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15"/>
  </p:notesMasterIdLst>
  <p:handoutMasterIdLst>
    <p:handoutMasterId r:id="rId16"/>
  </p:handoutMasterIdLst>
  <p:sldIdLst>
    <p:sldId id="259" r:id="rId3"/>
    <p:sldId id="270" r:id="rId4"/>
    <p:sldId id="315" r:id="rId5"/>
    <p:sldId id="277" r:id="rId6"/>
    <p:sldId id="260" r:id="rId7"/>
    <p:sldId id="271" r:id="rId8"/>
    <p:sldId id="264" r:id="rId9"/>
    <p:sldId id="272" r:id="rId10"/>
    <p:sldId id="273" r:id="rId11"/>
    <p:sldId id="283" r:id="rId12"/>
    <p:sldId id="294" r:id="rId13"/>
    <p:sldId id="314" r:id="rId14"/>
  </p:sldIdLst>
  <p:sldSz cx="18286413" cy="10287000"/>
  <p:notesSz cx="6858000" cy="9144000"/>
  <p:defaultText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372">
          <p15:clr>
            <a:srgbClr val="A4A3A4"/>
          </p15:clr>
        </p15:guide>
        <p15:guide id="2" pos="575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3EA3F8"/>
    <a:srgbClr val="0F0634"/>
    <a:srgbClr val="06105A"/>
    <a:srgbClr val="000C68"/>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1" autoAdjust="0"/>
    <p:restoredTop sz="94694"/>
  </p:normalViewPr>
  <p:slideViewPr>
    <p:cSldViewPr showGuides="1">
      <p:cViewPr varScale="1">
        <p:scale>
          <a:sx n="70" d="100"/>
          <a:sy n="70" d="100"/>
        </p:scale>
        <p:origin x="232" y="528"/>
      </p:cViewPr>
      <p:guideLst>
        <p:guide orient="horz" pos="5372"/>
        <p:guide pos="5759"/>
      </p:guideLst>
    </p:cSldViewPr>
  </p:slideViewPr>
  <p:notesTextViewPr>
    <p:cViewPr>
      <p:scale>
        <a:sx n="1" d="1"/>
        <a:sy n="1" d="1"/>
      </p:scale>
      <p:origin x="0" y="0"/>
    </p:cViewPr>
  </p:notesTextViewPr>
  <p:sorterViewPr>
    <p:cViewPr>
      <p:scale>
        <a:sx n="52" d="100"/>
        <a:sy n="52"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533536-0B1C-4113-81A9-88933E6B5E35}" type="datetimeFigureOut">
              <a:rPr lang="en-US" smtClean="0"/>
              <a:t>12/18/22</a:t>
            </a:fld>
            <a:endParaRPr 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6B39D4A-42BD-4661-A34B-169B9D4948D5}" type="slidenum">
              <a:rPr lang="en-US" smtClean="0"/>
              <a:t>‹Nº›</a:t>
            </a:fld>
            <a:endParaRPr lang="en-US"/>
          </a:p>
        </p:txBody>
      </p:sp>
    </p:spTree>
    <p:extLst>
      <p:ext uri="{BB962C8B-B14F-4D97-AF65-F5344CB8AC3E}">
        <p14:creationId xmlns:p14="http://schemas.microsoft.com/office/powerpoint/2010/main" val="2451924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DAB2DA-10AE-4BD6-BFC1-534DE09D66C3}" type="datetimeFigureOut">
              <a:rPr lang="en-US" smtClean="0"/>
              <a:t>12/18/22</a:t>
            </a:fld>
            <a:endParaRPr 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81ECDC-7530-4EA9-86FD-4E56342A475C}" type="slidenum">
              <a:rPr lang="en-US" smtClean="0"/>
              <a:t>‹Nº›</a:t>
            </a:fld>
            <a:endParaRPr lang="en-US"/>
          </a:p>
        </p:txBody>
      </p:sp>
    </p:spTree>
    <p:extLst>
      <p:ext uri="{BB962C8B-B14F-4D97-AF65-F5344CB8AC3E}">
        <p14:creationId xmlns:p14="http://schemas.microsoft.com/office/powerpoint/2010/main" val="2547794093"/>
      </p:ext>
    </p:extLst>
  </p:cSld>
  <p:clrMap bg1="lt1" tx1="dk1" bg2="lt2" tx2="dk2" accent1="accent1" accent2="accent2" accent3="accent3" accent4="accent4" accent5="accent5" accent6="accent6" hlink="hlink" folHlink="folHlink"/>
  <p:notesStyle>
    <a:lvl1pPr marL="0" algn="l" defTabSz="1632753" rtl="0" eaLnBrk="1" latinLnBrk="0" hangingPunct="1">
      <a:defRPr sz="2100" kern="1200">
        <a:solidFill>
          <a:schemeClr val="tx1"/>
        </a:solidFill>
        <a:latin typeface="+mn-lt"/>
        <a:ea typeface="+mn-ea"/>
        <a:cs typeface="+mn-cs"/>
      </a:defRPr>
    </a:lvl1pPr>
    <a:lvl2pPr marL="816376" algn="l" defTabSz="1632753" rtl="0" eaLnBrk="1" latinLnBrk="0" hangingPunct="1">
      <a:defRPr sz="2100" kern="1200">
        <a:solidFill>
          <a:schemeClr val="tx1"/>
        </a:solidFill>
        <a:latin typeface="+mn-lt"/>
        <a:ea typeface="+mn-ea"/>
        <a:cs typeface="+mn-cs"/>
      </a:defRPr>
    </a:lvl2pPr>
    <a:lvl3pPr marL="1632753" algn="l" defTabSz="1632753" rtl="0" eaLnBrk="1" latinLnBrk="0" hangingPunct="1">
      <a:defRPr sz="2100" kern="1200">
        <a:solidFill>
          <a:schemeClr val="tx1"/>
        </a:solidFill>
        <a:latin typeface="+mn-lt"/>
        <a:ea typeface="+mn-ea"/>
        <a:cs typeface="+mn-cs"/>
      </a:defRPr>
    </a:lvl3pPr>
    <a:lvl4pPr marL="2449129" algn="l" defTabSz="1632753" rtl="0" eaLnBrk="1" latinLnBrk="0" hangingPunct="1">
      <a:defRPr sz="2100" kern="1200">
        <a:solidFill>
          <a:schemeClr val="tx1"/>
        </a:solidFill>
        <a:latin typeface="+mn-lt"/>
        <a:ea typeface="+mn-ea"/>
        <a:cs typeface="+mn-cs"/>
      </a:defRPr>
    </a:lvl4pPr>
    <a:lvl5pPr marL="3265505" algn="l" defTabSz="1632753" rtl="0" eaLnBrk="1" latinLnBrk="0" hangingPunct="1">
      <a:defRPr sz="2100" kern="1200">
        <a:solidFill>
          <a:schemeClr val="tx1"/>
        </a:solidFill>
        <a:latin typeface="+mn-lt"/>
        <a:ea typeface="+mn-ea"/>
        <a:cs typeface="+mn-cs"/>
      </a:defRPr>
    </a:lvl5pPr>
    <a:lvl6pPr marL="4081882" algn="l" defTabSz="1632753" rtl="0" eaLnBrk="1" latinLnBrk="0" hangingPunct="1">
      <a:defRPr sz="2100" kern="1200">
        <a:solidFill>
          <a:schemeClr val="tx1"/>
        </a:solidFill>
        <a:latin typeface="+mn-lt"/>
        <a:ea typeface="+mn-ea"/>
        <a:cs typeface="+mn-cs"/>
      </a:defRPr>
    </a:lvl6pPr>
    <a:lvl7pPr marL="4898258" algn="l" defTabSz="1632753" rtl="0" eaLnBrk="1" latinLnBrk="0" hangingPunct="1">
      <a:defRPr sz="2100" kern="1200">
        <a:solidFill>
          <a:schemeClr val="tx1"/>
        </a:solidFill>
        <a:latin typeface="+mn-lt"/>
        <a:ea typeface="+mn-ea"/>
        <a:cs typeface="+mn-cs"/>
      </a:defRPr>
    </a:lvl7pPr>
    <a:lvl8pPr marL="5714634" algn="l" defTabSz="1632753" rtl="0" eaLnBrk="1" latinLnBrk="0" hangingPunct="1">
      <a:defRPr sz="2100" kern="1200">
        <a:solidFill>
          <a:schemeClr val="tx1"/>
        </a:solidFill>
        <a:latin typeface="+mn-lt"/>
        <a:ea typeface="+mn-ea"/>
        <a:cs typeface="+mn-cs"/>
      </a:defRPr>
    </a:lvl8pPr>
    <a:lvl9pPr marL="6531011" algn="l" defTabSz="1632753" rtl="0" eaLnBrk="1" latinLnBrk="0" hangingPunct="1">
      <a:defRPr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7481ECDC-7530-4EA9-86FD-4E56342A475C}" type="slidenum">
              <a:rPr lang="en-US" smtClean="0"/>
              <a:t>2</a:t>
            </a:fld>
            <a:endParaRPr lang="en-US"/>
          </a:p>
        </p:txBody>
      </p:sp>
    </p:spTree>
    <p:extLst>
      <p:ext uri="{BB962C8B-B14F-4D97-AF65-F5344CB8AC3E}">
        <p14:creationId xmlns:p14="http://schemas.microsoft.com/office/powerpoint/2010/main" val="3788704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7481ECDC-7530-4EA9-86FD-4E56342A475C}" type="slidenum">
              <a:rPr lang="en-US" smtClean="0"/>
              <a:t>3</a:t>
            </a:fld>
            <a:endParaRPr lang="en-US"/>
          </a:p>
        </p:txBody>
      </p:sp>
    </p:spTree>
    <p:extLst>
      <p:ext uri="{BB962C8B-B14F-4D97-AF65-F5344CB8AC3E}">
        <p14:creationId xmlns:p14="http://schemas.microsoft.com/office/powerpoint/2010/main" val="13440127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info">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3991372"/>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4934253"/>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4" name="テキスト プレースホルダー 3"/>
          <p:cNvSpPr>
            <a:spLocks noGrp="1"/>
          </p:cNvSpPr>
          <p:nvPr>
            <p:ph type="body" sz="quarter" idx="10" hasCustomPrompt="1"/>
          </p:nvPr>
        </p:nvSpPr>
        <p:spPr>
          <a:xfrm>
            <a:off x="4390678" y="5791572"/>
            <a:ext cx="9577064" cy="432048"/>
          </a:xfrm>
          <a:prstGeom prst="rect">
            <a:avLst/>
          </a:prstGeom>
        </p:spPr>
        <p:txBody>
          <a:bodyPr/>
          <a:lstStyle>
            <a:lvl1pPr marL="0" indent="0" algn="l">
              <a:buNone/>
              <a:defRPr sz="2400" baseline="0">
                <a:solidFill>
                  <a:schemeClr val="tx1">
                    <a:alpha val="50000"/>
                  </a:schemeClr>
                </a:solidFill>
                <a:latin typeface="Bebas Neue Regular" pitchFamily="50" charset="0"/>
              </a:defRPr>
            </a:lvl1pPr>
          </a:lstStyle>
          <a:p>
            <a:pPr lvl="0"/>
            <a:r>
              <a:rPr lang="en-US" dirty="0"/>
              <a:t>Information Here</a:t>
            </a:r>
          </a:p>
        </p:txBody>
      </p:sp>
    </p:spTree>
    <p:extLst>
      <p:ext uri="{BB962C8B-B14F-4D97-AF65-F5344CB8AC3E}">
        <p14:creationId xmlns:p14="http://schemas.microsoft.com/office/powerpoint/2010/main" val="7250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4" grpId="0" build="p">
        <p:tmplLst>
          <p:tmpl lvl="1">
            <p:tnLst>
              <p:par>
                <p:cTn presetID="10" presetClass="entr" presetSubtype="0" fill="hold" nodeType="withEffect">
                  <p:stCondLst>
                    <p:cond delay="25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n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997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ly Title and text">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862286" y="2335188"/>
            <a:ext cx="7704063" cy="5976664"/>
          </a:xfrm>
          <a:prstGeom prst="rect">
            <a:avLst/>
          </a:prstGeom>
        </p:spPr>
        <p:txBody>
          <a:bodyPr anchor="ctr"/>
          <a:lstStyle>
            <a:lvl1pPr algn="r">
              <a:lnSpc>
                <a:spcPts val="10000"/>
              </a:lnSpc>
              <a:defRPr sz="12000" baseline="0">
                <a:solidFill>
                  <a:schemeClr val="bg1"/>
                </a:solidFill>
                <a:latin typeface="+mj-lt"/>
              </a:defRPr>
            </a:lvl1pPr>
          </a:lstStyle>
          <a:p>
            <a:r>
              <a:rPr lang="en-US" altLang="ja-JP" dirty="0"/>
              <a:t>TEXT HERE</a:t>
            </a:r>
            <a:endParaRPr lang="en-US" dirty="0"/>
          </a:p>
        </p:txBody>
      </p:sp>
      <p:sp>
        <p:nvSpPr>
          <p:cNvPr id="3" name="サブタイトル 2"/>
          <p:cNvSpPr>
            <a:spLocks noGrp="1"/>
          </p:cNvSpPr>
          <p:nvPr>
            <p:ph type="subTitle" idx="1" hasCustomPrompt="1"/>
          </p:nvPr>
        </p:nvSpPr>
        <p:spPr>
          <a:xfrm>
            <a:off x="8782372" y="3415308"/>
            <a:ext cx="8209706" cy="3456384"/>
          </a:xfrm>
          <a:prstGeom prst="rect">
            <a:avLst/>
          </a:prstGeom>
        </p:spPr>
        <p:txBody>
          <a:bodyPr anchor="ct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Tree>
    <p:extLst>
      <p:ext uri="{BB962C8B-B14F-4D97-AF65-F5344CB8AC3E}">
        <p14:creationId xmlns:p14="http://schemas.microsoft.com/office/powerpoint/2010/main" val="146819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718270" y="2119164"/>
            <a:ext cx="16633848" cy="5976664"/>
          </a:xfrm>
          <a:prstGeom prst="rect">
            <a:avLst/>
          </a:prstGeom>
        </p:spPr>
        <p:txBody>
          <a:bodyPr anchor="ctr"/>
          <a:lstStyle>
            <a:lvl1pPr algn="ctr">
              <a:lnSpc>
                <a:spcPct val="100000"/>
              </a:lnSpc>
              <a:defRPr sz="3600" baseline="0">
                <a:solidFill>
                  <a:schemeClr val="bg1"/>
                </a:solidFill>
                <a:latin typeface="+mn-lt"/>
              </a:defRPr>
            </a:lvl1pPr>
          </a:lstStyle>
          <a:p>
            <a:r>
              <a:rPr lang="en-US" altLang="ja-JP" dirty="0"/>
              <a:t>Text Here</a:t>
            </a:r>
            <a:br>
              <a:rPr lang="en-US" altLang="ja-JP" dirty="0"/>
            </a:br>
            <a:r>
              <a:rPr lang="en-US" altLang="ja-JP" dirty="0"/>
              <a:t>Text Here</a:t>
            </a:r>
            <a:endParaRPr lang="en-US" dirty="0"/>
          </a:p>
        </p:txBody>
      </p:sp>
    </p:spTree>
    <p:extLst>
      <p:ext uri="{BB962C8B-B14F-4D97-AF65-F5344CB8AC3E}">
        <p14:creationId xmlns:p14="http://schemas.microsoft.com/office/powerpoint/2010/main" val="2657778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ig Image - Big Text">
    <p:spTree>
      <p:nvGrpSpPr>
        <p:cNvPr id="1" name=""/>
        <p:cNvGrpSpPr/>
        <p:nvPr/>
      </p:nvGrpSpPr>
      <p:grpSpPr>
        <a:xfrm>
          <a:off x="0" y="0"/>
          <a:ext cx="0" cy="0"/>
          <a:chOff x="0" y="0"/>
          <a:chExt cx="0" cy="0"/>
        </a:xfrm>
      </p:grpSpPr>
      <p:sp>
        <p:nvSpPr>
          <p:cNvPr id="3" name="タイトル 1"/>
          <p:cNvSpPr>
            <a:spLocks noGrp="1"/>
          </p:cNvSpPr>
          <p:nvPr>
            <p:ph type="ctrTitle" hasCustomPrompt="1"/>
          </p:nvPr>
        </p:nvSpPr>
        <p:spPr>
          <a:xfrm>
            <a:off x="7198990" y="1831132"/>
            <a:ext cx="10441160" cy="3600400"/>
          </a:xfrm>
          <a:prstGeom prst="rect">
            <a:avLst/>
          </a:prstGeom>
        </p:spPr>
        <p:txBody>
          <a:bodyPr anchor="b"/>
          <a:lstStyle>
            <a:lvl1pPr algn="l">
              <a:lnSpc>
                <a:spcPts val="11000"/>
              </a:lnSpc>
              <a:defRPr sz="12000" baseline="0">
                <a:solidFill>
                  <a:schemeClr val="bg1"/>
                </a:solidFill>
                <a:latin typeface="+mj-lt"/>
              </a:defRPr>
            </a:lvl1pPr>
          </a:lstStyle>
          <a:p>
            <a:r>
              <a:rPr lang="en-US" altLang="ja-JP" dirty="0"/>
              <a:t>TEXT HERE</a:t>
            </a:r>
            <a:endParaRPr lang="en-US" dirty="0"/>
          </a:p>
        </p:txBody>
      </p:sp>
      <p:sp>
        <p:nvSpPr>
          <p:cNvPr id="4" name="サブタイトル 2"/>
          <p:cNvSpPr>
            <a:spLocks noGrp="1"/>
          </p:cNvSpPr>
          <p:nvPr>
            <p:ph type="subTitle" idx="1" hasCustomPrompt="1"/>
          </p:nvPr>
        </p:nvSpPr>
        <p:spPr>
          <a:xfrm>
            <a:off x="7198990" y="5431532"/>
            <a:ext cx="10441160" cy="3456384"/>
          </a:xfrm>
          <a:prstGeom prst="rect">
            <a:avLst/>
          </a:prstGeom>
        </p:spPr>
        <p:txBody>
          <a:bodyPr anchor="t">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
        <p:nvSpPr>
          <p:cNvPr id="6" name="図プレースホルダー 5"/>
          <p:cNvSpPr>
            <a:spLocks noGrp="1"/>
          </p:cNvSpPr>
          <p:nvPr>
            <p:ph type="pic" sz="quarter" idx="10" hasCustomPrompt="1"/>
          </p:nvPr>
        </p:nvSpPr>
        <p:spPr>
          <a:xfrm>
            <a:off x="0" y="0"/>
            <a:ext cx="6838950" cy="10287000"/>
          </a:xfrm>
        </p:spPr>
        <p:txBody>
          <a:bodyPr/>
          <a:lstStyle>
            <a:lvl1pPr>
              <a:defRPr/>
            </a:lvl1pPr>
          </a:lstStyle>
          <a:p>
            <a:r>
              <a:rPr lang="en-US" dirty="0"/>
              <a:t>Add Image Here</a:t>
            </a:r>
          </a:p>
        </p:txBody>
      </p:sp>
    </p:spTree>
    <p:extLst>
      <p:ext uri="{BB962C8B-B14F-4D97-AF65-F5344CB8AC3E}">
        <p14:creationId xmlns:p14="http://schemas.microsoft.com/office/powerpoint/2010/main" val="202633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2" presetClass="entr" presetSubtype="2" decel="10000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Tree>
    <p:extLst>
      <p:ext uri="{BB962C8B-B14F-4D97-AF65-F5344CB8AC3E}">
        <p14:creationId xmlns:p14="http://schemas.microsoft.com/office/powerpoint/2010/main" val="28200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 Circle">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
        <p:nvSpPr>
          <p:cNvPr id="4" name="テキスト プレースホルダー 3"/>
          <p:cNvSpPr>
            <a:spLocks noGrp="1"/>
          </p:cNvSpPr>
          <p:nvPr>
            <p:ph type="body" sz="quarter" idx="11" hasCustomPrompt="1"/>
          </p:nvPr>
        </p:nvSpPr>
        <p:spPr>
          <a:xfrm>
            <a:off x="790278" y="4207396"/>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a:t>Text Here</a:t>
            </a:r>
            <a:endParaRPr lang="ja-JP" altLang="en-US" dirty="0"/>
          </a:p>
        </p:txBody>
      </p:sp>
      <p:sp>
        <p:nvSpPr>
          <p:cNvPr id="6" name="図プレースホルダー 5"/>
          <p:cNvSpPr>
            <a:spLocks noGrp="1"/>
          </p:cNvSpPr>
          <p:nvPr>
            <p:ph type="pic" sz="quarter" idx="12" hasCustomPrompt="1"/>
          </p:nvPr>
        </p:nvSpPr>
        <p:spPr>
          <a:xfrm>
            <a:off x="2806800" y="4927476"/>
            <a:ext cx="1439862" cy="1439862"/>
          </a:xfrm>
        </p:spPr>
        <p:txBody>
          <a:bodyPr/>
          <a:lstStyle>
            <a:lvl1pPr>
              <a:defRPr/>
            </a:lvl1pPr>
          </a:lstStyle>
          <a:p>
            <a:r>
              <a:rPr lang="en-US" dirty="0"/>
              <a:t>Icon</a:t>
            </a:r>
          </a:p>
        </p:txBody>
      </p:sp>
      <p:sp>
        <p:nvSpPr>
          <p:cNvPr id="8" name="テキスト プレースホルダー 7"/>
          <p:cNvSpPr>
            <a:spLocks noGrp="1"/>
          </p:cNvSpPr>
          <p:nvPr>
            <p:ph type="body" sz="quarter" idx="13" hasCustomPrompt="1"/>
          </p:nvPr>
        </p:nvSpPr>
        <p:spPr>
          <a:xfrm>
            <a:off x="1006303" y="7447756"/>
            <a:ext cx="4896544" cy="576263"/>
          </a:xfrm>
        </p:spPr>
        <p:txBody>
          <a:bodyPr>
            <a:noAutofit/>
          </a:bodyPr>
          <a:lstStyle>
            <a:lvl1pPr algn="ctr">
              <a:defRPr sz="3200" baseline="0">
                <a:solidFill>
                  <a:schemeClr val="accent1"/>
                </a:solidFill>
                <a:latin typeface="Bebas Neue Regular" pitchFamily="50" charset="0"/>
              </a:defRPr>
            </a:lvl1pPr>
          </a:lstStyle>
          <a:p>
            <a:pPr lvl="0"/>
            <a:r>
              <a:rPr lang="en-US" dirty="0"/>
              <a:t>TEXT HERE</a:t>
            </a:r>
          </a:p>
        </p:txBody>
      </p:sp>
    </p:spTree>
    <p:extLst>
      <p:ext uri="{BB962C8B-B14F-4D97-AF65-F5344CB8AC3E}">
        <p14:creationId xmlns:p14="http://schemas.microsoft.com/office/powerpoint/2010/main" val="1543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bg/>
                                          </p:spTgt>
                                        </p:tgtEl>
                                        <p:attrNameLst>
                                          <p:attrName>style.visibility</p:attrName>
                                        </p:attrNameLst>
                                      </p:cBhvr>
                                      <p:to>
                                        <p:strVal val="visible"/>
                                      </p:to>
                                    </p:set>
                                    <p:anim calcmode="lin" valueType="num">
                                      <p:cBhvr>
                                        <p:cTn id="11" dur="500" fill="hold"/>
                                        <p:tgtEl>
                                          <p:spTgt spid="4">
                                            <p:bg/>
                                          </p:spTgt>
                                        </p:tgtEl>
                                        <p:attrNameLst>
                                          <p:attrName>ppt_w</p:attrName>
                                        </p:attrNameLst>
                                      </p:cBhvr>
                                      <p:tavLst>
                                        <p:tav tm="0">
                                          <p:val>
                                            <p:fltVal val="0"/>
                                          </p:val>
                                        </p:tav>
                                        <p:tav tm="100000">
                                          <p:val>
                                            <p:strVal val="#ppt_w"/>
                                          </p:val>
                                        </p:tav>
                                      </p:tavLst>
                                    </p:anim>
                                    <p:anim calcmode="lin" valueType="num">
                                      <p:cBhvr>
                                        <p:cTn id="12" dur="500" fill="hold"/>
                                        <p:tgtEl>
                                          <p:spTgt spid="4">
                                            <p:bg/>
                                          </p:spTgt>
                                        </p:tgtEl>
                                        <p:attrNameLst>
                                          <p:attrName>ppt_h</p:attrName>
                                        </p:attrNameLst>
                                      </p:cBhvr>
                                      <p:tavLst>
                                        <p:tav tm="0">
                                          <p:val>
                                            <p:fltVal val="0"/>
                                          </p:val>
                                        </p:tav>
                                        <p:tav tm="100000">
                                          <p:val>
                                            <p:strVal val="#ppt_h"/>
                                          </p:val>
                                        </p:tav>
                                      </p:tavLst>
                                    </p:anim>
                                    <p:animEffect transition="in" filter="fade">
                                      <p:cBhvr>
                                        <p:cTn id="13" dur="500"/>
                                        <p:tgtEl>
                                          <p:spTgt spid="4">
                                            <p:bg/>
                                          </p:spTgt>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4">
                                            <p:txEl>
                                              <p:pRg st="0" end="0"/>
                                            </p:txEl>
                                          </p:spTgt>
                                        </p:tgtEl>
                                      </p:cBhvr>
                                    </p:animEffect>
                                  </p:childTnLst>
                                </p:cTn>
                              </p:par>
                            </p:childTnLst>
                          </p:cTn>
                        </p:par>
                        <p:par>
                          <p:cTn id="19" fill="hold">
                            <p:stCondLst>
                              <p:cond delay="1000"/>
                            </p:stCondLst>
                            <p:childTnLst>
                              <p:par>
                                <p:cTn id="20" presetID="10" presetClass="entr" presetSubtype="0" fill="hold" grpId="0" nodeType="afterEffect">
                                  <p:stCondLst>
                                    <p:cond delay="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animBg="1">
        <p:tmplLst>
          <p:tmpl>
            <p:tnLst>
              <p:par>
                <p:cTn presetID="53" presetClass="entr" presetSubtype="16"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 lvl="1">
            <p:tnLst>
              <p:par>
                <p:cTn presetID="53" presetClass="entr" presetSubtype="16"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500" fill="hold"/>
                        <p:tgtEl>
                          <p:spTgt spid="4"/>
                        </p:tgtEl>
                        <p:attrNameLst>
                          <p:attrName>ppt_w</p:attrName>
                        </p:attrNameLst>
                      </p:cBhvr>
                      <p:tavLst>
                        <p:tav tm="0">
                          <p:val>
                            <p:fltVal val="0"/>
                          </p:val>
                        </p:tav>
                        <p:tav tm="100000">
                          <p:val>
                            <p:strVal val="#ppt_w"/>
                          </p:val>
                        </p:tav>
                      </p:tavLst>
                    </p:anim>
                    <p:anim calcmode="lin" valueType="num">
                      <p:cBhvr>
                        <p:cTn dur="500" fill="hold"/>
                        <p:tgtEl>
                          <p:spTgt spid="4"/>
                        </p:tgtEl>
                        <p:attrNameLst>
                          <p:attrName>ppt_h</p:attrName>
                        </p:attrNameLst>
                      </p:cBhvr>
                      <p:tavLst>
                        <p:tav tm="0">
                          <p:val>
                            <p:fltVal val="0"/>
                          </p:val>
                        </p:tav>
                        <p:tav tm="100000">
                          <p:val>
                            <p:strVal val="#ppt_h"/>
                          </p:val>
                        </p:tav>
                      </p:tavLst>
                    </p:anim>
                    <p:animEffect transition="in" filter="fade">
                      <p:cBhvr>
                        <p:cTn dur="500"/>
                        <p:tgtEl>
                          <p:spTgt spid="4"/>
                        </p:tgtEl>
                      </p:cBhvr>
                    </p:animEffect>
                  </p:childTnLst>
                </p:cTn>
              </p:par>
            </p:tnLst>
          </p:tmpl>
        </p:tmplLst>
      </p:bldP>
      <p:bldP spid="6" grpId="0"/>
      <p:bldP spid="8" grpId="0" build="p">
        <p:tmplLst>
          <p:tmpl lvl="1">
            <p:tnLst>
              <p:par>
                <p:cTn presetID="10" presetClass="entr" presetSubtype="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Screen Image - Simple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
        <p:nvSpPr>
          <p:cNvPr id="8" name="テキスト プレースホルダー 7"/>
          <p:cNvSpPr>
            <a:spLocks noGrp="1"/>
          </p:cNvSpPr>
          <p:nvPr>
            <p:ph type="body" sz="quarter" idx="13" hasCustomPrompt="1"/>
          </p:nvPr>
        </p:nvSpPr>
        <p:spPr>
          <a:xfrm>
            <a:off x="502245" y="7951812"/>
            <a:ext cx="8640167" cy="2016224"/>
          </a:xfrm>
        </p:spPr>
        <p:txBody>
          <a:bodyPr anchor="b">
            <a:noAutofit/>
          </a:bodyPr>
          <a:lstStyle>
            <a:lvl1pPr algn="l">
              <a:lnSpc>
                <a:spcPts val="8000"/>
              </a:lnSpc>
              <a:defRPr sz="8000" baseline="0">
                <a:solidFill>
                  <a:schemeClr val="bg1"/>
                </a:solidFill>
                <a:latin typeface="Bebas Neue Regular" pitchFamily="50" charset="0"/>
              </a:defRPr>
            </a:lvl1pPr>
          </a:lstStyle>
          <a:p>
            <a:pPr lvl="0"/>
            <a:r>
              <a:rPr lang="en-US" dirty="0"/>
              <a:t>TEXT HERE</a:t>
            </a:r>
            <a:br>
              <a:rPr lang="en-US" dirty="0"/>
            </a:br>
            <a:r>
              <a:rPr lang="en-US" dirty="0"/>
              <a:t>TEXT HERE</a:t>
            </a:r>
          </a:p>
        </p:txBody>
      </p:sp>
    </p:spTree>
    <p:extLst>
      <p:ext uri="{BB962C8B-B14F-4D97-AF65-F5344CB8AC3E}">
        <p14:creationId xmlns:p14="http://schemas.microsoft.com/office/powerpoint/2010/main" val="96427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 Screen Image - Text">
    <p:spTree>
      <p:nvGrpSpPr>
        <p:cNvPr id="1" name=""/>
        <p:cNvGrpSpPr/>
        <p:nvPr/>
      </p:nvGrpSpPr>
      <p:grpSpPr>
        <a:xfrm>
          <a:off x="0" y="0"/>
          <a:ext cx="0" cy="0"/>
          <a:chOff x="0" y="0"/>
          <a:chExt cx="0" cy="0"/>
        </a:xfrm>
      </p:grpSpPr>
      <p:sp>
        <p:nvSpPr>
          <p:cNvPr id="3" name="図プレースホルダー 2"/>
          <p:cNvSpPr>
            <a:spLocks noGrp="1"/>
          </p:cNvSpPr>
          <p:nvPr>
            <p:ph type="pic" sz="quarter" idx="10" hasCustomPrompt="1"/>
          </p:nvPr>
        </p:nvSpPr>
        <p:spPr>
          <a:xfrm>
            <a:off x="0" y="0"/>
            <a:ext cx="18286413" cy="10287000"/>
          </a:xfrm>
        </p:spPr>
        <p:txBody>
          <a:bodyPr/>
          <a:lstStyle>
            <a:lvl1pPr>
              <a:defRPr/>
            </a:lvl1pPr>
          </a:lstStyle>
          <a:p>
            <a:r>
              <a:rPr lang="en-US" dirty="0"/>
              <a:t>Add Image</a:t>
            </a:r>
          </a:p>
        </p:txBody>
      </p:sp>
      <p:sp>
        <p:nvSpPr>
          <p:cNvPr id="4" name="テキスト プレースホルダー 3"/>
          <p:cNvSpPr>
            <a:spLocks noGrp="1"/>
          </p:cNvSpPr>
          <p:nvPr>
            <p:ph type="body" sz="quarter" idx="14" hasCustomPrompt="1"/>
          </p:nvPr>
        </p:nvSpPr>
        <p:spPr>
          <a:xfrm>
            <a:off x="862286" y="4207396"/>
            <a:ext cx="16561840" cy="1728192"/>
          </a:xfrm>
        </p:spPr>
        <p:txBody>
          <a:bodyPr anchor="ctr">
            <a:noAutofit/>
          </a:bodyPr>
          <a:lstStyle>
            <a:lvl1pPr algn="ctr">
              <a:defRPr sz="9600">
                <a:latin typeface="Bebas Neue Regular" pitchFamily="50" charset="0"/>
              </a:defRPr>
            </a:lvl1pPr>
          </a:lstStyle>
          <a:p>
            <a:pPr lvl="0"/>
            <a:r>
              <a:rPr lang="en-US" altLang="ja-JP" dirty="0"/>
              <a:t>TEXT HERE</a:t>
            </a:r>
            <a:endParaRPr lang="en-US" dirty="0"/>
          </a:p>
        </p:txBody>
      </p:sp>
    </p:spTree>
    <p:extLst>
      <p:ext uri="{BB962C8B-B14F-4D97-AF65-F5344CB8AC3E}">
        <p14:creationId xmlns:p14="http://schemas.microsoft.com/office/powerpoint/2010/main" val="205701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3" decel="100000" fill="hold" grpId="0" nodeType="withEffect">
                                  <p:stCondLst>
                                    <p:cond delay="250"/>
                                  </p:stCondLst>
                                  <p:iterate type="lt">
                                    <p:tmPct val="10000"/>
                                  </p:iterate>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3" decel="100000" fill="hold" nodeType="withEffect">
                  <p:stCondLst>
                    <p:cond delay="250"/>
                  </p:stCondLst>
                  <p:iterate type="lt">
                    <p:tmPct val="10000"/>
                  </p:iterate>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1+#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 2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8279110" y="283924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8279110" y="3487316"/>
            <a:ext cx="8999215"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8280895" y="6079604"/>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8280895" y="6727676"/>
            <a:ext cx="8999215"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3379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50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 1 Column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767236"/>
            <a:ext cx="5976664" cy="597666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8279110" y="3991372"/>
            <a:ext cx="899921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8279110" y="4639444"/>
            <a:ext cx="8999215" cy="2952328"/>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4802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150277"/>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Tree>
    <p:extLst>
      <p:ext uri="{BB962C8B-B14F-4D97-AF65-F5344CB8AC3E}">
        <p14:creationId xmlns:p14="http://schemas.microsoft.com/office/powerpoint/2010/main" val="376357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 2 Column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4892948" y="3055268"/>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4892948" y="3703340"/>
            <a:ext cx="12385377" cy="165618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4894733" y="6439644"/>
            <a:ext cx="12385377"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4894733" y="7087716"/>
            <a:ext cx="12385377" cy="165618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40970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Lst>
  </p:timing>
  <p:hf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Image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438350" y="26232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図プレースホルダー 8"/>
          <p:cNvSpPr>
            <a:spLocks noGrp="1"/>
          </p:cNvSpPr>
          <p:nvPr>
            <p:ph type="pic" sz="quarter" idx="19" hasCustomPrompt="1"/>
          </p:nvPr>
        </p:nvSpPr>
        <p:spPr>
          <a:xfrm>
            <a:off x="1438350" y="6223620"/>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8" name="図プレースホルダー 8"/>
          <p:cNvSpPr>
            <a:spLocks noGrp="1"/>
          </p:cNvSpPr>
          <p:nvPr>
            <p:ph type="pic" sz="quarter" idx="20" hasCustomPrompt="1"/>
          </p:nvPr>
        </p:nvSpPr>
        <p:spPr>
          <a:xfrm>
            <a:off x="9647262" y="26232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4" name="図プレースホルダー 8"/>
          <p:cNvSpPr>
            <a:spLocks noGrp="1"/>
          </p:cNvSpPr>
          <p:nvPr>
            <p:ph type="pic" sz="quarter" idx="25" hasCustomPrompt="1"/>
          </p:nvPr>
        </p:nvSpPr>
        <p:spPr>
          <a:xfrm>
            <a:off x="9647262" y="6223619"/>
            <a:ext cx="2808312" cy="2808313"/>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78820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2"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ppt_y"/>
                                          </p:val>
                                        </p:tav>
                                        <p:tav tm="100000">
                                          <p:val>
                                            <p:strVal val="#ppt_y"/>
                                          </p:val>
                                        </p:tav>
                                      </p:tavLst>
                                    </p:anim>
                                  </p:childTnLst>
                                </p:cTn>
                              </p:par>
                              <p:par>
                                <p:cTn id="20" presetID="2" presetClass="entr" presetSubtype="2"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style.rotation</p:attrName>
                                        </p:attrNameLst>
                                      </p:cBhvr>
                                      <p:tavLst>
                                        <p:tav tm="0">
                                          <p:val>
                                            <p:fltVal val="360"/>
                                          </p:val>
                                        </p:tav>
                                        <p:tav tm="100000">
                                          <p:val>
                                            <p:fltVal val="0"/>
                                          </p:val>
                                        </p:tav>
                                      </p:tavLst>
                                    </p:anim>
                                    <p:animEffect transition="in" filter="fade">
                                      <p:cBhvr>
                                        <p:cTn id="30" dur="500"/>
                                        <p:tgtEl>
                                          <p:spTgt spid="16"/>
                                        </p:tgtEl>
                                      </p:cBhvr>
                                    </p:animEffect>
                                  </p:childTnLst>
                                </p:cTn>
                              </p:par>
                            </p:childTnLst>
                          </p:cTn>
                        </p:par>
                        <p:par>
                          <p:cTn id="31" fill="hold">
                            <p:stCondLst>
                              <p:cond delay="2500"/>
                            </p:stCondLst>
                            <p:childTnLst>
                              <p:par>
                                <p:cTn id="32" presetID="2" presetClass="entr" presetSubtype="2" decel="100000" fill="hold" grpId="0" nodeType="afterEffect">
                                  <p:stCondLst>
                                    <p:cond delay="250"/>
                                  </p:stCondLst>
                                  <p:childTnLst>
                                    <p:set>
                                      <p:cBhvr>
                                        <p:cTn id="33" dur="1" fill="hold">
                                          <p:stCondLst>
                                            <p:cond delay="0"/>
                                          </p:stCondLst>
                                        </p:cTn>
                                        <p:tgtEl>
                                          <p:spTgt spid="14">
                                            <p:txEl>
                                              <p:pRg st="0" end="0"/>
                                            </p:txEl>
                                          </p:spTgt>
                                        </p:tgtEl>
                                        <p:attrNameLst>
                                          <p:attrName>style.visibility</p:attrName>
                                        </p:attrNameLst>
                                      </p:cBhvr>
                                      <p:to>
                                        <p:strVal val="visible"/>
                                      </p:to>
                                    </p:set>
                                    <p:anim calcmode="lin" valueType="num">
                                      <p:cBhvr additive="base">
                                        <p:cTn id="3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4">
                                            <p:txEl>
                                              <p:pRg st="0" end="0"/>
                                            </p:txEl>
                                          </p:spTgt>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500"/>
                                  </p:stCondLst>
                                  <p:childTnLst>
                                    <p:set>
                                      <p:cBhvr>
                                        <p:cTn id="37" dur="1" fill="hold">
                                          <p:stCondLst>
                                            <p:cond delay="0"/>
                                          </p:stCondLst>
                                        </p:cTn>
                                        <p:tgtEl>
                                          <p:spTgt spid="15">
                                            <p:txEl>
                                              <p:pRg st="0" end="0"/>
                                            </p:txEl>
                                          </p:spTgt>
                                        </p:tgtEl>
                                        <p:attrNameLst>
                                          <p:attrName>style.visibility</p:attrName>
                                        </p:attrNameLst>
                                      </p:cBhvr>
                                      <p:to>
                                        <p:strVal val="visible"/>
                                      </p:to>
                                    </p:set>
                                    <p:anim calcmode="lin" valueType="num">
                                      <p:cBhvr additive="base">
                                        <p:cTn id="3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 calcmode="lin" valueType="num">
                                      <p:cBhvr>
                                        <p:cTn id="45" dur="500" fill="hold"/>
                                        <p:tgtEl>
                                          <p:spTgt spid="18"/>
                                        </p:tgtEl>
                                        <p:attrNameLst>
                                          <p:attrName>style.rotation</p:attrName>
                                        </p:attrNameLst>
                                      </p:cBhvr>
                                      <p:tavLst>
                                        <p:tav tm="0">
                                          <p:val>
                                            <p:fltVal val="360"/>
                                          </p:val>
                                        </p:tav>
                                        <p:tav tm="100000">
                                          <p:val>
                                            <p:fltVal val="0"/>
                                          </p:val>
                                        </p:tav>
                                      </p:tavLst>
                                    </p:anim>
                                    <p:animEffect transition="in" filter="fade">
                                      <p:cBhvr>
                                        <p:cTn id="46" dur="500"/>
                                        <p:tgtEl>
                                          <p:spTgt spid="18"/>
                                        </p:tgtEl>
                                      </p:cBhvr>
                                    </p:animEffect>
                                  </p:childTnLst>
                                </p:cTn>
                              </p:par>
                            </p:childTnLst>
                          </p:cTn>
                        </p:par>
                        <p:par>
                          <p:cTn id="47" fill="hold">
                            <p:stCondLst>
                              <p:cond delay="4000"/>
                            </p:stCondLst>
                            <p:childTnLst>
                              <p:par>
                                <p:cTn id="48" presetID="2" presetClass="entr" presetSubtype="2" decel="100000" fill="hold" grpId="0" nodeType="afterEffect">
                                  <p:stCondLst>
                                    <p:cond delay="25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additive="base">
                                        <p:cTn id="50"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20">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2" decel="100000" fill="hold" grpId="0" nodeType="withEffect">
                                  <p:stCondLst>
                                    <p:cond delay="500"/>
                                  </p:stCondLst>
                                  <p:childTnLst>
                                    <p:set>
                                      <p:cBhvr>
                                        <p:cTn id="53" dur="1" fill="hold">
                                          <p:stCondLst>
                                            <p:cond delay="0"/>
                                          </p:stCondLst>
                                        </p:cTn>
                                        <p:tgtEl>
                                          <p:spTgt spid="21">
                                            <p:txEl>
                                              <p:pRg st="0" end="0"/>
                                            </p:txEl>
                                          </p:spTgt>
                                        </p:tgtEl>
                                        <p:attrNameLst>
                                          <p:attrName>style.visibility</p:attrName>
                                        </p:attrNameLst>
                                      </p:cBhvr>
                                      <p:to>
                                        <p:strVal val="visible"/>
                                      </p:to>
                                    </p:set>
                                    <p:anim calcmode="lin" valueType="num">
                                      <p:cBhvr additive="base">
                                        <p:cTn id="5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 calcmode="lin" valueType="num">
                                      <p:cBhvr>
                                        <p:cTn id="61" dur="500" fill="hold"/>
                                        <p:tgtEl>
                                          <p:spTgt spid="24"/>
                                        </p:tgtEl>
                                        <p:attrNameLst>
                                          <p:attrName>style.rotation</p:attrName>
                                        </p:attrNameLst>
                                      </p:cBhvr>
                                      <p:tavLst>
                                        <p:tav tm="0">
                                          <p:val>
                                            <p:fltVal val="360"/>
                                          </p:val>
                                        </p:tav>
                                        <p:tav tm="100000">
                                          <p:val>
                                            <p:fltVal val="0"/>
                                          </p:val>
                                        </p:tav>
                                      </p:tavLst>
                                    </p:anim>
                                    <p:animEffect transition="in" filter="fade">
                                      <p:cBhvr>
                                        <p:cTn id="62" dur="500"/>
                                        <p:tgtEl>
                                          <p:spTgt spid="24"/>
                                        </p:tgtEl>
                                      </p:cBhvr>
                                    </p:animEffect>
                                  </p:childTnLst>
                                </p:cTn>
                              </p:par>
                            </p:childTnLst>
                          </p:cTn>
                        </p:par>
                        <p:par>
                          <p:cTn id="63" fill="hold">
                            <p:stCondLst>
                              <p:cond delay="5500"/>
                            </p:stCondLst>
                            <p:childTnLst>
                              <p:par>
                                <p:cTn id="64" presetID="2" presetClass="entr" presetSubtype="2" decel="100000" fill="hold" grpId="0" nodeType="afterEffect">
                                  <p:stCondLst>
                                    <p:cond delay="250"/>
                                  </p:stCondLst>
                                  <p:childTnLst>
                                    <p:set>
                                      <p:cBhvr>
                                        <p:cTn id="65" dur="1" fill="hold">
                                          <p:stCondLst>
                                            <p:cond delay="0"/>
                                          </p:stCondLst>
                                        </p:cTn>
                                        <p:tgtEl>
                                          <p:spTgt spid="22">
                                            <p:txEl>
                                              <p:pRg st="0" end="0"/>
                                            </p:txEl>
                                          </p:spTgt>
                                        </p:tgtEl>
                                        <p:attrNameLst>
                                          <p:attrName>style.visibility</p:attrName>
                                        </p:attrNameLst>
                                      </p:cBhvr>
                                      <p:to>
                                        <p:strVal val="visible"/>
                                      </p:to>
                                    </p:set>
                                    <p:anim calcmode="lin" valueType="num">
                                      <p:cBhvr additive="base">
                                        <p:cTn id="66"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22">
                                            <p:txEl>
                                              <p:pRg st="0" end="0"/>
                                            </p:txEl>
                                          </p:spTgt>
                                        </p:tgtEl>
                                        <p:attrNameLst>
                                          <p:attrName>ppt_y</p:attrName>
                                        </p:attrNameLst>
                                      </p:cBhvr>
                                      <p:tavLst>
                                        <p:tav tm="0">
                                          <p:val>
                                            <p:strVal val="#ppt_y"/>
                                          </p:val>
                                        </p:tav>
                                        <p:tav tm="100000">
                                          <p:val>
                                            <p:strVal val="#ppt_y"/>
                                          </p:val>
                                        </p:tav>
                                      </p:tavLst>
                                    </p:anim>
                                  </p:childTnLst>
                                </p:cTn>
                              </p:par>
                              <p:par>
                                <p:cTn id="68" presetID="2" presetClass="entr" presetSubtype="2" decel="100000" fill="hold" grpId="0" nodeType="withEffect">
                                  <p:stCondLst>
                                    <p:cond delay="500"/>
                                  </p:stCondLst>
                                  <p:childTnLst>
                                    <p:set>
                                      <p:cBhvr>
                                        <p:cTn id="69" dur="1" fill="hold">
                                          <p:stCondLst>
                                            <p:cond delay="0"/>
                                          </p:stCondLst>
                                        </p:cTn>
                                        <p:tgtEl>
                                          <p:spTgt spid="23">
                                            <p:txEl>
                                              <p:pRg st="0" end="0"/>
                                            </p:txEl>
                                          </p:spTgt>
                                        </p:tgtEl>
                                        <p:attrNameLst>
                                          <p:attrName>style.visibility</p:attrName>
                                        </p:attrNameLst>
                                      </p:cBhvr>
                                      <p:to>
                                        <p:strVal val="visible"/>
                                      </p:to>
                                    </p:set>
                                    <p:anim calcmode="lin" valueType="num">
                                      <p:cBhvr additive="base">
                                        <p:cTn id="70"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6" grpId="0" animBg="1"/>
      <p:bldP spid="18" grpId="0" animBg="1"/>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Lst>
  </p:timing>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Images - 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5" name="図プレースホルダー 8"/>
          <p:cNvSpPr>
            <a:spLocks noGrp="1"/>
          </p:cNvSpPr>
          <p:nvPr>
            <p:ph type="pic" sz="quarter" idx="19" hasCustomPrompt="1"/>
          </p:nvPr>
        </p:nvSpPr>
        <p:spPr>
          <a:xfrm>
            <a:off x="5326782"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6" name="テキスト プレースホルダー 11"/>
          <p:cNvSpPr>
            <a:spLocks noGrp="1"/>
          </p:cNvSpPr>
          <p:nvPr>
            <p:ph type="body" sz="quarter" idx="20" hasCustomPrompt="1"/>
          </p:nvPr>
        </p:nvSpPr>
        <p:spPr>
          <a:xfrm>
            <a:off x="5110758"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27" name="テキスト プレースホルダー 11"/>
          <p:cNvSpPr>
            <a:spLocks noGrp="1"/>
          </p:cNvSpPr>
          <p:nvPr>
            <p:ph type="body" sz="quarter" idx="21" hasCustomPrompt="1"/>
          </p:nvPr>
        </p:nvSpPr>
        <p:spPr>
          <a:xfrm>
            <a:off x="5110758"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28" name="図プレースホルダー 8"/>
          <p:cNvSpPr>
            <a:spLocks noGrp="1"/>
          </p:cNvSpPr>
          <p:nvPr>
            <p:ph type="pic" sz="quarter" idx="22" hasCustomPrompt="1"/>
          </p:nvPr>
        </p:nvSpPr>
        <p:spPr>
          <a:xfrm>
            <a:off x="9503246"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9" name="テキスト プレースホルダー 11"/>
          <p:cNvSpPr>
            <a:spLocks noGrp="1"/>
          </p:cNvSpPr>
          <p:nvPr>
            <p:ph type="body" sz="quarter" idx="23" hasCustomPrompt="1"/>
          </p:nvPr>
        </p:nvSpPr>
        <p:spPr>
          <a:xfrm>
            <a:off x="9287222"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0" name="テキスト プレースホルダー 11"/>
          <p:cNvSpPr>
            <a:spLocks noGrp="1"/>
          </p:cNvSpPr>
          <p:nvPr>
            <p:ph type="body" sz="quarter" idx="24" hasCustomPrompt="1"/>
          </p:nvPr>
        </p:nvSpPr>
        <p:spPr>
          <a:xfrm>
            <a:off x="9287222"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31" name="図プレースホルダー 8"/>
          <p:cNvSpPr>
            <a:spLocks noGrp="1"/>
          </p:cNvSpPr>
          <p:nvPr>
            <p:ph type="pic" sz="quarter" idx="25"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32" name="テキスト プレースホルダー 11"/>
          <p:cNvSpPr>
            <a:spLocks noGrp="1"/>
          </p:cNvSpPr>
          <p:nvPr>
            <p:ph type="body" sz="quarter" idx="26"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27" hasCustomPrompt="1"/>
          </p:nvPr>
        </p:nvSpPr>
        <p:spPr>
          <a:xfrm>
            <a:off x="13463686" y="7375748"/>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167739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childTnLst>
                          </p:cTn>
                        </p:par>
                        <p:par>
                          <p:cTn id="15" fill="hold">
                            <p:stCondLst>
                              <p:cond delay="1000"/>
                            </p:stCondLst>
                            <p:childTnLst>
                              <p:par>
                                <p:cTn id="16" presetID="2" presetClass="entr" presetSubtype="4" decel="100000" fill="hold" grpId="0" nodeType="afterEffect">
                                  <p:stCondLst>
                                    <p:cond delay="25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3">
                                            <p:txEl>
                                              <p:pRg st="0" end="0"/>
                                            </p:txEl>
                                          </p:spTgt>
                                        </p:tgtEl>
                                        <p:attrNameLst>
                                          <p:attrName>style.visibility</p:attrName>
                                        </p:attrNameLst>
                                      </p:cBhvr>
                                      <p:to>
                                        <p:strVal val="visible"/>
                                      </p:to>
                                    </p:set>
                                    <p:anim calcmode="lin" valueType="num">
                                      <p:cBhvr additive="base">
                                        <p:cTn id="2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childTnLst>
                          </p:cTn>
                        </p:par>
                        <p:par>
                          <p:cTn id="31" fill="hold">
                            <p:stCondLst>
                              <p:cond delay="2500"/>
                            </p:stCondLst>
                            <p:childTnLst>
                              <p:par>
                                <p:cTn id="32" presetID="2" presetClass="entr" presetSubtype="4" decel="100000" fill="hold" grpId="0" nodeType="afterEffect">
                                  <p:stCondLst>
                                    <p:cond delay="25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additive="base">
                                        <p:cTn id="3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7">
                                            <p:txEl>
                                              <p:pRg st="0" end="0"/>
                                            </p:txEl>
                                          </p:spTgt>
                                        </p:tgtEl>
                                        <p:attrNameLst>
                                          <p:attrName>style.visibility</p:attrName>
                                        </p:attrNameLst>
                                      </p:cBhvr>
                                      <p:to>
                                        <p:strVal val="visible"/>
                                      </p:to>
                                    </p:set>
                                    <p:anim calcmode="lin" valueType="num">
                                      <p:cBhvr additive="base">
                                        <p:cTn id="3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par>
                          <p:cTn id="47" fill="hold">
                            <p:stCondLst>
                              <p:cond delay="4000"/>
                            </p:stCondLst>
                            <p:childTnLst>
                              <p:par>
                                <p:cTn id="48" presetID="2" presetClass="entr" presetSubtype="4" decel="100000" fill="hold" grpId="0" nodeType="afterEffect">
                                  <p:stCondLst>
                                    <p:cond delay="250"/>
                                  </p:stCondLst>
                                  <p:childTnLst>
                                    <p:set>
                                      <p:cBhvr>
                                        <p:cTn id="49" dur="1" fill="hold">
                                          <p:stCondLst>
                                            <p:cond delay="0"/>
                                          </p:stCondLst>
                                        </p:cTn>
                                        <p:tgtEl>
                                          <p:spTgt spid="29">
                                            <p:txEl>
                                              <p:pRg st="0" end="0"/>
                                            </p:txEl>
                                          </p:spTgt>
                                        </p:tgtEl>
                                        <p:attrNameLst>
                                          <p:attrName>style.visibility</p:attrName>
                                        </p:attrNameLst>
                                      </p:cBhvr>
                                      <p:to>
                                        <p:strVal val="visible"/>
                                      </p:to>
                                    </p:set>
                                    <p:anim calcmode="lin" valueType="num">
                                      <p:cBhvr additive="base">
                                        <p:cTn id="5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500"/>
                                  </p:stCondLst>
                                  <p:childTnLst>
                                    <p:set>
                                      <p:cBhvr>
                                        <p:cTn id="53" dur="1" fill="hold">
                                          <p:stCondLst>
                                            <p:cond delay="0"/>
                                          </p:stCondLst>
                                        </p:cTn>
                                        <p:tgtEl>
                                          <p:spTgt spid="30">
                                            <p:txEl>
                                              <p:pRg st="0" end="0"/>
                                            </p:txEl>
                                          </p:spTgt>
                                        </p:tgtEl>
                                        <p:attrNameLst>
                                          <p:attrName>style.visibility</p:attrName>
                                        </p:attrNameLst>
                                      </p:cBhvr>
                                      <p:to>
                                        <p:strVal val="visible"/>
                                      </p:to>
                                    </p:set>
                                    <p:anim calcmode="lin" valueType="num">
                                      <p:cBhvr additive="base">
                                        <p:cTn id="54"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 calcmode="lin" valueType="num">
                                      <p:cBhvr>
                                        <p:cTn id="61" dur="500" fill="hold"/>
                                        <p:tgtEl>
                                          <p:spTgt spid="31"/>
                                        </p:tgtEl>
                                        <p:attrNameLst>
                                          <p:attrName>style.rotation</p:attrName>
                                        </p:attrNameLst>
                                      </p:cBhvr>
                                      <p:tavLst>
                                        <p:tav tm="0">
                                          <p:val>
                                            <p:fltVal val="360"/>
                                          </p:val>
                                        </p:tav>
                                        <p:tav tm="100000">
                                          <p:val>
                                            <p:fltVal val="0"/>
                                          </p:val>
                                        </p:tav>
                                      </p:tavLst>
                                    </p:anim>
                                    <p:animEffect transition="in" filter="fade">
                                      <p:cBhvr>
                                        <p:cTn id="62" dur="500"/>
                                        <p:tgtEl>
                                          <p:spTgt spid="31"/>
                                        </p:tgtEl>
                                      </p:cBhvr>
                                    </p:animEffect>
                                  </p:childTnLst>
                                </p:cTn>
                              </p:par>
                            </p:childTnLst>
                          </p:cTn>
                        </p:par>
                        <p:par>
                          <p:cTn id="63" fill="hold">
                            <p:stCondLst>
                              <p:cond delay="5500"/>
                            </p:stCondLst>
                            <p:childTnLst>
                              <p:par>
                                <p:cTn id="64" presetID="2" presetClass="entr" presetSubtype="4" decel="100000" fill="hold" grpId="0" nodeType="afterEffect">
                                  <p:stCondLst>
                                    <p:cond delay="25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decel="100000" fill="hold" grpId="0" nodeType="withEffect">
                                  <p:stCondLst>
                                    <p:cond delay="500"/>
                                  </p:stCondLst>
                                  <p:childTnLst>
                                    <p:set>
                                      <p:cBhvr>
                                        <p:cTn id="69" dur="1" fill="hold">
                                          <p:stCondLst>
                                            <p:cond delay="0"/>
                                          </p:stCondLst>
                                        </p:cTn>
                                        <p:tgtEl>
                                          <p:spTgt spid="33">
                                            <p:txEl>
                                              <p:pRg st="0" end="0"/>
                                            </p:txEl>
                                          </p:spTgt>
                                        </p:tgtEl>
                                        <p:attrNameLst>
                                          <p:attrName>style.visibility</p:attrName>
                                        </p:attrNameLst>
                                      </p:cBhvr>
                                      <p:to>
                                        <p:strVal val="visible"/>
                                      </p:to>
                                    </p:set>
                                    <p:anim calcmode="lin" valueType="num">
                                      <p:cBhvr additive="base">
                                        <p:cTn id="70"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5" grpId="0" animBg="1"/>
      <p:bldP spid="26" grpId="0" build="p">
        <p:tmplLst>
          <p:tmpl lvl="1">
            <p:tnLst>
              <p:par>
                <p:cTn presetID="2" presetClass="entr" presetSubtype="4" decel="100000"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2" presetClass="entr" presetSubtype="4" decel="100000" fill="hold" nodeType="withEffect">
                  <p:stCondLst>
                    <p:cond delay="5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1+#ppt_h/2"/>
                          </p:val>
                        </p:tav>
                        <p:tav tm="100000">
                          <p:val>
                            <p:strVal val="#ppt_y"/>
                          </p:val>
                        </p:tav>
                      </p:tavLst>
                    </p:anim>
                  </p:childTnLst>
                </p:cTn>
              </p:par>
            </p:tnLst>
          </p:tmpl>
        </p:tmplLst>
      </p:bldP>
      <p:bldP spid="28" grpId="0" animBg="1"/>
      <p:bldP spid="29" grpId="0" build="p">
        <p:tmplLst>
          <p:tmpl lvl="1">
            <p:tnLst>
              <p:par>
                <p:cTn presetID="2" presetClass="entr" presetSubtype="4" decel="100000" fill="hold" nodeType="after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4" decel="100000" fill="hold" nodeType="withEffect">
                  <p:stCondLst>
                    <p:cond delay="50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animBg="1"/>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Images - 4 Columns - Ta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150318"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2" name="テキスト プレースホルダー 11"/>
          <p:cNvSpPr>
            <a:spLocks noGrp="1"/>
          </p:cNvSpPr>
          <p:nvPr>
            <p:ph type="body" sz="quarter" idx="14" hasCustomPrompt="1"/>
          </p:nvPr>
        </p:nvSpPr>
        <p:spPr>
          <a:xfrm>
            <a:off x="934294"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375747"/>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7"/>
          <p:cNvSpPr>
            <a:spLocks noGrp="1"/>
          </p:cNvSpPr>
          <p:nvPr>
            <p:ph type="body" sz="quarter" idx="28" hasCustomPrompt="1"/>
          </p:nvPr>
        </p:nvSpPr>
        <p:spPr>
          <a:xfrm>
            <a:off x="790278"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
        <p:nvSpPr>
          <p:cNvPr id="36" name="図プレースホルダー 8"/>
          <p:cNvSpPr>
            <a:spLocks noGrp="1"/>
          </p:cNvSpPr>
          <p:nvPr>
            <p:ph type="pic" sz="quarter" idx="29" hasCustomPrompt="1"/>
          </p:nvPr>
        </p:nvSpPr>
        <p:spPr>
          <a:xfrm>
            <a:off x="5326782" y="2767236"/>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37" name="テキスト プレースホルダー 11"/>
          <p:cNvSpPr>
            <a:spLocks noGrp="1"/>
          </p:cNvSpPr>
          <p:nvPr>
            <p:ph type="body" sz="quarter" idx="30" hasCustomPrompt="1"/>
          </p:nvPr>
        </p:nvSpPr>
        <p:spPr>
          <a:xfrm>
            <a:off x="5110758" y="6727677"/>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8" name="テキスト プレースホルダー 11"/>
          <p:cNvSpPr>
            <a:spLocks noGrp="1"/>
          </p:cNvSpPr>
          <p:nvPr>
            <p:ph type="body" sz="quarter" idx="31" hasCustomPrompt="1"/>
          </p:nvPr>
        </p:nvSpPr>
        <p:spPr>
          <a:xfrm>
            <a:off x="5110758" y="7375748"/>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39" name="テキスト プレースホルダー 7"/>
          <p:cNvSpPr>
            <a:spLocks noGrp="1"/>
          </p:cNvSpPr>
          <p:nvPr>
            <p:ph type="body" sz="quarter" idx="32" hasCustomPrompt="1"/>
          </p:nvPr>
        </p:nvSpPr>
        <p:spPr>
          <a:xfrm>
            <a:off x="4966742" y="2335188"/>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
        <p:nvSpPr>
          <p:cNvPr id="40" name="図プレースホルダー 8"/>
          <p:cNvSpPr>
            <a:spLocks noGrp="1"/>
          </p:cNvSpPr>
          <p:nvPr>
            <p:ph type="pic" sz="quarter" idx="33" hasCustomPrompt="1"/>
          </p:nvPr>
        </p:nvSpPr>
        <p:spPr>
          <a:xfrm>
            <a:off x="9503246" y="2767234"/>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1" name="テキスト プレースホルダー 11"/>
          <p:cNvSpPr>
            <a:spLocks noGrp="1"/>
          </p:cNvSpPr>
          <p:nvPr>
            <p:ph type="body" sz="quarter" idx="34" hasCustomPrompt="1"/>
          </p:nvPr>
        </p:nvSpPr>
        <p:spPr>
          <a:xfrm>
            <a:off x="9287222" y="6727675"/>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2" name="テキスト プレースホルダー 11"/>
          <p:cNvSpPr>
            <a:spLocks noGrp="1"/>
          </p:cNvSpPr>
          <p:nvPr>
            <p:ph type="body" sz="quarter" idx="35" hasCustomPrompt="1"/>
          </p:nvPr>
        </p:nvSpPr>
        <p:spPr>
          <a:xfrm>
            <a:off x="9287222" y="7375746"/>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3" name="テキスト プレースホルダー 7"/>
          <p:cNvSpPr>
            <a:spLocks noGrp="1"/>
          </p:cNvSpPr>
          <p:nvPr>
            <p:ph type="body" sz="quarter" idx="36" hasCustomPrompt="1"/>
          </p:nvPr>
        </p:nvSpPr>
        <p:spPr>
          <a:xfrm>
            <a:off x="9143206" y="2335186"/>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
        <p:nvSpPr>
          <p:cNvPr id="44" name="図プレースホルダー 8"/>
          <p:cNvSpPr>
            <a:spLocks noGrp="1"/>
          </p:cNvSpPr>
          <p:nvPr>
            <p:ph type="pic" sz="quarter" idx="37" hasCustomPrompt="1"/>
          </p:nvPr>
        </p:nvSpPr>
        <p:spPr>
          <a:xfrm>
            <a:off x="13679710" y="2767235"/>
            <a:ext cx="3456384" cy="3456385"/>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5" name="テキスト プレースホルダー 11"/>
          <p:cNvSpPr>
            <a:spLocks noGrp="1"/>
          </p:cNvSpPr>
          <p:nvPr>
            <p:ph type="body" sz="quarter" idx="38" hasCustomPrompt="1"/>
          </p:nvPr>
        </p:nvSpPr>
        <p:spPr>
          <a:xfrm>
            <a:off x="13463686" y="6727676"/>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6" name="テキスト プレースホルダー 11"/>
          <p:cNvSpPr>
            <a:spLocks noGrp="1"/>
          </p:cNvSpPr>
          <p:nvPr>
            <p:ph type="body" sz="quarter" idx="39" hasCustomPrompt="1"/>
          </p:nvPr>
        </p:nvSpPr>
        <p:spPr>
          <a:xfrm>
            <a:off x="13463686" y="7375747"/>
            <a:ext cx="3960440" cy="2088233"/>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7" name="テキスト プレースホルダー 7"/>
          <p:cNvSpPr>
            <a:spLocks noGrp="1"/>
          </p:cNvSpPr>
          <p:nvPr>
            <p:ph type="body" sz="quarter" idx="40" hasCustomPrompt="1"/>
          </p:nvPr>
        </p:nvSpPr>
        <p:spPr>
          <a:xfrm>
            <a:off x="13319670" y="2335187"/>
            <a:ext cx="1152128" cy="1152128"/>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spTree>
    <p:extLst>
      <p:ext uri="{BB962C8B-B14F-4D97-AF65-F5344CB8AC3E}">
        <p14:creationId xmlns:p14="http://schemas.microsoft.com/office/powerpoint/2010/main" val="182220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bg/>
                                          </p:spTgt>
                                        </p:tgtEl>
                                        <p:attrNameLst>
                                          <p:attrName>style.visibility</p:attrName>
                                        </p:attrNameLst>
                                      </p:cBhvr>
                                      <p:to>
                                        <p:strVal val="visible"/>
                                      </p:to>
                                    </p:set>
                                    <p:anim calcmode="lin" valueType="num">
                                      <p:cBhvr>
                                        <p:cTn id="11" dur="500" fill="hold"/>
                                        <p:tgtEl>
                                          <p:spTgt spid="9">
                                            <p:bg/>
                                          </p:spTgt>
                                        </p:tgtEl>
                                        <p:attrNameLst>
                                          <p:attrName>ppt_w</p:attrName>
                                        </p:attrNameLst>
                                      </p:cBhvr>
                                      <p:tavLst>
                                        <p:tav tm="0">
                                          <p:val>
                                            <p:fltVal val="0"/>
                                          </p:val>
                                        </p:tav>
                                        <p:tav tm="100000">
                                          <p:val>
                                            <p:strVal val="#ppt_w"/>
                                          </p:val>
                                        </p:tav>
                                      </p:tavLst>
                                    </p:anim>
                                    <p:anim calcmode="lin" valueType="num">
                                      <p:cBhvr>
                                        <p:cTn id="12" dur="500" fill="hold"/>
                                        <p:tgtEl>
                                          <p:spTgt spid="9">
                                            <p:bg/>
                                          </p:spTgt>
                                        </p:tgtEl>
                                        <p:attrNameLst>
                                          <p:attrName>ppt_h</p:attrName>
                                        </p:attrNameLst>
                                      </p:cBhvr>
                                      <p:tavLst>
                                        <p:tav tm="0">
                                          <p:val>
                                            <p:fltVal val="0"/>
                                          </p:val>
                                        </p:tav>
                                        <p:tav tm="100000">
                                          <p:val>
                                            <p:strVal val="#ppt_h"/>
                                          </p:val>
                                        </p:tav>
                                      </p:tavLst>
                                    </p:anim>
                                    <p:anim calcmode="lin" valueType="num">
                                      <p:cBhvr>
                                        <p:cTn id="13" dur="500" fill="hold"/>
                                        <p:tgtEl>
                                          <p:spTgt spid="9">
                                            <p:bg/>
                                          </p:spTgt>
                                        </p:tgtEl>
                                        <p:attrNameLst>
                                          <p:attrName>style.rotation</p:attrName>
                                        </p:attrNameLst>
                                      </p:cBhvr>
                                      <p:tavLst>
                                        <p:tav tm="0">
                                          <p:val>
                                            <p:fltVal val="360"/>
                                          </p:val>
                                        </p:tav>
                                        <p:tav tm="100000">
                                          <p:val>
                                            <p:fltVal val="0"/>
                                          </p:val>
                                        </p:tav>
                                      </p:tavLst>
                                    </p:anim>
                                    <p:animEffect transition="in" filter="fade">
                                      <p:cBhvr>
                                        <p:cTn id="14" dur="500"/>
                                        <p:tgtEl>
                                          <p:spTgt spid="9">
                                            <p:bg/>
                                          </p:spTgt>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 calcmode="lin" valueType="num">
                                      <p:cBhvr>
                                        <p:cTn id="1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9">
                                            <p:txEl>
                                              <p:pRg st="0" end="0"/>
                                            </p:txEl>
                                          </p:spTgt>
                                        </p:tgtEl>
                                        <p:attrNameLst>
                                          <p:attrName>style.rotation</p:attrName>
                                        </p:attrNameLst>
                                      </p:cBhvr>
                                      <p:tavLst>
                                        <p:tav tm="0">
                                          <p:val>
                                            <p:fltVal val="360"/>
                                          </p:val>
                                        </p:tav>
                                        <p:tav tm="100000">
                                          <p:val>
                                            <p:fltVal val="0"/>
                                          </p:val>
                                        </p:tav>
                                      </p:tavLst>
                                    </p:anim>
                                    <p:animEffect transition="in" filter="fade">
                                      <p:cBhvr>
                                        <p:cTn id="20" dur="500"/>
                                        <p:tgtEl>
                                          <p:spTgt spid="9">
                                            <p:txEl>
                                              <p:pRg st="0" end="0"/>
                                            </p:txEl>
                                          </p:spTgt>
                                        </p:tgtEl>
                                      </p:cBhvr>
                                    </p:animEffect>
                                  </p:childTnLst>
                                </p:cTn>
                              </p:par>
                            </p:childTnLst>
                          </p:cTn>
                        </p:par>
                        <p:par>
                          <p:cTn id="21" fill="hold">
                            <p:stCondLst>
                              <p:cond delay="1000"/>
                            </p:stCondLst>
                            <p:childTnLst>
                              <p:par>
                                <p:cTn id="22" presetID="2" presetClass="entr" presetSubtype="4"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8">
                                            <p:bg/>
                                          </p:spTgt>
                                        </p:tgtEl>
                                        <p:attrNameLst>
                                          <p:attrName>style.visibility</p:attrName>
                                        </p:attrNameLst>
                                      </p:cBhvr>
                                      <p:to>
                                        <p:strVal val="visible"/>
                                      </p:to>
                                    </p:set>
                                    <p:anim calcmode="lin" valueType="num">
                                      <p:cBhvr>
                                        <p:cTn id="33" dur="500" fill="hold"/>
                                        <p:tgtEl>
                                          <p:spTgt spid="8">
                                            <p:bg/>
                                          </p:spTgt>
                                        </p:tgtEl>
                                        <p:attrNameLst>
                                          <p:attrName>ppt_w</p:attrName>
                                        </p:attrNameLst>
                                      </p:cBhvr>
                                      <p:tavLst>
                                        <p:tav tm="0">
                                          <p:val>
                                            <p:fltVal val="0"/>
                                          </p:val>
                                        </p:tav>
                                        <p:tav tm="100000">
                                          <p:val>
                                            <p:strVal val="#ppt_w"/>
                                          </p:val>
                                        </p:tav>
                                      </p:tavLst>
                                    </p:anim>
                                    <p:anim calcmode="lin" valueType="num">
                                      <p:cBhvr>
                                        <p:cTn id="34" dur="500" fill="hold"/>
                                        <p:tgtEl>
                                          <p:spTgt spid="8">
                                            <p:bg/>
                                          </p:spTgt>
                                        </p:tgtEl>
                                        <p:attrNameLst>
                                          <p:attrName>ppt_h</p:attrName>
                                        </p:attrNameLst>
                                      </p:cBhvr>
                                      <p:tavLst>
                                        <p:tav tm="0">
                                          <p:val>
                                            <p:fltVal val="0"/>
                                          </p:val>
                                        </p:tav>
                                        <p:tav tm="100000">
                                          <p:val>
                                            <p:strVal val="#ppt_h"/>
                                          </p:val>
                                        </p:tav>
                                      </p:tavLst>
                                    </p:anim>
                                    <p:anim calcmode="lin" valueType="num">
                                      <p:cBhvr>
                                        <p:cTn id="35" dur="500" fill="hold"/>
                                        <p:tgtEl>
                                          <p:spTgt spid="8">
                                            <p:bg/>
                                          </p:spTgt>
                                        </p:tgtEl>
                                        <p:attrNameLst>
                                          <p:attrName>style.rotation</p:attrName>
                                        </p:attrNameLst>
                                      </p:cBhvr>
                                      <p:tavLst>
                                        <p:tav tm="0">
                                          <p:val>
                                            <p:fltVal val="360"/>
                                          </p:val>
                                        </p:tav>
                                        <p:tav tm="100000">
                                          <p:val>
                                            <p:fltVal val="0"/>
                                          </p:val>
                                        </p:tav>
                                      </p:tavLst>
                                    </p:anim>
                                    <p:animEffect transition="in" filter="fade">
                                      <p:cBhvr>
                                        <p:cTn id="36" dur="500"/>
                                        <p:tgtEl>
                                          <p:spTgt spid="8">
                                            <p:bg/>
                                          </p:spTgt>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 calcmode="lin" valueType="num">
                                      <p:cBhvr>
                                        <p:cTn id="39"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8">
                                            <p:txEl>
                                              <p:pRg st="0" end="0"/>
                                            </p:txEl>
                                          </p:spTgt>
                                        </p:tgtEl>
                                        <p:attrNameLst>
                                          <p:attrName>ppt_h</p:attrName>
                                        </p:attrNameLst>
                                      </p:cBhvr>
                                      <p:tavLst>
                                        <p:tav tm="0">
                                          <p:val>
                                            <p:fltVal val="0"/>
                                          </p:val>
                                        </p:tav>
                                        <p:tav tm="100000">
                                          <p:val>
                                            <p:strVal val="#ppt_h"/>
                                          </p:val>
                                        </p:tav>
                                      </p:tavLst>
                                    </p:anim>
                                    <p:anim calcmode="lin" valueType="num">
                                      <p:cBhvr>
                                        <p:cTn id="41" dur="500" fill="hold"/>
                                        <p:tgtEl>
                                          <p:spTgt spid="8">
                                            <p:txEl>
                                              <p:pRg st="0" end="0"/>
                                            </p:txEl>
                                          </p:spTgt>
                                        </p:tgtEl>
                                        <p:attrNameLst>
                                          <p:attrName>style.rotation</p:attrName>
                                        </p:attrNameLst>
                                      </p:cBhvr>
                                      <p:tavLst>
                                        <p:tav tm="0">
                                          <p:val>
                                            <p:fltVal val="360"/>
                                          </p:val>
                                        </p:tav>
                                        <p:tav tm="100000">
                                          <p:val>
                                            <p:fltVal val="0"/>
                                          </p:val>
                                        </p:tav>
                                      </p:tavLst>
                                    </p:anim>
                                    <p:animEffect transition="in" filter="fade">
                                      <p:cBhvr>
                                        <p:cTn id="42" dur="500"/>
                                        <p:tgtEl>
                                          <p:spTgt spid="8">
                                            <p:txEl>
                                              <p:pRg st="0" end="0"/>
                                            </p:txEl>
                                          </p:spTgt>
                                        </p:tgtEl>
                                      </p:cBhvr>
                                    </p:animEffect>
                                  </p:childTnLst>
                                </p:cTn>
                              </p:par>
                            </p:childTnLst>
                          </p:cTn>
                        </p:par>
                        <p:par>
                          <p:cTn id="43" fill="hold">
                            <p:stCondLst>
                              <p:cond delay="2500"/>
                            </p:stCondLst>
                            <p:childTnLst>
                              <p:par>
                                <p:cTn id="44" presetID="49" presetClass="entr" presetSubtype="0" decel="100000" fill="hold" grpId="0" nodeType="afterEffect">
                                  <p:stCondLst>
                                    <p:cond delay="250"/>
                                  </p:stCondLst>
                                  <p:childTnLst>
                                    <p:set>
                                      <p:cBhvr>
                                        <p:cTn id="45" dur="1" fill="hold">
                                          <p:stCondLst>
                                            <p:cond delay="0"/>
                                          </p:stCondLst>
                                        </p:cTn>
                                        <p:tgtEl>
                                          <p:spTgt spid="36">
                                            <p:bg/>
                                          </p:spTgt>
                                        </p:tgtEl>
                                        <p:attrNameLst>
                                          <p:attrName>style.visibility</p:attrName>
                                        </p:attrNameLst>
                                      </p:cBhvr>
                                      <p:to>
                                        <p:strVal val="visible"/>
                                      </p:to>
                                    </p:set>
                                    <p:anim calcmode="lin" valueType="num">
                                      <p:cBhvr>
                                        <p:cTn id="46" dur="500" fill="hold"/>
                                        <p:tgtEl>
                                          <p:spTgt spid="36">
                                            <p:bg/>
                                          </p:spTgt>
                                        </p:tgtEl>
                                        <p:attrNameLst>
                                          <p:attrName>ppt_w</p:attrName>
                                        </p:attrNameLst>
                                      </p:cBhvr>
                                      <p:tavLst>
                                        <p:tav tm="0">
                                          <p:val>
                                            <p:fltVal val="0"/>
                                          </p:val>
                                        </p:tav>
                                        <p:tav tm="100000">
                                          <p:val>
                                            <p:strVal val="#ppt_w"/>
                                          </p:val>
                                        </p:tav>
                                      </p:tavLst>
                                    </p:anim>
                                    <p:anim calcmode="lin" valueType="num">
                                      <p:cBhvr>
                                        <p:cTn id="47" dur="500" fill="hold"/>
                                        <p:tgtEl>
                                          <p:spTgt spid="36">
                                            <p:bg/>
                                          </p:spTgt>
                                        </p:tgtEl>
                                        <p:attrNameLst>
                                          <p:attrName>ppt_h</p:attrName>
                                        </p:attrNameLst>
                                      </p:cBhvr>
                                      <p:tavLst>
                                        <p:tav tm="0">
                                          <p:val>
                                            <p:fltVal val="0"/>
                                          </p:val>
                                        </p:tav>
                                        <p:tav tm="100000">
                                          <p:val>
                                            <p:strVal val="#ppt_h"/>
                                          </p:val>
                                        </p:tav>
                                      </p:tavLst>
                                    </p:anim>
                                    <p:anim calcmode="lin" valueType="num">
                                      <p:cBhvr>
                                        <p:cTn id="48" dur="500" fill="hold"/>
                                        <p:tgtEl>
                                          <p:spTgt spid="36">
                                            <p:bg/>
                                          </p:spTgt>
                                        </p:tgtEl>
                                        <p:attrNameLst>
                                          <p:attrName>style.rotation</p:attrName>
                                        </p:attrNameLst>
                                      </p:cBhvr>
                                      <p:tavLst>
                                        <p:tav tm="0">
                                          <p:val>
                                            <p:fltVal val="360"/>
                                          </p:val>
                                        </p:tav>
                                        <p:tav tm="100000">
                                          <p:val>
                                            <p:fltVal val="0"/>
                                          </p:val>
                                        </p:tav>
                                      </p:tavLst>
                                    </p:anim>
                                    <p:animEffect transition="in" filter="fade">
                                      <p:cBhvr>
                                        <p:cTn id="49" dur="500"/>
                                        <p:tgtEl>
                                          <p:spTgt spid="36">
                                            <p:bg/>
                                          </p:spTgt>
                                        </p:tgtEl>
                                      </p:cBhvr>
                                    </p:animEffect>
                                  </p:childTnLst>
                                </p:cTn>
                              </p:par>
                              <p:par>
                                <p:cTn id="50" presetID="49" presetClass="entr" presetSubtype="0" decel="100000" fill="hold" grpId="0" nodeType="withEffect">
                                  <p:stCondLst>
                                    <p:cond delay="250"/>
                                  </p:stCondLst>
                                  <p:childTnLst>
                                    <p:set>
                                      <p:cBhvr>
                                        <p:cTn id="51" dur="1" fill="hold">
                                          <p:stCondLst>
                                            <p:cond delay="0"/>
                                          </p:stCondLst>
                                        </p:cTn>
                                        <p:tgtEl>
                                          <p:spTgt spid="36">
                                            <p:txEl>
                                              <p:pRg st="0" end="0"/>
                                            </p:txEl>
                                          </p:spTgt>
                                        </p:tgtEl>
                                        <p:attrNameLst>
                                          <p:attrName>style.visibility</p:attrName>
                                        </p:attrNameLst>
                                      </p:cBhvr>
                                      <p:to>
                                        <p:strVal val="visible"/>
                                      </p:to>
                                    </p:set>
                                    <p:anim calcmode="lin" valueType="num">
                                      <p:cBhvr>
                                        <p:cTn id="5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54" dur="500" fill="hold"/>
                                        <p:tgtEl>
                                          <p:spTgt spid="36">
                                            <p:txEl>
                                              <p:pRg st="0" end="0"/>
                                            </p:txEl>
                                          </p:spTgt>
                                        </p:tgtEl>
                                        <p:attrNameLst>
                                          <p:attrName>style.rotation</p:attrName>
                                        </p:attrNameLst>
                                      </p:cBhvr>
                                      <p:tavLst>
                                        <p:tav tm="0">
                                          <p:val>
                                            <p:fltVal val="360"/>
                                          </p:val>
                                        </p:tav>
                                        <p:tav tm="100000">
                                          <p:val>
                                            <p:fltVal val="0"/>
                                          </p:val>
                                        </p:tav>
                                      </p:tavLst>
                                    </p:anim>
                                    <p:animEffect transition="in" filter="fade">
                                      <p:cBhvr>
                                        <p:cTn id="55" dur="500"/>
                                        <p:tgtEl>
                                          <p:spTgt spid="36">
                                            <p:txEl>
                                              <p:pRg st="0" end="0"/>
                                            </p:txEl>
                                          </p:spTgt>
                                        </p:tgtEl>
                                      </p:cBhvr>
                                    </p:animEffect>
                                  </p:childTnLst>
                                </p:cTn>
                              </p:par>
                            </p:childTnLst>
                          </p:cTn>
                        </p:par>
                        <p:par>
                          <p:cTn id="56" fill="hold">
                            <p:stCondLst>
                              <p:cond delay="3250"/>
                            </p:stCondLst>
                            <p:childTnLst>
                              <p:par>
                                <p:cTn id="57" presetID="2" presetClass="entr" presetSubtype="4" decel="100000" fill="hold" grpId="0" nodeType="afterEffect">
                                  <p:stCondLst>
                                    <p:cond delay="250"/>
                                  </p:stCondLst>
                                  <p:childTnLst>
                                    <p:set>
                                      <p:cBhvr>
                                        <p:cTn id="58" dur="1" fill="hold">
                                          <p:stCondLst>
                                            <p:cond delay="0"/>
                                          </p:stCondLst>
                                        </p:cTn>
                                        <p:tgtEl>
                                          <p:spTgt spid="37">
                                            <p:txEl>
                                              <p:pRg st="0" end="0"/>
                                            </p:txEl>
                                          </p:spTgt>
                                        </p:tgtEl>
                                        <p:attrNameLst>
                                          <p:attrName>style.visibility</p:attrName>
                                        </p:attrNameLst>
                                      </p:cBhvr>
                                      <p:to>
                                        <p:strVal val="visible"/>
                                      </p:to>
                                    </p:set>
                                    <p:anim calcmode="lin" valueType="num">
                                      <p:cBhvr additive="base">
                                        <p:cTn id="59"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7">
                                            <p:txEl>
                                              <p:pRg st="0" end="0"/>
                                            </p:txEl>
                                          </p:spTgt>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500"/>
                                  </p:stCondLst>
                                  <p:childTnLst>
                                    <p:set>
                                      <p:cBhvr>
                                        <p:cTn id="62" dur="1" fill="hold">
                                          <p:stCondLst>
                                            <p:cond delay="0"/>
                                          </p:stCondLst>
                                        </p:cTn>
                                        <p:tgtEl>
                                          <p:spTgt spid="38">
                                            <p:txEl>
                                              <p:pRg st="0" end="0"/>
                                            </p:txEl>
                                          </p:spTgt>
                                        </p:tgtEl>
                                        <p:attrNameLst>
                                          <p:attrName>style.visibility</p:attrName>
                                        </p:attrNameLst>
                                      </p:cBhvr>
                                      <p:to>
                                        <p:strVal val="visible"/>
                                      </p:to>
                                    </p:set>
                                    <p:anim calcmode="lin" valueType="num">
                                      <p:cBhvr additive="base">
                                        <p:cTn id="6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65" fill="hold">
                            <p:stCondLst>
                              <p:cond delay="4250"/>
                            </p:stCondLst>
                            <p:childTnLst>
                              <p:par>
                                <p:cTn id="66" presetID="49" presetClass="entr" presetSubtype="0" decel="100000" fill="hold" grpId="0" nodeType="afterEffect">
                                  <p:stCondLst>
                                    <p:cond delay="0"/>
                                  </p:stCondLst>
                                  <p:childTnLst>
                                    <p:set>
                                      <p:cBhvr>
                                        <p:cTn id="67" dur="1" fill="hold">
                                          <p:stCondLst>
                                            <p:cond delay="0"/>
                                          </p:stCondLst>
                                        </p:cTn>
                                        <p:tgtEl>
                                          <p:spTgt spid="39">
                                            <p:bg/>
                                          </p:spTgt>
                                        </p:tgtEl>
                                        <p:attrNameLst>
                                          <p:attrName>style.visibility</p:attrName>
                                        </p:attrNameLst>
                                      </p:cBhvr>
                                      <p:to>
                                        <p:strVal val="visible"/>
                                      </p:to>
                                    </p:set>
                                    <p:anim calcmode="lin" valueType="num">
                                      <p:cBhvr>
                                        <p:cTn id="68" dur="500" fill="hold"/>
                                        <p:tgtEl>
                                          <p:spTgt spid="39">
                                            <p:bg/>
                                          </p:spTgt>
                                        </p:tgtEl>
                                        <p:attrNameLst>
                                          <p:attrName>ppt_w</p:attrName>
                                        </p:attrNameLst>
                                      </p:cBhvr>
                                      <p:tavLst>
                                        <p:tav tm="0">
                                          <p:val>
                                            <p:fltVal val="0"/>
                                          </p:val>
                                        </p:tav>
                                        <p:tav tm="100000">
                                          <p:val>
                                            <p:strVal val="#ppt_w"/>
                                          </p:val>
                                        </p:tav>
                                      </p:tavLst>
                                    </p:anim>
                                    <p:anim calcmode="lin" valueType="num">
                                      <p:cBhvr>
                                        <p:cTn id="69" dur="500" fill="hold"/>
                                        <p:tgtEl>
                                          <p:spTgt spid="39">
                                            <p:bg/>
                                          </p:spTgt>
                                        </p:tgtEl>
                                        <p:attrNameLst>
                                          <p:attrName>ppt_h</p:attrName>
                                        </p:attrNameLst>
                                      </p:cBhvr>
                                      <p:tavLst>
                                        <p:tav tm="0">
                                          <p:val>
                                            <p:fltVal val="0"/>
                                          </p:val>
                                        </p:tav>
                                        <p:tav tm="100000">
                                          <p:val>
                                            <p:strVal val="#ppt_h"/>
                                          </p:val>
                                        </p:tav>
                                      </p:tavLst>
                                    </p:anim>
                                    <p:anim calcmode="lin" valueType="num">
                                      <p:cBhvr>
                                        <p:cTn id="70" dur="500" fill="hold"/>
                                        <p:tgtEl>
                                          <p:spTgt spid="39">
                                            <p:bg/>
                                          </p:spTgt>
                                        </p:tgtEl>
                                        <p:attrNameLst>
                                          <p:attrName>style.rotation</p:attrName>
                                        </p:attrNameLst>
                                      </p:cBhvr>
                                      <p:tavLst>
                                        <p:tav tm="0">
                                          <p:val>
                                            <p:fltVal val="360"/>
                                          </p:val>
                                        </p:tav>
                                        <p:tav tm="100000">
                                          <p:val>
                                            <p:fltVal val="0"/>
                                          </p:val>
                                        </p:tav>
                                      </p:tavLst>
                                    </p:anim>
                                    <p:animEffect transition="in" filter="fade">
                                      <p:cBhvr>
                                        <p:cTn id="71" dur="500"/>
                                        <p:tgtEl>
                                          <p:spTgt spid="39">
                                            <p:bg/>
                                          </p:spTgt>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 calcmode="lin" valueType="num">
                                      <p:cBhvr>
                                        <p:cTn id="74"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9">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9">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9">
                                            <p:txEl>
                                              <p:pRg st="0" end="0"/>
                                            </p:txEl>
                                          </p:spTgt>
                                        </p:tgtEl>
                                      </p:cBhvr>
                                    </p:animEffect>
                                  </p:childTnLst>
                                </p:cTn>
                              </p:par>
                            </p:childTnLst>
                          </p:cTn>
                        </p:par>
                        <p:par>
                          <p:cTn id="78" fill="hold">
                            <p:stCondLst>
                              <p:cond delay="4750"/>
                            </p:stCondLst>
                            <p:childTnLst>
                              <p:par>
                                <p:cTn id="79" presetID="49" presetClass="entr" presetSubtype="0" decel="100000" fill="hold" grpId="0" nodeType="afterEffect">
                                  <p:stCondLst>
                                    <p:cond delay="250"/>
                                  </p:stCondLst>
                                  <p:childTnLst>
                                    <p:set>
                                      <p:cBhvr>
                                        <p:cTn id="80" dur="1" fill="hold">
                                          <p:stCondLst>
                                            <p:cond delay="0"/>
                                          </p:stCondLst>
                                        </p:cTn>
                                        <p:tgtEl>
                                          <p:spTgt spid="40">
                                            <p:bg/>
                                          </p:spTgt>
                                        </p:tgtEl>
                                        <p:attrNameLst>
                                          <p:attrName>style.visibility</p:attrName>
                                        </p:attrNameLst>
                                      </p:cBhvr>
                                      <p:to>
                                        <p:strVal val="visible"/>
                                      </p:to>
                                    </p:set>
                                    <p:anim calcmode="lin" valueType="num">
                                      <p:cBhvr>
                                        <p:cTn id="81" dur="500" fill="hold"/>
                                        <p:tgtEl>
                                          <p:spTgt spid="40">
                                            <p:bg/>
                                          </p:spTgt>
                                        </p:tgtEl>
                                        <p:attrNameLst>
                                          <p:attrName>ppt_w</p:attrName>
                                        </p:attrNameLst>
                                      </p:cBhvr>
                                      <p:tavLst>
                                        <p:tav tm="0">
                                          <p:val>
                                            <p:fltVal val="0"/>
                                          </p:val>
                                        </p:tav>
                                        <p:tav tm="100000">
                                          <p:val>
                                            <p:strVal val="#ppt_w"/>
                                          </p:val>
                                        </p:tav>
                                      </p:tavLst>
                                    </p:anim>
                                    <p:anim calcmode="lin" valueType="num">
                                      <p:cBhvr>
                                        <p:cTn id="82" dur="500" fill="hold"/>
                                        <p:tgtEl>
                                          <p:spTgt spid="40">
                                            <p:bg/>
                                          </p:spTgt>
                                        </p:tgtEl>
                                        <p:attrNameLst>
                                          <p:attrName>ppt_h</p:attrName>
                                        </p:attrNameLst>
                                      </p:cBhvr>
                                      <p:tavLst>
                                        <p:tav tm="0">
                                          <p:val>
                                            <p:fltVal val="0"/>
                                          </p:val>
                                        </p:tav>
                                        <p:tav tm="100000">
                                          <p:val>
                                            <p:strVal val="#ppt_h"/>
                                          </p:val>
                                        </p:tav>
                                      </p:tavLst>
                                    </p:anim>
                                    <p:anim calcmode="lin" valueType="num">
                                      <p:cBhvr>
                                        <p:cTn id="83" dur="500" fill="hold"/>
                                        <p:tgtEl>
                                          <p:spTgt spid="40">
                                            <p:bg/>
                                          </p:spTgt>
                                        </p:tgtEl>
                                        <p:attrNameLst>
                                          <p:attrName>style.rotation</p:attrName>
                                        </p:attrNameLst>
                                      </p:cBhvr>
                                      <p:tavLst>
                                        <p:tav tm="0">
                                          <p:val>
                                            <p:fltVal val="360"/>
                                          </p:val>
                                        </p:tav>
                                        <p:tav tm="100000">
                                          <p:val>
                                            <p:fltVal val="0"/>
                                          </p:val>
                                        </p:tav>
                                      </p:tavLst>
                                    </p:anim>
                                    <p:animEffect transition="in" filter="fade">
                                      <p:cBhvr>
                                        <p:cTn id="84" dur="500"/>
                                        <p:tgtEl>
                                          <p:spTgt spid="40">
                                            <p:bg/>
                                          </p:spTgt>
                                        </p:tgtEl>
                                      </p:cBhvr>
                                    </p:animEffect>
                                  </p:childTnLst>
                                </p:cTn>
                              </p:par>
                              <p:par>
                                <p:cTn id="85" presetID="49" presetClass="entr" presetSubtype="0" decel="100000"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 calcmode="lin" valueType="num">
                                      <p:cBhvr>
                                        <p:cTn id="87"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40">
                                            <p:txEl>
                                              <p:pRg st="0" end="0"/>
                                            </p:txEl>
                                          </p:spTgt>
                                        </p:tgtEl>
                                        <p:attrNameLst>
                                          <p:attrName>style.rotation</p:attrName>
                                        </p:attrNameLst>
                                      </p:cBhvr>
                                      <p:tavLst>
                                        <p:tav tm="0">
                                          <p:val>
                                            <p:fltVal val="360"/>
                                          </p:val>
                                        </p:tav>
                                        <p:tav tm="100000">
                                          <p:val>
                                            <p:fltVal val="0"/>
                                          </p:val>
                                        </p:tav>
                                      </p:tavLst>
                                    </p:anim>
                                    <p:animEffect transition="in" filter="fade">
                                      <p:cBhvr>
                                        <p:cTn id="90" dur="500"/>
                                        <p:tgtEl>
                                          <p:spTgt spid="40">
                                            <p:txEl>
                                              <p:pRg st="0" end="0"/>
                                            </p:txEl>
                                          </p:spTgt>
                                        </p:tgtEl>
                                      </p:cBhvr>
                                    </p:animEffect>
                                  </p:childTnLst>
                                </p:cTn>
                              </p:par>
                            </p:childTnLst>
                          </p:cTn>
                        </p:par>
                        <p:par>
                          <p:cTn id="91" fill="hold">
                            <p:stCondLst>
                              <p:cond delay="5500"/>
                            </p:stCondLst>
                            <p:childTnLst>
                              <p:par>
                                <p:cTn id="92" presetID="2" presetClass="entr" presetSubtype="4" decel="100000" fill="hold" grpId="0" nodeType="afterEffect">
                                  <p:stCondLst>
                                    <p:cond delay="250"/>
                                  </p:stCondLst>
                                  <p:childTnLst>
                                    <p:set>
                                      <p:cBhvr>
                                        <p:cTn id="93" dur="1" fill="hold">
                                          <p:stCondLst>
                                            <p:cond delay="0"/>
                                          </p:stCondLst>
                                        </p:cTn>
                                        <p:tgtEl>
                                          <p:spTgt spid="41">
                                            <p:txEl>
                                              <p:pRg st="0" end="0"/>
                                            </p:txEl>
                                          </p:spTgt>
                                        </p:tgtEl>
                                        <p:attrNameLst>
                                          <p:attrName>style.visibility</p:attrName>
                                        </p:attrNameLst>
                                      </p:cBhvr>
                                      <p:to>
                                        <p:strVal val="visible"/>
                                      </p:to>
                                    </p:set>
                                    <p:anim calcmode="lin" valueType="num">
                                      <p:cBhvr additive="base">
                                        <p:cTn id="94"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1">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500"/>
                                  </p:stCondLst>
                                  <p:childTnLst>
                                    <p:set>
                                      <p:cBhvr>
                                        <p:cTn id="97" dur="1" fill="hold">
                                          <p:stCondLst>
                                            <p:cond delay="0"/>
                                          </p:stCondLst>
                                        </p:cTn>
                                        <p:tgtEl>
                                          <p:spTgt spid="42">
                                            <p:txEl>
                                              <p:pRg st="0" end="0"/>
                                            </p:txEl>
                                          </p:spTgt>
                                        </p:tgtEl>
                                        <p:attrNameLst>
                                          <p:attrName>style.visibility</p:attrName>
                                        </p:attrNameLst>
                                      </p:cBhvr>
                                      <p:to>
                                        <p:strVal val="visible"/>
                                      </p:to>
                                    </p:set>
                                    <p:anim calcmode="lin" valueType="num">
                                      <p:cBhvr additive="base">
                                        <p:cTn id="9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6500"/>
                            </p:stCondLst>
                            <p:childTnLst>
                              <p:par>
                                <p:cTn id="101" presetID="49" presetClass="entr" presetSubtype="0" decel="100000" fill="hold" grpId="0" nodeType="afterEffect">
                                  <p:stCondLst>
                                    <p:cond delay="0"/>
                                  </p:stCondLst>
                                  <p:childTnLst>
                                    <p:set>
                                      <p:cBhvr>
                                        <p:cTn id="102" dur="1" fill="hold">
                                          <p:stCondLst>
                                            <p:cond delay="0"/>
                                          </p:stCondLst>
                                        </p:cTn>
                                        <p:tgtEl>
                                          <p:spTgt spid="43">
                                            <p:bg/>
                                          </p:spTgt>
                                        </p:tgtEl>
                                        <p:attrNameLst>
                                          <p:attrName>style.visibility</p:attrName>
                                        </p:attrNameLst>
                                      </p:cBhvr>
                                      <p:to>
                                        <p:strVal val="visible"/>
                                      </p:to>
                                    </p:set>
                                    <p:anim calcmode="lin" valueType="num">
                                      <p:cBhvr>
                                        <p:cTn id="103" dur="500" fill="hold"/>
                                        <p:tgtEl>
                                          <p:spTgt spid="43">
                                            <p:bg/>
                                          </p:spTgt>
                                        </p:tgtEl>
                                        <p:attrNameLst>
                                          <p:attrName>ppt_w</p:attrName>
                                        </p:attrNameLst>
                                      </p:cBhvr>
                                      <p:tavLst>
                                        <p:tav tm="0">
                                          <p:val>
                                            <p:fltVal val="0"/>
                                          </p:val>
                                        </p:tav>
                                        <p:tav tm="100000">
                                          <p:val>
                                            <p:strVal val="#ppt_w"/>
                                          </p:val>
                                        </p:tav>
                                      </p:tavLst>
                                    </p:anim>
                                    <p:anim calcmode="lin" valueType="num">
                                      <p:cBhvr>
                                        <p:cTn id="104" dur="500" fill="hold"/>
                                        <p:tgtEl>
                                          <p:spTgt spid="43">
                                            <p:bg/>
                                          </p:spTgt>
                                        </p:tgtEl>
                                        <p:attrNameLst>
                                          <p:attrName>ppt_h</p:attrName>
                                        </p:attrNameLst>
                                      </p:cBhvr>
                                      <p:tavLst>
                                        <p:tav tm="0">
                                          <p:val>
                                            <p:fltVal val="0"/>
                                          </p:val>
                                        </p:tav>
                                        <p:tav tm="100000">
                                          <p:val>
                                            <p:strVal val="#ppt_h"/>
                                          </p:val>
                                        </p:tav>
                                      </p:tavLst>
                                    </p:anim>
                                    <p:anim calcmode="lin" valueType="num">
                                      <p:cBhvr>
                                        <p:cTn id="105" dur="500" fill="hold"/>
                                        <p:tgtEl>
                                          <p:spTgt spid="43">
                                            <p:bg/>
                                          </p:spTgt>
                                        </p:tgtEl>
                                        <p:attrNameLst>
                                          <p:attrName>style.rotation</p:attrName>
                                        </p:attrNameLst>
                                      </p:cBhvr>
                                      <p:tavLst>
                                        <p:tav tm="0">
                                          <p:val>
                                            <p:fltVal val="360"/>
                                          </p:val>
                                        </p:tav>
                                        <p:tav tm="100000">
                                          <p:val>
                                            <p:fltVal val="0"/>
                                          </p:val>
                                        </p:tav>
                                      </p:tavLst>
                                    </p:anim>
                                    <p:animEffect transition="in" filter="fade">
                                      <p:cBhvr>
                                        <p:cTn id="106" dur="500"/>
                                        <p:tgtEl>
                                          <p:spTgt spid="43">
                                            <p:bg/>
                                          </p:spTgt>
                                        </p:tgtEl>
                                      </p:cBhvr>
                                    </p:animEffect>
                                  </p:childTnLst>
                                </p:cTn>
                              </p:par>
                              <p:par>
                                <p:cTn id="107" presetID="49" presetClass="entr" presetSubtype="0" decel="100000" fill="hold" grpId="0" nodeType="withEffect">
                                  <p:stCondLst>
                                    <p:cond delay="0"/>
                                  </p:stCondLst>
                                  <p:childTnLst>
                                    <p:set>
                                      <p:cBhvr>
                                        <p:cTn id="108" dur="1" fill="hold">
                                          <p:stCondLst>
                                            <p:cond delay="0"/>
                                          </p:stCondLst>
                                        </p:cTn>
                                        <p:tgtEl>
                                          <p:spTgt spid="43">
                                            <p:txEl>
                                              <p:pRg st="0" end="0"/>
                                            </p:txEl>
                                          </p:spTgt>
                                        </p:tgtEl>
                                        <p:attrNameLst>
                                          <p:attrName>style.visibility</p:attrName>
                                        </p:attrNameLst>
                                      </p:cBhvr>
                                      <p:to>
                                        <p:strVal val="visible"/>
                                      </p:to>
                                    </p:set>
                                    <p:anim calcmode="lin" valueType="num">
                                      <p:cBhvr>
                                        <p:cTn id="109"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0"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111"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112" dur="500"/>
                                        <p:tgtEl>
                                          <p:spTgt spid="43">
                                            <p:txEl>
                                              <p:pRg st="0" end="0"/>
                                            </p:txEl>
                                          </p:spTgt>
                                        </p:tgtEl>
                                      </p:cBhvr>
                                    </p:animEffect>
                                  </p:childTnLst>
                                </p:cTn>
                              </p:par>
                            </p:childTnLst>
                          </p:cTn>
                        </p:par>
                        <p:par>
                          <p:cTn id="113" fill="hold">
                            <p:stCondLst>
                              <p:cond delay="7000"/>
                            </p:stCondLst>
                            <p:childTnLst>
                              <p:par>
                                <p:cTn id="114" presetID="49" presetClass="entr" presetSubtype="0" decel="100000" fill="hold" grpId="0" nodeType="afterEffect">
                                  <p:stCondLst>
                                    <p:cond delay="250"/>
                                  </p:stCondLst>
                                  <p:childTnLst>
                                    <p:set>
                                      <p:cBhvr>
                                        <p:cTn id="115" dur="1" fill="hold">
                                          <p:stCondLst>
                                            <p:cond delay="0"/>
                                          </p:stCondLst>
                                        </p:cTn>
                                        <p:tgtEl>
                                          <p:spTgt spid="44">
                                            <p:bg/>
                                          </p:spTgt>
                                        </p:tgtEl>
                                        <p:attrNameLst>
                                          <p:attrName>style.visibility</p:attrName>
                                        </p:attrNameLst>
                                      </p:cBhvr>
                                      <p:to>
                                        <p:strVal val="visible"/>
                                      </p:to>
                                    </p:set>
                                    <p:anim calcmode="lin" valueType="num">
                                      <p:cBhvr>
                                        <p:cTn id="116" dur="500" fill="hold"/>
                                        <p:tgtEl>
                                          <p:spTgt spid="44">
                                            <p:bg/>
                                          </p:spTgt>
                                        </p:tgtEl>
                                        <p:attrNameLst>
                                          <p:attrName>ppt_w</p:attrName>
                                        </p:attrNameLst>
                                      </p:cBhvr>
                                      <p:tavLst>
                                        <p:tav tm="0">
                                          <p:val>
                                            <p:fltVal val="0"/>
                                          </p:val>
                                        </p:tav>
                                        <p:tav tm="100000">
                                          <p:val>
                                            <p:strVal val="#ppt_w"/>
                                          </p:val>
                                        </p:tav>
                                      </p:tavLst>
                                    </p:anim>
                                    <p:anim calcmode="lin" valueType="num">
                                      <p:cBhvr>
                                        <p:cTn id="117" dur="500" fill="hold"/>
                                        <p:tgtEl>
                                          <p:spTgt spid="44">
                                            <p:bg/>
                                          </p:spTgt>
                                        </p:tgtEl>
                                        <p:attrNameLst>
                                          <p:attrName>ppt_h</p:attrName>
                                        </p:attrNameLst>
                                      </p:cBhvr>
                                      <p:tavLst>
                                        <p:tav tm="0">
                                          <p:val>
                                            <p:fltVal val="0"/>
                                          </p:val>
                                        </p:tav>
                                        <p:tav tm="100000">
                                          <p:val>
                                            <p:strVal val="#ppt_h"/>
                                          </p:val>
                                        </p:tav>
                                      </p:tavLst>
                                    </p:anim>
                                    <p:anim calcmode="lin" valueType="num">
                                      <p:cBhvr>
                                        <p:cTn id="118" dur="500" fill="hold"/>
                                        <p:tgtEl>
                                          <p:spTgt spid="44">
                                            <p:bg/>
                                          </p:spTgt>
                                        </p:tgtEl>
                                        <p:attrNameLst>
                                          <p:attrName>style.rotation</p:attrName>
                                        </p:attrNameLst>
                                      </p:cBhvr>
                                      <p:tavLst>
                                        <p:tav tm="0">
                                          <p:val>
                                            <p:fltVal val="360"/>
                                          </p:val>
                                        </p:tav>
                                        <p:tav tm="100000">
                                          <p:val>
                                            <p:fltVal val="0"/>
                                          </p:val>
                                        </p:tav>
                                      </p:tavLst>
                                    </p:anim>
                                    <p:animEffect transition="in" filter="fade">
                                      <p:cBhvr>
                                        <p:cTn id="119" dur="500"/>
                                        <p:tgtEl>
                                          <p:spTgt spid="44">
                                            <p:bg/>
                                          </p:spTgt>
                                        </p:tgtEl>
                                      </p:cBhvr>
                                    </p:animEffect>
                                  </p:childTnLst>
                                </p:cTn>
                              </p:par>
                              <p:par>
                                <p:cTn id="120" presetID="49" presetClass="entr" presetSubtype="0" decel="100000" fill="hold" grpId="0" nodeType="withEffect">
                                  <p:stCondLst>
                                    <p:cond delay="250"/>
                                  </p:stCondLst>
                                  <p:childTnLst>
                                    <p:set>
                                      <p:cBhvr>
                                        <p:cTn id="121" dur="1" fill="hold">
                                          <p:stCondLst>
                                            <p:cond delay="0"/>
                                          </p:stCondLst>
                                        </p:cTn>
                                        <p:tgtEl>
                                          <p:spTgt spid="44">
                                            <p:txEl>
                                              <p:pRg st="0" end="0"/>
                                            </p:txEl>
                                          </p:spTgt>
                                        </p:tgtEl>
                                        <p:attrNameLst>
                                          <p:attrName>style.visibility</p:attrName>
                                        </p:attrNameLst>
                                      </p:cBhvr>
                                      <p:to>
                                        <p:strVal val="visible"/>
                                      </p:to>
                                    </p:set>
                                    <p:anim calcmode="lin" valueType="num">
                                      <p:cBhvr>
                                        <p:cTn id="122"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44">
                                            <p:txEl>
                                              <p:pRg st="0" end="0"/>
                                            </p:txEl>
                                          </p:spTgt>
                                        </p:tgtEl>
                                        <p:attrNameLst>
                                          <p:attrName>style.rotation</p:attrName>
                                        </p:attrNameLst>
                                      </p:cBhvr>
                                      <p:tavLst>
                                        <p:tav tm="0">
                                          <p:val>
                                            <p:fltVal val="360"/>
                                          </p:val>
                                        </p:tav>
                                        <p:tav tm="100000">
                                          <p:val>
                                            <p:fltVal val="0"/>
                                          </p:val>
                                        </p:tav>
                                      </p:tavLst>
                                    </p:anim>
                                    <p:animEffect transition="in" filter="fade">
                                      <p:cBhvr>
                                        <p:cTn id="125" dur="500"/>
                                        <p:tgtEl>
                                          <p:spTgt spid="44">
                                            <p:txEl>
                                              <p:pRg st="0" end="0"/>
                                            </p:txEl>
                                          </p:spTgt>
                                        </p:tgtEl>
                                      </p:cBhvr>
                                    </p:animEffect>
                                  </p:childTnLst>
                                </p:cTn>
                              </p:par>
                            </p:childTnLst>
                          </p:cTn>
                        </p:par>
                        <p:par>
                          <p:cTn id="126" fill="hold">
                            <p:stCondLst>
                              <p:cond delay="7750"/>
                            </p:stCondLst>
                            <p:childTnLst>
                              <p:par>
                                <p:cTn id="127" presetID="2" presetClass="entr" presetSubtype="4" decel="100000" fill="hold" grpId="0" nodeType="afterEffect">
                                  <p:stCondLst>
                                    <p:cond delay="250"/>
                                  </p:stCondLst>
                                  <p:childTnLst>
                                    <p:set>
                                      <p:cBhvr>
                                        <p:cTn id="128" dur="1" fill="hold">
                                          <p:stCondLst>
                                            <p:cond delay="0"/>
                                          </p:stCondLst>
                                        </p:cTn>
                                        <p:tgtEl>
                                          <p:spTgt spid="45">
                                            <p:txEl>
                                              <p:pRg st="0" end="0"/>
                                            </p:txEl>
                                          </p:spTgt>
                                        </p:tgtEl>
                                        <p:attrNameLst>
                                          <p:attrName>style.visibility</p:attrName>
                                        </p:attrNameLst>
                                      </p:cBhvr>
                                      <p:to>
                                        <p:strVal val="visible"/>
                                      </p:to>
                                    </p:set>
                                    <p:anim calcmode="lin" valueType="num">
                                      <p:cBhvr additive="base">
                                        <p:cTn id="12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30" dur="500" fill="hold"/>
                                        <p:tgtEl>
                                          <p:spTgt spid="45">
                                            <p:txEl>
                                              <p:pRg st="0" end="0"/>
                                            </p:txEl>
                                          </p:spTgt>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500"/>
                                  </p:stCondLst>
                                  <p:childTnLst>
                                    <p:set>
                                      <p:cBhvr>
                                        <p:cTn id="132" dur="1" fill="hold">
                                          <p:stCondLst>
                                            <p:cond delay="0"/>
                                          </p:stCondLst>
                                        </p:cTn>
                                        <p:tgtEl>
                                          <p:spTgt spid="46">
                                            <p:txEl>
                                              <p:pRg st="0" end="0"/>
                                            </p:txEl>
                                          </p:spTgt>
                                        </p:tgtEl>
                                        <p:attrNameLst>
                                          <p:attrName>style.visibility</p:attrName>
                                        </p:attrNameLst>
                                      </p:cBhvr>
                                      <p:to>
                                        <p:strVal val="visible"/>
                                      </p:to>
                                    </p:set>
                                    <p:anim calcmode="lin" valueType="num">
                                      <p:cBhvr additive="base">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6">
                                            <p:txEl>
                                              <p:pRg st="0" end="0"/>
                                            </p:txEl>
                                          </p:spTgt>
                                        </p:tgtEl>
                                        <p:attrNameLst>
                                          <p:attrName>ppt_y</p:attrName>
                                        </p:attrNameLst>
                                      </p:cBhvr>
                                      <p:tavLst>
                                        <p:tav tm="0">
                                          <p:val>
                                            <p:strVal val="1+#ppt_h/2"/>
                                          </p:val>
                                        </p:tav>
                                        <p:tav tm="100000">
                                          <p:val>
                                            <p:strVal val="#ppt_y"/>
                                          </p:val>
                                        </p:tav>
                                      </p:tavLst>
                                    </p:anim>
                                  </p:childTnLst>
                                </p:cTn>
                              </p:par>
                            </p:childTnLst>
                          </p:cTn>
                        </p:par>
                        <p:par>
                          <p:cTn id="135" fill="hold">
                            <p:stCondLst>
                              <p:cond delay="8750"/>
                            </p:stCondLst>
                            <p:childTnLst>
                              <p:par>
                                <p:cTn id="136" presetID="49" presetClass="entr" presetSubtype="0" decel="100000" fill="hold" grpId="0" nodeType="afterEffect">
                                  <p:stCondLst>
                                    <p:cond delay="0"/>
                                  </p:stCondLst>
                                  <p:childTnLst>
                                    <p:set>
                                      <p:cBhvr>
                                        <p:cTn id="137" dur="1" fill="hold">
                                          <p:stCondLst>
                                            <p:cond delay="0"/>
                                          </p:stCondLst>
                                        </p:cTn>
                                        <p:tgtEl>
                                          <p:spTgt spid="47">
                                            <p:bg/>
                                          </p:spTgt>
                                        </p:tgtEl>
                                        <p:attrNameLst>
                                          <p:attrName>style.visibility</p:attrName>
                                        </p:attrNameLst>
                                      </p:cBhvr>
                                      <p:to>
                                        <p:strVal val="visible"/>
                                      </p:to>
                                    </p:set>
                                    <p:anim calcmode="lin" valueType="num">
                                      <p:cBhvr>
                                        <p:cTn id="138" dur="500" fill="hold"/>
                                        <p:tgtEl>
                                          <p:spTgt spid="47">
                                            <p:bg/>
                                          </p:spTgt>
                                        </p:tgtEl>
                                        <p:attrNameLst>
                                          <p:attrName>ppt_w</p:attrName>
                                        </p:attrNameLst>
                                      </p:cBhvr>
                                      <p:tavLst>
                                        <p:tav tm="0">
                                          <p:val>
                                            <p:fltVal val="0"/>
                                          </p:val>
                                        </p:tav>
                                        <p:tav tm="100000">
                                          <p:val>
                                            <p:strVal val="#ppt_w"/>
                                          </p:val>
                                        </p:tav>
                                      </p:tavLst>
                                    </p:anim>
                                    <p:anim calcmode="lin" valueType="num">
                                      <p:cBhvr>
                                        <p:cTn id="139" dur="500" fill="hold"/>
                                        <p:tgtEl>
                                          <p:spTgt spid="47">
                                            <p:bg/>
                                          </p:spTgt>
                                        </p:tgtEl>
                                        <p:attrNameLst>
                                          <p:attrName>ppt_h</p:attrName>
                                        </p:attrNameLst>
                                      </p:cBhvr>
                                      <p:tavLst>
                                        <p:tav tm="0">
                                          <p:val>
                                            <p:fltVal val="0"/>
                                          </p:val>
                                        </p:tav>
                                        <p:tav tm="100000">
                                          <p:val>
                                            <p:strVal val="#ppt_h"/>
                                          </p:val>
                                        </p:tav>
                                      </p:tavLst>
                                    </p:anim>
                                    <p:anim calcmode="lin" valueType="num">
                                      <p:cBhvr>
                                        <p:cTn id="140" dur="500" fill="hold"/>
                                        <p:tgtEl>
                                          <p:spTgt spid="47">
                                            <p:bg/>
                                          </p:spTgt>
                                        </p:tgtEl>
                                        <p:attrNameLst>
                                          <p:attrName>style.rotation</p:attrName>
                                        </p:attrNameLst>
                                      </p:cBhvr>
                                      <p:tavLst>
                                        <p:tav tm="0">
                                          <p:val>
                                            <p:fltVal val="360"/>
                                          </p:val>
                                        </p:tav>
                                        <p:tav tm="100000">
                                          <p:val>
                                            <p:fltVal val="0"/>
                                          </p:val>
                                        </p:tav>
                                      </p:tavLst>
                                    </p:anim>
                                    <p:animEffect transition="in" filter="fade">
                                      <p:cBhvr>
                                        <p:cTn id="141" dur="500"/>
                                        <p:tgtEl>
                                          <p:spTgt spid="47">
                                            <p:bg/>
                                          </p:spTgt>
                                        </p:tgtEl>
                                      </p:cBhvr>
                                    </p:animEffect>
                                  </p:childTnLst>
                                </p:cTn>
                              </p:par>
                              <p:par>
                                <p:cTn id="142" presetID="49" presetClass="entr" presetSubtype="0" decel="100000" fill="hold" grpId="0" nodeType="withEffect">
                                  <p:stCondLst>
                                    <p:cond delay="0"/>
                                  </p:stCondLst>
                                  <p:childTnLst>
                                    <p:set>
                                      <p:cBhvr>
                                        <p:cTn id="143" dur="1" fill="hold">
                                          <p:stCondLst>
                                            <p:cond delay="0"/>
                                          </p:stCondLst>
                                        </p:cTn>
                                        <p:tgtEl>
                                          <p:spTgt spid="47">
                                            <p:txEl>
                                              <p:pRg st="0" end="0"/>
                                            </p:txEl>
                                          </p:spTgt>
                                        </p:tgtEl>
                                        <p:attrNameLst>
                                          <p:attrName>style.visibility</p:attrName>
                                        </p:attrNameLst>
                                      </p:cBhvr>
                                      <p:to>
                                        <p:strVal val="visible"/>
                                      </p:to>
                                    </p:set>
                                    <p:anim calcmode="lin" valueType="num">
                                      <p:cBhvr>
                                        <p:cTn id="144"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45"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46"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4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P spid="12" grpId="0" build="p">
        <p:tmplLst>
          <p:tmpl lvl="1">
            <p:tnLst>
              <p:par>
                <p:cTn presetID="2" presetClass="entr" presetSubtype="4"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8"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 calcmode="lin" valueType="num">
                      <p:cBhvr>
                        <p:cTn dur="500" fill="hold"/>
                        <p:tgtEl>
                          <p:spTgt spid="8"/>
                        </p:tgtEl>
                        <p:attrNameLst>
                          <p:attrName>style.rotation</p:attrName>
                        </p:attrNameLst>
                      </p:cBhvr>
                      <p:tavLst>
                        <p:tav tm="0">
                          <p:val>
                            <p:fltVal val="360"/>
                          </p:val>
                        </p:tav>
                        <p:tav tm="100000">
                          <p:val>
                            <p:fltVal val="0"/>
                          </p:val>
                        </p:tav>
                      </p:tavLst>
                    </p:anim>
                    <p:animEffect transition="in" filter="fade">
                      <p:cBhvr>
                        <p:cTn dur="500"/>
                        <p:tgtEl>
                          <p:spTgt spid="8"/>
                        </p:tgtEl>
                      </p:cBhvr>
                    </p:animEffect>
                  </p:childTnLst>
                </p:cTn>
              </p:par>
            </p:tnLst>
          </p:tmpl>
        </p:tmplLst>
      </p:bldP>
      <p:bldP spid="36" grpId="0" build="allAtOnce" animBg="1"/>
      <p:bldP spid="37" grpId="0" build="p">
        <p:tmplLst>
          <p:tmpl lvl="1">
            <p:tnLst>
              <p:par>
                <p:cTn presetID="2" presetClass="entr" presetSubtype="4"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 calcmode="lin" valueType="num">
                      <p:cBhvr>
                        <p:cTn dur="500" fill="hold"/>
                        <p:tgtEl>
                          <p:spTgt spid="39"/>
                        </p:tgtEl>
                        <p:attrNameLst>
                          <p:attrName>style.rotation</p:attrName>
                        </p:attrNameLst>
                      </p:cBhvr>
                      <p:tavLst>
                        <p:tav tm="0">
                          <p:val>
                            <p:fltVal val="360"/>
                          </p:val>
                        </p:tav>
                        <p:tav tm="100000">
                          <p:val>
                            <p:fltVal val="0"/>
                          </p:val>
                        </p:tav>
                      </p:tavLst>
                    </p:anim>
                    <p:animEffect transition="in" filter="fade">
                      <p:cBhvr>
                        <p:cTn dur="500"/>
                        <p:tgtEl>
                          <p:spTgt spid="39"/>
                        </p:tgtEl>
                      </p:cBhvr>
                    </p:animEffect>
                  </p:childTnLst>
                </p:cTn>
              </p:par>
            </p:tnLst>
          </p:tmpl>
        </p:tmplLst>
      </p:bldP>
      <p:bldP spid="40" grpId="0" build="allAtOnce" animBg="1"/>
      <p:bldP spid="41" grpId="0" build="p">
        <p:tmplLst>
          <p:tmpl lvl="1">
            <p:tnLst>
              <p:par>
                <p:cTn presetID="2" presetClass="entr" presetSubtype="4" decel="100000" fill="hold" nodeType="afterEffect">
                  <p:stCondLst>
                    <p:cond delay="250"/>
                  </p:st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decel="100000" fill="hold" nodeType="withEffect">
                  <p:stCondLst>
                    <p:cond delay="50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build="allAtOnce" animBg="1"/>
      <p:bldP spid="45" grpId="0" build="p">
        <p:tmplLst>
          <p:tmpl lvl="1">
            <p:tnLst>
              <p:par>
                <p:cTn presetID="2" presetClass="entr" presetSubtype="4" decel="100000" fill="hold" nodeType="afterEffect">
                  <p:stCondLst>
                    <p:cond delay="25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2" presetClass="entr" presetSubtype="4" decel="100000" fill="hold" nodeType="withEffect">
                  <p:stCondLst>
                    <p:cond delay="50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ppt_x"/>
                          </p:val>
                        </p:tav>
                        <p:tav tm="100000">
                          <p:val>
                            <p:strVal val="#ppt_x"/>
                          </p:val>
                        </p:tav>
                      </p:tavLst>
                    </p:anim>
                    <p:anim calcmode="lin" valueType="num">
                      <p:cBhvr additive="base">
                        <p:cTn dur="500" fill="hold"/>
                        <p:tgtEl>
                          <p:spTgt spid="46"/>
                        </p:tgtEl>
                        <p:attrNameLst>
                          <p:attrName>ppt_y</p:attrName>
                        </p:attrNameLst>
                      </p:cBhvr>
                      <p:tavLst>
                        <p:tav tm="0">
                          <p:val>
                            <p:strVal val="1+#ppt_h/2"/>
                          </p:val>
                        </p:tav>
                        <p:tav tm="100000">
                          <p:val>
                            <p:strVal val="#ppt_y"/>
                          </p:val>
                        </p:tav>
                      </p:tavLst>
                    </p:anim>
                  </p:childTnLst>
                </p:cTn>
              </p:par>
            </p:tnLst>
          </p:tmpl>
        </p:tmplLst>
      </p:bldP>
      <p:bldP spid="47" grpId="0" build="allAtOnce" animBg="1">
        <p:tmplLst>
          <p:tmpl>
            <p:tnLst>
              <p:par>
                <p:cTn presetID="49" presetClass="entr" presetSubtype="0" decel="10000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Lst>
  </p:timing>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9" name="図プレースホルダー 8"/>
          <p:cNvSpPr>
            <a:spLocks noGrp="1"/>
          </p:cNvSpPr>
          <p:nvPr>
            <p:ph type="pic" sz="quarter" idx="13" hasCustomPrompt="1"/>
          </p:nvPr>
        </p:nvSpPr>
        <p:spPr>
          <a:xfrm>
            <a:off x="1582366"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6" name="図プレースホルダー 8"/>
          <p:cNvSpPr>
            <a:spLocks noGrp="1"/>
          </p:cNvSpPr>
          <p:nvPr>
            <p:ph type="pic" sz="quarter" idx="29" hasCustomPrompt="1"/>
          </p:nvPr>
        </p:nvSpPr>
        <p:spPr>
          <a:xfrm>
            <a:off x="5758830" y="2479206"/>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0" name="図プレースホルダー 8"/>
          <p:cNvSpPr>
            <a:spLocks noGrp="1"/>
          </p:cNvSpPr>
          <p:nvPr>
            <p:ph type="pic" sz="quarter" idx="33" hasCustomPrompt="1"/>
          </p:nvPr>
        </p:nvSpPr>
        <p:spPr>
          <a:xfrm>
            <a:off x="9935294" y="2479204"/>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44" name="図プレースホルダー 8"/>
          <p:cNvSpPr>
            <a:spLocks noGrp="1"/>
          </p:cNvSpPr>
          <p:nvPr>
            <p:ph type="pic" sz="quarter" idx="37" hasCustomPrompt="1"/>
          </p:nvPr>
        </p:nvSpPr>
        <p:spPr>
          <a:xfrm>
            <a:off x="14111758" y="2479205"/>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3" name="図プレースホルダー 8"/>
          <p:cNvSpPr>
            <a:spLocks noGrp="1"/>
          </p:cNvSpPr>
          <p:nvPr>
            <p:ph type="pic" sz="quarter" idx="38" hasCustomPrompt="1"/>
          </p:nvPr>
        </p:nvSpPr>
        <p:spPr>
          <a:xfrm>
            <a:off x="1582366"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4" name="図プレースホルダー 8"/>
          <p:cNvSpPr>
            <a:spLocks noGrp="1"/>
          </p:cNvSpPr>
          <p:nvPr>
            <p:ph type="pic" sz="quarter" idx="39" hasCustomPrompt="1"/>
          </p:nvPr>
        </p:nvSpPr>
        <p:spPr>
          <a:xfrm>
            <a:off x="5758830" y="6223623"/>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5" name="図プレースホルダー 8"/>
          <p:cNvSpPr>
            <a:spLocks noGrp="1"/>
          </p:cNvSpPr>
          <p:nvPr>
            <p:ph type="pic" sz="quarter" idx="40" hasCustomPrompt="1"/>
          </p:nvPr>
        </p:nvSpPr>
        <p:spPr>
          <a:xfrm>
            <a:off x="9935294" y="6223621"/>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6" name="図プレースホルダー 8"/>
          <p:cNvSpPr>
            <a:spLocks noGrp="1"/>
          </p:cNvSpPr>
          <p:nvPr>
            <p:ph type="pic" sz="quarter" idx="41" hasCustomPrompt="1"/>
          </p:nvPr>
        </p:nvSpPr>
        <p:spPr>
          <a:xfrm>
            <a:off x="14111758" y="6223622"/>
            <a:ext cx="2448271" cy="2448272"/>
          </a:xfrm>
          <a:prstGeom prst="ellipse">
            <a:avLst/>
          </a:prstGeom>
          <a:solidFill>
            <a:srgbClr val="F8F8F8">
              <a:alpha val="10196"/>
            </a:srgbClr>
          </a:solidFill>
          <a:ln w="254000" cmpd="thinThick">
            <a:solidFill>
              <a:schemeClr val="bg1">
                <a:lumMod val="85000"/>
                <a:alpha val="50000"/>
              </a:schemeClr>
            </a:solidFill>
            <a:prstDash val="solid"/>
            <a:round/>
          </a:ln>
          <a:effectLst>
            <a:innerShdw blurRad="215900" dist="203200" dir="2700000">
              <a:prstClr val="black">
                <a:alpha val="50000"/>
              </a:prstClr>
            </a:innerShdw>
          </a:effectLst>
        </p:spPr>
        <p:txBody>
          <a:bodyPr/>
          <a:lstStyle>
            <a:lvl1pPr>
              <a:defRPr/>
            </a:lvl1pPr>
          </a:lstStyle>
          <a:p>
            <a:r>
              <a:rPr lang="en-US" dirty="0"/>
              <a:t>Add Image</a:t>
            </a:r>
          </a:p>
        </p:txBody>
      </p:sp>
      <p:sp>
        <p:nvSpPr>
          <p:cNvPr id="27" name="テキスト プレースホルダー 11"/>
          <p:cNvSpPr>
            <a:spLocks noGrp="1"/>
          </p:cNvSpPr>
          <p:nvPr>
            <p:ph type="body" sz="quarter" idx="14" hasCustomPrompt="1"/>
          </p:nvPr>
        </p:nvSpPr>
        <p:spPr>
          <a:xfrm>
            <a:off x="1222326"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28" name="テキスト プレースホルダー 11"/>
          <p:cNvSpPr>
            <a:spLocks noGrp="1"/>
          </p:cNvSpPr>
          <p:nvPr>
            <p:ph type="body" sz="quarter" idx="42" hasCustomPrompt="1"/>
          </p:nvPr>
        </p:nvSpPr>
        <p:spPr>
          <a:xfrm>
            <a:off x="5372765"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43" hasCustomPrompt="1"/>
          </p:nvPr>
        </p:nvSpPr>
        <p:spPr>
          <a:xfrm>
            <a:off x="9647262"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0" name="テキスト プレースホルダー 11"/>
          <p:cNvSpPr>
            <a:spLocks noGrp="1"/>
          </p:cNvSpPr>
          <p:nvPr>
            <p:ph type="body" sz="quarter" idx="44" hasCustomPrompt="1"/>
          </p:nvPr>
        </p:nvSpPr>
        <p:spPr>
          <a:xfrm>
            <a:off x="13797701" y="5143500"/>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45" hasCustomPrompt="1"/>
          </p:nvPr>
        </p:nvSpPr>
        <p:spPr>
          <a:xfrm>
            <a:off x="1222326"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2" name="テキスト プレースホルダー 11"/>
          <p:cNvSpPr>
            <a:spLocks noGrp="1"/>
          </p:cNvSpPr>
          <p:nvPr>
            <p:ph type="body" sz="quarter" idx="46" hasCustomPrompt="1"/>
          </p:nvPr>
        </p:nvSpPr>
        <p:spPr>
          <a:xfrm>
            <a:off x="5372765"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47" hasCustomPrompt="1"/>
          </p:nvPr>
        </p:nvSpPr>
        <p:spPr>
          <a:xfrm>
            <a:off x="9647262"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4" name="テキスト プレースホルダー 11"/>
          <p:cNvSpPr>
            <a:spLocks noGrp="1"/>
          </p:cNvSpPr>
          <p:nvPr>
            <p:ph type="body" sz="quarter" idx="48" hasCustomPrompt="1"/>
          </p:nvPr>
        </p:nvSpPr>
        <p:spPr>
          <a:xfrm>
            <a:off x="13797701" y="8815908"/>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Tree>
    <p:extLst>
      <p:ext uri="{BB962C8B-B14F-4D97-AF65-F5344CB8AC3E}">
        <p14:creationId xmlns:p14="http://schemas.microsoft.com/office/powerpoint/2010/main" val="2392586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27">
                                            <p:txEl>
                                              <p:pRg st="0" end="0"/>
                                            </p:txEl>
                                          </p:spTgt>
                                        </p:tgtEl>
                                        <p:attrNameLst>
                                          <p:attrName>style.visibility</p:attrName>
                                        </p:attrNameLst>
                                      </p:cBhvr>
                                      <p:to>
                                        <p:strVal val="visible"/>
                                      </p:to>
                                    </p:set>
                                    <p:animEffect transition="in" filter="fade">
                                      <p:cBhvr>
                                        <p:cTn id="17" dur="500"/>
                                        <p:tgtEl>
                                          <p:spTgt spid="27">
                                            <p:txEl>
                                              <p:pRg st="0" end="0"/>
                                            </p:txEl>
                                          </p:spTgt>
                                        </p:tgtEl>
                                      </p:cBhvr>
                                    </p:animEffect>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360"/>
                                          </p:val>
                                        </p:tav>
                                        <p:tav tm="100000">
                                          <p:val>
                                            <p:fltVal val="0"/>
                                          </p:val>
                                        </p:tav>
                                      </p:tavLst>
                                    </p:anim>
                                    <p:animEffect transition="in" filter="fade">
                                      <p:cBhvr>
                                        <p:cTn id="24" dur="500"/>
                                        <p:tgtEl>
                                          <p:spTgt spid="3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8">
                                            <p:txEl>
                                              <p:pRg st="0" end="0"/>
                                            </p:txEl>
                                          </p:spTgt>
                                        </p:tgtEl>
                                        <p:attrNameLst>
                                          <p:attrName>style.visibility</p:attrName>
                                        </p:attrNameLst>
                                      </p:cBhvr>
                                      <p:to>
                                        <p:strVal val="visible"/>
                                      </p:to>
                                    </p:set>
                                    <p:animEffect transition="in" filter="fade">
                                      <p:cBhvr>
                                        <p:cTn id="27" dur="500"/>
                                        <p:tgtEl>
                                          <p:spTgt spid="28">
                                            <p:txEl>
                                              <p:pRg st="0" end="0"/>
                                            </p:txEl>
                                          </p:spTgt>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500" fill="hold"/>
                                        <p:tgtEl>
                                          <p:spTgt spid="40"/>
                                        </p:tgtEl>
                                        <p:attrNameLst>
                                          <p:attrName>ppt_w</p:attrName>
                                        </p:attrNameLst>
                                      </p:cBhvr>
                                      <p:tavLst>
                                        <p:tav tm="0">
                                          <p:val>
                                            <p:fltVal val="0"/>
                                          </p:val>
                                        </p:tav>
                                        <p:tav tm="100000">
                                          <p:val>
                                            <p:strVal val="#ppt_w"/>
                                          </p:val>
                                        </p:tav>
                                      </p:tavLst>
                                    </p:anim>
                                    <p:anim calcmode="lin" valueType="num">
                                      <p:cBhvr>
                                        <p:cTn id="32" dur="500" fill="hold"/>
                                        <p:tgtEl>
                                          <p:spTgt spid="40"/>
                                        </p:tgtEl>
                                        <p:attrNameLst>
                                          <p:attrName>ppt_h</p:attrName>
                                        </p:attrNameLst>
                                      </p:cBhvr>
                                      <p:tavLst>
                                        <p:tav tm="0">
                                          <p:val>
                                            <p:fltVal val="0"/>
                                          </p:val>
                                        </p:tav>
                                        <p:tav tm="100000">
                                          <p:val>
                                            <p:strVal val="#ppt_h"/>
                                          </p:val>
                                        </p:tav>
                                      </p:tavLst>
                                    </p:anim>
                                    <p:anim calcmode="lin" valueType="num">
                                      <p:cBhvr>
                                        <p:cTn id="33" dur="500" fill="hold"/>
                                        <p:tgtEl>
                                          <p:spTgt spid="40"/>
                                        </p:tgtEl>
                                        <p:attrNameLst>
                                          <p:attrName>style.rotation</p:attrName>
                                        </p:attrNameLst>
                                      </p:cBhvr>
                                      <p:tavLst>
                                        <p:tav tm="0">
                                          <p:val>
                                            <p:fltVal val="360"/>
                                          </p:val>
                                        </p:tav>
                                        <p:tav tm="100000">
                                          <p:val>
                                            <p:fltVal val="0"/>
                                          </p:val>
                                        </p:tav>
                                      </p:tavLst>
                                    </p:anim>
                                    <p:animEffect transition="in" filter="fade">
                                      <p:cBhvr>
                                        <p:cTn id="34" dur="500"/>
                                        <p:tgtEl>
                                          <p:spTgt spid="40"/>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childTnLst>
                          </p:cTn>
                        </p:par>
                        <p:par>
                          <p:cTn id="38" fill="hold">
                            <p:stCondLst>
                              <p:cond delay="2750"/>
                            </p:stCondLst>
                            <p:childTnLst>
                              <p:par>
                                <p:cTn id="39" presetID="49" presetClass="entr" presetSubtype="0" decel="10000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360"/>
                                          </p:val>
                                        </p:tav>
                                        <p:tav tm="100000">
                                          <p:val>
                                            <p:fltVal val="0"/>
                                          </p:val>
                                        </p:tav>
                                      </p:tavLst>
                                    </p:anim>
                                    <p:animEffect transition="in" filter="fade">
                                      <p:cBhvr>
                                        <p:cTn id="54" dur="500"/>
                                        <p:tgtEl>
                                          <p:spTgt spid="23"/>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4250"/>
                            </p:stCondLst>
                            <p:childTnLst>
                              <p:par>
                                <p:cTn id="59" presetID="49" presetClass="entr" presetSubtype="0" decel="10000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 calcmode="lin" valueType="num">
                                      <p:cBhvr>
                                        <p:cTn id="63" dur="500" fill="hold"/>
                                        <p:tgtEl>
                                          <p:spTgt spid="24"/>
                                        </p:tgtEl>
                                        <p:attrNameLst>
                                          <p:attrName>style.rotation</p:attrName>
                                        </p:attrNameLst>
                                      </p:cBhvr>
                                      <p:tavLst>
                                        <p:tav tm="0">
                                          <p:val>
                                            <p:fltVal val="360"/>
                                          </p:val>
                                        </p:tav>
                                        <p:tav tm="100000">
                                          <p:val>
                                            <p:fltVal val="0"/>
                                          </p:val>
                                        </p:tav>
                                      </p:tavLst>
                                    </p:anim>
                                    <p:animEffect transition="in" filter="fade">
                                      <p:cBhvr>
                                        <p:cTn id="64" dur="500"/>
                                        <p:tgtEl>
                                          <p:spTgt spid="24"/>
                                        </p:tgtEl>
                                      </p:cBhvr>
                                    </p:animEffect>
                                  </p:childTnLst>
                                </p:cTn>
                              </p:par>
                              <p:par>
                                <p:cTn id="65" presetID="10"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Effect transition="in" filter="fade">
                                      <p:cBhvr>
                                        <p:cTn id="67" dur="500"/>
                                        <p:tgtEl>
                                          <p:spTgt spid="32">
                                            <p:txEl>
                                              <p:pRg st="0" end="0"/>
                                            </p:txEl>
                                          </p:spTgt>
                                        </p:tgtEl>
                                      </p:cBhvr>
                                    </p:animEffect>
                                  </p:childTnLst>
                                </p:cTn>
                              </p:par>
                            </p:childTnLst>
                          </p:cTn>
                        </p:par>
                        <p:par>
                          <p:cTn id="68" fill="hold">
                            <p:stCondLst>
                              <p:cond delay="5000"/>
                            </p:stCondLst>
                            <p:childTnLst>
                              <p:par>
                                <p:cTn id="69" presetID="49" presetClass="entr" presetSubtype="0" decel="10000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 calcmode="lin" valueType="num">
                                      <p:cBhvr>
                                        <p:cTn id="73" dur="500" fill="hold"/>
                                        <p:tgtEl>
                                          <p:spTgt spid="25"/>
                                        </p:tgtEl>
                                        <p:attrNameLst>
                                          <p:attrName>style.rotation</p:attrName>
                                        </p:attrNameLst>
                                      </p:cBhvr>
                                      <p:tavLst>
                                        <p:tav tm="0">
                                          <p:val>
                                            <p:fltVal val="360"/>
                                          </p:val>
                                        </p:tav>
                                        <p:tav tm="100000">
                                          <p:val>
                                            <p:fltVal val="0"/>
                                          </p:val>
                                        </p:tav>
                                      </p:tavLst>
                                    </p:anim>
                                    <p:animEffect transition="in" filter="fade">
                                      <p:cBhvr>
                                        <p:cTn id="74" dur="500"/>
                                        <p:tgtEl>
                                          <p:spTgt spid="25"/>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33">
                                            <p:txEl>
                                              <p:pRg st="0" end="0"/>
                                            </p:txEl>
                                          </p:spTgt>
                                        </p:tgtEl>
                                        <p:attrNameLst>
                                          <p:attrName>style.visibility</p:attrName>
                                        </p:attrNameLst>
                                      </p:cBhvr>
                                      <p:to>
                                        <p:strVal val="visible"/>
                                      </p:to>
                                    </p:set>
                                    <p:animEffect transition="in" filter="fade">
                                      <p:cBhvr>
                                        <p:cTn id="77" dur="500"/>
                                        <p:tgtEl>
                                          <p:spTgt spid="33">
                                            <p:txEl>
                                              <p:pRg st="0" end="0"/>
                                            </p:txEl>
                                          </p:spTgt>
                                        </p:tgtEl>
                                      </p:cBhvr>
                                    </p:animEffect>
                                  </p:childTnLst>
                                </p:cTn>
                              </p:par>
                            </p:childTnLst>
                          </p:cTn>
                        </p:par>
                        <p:par>
                          <p:cTn id="78" fill="hold">
                            <p:stCondLst>
                              <p:cond delay="5750"/>
                            </p:stCondLst>
                            <p:childTnLst>
                              <p:par>
                                <p:cTn id="79" presetID="49" presetClass="entr" presetSubtype="0" decel="10000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ppt_w</p:attrName>
                                        </p:attrNameLst>
                                      </p:cBhvr>
                                      <p:tavLst>
                                        <p:tav tm="0">
                                          <p:val>
                                            <p:fltVal val="0"/>
                                          </p:val>
                                        </p:tav>
                                        <p:tav tm="100000">
                                          <p:val>
                                            <p:strVal val="#ppt_w"/>
                                          </p:val>
                                        </p:tav>
                                      </p:tavLst>
                                    </p:anim>
                                    <p:anim calcmode="lin" valueType="num">
                                      <p:cBhvr>
                                        <p:cTn id="82" dur="500" fill="hold"/>
                                        <p:tgtEl>
                                          <p:spTgt spid="26"/>
                                        </p:tgtEl>
                                        <p:attrNameLst>
                                          <p:attrName>ppt_h</p:attrName>
                                        </p:attrNameLst>
                                      </p:cBhvr>
                                      <p:tavLst>
                                        <p:tav tm="0">
                                          <p:val>
                                            <p:fltVal val="0"/>
                                          </p:val>
                                        </p:tav>
                                        <p:tav tm="100000">
                                          <p:val>
                                            <p:strVal val="#ppt_h"/>
                                          </p:val>
                                        </p:tav>
                                      </p:tavLst>
                                    </p:anim>
                                    <p:anim calcmode="lin" valueType="num">
                                      <p:cBhvr>
                                        <p:cTn id="83" dur="500" fill="hold"/>
                                        <p:tgtEl>
                                          <p:spTgt spid="26"/>
                                        </p:tgtEl>
                                        <p:attrNameLst>
                                          <p:attrName>style.rotation</p:attrName>
                                        </p:attrNameLst>
                                      </p:cBhvr>
                                      <p:tavLst>
                                        <p:tav tm="0">
                                          <p:val>
                                            <p:fltVal val="360"/>
                                          </p:val>
                                        </p:tav>
                                        <p:tav tm="100000">
                                          <p:val>
                                            <p:fltVal val="0"/>
                                          </p:val>
                                        </p:tav>
                                      </p:tavLst>
                                    </p:anim>
                                    <p:animEffect transition="in" filter="fade">
                                      <p:cBhvr>
                                        <p:cTn id="84" dur="500"/>
                                        <p:tgtEl>
                                          <p:spTgt spid="26"/>
                                        </p:tgtEl>
                                      </p:cBhvr>
                                    </p:animEffect>
                                  </p:childTnLst>
                                </p:cTn>
                              </p:par>
                              <p:par>
                                <p:cTn id="85" presetID="10" presetClass="entr" presetSubtype="0" fill="hold" grpId="0" nodeType="withEffect">
                                  <p:stCondLst>
                                    <p:cond delay="250"/>
                                  </p:stCondLst>
                                  <p:childTnLst>
                                    <p:set>
                                      <p:cBhvr>
                                        <p:cTn id="86" dur="1" fill="hold">
                                          <p:stCondLst>
                                            <p:cond delay="0"/>
                                          </p:stCondLst>
                                        </p:cTn>
                                        <p:tgtEl>
                                          <p:spTgt spid="34">
                                            <p:txEl>
                                              <p:pRg st="0" end="0"/>
                                            </p:txEl>
                                          </p:spTgt>
                                        </p:tgtEl>
                                        <p:attrNameLst>
                                          <p:attrName>style.visibility</p:attrName>
                                        </p:attrNameLst>
                                      </p:cBhvr>
                                      <p:to>
                                        <p:strVal val="visible"/>
                                      </p:to>
                                    </p:set>
                                    <p:animEffect transition="in" filter="fade">
                                      <p:cBhvr>
                                        <p:cTn id="8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36" grpId="0" animBg="1"/>
      <p:bldP spid="40" grpId="0" animBg="1"/>
      <p:bldP spid="44" grpId="0" animBg="1"/>
      <p:bldP spid="23" grpId="0" animBg="1"/>
      <p:bldP spid="24" grpId="0" animBg="1"/>
      <p:bldP spid="25" grpId="0" animBg="1"/>
      <p:bldP spid="26" grpId="0" animBg="1"/>
      <p:bldP spid="27" grpId="0" build="p">
        <p:tmplLst>
          <p:tmpl lvl="1">
            <p:tnLst>
              <p:par>
                <p:cTn presetID="10"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withEffect">
                  <p:stCondLst>
                    <p:cond delay="25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25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Icons - 4 Column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2" name="テキスト プレースホルダー 11"/>
          <p:cNvSpPr>
            <a:spLocks noGrp="1"/>
          </p:cNvSpPr>
          <p:nvPr>
            <p:ph type="body" sz="quarter" idx="14" hasCustomPrompt="1"/>
          </p:nvPr>
        </p:nvSpPr>
        <p:spPr>
          <a:xfrm>
            <a:off x="4678709" y="3055268"/>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4678709" y="3703340"/>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16" hasCustomPrompt="1"/>
          </p:nvPr>
        </p:nvSpPr>
        <p:spPr>
          <a:xfrm>
            <a:off x="4680494" y="6439644"/>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5" name="テキスト プレースホルダー 11"/>
          <p:cNvSpPr>
            <a:spLocks noGrp="1"/>
          </p:cNvSpPr>
          <p:nvPr>
            <p:ph type="body" sz="quarter" idx="17" hasCustomPrompt="1"/>
          </p:nvPr>
        </p:nvSpPr>
        <p:spPr>
          <a:xfrm>
            <a:off x="4680494" y="7087716"/>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0" name="テキスト プレースホルダー 11"/>
          <p:cNvSpPr>
            <a:spLocks noGrp="1"/>
          </p:cNvSpPr>
          <p:nvPr>
            <p:ph type="body" sz="quarter" idx="21" hasCustomPrompt="1"/>
          </p:nvPr>
        </p:nvSpPr>
        <p:spPr>
          <a:xfrm>
            <a:off x="12885041" y="3055267"/>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2" hasCustomPrompt="1"/>
          </p:nvPr>
        </p:nvSpPr>
        <p:spPr>
          <a:xfrm>
            <a:off x="12885041" y="3703339"/>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3" hasCustomPrompt="1"/>
          </p:nvPr>
        </p:nvSpPr>
        <p:spPr>
          <a:xfrm>
            <a:off x="12886826" y="6439643"/>
            <a:ext cx="44637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4" hasCustomPrompt="1"/>
          </p:nvPr>
        </p:nvSpPr>
        <p:spPr>
          <a:xfrm>
            <a:off x="12886826" y="7087715"/>
            <a:ext cx="4463703" cy="1728192"/>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4" name="円/楕円 3"/>
          <p:cNvSpPr/>
          <p:nvPr userDrawn="1"/>
        </p:nvSpPr>
        <p:spPr>
          <a:xfrm>
            <a:off x="1438350"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図プレースホルダー 5"/>
          <p:cNvSpPr>
            <a:spLocks noGrp="1"/>
          </p:cNvSpPr>
          <p:nvPr>
            <p:ph type="pic" sz="quarter" idx="38" hasCustomPrompt="1"/>
          </p:nvPr>
        </p:nvSpPr>
        <p:spPr>
          <a:xfrm>
            <a:off x="2338450" y="3523320"/>
            <a:ext cx="1008112" cy="1008112"/>
          </a:xfrm>
        </p:spPr>
        <p:txBody>
          <a:bodyPr>
            <a:normAutofit/>
          </a:bodyPr>
          <a:lstStyle>
            <a:lvl1pPr>
              <a:defRPr sz="1100"/>
            </a:lvl1pPr>
          </a:lstStyle>
          <a:p>
            <a:r>
              <a:rPr lang="en-US" dirty="0"/>
              <a:t>ICON</a:t>
            </a:r>
          </a:p>
        </p:txBody>
      </p:sp>
      <p:sp>
        <p:nvSpPr>
          <p:cNvPr id="26" name="円/楕円 25"/>
          <p:cNvSpPr/>
          <p:nvPr userDrawn="1"/>
        </p:nvSpPr>
        <p:spPr>
          <a:xfrm>
            <a:off x="1438350" y="62236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図プレースホルダー 5"/>
          <p:cNvSpPr>
            <a:spLocks noGrp="1"/>
          </p:cNvSpPr>
          <p:nvPr>
            <p:ph type="pic" sz="quarter" idx="39" hasCustomPrompt="1"/>
          </p:nvPr>
        </p:nvSpPr>
        <p:spPr>
          <a:xfrm>
            <a:off x="2338450" y="7123720"/>
            <a:ext cx="1008112" cy="1008112"/>
          </a:xfrm>
        </p:spPr>
        <p:txBody>
          <a:bodyPr>
            <a:normAutofit/>
          </a:bodyPr>
          <a:lstStyle>
            <a:lvl1pPr>
              <a:defRPr sz="1100"/>
            </a:lvl1pPr>
          </a:lstStyle>
          <a:p>
            <a:r>
              <a:rPr lang="en-US" dirty="0"/>
              <a:t>ICON</a:t>
            </a:r>
          </a:p>
        </p:txBody>
      </p:sp>
      <p:sp>
        <p:nvSpPr>
          <p:cNvPr id="28" name="円/楕円 27"/>
          <p:cNvSpPr/>
          <p:nvPr userDrawn="1"/>
        </p:nvSpPr>
        <p:spPr>
          <a:xfrm>
            <a:off x="9647262" y="262322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0" hasCustomPrompt="1"/>
          </p:nvPr>
        </p:nvSpPr>
        <p:spPr>
          <a:xfrm>
            <a:off x="10547362" y="3523320"/>
            <a:ext cx="1008112" cy="1008112"/>
          </a:xfrm>
        </p:spPr>
        <p:txBody>
          <a:bodyPr>
            <a:normAutofit/>
          </a:bodyPr>
          <a:lstStyle>
            <a:lvl1pPr>
              <a:defRPr sz="1100"/>
            </a:lvl1pPr>
          </a:lstStyle>
          <a:p>
            <a:r>
              <a:rPr lang="en-US" dirty="0"/>
              <a:t>ICON</a:t>
            </a:r>
          </a:p>
        </p:txBody>
      </p:sp>
      <p:sp>
        <p:nvSpPr>
          <p:cNvPr id="30" name="円/楕円 29"/>
          <p:cNvSpPr/>
          <p:nvPr userDrawn="1"/>
        </p:nvSpPr>
        <p:spPr>
          <a:xfrm>
            <a:off x="9647262" y="6201369"/>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1" hasCustomPrompt="1"/>
          </p:nvPr>
        </p:nvSpPr>
        <p:spPr>
          <a:xfrm>
            <a:off x="10547362" y="7101469"/>
            <a:ext cx="1008112" cy="1008112"/>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390061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 calcmode="lin" valueType="num">
                                      <p:cBhvr>
                                        <p:cTn id="19" dur="500" fill="hold"/>
                                        <p:tgtEl>
                                          <p:spTgt spid="25"/>
                                        </p:tgtEl>
                                        <p:attrNameLst>
                                          <p:attrName>style.rotation</p:attrName>
                                        </p:attrNameLst>
                                      </p:cBhvr>
                                      <p:tavLst>
                                        <p:tav tm="0">
                                          <p:val>
                                            <p:fltVal val="360"/>
                                          </p:val>
                                        </p:tav>
                                        <p:tav tm="100000">
                                          <p:val>
                                            <p:fltVal val="0"/>
                                          </p:val>
                                        </p:tav>
                                      </p:tavLst>
                                    </p:anim>
                                    <p:animEffect transition="in" filter="fade">
                                      <p:cBhvr>
                                        <p:cTn id="20" dur="500"/>
                                        <p:tgtEl>
                                          <p:spTgt spid="25"/>
                                        </p:tgtEl>
                                      </p:cBhvr>
                                    </p:animEffect>
                                  </p:childTnLst>
                                </p:cTn>
                              </p:par>
                            </p:childTnLst>
                          </p:cTn>
                        </p:par>
                        <p:par>
                          <p:cTn id="21" fill="hold">
                            <p:stCondLst>
                              <p:cond delay="1000"/>
                            </p:stCondLst>
                            <p:childTnLst>
                              <p:par>
                                <p:cTn id="22" presetID="2" presetClass="entr" presetSubtype="2" decel="100000" fill="hold" grpId="0" nodeType="afterEffect">
                                  <p:stCondLst>
                                    <p:cond delay="25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50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additive="base">
                                        <p:cTn id="28"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 calcmode="lin" valueType="num">
                                      <p:cBhvr>
                                        <p:cTn id="35" dur="500" fill="hold"/>
                                        <p:tgtEl>
                                          <p:spTgt spid="26"/>
                                        </p:tgtEl>
                                        <p:attrNameLst>
                                          <p:attrName>style.rotation</p:attrName>
                                        </p:attrNameLst>
                                      </p:cBhvr>
                                      <p:tavLst>
                                        <p:tav tm="0">
                                          <p:val>
                                            <p:fltVal val="360"/>
                                          </p:val>
                                        </p:tav>
                                        <p:tav tm="100000">
                                          <p:val>
                                            <p:fltVal val="0"/>
                                          </p:val>
                                        </p:tav>
                                      </p:tavLst>
                                    </p:anim>
                                    <p:animEffect transition="in" filter="fade">
                                      <p:cBhvr>
                                        <p:cTn id="36" dur="500"/>
                                        <p:tgtEl>
                                          <p:spTgt spid="26"/>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 calcmode="lin" valueType="num">
                                      <p:cBhvr>
                                        <p:cTn id="41" dur="500" fill="hold"/>
                                        <p:tgtEl>
                                          <p:spTgt spid="27"/>
                                        </p:tgtEl>
                                        <p:attrNameLst>
                                          <p:attrName>style.rotation</p:attrName>
                                        </p:attrNameLst>
                                      </p:cBhvr>
                                      <p:tavLst>
                                        <p:tav tm="0">
                                          <p:val>
                                            <p:fltVal val="360"/>
                                          </p:val>
                                        </p:tav>
                                        <p:tav tm="100000">
                                          <p:val>
                                            <p:fltVal val="0"/>
                                          </p:val>
                                        </p:tav>
                                      </p:tavLst>
                                    </p:anim>
                                    <p:animEffect transition="in" filter="fade">
                                      <p:cBhvr>
                                        <p:cTn id="42" dur="500"/>
                                        <p:tgtEl>
                                          <p:spTgt spid="27"/>
                                        </p:tgtEl>
                                      </p:cBhvr>
                                    </p:animEffect>
                                  </p:childTnLst>
                                </p:cTn>
                              </p:par>
                            </p:childTnLst>
                          </p:cTn>
                        </p:par>
                        <p:par>
                          <p:cTn id="43" fill="hold">
                            <p:stCondLst>
                              <p:cond delay="2500"/>
                            </p:stCondLst>
                            <p:childTnLst>
                              <p:par>
                                <p:cTn id="44" presetID="2" presetClass="entr" presetSubtype="2" decel="100000" fill="hold" grpId="0" nodeType="afterEffect">
                                  <p:stCondLst>
                                    <p:cond delay="250"/>
                                  </p:stCondLst>
                                  <p:childTnLst>
                                    <p:set>
                                      <p:cBhvr>
                                        <p:cTn id="45" dur="1" fill="hold">
                                          <p:stCondLst>
                                            <p:cond delay="0"/>
                                          </p:stCondLst>
                                        </p:cTn>
                                        <p:tgtEl>
                                          <p:spTgt spid="14">
                                            <p:txEl>
                                              <p:pRg st="0" end="0"/>
                                            </p:txEl>
                                          </p:spTgt>
                                        </p:tgtEl>
                                        <p:attrNameLst>
                                          <p:attrName>style.visibility</p:attrName>
                                        </p:attrNameLst>
                                      </p:cBhvr>
                                      <p:to>
                                        <p:strVal val="visible"/>
                                      </p:to>
                                    </p:set>
                                    <p:anim calcmode="lin" valueType="num">
                                      <p:cBhvr additive="base">
                                        <p:cTn id="4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14">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500"/>
                                  </p:stCondLst>
                                  <p:childTnLst>
                                    <p:set>
                                      <p:cBhvr>
                                        <p:cTn id="49" dur="1" fill="hold">
                                          <p:stCondLst>
                                            <p:cond delay="0"/>
                                          </p:stCondLst>
                                        </p:cTn>
                                        <p:tgtEl>
                                          <p:spTgt spid="15">
                                            <p:txEl>
                                              <p:pRg st="0" end="0"/>
                                            </p:txEl>
                                          </p:spTgt>
                                        </p:tgtEl>
                                        <p:attrNameLst>
                                          <p:attrName>style.visibility</p:attrName>
                                        </p:attrNameLst>
                                      </p:cBhvr>
                                      <p:to>
                                        <p:strVal val="visible"/>
                                      </p:to>
                                    </p:set>
                                    <p:anim calcmode="lin" valueType="num">
                                      <p:cBhvr additive="base">
                                        <p:cTn id="50"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15">
                                            <p:txEl>
                                              <p:pRg st="0" end="0"/>
                                            </p:txEl>
                                          </p:spTgt>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 calcmode="lin" valueType="num">
                                      <p:cBhvr>
                                        <p:cTn id="57" dur="500" fill="hold"/>
                                        <p:tgtEl>
                                          <p:spTgt spid="28"/>
                                        </p:tgtEl>
                                        <p:attrNameLst>
                                          <p:attrName>style.rotation</p:attrName>
                                        </p:attrNameLst>
                                      </p:cBhvr>
                                      <p:tavLst>
                                        <p:tav tm="0">
                                          <p:val>
                                            <p:fltVal val="360"/>
                                          </p:val>
                                        </p:tav>
                                        <p:tav tm="100000">
                                          <p:val>
                                            <p:fltVal val="0"/>
                                          </p:val>
                                        </p:tav>
                                      </p:tavLst>
                                    </p:anim>
                                    <p:animEffect transition="in" filter="fade">
                                      <p:cBhvr>
                                        <p:cTn id="58" dur="500"/>
                                        <p:tgtEl>
                                          <p:spTgt spid="28"/>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par>
                          <p:cTn id="65" fill="hold">
                            <p:stCondLst>
                              <p:cond delay="4000"/>
                            </p:stCondLst>
                            <p:childTnLst>
                              <p:par>
                                <p:cTn id="66" presetID="2" presetClass="entr" presetSubtype="2" decel="100000" fill="hold" grpId="0" nodeType="afterEffect">
                                  <p:stCondLst>
                                    <p:cond delay="250"/>
                                  </p:stCondLst>
                                  <p:childTnLst>
                                    <p:set>
                                      <p:cBhvr>
                                        <p:cTn id="67" dur="1" fill="hold">
                                          <p:stCondLst>
                                            <p:cond delay="0"/>
                                          </p:stCondLst>
                                        </p:cTn>
                                        <p:tgtEl>
                                          <p:spTgt spid="20">
                                            <p:txEl>
                                              <p:pRg st="0" end="0"/>
                                            </p:txEl>
                                          </p:spTgt>
                                        </p:tgtEl>
                                        <p:attrNameLst>
                                          <p:attrName>style.visibility</p:attrName>
                                        </p:attrNameLst>
                                      </p:cBhvr>
                                      <p:to>
                                        <p:strVal val="visible"/>
                                      </p:to>
                                    </p:set>
                                    <p:anim calcmode="lin" valueType="num">
                                      <p:cBhvr additive="base">
                                        <p:cTn id="68"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9" dur="500" fill="hold"/>
                                        <p:tgtEl>
                                          <p:spTgt spid="20">
                                            <p:txEl>
                                              <p:pRg st="0" end="0"/>
                                            </p:txEl>
                                          </p:spTgt>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500"/>
                                  </p:stCondLst>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additive="base">
                                        <p:cTn id="72"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73"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49" presetClass="entr" presetSubtype="0" decel="10000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 calcmode="lin" valueType="num">
                                      <p:cBhvr>
                                        <p:cTn id="79" dur="500" fill="hold"/>
                                        <p:tgtEl>
                                          <p:spTgt spid="30"/>
                                        </p:tgtEl>
                                        <p:attrNameLst>
                                          <p:attrName>style.rotation</p:attrName>
                                        </p:attrNameLst>
                                      </p:cBhvr>
                                      <p:tavLst>
                                        <p:tav tm="0">
                                          <p:val>
                                            <p:fltVal val="360"/>
                                          </p:val>
                                        </p:tav>
                                        <p:tav tm="100000">
                                          <p:val>
                                            <p:fltVal val="0"/>
                                          </p:val>
                                        </p:tav>
                                      </p:tavLst>
                                    </p:anim>
                                    <p:animEffect transition="in" filter="fade">
                                      <p:cBhvr>
                                        <p:cTn id="80" dur="500"/>
                                        <p:tgtEl>
                                          <p:spTgt spid="30"/>
                                        </p:tgtEl>
                                      </p:cBhvr>
                                    </p:animEffect>
                                  </p:childTnLst>
                                </p:cTn>
                              </p:par>
                              <p:par>
                                <p:cTn id="81" presetID="49" presetClass="entr" presetSubtype="0" decel="10000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 calcmode="lin" valueType="num">
                                      <p:cBhvr>
                                        <p:cTn id="85" dur="500" fill="hold"/>
                                        <p:tgtEl>
                                          <p:spTgt spid="31"/>
                                        </p:tgtEl>
                                        <p:attrNameLst>
                                          <p:attrName>style.rotation</p:attrName>
                                        </p:attrNameLst>
                                      </p:cBhvr>
                                      <p:tavLst>
                                        <p:tav tm="0">
                                          <p:val>
                                            <p:fltVal val="360"/>
                                          </p:val>
                                        </p:tav>
                                        <p:tav tm="100000">
                                          <p:val>
                                            <p:fltVal val="0"/>
                                          </p:val>
                                        </p:tav>
                                      </p:tavLst>
                                    </p:anim>
                                    <p:animEffect transition="in" filter="fade">
                                      <p:cBhvr>
                                        <p:cTn id="86" dur="500"/>
                                        <p:tgtEl>
                                          <p:spTgt spid="31"/>
                                        </p:tgtEl>
                                      </p:cBhvr>
                                    </p:animEffect>
                                  </p:childTnLst>
                                </p:cTn>
                              </p:par>
                            </p:childTnLst>
                          </p:cTn>
                        </p:par>
                        <p:par>
                          <p:cTn id="87" fill="hold">
                            <p:stCondLst>
                              <p:cond delay="5500"/>
                            </p:stCondLst>
                            <p:childTnLst>
                              <p:par>
                                <p:cTn id="88" presetID="2" presetClass="entr" presetSubtype="2" decel="100000" fill="hold" grpId="0" nodeType="afterEffect">
                                  <p:stCondLst>
                                    <p:cond delay="250"/>
                                  </p:stCondLst>
                                  <p:childTnLst>
                                    <p:set>
                                      <p:cBhvr>
                                        <p:cTn id="89" dur="1" fill="hold">
                                          <p:stCondLst>
                                            <p:cond delay="0"/>
                                          </p:stCondLst>
                                        </p:cTn>
                                        <p:tgtEl>
                                          <p:spTgt spid="22">
                                            <p:txEl>
                                              <p:pRg st="0" end="0"/>
                                            </p:txEl>
                                          </p:spTgt>
                                        </p:tgtEl>
                                        <p:attrNameLst>
                                          <p:attrName>style.visibility</p:attrName>
                                        </p:attrNameLst>
                                      </p:cBhvr>
                                      <p:to>
                                        <p:strVal val="visible"/>
                                      </p:to>
                                    </p:set>
                                    <p:anim calcmode="lin" valueType="num">
                                      <p:cBhvr additive="base">
                                        <p:cTn id="90"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22">
                                            <p:txEl>
                                              <p:pRg st="0" end="0"/>
                                            </p:txEl>
                                          </p:spTgt>
                                        </p:tgtEl>
                                        <p:attrNameLst>
                                          <p:attrName>ppt_y</p:attrName>
                                        </p:attrNameLst>
                                      </p:cBhvr>
                                      <p:tavLst>
                                        <p:tav tm="0">
                                          <p:val>
                                            <p:strVal val="#ppt_y"/>
                                          </p:val>
                                        </p:tav>
                                        <p:tav tm="100000">
                                          <p:val>
                                            <p:strVal val="#ppt_y"/>
                                          </p:val>
                                        </p:tav>
                                      </p:tavLst>
                                    </p:anim>
                                  </p:childTnLst>
                                </p:cTn>
                              </p:par>
                              <p:par>
                                <p:cTn id="92" presetID="2" presetClass="entr" presetSubtype="2" decel="100000" fill="hold" grpId="0" nodeType="withEffect">
                                  <p:stCondLst>
                                    <p:cond delay="500"/>
                                  </p:stCondLst>
                                  <p:childTnLst>
                                    <p:set>
                                      <p:cBhvr>
                                        <p:cTn id="93" dur="1" fill="hold">
                                          <p:stCondLst>
                                            <p:cond delay="0"/>
                                          </p:stCondLst>
                                        </p:cTn>
                                        <p:tgtEl>
                                          <p:spTgt spid="23">
                                            <p:txEl>
                                              <p:pRg st="0" end="0"/>
                                            </p:txEl>
                                          </p:spTgt>
                                        </p:tgtEl>
                                        <p:attrNameLst>
                                          <p:attrName>style.visibility</p:attrName>
                                        </p:attrNameLst>
                                      </p:cBhvr>
                                      <p:to>
                                        <p:strVal val="visible"/>
                                      </p:to>
                                    </p:set>
                                    <p:anim calcmode="lin" valueType="num">
                                      <p:cBhvr additive="base">
                                        <p:cTn id="94"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5"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after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15" grpId="0" build="p">
        <p:tmplLst>
          <p:tmpl lvl="1">
            <p:tnLst>
              <p:par>
                <p:cTn presetID="2" presetClass="entr" presetSubtype="2"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2" presetClass="entr" presetSubtype="2" decel="100000" fill="hold" nodeType="after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2" decel="100000" fill="hold" nodeType="withEffect">
                  <p:stCondLst>
                    <p:cond delay="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1+#ppt_w/2"/>
                          </p:val>
                        </p:tav>
                        <p:tav tm="100000">
                          <p:val>
                            <p:strVal val="#ppt_x"/>
                          </p:val>
                        </p:tav>
                      </p:tavLst>
                    </p:anim>
                    <p:anim calcmode="lin" valueType="num">
                      <p:cBhvr additive="base">
                        <p:cTn dur="500" fill="hold"/>
                        <p:tgtEl>
                          <p:spTgt spid="21"/>
                        </p:tgtEl>
                        <p:attrNameLst>
                          <p:attrName>ppt_y</p:attrName>
                        </p:attrNameLst>
                      </p:cBhvr>
                      <p:tavLst>
                        <p:tav tm="0">
                          <p:val>
                            <p:strVal val="#ppt_y"/>
                          </p:val>
                        </p:tav>
                        <p:tav tm="100000">
                          <p:val>
                            <p:strVal val="#ppt_y"/>
                          </p:val>
                        </p:tav>
                      </p:tavLst>
                    </p:anim>
                  </p:childTnLst>
                </p:cTn>
              </p:par>
            </p:tnLst>
          </p:tmpl>
        </p:tmplLst>
      </p:bldP>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4" grpId="0" animBg="1"/>
      <p:bldP spid="25" grpId="0"/>
      <p:bldP spid="26" grpId="0" animBg="1"/>
      <p:bldP spid="27" grpId="0"/>
      <p:bldP spid="28" grpId="0" animBg="1"/>
      <p:bldP spid="29" grpId="0"/>
      <p:bldP spid="30" grpId="0" animBg="1"/>
      <p:bldP spid="31" grpId="0"/>
    </p:bld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con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2" name="テキスト プレースホルダー 11"/>
          <p:cNvSpPr>
            <a:spLocks noGrp="1"/>
          </p:cNvSpPr>
          <p:nvPr>
            <p:ph type="body" sz="quarter" idx="14" hasCustomPrompt="1"/>
          </p:nvPr>
        </p:nvSpPr>
        <p:spPr>
          <a:xfrm>
            <a:off x="934294"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0" name="円/楕円 19"/>
          <p:cNvSpPr/>
          <p:nvPr userDrawn="1"/>
        </p:nvSpPr>
        <p:spPr>
          <a:xfrm>
            <a:off x="1582366"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図プレースホルダー 5"/>
          <p:cNvSpPr>
            <a:spLocks noGrp="1"/>
          </p:cNvSpPr>
          <p:nvPr>
            <p:ph type="pic" sz="quarter" idx="38" hasCustomPrompt="1"/>
          </p:nvPr>
        </p:nvSpPr>
        <p:spPr>
          <a:xfrm>
            <a:off x="2482466" y="3955368"/>
            <a:ext cx="1008112" cy="1008112"/>
          </a:xfrm>
        </p:spPr>
        <p:txBody>
          <a:bodyPr>
            <a:normAutofit/>
          </a:bodyPr>
          <a:lstStyle>
            <a:lvl1pPr>
              <a:defRPr sz="1100"/>
            </a:lvl1pPr>
          </a:lstStyle>
          <a:p>
            <a:r>
              <a:rPr lang="en-US" dirty="0"/>
              <a:t>ICON</a:t>
            </a:r>
          </a:p>
        </p:txBody>
      </p:sp>
      <p:cxnSp>
        <p:nvCxnSpPr>
          <p:cNvPr id="6" name="直線コネクタ 5"/>
          <p:cNvCxnSpPr/>
          <p:nvPr userDrawn="1"/>
        </p:nvCxnSpPr>
        <p:spPr>
          <a:xfrm>
            <a:off x="1294334"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4" name="テキスト プレースホルダー 11"/>
          <p:cNvSpPr>
            <a:spLocks noGrp="1"/>
          </p:cNvSpPr>
          <p:nvPr>
            <p:ph type="body" sz="quarter" idx="39" hasCustomPrompt="1"/>
          </p:nvPr>
        </p:nvSpPr>
        <p:spPr>
          <a:xfrm>
            <a:off x="5038750"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35" name="テキスト プレースホルダー 11"/>
          <p:cNvSpPr>
            <a:spLocks noGrp="1"/>
          </p:cNvSpPr>
          <p:nvPr>
            <p:ph type="body" sz="quarter" idx="40" hasCustomPrompt="1"/>
          </p:nvPr>
        </p:nvSpPr>
        <p:spPr>
          <a:xfrm>
            <a:off x="5038750"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36" name="円/楕円 35"/>
          <p:cNvSpPr/>
          <p:nvPr userDrawn="1"/>
        </p:nvSpPr>
        <p:spPr>
          <a:xfrm>
            <a:off x="5686822"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7" name="図プレースホルダー 5"/>
          <p:cNvSpPr>
            <a:spLocks noGrp="1"/>
          </p:cNvSpPr>
          <p:nvPr>
            <p:ph type="pic" sz="quarter" idx="41" hasCustomPrompt="1"/>
          </p:nvPr>
        </p:nvSpPr>
        <p:spPr>
          <a:xfrm>
            <a:off x="6586922" y="3955368"/>
            <a:ext cx="1008112" cy="1008112"/>
          </a:xfrm>
        </p:spPr>
        <p:txBody>
          <a:bodyPr>
            <a:normAutofit/>
          </a:bodyPr>
          <a:lstStyle>
            <a:lvl1pPr>
              <a:defRPr sz="1100"/>
            </a:lvl1pPr>
          </a:lstStyle>
          <a:p>
            <a:r>
              <a:rPr lang="en-US" dirty="0"/>
              <a:t>ICON</a:t>
            </a:r>
          </a:p>
        </p:txBody>
      </p:sp>
      <p:cxnSp>
        <p:nvCxnSpPr>
          <p:cNvPr id="38" name="直線コネクタ 37"/>
          <p:cNvCxnSpPr/>
          <p:nvPr userDrawn="1"/>
        </p:nvCxnSpPr>
        <p:spPr>
          <a:xfrm>
            <a:off x="5398790"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9" name="テキスト プレースホルダー 11"/>
          <p:cNvSpPr>
            <a:spLocks noGrp="1"/>
          </p:cNvSpPr>
          <p:nvPr>
            <p:ph type="body" sz="quarter" idx="42" hasCustomPrompt="1"/>
          </p:nvPr>
        </p:nvSpPr>
        <p:spPr>
          <a:xfrm>
            <a:off x="9143206"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0" name="テキスト プレースホルダー 11"/>
          <p:cNvSpPr>
            <a:spLocks noGrp="1"/>
          </p:cNvSpPr>
          <p:nvPr>
            <p:ph type="body" sz="quarter" idx="43" hasCustomPrompt="1"/>
          </p:nvPr>
        </p:nvSpPr>
        <p:spPr>
          <a:xfrm>
            <a:off x="9143206"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1" name="円/楕円 40"/>
          <p:cNvSpPr/>
          <p:nvPr userDrawn="1"/>
        </p:nvSpPr>
        <p:spPr>
          <a:xfrm>
            <a:off x="9791278"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4" hasCustomPrompt="1"/>
          </p:nvPr>
        </p:nvSpPr>
        <p:spPr>
          <a:xfrm>
            <a:off x="10691378" y="3955368"/>
            <a:ext cx="1008112" cy="1008112"/>
          </a:xfrm>
        </p:spPr>
        <p:txBody>
          <a:bodyPr>
            <a:normAutofit/>
          </a:bodyPr>
          <a:lstStyle>
            <a:lvl1pPr>
              <a:defRPr sz="1100"/>
            </a:lvl1pPr>
          </a:lstStyle>
          <a:p>
            <a:r>
              <a:rPr lang="en-US" dirty="0"/>
              <a:t>ICON</a:t>
            </a:r>
          </a:p>
        </p:txBody>
      </p:sp>
      <p:cxnSp>
        <p:nvCxnSpPr>
          <p:cNvPr id="43" name="直線コネクタ 42"/>
          <p:cNvCxnSpPr/>
          <p:nvPr userDrawn="1"/>
        </p:nvCxnSpPr>
        <p:spPr>
          <a:xfrm>
            <a:off x="9503246"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5" hasCustomPrompt="1"/>
          </p:nvPr>
        </p:nvSpPr>
        <p:spPr>
          <a:xfrm>
            <a:off x="13247662" y="6439644"/>
            <a:ext cx="3960440"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45" name="テキスト プレースホルダー 11"/>
          <p:cNvSpPr>
            <a:spLocks noGrp="1"/>
          </p:cNvSpPr>
          <p:nvPr>
            <p:ph type="body" sz="quarter" idx="46" hasCustomPrompt="1"/>
          </p:nvPr>
        </p:nvSpPr>
        <p:spPr>
          <a:xfrm>
            <a:off x="13247662" y="7087716"/>
            <a:ext cx="3960440" cy="2088232"/>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46" name="円/楕円 45"/>
          <p:cNvSpPr/>
          <p:nvPr userDrawn="1"/>
        </p:nvSpPr>
        <p:spPr>
          <a:xfrm>
            <a:off x="13895734" y="305526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7" hasCustomPrompt="1"/>
          </p:nvPr>
        </p:nvSpPr>
        <p:spPr>
          <a:xfrm>
            <a:off x="14795834" y="3955368"/>
            <a:ext cx="1008112" cy="1008112"/>
          </a:xfrm>
        </p:spPr>
        <p:txBody>
          <a:bodyPr>
            <a:normAutofit/>
          </a:bodyPr>
          <a:lstStyle>
            <a:lvl1pPr>
              <a:defRPr sz="1100"/>
            </a:lvl1pPr>
          </a:lstStyle>
          <a:p>
            <a:r>
              <a:rPr lang="en-US" dirty="0"/>
              <a:t>ICON</a:t>
            </a:r>
          </a:p>
        </p:txBody>
      </p:sp>
      <p:cxnSp>
        <p:nvCxnSpPr>
          <p:cNvPr id="48" name="直線コネクタ 47"/>
          <p:cNvCxnSpPr/>
          <p:nvPr userDrawn="1"/>
        </p:nvCxnSpPr>
        <p:spPr>
          <a:xfrm>
            <a:off x="13607702" y="6223620"/>
            <a:ext cx="3312368"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856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 calcmode="lin" valueType="num">
                                      <p:cBhvr>
                                        <p:cTn id="13" dur="500" fill="hold"/>
                                        <p:tgtEl>
                                          <p:spTgt spid="20"/>
                                        </p:tgtEl>
                                        <p:attrNameLst>
                                          <p:attrName>style.rotation</p:attrName>
                                        </p:attrNameLst>
                                      </p:cBhvr>
                                      <p:tavLst>
                                        <p:tav tm="0">
                                          <p:val>
                                            <p:fltVal val="360"/>
                                          </p:val>
                                        </p:tav>
                                        <p:tav tm="100000">
                                          <p:val>
                                            <p:fltVal val="0"/>
                                          </p:val>
                                        </p:tav>
                                      </p:tavLst>
                                    </p:anim>
                                    <p:animEffect transition="in" filter="fade">
                                      <p:cBhvr>
                                        <p:cTn id="14" dur="500"/>
                                        <p:tgtEl>
                                          <p:spTgt spid="20"/>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style.rotation</p:attrName>
                                        </p:attrNameLst>
                                      </p:cBhvr>
                                      <p:tavLst>
                                        <p:tav tm="0">
                                          <p:val>
                                            <p:fltVal val="360"/>
                                          </p:val>
                                        </p:tav>
                                        <p:tav tm="100000">
                                          <p:val>
                                            <p:fltVal val="0"/>
                                          </p:val>
                                        </p:tav>
                                      </p:tavLst>
                                    </p:anim>
                                    <p:animEffect transition="in" filter="fade">
                                      <p:cBhvr>
                                        <p:cTn id="20" dur="500"/>
                                        <p:tgtEl>
                                          <p:spTgt spid="2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2">
                                            <p:txEl>
                                              <p:pRg st="0" end="0"/>
                                            </p:txEl>
                                          </p:spTgt>
                                        </p:tgtEl>
                                        <p:attrNameLst>
                                          <p:attrName>style.visibility</p:attrName>
                                        </p:attrNameLst>
                                      </p:cBhvr>
                                      <p:to>
                                        <p:strVal val="visible"/>
                                      </p:to>
                                    </p:set>
                                    <p:anim calcmode="lin" valueType="num">
                                      <p:cBhvr additive="base">
                                        <p:cTn id="2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 calcmode="lin" valueType="num">
                                      <p:cBhvr>
                                        <p:cTn id="39" dur="500" fill="hold"/>
                                        <p:tgtEl>
                                          <p:spTgt spid="36"/>
                                        </p:tgtEl>
                                        <p:attrNameLst>
                                          <p:attrName>style.rotation</p:attrName>
                                        </p:attrNameLst>
                                      </p:cBhvr>
                                      <p:tavLst>
                                        <p:tav tm="0">
                                          <p:val>
                                            <p:fltVal val="360"/>
                                          </p:val>
                                        </p:tav>
                                        <p:tav tm="100000">
                                          <p:val>
                                            <p:fltVal val="0"/>
                                          </p:val>
                                        </p:tav>
                                      </p:tavLst>
                                    </p:anim>
                                    <p:animEffect transition="in" filter="fade">
                                      <p:cBhvr>
                                        <p:cTn id="40" dur="500"/>
                                        <p:tgtEl>
                                          <p:spTgt spid="36"/>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 calcmode="lin" valueType="num">
                                      <p:cBhvr>
                                        <p:cTn id="45" dur="500" fill="hold"/>
                                        <p:tgtEl>
                                          <p:spTgt spid="37"/>
                                        </p:tgtEl>
                                        <p:attrNameLst>
                                          <p:attrName>style.rotation</p:attrName>
                                        </p:attrNameLst>
                                      </p:cBhvr>
                                      <p:tavLst>
                                        <p:tav tm="0">
                                          <p:val>
                                            <p:fltVal val="360"/>
                                          </p:val>
                                        </p:tav>
                                        <p:tav tm="100000">
                                          <p:val>
                                            <p:fltVal val="0"/>
                                          </p:val>
                                        </p:tav>
                                      </p:tavLst>
                                    </p:anim>
                                    <p:animEffect transition="in" filter="fade">
                                      <p:cBhvr>
                                        <p:cTn id="46" dur="500"/>
                                        <p:tgtEl>
                                          <p:spTgt spid="37"/>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3500"/>
                            </p:stCondLst>
                            <p:childTnLst>
                              <p:par>
                                <p:cTn id="52" presetID="2" presetClass="entr" presetSubtype="4" decel="100000" fill="hold" grpId="0" nodeType="afterEffect">
                                  <p:stCondLst>
                                    <p:cond delay="0"/>
                                  </p:stCondLst>
                                  <p:childTnLst>
                                    <p:set>
                                      <p:cBhvr>
                                        <p:cTn id="53" dur="1" fill="hold">
                                          <p:stCondLst>
                                            <p:cond delay="0"/>
                                          </p:stCondLst>
                                        </p:cTn>
                                        <p:tgtEl>
                                          <p:spTgt spid="34">
                                            <p:txEl>
                                              <p:pRg st="0" end="0"/>
                                            </p:txEl>
                                          </p:spTgt>
                                        </p:tgtEl>
                                        <p:attrNameLst>
                                          <p:attrName>style.visibility</p:attrName>
                                        </p:attrNameLst>
                                      </p:cBhvr>
                                      <p:to>
                                        <p:strVal val="visible"/>
                                      </p:to>
                                    </p:set>
                                    <p:anim calcmode="lin" valueType="num">
                                      <p:cBhvr additive="base">
                                        <p:cTn id="54"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5">
                                            <p:txEl>
                                              <p:pRg st="0" end="0"/>
                                            </p:txEl>
                                          </p:spTgt>
                                        </p:tgtEl>
                                        <p:attrNameLst>
                                          <p:attrName>style.visibility</p:attrName>
                                        </p:attrNameLst>
                                      </p:cBhvr>
                                      <p:to>
                                        <p:strVal val="visible"/>
                                      </p:to>
                                    </p:set>
                                    <p:anim calcmode="lin" valueType="num">
                                      <p:cBhvr additive="base">
                                        <p:cTn id="58"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49" presetClass="entr" presetSubtype="0" decel="10000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childTnLst>
                          </p:cTn>
                        </p:par>
                        <p:par>
                          <p:cTn id="77" fill="hold">
                            <p:stCondLst>
                              <p:cond delay="5500"/>
                            </p:stCondLst>
                            <p:childTnLst>
                              <p:par>
                                <p:cTn id="78" presetID="2" presetClass="entr" presetSubtype="4" decel="100000" fill="hold" grpId="0" nodeType="afterEffect">
                                  <p:stCondLst>
                                    <p:cond delay="0"/>
                                  </p:stCondLst>
                                  <p:childTnLst>
                                    <p:set>
                                      <p:cBhvr>
                                        <p:cTn id="79" dur="1" fill="hold">
                                          <p:stCondLst>
                                            <p:cond delay="0"/>
                                          </p:stCondLst>
                                        </p:cTn>
                                        <p:tgtEl>
                                          <p:spTgt spid="39">
                                            <p:txEl>
                                              <p:pRg st="0" end="0"/>
                                            </p:txEl>
                                          </p:spTgt>
                                        </p:tgtEl>
                                        <p:attrNameLst>
                                          <p:attrName>style.visibility</p:attrName>
                                        </p:attrNameLst>
                                      </p:cBhvr>
                                      <p:to>
                                        <p:strVal val="visible"/>
                                      </p:to>
                                    </p:set>
                                    <p:anim calcmode="lin" valueType="num">
                                      <p:cBhvr additive="base">
                                        <p:cTn id="80"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40">
                                            <p:txEl>
                                              <p:pRg st="0" end="0"/>
                                            </p:txEl>
                                          </p:spTgt>
                                        </p:tgtEl>
                                        <p:attrNameLst>
                                          <p:attrName>style.visibility</p:attrName>
                                        </p:attrNameLst>
                                      </p:cBhvr>
                                      <p:to>
                                        <p:strVal val="visible"/>
                                      </p:to>
                                    </p:set>
                                    <p:anim calcmode="lin" valueType="num">
                                      <p:cBhvr additive="base">
                                        <p:cTn id="84"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49" presetClass="entr" presetSubtype="0" decel="10000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anim calcmode="lin" valueType="num">
                                      <p:cBhvr>
                                        <p:cTn id="91" dur="500" fill="hold"/>
                                        <p:tgtEl>
                                          <p:spTgt spid="46"/>
                                        </p:tgtEl>
                                        <p:attrNameLst>
                                          <p:attrName>style.rotation</p:attrName>
                                        </p:attrNameLst>
                                      </p:cBhvr>
                                      <p:tavLst>
                                        <p:tav tm="0">
                                          <p:val>
                                            <p:fltVal val="360"/>
                                          </p:val>
                                        </p:tav>
                                        <p:tav tm="100000">
                                          <p:val>
                                            <p:fltVal val="0"/>
                                          </p:val>
                                        </p:tav>
                                      </p:tavLst>
                                    </p:anim>
                                    <p:animEffect transition="in" filter="fade">
                                      <p:cBhvr>
                                        <p:cTn id="92" dur="500"/>
                                        <p:tgtEl>
                                          <p:spTgt spid="46"/>
                                        </p:tgtEl>
                                      </p:cBhvr>
                                    </p:animEffect>
                                  </p:childTnLst>
                                </p:cTn>
                              </p:par>
                              <p:par>
                                <p:cTn id="93" presetID="49" presetClass="entr" presetSubtype="0" decel="100000" fill="hold" grpId="0" nodeType="withEffect">
                                  <p:stCondLst>
                                    <p:cond delay="0"/>
                                  </p:stCondLst>
                                  <p:childTnLst>
                                    <p:set>
                                      <p:cBhvr>
                                        <p:cTn id="94" dur="1" fill="hold">
                                          <p:stCondLst>
                                            <p:cond delay="0"/>
                                          </p:stCondLst>
                                        </p:cTn>
                                        <p:tgtEl>
                                          <p:spTgt spid="47"/>
                                        </p:tgtEl>
                                        <p:attrNameLst>
                                          <p:attrName>style.visibility</p:attrName>
                                        </p:attrNameLst>
                                      </p:cBhvr>
                                      <p:to>
                                        <p:strVal val="visible"/>
                                      </p:to>
                                    </p:set>
                                    <p:anim calcmode="lin" valueType="num">
                                      <p:cBhvr>
                                        <p:cTn id="95" dur="500" fill="hold"/>
                                        <p:tgtEl>
                                          <p:spTgt spid="47"/>
                                        </p:tgtEl>
                                        <p:attrNameLst>
                                          <p:attrName>ppt_w</p:attrName>
                                        </p:attrNameLst>
                                      </p:cBhvr>
                                      <p:tavLst>
                                        <p:tav tm="0">
                                          <p:val>
                                            <p:fltVal val="0"/>
                                          </p:val>
                                        </p:tav>
                                        <p:tav tm="100000">
                                          <p:val>
                                            <p:strVal val="#ppt_w"/>
                                          </p:val>
                                        </p:tav>
                                      </p:tavLst>
                                    </p:anim>
                                    <p:anim calcmode="lin" valueType="num">
                                      <p:cBhvr>
                                        <p:cTn id="96" dur="500" fill="hold"/>
                                        <p:tgtEl>
                                          <p:spTgt spid="47"/>
                                        </p:tgtEl>
                                        <p:attrNameLst>
                                          <p:attrName>ppt_h</p:attrName>
                                        </p:attrNameLst>
                                      </p:cBhvr>
                                      <p:tavLst>
                                        <p:tav tm="0">
                                          <p:val>
                                            <p:fltVal val="0"/>
                                          </p:val>
                                        </p:tav>
                                        <p:tav tm="100000">
                                          <p:val>
                                            <p:strVal val="#ppt_h"/>
                                          </p:val>
                                        </p:tav>
                                      </p:tavLst>
                                    </p:anim>
                                    <p:anim calcmode="lin" valueType="num">
                                      <p:cBhvr>
                                        <p:cTn id="97" dur="500" fill="hold"/>
                                        <p:tgtEl>
                                          <p:spTgt spid="47"/>
                                        </p:tgtEl>
                                        <p:attrNameLst>
                                          <p:attrName>style.rotation</p:attrName>
                                        </p:attrNameLst>
                                      </p:cBhvr>
                                      <p:tavLst>
                                        <p:tav tm="0">
                                          <p:val>
                                            <p:fltVal val="360"/>
                                          </p:val>
                                        </p:tav>
                                        <p:tav tm="100000">
                                          <p:val>
                                            <p:fltVal val="0"/>
                                          </p:val>
                                        </p:tav>
                                      </p:tavLst>
                                    </p:anim>
                                    <p:animEffect transition="in" filter="fade">
                                      <p:cBhvr>
                                        <p:cTn id="98" dur="500"/>
                                        <p:tgtEl>
                                          <p:spTgt spid="47"/>
                                        </p:tgtEl>
                                      </p:cBhvr>
                                    </p:animEffect>
                                  </p:childTnLst>
                                </p:cTn>
                              </p:par>
                            </p:childTnLst>
                          </p:cTn>
                        </p:par>
                        <p:par>
                          <p:cTn id="99" fill="hold">
                            <p:stCondLst>
                              <p:cond delay="7000"/>
                            </p:stCondLst>
                            <p:childTnLst>
                              <p:par>
                                <p:cTn id="100" presetID="22" presetClass="entr" presetSubtype="8" fill="hold" nodeType="after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ipe(left)">
                                      <p:cBhvr>
                                        <p:cTn id="102" dur="500"/>
                                        <p:tgtEl>
                                          <p:spTgt spid="48"/>
                                        </p:tgtEl>
                                      </p:cBhvr>
                                    </p:animEffect>
                                  </p:childTnLst>
                                </p:cTn>
                              </p:par>
                            </p:childTnLst>
                          </p:cTn>
                        </p:par>
                        <p:par>
                          <p:cTn id="103" fill="hold">
                            <p:stCondLst>
                              <p:cond delay="7500"/>
                            </p:stCondLst>
                            <p:childTnLst>
                              <p:par>
                                <p:cTn id="104" presetID="2" presetClass="entr" presetSubtype="4" decel="100000" fill="hold" grpId="0" nodeType="afterEffect">
                                  <p:stCondLst>
                                    <p:cond delay="0"/>
                                  </p:stCondLst>
                                  <p:childTnLst>
                                    <p:set>
                                      <p:cBhvr>
                                        <p:cTn id="105" dur="1" fill="hold">
                                          <p:stCondLst>
                                            <p:cond delay="0"/>
                                          </p:stCondLst>
                                        </p:cTn>
                                        <p:tgtEl>
                                          <p:spTgt spid="44">
                                            <p:txEl>
                                              <p:pRg st="0" end="0"/>
                                            </p:txEl>
                                          </p:spTgt>
                                        </p:tgtEl>
                                        <p:attrNameLst>
                                          <p:attrName>style.visibility</p:attrName>
                                        </p:attrNameLst>
                                      </p:cBhvr>
                                      <p:to>
                                        <p:strVal val="visible"/>
                                      </p:to>
                                    </p:set>
                                    <p:anim calcmode="lin" valueType="num">
                                      <p:cBhvr additive="base">
                                        <p:cTn id="106"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44">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45">
                                            <p:txEl>
                                              <p:pRg st="0" end="0"/>
                                            </p:txEl>
                                          </p:spTgt>
                                        </p:tgtEl>
                                        <p:attrNameLst>
                                          <p:attrName>style.visibility</p:attrName>
                                        </p:attrNameLst>
                                      </p:cBhvr>
                                      <p:to>
                                        <p:strVal val="visible"/>
                                      </p:to>
                                    </p:set>
                                    <p:anim calcmode="lin" valueType="num">
                                      <p:cBhvr additive="base">
                                        <p:cTn id="110"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2" presetClass="entr" presetSubtype="4"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3" grpId="0" build="p">
        <p:tmplLst>
          <p:tmpl lvl="1">
            <p:tnLst>
              <p:par>
                <p:cTn presetID="2" presetClass="entr" presetSubtype="4" decel="100000" fill="hold" nodeType="withEffect">
                  <p:stCondLst>
                    <p:cond delay="5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animBg="1"/>
      <p:bldP spid="21" grpId="0"/>
      <p:bldP spid="34" grpId="0" build="p">
        <p:tmplLst>
          <p:tmpl lvl="1">
            <p:tnLst>
              <p:par>
                <p:cTn presetID="2" presetClass="entr" presetSubtype="4"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animBg="1"/>
      <p:bldP spid="37" grpId="0"/>
      <p:bldP spid="39" grpId="0" build="p">
        <p:tmplLst>
          <p:tmpl lvl="1">
            <p:tnLst>
              <p:par>
                <p:cTn presetID="2" presetClass="entr" presetSubtype="4"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50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4"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50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Tree>
    <p:extLst>
      <p:ext uri="{BB962C8B-B14F-4D97-AF65-F5344CB8AC3E}">
        <p14:creationId xmlns:p14="http://schemas.microsoft.com/office/powerpoint/2010/main" val="15104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41">
                                            <p:txEl>
                                              <p:pRg st="0" end="0"/>
                                            </p:txEl>
                                          </p:spTgt>
                                        </p:tgtEl>
                                        <p:attrNameLst>
                                          <p:attrName>style.visibility</p:attrName>
                                        </p:attrNameLst>
                                      </p:cBhvr>
                                      <p:to>
                                        <p:strVal val="visible"/>
                                      </p:to>
                                    </p:set>
                                    <p:anim calcmode="lin" valueType="num">
                                      <p:cBhvr>
                                        <p:cTn id="21"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3"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4" dur="500"/>
                                        <p:tgtEl>
                                          <p:spTgt spid="41">
                                            <p:txEl>
                                              <p:pRg st="0" end="0"/>
                                            </p:txEl>
                                          </p:spTgt>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1">
                                            <p:txEl>
                                              <p:pRg st="0" end="0"/>
                                            </p:txEl>
                                          </p:spTgt>
                                        </p:tgtEl>
                                        <p:attrNameLst>
                                          <p:attrName>style.visibility</p:attrName>
                                        </p:attrNameLst>
                                      </p:cBhvr>
                                      <p:to>
                                        <p:strVal val="visible"/>
                                      </p:to>
                                    </p:set>
                                    <p:anim calcmode="lin" valueType="num">
                                      <p:cBhvr additive="base">
                                        <p:cTn id="32"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 calcmode="lin" valueType="num">
                                      <p:cBhvr>
                                        <p:cTn id="43" dur="500" fill="hold"/>
                                        <p:tgtEl>
                                          <p:spTgt spid="42"/>
                                        </p:tgtEl>
                                        <p:attrNameLst>
                                          <p:attrName>style.rotation</p:attrName>
                                        </p:attrNameLst>
                                      </p:cBhvr>
                                      <p:tavLst>
                                        <p:tav tm="0">
                                          <p:val>
                                            <p:fltVal val="360"/>
                                          </p:val>
                                        </p:tav>
                                        <p:tav tm="100000">
                                          <p:val>
                                            <p:fltVal val="0"/>
                                          </p:val>
                                        </p:tav>
                                      </p:tavLst>
                                    </p:anim>
                                    <p:animEffect transition="in" filter="fade">
                                      <p:cBhvr>
                                        <p:cTn id="44" dur="5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3">
                                            <p:txEl>
                                              <p:pRg st="0" end="0"/>
                                            </p:txEl>
                                          </p:spTgt>
                                        </p:tgtEl>
                                        <p:attrNameLst>
                                          <p:attrName>style.visibility</p:attrName>
                                        </p:attrNameLst>
                                      </p:cBhvr>
                                      <p:to>
                                        <p:strVal val="visible"/>
                                      </p:to>
                                    </p:set>
                                    <p:anim calcmode="lin" valueType="num">
                                      <p:cBhvr>
                                        <p:cTn id="47"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0" dur="500"/>
                                        <p:tgtEl>
                                          <p:spTgt spid="43">
                                            <p:txEl>
                                              <p:pRg st="0" end="0"/>
                                            </p:txEl>
                                          </p:spTgt>
                                        </p:tgtEl>
                                      </p:cBhvr>
                                    </p:animEffect>
                                  </p:childTnLst>
                                </p:cTn>
                              </p:par>
                            </p:childTnLst>
                          </p:cTn>
                        </p:par>
                        <p:par>
                          <p:cTn id="51" fill="hold">
                            <p:stCondLst>
                              <p:cond delay="3500"/>
                            </p:stCondLst>
                            <p:childTnLst>
                              <p:par>
                                <p:cTn id="52" presetID="2" presetClass="entr" presetSubtype="4" decel="100000" fill="hold" grpId="0" nodeType="afterEffect">
                                  <p:stCondLst>
                                    <p:cond delay="25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3">
                                            <p:txEl>
                                              <p:pRg st="0" end="0"/>
                                            </p:txEl>
                                          </p:spTgt>
                                        </p:tgtEl>
                                        <p:attrNameLst>
                                          <p:attrName>style.visibility</p:attrName>
                                        </p:attrNameLst>
                                      </p:cBhvr>
                                      <p:to>
                                        <p:strVal val="visible"/>
                                      </p:to>
                                    </p:set>
                                    <p:anim calcmode="lin" valueType="num">
                                      <p:cBhvr additive="base">
                                        <p:cTn id="58"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000"/>
                            </p:stCondLst>
                            <p:childTnLst>
                              <p:par>
                                <p:cTn id="65" presetID="49" presetClass="entr" presetSubtype="0" decel="10000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style.rotation</p:attrName>
                                        </p:attrNameLst>
                                      </p:cBhvr>
                                      <p:tavLst>
                                        <p:tav tm="0">
                                          <p:val>
                                            <p:fltVal val="360"/>
                                          </p:val>
                                        </p:tav>
                                        <p:tav tm="100000">
                                          <p:val>
                                            <p:fltVal val="0"/>
                                          </p:val>
                                        </p:tav>
                                      </p:tavLst>
                                    </p:anim>
                                    <p:animEffect transition="in" filter="fade">
                                      <p:cBhvr>
                                        <p:cTn id="70" dur="500"/>
                                        <p:tgtEl>
                                          <p:spTgt spid="44"/>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5">
                                            <p:txEl>
                                              <p:pRg st="0" end="0"/>
                                            </p:txEl>
                                          </p:spTgt>
                                        </p:tgtEl>
                                        <p:attrNameLst>
                                          <p:attrName>style.visibility</p:attrName>
                                        </p:attrNameLst>
                                      </p:cBhvr>
                                      <p:to>
                                        <p:strVal val="visible"/>
                                      </p:to>
                                    </p:set>
                                    <p:anim calcmode="lin" valueType="num">
                                      <p:cBhvr>
                                        <p:cTn id="73"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45">
                                            <p:txEl>
                                              <p:pRg st="0" end="0"/>
                                            </p:txEl>
                                          </p:spTgt>
                                        </p:tgtEl>
                                      </p:cBhvr>
                                    </p:animEffect>
                                  </p:childTnLst>
                                </p:cTn>
                              </p:par>
                            </p:childTnLst>
                          </p:cTn>
                        </p:par>
                        <p:par>
                          <p:cTn id="77" fill="hold">
                            <p:stCondLst>
                              <p:cond delay="5500"/>
                            </p:stCondLst>
                            <p:childTnLst>
                              <p:par>
                                <p:cTn id="78" presetID="2" presetClass="entr" presetSubtype="4" decel="100000" fill="hold" grpId="0" nodeType="afterEffect">
                                  <p:stCondLst>
                                    <p:cond delay="250"/>
                                  </p:stCondLst>
                                  <p:childTnLst>
                                    <p:set>
                                      <p:cBhvr>
                                        <p:cTn id="79" dur="1" fill="hold">
                                          <p:stCondLst>
                                            <p:cond delay="0"/>
                                          </p:stCondLst>
                                        </p:cTn>
                                        <p:tgtEl>
                                          <p:spTgt spid="34">
                                            <p:txEl>
                                              <p:pRg st="0" end="0"/>
                                            </p:txEl>
                                          </p:spTgt>
                                        </p:tgtEl>
                                        <p:attrNameLst>
                                          <p:attrName>style.visibility</p:attrName>
                                        </p:attrNameLst>
                                      </p:cBhvr>
                                      <p:to>
                                        <p:strVal val="visible"/>
                                      </p:to>
                                    </p:set>
                                    <p:anim calcmode="lin" valueType="num">
                                      <p:cBhvr additive="base">
                                        <p:cTn id="80"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decel="100000" fill="hold" grpId="0" nodeType="withEffect">
                                  <p:stCondLst>
                                    <p:cond delay="500"/>
                                  </p:stCondLst>
                                  <p:childTnLst>
                                    <p:set>
                                      <p:cBhvr>
                                        <p:cTn id="83" dur="1" fill="hold">
                                          <p:stCondLst>
                                            <p:cond delay="0"/>
                                          </p:stCondLst>
                                        </p:cTn>
                                        <p:tgtEl>
                                          <p:spTgt spid="35">
                                            <p:txEl>
                                              <p:pRg st="0" end="0"/>
                                            </p:txEl>
                                          </p:spTgt>
                                        </p:tgtEl>
                                        <p:attrNameLst>
                                          <p:attrName>style.visibility</p:attrName>
                                        </p:attrNameLst>
                                      </p:cBhvr>
                                      <p:to>
                                        <p:strVal val="visible"/>
                                      </p:to>
                                    </p:set>
                                    <p:anim calcmode="lin" valueType="num">
                                      <p:cBhvr additive="base">
                                        <p:cTn id="84"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22" presetClass="entr" presetSubtype="8"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childTnLst>
                          </p:cTn>
                        </p:par>
                        <p:par>
                          <p:cTn id="90" fill="hold">
                            <p:stCondLst>
                              <p:cond delay="7000"/>
                            </p:stCondLst>
                            <p:childTnLst>
                              <p:par>
                                <p:cTn id="91" presetID="49" presetClass="entr" presetSubtype="0" decel="100000"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 calcmode="lin" valueType="num">
                                      <p:cBhvr>
                                        <p:cTn id="93" dur="500" fill="hold"/>
                                        <p:tgtEl>
                                          <p:spTgt spid="46"/>
                                        </p:tgtEl>
                                        <p:attrNameLst>
                                          <p:attrName>ppt_w</p:attrName>
                                        </p:attrNameLst>
                                      </p:cBhvr>
                                      <p:tavLst>
                                        <p:tav tm="0">
                                          <p:val>
                                            <p:fltVal val="0"/>
                                          </p:val>
                                        </p:tav>
                                        <p:tav tm="100000">
                                          <p:val>
                                            <p:strVal val="#ppt_w"/>
                                          </p:val>
                                        </p:tav>
                                      </p:tavLst>
                                    </p:anim>
                                    <p:anim calcmode="lin" valueType="num">
                                      <p:cBhvr>
                                        <p:cTn id="94" dur="500" fill="hold"/>
                                        <p:tgtEl>
                                          <p:spTgt spid="46"/>
                                        </p:tgtEl>
                                        <p:attrNameLst>
                                          <p:attrName>ppt_h</p:attrName>
                                        </p:attrNameLst>
                                      </p:cBhvr>
                                      <p:tavLst>
                                        <p:tav tm="0">
                                          <p:val>
                                            <p:fltVal val="0"/>
                                          </p:val>
                                        </p:tav>
                                        <p:tav tm="100000">
                                          <p:val>
                                            <p:strVal val="#ppt_h"/>
                                          </p:val>
                                        </p:tav>
                                      </p:tavLst>
                                    </p:anim>
                                    <p:anim calcmode="lin" valueType="num">
                                      <p:cBhvr>
                                        <p:cTn id="95" dur="500" fill="hold"/>
                                        <p:tgtEl>
                                          <p:spTgt spid="46"/>
                                        </p:tgtEl>
                                        <p:attrNameLst>
                                          <p:attrName>style.rotation</p:attrName>
                                        </p:attrNameLst>
                                      </p:cBhvr>
                                      <p:tavLst>
                                        <p:tav tm="0">
                                          <p:val>
                                            <p:fltVal val="360"/>
                                          </p:val>
                                        </p:tav>
                                        <p:tav tm="100000">
                                          <p:val>
                                            <p:fltVal val="0"/>
                                          </p:val>
                                        </p:tav>
                                      </p:tavLst>
                                    </p:anim>
                                    <p:animEffect transition="in" filter="fade">
                                      <p:cBhvr>
                                        <p:cTn id="96" dur="500"/>
                                        <p:tgtEl>
                                          <p:spTgt spid="46"/>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47">
                                            <p:txEl>
                                              <p:pRg st="0" end="0"/>
                                            </p:txEl>
                                          </p:spTgt>
                                        </p:tgtEl>
                                        <p:attrNameLst>
                                          <p:attrName>style.visibility</p:attrName>
                                        </p:attrNameLst>
                                      </p:cBhvr>
                                      <p:to>
                                        <p:strVal val="visible"/>
                                      </p:to>
                                    </p:set>
                                    <p:anim calcmode="lin" valueType="num">
                                      <p:cBhvr>
                                        <p:cTn id="99"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00"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01"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02" dur="500"/>
                                        <p:tgtEl>
                                          <p:spTgt spid="47">
                                            <p:txEl>
                                              <p:pRg st="0" end="0"/>
                                            </p:txEl>
                                          </p:spTgt>
                                        </p:tgtEl>
                                      </p:cBhvr>
                                    </p:animEffect>
                                  </p:childTnLst>
                                </p:cTn>
                              </p:par>
                            </p:childTnLst>
                          </p:cTn>
                        </p:par>
                        <p:par>
                          <p:cTn id="103" fill="hold">
                            <p:stCondLst>
                              <p:cond delay="7500"/>
                            </p:stCondLst>
                            <p:childTnLst>
                              <p:par>
                                <p:cTn id="104" presetID="2" presetClass="entr" presetSubtype="4" decel="100000" fill="hold" grpId="0" nodeType="afterEffect">
                                  <p:stCondLst>
                                    <p:cond delay="250"/>
                                  </p:stCondLst>
                                  <p:childTnLst>
                                    <p:set>
                                      <p:cBhvr>
                                        <p:cTn id="105" dur="1" fill="hold">
                                          <p:stCondLst>
                                            <p:cond delay="0"/>
                                          </p:stCondLst>
                                        </p:cTn>
                                        <p:tgtEl>
                                          <p:spTgt spid="36">
                                            <p:txEl>
                                              <p:pRg st="0" end="0"/>
                                            </p:txEl>
                                          </p:spTgt>
                                        </p:tgtEl>
                                        <p:attrNameLst>
                                          <p:attrName>style.visibility</p:attrName>
                                        </p:attrNameLst>
                                      </p:cBhvr>
                                      <p:to>
                                        <p:strVal val="visible"/>
                                      </p:to>
                                    </p:set>
                                    <p:anim calcmode="lin" valueType="num">
                                      <p:cBhvr additive="base">
                                        <p:cTn id="10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08" presetID="2" presetClass="entr" presetSubtype="4" decel="100000" fill="hold" grpId="0" nodeType="withEffect">
                                  <p:stCondLst>
                                    <p:cond delay="500"/>
                                  </p:stCondLst>
                                  <p:childTnLst>
                                    <p:set>
                                      <p:cBhvr>
                                        <p:cTn id="109" dur="1" fill="hold">
                                          <p:stCondLst>
                                            <p:cond delay="0"/>
                                          </p:stCondLst>
                                        </p:cTn>
                                        <p:tgtEl>
                                          <p:spTgt spid="37">
                                            <p:txEl>
                                              <p:pRg st="0" end="0"/>
                                            </p:txEl>
                                          </p:spTgt>
                                        </p:tgtEl>
                                        <p:attrNameLst>
                                          <p:attrName>style.visibility</p:attrName>
                                        </p:attrNameLst>
                                      </p:cBhvr>
                                      <p:to>
                                        <p:strVal val="visible"/>
                                      </p:to>
                                    </p:set>
                                    <p:anim calcmode="lin" valueType="num">
                                      <p:cBhvr additive="base">
                                        <p:cTn id="11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11"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12" fill="hold">
                            <p:stCondLst>
                              <p:cond delay="8500"/>
                            </p:stCondLst>
                            <p:childTnLst>
                              <p:par>
                                <p:cTn id="113" presetID="22" presetClass="entr" presetSubtype="8"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left)">
                                      <p:cBhvr>
                                        <p:cTn id="115" dur="500"/>
                                        <p:tgtEl>
                                          <p:spTgt spid="27"/>
                                        </p:tgtEl>
                                      </p:cBhvr>
                                    </p:animEffect>
                                  </p:childTnLst>
                                </p:cTn>
                              </p:par>
                            </p:childTnLst>
                          </p:cTn>
                        </p:par>
                        <p:par>
                          <p:cTn id="116" fill="hold">
                            <p:stCondLst>
                              <p:cond delay="9000"/>
                            </p:stCondLst>
                            <p:childTnLst>
                              <p:par>
                                <p:cTn id="117" presetID="49" presetClass="entr" presetSubtype="0" decel="100000" fill="hold" grpId="0" nodeType="after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p:cTn id="119" dur="500" fill="hold"/>
                                        <p:tgtEl>
                                          <p:spTgt spid="48"/>
                                        </p:tgtEl>
                                        <p:attrNameLst>
                                          <p:attrName>ppt_w</p:attrName>
                                        </p:attrNameLst>
                                      </p:cBhvr>
                                      <p:tavLst>
                                        <p:tav tm="0">
                                          <p:val>
                                            <p:fltVal val="0"/>
                                          </p:val>
                                        </p:tav>
                                        <p:tav tm="100000">
                                          <p:val>
                                            <p:strVal val="#ppt_w"/>
                                          </p:val>
                                        </p:tav>
                                      </p:tavLst>
                                    </p:anim>
                                    <p:anim calcmode="lin" valueType="num">
                                      <p:cBhvr>
                                        <p:cTn id="120" dur="500" fill="hold"/>
                                        <p:tgtEl>
                                          <p:spTgt spid="48"/>
                                        </p:tgtEl>
                                        <p:attrNameLst>
                                          <p:attrName>ppt_h</p:attrName>
                                        </p:attrNameLst>
                                      </p:cBhvr>
                                      <p:tavLst>
                                        <p:tav tm="0">
                                          <p:val>
                                            <p:fltVal val="0"/>
                                          </p:val>
                                        </p:tav>
                                        <p:tav tm="100000">
                                          <p:val>
                                            <p:strVal val="#ppt_h"/>
                                          </p:val>
                                        </p:tav>
                                      </p:tavLst>
                                    </p:anim>
                                    <p:anim calcmode="lin" valueType="num">
                                      <p:cBhvr>
                                        <p:cTn id="121" dur="500" fill="hold"/>
                                        <p:tgtEl>
                                          <p:spTgt spid="48"/>
                                        </p:tgtEl>
                                        <p:attrNameLst>
                                          <p:attrName>style.rotation</p:attrName>
                                        </p:attrNameLst>
                                      </p:cBhvr>
                                      <p:tavLst>
                                        <p:tav tm="0">
                                          <p:val>
                                            <p:fltVal val="360"/>
                                          </p:val>
                                        </p:tav>
                                        <p:tav tm="100000">
                                          <p:val>
                                            <p:fltVal val="0"/>
                                          </p:val>
                                        </p:tav>
                                      </p:tavLst>
                                    </p:anim>
                                    <p:animEffect transition="in" filter="fade">
                                      <p:cBhvr>
                                        <p:cTn id="122" dur="500"/>
                                        <p:tgtEl>
                                          <p:spTgt spid="48"/>
                                        </p:tgtEl>
                                      </p:cBhvr>
                                    </p:animEffect>
                                  </p:childTnLst>
                                </p:cTn>
                              </p:par>
                              <p:par>
                                <p:cTn id="123" presetID="49" presetClass="entr" presetSubtype="0" decel="100000" fill="hold" grpId="0" nodeType="withEffect">
                                  <p:stCondLst>
                                    <p:cond delay="0"/>
                                  </p:stCondLst>
                                  <p:childTnLst>
                                    <p:set>
                                      <p:cBhvr>
                                        <p:cTn id="124" dur="1" fill="hold">
                                          <p:stCondLst>
                                            <p:cond delay="0"/>
                                          </p:stCondLst>
                                        </p:cTn>
                                        <p:tgtEl>
                                          <p:spTgt spid="49">
                                            <p:txEl>
                                              <p:pRg st="0" end="0"/>
                                            </p:txEl>
                                          </p:spTgt>
                                        </p:tgtEl>
                                        <p:attrNameLst>
                                          <p:attrName>style.visibility</p:attrName>
                                        </p:attrNameLst>
                                      </p:cBhvr>
                                      <p:to>
                                        <p:strVal val="visible"/>
                                      </p:to>
                                    </p:set>
                                    <p:anim calcmode="lin" valueType="num">
                                      <p:cBhvr>
                                        <p:cTn id="125"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28" dur="500"/>
                                        <p:tgtEl>
                                          <p:spTgt spid="49">
                                            <p:txEl>
                                              <p:pRg st="0" end="0"/>
                                            </p:txEl>
                                          </p:spTgt>
                                        </p:tgtEl>
                                      </p:cBhvr>
                                    </p:animEffect>
                                  </p:childTnLst>
                                </p:cTn>
                              </p:par>
                            </p:childTnLst>
                          </p:cTn>
                        </p:par>
                        <p:par>
                          <p:cTn id="129" fill="hold">
                            <p:stCondLst>
                              <p:cond delay="9500"/>
                            </p:stCondLst>
                            <p:childTnLst>
                              <p:par>
                                <p:cTn id="130" presetID="2" presetClass="entr" presetSubtype="4" decel="100000" fill="hold" grpId="0" nodeType="afterEffect">
                                  <p:stCondLst>
                                    <p:cond delay="250"/>
                                  </p:stCondLst>
                                  <p:childTnLst>
                                    <p:set>
                                      <p:cBhvr>
                                        <p:cTn id="131" dur="1" fill="hold">
                                          <p:stCondLst>
                                            <p:cond delay="0"/>
                                          </p:stCondLst>
                                        </p:cTn>
                                        <p:tgtEl>
                                          <p:spTgt spid="38">
                                            <p:txEl>
                                              <p:pRg st="0" end="0"/>
                                            </p:txEl>
                                          </p:spTgt>
                                        </p:tgtEl>
                                        <p:attrNameLst>
                                          <p:attrName>style.visibility</p:attrName>
                                        </p:attrNameLst>
                                      </p:cBhvr>
                                      <p:to>
                                        <p:strVal val="visible"/>
                                      </p:to>
                                    </p:set>
                                    <p:anim calcmode="lin" valueType="num">
                                      <p:cBhvr additive="base">
                                        <p:cTn id="132"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33"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500"/>
                                  </p:stCondLst>
                                  <p:childTnLst>
                                    <p:set>
                                      <p:cBhvr>
                                        <p:cTn id="135" dur="1" fill="hold">
                                          <p:stCondLst>
                                            <p:cond delay="0"/>
                                          </p:stCondLst>
                                        </p:cTn>
                                        <p:tgtEl>
                                          <p:spTgt spid="39">
                                            <p:txEl>
                                              <p:pRg st="0" end="0"/>
                                            </p:txEl>
                                          </p:spTgt>
                                        </p:tgtEl>
                                        <p:attrNameLst>
                                          <p:attrName>style.visibility</p:attrName>
                                        </p:attrNameLst>
                                      </p:cBhvr>
                                      <p:to>
                                        <p:strVal val="visible"/>
                                      </p:to>
                                    </p:set>
                                    <p:anim calcmode="lin" valueType="num">
                                      <p:cBhvr additive="base">
                                        <p:cTn id="136"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37"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38" fill="hold">
                            <p:stCondLst>
                              <p:cond delay="10500"/>
                            </p:stCondLst>
                            <p:childTnLst>
                              <p:par>
                                <p:cTn id="139" presetID="22" presetClass="entr" presetSubtype="8"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Effect transition="in" filter="wipe(left)">
                                      <p:cBhvr>
                                        <p:cTn id="1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Lst>
  </p:timing>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with Icon">
    <p:spTree>
      <p:nvGrpSpPr>
        <p:cNvPr id="1" name=""/>
        <p:cNvGrpSpPr/>
        <p:nvPr/>
      </p:nvGrpSpPr>
      <p:grpSpPr>
        <a:xfrm>
          <a:off x="0" y="0"/>
          <a:ext cx="0" cy="0"/>
          <a:chOff x="0" y="0"/>
          <a:chExt cx="0" cy="0"/>
        </a:xfrm>
      </p:grpSpPr>
      <p:sp>
        <p:nvSpPr>
          <p:cNvPr id="9" name="正方形/長方形 8"/>
          <p:cNvSpPr/>
          <p:nvPr userDrawn="1"/>
        </p:nvSpPr>
        <p:spPr>
          <a:xfrm>
            <a:off x="159" y="5035488"/>
            <a:ext cx="259031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正方形/長方形 23"/>
          <p:cNvSpPr/>
          <p:nvPr userDrawn="1"/>
        </p:nvSpPr>
        <p:spPr>
          <a:xfrm>
            <a:off x="2590478" y="5033066"/>
            <a:ext cx="3240360" cy="21844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正方形/長方形 24"/>
          <p:cNvSpPr/>
          <p:nvPr userDrawn="1"/>
        </p:nvSpPr>
        <p:spPr>
          <a:xfrm>
            <a:off x="5830838" y="5023026"/>
            <a:ext cx="331236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正方形/長方形 25"/>
          <p:cNvSpPr/>
          <p:nvPr userDrawn="1"/>
        </p:nvSpPr>
        <p:spPr>
          <a:xfrm>
            <a:off x="9143206" y="5023026"/>
            <a:ext cx="3240360" cy="228486"/>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正方形/長方形 26"/>
          <p:cNvSpPr/>
          <p:nvPr userDrawn="1"/>
        </p:nvSpPr>
        <p:spPr>
          <a:xfrm>
            <a:off x="12383566" y="5023026"/>
            <a:ext cx="3240359"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正方形/長方形 28"/>
          <p:cNvSpPr/>
          <p:nvPr userDrawn="1"/>
        </p:nvSpPr>
        <p:spPr>
          <a:xfrm>
            <a:off x="15623926" y="5035488"/>
            <a:ext cx="2662488" cy="216024"/>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0" name="テキスト プレースホルダー 11"/>
          <p:cNvSpPr>
            <a:spLocks noGrp="1"/>
          </p:cNvSpPr>
          <p:nvPr>
            <p:ph type="body" sz="quarter" idx="14" hasCustomPrompt="1"/>
          </p:nvPr>
        </p:nvSpPr>
        <p:spPr>
          <a:xfrm>
            <a:off x="1006302"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15" hasCustomPrompt="1"/>
          </p:nvPr>
        </p:nvSpPr>
        <p:spPr>
          <a:xfrm>
            <a:off x="1006302"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2" name="テキスト プレースホルダー 11"/>
          <p:cNvSpPr>
            <a:spLocks noGrp="1"/>
          </p:cNvSpPr>
          <p:nvPr>
            <p:ph type="body" sz="quarter" idx="25" hasCustomPrompt="1"/>
          </p:nvPr>
        </p:nvSpPr>
        <p:spPr>
          <a:xfrm>
            <a:off x="4292645"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3" name="テキスト プレースホルダー 11"/>
          <p:cNvSpPr>
            <a:spLocks noGrp="1"/>
          </p:cNvSpPr>
          <p:nvPr>
            <p:ph type="body" sz="quarter" idx="26" hasCustomPrompt="1"/>
          </p:nvPr>
        </p:nvSpPr>
        <p:spPr>
          <a:xfrm>
            <a:off x="4292645"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4" name="テキスト プレースホルダー 11"/>
          <p:cNvSpPr>
            <a:spLocks noGrp="1"/>
          </p:cNvSpPr>
          <p:nvPr>
            <p:ph type="body" sz="quarter" idx="27" hasCustomPrompt="1"/>
          </p:nvPr>
        </p:nvSpPr>
        <p:spPr>
          <a:xfrm>
            <a:off x="7580956"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5" name="テキスト プレースホルダー 11"/>
          <p:cNvSpPr>
            <a:spLocks noGrp="1"/>
          </p:cNvSpPr>
          <p:nvPr>
            <p:ph type="body" sz="quarter" idx="28" hasCustomPrompt="1"/>
          </p:nvPr>
        </p:nvSpPr>
        <p:spPr>
          <a:xfrm>
            <a:off x="7580956"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6" name="テキスト プレースホルダー 11"/>
          <p:cNvSpPr>
            <a:spLocks noGrp="1"/>
          </p:cNvSpPr>
          <p:nvPr>
            <p:ph type="body" sz="quarter" idx="29" hasCustomPrompt="1"/>
          </p:nvPr>
        </p:nvSpPr>
        <p:spPr>
          <a:xfrm>
            <a:off x="10847341" y="6439644"/>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7" name="テキスト プレースホルダー 11"/>
          <p:cNvSpPr>
            <a:spLocks noGrp="1"/>
          </p:cNvSpPr>
          <p:nvPr>
            <p:ph type="body" sz="quarter" idx="30" hasCustomPrompt="1"/>
          </p:nvPr>
        </p:nvSpPr>
        <p:spPr>
          <a:xfrm>
            <a:off x="10847341" y="7015708"/>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38" name="テキスト プレースホルダー 11"/>
          <p:cNvSpPr>
            <a:spLocks noGrp="1"/>
          </p:cNvSpPr>
          <p:nvPr>
            <p:ph type="body" sz="quarter" idx="31" hasCustomPrompt="1"/>
          </p:nvPr>
        </p:nvSpPr>
        <p:spPr>
          <a:xfrm>
            <a:off x="14111758" y="6439645"/>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9" name="テキスト プレースホルダー 11"/>
          <p:cNvSpPr>
            <a:spLocks noGrp="1"/>
          </p:cNvSpPr>
          <p:nvPr>
            <p:ph type="body" sz="quarter" idx="32" hasCustomPrompt="1"/>
          </p:nvPr>
        </p:nvSpPr>
        <p:spPr>
          <a:xfrm>
            <a:off x="14111758" y="7015709"/>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40" name="円/楕円 39"/>
          <p:cNvSpPr/>
          <p:nvPr userDrawn="1"/>
        </p:nvSpPr>
        <p:spPr>
          <a:xfrm>
            <a:off x="1438350"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テキスト プレースホルダー 11"/>
          <p:cNvSpPr>
            <a:spLocks noGrp="1"/>
          </p:cNvSpPr>
          <p:nvPr>
            <p:ph type="body" sz="quarter" idx="33" hasCustomPrompt="1"/>
          </p:nvPr>
        </p:nvSpPr>
        <p:spPr>
          <a:xfrm>
            <a:off x="1448427"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2" name="円/楕円 41"/>
          <p:cNvSpPr/>
          <p:nvPr userDrawn="1"/>
        </p:nvSpPr>
        <p:spPr>
          <a:xfrm>
            <a:off x="4678710" y="4000520"/>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テキスト プレースホルダー 11"/>
          <p:cNvSpPr>
            <a:spLocks noGrp="1"/>
          </p:cNvSpPr>
          <p:nvPr>
            <p:ph type="body" sz="quarter" idx="34" hasCustomPrompt="1"/>
          </p:nvPr>
        </p:nvSpPr>
        <p:spPr>
          <a:xfrm>
            <a:off x="4688787" y="4828823"/>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4" name="円/楕円 43"/>
          <p:cNvSpPr/>
          <p:nvPr userDrawn="1"/>
        </p:nvSpPr>
        <p:spPr>
          <a:xfrm>
            <a:off x="799107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5" name="テキスト プレースホルダー 11"/>
          <p:cNvSpPr>
            <a:spLocks noGrp="1"/>
          </p:cNvSpPr>
          <p:nvPr>
            <p:ph type="body" sz="quarter" idx="35" hasCustomPrompt="1"/>
          </p:nvPr>
        </p:nvSpPr>
        <p:spPr>
          <a:xfrm>
            <a:off x="800115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6" name="円/楕円 45"/>
          <p:cNvSpPr/>
          <p:nvPr userDrawn="1"/>
        </p:nvSpPr>
        <p:spPr>
          <a:xfrm>
            <a:off x="11231438" y="3964253"/>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テキスト プレースホルダー 11"/>
          <p:cNvSpPr>
            <a:spLocks noGrp="1"/>
          </p:cNvSpPr>
          <p:nvPr>
            <p:ph type="body" sz="quarter" idx="36" hasCustomPrompt="1"/>
          </p:nvPr>
        </p:nvSpPr>
        <p:spPr>
          <a:xfrm>
            <a:off x="11241515" y="4792556"/>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48" name="円/楕円 47"/>
          <p:cNvSpPr/>
          <p:nvPr userDrawn="1"/>
        </p:nvSpPr>
        <p:spPr>
          <a:xfrm>
            <a:off x="14471798" y="3991372"/>
            <a:ext cx="2304256" cy="2304256"/>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 name="テキスト プレースホルダー 11"/>
          <p:cNvSpPr>
            <a:spLocks noGrp="1"/>
          </p:cNvSpPr>
          <p:nvPr>
            <p:ph type="body" sz="quarter" idx="37" hasCustomPrompt="1"/>
          </p:nvPr>
        </p:nvSpPr>
        <p:spPr>
          <a:xfrm>
            <a:off x="14481875" y="4819675"/>
            <a:ext cx="2269879" cy="647650"/>
          </a:xfrm>
        </p:spPr>
        <p:txBody>
          <a:bodyPr anchor="ctr">
            <a:noAutofit/>
          </a:bodyPr>
          <a:lstStyle>
            <a:lvl1pPr algn="ctr">
              <a:defRPr sz="4800">
                <a:solidFill>
                  <a:schemeClr val="bg2"/>
                </a:solidFill>
                <a:latin typeface="+mj-lt"/>
              </a:defRPr>
            </a:lvl1pPr>
          </a:lstStyle>
          <a:p>
            <a:pPr lvl="0"/>
            <a:r>
              <a:rPr lang="en-US" altLang="ja-JP" dirty="0"/>
              <a:t>00:00</a:t>
            </a:r>
            <a:endParaRPr lang="en-US" dirty="0"/>
          </a:p>
        </p:txBody>
      </p:sp>
      <p:sp>
        <p:nvSpPr>
          <p:cNvPr id="6" name="図プレースホルダー 5"/>
          <p:cNvSpPr>
            <a:spLocks noGrp="1"/>
          </p:cNvSpPr>
          <p:nvPr>
            <p:ph type="pic" sz="quarter" idx="38" hasCustomPrompt="1"/>
          </p:nvPr>
        </p:nvSpPr>
        <p:spPr>
          <a:xfrm>
            <a:off x="3167062" y="3415308"/>
            <a:ext cx="720675" cy="720675"/>
          </a:xfrm>
        </p:spPr>
        <p:txBody>
          <a:bodyPr>
            <a:normAutofit/>
          </a:bodyPr>
          <a:lstStyle>
            <a:lvl1pPr>
              <a:defRPr sz="1100"/>
            </a:lvl1pPr>
          </a:lstStyle>
          <a:p>
            <a:r>
              <a:rPr lang="en-US" dirty="0"/>
              <a:t>ICON</a:t>
            </a:r>
          </a:p>
        </p:txBody>
      </p:sp>
      <p:sp>
        <p:nvSpPr>
          <p:cNvPr id="50" name="図プレースホルダー 5"/>
          <p:cNvSpPr>
            <a:spLocks noGrp="1"/>
          </p:cNvSpPr>
          <p:nvPr>
            <p:ph type="pic" sz="quarter" idx="39" hasCustomPrompt="1"/>
          </p:nvPr>
        </p:nvSpPr>
        <p:spPr>
          <a:xfrm>
            <a:off x="6550918" y="3415308"/>
            <a:ext cx="720675" cy="720675"/>
          </a:xfrm>
        </p:spPr>
        <p:txBody>
          <a:bodyPr>
            <a:normAutofit/>
          </a:bodyPr>
          <a:lstStyle>
            <a:lvl1pPr>
              <a:defRPr sz="1100"/>
            </a:lvl1pPr>
          </a:lstStyle>
          <a:p>
            <a:r>
              <a:rPr lang="en-US" dirty="0"/>
              <a:t>ICON</a:t>
            </a:r>
          </a:p>
        </p:txBody>
      </p:sp>
      <p:sp>
        <p:nvSpPr>
          <p:cNvPr id="51" name="図プレースホルダー 5"/>
          <p:cNvSpPr>
            <a:spLocks noGrp="1"/>
          </p:cNvSpPr>
          <p:nvPr>
            <p:ph type="pic" sz="quarter" idx="40" hasCustomPrompt="1"/>
          </p:nvPr>
        </p:nvSpPr>
        <p:spPr>
          <a:xfrm>
            <a:off x="9791500" y="3415308"/>
            <a:ext cx="720675" cy="720675"/>
          </a:xfrm>
        </p:spPr>
        <p:txBody>
          <a:bodyPr>
            <a:normAutofit/>
          </a:bodyPr>
          <a:lstStyle>
            <a:lvl1pPr>
              <a:defRPr sz="1100"/>
            </a:lvl1pPr>
          </a:lstStyle>
          <a:p>
            <a:r>
              <a:rPr lang="en-US" dirty="0"/>
              <a:t>ICON</a:t>
            </a:r>
          </a:p>
        </p:txBody>
      </p:sp>
      <p:sp>
        <p:nvSpPr>
          <p:cNvPr id="52" name="図プレースホルダー 5"/>
          <p:cNvSpPr>
            <a:spLocks noGrp="1"/>
          </p:cNvSpPr>
          <p:nvPr>
            <p:ph type="pic" sz="quarter" idx="41" hasCustomPrompt="1"/>
          </p:nvPr>
        </p:nvSpPr>
        <p:spPr>
          <a:xfrm>
            <a:off x="13175356" y="3415308"/>
            <a:ext cx="720675" cy="720675"/>
          </a:xfrm>
        </p:spPr>
        <p:txBody>
          <a:bodyPr>
            <a:normAutofit/>
          </a:bodyPr>
          <a:lstStyle>
            <a:lvl1pPr>
              <a:defRPr sz="1100"/>
            </a:lvl1pPr>
          </a:lstStyle>
          <a:p>
            <a:r>
              <a:rPr lang="en-US" dirty="0"/>
              <a:t>ICON</a:t>
            </a:r>
          </a:p>
        </p:txBody>
      </p:sp>
      <p:sp>
        <p:nvSpPr>
          <p:cNvPr id="53" name="図プレースホルダー 5"/>
          <p:cNvSpPr>
            <a:spLocks noGrp="1"/>
          </p:cNvSpPr>
          <p:nvPr>
            <p:ph type="pic" sz="quarter" idx="42" hasCustomPrompt="1"/>
          </p:nvPr>
        </p:nvSpPr>
        <p:spPr>
          <a:xfrm>
            <a:off x="16415419" y="3415308"/>
            <a:ext cx="720675" cy="720675"/>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188292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 calcmode="lin" valueType="num">
                                      <p:cBhvr>
                                        <p:cTn id="17" dur="500" fill="hold"/>
                                        <p:tgtEl>
                                          <p:spTgt spid="40"/>
                                        </p:tgtEl>
                                        <p:attrNameLst>
                                          <p:attrName>style.rotation</p:attrName>
                                        </p:attrNameLst>
                                      </p:cBhvr>
                                      <p:tavLst>
                                        <p:tav tm="0">
                                          <p:val>
                                            <p:fltVal val="360"/>
                                          </p:val>
                                        </p:tav>
                                        <p:tav tm="100000">
                                          <p:val>
                                            <p:fltVal val="0"/>
                                          </p:val>
                                        </p:tav>
                                      </p:tavLst>
                                    </p:anim>
                                    <p:animEffect transition="in" filter="fade">
                                      <p:cBhvr>
                                        <p:cTn id="18" dur="500"/>
                                        <p:tgtEl>
                                          <p:spTgt spid="40"/>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41">
                                            <p:txEl>
                                              <p:pRg st="0" end="0"/>
                                            </p:txEl>
                                          </p:spTgt>
                                        </p:tgtEl>
                                        <p:attrNameLst>
                                          <p:attrName>style.visibility</p:attrName>
                                        </p:attrNameLst>
                                      </p:cBhvr>
                                      <p:to>
                                        <p:strVal val="visible"/>
                                      </p:to>
                                    </p:set>
                                    <p:anim calcmode="lin" valueType="num">
                                      <p:cBhvr>
                                        <p:cTn id="24" dur="5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41">
                                            <p:txEl>
                                              <p:pRg st="0" end="0"/>
                                            </p:txEl>
                                          </p:spTgt>
                                        </p:tgtEl>
                                        <p:attrNameLst>
                                          <p:attrName>ppt_h</p:attrName>
                                        </p:attrNameLst>
                                      </p:cBhvr>
                                      <p:tavLst>
                                        <p:tav tm="0">
                                          <p:val>
                                            <p:fltVal val="0"/>
                                          </p:val>
                                        </p:tav>
                                        <p:tav tm="100000">
                                          <p:val>
                                            <p:strVal val="#ppt_h"/>
                                          </p:val>
                                        </p:tav>
                                      </p:tavLst>
                                    </p:anim>
                                    <p:anim calcmode="lin" valueType="num">
                                      <p:cBhvr>
                                        <p:cTn id="26" dur="500" fill="hold"/>
                                        <p:tgtEl>
                                          <p:spTgt spid="41">
                                            <p:txEl>
                                              <p:pRg st="0" end="0"/>
                                            </p:txEl>
                                          </p:spTgt>
                                        </p:tgtEl>
                                        <p:attrNameLst>
                                          <p:attrName>style.rotation</p:attrName>
                                        </p:attrNameLst>
                                      </p:cBhvr>
                                      <p:tavLst>
                                        <p:tav tm="0">
                                          <p:val>
                                            <p:fltVal val="360"/>
                                          </p:val>
                                        </p:tav>
                                        <p:tav tm="100000">
                                          <p:val>
                                            <p:fltVal val="0"/>
                                          </p:val>
                                        </p:tav>
                                      </p:tavLst>
                                    </p:anim>
                                    <p:animEffect transition="in" filter="fade">
                                      <p:cBhvr>
                                        <p:cTn id="27" dur="500"/>
                                        <p:tgtEl>
                                          <p:spTgt spid="41">
                                            <p:txEl>
                                              <p:pRg st="0" end="0"/>
                                            </p:txEl>
                                          </p:spTgt>
                                        </p:tgtEl>
                                      </p:cBhvr>
                                    </p:animEffect>
                                  </p:childTnLst>
                                </p:cTn>
                              </p:par>
                            </p:childTnLst>
                          </p:cTn>
                        </p:par>
                        <p:par>
                          <p:cTn id="28" fill="hold">
                            <p:stCondLst>
                              <p:cond delay="1750"/>
                            </p:stCondLst>
                            <p:childTnLst>
                              <p:par>
                                <p:cTn id="29" presetID="2" presetClass="entr" presetSubtype="4" decel="100000" fill="hold" grpId="0" nodeType="afterEffect">
                                  <p:stCondLst>
                                    <p:cond delay="250"/>
                                  </p:stCondLst>
                                  <p:childTnLst>
                                    <p:set>
                                      <p:cBhvr>
                                        <p:cTn id="30" dur="1" fill="hold">
                                          <p:stCondLst>
                                            <p:cond delay="0"/>
                                          </p:stCondLst>
                                        </p:cTn>
                                        <p:tgtEl>
                                          <p:spTgt spid="30">
                                            <p:txEl>
                                              <p:pRg st="0" end="0"/>
                                            </p:txEl>
                                          </p:spTgt>
                                        </p:tgtEl>
                                        <p:attrNameLst>
                                          <p:attrName>style.visibility</p:attrName>
                                        </p:attrNameLst>
                                      </p:cBhvr>
                                      <p:to>
                                        <p:strVal val="visible"/>
                                      </p:to>
                                    </p:set>
                                    <p:anim calcmode="lin" valueType="num">
                                      <p:cBhvr additive="base">
                                        <p:cTn id="31"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500"/>
                                  </p:stCondLst>
                                  <p:childTnLst>
                                    <p:set>
                                      <p:cBhvr>
                                        <p:cTn id="34" dur="1" fill="hold">
                                          <p:stCondLst>
                                            <p:cond delay="0"/>
                                          </p:stCondLst>
                                        </p:cTn>
                                        <p:tgtEl>
                                          <p:spTgt spid="31">
                                            <p:txEl>
                                              <p:pRg st="0" end="0"/>
                                            </p:txEl>
                                          </p:spTgt>
                                        </p:tgtEl>
                                        <p:attrNameLst>
                                          <p:attrName>style.visibility</p:attrName>
                                        </p:attrNameLst>
                                      </p:cBhvr>
                                      <p:to>
                                        <p:strVal val="visible"/>
                                      </p:to>
                                    </p:set>
                                    <p:anim calcmode="lin" valueType="num">
                                      <p:cBhvr additive="base">
                                        <p:cTn id="35"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3250"/>
                            </p:stCondLst>
                            <p:childTnLst>
                              <p:par>
                                <p:cTn id="42" presetID="49" presetClass="entr" presetSubtype="0" decel="10000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 calcmode="lin" valueType="num">
                                      <p:cBhvr>
                                        <p:cTn id="46" dur="500" fill="hold"/>
                                        <p:tgtEl>
                                          <p:spTgt spid="42"/>
                                        </p:tgtEl>
                                        <p:attrNameLst>
                                          <p:attrName>style.rotation</p:attrName>
                                        </p:attrNameLst>
                                      </p:cBhvr>
                                      <p:tavLst>
                                        <p:tav tm="0">
                                          <p:val>
                                            <p:fltVal val="360"/>
                                          </p:val>
                                        </p:tav>
                                        <p:tav tm="100000">
                                          <p:val>
                                            <p:fltVal val="0"/>
                                          </p:val>
                                        </p:tav>
                                      </p:tavLst>
                                    </p:anim>
                                    <p:animEffect transition="in" filter="fade">
                                      <p:cBhvr>
                                        <p:cTn id="47" dur="500"/>
                                        <p:tgtEl>
                                          <p:spTgt spid="42"/>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43">
                                            <p:txEl>
                                              <p:pRg st="0" end="0"/>
                                            </p:txEl>
                                          </p:spTgt>
                                        </p:tgtEl>
                                        <p:attrNameLst>
                                          <p:attrName>style.visibility</p:attrName>
                                        </p:attrNameLst>
                                      </p:cBhvr>
                                      <p:to>
                                        <p:strVal val="visible"/>
                                      </p:to>
                                    </p:set>
                                    <p:anim calcmode="lin" valueType="num">
                                      <p:cBhvr>
                                        <p:cTn id="53"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43">
                                            <p:txEl>
                                              <p:pRg st="0" end="0"/>
                                            </p:txEl>
                                          </p:spTgt>
                                        </p:tgtEl>
                                        <p:attrNameLst>
                                          <p:attrName>ppt_h</p:attrName>
                                        </p:attrNameLst>
                                      </p:cBhvr>
                                      <p:tavLst>
                                        <p:tav tm="0">
                                          <p:val>
                                            <p:fltVal val="0"/>
                                          </p:val>
                                        </p:tav>
                                        <p:tav tm="100000">
                                          <p:val>
                                            <p:strVal val="#ppt_h"/>
                                          </p:val>
                                        </p:tav>
                                      </p:tavLst>
                                    </p:anim>
                                    <p:anim calcmode="lin" valueType="num">
                                      <p:cBhvr>
                                        <p:cTn id="55" dur="500" fill="hold"/>
                                        <p:tgtEl>
                                          <p:spTgt spid="43">
                                            <p:txEl>
                                              <p:pRg st="0" end="0"/>
                                            </p:txEl>
                                          </p:spTgt>
                                        </p:tgtEl>
                                        <p:attrNameLst>
                                          <p:attrName>style.rotation</p:attrName>
                                        </p:attrNameLst>
                                      </p:cBhvr>
                                      <p:tavLst>
                                        <p:tav tm="0">
                                          <p:val>
                                            <p:fltVal val="360"/>
                                          </p:val>
                                        </p:tav>
                                        <p:tav tm="100000">
                                          <p:val>
                                            <p:fltVal val="0"/>
                                          </p:val>
                                        </p:tav>
                                      </p:tavLst>
                                    </p:anim>
                                    <p:animEffect transition="in" filter="fade">
                                      <p:cBhvr>
                                        <p:cTn id="56" dur="500"/>
                                        <p:tgtEl>
                                          <p:spTgt spid="43">
                                            <p:txEl>
                                              <p:pRg st="0" end="0"/>
                                            </p:txEl>
                                          </p:spTgt>
                                        </p:tgtEl>
                                      </p:cBhvr>
                                    </p:animEffect>
                                  </p:childTnLst>
                                </p:cTn>
                              </p:par>
                            </p:childTnLst>
                          </p:cTn>
                        </p:par>
                        <p:par>
                          <p:cTn id="57" fill="hold">
                            <p:stCondLst>
                              <p:cond delay="4000"/>
                            </p:stCondLst>
                            <p:childTnLst>
                              <p:par>
                                <p:cTn id="58" presetID="2" presetClass="entr" presetSubtype="4" decel="100000" fill="hold" grpId="0" nodeType="afterEffect">
                                  <p:stCondLst>
                                    <p:cond delay="250"/>
                                  </p:stCondLst>
                                  <p:childTnLst>
                                    <p:set>
                                      <p:cBhvr>
                                        <p:cTn id="59" dur="1" fill="hold">
                                          <p:stCondLst>
                                            <p:cond delay="0"/>
                                          </p:stCondLst>
                                        </p:cTn>
                                        <p:tgtEl>
                                          <p:spTgt spid="32">
                                            <p:txEl>
                                              <p:pRg st="0" end="0"/>
                                            </p:txEl>
                                          </p:spTgt>
                                        </p:tgtEl>
                                        <p:attrNameLst>
                                          <p:attrName>style.visibility</p:attrName>
                                        </p:attrNameLst>
                                      </p:cBhvr>
                                      <p:to>
                                        <p:strVal val="visible"/>
                                      </p:to>
                                    </p:set>
                                    <p:anim calcmode="lin" valueType="num">
                                      <p:cBhvr additive="base">
                                        <p:cTn id="60"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2">
                                            <p:txEl>
                                              <p:pRg st="0" end="0"/>
                                            </p:txEl>
                                          </p:spTgt>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500"/>
                                  </p:stCondLst>
                                  <p:childTnLst>
                                    <p:set>
                                      <p:cBhvr>
                                        <p:cTn id="63" dur="1" fill="hold">
                                          <p:stCondLst>
                                            <p:cond delay="0"/>
                                          </p:stCondLst>
                                        </p:cTn>
                                        <p:tgtEl>
                                          <p:spTgt spid="33">
                                            <p:txEl>
                                              <p:pRg st="0" end="0"/>
                                            </p:txEl>
                                          </p:spTgt>
                                        </p:tgtEl>
                                        <p:attrNameLst>
                                          <p:attrName>style.visibility</p:attrName>
                                        </p:attrNameLst>
                                      </p:cBhvr>
                                      <p:to>
                                        <p:strVal val="visible"/>
                                      </p:to>
                                    </p:set>
                                    <p:anim calcmode="lin" valueType="num">
                                      <p:cBhvr additive="base">
                                        <p:cTn id="6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childTnLst>
                          </p:cTn>
                        </p:par>
                        <p:par>
                          <p:cTn id="70" fill="hold">
                            <p:stCondLst>
                              <p:cond delay="5500"/>
                            </p:stCondLst>
                            <p:childTnLst>
                              <p:par>
                                <p:cTn id="71" presetID="49" presetClass="entr" presetSubtype="0" decel="10000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anim calcmode="lin" valueType="num">
                                      <p:cBhvr>
                                        <p:cTn id="75" dur="500" fill="hold"/>
                                        <p:tgtEl>
                                          <p:spTgt spid="44"/>
                                        </p:tgtEl>
                                        <p:attrNameLst>
                                          <p:attrName>style.rotation</p:attrName>
                                        </p:attrNameLst>
                                      </p:cBhvr>
                                      <p:tavLst>
                                        <p:tav tm="0">
                                          <p:val>
                                            <p:fltVal val="360"/>
                                          </p:val>
                                        </p:tav>
                                        <p:tav tm="100000">
                                          <p:val>
                                            <p:fltVal val="0"/>
                                          </p:val>
                                        </p:tav>
                                      </p:tavLst>
                                    </p:anim>
                                    <p:animEffect transition="in" filter="fade">
                                      <p:cBhvr>
                                        <p:cTn id="76" dur="500"/>
                                        <p:tgtEl>
                                          <p:spTgt spid="44"/>
                                        </p:tgtEl>
                                      </p:cBhvr>
                                    </p:animEffect>
                                  </p:childTnLst>
                                </p:cTn>
                              </p:par>
                              <p:par>
                                <p:cTn id="77" presetID="10" presetClass="entr" presetSubtype="0" fill="hold" grpId="0" nodeType="withEffect">
                                  <p:stCondLst>
                                    <p:cond delay="25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5">
                                            <p:txEl>
                                              <p:pRg st="0" end="0"/>
                                            </p:txEl>
                                          </p:spTgt>
                                        </p:tgtEl>
                                        <p:attrNameLst>
                                          <p:attrName>style.visibility</p:attrName>
                                        </p:attrNameLst>
                                      </p:cBhvr>
                                      <p:to>
                                        <p:strVal val="visible"/>
                                      </p:to>
                                    </p:set>
                                    <p:anim calcmode="lin" valueType="num">
                                      <p:cBhvr>
                                        <p:cTn id="8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84" dur="500" fill="hold"/>
                                        <p:tgtEl>
                                          <p:spTgt spid="45">
                                            <p:txEl>
                                              <p:pRg st="0" end="0"/>
                                            </p:txEl>
                                          </p:spTgt>
                                        </p:tgtEl>
                                        <p:attrNameLst>
                                          <p:attrName>style.rotation</p:attrName>
                                        </p:attrNameLst>
                                      </p:cBhvr>
                                      <p:tavLst>
                                        <p:tav tm="0">
                                          <p:val>
                                            <p:fltVal val="360"/>
                                          </p:val>
                                        </p:tav>
                                        <p:tav tm="100000">
                                          <p:val>
                                            <p:fltVal val="0"/>
                                          </p:val>
                                        </p:tav>
                                      </p:tavLst>
                                    </p:anim>
                                    <p:animEffect transition="in" filter="fade">
                                      <p:cBhvr>
                                        <p:cTn id="85" dur="500"/>
                                        <p:tgtEl>
                                          <p:spTgt spid="45">
                                            <p:txEl>
                                              <p:pRg st="0" end="0"/>
                                            </p:txEl>
                                          </p:spTgt>
                                        </p:tgtEl>
                                      </p:cBhvr>
                                    </p:animEffect>
                                  </p:childTnLst>
                                </p:cTn>
                              </p:par>
                            </p:childTnLst>
                          </p:cTn>
                        </p:par>
                        <p:par>
                          <p:cTn id="86" fill="hold">
                            <p:stCondLst>
                              <p:cond delay="6250"/>
                            </p:stCondLst>
                            <p:childTnLst>
                              <p:par>
                                <p:cTn id="87" presetID="2" presetClass="entr" presetSubtype="4" decel="100000" fill="hold" grpId="0" nodeType="afterEffect">
                                  <p:stCondLst>
                                    <p:cond delay="250"/>
                                  </p:stCondLst>
                                  <p:childTnLst>
                                    <p:set>
                                      <p:cBhvr>
                                        <p:cTn id="88" dur="1" fill="hold">
                                          <p:stCondLst>
                                            <p:cond delay="0"/>
                                          </p:stCondLst>
                                        </p:cTn>
                                        <p:tgtEl>
                                          <p:spTgt spid="34">
                                            <p:txEl>
                                              <p:pRg st="0" end="0"/>
                                            </p:txEl>
                                          </p:spTgt>
                                        </p:tgtEl>
                                        <p:attrNameLst>
                                          <p:attrName>style.visibility</p:attrName>
                                        </p:attrNameLst>
                                      </p:cBhvr>
                                      <p:to>
                                        <p:strVal val="visible"/>
                                      </p:to>
                                    </p:set>
                                    <p:anim calcmode="lin" valueType="num">
                                      <p:cBhvr additive="base">
                                        <p:cTn id="89"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0" end="0"/>
                                            </p:txEl>
                                          </p:spTgt>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500"/>
                                  </p:stCondLst>
                                  <p:childTnLst>
                                    <p:set>
                                      <p:cBhvr>
                                        <p:cTn id="92" dur="1" fill="hold">
                                          <p:stCondLst>
                                            <p:cond delay="0"/>
                                          </p:stCondLst>
                                        </p:cTn>
                                        <p:tgtEl>
                                          <p:spTgt spid="35">
                                            <p:txEl>
                                              <p:pRg st="0" end="0"/>
                                            </p:txEl>
                                          </p:spTgt>
                                        </p:tgtEl>
                                        <p:attrNameLst>
                                          <p:attrName>style.visibility</p:attrName>
                                        </p:attrNameLst>
                                      </p:cBhvr>
                                      <p:to>
                                        <p:strVal val="visible"/>
                                      </p:to>
                                    </p:set>
                                    <p:anim calcmode="lin" valueType="num">
                                      <p:cBhvr additive="base">
                                        <p:cTn id="93"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750"/>
                            </p:stCondLst>
                            <p:childTnLst>
                              <p:par>
                                <p:cTn id="100" presetID="49" presetClass="entr" presetSubtype="0" decel="10000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p:cTn id="102" dur="500" fill="hold"/>
                                        <p:tgtEl>
                                          <p:spTgt spid="46"/>
                                        </p:tgtEl>
                                        <p:attrNameLst>
                                          <p:attrName>ppt_w</p:attrName>
                                        </p:attrNameLst>
                                      </p:cBhvr>
                                      <p:tavLst>
                                        <p:tav tm="0">
                                          <p:val>
                                            <p:fltVal val="0"/>
                                          </p:val>
                                        </p:tav>
                                        <p:tav tm="100000">
                                          <p:val>
                                            <p:strVal val="#ppt_w"/>
                                          </p:val>
                                        </p:tav>
                                      </p:tavLst>
                                    </p:anim>
                                    <p:anim calcmode="lin" valueType="num">
                                      <p:cBhvr>
                                        <p:cTn id="103" dur="500" fill="hold"/>
                                        <p:tgtEl>
                                          <p:spTgt spid="46"/>
                                        </p:tgtEl>
                                        <p:attrNameLst>
                                          <p:attrName>ppt_h</p:attrName>
                                        </p:attrNameLst>
                                      </p:cBhvr>
                                      <p:tavLst>
                                        <p:tav tm="0">
                                          <p:val>
                                            <p:fltVal val="0"/>
                                          </p:val>
                                        </p:tav>
                                        <p:tav tm="100000">
                                          <p:val>
                                            <p:strVal val="#ppt_h"/>
                                          </p:val>
                                        </p:tav>
                                      </p:tavLst>
                                    </p:anim>
                                    <p:anim calcmode="lin" valueType="num">
                                      <p:cBhvr>
                                        <p:cTn id="104" dur="500" fill="hold"/>
                                        <p:tgtEl>
                                          <p:spTgt spid="46"/>
                                        </p:tgtEl>
                                        <p:attrNameLst>
                                          <p:attrName>style.rotation</p:attrName>
                                        </p:attrNameLst>
                                      </p:cBhvr>
                                      <p:tavLst>
                                        <p:tav tm="0">
                                          <p:val>
                                            <p:fltVal val="360"/>
                                          </p:val>
                                        </p:tav>
                                        <p:tav tm="100000">
                                          <p:val>
                                            <p:fltVal val="0"/>
                                          </p:val>
                                        </p:tav>
                                      </p:tavLst>
                                    </p:anim>
                                    <p:animEffect transition="in" filter="fade">
                                      <p:cBhvr>
                                        <p:cTn id="105" dur="500"/>
                                        <p:tgtEl>
                                          <p:spTgt spid="46"/>
                                        </p:tgtEl>
                                      </p:cBhvr>
                                    </p:animEffect>
                                  </p:childTnLst>
                                </p:cTn>
                              </p:par>
                              <p:par>
                                <p:cTn id="106" presetID="10" presetClass="entr" presetSubtype="0" fill="hold" grpId="0" nodeType="withEffect">
                                  <p:stCondLst>
                                    <p:cond delay="25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500"/>
                                        <p:tgtEl>
                                          <p:spTgt spid="52"/>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47">
                                            <p:txEl>
                                              <p:pRg st="0" end="0"/>
                                            </p:txEl>
                                          </p:spTgt>
                                        </p:tgtEl>
                                        <p:attrNameLst>
                                          <p:attrName>style.visibility</p:attrName>
                                        </p:attrNameLst>
                                      </p:cBhvr>
                                      <p:to>
                                        <p:strVal val="visible"/>
                                      </p:to>
                                    </p:set>
                                    <p:anim calcmode="lin" valueType="num">
                                      <p:cBhvr>
                                        <p:cTn id="11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47">
                                            <p:txEl>
                                              <p:pRg st="0" end="0"/>
                                            </p:txEl>
                                          </p:spTgt>
                                        </p:tgtEl>
                                        <p:attrNameLst>
                                          <p:attrName>style.rotation</p:attrName>
                                        </p:attrNameLst>
                                      </p:cBhvr>
                                      <p:tavLst>
                                        <p:tav tm="0">
                                          <p:val>
                                            <p:fltVal val="360"/>
                                          </p:val>
                                        </p:tav>
                                        <p:tav tm="100000">
                                          <p:val>
                                            <p:fltVal val="0"/>
                                          </p:val>
                                        </p:tav>
                                      </p:tavLst>
                                    </p:anim>
                                    <p:animEffect transition="in" filter="fade">
                                      <p:cBhvr>
                                        <p:cTn id="114" dur="500"/>
                                        <p:tgtEl>
                                          <p:spTgt spid="47">
                                            <p:txEl>
                                              <p:pRg st="0" end="0"/>
                                            </p:txEl>
                                          </p:spTgt>
                                        </p:tgtEl>
                                      </p:cBhvr>
                                    </p:animEffect>
                                  </p:childTnLst>
                                </p:cTn>
                              </p:par>
                            </p:childTnLst>
                          </p:cTn>
                        </p:par>
                        <p:par>
                          <p:cTn id="115" fill="hold">
                            <p:stCondLst>
                              <p:cond delay="8500"/>
                            </p:stCondLst>
                            <p:childTnLst>
                              <p:par>
                                <p:cTn id="116" presetID="2" presetClass="entr" presetSubtype="4" decel="100000" fill="hold" grpId="0" nodeType="afterEffect">
                                  <p:stCondLst>
                                    <p:cond delay="250"/>
                                  </p:stCondLst>
                                  <p:childTnLst>
                                    <p:set>
                                      <p:cBhvr>
                                        <p:cTn id="117" dur="1" fill="hold">
                                          <p:stCondLst>
                                            <p:cond delay="0"/>
                                          </p:stCondLst>
                                        </p:cTn>
                                        <p:tgtEl>
                                          <p:spTgt spid="36">
                                            <p:txEl>
                                              <p:pRg st="0" end="0"/>
                                            </p:txEl>
                                          </p:spTgt>
                                        </p:tgtEl>
                                        <p:attrNameLst>
                                          <p:attrName>style.visibility</p:attrName>
                                        </p:attrNameLst>
                                      </p:cBhvr>
                                      <p:to>
                                        <p:strVal val="visible"/>
                                      </p:to>
                                    </p:set>
                                    <p:anim calcmode="lin" valueType="num">
                                      <p:cBhvr additive="base">
                                        <p:cTn id="1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decel="100000" fill="hold" grpId="0" nodeType="withEffect">
                                  <p:stCondLst>
                                    <p:cond delay="500"/>
                                  </p:stCondLst>
                                  <p:childTnLst>
                                    <p:set>
                                      <p:cBhvr>
                                        <p:cTn id="121" dur="1" fill="hold">
                                          <p:stCondLst>
                                            <p:cond delay="0"/>
                                          </p:stCondLst>
                                        </p:cTn>
                                        <p:tgtEl>
                                          <p:spTgt spid="37">
                                            <p:txEl>
                                              <p:pRg st="0" end="0"/>
                                            </p:txEl>
                                          </p:spTgt>
                                        </p:tgtEl>
                                        <p:attrNameLst>
                                          <p:attrName>style.visibility</p:attrName>
                                        </p:attrNameLst>
                                      </p:cBhvr>
                                      <p:to>
                                        <p:strVal val="visible"/>
                                      </p:to>
                                    </p:set>
                                    <p:anim calcmode="lin" valueType="num">
                                      <p:cBhvr additive="base">
                                        <p:cTn id="122"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124" fill="hold">
                            <p:stCondLst>
                              <p:cond delay="9500"/>
                            </p:stCondLst>
                            <p:childTnLst>
                              <p:par>
                                <p:cTn id="125" presetID="22" presetClass="entr" presetSubtype="8"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10000"/>
                            </p:stCondLst>
                            <p:childTnLst>
                              <p:par>
                                <p:cTn id="129" presetID="49" presetClass="entr" presetSubtype="0" decel="10000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 calcmode="lin" valueType="num">
                                      <p:cBhvr>
                                        <p:cTn id="131" dur="500" fill="hold"/>
                                        <p:tgtEl>
                                          <p:spTgt spid="48"/>
                                        </p:tgtEl>
                                        <p:attrNameLst>
                                          <p:attrName>ppt_w</p:attrName>
                                        </p:attrNameLst>
                                      </p:cBhvr>
                                      <p:tavLst>
                                        <p:tav tm="0">
                                          <p:val>
                                            <p:fltVal val="0"/>
                                          </p:val>
                                        </p:tav>
                                        <p:tav tm="100000">
                                          <p:val>
                                            <p:strVal val="#ppt_w"/>
                                          </p:val>
                                        </p:tav>
                                      </p:tavLst>
                                    </p:anim>
                                    <p:anim calcmode="lin" valueType="num">
                                      <p:cBhvr>
                                        <p:cTn id="132" dur="500" fill="hold"/>
                                        <p:tgtEl>
                                          <p:spTgt spid="48"/>
                                        </p:tgtEl>
                                        <p:attrNameLst>
                                          <p:attrName>ppt_h</p:attrName>
                                        </p:attrNameLst>
                                      </p:cBhvr>
                                      <p:tavLst>
                                        <p:tav tm="0">
                                          <p:val>
                                            <p:fltVal val="0"/>
                                          </p:val>
                                        </p:tav>
                                        <p:tav tm="100000">
                                          <p:val>
                                            <p:strVal val="#ppt_h"/>
                                          </p:val>
                                        </p:tav>
                                      </p:tavLst>
                                    </p:anim>
                                    <p:anim calcmode="lin" valueType="num">
                                      <p:cBhvr>
                                        <p:cTn id="133" dur="500" fill="hold"/>
                                        <p:tgtEl>
                                          <p:spTgt spid="48"/>
                                        </p:tgtEl>
                                        <p:attrNameLst>
                                          <p:attrName>style.rotation</p:attrName>
                                        </p:attrNameLst>
                                      </p:cBhvr>
                                      <p:tavLst>
                                        <p:tav tm="0">
                                          <p:val>
                                            <p:fltVal val="360"/>
                                          </p:val>
                                        </p:tav>
                                        <p:tav tm="100000">
                                          <p:val>
                                            <p:fltVal val="0"/>
                                          </p:val>
                                        </p:tav>
                                      </p:tavLst>
                                    </p:anim>
                                    <p:animEffect transition="in" filter="fade">
                                      <p:cBhvr>
                                        <p:cTn id="134" dur="500"/>
                                        <p:tgtEl>
                                          <p:spTgt spid="48"/>
                                        </p:tgtEl>
                                      </p:cBhvr>
                                    </p:animEffect>
                                  </p:childTnLst>
                                </p:cTn>
                              </p:par>
                              <p:par>
                                <p:cTn id="135" presetID="10" presetClass="entr" presetSubtype="0" fill="hold" grpId="0" nodeType="withEffect">
                                  <p:stCondLst>
                                    <p:cond delay="25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49">
                                            <p:txEl>
                                              <p:pRg st="0" end="0"/>
                                            </p:txEl>
                                          </p:spTgt>
                                        </p:tgtEl>
                                        <p:attrNameLst>
                                          <p:attrName>style.visibility</p:attrName>
                                        </p:attrNameLst>
                                      </p:cBhvr>
                                      <p:to>
                                        <p:strVal val="visible"/>
                                      </p:to>
                                    </p:set>
                                    <p:anim calcmode="lin" valueType="num">
                                      <p:cBhvr>
                                        <p:cTn id="14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141" dur="500" fill="hold"/>
                                        <p:tgtEl>
                                          <p:spTgt spid="49">
                                            <p:txEl>
                                              <p:pRg st="0" end="0"/>
                                            </p:txEl>
                                          </p:spTgt>
                                        </p:tgtEl>
                                        <p:attrNameLst>
                                          <p:attrName>ppt_h</p:attrName>
                                        </p:attrNameLst>
                                      </p:cBhvr>
                                      <p:tavLst>
                                        <p:tav tm="0">
                                          <p:val>
                                            <p:fltVal val="0"/>
                                          </p:val>
                                        </p:tav>
                                        <p:tav tm="100000">
                                          <p:val>
                                            <p:strVal val="#ppt_h"/>
                                          </p:val>
                                        </p:tav>
                                      </p:tavLst>
                                    </p:anim>
                                    <p:anim calcmode="lin" valueType="num">
                                      <p:cBhvr>
                                        <p:cTn id="142" dur="500" fill="hold"/>
                                        <p:tgtEl>
                                          <p:spTgt spid="49">
                                            <p:txEl>
                                              <p:pRg st="0" end="0"/>
                                            </p:txEl>
                                          </p:spTgt>
                                        </p:tgtEl>
                                        <p:attrNameLst>
                                          <p:attrName>style.rotation</p:attrName>
                                        </p:attrNameLst>
                                      </p:cBhvr>
                                      <p:tavLst>
                                        <p:tav tm="0">
                                          <p:val>
                                            <p:fltVal val="360"/>
                                          </p:val>
                                        </p:tav>
                                        <p:tav tm="100000">
                                          <p:val>
                                            <p:fltVal val="0"/>
                                          </p:val>
                                        </p:tav>
                                      </p:tavLst>
                                    </p:anim>
                                    <p:animEffect transition="in" filter="fade">
                                      <p:cBhvr>
                                        <p:cTn id="143" dur="500"/>
                                        <p:tgtEl>
                                          <p:spTgt spid="49">
                                            <p:txEl>
                                              <p:pRg st="0" end="0"/>
                                            </p:txEl>
                                          </p:spTgt>
                                        </p:tgtEl>
                                      </p:cBhvr>
                                    </p:animEffect>
                                  </p:childTnLst>
                                </p:cTn>
                              </p:par>
                            </p:childTnLst>
                          </p:cTn>
                        </p:par>
                        <p:par>
                          <p:cTn id="144" fill="hold">
                            <p:stCondLst>
                              <p:cond delay="10750"/>
                            </p:stCondLst>
                            <p:childTnLst>
                              <p:par>
                                <p:cTn id="145" presetID="2" presetClass="entr" presetSubtype="4" decel="100000" fill="hold" grpId="0" nodeType="afterEffect">
                                  <p:stCondLst>
                                    <p:cond delay="250"/>
                                  </p:stCondLst>
                                  <p:childTnLst>
                                    <p:set>
                                      <p:cBhvr>
                                        <p:cTn id="146" dur="1" fill="hold">
                                          <p:stCondLst>
                                            <p:cond delay="0"/>
                                          </p:stCondLst>
                                        </p:cTn>
                                        <p:tgtEl>
                                          <p:spTgt spid="38">
                                            <p:txEl>
                                              <p:pRg st="0" end="0"/>
                                            </p:txEl>
                                          </p:spTgt>
                                        </p:tgtEl>
                                        <p:attrNameLst>
                                          <p:attrName>style.visibility</p:attrName>
                                        </p:attrNameLst>
                                      </p:cBhvr>
                                      <p:to>
                                        <p:strVal val="visible"/>
                                      </p:to>
                                    </p:set>
                                    <p:anim calcmode="lin" valueType="num">
                                      <p:cBhvr additive="base">
                                        <p:cTn id="147"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148" dur="500" fill="hold"/>
                                        <p:tgtEl>
                                          <p:spTgt spid="38">
                                            <p:txEl>
                                              <p:pRg st="0" end="0"/>
                                            </p:txEl>
                                          </p:spTgt>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500"/>
                                  </p:stCondLst>
                                  <p:childTnLst>
                                    <p:set>
                                      <p:cBhvr>
                                        <p:cTn id="150" dur="1" fill="hold">
                                          <p:stCondLst>
                                            <p:cond delay="0"/>
                                          </p:stCondLst>
                                        </p:cTn>
                                        <p:tgtEl>
                                          <p:spTgt spid="39">
                                            <p:txEl>
                                              <p:pRg st="0" end="0"/>
                                            </p:txEl>
                                          </p:spTgt>
                                        </p:tgtEl>
                                        <p:attrNameLst>
                                          <p:attrName>style.visibility</p:attrName>
                                        </p:attrNameLst>
                                      </p:cBhvr>
                                      <p:to>
                                        <p:strVal val="visible"/>
                                      </p:to>
                                    </p:set>
                                    <p:anim calcmode="lin" valueType="num">
                                      <p:cBhvr additive="base">
                                        <p:cTn id="15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15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par>
                          <p:cTn id="153" fill="hold">
                            <p:stCondLst>
                              <p:cond delay="11750"/>
                            </p:stCondLst>
                            <p:childTnLst>
                              <p:par>
                                <p:cTn id="154" presetID="22" presetClass="entr" presetSubtype="8" fill="hold" grpId="0" nodeType="after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animBg="1"/>
      <p:bldP spid="25" grpId="0" animBg="1"/>
      <p:bldP spid="26" grpId="0" animBg="1"/>
      <p:bldP spid="27" grpId="0" animBg="1"/>
      <p:bldP spid="2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25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50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4" decel="100000" fill="hold" nodeType="after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50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build="p">
        <p:tmplLst>
          <p:tmpl lvl="1">
            <p:tnLst>
              <p:par>
                <p:cTn presetID="2" presetClass="entr" presetSubtype="4"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2" presetClass="entr" presetSubtype="4" decel="10000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 presetClass="entr" presetSubtype="4" decel="100000" fill="hold" nodeType="after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2" presetClass="entr" presetSubtype="4" decel="100000" fill="hold" nodeType="withEffect">
                  <p:stCondLst>
                    <p:cond delay="50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build="p">
        <p:tmplLst>
          <p:tmpl lvl="1">
            <p:tnLst>
              <p:par>
                <p:cTn presetID="2" presetClass="entr" presetSubtype="4" decel="100000" fill="hold" nodeType="afterEffect">
                  <p:stCondLst>
                    <p:cond delay="25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 presetClass="entr" presetSubtype="4" decel="100000" fill="hold" nodeType="withEffect">
                  <p:stCondLst>
                    <p:cond delay="50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40" grpId="0" animBg="1"/>
      <p:bldP spid="41" grpId="0" build="p">
        <p:tmplLst>
          <p:tmpl lvl="1">
            <p:tnLst>
              <p:par>
                <p:cTn presetID="49" presetClass="entr" presetSubtype="0" decel="10000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500" fill="hold"/>
                        <p:tgtEl>
                          <p:spTgt spid="41"/>
                        </p:tgtEl>
                        <p:attrNameLst>
                          <p:attrName>ppt_w</p:attrName>
                        </p:attrNameLst>
                      </p:cBhvr>
                      <p:tavLst>
                        <p:tav tm="0">
                          <p:val>
                            <p:fltVal val="0"/>
                          </p:val>
                        </p:tav>
                        <p:tav tm="100000">
                          <p:val>
                            <p:strVal val="#ppt_w"/>
                          </p:val>
                        </p:tav>
                      </p:tavLst>
                    </p:anim>
                    <p:anim calcmode="lin" valueType="num">
                      <p:cBhvr>
                        <p:cTn dur="500" fill="hold"/>
                        <p:tgtEl>
                          <p:spTgt spid="41"/>
                        </p:tgtEl>
                        <p:attrNameLst>
                          <p:attrName>ppt_h</p:attrName>
                        </p:attrNameLst>
                      </p:cBhvr>
                      <p:tavLst>
                        <p:tav tm="0">
                          <p:val>
                            <p:fltVal val="0"/>
                          </p:val>
                        </p:tav>
                        <p:tav tm="100000">
                          <p:val>
                            <p:strVal val="#ppt_h"/>
                          </p:val>
                        </p:tav>
                      </p:tavLst>
                    </p:anim>
                    <p:anim calcmode="lin" valueType="num">
                      <p:cBhvr>
                        <p:cTn dur="500" fill="hold"/>
                        <p:tgtEl>
                          <p:spTgt spid="41"/>
                        </p:tgtEl>
                        <p:attrNameLst>
                          <p:attrName>style.rotation</p:attrName>
                        </p:attrNameLst>
                      </p:cBhvr>
                      <p:tavLst>
                        <p:tav tm="0">
                          <p:val>
                            <p:fltVal val="360"/>
                          </p:val>
                        </p:tav>
                        <p:tav tm="100000">
                          <p:val>
                            <p:fltVal val="0"/>
                          </p:val>
                        </p:tav>
                      </p:tavLst>
                    </p:anim>
                    <p:animEffect transition="in" filter="fade">
                      <p:cBhvr>
                        <p:cTn dur="500"/>
                        <p:tgtEl>
                          <p:spTgt spid="41"/>
                        </p:tgtEl>
                      </p:cBhvr>
                    </p:animEffect>
                  </p:childTnLst>
                </p:cTn>
              </p:par>
            </p:tnLst>
          </p:tmpl>
        </p:tmplLst>
      </p:bldP>
      <p:bldP spid="42" grpId="0" animBg="1"/>
      <p:bldP spid="43" grpId="0" build="p">
        <p:tmplLst>
          <p:tmpl lvl="1">
            <p:tnLst>
              <p:par>
                <p:cTn presetID="49" presetClass="entr" presetSubtype="0"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 calcmode="lin" valueType="num">
                      <p:cBhvr>
                        <p:cTn dur="500" fill="hold"/>
                        <p:tgtEl>
                          <p:spTgt spid="43"/>
                        </p:tgtEl>
                        <p:attrNameLst>
                          <p:attrName>style.rotation</p:attrName>
                        </p:attrNameLst>
                      </p:cBhvr>
                      <p:tavLst>
                        <p:tav tm="0">
                          <p:val>
                            <p:fltVal val="360"/>
                          </p:val>
                        </p:tav>
                        <p:tav tm="100000">
                          <p:val>
                            <p:fltVal val="0"/>
                          </p:val>
                        </p:tav>
                      </p:tavLst>
                    </p:anim>
                    <p:animEffect transition="in" filter="fade">
                      <p:cBhvr>
                        <p:cTn dur="500"/>
                        <p:tgtEl>
                          <p:spTgt spid="43"/>
                        </p:tgtEl>
                      </p:cBhvr>
                    </p:animEffect>
                  </p:childTnLst>
                </p:cTn>
              </p:par>
            </p:tnLst>
          </p:tmpl>
        </p:tmplLst>
      </p:bldP>
      <p:bldP spid="44" grpId="0" animBg="1"/>
      <p:bldP spid="45" grpId="0" build="p">
        <p:tmplLst>
          <p:tmpl lvl="1">
            <p:tnLst>
              <p:par>
                <p:cTn presetID="49" presetClass="entr" presetSubtype="0"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anim calcmode="lin" valueType="num">
                      <p:cBhvr>
                        <p:cTn dur="500" fill="hold"/>
                        <p:tgtEl>
                          <p:spTgt spid="45"/>
                        </p:tgtEl>
                        <p:attrNameLst>
                          <p:attrName>style.rotation</p:attrName>
                        </p:attrNameLst>
                      </p:cBhvr>
                      <p:tavLst>
                        <p:tav tm="0">
                          <p:val>
                            <p:fltVal val="360"/>
                          </p:val>
                        </p:tav>
                        <p:tav tm="100000">
                          <p:val>
                            <p:fltVal val="0"/>
                          </p:val>
                        </p:tav>
                      </p:tavLst>
                    </p:anim>
                    <p:animEffect transition="in" filter="fade">
                      <p:cBhvr>
                        <p:cTn dur="500"/>
                        <p:tgtEl>
                          <p:spTgt spid="45"/>
                        </p:tgtEl>
                      </p:cBhvr>
                    </p:animEffect>
                  </p:childTnLst>
                </p:cTn>
              </p:par>
            </p:tnLst>
          </p:tmpl>
        </p:tmplLst>
      </p:bldP>
      <p:bldP spid="46" grpId="0" animBg="1"/>
      <p:bldP spid="47" grpId="0" build="p">
        <p:tmplLst>
          <p:tmpl lvl="1">
            <p:tnLst>
              <p:par>
                <p:cTn presetID="49" presetClass="entr" presetSubtype="0"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 calcmode="lin" valueType="num">
                      <p:cBhvr>
                        <p:cTn dur="500" fill="hold"/>
                        <p:tgtEl>
                          <p:spTgt spid="47"/>
                        </p:tgtEl>
                        <p:attrNameLst>
                          <p:attrName>style.rotation</p:attrName>
                        </p:attrNameLst>
                      </p:cBhvr>
                      <p:tavLst>
                        <p:tav tm="0">
                          <p:val>
                            <p:fltVal val="360"/>
                          </p:val>
                        </p:tav>
                        <p:tav tm="100000">
                          <p:val>
                            <p:fltVal val="0"/>
                          </p:val>
                        </p:tav>
                      </p:tavLst>
                    </p:anim>
                    <p:animEffect transition="in" filter="fade">
                      <p:cBhvr>
                        <p:cTn dur="500"/>
                        <p:tgtEl>
                          <p:spTgt spid="47"/>
                        </p:tgtEl>
                      </p:cBhvr>
                    </p:animEffect>
                  </p:childTnLst>
                </p:cTn>
              </p:par>
            </p:tnLst>
          </p:tmpl>
        </p:tmplLst>
      </p:bldP>
      <p:bldP spid="48" grpId="0" animBg="1"/>
      <p:bldP spid="49" grpId="0" build="p">
        <p:tmplLst>
          <p:tmpl lvl="1">
            <p:tnLst>
              <p:par>
                <p:cTn presetID="49" presetClass="entr" presetSubtype="0"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anim calcmode="lin" valueType="num">
                      <p:cBhvr>
                        <p:cTn dur="500" fill="hold"/>
                        <p:tgtEl>
                          <p:spTgt spid="49"/>
                        </p:tgtEl>
                        <p:attrNameLst>
                          <p:attrName>style.rotation</p:attrName>
                        </p:attrNameLst>
                      </p:cBhvr>
                      <p:tavLst>
                        <p:tav tm="0">
                          <p:val>
                            <p:fltVal val="360"/>
                          </p:val>
                        </p:tav>
                        <p:tav tm="100000">
                          <p:val>
                            <p:fltVal val="0"/>
                          </p:val>
                        </p:tav>
                      </p:tavLst>
                    </p:anim>
                    <p:animEffect transition="in" filter="fade">
                      <p:cBhvr>
                        <p:cTn dur="500"/>
                        <p:tgtEl>
                          <p:spTgt spid="49"/>
                        </p:tgtEl>
                      </p:cBhvr>
                    </p:animEffect>
                  </p:childTnLst>
                </p:cTn>
              </p:par>
            </p:tnLst>
          </p:tmpl>
        </p:tmplLst>
      </p:bldP>
      <p:bldP spid="6" grpId="0"/>
      <p:bldP spid="50" grpId="0"/>
      <p:bldP spid="51" grpId="0"/>
      <p:bldP spid="52" grpId="0"/>
      <p:bldP spid="53" grpId="0"/>
    </p:bld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30" name="テキスト プレースホルダー 11"/>
          <p:cNvSpPr>
            <a:spLocks noGrp="1"/>
          </p:cNvSpPr>
          <p:nvPr>
            <p:ph type="body" sz="quarter" idx="14" hasCustomPrompt="1"/>
          </p:nvPr>
        </p:nvSpPr>
        <p:spPr>
          <a:xfrm>
            <a:off x="1006302"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15" hasCustomPrompt="1"/>
          </p:nvPr>
        </p:nvSpPr>
        <p:spPr>
          <a:xfrm>
            <a:off x="1006302"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54" name="円/楕円 53"/>
          <p:cNvSpPr/>
          <p:nvPr userDrawn="1"/>
        </p:nvSpPr>
        <p:spPr>
          <a:xfrm>
            <a:off x="1946977"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5" name="図プレースホルダー 5"/>
          <p:cNvSpPr>
            <a:spLocks noGrp="1"/>
          </p:cNvSpPr>
          <p:nvPr>
            <p:ph type="pic" sz="quarter" idx="45" hasCustomPrompt="1"/>
          </p:nvPr>
        </p:nvSpPr>
        <p:spPr>
          <a:xfrm>
            <a:off x="2272699" y="4729455"/>
            <a:ext cx="630070" cy="630070"/>
          </a:xfrm>
        </p:spPr>
        <p:txBody>
          <a:bodyPr>
            <a:normAutofit/>
          </a:bodyPr>
          <a:lstStyle>
            <a:lvl1pPr>
              <a:defRPr sz="1100"/>
            </a:lvl1pPr>
          </a:lstStyle>
          <a:p>
            <a:r>
              <a:rPr lang="en-US" dirty="0"/>
              <a:t>ICON</a:t>
            </a:r>
          </a:p>
        </p:txBody>
      </p:sp>
      <p:grpSp>
        <p:nvGrpSpPr>
          <p:cNvPr id="56" name="グループ化 55"/>
          <p:cNvGrpSpPr/>
          <p:nvPr userDrawn="1"/>
        </p:nvGrpSpPr>
        <p:grpSpPr>
          <a:xfrm>
            <a:off x="1438350" y="2906286"/>
            <a:ext cx="2277393" cy="1301110"/>
            <a:chOff x="3409429" y="2695228"/>
            <a:chExt cx="2277393" cy="1301110"/>
          </a:xfrm>
        </p:grpSpPr>
        <p:sp>
          <p:nvSpPr>
            <p:cNvPr id="57" name="正方形/長方形 5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二等辺三角形 5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59" name="テキスト プレースホルダー 70"/>
          <p:cNvSpPr>
            <a:spLocks noGrp="1"/>
          </p:cNvSpPr>
          <p:nvPr>
            <p:ph type="body" sz="quarter" idx="54" hasCustomPrompt="1"/>
          </p:nvPr>
        </p:nvSpPr>
        <p:spPr>
          <a:xfrm>
            <a:off x="1555503"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7" name="直線コネクタ 6"/>
          <p:cNvCxnSpPr>
            <a:endCxn id="54" idx="2"/>
          </p:cNvCxnSpPr>
          <p:nvPr userDrawn="1"/>
        </p:nvCxnSpPr>
        <p:spPr>
          <a:xfrm>
            <a:off x="0" y="5053490"/>
            <a:ext cx="194697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61" name="テキスト プレースホルダー 11"/>
          <p:cNvSpPr>
            <a:spLocks noGrp="1"/>
          </p:cNvSpPr>
          <p:nvPr>
            <p:ph type="body" sz="quarter" idx="55" hasCustomPrompt="1"/>
          </p:nvPr>
        </p:nvSpPr>
        <p:spPr>
          <a:xfrm>
            <a:off x="4292645"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62" name="テキスト プレースホルダー 11"/>
          <p:cNvSpPr>
            <a:spLocks noGrp="1"/>
          </p:cNvSpPr>
          <p:nvPr>
            <p:ph type="body" sz="quarter" idx="56" hasCustomPrompt="1"/>
          </p:nvPr>
        </p:nvSpPr>
        <p:spPr>
          <a:xfrm>
            <a:off x="4292645"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63" name="円/楕円 62"/>
          <p:cNvSpPr/>
          <p:nvPr userDrawn="1"/>
        </p:nvSpPr>
        <p:spPr>
          <a:xfrm>
            <a:off x="5233320"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4" name="図プレースホルダー 5"/>
          <p:cNvSpPr>
            <a:spLocks noGrp="1"/>
          </p:cNvSpPr>
          <p:nvPr>
            <p:ph type="pic" sz="quarter" idx="57" hasCustomPrompt="1"/>
          </p:nvPr>
        </p:nvSpPr>
        <p:spPr>
          <a:xfrm>
            <a:off x="5559042" y="4729455"/>
            <a:ext cx="630070" cy="630070"/>
          </a:xfrm>
        </p:spPr>
        <p:txBody>
          <a:bodyPr>
            <a:normAutofit/>
          </a:bodyPr>
          <a:lstStyle>
            <a:lvl1pPr>
              <a:defRPr sz="1100"/>
            </a:lvl1pPr>
          </a:lstStyle>
          <a:p>
            <a:r>
              <a:rPr lang="en-US" dirty="0"/>
              <a:t>ICON</a:t>
            </a:r>
          </a:p>
        </p:txBody>
      </p:sp>
      <p:grpSp>
        <p:nvGrpSpPr>
          <p:cNvPr id="65" name="グループ化 64"/>
          <p:cNvGrpSpPr/>
          <p:nvPr userDrawn="1"/>
        </p:nvGrpSpPr>
        <p:grpSpPr>
          <a:xfrm>
            <a:off x="4724693" y="2906286"/>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二等辺三角形 66"/>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8" name="テキスト プレースホルダー 70"/>
          <p:cNvSpPr>
            <a:spLocks noGrp="1"/>
          </p:cNvSpPr>
          <p:nvPr>
            <p:ph type="body" sz="quarter" idx="58" hasCustomPrompt="1"/>
          </p:nvPr>
        </p:nvSpPr>
        <p:spPr>
          <a:xfrm>
            <a:off x="4841846"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69" name="直線コネクタ 68"/>
          <p:cNvCxnSpPr>
            <a:stCxn id="54" idx="6"/>
            <a:endCxn id="63" idx="2"/>
          </p:cNvCxnSpPr>
          <p:nvPr userDrawn="1"/>
        </p:nvCxnSpPr>
        <p:spPr>
          <a:xfrm>
            <a:off x="3207117"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78" name="テキスト プレースホルダー 11"/>
          <p:cNvSpPr>
            <a:spLocks noGrp="1"/>
          </p:cNvSpPr>
          <p:nvPr>
            <p:ph type="body" sz="quarter" idx="59" hasCustomPrompt="1"/>
          </p:nvPr>
        </p:nvSpPr>
        <p:spPr>
          <a:xfrm>
            <a:off x="758122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79" name="テキスト プレースホルダー 11"/>
          <p:cNvSpPr>
            <a:spLocks noGrp="1"/>
          </p:cNvSpPr>
          <p:nvPr>
            <p:ph type="body" sz="quarter" idx="60" hasCustomPrompt="1"/>
          </p:nvPr>
        </p:nvSpPr>
        <p:spPr>
          <a:xfrm>
            <a:off x="7581228"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80" name="円/楕円 79"/>
          <p:cNvSpPr/>
          <p:nvPr userDrawn="1"/>
        </p:nvSpPr>
        <p:spPr>
          <a:xfrm>
            <a:off x="852190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1" name="図プレースホルダー 5"/>
          <p:cNvSpPr>
            <a:spLocks noGrp="1"/>
          </p:cNvSpPr>
          <p:nvPr>
            <p:ph type="pic" sz="quarter" idx="61" hasCustomPrompt="1"/>
          </p:nvPr>
        </p:nvSpPr>
        <p:spPr>
          <a:xfrm>
            <a:off x="8847625" y="4729455"/>
            <a:ext cx="630070" cy="630070"/>
          </a:xfrm>
        </p:spPr>
        <p:txBody>
          <a:bodyPr>
            <a:normAutofit/>
          </a:bodyPr>
          <a:lstStyle>
            <a:lvl1pPr>
              <a:defRPr sz="1100"/>
            </a:lvl1pPr>
          </a:lstStyle>
          <a:p>
            <a:r>
              <a:rPr lang="en-US" dirty="0"/>
              <a:t>ICON</a:t>
            </a:r>
          </a:p>
        </p:txBody>
      </p:sp>
      <p:grpSp>
        <p:nvGrpSpPr>
          <p:cNvPr id="82" name="グループ化 81"/>
          <p:cNvGrpSpPr/>
          <p:nvPr userDrawn="1"/>
        </p:nvGrpSpPr>
        <p:grpSpPr>
          <a:xfrm>
            <a:off x="8013276" y="2906286"/>
            <a:ext cx="2277393" cy="1301110"/>
            <a:chOff x="3409429" y="2695228"/>
            <a:chExt cx="2277393" cy="1301110"/>
          </a:xfrm>
        </p:grpSpPr>
        <p:sp>
          <p:nvSpPr>
            <p:cNvPr id="83" name="正方形/長方形 8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二等辺三角形 8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5" name="テキスト プレースホルダー 70"/>
          <p:cNvSpPr>
            <a:spLocks noGrp="1"/>
          </p:cNvSpPr>
          <p:nvPr>
            <p:ph type="body" sz="quarter" idx="62" hasCustomPrompt="1"/>
          </p:nvPr>
        </p:nvSpPr>
        <p:spPr>
          <a:xfrm>
            <a:off x="813042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86" name="直線コネクタ 85"/>
          <p:cNvCxnSpPr>
            <a:stCxn id="63" idx="6"/>
            <a:endCxn id="80" idx="2"/>
          </p:cNvCxnSpPr>
          <p:nvPr userDrawn="1"/>
        </p:nvCxnSpPr>
        <p:spPr>
          <a:xfrm>
            <a:off x="6493460" y="5053490"/>
            <a:ext cx="202844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87" name="テキスト プレースホルダー 11"/>
          <p:cNvSpPr>
            <a:spLocks noGrp="1"/>
          </p:cNvSpPr>
          <p:nvPr>
            <p:ph type="body" sz="quarter" idx="63" hasCustomPrompt="1"/>
          </p:nvPr>
        </p:nvSpPr>
        <p:spPr>
          <a:xfrm>
            <a:off x="10871398"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88" name="テキスト プレースホルダー 11"/>
          <p:cNvSpPr>
            <a:spLocks noGrp="1"/>
          </p:cNvSpPr>
          <p:nvPr>
            <p:ph type="body" sz="quarter" idx="64" hasCustomPrompt="1"/>
          </p:nvPr>
        </p:nvSpPr>
        <p:spPr>
          <a:xfrm>
            <a:off x="10871398"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89" name="円/楕円 88"/>
          <p:cNvSpPr/>
          <p:nvPr userDrawn="1"/>
        </p:nvSpPr>
        <p:spPr>
          <a:xfrm>
            <a:off x="11812073"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0" name="図プレースホルダー 5"/>
          <p:cNvSpPr>
            <a:spLocks noGrp="1"/>
          </p:cNvSpPr>
          <p:nvPr>
            <p:ph type="pic" sz="quarter" idx="65" hasCustomPrompt="1"/>
          </p:nvPr>
        </p:nvSpPr>
        <p:spPr>
          <a:xfrm>
            <a:off x="12137795" y="4729455"/>
            <a:ext cx="630070" cy="630070"/>
          </a:xfrm>
        </p:spPr>
        <p:txBody>
          <a:bodyPr>
            <a:normAutofit/>
          </a:bodyPr>
          <a:lstStyle>
            <a:lvl1pPr>
              <a:defRPr sz="1100"/>
            </a:lvl1pPr>
          </a:lstStyle>
          <a:p>
            <a:r>
              <a:rPr lang="en-US" dirty="0"/>
              <a:t>ICON</a:t>
            </a:r>
          </a:p>
        </p:txBody>
      </p:sp>
      <p:grpSp>
        <p:nvGrpSpPr>
          <p:cNvPr id="91" name="グループ化 90"/>
          <p:cNvGrpSpPr/>
          <p:nvPr userDrawn="1"/>
        </p:nvGrpSpPr>
        <p:grpSpPr>
          <a:xfrm>
            <a:off x="11303446" y="2906286"/>
            <a:ext cx="2277393" cy="1301110"/>
            <a:chOff x="3409429" y="2695228"/>
            <a:chExt cx="2277393" cy="1301110"/>
          </a:xfrm>
        </p:grpSpPr>
        <p:sp>
          <p:nvSpPr>
            <p:cNvPr id="92" name="正方形/長方形 91"/>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二等辺三角形 92"/>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4" name="テキスト プレースホルダー 70"/>
          <p:cNvSpPr>
            <a:spLocks noGrp="1"/>
          </p:cNvSpPr>
          <p:nvPr>
            <p:ph type="body" sz="quarter" idx="66" hasCustomPrompt="1"/>
          </p:nvPr>
        </p:nvSpPr>
        <p:spPr>
          <a:xfrm>
            <a:off x="11420599"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95" name="直線コネクタ 94"/>
          <p:cNvCxnSpPr>
            <a:stCxn id="80" idx="6"/>
            <a:endCxn id="89" idx="2"/>
          </p:cNvCxnSpPr>
          <p:nvPr userDrawn="1"/>
        </p:nvCxnSpPr>
        <p:spPr>
          <a:xfrm>
            <a:off x="9782043" y="5053490"/>
            <a:ext cx="2030030"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96" name="テキスト プレースホルダー 11"/>
          <p:cNvSpPr>
            <a:spLocks noGrp="1"/>
          </p:cNvSpPr>
          <p:nvPr>
            <p:ph type="body" sz="quarter" idx="67" hasCustomPrompt="1"/>
          </p:nvPr>
        </p:nvSpPr>
        <p:spPr>
          <a:xfrm>
            <a:off x="14157741" y="6079603"/>
            <a:ext cx="3122369" cy="647650"/>
          </a:xfrm>
        </p:spPr>
        <p:txBody>
          <a:bodyPr anchor="ctr">
            <a:noAutofit/>
          </a:bodyPr>
          <a:lstStyle>
            <a:lvl1pPr algn="ctr">
              <a:defRPr sz="3200">
                <a:solidFill>
                  <a:schemeClr val="accent1"/>
                </a:solidFill>
                <a:latin typeface="Bebas Neue Regular" pitchFamily="50" charset="0"/>
              </a:defRPr>
            </a:lvl1pPr>
          </a:lstStyle>
          <a:p>
            <a:pPr lvl="0"/>
            <a:r>
              <a:rPr lang="en-US" altLang="ja-JP" dirty="0"/>
              <a:t>Text Here</a:t>
            </a:r>
            <a:endParaRPr lang="en-US" dirty="0"/>
          </a:p>
        </p:txBody>
      </p:sp>
      <p:sp>
        <p:nvSpPr>
          <p:cNvPr id="97" name="テキスト プレースホルダー 11"/>
          <p:cNvSpPr>
            <a:spLocks noGrp="1"/>
          </p:cNvSpPr>
          <p:nvPr>
            <p:ph type="body" sz="quarter" idx="68" hasCustomPrompt="1"/>
          </p:nvPr>
        </p:nvSpPr>
        <p:spPr>
          <a:xfrm>
            <a:off x="14157741" y="6655667"/>
            <a:ext cx="3122369" cy="2088233"/>
          </a:xfrm>
        </p:spPr>
        <p:txBody>
          <a:bodyPr anchor="t">
            <a:noAutofit/>
          </a:bodyPr>
          <a:lstStyle>
            <a:lvl1pPr algn="ctr">
              <a:defRPr sz="1800">
                <a:solidFill>
                  <a:schemeClr val="bg1"/>
                </a:solidFill>
                <a:latin typeface="+mn-lt"/>
              </a:defRPr>
            </a:lvl1pPr>
          </a:lstStyle>
          <a:p>
            <a:pPr lvl="0"/>
            <a:r>
              <a:rPr lang="en-US" altLang="ja-JP" dirty="0"/>
              <a:t>Text Here</a:t>
            </a:r>
            <a:endParaRPr lang="en-US" dirty="0"/>
          </a:p>
        </p:txBody>
      </p:sp>
      <p:sp>
        <p:nvSpPr>
          <p:cNvPr id="98" name="円/楕円 97"/>
          <p:cNvSpPr/>
          <p:nvPr userDrawn="1"/>
        </p:nvSpPr>
        <p:spPr>
          <a:xfrm>
            <a:off x="15098416" y="44234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9" name="図プレースホルダー 5"/>
          <p:cNvSpPr>
            <a:spLocks noGrp="1"/>
          </p:cNvSpPr>
          <p:nvPr>
            <p:ph type="pic" sz="quarter" idx="69" hasCustomPrompt="1"/>
          </p:nvPr>
        </p:nvSpPr>
        <p:spPr>
          <a:xfrm>
            <a:off x="15424138" y="4729455"/>
            <a:ext cx="630070" cy="630070"/>
          </a:xfrm>
        </p:spPr>
        <p:txBody>
          <a:bodyPr>
            <a:normAutofit/>
          </a:bodyPr>
          <a:lstStyle>
            <a:lvl1pPr>
              <a:defRPr sz="1100"/>
            </a:lvl1pPr>
          </a:lstStyle>
          <a:p>
            <a:r>
              <a:rPr lang="en-US" dirty="0"/>
              <a:t>ICON</a:t>
            </a:r>
          </a:p>
        </p:txBody>
      </p:sp>
      <p:grpSp>
        <p:nvGrpSpPr>
          <p:cNvPr id="100" name="グループ化 99"/>
          <p:cNvGrpSpPr/>
          <p:nvPr userDrawn="1"/>
        </p:nvGrpSpPr>
        <p:grpSpPr>
          <a:xfrm>
            <a:off x="14589789" y="2906286"/>
            <a:ext cx="2277393" cy="1301110"/>
            <a:chOff x="3409429" y="2695228"/>
            <a:chExt cx="2277393" cy="1301110"/>
          </a:xfrm>
        </p:grpSpPr>
        <p:sp>
          <p:nvSpPr>
            <p:cNvPr id="101" name="正方形/長方形 10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二等辺三角形 10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03" name="テキスト プレースホルダー 70"/>
          <p:cNvSpPr>
            <a:spLocks noGrp="1"/>
          </p:cNvSpPr>
          <p:nvPr>
            <p:ph type="body" sz="quarter" idx="70" hasCustomPrompt="1"/>
          </p:nvPr>
        </p:nvSpPr>
        <p:spPr>
          <a:xfrm>
            <a:off x="14706942" y="312231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cxnSp>
        <p:nvCxnSpPr>
          <p:cNvPr id="104" name="直線コネクタ 103"/>
          <p:cNvCxnSpPr>
            <a:stCxn id="89" idx="6"/>
            <a:endCxn id="98" idx="2"/>
          </p:cNvCxnSpPr>
          <p:nvPr userDrawn="1"/>
        </p:nvCxnSpPr>
        <p:spPr>
          <a:xfrm>
            <a:off x="13072213" y="5053490"/>
            <a:ext cx="2026203"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a:stCxn id="98" idx="6"/>
          </p:cNvCxnSpPr>
          <p:nvPr userDrawn="1"/>
        </p:nvCxnSpPr>
        <p:spPr>
          <a:xfrm>
            <a:off x="16358556" y="5053490"/>
            <a:ext cx="1927857"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05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300" fill="hold"/>
                                        <p:tgtEl>
                                          <p:spTgt spid="54"/>
                                        </p:tgtEl>
                                        <p:attrNameLst>
                                          <p:attrName>ppt_w</p:attrName>
                                        </p:attrNameLst>
                                      </p:cBhvr>
                                      <p:tavLst>
                                        <p:tav tm="0">
                                          <p:val>
                                            <p:fltVal val="0"/>
                                          </p:val>
                                        </p:tav>
                                        <p:tav tm="100000">
                                          <p:val>
                                            <p:strVal val="#ppt_w"/>
                                          </p:val>
                                        </p:tav>
                                      </p:tavLst>
                                    </p:anim>
                                    <p:anim calcmode="lin" valueType="num">
                                      <p:cBhvr>
                                        <p:cTn id="16" dur="300" fill="hold"/>
                                        <p:tgtEl>
                                          <p:spTgt spid="54"/>
                                        </p:tgtEl>
                                        <p:attrNameLst>
                                          <p:attrName>ppt_h</p:attrName>
                                        </p:attrNameLst>
                                      </p:cBhvr>
                                      <p:tavLst>
                                        <p:tav tm="0">
                                          <p:val>
                                            <p:fltVal val="0"/>
                                          </p:val>
                                        </p:tav>
                                        <p:tav tm="100000">
                                          <p:val>
                                            <p:strVal val="#ppt_h"/>
                                          </p:val>
                                        </p:tav>
                                      </p:tavLst>
                                    </p:anim>
                                    <p:anim calcmode="lin" valueType="num">
                                      <p:cBhvr>
                                        <p:cTn id="17" dur="300" fill="hold"/>
                                        <p:tgtEl>
                                          <p:spTgt spid="54"/>
                                        </p:tgtEl>
                                        <p:attrNameLst>
                                          <p:attrName>style.rotation</p:attrName>
                                        </p:attrNameLst>
                                      </p:cBhvr>
                                      <p:tavLst>
                                        <p:tav tm="0">
                                          <p:val>
                                            <p:fltVal val="360"/>
                                          </p:val>
                                        </p:tav>
                                        <p:tav tm="100000">
                                          <p:val>
                                            <p:fltVal val="0"/>
                                          </p:val>
                                        </p:tav>
                                      </p:tavLst>
                                    </p:anim>
                                    <p:animEffect transition="in" filter="fade">
                                      <p:cBhvr>
                                        <p:cTn id="18" dur="300"/>
                                        <p:tgtEl>
                                          <p:spTgt spid="5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2" presetClass="entr" presetSubtype="1" decel="10000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59">
                                            <p:txEl>
                                              <p:pRg st="0" end="0"/>
                                            </p:txEl>
                                          </p:spTgt>
                                        </p:tgtEl>
                                        <p:attrNameLst>
                                          <p:attrName>style.visibility</p:attrName>
                                        </p:attrNameLst>
                                      </p:cBhvr>
                                      <p:to>
                                        <p:strVal val="visible"/>
                                      </p:to>
                                    </p:set>
                                    <p:anim calcmode="lin" valueType="num">
                                      <p:cBhvr additive="base">
                                        <p:cTn id="32"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9">
                                            <p:txEl>
                                              <p:pRg st="0" end="0"/>
                                            </p:txEl>
                                          </p:spTgt>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2" presetClass="entr" presetSubtype="4" decel="100000" fill="hold" grpId="0" nodeType="after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31">
                                            <p:txEl>
                                              <p:pRg st="0" end="0"/>
                                            </p:txEl>
                                          </p:spTgt>
                                        </p:tgtEl>
                                        <p:attrNameLst>
                                          <p:attrName>style.visibility</p:attrName>
                                        </p:attrNameLst>
                                      </p:cBhvr>
                                      <p:to>
                                        <p:strVal val="visible"/>
                                      </p:to>
                                    </p:set>
                                    <p:anim calcmode="lin" valueType="num">
                                      <p:cBhvr additive="base">
                                        <p:cTn id="4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3250"/>
                            </p:stCondLst>
                            <p:childTnLst>
                              <p:par>
                                <p:cTn id="48" presetID="49" presetClass="entr" presetSubtype="0" decel="100000"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300" fill="hold"/>
                                        <p:tgtEl>
                                          <p:spTgt spid="63"/>
                                        </p:tgtEl>
                                        <p:attrNameLst>
                                          <p:attrName>ppt_w</p:attrName>
                                        </p:attrNameLst>
                                      </p:cBhvr>
                                      <p:tavLst>
                                        <p:tav tm="0">
                                          <p:val>
                                            <p:fltVal val="0"/>
                                          </p:val>
                                        </p:tav>
                                        <p:tav tm="100000">
                                          <p:val>
                                            <p:strVal val="#ppt_w"/>
                                          </p:val>
                                        </p:tav>
                                      </p:tavLst>
                                    </p:anim>
                                    <p:anim calcmode="lin" valueType="num">
                                      <p:cBhvr>
                                        <p:cTn id="51" dur="300" fill="hold"/>
                                        <p:tgtEl>
                                          <p:spTgt spid="63"/>
                                        </p:tgtEl>
                                        <p:attrNameLst>
                                          <p:attrName>ppt_h</p:attrName>
                                        </p:attrNameLst>
                                      </p:cBhvr>
                                      <p:tavLst>
                                        <p:tav tm="0">
                                          <p:val>
                                            <p:fltVal val="0"/>
                                          </p:val>
                                        </p:tav>
                                        <p:tav tm="100000">
                                          <p:val>
                                            <p:strVal val="#ppt_h"/>
                                          </p:val>
                                        </p:tav>
                                      </p:tavLst>
                                    </p:anim>
                                    <p:anim calcmode="lin" valueType="num">
                                      <p:cBhvr>
                                        <p:cTn id="52" dur="300" fill="hold"/>
                                        <p:tgtEl>
                                          <p:spTgt spid="63"/>
                                        </p:tgtEl>
                                        <p:attrNameLst>
                                          <p:attrName>style.rotation</p:attrName>
                                        </p:attrNameLst>
                                      </p:cBhvr>
                                      <p:tavLst>
                                        <p:tav tm="0">
                                          <p:val>
                                            <p:fltVal val="360"/>
                                          </p:val>
                                        </p:tav>
                                        <p:tav tm="100000">
                                          <p:val>
                                            <p:fltVal val="0"/>
                                          </p:val>
                                        </p:tav>
                                      </p:tavLst>
                                    </p:anim>
                                    <p:animEffect transition="in" filter="fade">
                                      <p:cBhvr>
                                        <p:cTn id="53" dur="300"/>
                                        <p:tgtEl>
                                          <p:spTgt spid="63"/>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p:cTn id="56" dur="500" fill="hold"/>
                                        <p:tgtEl>
                                          <p:spTgt spid="64"/>
                                        </p:tgtEl>
                                        <p:attrNameLst>
                                          <p:attrName>ppt_w</p:attrName>
                                        </p:attrNameLst>
                                      </p:cBhvr>
                                      <p:tavLst>
                                        <p:tav tm="0">
                                          <p:val>
                                            <p:fltVal val="0"/>
                                          </p:val>
                                        </p:tav>
                                        <p:tav tm="100000">
                                          <p:val>
                                            <p:strVal val="#ppt_w"/>
                                          </p:val>
                                        </p:tav>
                                      </p:tavLst>
                                    </p:anim>
                                    <p:anim calcmode="lin" valueType="num">
                                      <p:cBhvr>
                                        <p:cTn id="57" dur="500" fill="hold"/>
                                        <p:tgtEl>
                                          <p:spTgt spid="64"/>
                                        </p:tgtEl>
                                        <p:attrNameLst>
                                          <p:attrName>ppt_h</p:attrName>
                                        </p:attrNameLst>
                                      </p:cBhvr>
                                      <p:tavLst>
                                        <p:tav tm="0">
                                          <p:val>
                                            <p:fltVal val="0"/>
                                          </p:val>
                                        </p:tav>
                                        <p:tav tm="100000">
                                          <p:val>
                                            <p:strVal val="#ppt_h"/>
                                          </p:val>
                                        </p:tav>
                                      </p:tavLst>
                                    </p:anim>
                                    <p:anim calcmode="lin" valueType="num">
                                      <p:cBhvr>
                                        <p:cTn id="58" dur="500" fill="hold"/>
                                        <p:tgtEl>
                                          <p:spTgt spid="64"/>
                                        </p:tgtEl>
                                        <p:attrNameLst>
                                          <p:attrName>style.rotation</p:attrName>
                                        </p:attrNameLst>
                                      </p:cBhvr>
                                      <p:tavLst>
                                        <p:tav tm="0">
                                          <p:val>
                                            <p:fltVal val="360"/>
                                          </p:val>
                                        </p:tav>
                                        <p:tav tm="100000">
                                          <p:val>
                                            <p:fltVal val="0"/>
                                          </p:val>
                                        </p:tav>
                                      </p:tavLst>
                                    </p:anim>
                                    <p:animEffect transition="in" filter="fade">
                                      <p:cBhvr>
                                        <p:cTn id="59" dur="500"/>
                                        <p:tgtEl>
                                          <p:spTgt spid="64"/>
                                        </p:tgtEl>
                                      </p:cBhvr>
                                    </p:animEffect>
                                  </p:childTnLst>
                                </p:cTn>
                              </p:par>
                            </p:childTnLst>
                          </p:cTn>
                        </p:par>
                        <p:par>
                          <p:cTn id="60" fill="hold">
                            <p:stCondLst>
                              <p:cond delay="3750"/>
                            </p:stCondLst>
                            <p:childTnLst>
                              <p:par>
                                <p:cTn id="61" presetID="2" presetClass="entr" presetSubtype="1" decel="10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ppt_x"/>
                                          </p:val>
                                        </p:tav>
                                        <p:tav tm="100000">
                                          <p:val>
                                            <p:strVal val="#ppt_x"/>
                                          </p:val>
                                        </p:tav>
                                      </p:tavLst>
                                    </p:anim>
                                    <p:anim calcmode="lin" valueType="num">
                                      <p:cBhvr additive="base">
                                        <p:cTn id="64" dur="500" fill="hold"/>
                                        <p:tgtEl>
                                          <p:spTgt spid="65"/>
                                        </p:tgtEl>
                                        <p:attrNameLst>
                                          <p:attrName>ppt_y</p:attrName>
                                        </p:attrNameLst>
                                      </p:cBhvr>
                                      <p:tavLst>
                                        <p:tav tm="0">
                                          <p:val>
                                            <p:strVal val="0-#ppt_h/2"/>
                                          </p:val>
                                        </p:tav>
                                        <p:tav tm="100000">
                                          <p:val>
                                            <p:strVal val="#ppt_y"/>
                                          </p:val>
                                        </p:tav>
                                      </p:tavLst>
                                    </p:anim>
                                  </p:childTnLst>
                                </p:cTn>
                              </p:par>
                              <p:par>
                                <p:cTn id="65" presetID="2" presetClass="entr" presetSubtype="1" decel="100000" fill="hold" grpId="0" nodeType="withEffect">
                                  <p:stCondLst>
                                    <p:cond delay="0"/>
                                  </p:stCondLst>
                                  <p:childTnLst>
                                    <p:set>
                                      <p:cBhvr>
                                        <p:cTn id="66" dur="1" fill="hold">
                                          <p:stCondLst>
                                            <p:cond delay="0"/>
                                          </p:stCondLst>
                                        </p:cTn>
                                        <p:tgtEl>
                                          <p:spTgt spid="68">
                                            <p:txEl>
                                              <p:pRg st="0" end="0"/>
                                            </p:txEl>
                                          </p:spTgt>
                                        </p:tgtEl>
                                        <p:attrNameLst>
                                          <p:attrName>style.visibility</p:attrName>
                                        </p:attrNameLst>
                                      </p:cBhvr>
                                      <p:to>
                                        <p:strVal val="visible"/>
                                      </p:to>
                                    </p:set>
                                    <p:anim calcmode="lin" valueType="num">
                                      <p:cBhvr additive="base">
                                        <p:cTn id="67"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8">
                                            <p:txEl>
                                              <p:pRg st="0" end="0"/>
                                            </p:txEl>
                                          </p:spTgt>
                                        </p:tgtEl>
                                        <p:attrNameLst>
                                          <p:attrName>ppt_y</p:attrName>
                                        </p:attrNameLst>
                                      </p:cBhvr>
                                      <p:tavLst>
                                        <p:tav tm="0">
                                          <p:val>
                                            <p:strVal val="0-#ppt_h/2"/>
                                          </p:val>
                                        </p:tav>
                                        <p:tav tm="100000">
                                          <p:val>
                                            <p:strVal val="#ppt_y"/>
                                          </p:val>
                                        </p:tav>
                                      </p:tavLst>
                                    </p:anim>
                                  </p:childTnLst>
                                </p:cTn>
                              </p:par>
                            </p:childTnLst>
                          </p:cTn>
                        </p:par>
                        <p:par>
                          <p:cTn id="69" fill="hold">
                            <p:stCondLst>
                              <p:cond delay="4250"/>
                            </p:stCondLst>
                            <p:childTnLst>
                              <p:par>
                                <p:cTn id="70" presetID="2" presetClass="entr" presetSubtype="4" decel="100000" fill="hold" grpId="0" nodeType="afterEffect">
                                  <p:stCondLst>
                                    <p:cond delay="0"/>
                                  </p:stCondLst>
                                  <p:childTnLst>
                                    <p:set>
                                      <p:cBhvr>
                                        <p:cTn id="71" dur="1" fill="hold">
                                          <p:stCondLst>
                                            <p:cond delay="0"/>
                                          </p:stCondLst>
                                        </p:cTn>
                                        <p:tgtEl>
                                          <p:spTgt spid="61">
                                            <p:txEl>
                                              <p:pRg st="0" end="0"/>
                                            </p:txEl>
                                          </p:spTgt>
                                        </p:tgtEl>
                                        <p:attrNameLst>
                                          <p:attrName>style.visibility</p:attrName>
                                        </p:attrNameLst>
                                      </p:cBhvr>
                                      <p:to>
                                        <p:strVal val="visible"/>
                                      </p:to>
                                    </p:set>
                                    <p:anim calcmode="lin" valueType="num">
                                      <p:cBhvr additive="base">
                                        <p:cTn id="72"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1">
                                            <p:txEl>
                                              <p:pRg st="0" end="0"/>
                                            </p:txEl>
                                          </p:spTgt>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250"/>
                                  </p:stCondLst>
                                  <p:childTnLst>
                                    <p:set>
                                      <p:cBhvr>
                                        <p:cTn id="75" dur="1" fill="hold">
                                          <p:stCondLst>
                                            <p:cond delay="0"/>
                                          </p:stCondLst>
                                        </p:cTn>
                                        <p:tgtEl>
                                          <p:spTgt spid="62">
                                            <p:txEl>
                                              <p:pRg st="0" end="0"/>
                                            </p:txEl>
                                          </p:spTgt>
                                        </p:tgtEl>
                                        <p:attrNameLst>
                                          <p:attrName>style.visibility</p:attrName>
                                        </p:attrNameLst>
                                      </p:cBhvr>
                                      <p:to>
                                        <p:strVal val="visible"/>
                                      </p:to>
                                    </p:set>
                                    <p:anim calcmode="lin" valueType="num">
                                      <p:cBhvr additive="base">
                                        <p:cTn id="76"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2" presetClass="entr" presetSubtype="8" fill="hold" nodeType="afterEffect">
                                  <p:stCondLst>
                                    <p:cond delay="0"/>
                                  </p:stCondLst>
                                  <p:childTnLst>
                                    <p:set>
                                      <p:cBhvr>
                                        <p:cTn id="80" dur="1" fill="hold">
                                          <p:stCondLst>
                                            <p:cond delay="0"/>
                                          </p:stCondLst>
                                        </p:cTn>
                                        <p:tgtEl>
                                          <p:spTgt spid="86"/>
                                        </p:tgtEl>
                                        <p:attrNameLst>
                                          <p:attrName>style.visibility</p:attrName>
                                        </p:attrNameLst>
                                      </p:cBhvr>
                                      <p:to>
                                        <p:strVal val="visible"/>
                                      </p:to>
                                    </p:set>
                                    <p:animEffect transition="in" filter="wipe(left)">
                                      <p:cBhvr>
                                        <p:cTn id="81" dur="500"/>
                                        <p:tgtEl>
                                          <p:spTgt spid="86"/>
                                        </p:tgtEl>
                                      </p:cBhvr>
                                    </p:animEffect>
                                  </p:childTnLst>
                                </p:cTn>
                              </p:par>
                            </p:childTnLst>
                          </p:cTn>
                        </p:par>
                        <p:par>
                          <p:cTn id="82" fill="hold">
                            <p:stCondLst>
                              <p:cond delay="5500"/>
                            </p:stCondLst>
                            <p:childTnLst>
                              <p:par>
                                <p:cTn id="83" presetID="49" presetClass="entr" presetSubtype="0" decel="10000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300" fill="hold"/>
                                        <p:tgtEl>
                                          <p:spTgt spid="80"/>
                                        </p:tgtEl>
                                        <p:attrNameLst>
                                          <p:attrName>ppt_w</p:attrName>
                                        </p:attrNameLst>
                                      </p:cBhvr>
                                      <p:tavLst>
                                        <p:tav tm="0">
                                          <p:val>
                                            <p:fltVal val="0"/>
                                          </p:val>
                                        </p:tav>
                                        <p:tav tm="100000">
                                          <p:val>
                                            <p:strVal val="#ppt_w"/>
                                          </p:val>
                                        </p:tav>
                                      </p:tavLst>
                                    </p:anim>
                                    <p:anim calcmode="lin" valueType="num">
                                      <p:cBhvr>
                                        <p:cTn id="86" dur="300" fill="hold"/>
                                        <p:tgtEl>
                                          <p:spTgt spid="80"/>
                                        </p:tgtEl>
                                        <p:attrNameLst>
                                          <p:attrName>ppt_h</p:attrName>
                                        </p:attrNameLst>
                                      </p:cBhvr>
                                      <p:tavLst>
                                        <p:tav tm="0">
                                          <p:val>
                                            <p:fltVal val="0"/>
                                          </p:val>
                                        </p:tav>
                                        <p:tav tm="100000">
                                          <p:val>
                                            <p:strVal val="#ppt_h"/>
                                          </p:val>
                                        </p:tav>
                                      </p:tavLst>
                                    </p:anim>
                                    <p:anim calcmode="lin" valueType="num">
                                      <p:cBhvr>
                                        <p:cTn id="87" dur="300" fill="hold"/>
                                        <p:tgtEl>
                                          <p:spTgt spid="80"/>
                                        </p:tgtEl>
                                        <p:attrNameLst>
                                          <p:attrName>style.rotation</p:attrName>
                                        </p:attrNameLst>
                                      </p:cBhvr>
                                      <p:tavLst>
                                        <p:tav tm="0">
                                          <p:val>
                                            <p:fltVal val="360"/>
                                          </p:val>
                                        </p:tav>
                                        <p:tav tm="100000">
                                          <p:val>
                                            <p:fltVal val="0"/>
                                          </p:val>
                                        </p:tav>
                                      </p:tavLst>
                                    </p:anim>
                                    <p:animEffect transition="in" filter="fade">
                                      <p:cBhvr>
                                        <p:cTn id="88" dur="300"/>
                                        <p:tgtEl>
                                          <p:spTgt spid="80"/>
                                        </p:tgtEl>
                                      </p:cBhvr>
                                    </p:animEffect>
                                  </p:childTnLst>
                                </p:cTn>
                              </p:par>
                              <p:par>
                                <p:cTn id="89" presetID="49" presetClass="entr" presetSubtype="0" decel="100000" fill="hold" grpId="0" nodeType="withEffect">
                                  <p:stCondLst>
                                    <p:cond delay="0"/>
                                  </p:stCondLst>
                                  <p:childTnLst>
                                    <p:set>
                                      <p:cBhvr>
                                        <p:cTn id="90" dur="1" fill="hold">
                                          <p:stCondLst>
                                            <p:cond delay="0"/>
                                          </p:stCondLst>
                                        </p:cTn>
                                        <p:tgtEl>
                                          <p:spTgt spid="81"/>
                                        </p:tgtEl>
                                        <p:attrNameLst>
                                          <p:attrName>style.visibility</p:attrName>
                                        </p:attrNameLst>
                                      </p:cBhvr>
                                      <p:to>
                                        <p:strVal val="visible"/>
                                      </p:to>
                                    </p:set>
                                    <p:anim calcmode="lin" valueType="num">
                                      <p:cBhvr>
                                        <p:cTn id="91" dur="500" fill="hold"/>
                                        <p:tgtEl>
                                          <p:spTgt spid="81"/>
                                        </p:tgtEl>
                                        <p:attrNameLst>
                                          <p:attrName>ppt_w</p:attrName>
                                        </p:attrNameLst>
                                      </p:cBhvr>
                                      <p:tavLst>
                                        <p:tav tm="0">
                                          <p:val>
                                            <p:fltVal val="0"/>
                                          </p:val>
                                        </p:tav>
                                        <p:tav tm="100000">
                                          <p:val>
                                            <p:strVal val="#ppt_w"/>
                                          </p:val>
                                        </p:tav>
                                      </p:tavLst>
                                    </p:anim>
                                    <p:anim calcmode="lin" valueType="num">
                                      <p:cBhvr>
                                        <p:cTn id="92" dur="500" fill="hold"/>
                                        <p:tgtEl>
                                          <p:spTgt spid="81"/>
                                        </p:tgtEl>
                                        <p:attrNameLst>
                                          <p:attrName>ppt_h</p:attrName>
                                        </p:attrNameLst>
                                      </p:cBhvr>
                                      <p:tavLst>
                                        <p:tav tm="0">
                                          <p:val>
                                            <p:fltVal val="0"/>
                                          </p:val>
                                        </p:tav>
                                        <p:tav tm="100000">
                                          <p:val>
                                            <p:strVal val="#ppt_h"/>
                                          </p:val>
                                        </p:tav>
                                      </p:tavLst>
                                    </p:anim>
                                    <p:anim calcmode="lin" valueType="num">
                                      <p:cBhvr>
                                        <p:cTn id="93" dur="500" fill="hold"/>
                                        <p:tgtEl>
                                          <p:spTgt spid="81"/>
                                        </p:tgtEl>
                                        <p:attrNameLst>
                                          <p:attrName>style.rotation</p:attrName>
                                        </p:attrNameLst>
                                      </p:cBhvr>
                                      <p:tavLst>
                                        <p:tav tm="0">
                                          <p:val>
                                            <p:fltVal val="360"/>
                                          </p:val>
                                        </p:tav>
                                        <p:tav tm="100000">
                                          <p:val>
                                            <p:fltVal val="0"/>
                                          </p:val>
                                        </p:tav>
                                      </p:tavLst>
                                    </p:anim>
                                    <p:animEffect transition="in" filter="fade">
                                      <p:cBhvr>
                                        <p:cTn id="94" dur="500"/>
                                        <p:tgtEl>
                                          <p:spTgt spid="81"/>
                                        </p:tgtEl>
                                      </p:cBhvr>
                                    </p:animEffect>
                                  </p:childTnLst>
                                </p:cTn>
                              </p:par>
                            </p:childTnLst>
                          </p:cTn>
                        </p:par>
                        <p:par>
                          <p:cTn id="95" fill="hold">
                            <p:stCondLst>
                              <p:cond delay="6000"/>
                            </p:stCondLst>
                            <p:childTnLst>
                              <p:par>
                                <p:cTn id="96" presetID="2" presetClass="entr" presetSubtype="1" decel="100000" fill="hold" nodeType="afterEffect">
                                  <p:stCondLst>
                                    <p:cond delay="0"/>
                                  </p:stCondLst>
                                  <p:childTnLst>
                                    <p:set>
                                      <p:cBhvr>
                                        <p:cTn id="97" dur="1" fill="hold">
                                          <p:stCondLst>
                                            <p:cond delay="0"/>
                                          </p:stCondLst>
                                        </p:cTn>
                                        <p:tgtEl>
                                          <p:spTgt spid="82"/>
                                        </p:tgtEl>
                                        <p:attrNameLst>
                                          <p:attrName>style.visibility</p:attrName>
                                        </p:attrNameLst>
                                      </p:cBhvr>
                                      <p:to>
                                        <p:strVal val="visible"/>
                                      </p:to>
                                    </p:set>
                                    <p:anim calcmode="lin" valueType="num">
                                      <p:cBhvr additive="base">
                                        <p:cTn id="98" dur="500" fill="hold"/>
                                        <p:tgtEl>
                                          <p:spTgt spid="82"/>
                                        </p:tgtEl>
                                        <p:attrNameLst>
                                          <p:attrName>ppt_x</p:attrName>
                                        </p:attrNameLst>
                                      </p:cBhvr>
                                      <p:tavLst>
                                        <p:tav tm="0">
                                          <p:val>
                                            <p:strVal val="#ppt_x"/>
                                          </p:val>
                                        </p:tav>
                                        <p:tav tm="100000">
                                          <p:val>
                                            <p:strVal val="#ppt_x"/>
                                          </p:val>
                                        </p:tav>
                                      </p:tavLst>
                                    </p:anim>
                                    <p:anim calcmode="lin" valueType="num">
                                      <p:cBhvr additive="base">
                                        <p:cTn id="99" dur="500" fill="hold"/>
                                        <p:tgtEl>
                                          <p:spTgt spid="82"/>
                                        </p:tgtEl>
                                        <p:attrNameLst>
                                          <p:attrName>ppt_y</p:attrName>
                                        </p:attrNameLst>
                                      </p:cBhvr>
                                      <p:tavLst>
                                        <p:tav tm="0">
                                          <p:val>
                                            <p:strVal val="0-#ppt_h/2"/>
                                          </p:val>
                                        </p:tav>
                                        <p:tav tm="100000">
                                          <p:val>
                                            <p:strVal val="#ppt_y"/>
                                          </p:val>
                                        </p:tav>
                                      </p:tavLst>
                                    </p:anim>
                                  </p:childTnLst>
                                </p:cTn>
                              </p:par>
                              <p:par>
                                <p:cTn id="100" presetID="2" presetClass="entr" presetSubtype="1" decel="100000" fill="hold" grpId="0" nodeType="withEffect">
                                  <p:stCondLst>
                                    <p:cond delay="0"/>
                                  </p:stCondLst>
                                  <p:childTnLst>
                                    <p:set>
                                      <p:cBhvr>
                                        <p:cTn id="101" dur="1" fill="hold">
                                          <p:stCondLst>
                                            <p:cond delay="0"/>
                                          </p:stCondLst>
                                        </p:cTn>
                                        <p:tgtEl>
                                          <p:spTgt spid="85">
                                            <p:txEl>
                                              <p:pRg st="0" end="0"/>
                                            </p:txEl>
                                          </p:spTgt>
                                        </p:tgtEl>
                                        <p:attrNameLst>
                                          <p:attrName>style.visibility</p:attrName>
                                        </p:attrNameLst>
                                      </p:cBhvr>
                                      <p:to>
                                        <p:strVal val="visible"/>
                                      </p:to>
                                    </p:set>
                                    <p:anim calcmode="lin" valueType="num">
                                      <p:cBhvr additive="base">
                                        <p:cTn id="102"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85">
                                            <p:txEl>
                                              <p:pRg st="0" end="0"/>
                                            </p:txEl>
                                          </p:spTgt>
                                        </p:tgtEl>
                                        <p:attrNameLst>
                                          <p:attrName>ppt_y</p:attrName>
                                        </p:attrNameLst>
                                      </p:cBhvr>
                                      <p:tavLst>
                                        <p:tav tm="0">
                                          <p:val>
                                            <p:strVal val="0-#ppt_h/2"/>
                                          </p:val>
                                        </p:tav>
                                        <p:tav tm="100000">
                                          <p:val>
                                            <p:strVal val="#ppt_y"/>
                                          </p:val>
                                        </p:tav>
                                      </p:tavLst>
                                    </p:anim>
                                  </p:childTnLst>
                                </p:cTn>
                              </p:par>
                            </p:childTnLst>
                          </p:cTn>
                        </p:par>
                        <p:par>
                          <p:cTn id="104" fill="hold">
                            <p:stCondLst>
                              <p:cond delay="6500"/>
                            </p:stCondLst>
                            <p:childTnLst>
                              <p:par>
                                <p:cTn id="105" presetID="2" presetClass="entr" presetSubtype="4" decel="100000" fill="hold" grpId="0" nodeType="afterEffect">
                                  <p:stCondLst>
                                    <p:cond delay="0"/>
                                  </p:stCondLst>
                                  <p:childTnLst>
                                    <p:set>
                                      <p:cBhvr>
                                        <p:cTn id="106" dur="1" fill="hold">
                                          <p:stCondLst>
                                            <p:cond delay="0"/>
                                          </p:stCondLst>
                                        </p:cTn>
                                        <p:tgtEl>
                                          <p:spTgt spid="78">
                                            <p:txEl>
                                              <p:pRg st="0" end="0"/>
                                            </p:txEl>
                                          </p:spTgt>
                                        </p:tgtEl>
                                        <p:attrNameLst>
                                          <p:attrName>style.visibility</p:attrName>
                                        </p:attrNameLst>
                                      </p:cBhvr>
                                      <p:to>
                                        <p:strVal val="visible"/>
                                      </p:to>
                                    </p:set>
                                    <p:anim calcmode="lin" valueType="num">
                                      <p:cBhvr additive="base">
                                        <p:cTn id="107"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108" dur="500" fill="hold"/>
                                        <p:tgtEl>
                                          <p:spTgt spid="78">
                                            <p:txEl>
                                              <p:pRg st="0" end="0"/>
                                            </p:txEl>
                                          </p:spTgt>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250"/>
                                  </p:stCondLst>
                                  <p:childTnLst>
                                    <p:set>
                                      <p:cBhvr>
                                        <p:cTn id="110" dur="1" fill="hold">
                                          <p:stCondLst>
                                            <p:cond delay="0"/>
                                          </p:stCondLst>
                                        </p:cTn>
                                        <p:tgtEl>
                                          <p:spTgt spid="79">
                                            <p:txEl>
                                              <p:pRg st="0" end="0"/>
                                            </p:txEl>
                                          </p:spTgt>
                                        </p:tgtEl>
                                        <p:attrNameLst>
                                          <p:attrName>style.visibility</p:attrName>
                                        </p:attrNameLst>
                                      </p:cBhvr>
                                      <p:to>
                                        <p:strVal val="visible"/>
                                      </p:to>
                                    </p:set>
                                    <p:anim calcmode="lin" valueType="num">
                                      <p:cBhvr additive="base">
                                        <p:cTn id="111"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112" dur="500" fill="hold"/>
                                        <p:tgtEl>
                                          <p:spTgt spid="79">
                                            <p:txEl>
                                              <p:pRg st="0" end="0"/>
                                            </p:txEl>
                                          </p:spTgt>
                                        </p:tgtEl>
                                        <p:attrNameLst>
                                          <p:attrName>ppt_y</p:attrName>
                                        </p:attrNameLst>
                                      </p:cBhvr>
                                      <p:tavLst>
                                        <p:tav tm="0">
                                          <p:val>
                                            <p:strVal val="1+#ppt_h/2"/>
                                          </p:val>
                                        </p:tav>
                                        <p:tav tm="100000">
                                          <p:val>
                                            <p:strVal val="#ppt_y"/>
                                          </p:val>
                                        </p:tav>
                                      </p:tavLst>
                                    </p:anim>
                                  </p:childTnLst>
                                </p:cTn>
                              </p:par>
                            </p:childTnLst>
                          </p:cTn>
                        </p:par>
                        <p:par>
                          <p:cTn id="113" fill="hold">
                            <p:stCondLst>
                              <p:cond delay="7250"/>
                            </p:stCondLst>
                            <p:childTnLst>
                              <p:par>
                                <p:cTn id="114" presetID="22" presetClass="entr" presetSubtype="8" fill="hold"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wipe(left)">
                                      <p:cBhvr>
                                        <p:cTn id="116" dur="500"/>
                                        <p:tgtEl>
                                          <p:spTgt spid="95"/>
                                        </p:tgtEl>
                                      </p:cBhvr>
                                    </p:animEffect>
                                  </p:childTnLst>
                                </p:cTn>
                              </p:par>
                            </p:childTnLst>
                          </p:cTn>
                        </p:par>
                        <p:par>
                          <p:cTn id="117" fill="hold">
                            <p:stCondLst>
                              <p:cond delay="7750"/>
                            </p:stCondLst>
                            <p:childTnLst>
                              <p:par>
                                <p:cTn id="118" presetID="49" presetClass="entr" presetSubtype="0" decel="100000" fill="hold" grpId="0" nodeType="afterEffect">
                                  <p:stCondLst>
                                    <p:cond delay="0"/>
                                  </p:stCondLst>
                                  <p:childTnLst>
                                    <p:set>
                                      <p:cBhvr>
                                        <p:cTn id="119" dur="1" fill="hold">
                                          <p:stCondLst>
                                            <p:cond delay="0"/>
                                          </p:stCondLst>
                                        </p:cTn>
                                        <p:tgtEl>
                                          <p:spTgt spid="89"/>
                                        </p:tgtEl>
                                        <p:attrNameLst>
                                          <p:attrName>style.visibility</p:attrName>
                                        </p:attrNameLst>
                                      </p:cBhvr>
                                      <p:to>
                                        <p:strVal val="visible"/>
                                      </p:to>
                                    </p:set>
                                    <p:anim calcmode="lin" valueType="num">
                                      <p:cBhvr>
                                        <p:cTn id="120" dur="300" fill="hold"/>
                                        <p:tgtEl>
                                          <p:spTgt spid="89"/>
                                        </p:tgtEl>
                                        <p:attrNameLst>
                                          <p:attrName>ppt_w</p:attrName>
                                        </p:attrNameLst>
                                      </p:cBhvr>
                                      <p:tavLst>
                                        <p:tav tm="0">
                                          <p:val>
                                            <p:fltVal val="0"/>
                                          </p:val>
                                        </p:tav>
                                        <p:tav tm="100000">
                                          <p:val>
                                            <p:strVal val="#ppt_w"/>
                                          </p:val>
                                        </p:tav>
                                      </p:tavLst>
                                    </p:anim>
                                    <p:anim calcmode="lin" valueType="num">
                                      <p:cBhvr>
                                        <p:cTn id="121" dur="300" fill="hold"/>
                                        <p:tgtEl>
                                          <p:spTgt spid="89"/>
                                        </p:tgtEl>
                                        <p:attrNameLst>
                                          <p:attrName>ppt_h</p:attrName>
                                        </p:attrNameLst>
                                      </p:cBhvr>
                                      <p:tavLst>
                                        <p:tav tm="0">
                                          <p:val>
                                            <p:fltVal val="0"/>
                                          </p:val>
                                        </p:tav>
                                        <p:tav tm="100000">
                                          <p:val>
                                            <p:strVal val="#ppt_h"/>
                                          </p:val>
                                        </p:tav>
                                      </p:tavLst>
                                    </p:anim>
                                    <p:anim calcmode="lin" valueType="num">
                                      <p:cBhvr>
                                        <p:cTn id="122" dur="300" fill="hold"/>
                                        <p:tgtEl>
                                          <p:spTgt spid="89"/>
                                        </p:tgtEl>
                                        <p:attrNameLst>
                                          <p:attrName>style.rotation</p:attrName>
                                        </p:attrNameLst>
                                      </p:cBhvr>
                                      <p:tavLst>
                                        <p:tav tm="0">
                                          <p:val>
                                            <p:fltVal val="360"/>
                                          </p:val>
                                        </p:tav>
                                        <p:tav tm="100000">
                                          <p:val>
                                            <p:fltVal val="0"/>
                                          </p:val>
                                        </p:tav>
                                      </p:tavLst>
                                    </p:anim>
                                    <p:animEffect transition="in" filter="fade">
                                      <p:cBhvr>
                                        <p:cTn id="123" dur="300"/>
                                        <p:tgtEl>
                                          <p:spTgt spid="89"/>
                                        </p:tgtEl>
                                      </p:cBhvr>
                                    </p:animEffect>
                                  </p:childTnLst>
                                </p:cTn>
                              </p:par>
                              <p:par>
                                <p:cTn id="124" presetID="49" presetClass="entr" presetSubtype="0" decel="100000" fill="hold" grpId="0" nodeType="withEffect">
                                  <p:stCondLst>
                                    <p:cond delay="0"/>
                                  </p:stCondLst>
                                  <p:childTnLst>
                                    <p:set>
                                      <p:cBhvr>
                                        <p:cTn id="125" dur="1" fill="hold">
                                          <p:stCondLst>
                                            <p:cond delay="0"/>
                                          </p:stCondLst>
                                        </p:cTn>
                                        <p:tgtEl>
                                          <p:spTgt spid="90"/>
                                        </p:tgtEl>
                                        <p:attrNameLst>
                                          <p:attrName>style.visibility</p:attrName>
                                        </p:attrNameLst>
                                      </p:cBhvr>
                                      <p:to>
                                        <p:strVal val="visible"/>
                                      </p:to>
                                    </p:set>
                                    <p:anim calcmode="lin" valueType="num">
                                      <p:cBhvr>
                                        <p:cTn id="126" dur="500" fill="hold"/>
                                        <p:tgtEl>
                                          <p:spTgt spid="90"/>
                                        </p:tgtEl>
                                        <p:attrNameLst>
                                          <p:attrName>ppt_w</p:attrName>
                                        </p:attrNameLst>
                                      </p:cBhvr>
                                      <p:tavLst>
                                        <p:tav tm="0">
                                          <p:val>
                                            <p:fltVal val="0"/>
                                          </p:val>
                                        </p:tav>
                                        <p:tav tm="100000">
                                          <p:val>
                                            <p:strVal val="#ppt_w"/>
                                          </p:val>
                                        </p:tav>
                                      </p:tavLst>
                                    </p:anim>
                                    <p:anim calcmode="lin" valueType="num">
                                      <p:cBhvr>
                                        <p:cTn id="127" dur="500" fill="hold"/>
                                        <p:tgtEl>
                                          <p:spTgt spid="90"/>
                                        </p:tgtEl>
                                        <p:attrNameLst>
                                          <p:attrName>ppt_h</p:attrName>
                                        </p:attrNameLst>
                                      </p:cBhvr>
                                      <p:tavLst>
                                        <p:tav tm="0">
                                          <p:val>
                                            <p:fltVal val="0"/>
                                          </p:val>
                                        </p:tav>
                                        <p:tav tm="100000">
                                          <p:val>
                                            <p:strVal val="#ppt_h"/>
                                          </p:val>
                                        </p:tav>
                                      </p:tavLst>
                                    </p:anim>
                                    <p:anim calcmode="lin" valueType="num">
                                      <p:cBhvr>
                                        <p:cTn id="128" dur="500" fill="hold"/>
                                        <p:tgtEl>
                                          <p:spTgt spid="90"/>
                                        </p:tgtEl>
                                        <p:attrNameLst>
                                          <p:attrName>style.rotation</p:attrName>
                                        </p:attrNameLst>
                                      </p:cBhvr>
                                      <p:tavLst>
                                        <p:tav tm="0">
                                          <p:val>
                                            <p:fltVal val="360"/>
                                          </p:val>
                                        </p:tav>
                                        <p:tav tm="100000">
                                          <p:val>
                                            <p:fltVal val="0"/>
                                          </p:val>
                                        </p:tav>
                                      </p:tavLst>
                                    </p:anim>
                                    <p:animEffect transition="in" filter="fade">
                                      <p:cBhvr>
                                        <p:cTn id="129" dur="500"/>
                                        <p:tgtEl>
                                          <p:spTgt spid="90"/>
                                        </p:tgtEl>
                                      </p:cBhvr>
                                    </p:animEffect>
                                  </p:childTnLst>
                                </p:cTn>
                              </p:par>
                            </p:childTnLst>
                          </p:cTn>
                        </p:par>
                        <p:par>
                          <p:cTn id="130" fill="hold">
                            <p:stCondLst>
                              <p:cond delay="8250"/>
                            </p:stCondLst>
                            <p:childTnLst>
                              <p:par>
                                <p:cTn id="131" presetID="2" presetClass="entr" presetSubtype="1" decel="100000" fill="hold" nodeType="afterEffect">
                                  <p:stCondLst>
                                    <p:cond delay="0"/>
                                  </p:stCondLst>
                                  <p:childTnLst>
                                    <p:set>
                                      <p:cBhvr>
                                        <p:cTn id="132" dur="1" fill="hold">
                                          <p:stCondLst>
                                            <p:cond delay="0"/>
                                          </p:stCondLst>
                                        </p:cTn>
                                        <p:tgtEl>
                                          <p:spTgt spid="91"/>
                                        </p:tgtEl>
                                        <p:attrNameLst>
                                          <p:attrName>style.visibility</p:attrName>
                                        </p:attrNameLst>
                                      </p:cBhvr>
                                      <p:to>
                                        <p:strVal val="visible"/>
                                      </p:to>
                                    </p:set>
                                    <p:anim calcmode="lin" valueType="num">
                                      <p:cBhvr additive="base">
                                        <p:cTn id="133" dur="500" fill="hold"/>
                                        <p:tgtEl>
                                          <p:spTgt spid="91"/>
                                        </p:tgtEl>
                                        <p:attrNameLst>
                                          <p:attrName>ppt_x</p:attrName>
                                        </p:attrNameLst>
                                      </p:cBhvr>
                                      <p:tavLst>
                                        <p:tav tm="0">
                                          <p:val>
                                            <p:strVal val="#ppt_x"/>
                                          </p:val>
                                        </p:tav>
                                        <p:tav tm="100000">
                                          <p:val>
                                            <p:strVal val="#ppt_x"/>
                                          </p:val>
                                        </p:tav>
                                      </p:tavLst>
                                    </p:anim>
                                    <p:anim calcmode="lin" valueType="num">
                                      <p:cBhvr additive="base">
                                        <p:cTn id="134" dur="500" fill="hold"/>
                                        <p:tgtEl>
                                          <p:spTgt spid="91"/>
                                        </p:tgtEl>
                                        <p:attrNameLst>
                                          <p:attrName>ppt_y</p:attrName>
                                        </p:attrNameLst>
                                      </p:cBhvr>
                                      <p:tavLst>
                                        <p:tav tm="0">
                                          <p:val>
                                            <p:strVal val="0-#ppt_h/2"/>
                                          </p:val>
                                        </p:tav>
                                        <p:tav tm="100000">
                                          <p:val>
                                            <p:strVal val="#ppt_y"/>
                                          </p:val>
                                        </p:tav>
                                      </p:tavLst>
                                    </p:anim>
                                  </p:childTnLst>
                                </p:cTn>
                              </p:par>
                              <p:par>
                                <p:cTn id="135" presetID="2" presetClass="entr" presetSubtype="1" decel="100000" fill="hold" grpId="0" nodeType="withEffect">
                                  <p:stCondLst>
                                    <p:cond delay="0"/>
                                  </p:stCondLst>
                                  <p:childTnLst>
                                    <p:set>
                                      <p:cBhvr>
                                        <p:cTn id="136" dur="1" fill="hold">
                                          <p:stCondLst>
                                            <p:cond delay="0"/>
                                          </p:stCondLst>
                                        </p:cTn>
                                        <p:tgtEl>
                                          <p:spTgt spid="94">
                                            <p:txEl>
                                              <p:pRg st="0" end="0"/>
                                            </p:txEl>
                                          </p:spTgt>
                                        </p:tgtEl>
                                        <p:attrNameLst>
                                          <p:attrName>style.visibility</p:attrName>
                                        </p:attrNameLst>
                                      </p:cBhvr>
                                      <p:to>
                                        <p:strVal val="visible"/>
                                      </p:to>
                                    </p:set>
                                    <p:anim calcmode="lin" valueType="num">
                                      <p:cBhvr additive="base">
                                        <p:cTn id="137" dur="500" fill="hold"/>
                                        <p:tgtEl>
                                          <p:spTgt spid="94">
                                            <p:txEl>
                                              <p:pRg st="0" end="0"/>
                                            </p:txEl>
                                          </p:spTgt>
                                        </p:tgtEl>
                                        <p:attrNameLst>
                                          <p:attrName>ppt_x</p:attrName>
                                        </p:attrNameLst>
                                      </p:cBhvr>
                                      <p:tavLst>
                                        <p:tav tm="0">
                                          <p:val>
                                            <p:strVal val="#ppt_x"/>
                                          </p:val>
                                        </p:tav>
                                        <p:tav tm="100000">
                                          <p:val>
                                            <p:strVal val="#ppt_x"/>
                                          </p:val>
                                        </p:tav>
                                      </p:tavLst>
                                    </p:anim>
                                    <p:anim calcmode="lin" valueType="num">
                                      <p:cBhvr additive="base">
                                        <p:cTn id="138" dur="500" fill="hold"/>
                                        <p:tgtEl>
                                          <p:spTgt spid="94">
                                            <p:txEl>
                                              <p:pRg st="0" end="0"/>
                                            </p:txEl>
                                          </p:spTgt>
                                        </p:tgtEl>
                                        <p:attrNameLst>
                                          <p:attrName>ppt_y</p:attrName>
                                        </p:attrNameLst>
                                      </p:cBhvr>
                                      <p:tavLst>
                                        <p:tav tm="0">
                                          <p:val>
                                            <p:strVal val="0-#ppt_h/2"/>
                                          </p:val>
                                        </p:tav>
                                        <p:tav tm="100000">
                                          <p:val>
                                            <p:strVal val="#ppt_y"/>
                                          </p:val>
                                        </p:tav>
                                      </p:tavLst>
                                    </p:anim>
                                  </p:childTnLst>
                                </p:cTn>
                              </p:par>
                            </p:childTnLst>
                          </p:cTn>
                        </p:par>
                        <p:par>
                          <p:cTn id="139" fill="hold">
                            <p:stCondLst>
                              <p:cond delay="8750"/>
                            </p:stCondLst>
                            <p:childTnLst>
                              <p:par>
                                <p:cTn id="140" presetID="2" presetClass="entr" presetSubtype="4" decel="100000" fill="hold" grpId="0" nodeType="after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250"/>
                                  </p:stCondLst>
                                  <p:childTnLst>
                                    <p:set>
                                      <p:cBhvr>
                                        <p:cTn id="145" dur="1" fill="hold">
                                          <p:stCondLst>
                                            <p:cond delay="0"/>
                                          </p:stCondLst>
                                        </p:cTn>
                                        <p:tgtEl>
                                          <p:spTgt spid="88">
                                            <p:txEl>
                                              <p:pRg st="0" end="0"/>
                                            </p:txEl>
                                          </p:spTgt>
                                        </p:tgtEl>
                                        <p:attrNameLst>
                                          <p:attrName>style.visibility</p:attrName>
                                        </p:attrNameLst>
                                      </p:cBhvr>
                                      <p:to>
                                        <p:strVal val="visible"/>
                                      </p:to>
                                    </p:set>
                                    <p:anim calcmode="lin" valueType="num">
                                      <p:cBhvr additive="base">
                                        <p:cTn id="146" dur="500" fill="hold"/>
                                        <p:tgtEl>
                                          <p:spTgt spid="88">
                                            <p:txEl>
                                              <p:pRg st="0" end="0"/>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8">
                                            <p:txEl>
                                              <p:pRg st="0" end="0"/>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9500"/>
                            </p:stCondLst>
                            <p:childTnLst>
                              <p:par>
                                <p:cTn id="149" presetID="22" presetClass="entr" presetSubtype="8"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wipe(left)">
                                      <p:cBhvr>
                                        <p:cTn id="151" dur="500"/>
                                        <p:tgtEl>
                                          <p:spTgt spid="104"/>
                                        </p:tgtEl>
                                      </p:cBhvr>
                                    </p:animEffect>
                                  </p:childTnLst>
                                </p:cTn>
                              </p:par>
                            </p:childTnLst>
                          </p:cTn>
                        </p:par>
                        <p:par>
                          <p:cTn id="152" fill="hold">
                            <p:stCondLst>
                              <p:cond delay="10000"/>
                            </p:stCondLst>
                            <p:childTnLst>
                              <p:par>
                                <p:cTn id="153" presetID="49" presetClass="entr" presetSubtype="0" decel="100000" fill="hold" grpId="0" nodeType="afterEffect">
                                  <p:stCondLst>
                                    <p:cond delay="0"/>
                                  </p:stCondLst>
                                  <p:childTnLst>
                                    <p:set>
                                      <p:cBhvr>
                                        <p:cTn id="154" dur="1" fill="hold">
                                          <p:stCondLst>
                                            <p:cond delay="0"/>
                                          </p:stCondLst>
                                        </p:cTn>
                                        <p:tgtEl>
                                          <p:spTgt spid="98"/>
                                        </p:tgtEl>
                                        <p:attrNameLst>
                                          <p:attrName>style.visibility</p:attrName>
                                        </p:attrNameLst>
                                      </p:cBhvr>
                                      <p:to>
                                        <p:strVal val="visible"/>
                                      </p:to>
                                    </p:set>
                                    <p:anim calcmode="lin" valueType="num">
                                      <p:cBhvr>
                                        <p:cTn id="155" dur="300" fill="hold"/>
                                        <p:tgtEl>
                                          <p:spTgt spid="98"/>
                                        </p:tgtEl>
                                        <p:attrNameLst>
                                          <p:attrName>ppt_w</p:attrName>
                                        </p:attrNameLst>
                                      </p:cBhvr>
                                      <p:tavLst>
                                        <p:tav tm="0">
                                          <p:val>
                                            <p:fltVal val="0"/>
                                          </p:val>
                                        </p:tav>
                                        <p:tav tm="100000">
                                          <p:val>
                                            <p:strVal val="#ppt_w"/>
                                          </p:val>
                                        </p:tav>
                                      </p:tavLst>
                                    </p:anim>
                                    <p:anim calcmode="lin" valueType="num">
                                      <p:cBhvr>
                                        <p:cTn id="156" dur="300" fill="hold"/>
                                        <p:tgtEl>
                                          <p:spTgt spid="98"/>
                                        </p:tgtEl>
                                        <p:attrNameLst>
                                          <p:attrName>ppt_h</p:attrName>
                                        </p:attrNameLst>
                                      </p:cBhvr>
                                      <p:tavLst>
                                        <p:tav tm="0">
                                          <p:val>
                                            <p:fltVal val="0"/>
                                          </p:val>
                                        </p:tav>
                                        <p:tav tm="100000">
                                          <p:val>
                                            <p:strVal val="#ppt_h"/>
                                          </p:val>
                                        </p:tav>
                                      </p:tavLst>
                                    </p:anim>
                                    <p:anim calcmode="lin" valueType="num">
                                      <p:cBhvr>
                                        <p:cTn id="157" dur="300" fill="hold"/>
                                        <p:tgtEl>
                                          <p:spTgt spid="98"/>
                                        </p:tgtEl>
                                        <p:attrNameLst>
                                          <p:attrName>style.rotation</p:attrName>
                                        </p:attrNameLst>
                                      </p:cBhvr>
                                      <p:tavLst>
                                        <p:tav tm="0">
                                          <p:val>
                                            <p:fltVal val="360"/>
                                          </p:val>
                                        </p:tav>
                                        <p:tav tm="100000">
                                          <p:val>
                                            <p:fltVal val="0"/>
                                          </p:val>
                                        </p:tav>
                                      </p:tavLst>
                                    </p:anim>
                                    <p:animEffect transition="in" filter="fade">
                                      <p:cBhvr>
                                        <p:cTn id="158" dur="300"/>
                                        <p:tgtEl>
                                          <p:spTgt spid="98"/>
                                        </p:tgtEl>
                                      </p:cBhvr>
                                    </p:animEffect>
                                  </p:childTnLst>
                                </p:cTn>
                              </p:par>
                              <p:par>
                                <p:cTn id="159" presetID="49" presetClass="entr" presetSubtype="0" decel="100000" fill="hold" grpId="0" nodeType="withEffect">
                                  <p:stCondLst>
                                    <p:cond delay="0"/>
                                  </p:stCondLst>
                                  <p:childTnLst>
                                    <p:set>
                                      <p:cBhvr>
                                        <p:cTn id="160" dur="1" fill="hold">
                                          <p:stCondLst>
                                            <p:cond delay="0"/>
                                          </p:stCondLst>
                                        </p:cTn>
                                        <p:tgtEl>
                                          <p:spTgt spid="99"/>
                                        </p:tgtEl>
                                        <p:attrNameLst>
                                          <p:attrName>style.visibility</p:attrName>
                                        </p:attrNameLst>
                                      </p:cBhvr>
                                      <p:to>
                                        <p:strVal val="visible"/>
                                      </p:to>
                                    </p:set>
                                    <p:anim calcmode="lin" valueType="num">
                                      <p:cBhvr>
                                        <p:cTn id="161" dur="500" fill="hold"/>
                                        <p:tgtEl>
                                          <p:spTgt spid="99"/>
                                        </p:tgtEl>
                                        <p:attrNameLst>
                                          <p:attrName>ppt_w</p:attrName>
                                        </p:attrNameLst>
                                      </p:cBhvr>
                                      <p:tavLst>
                                        <p:tav tm="0">
                                          <p:val>
                                            <p:fltVal val="0"/>
                                          </p:val>
                                        </p:tav>
                                        <p:tav tm="100000">
                                          <p:val>
                                            <p:strVal val="#ppt_w"/>
                                          </p:val>
                                        </p:tav>
                                      </p:tavLst>
                                    </p:anim>
                                    <p:anim calcmode="lin" valueType="num">
                                      <p:cBhvr>
                                        <p:cTn id="162" dur="500" fill="hold"/>
                                        <p:tgtEl>
                                          <p:spTgt spid="99"/>
                                        </p:tgtEl>
                                        <p:attrNameLst>
                                          <p:attrName>ppt_h</p:attrName>
                                        </p:attrNameLst>
                                      </p:cBhvr>
                                      <p:tavLst>
                                        <p:tav tm="0">
                                          <p:val>
                                            <p:fltVal val="0"/>
                                          </p:val>
                                        </p:tav>
                                        <p:tav tm="100000">
                                          <p:val>
                                            <p:strVal val="#ppt_h"/>
                                          </p:val>
                                        </p:tav>
                                      </p:tavLst>
                                    </p:anim>
                                    <p:anim calcmode="lin" valueType="num">
                                      <p:cBhvr>
                                        <p:cTn id="163" dur="500" fill="hold"/>
                                        <p:tgtEl>
                                          <p:spTgt spid="99"/>
                                        </p:tgtEl>
                                        <p:attrNameLst>
                                          <p:attrName>style.rotation</p:attrName>
                                        </p:attrNameLst>
                                      </p:cBhvr>
                                      <p:tavLst>
                                        <p:tav tm="0">
                                          <p:val>
                                            <p:fltVal val="360"/>
                                          </p:val>
                                        </p:tav>
                                        <p:tav tm="100000">
                                          <p:val>
                                            <p:fltVal val="0"/>
                                          </p:val>
                                        </p:tav>
                                      </p:tavLst>
                                    </p:anim>
                                    <p:animEffect transition="in" filter="fade">
                                      <p:cBhvr>
                                        <p:cTn id="164" dur="500"/>
                                        <p:tgtEl>
                                          <p:spTgt spid="99"/>
                                        </p:tgtEl>
                                      </p:cBhvr>
                                    </p:animEffect>
                                  </p:childTnLst>
                                </p:cTn>
                              </p:par>
                            </p:childTnLst>
                          </p:cTn>
                        </p:par>
                        <p:par>
                          <p:cTn id="165" fill="hold">
                            <p:stCondLst>
                              <p:cond delay="10500"/>
                            </p:stCondLst>
                            <p:childTnLst>
                              <p:par>
                                <p:cTn id="166" presetID="2" presetClass="entr" presetSubtype="1" decel="100000" fill="hold" nodeType="afterEffect">
                                  <p:stCondLst>
                                    <p:cond delay="0"/>
                                  </p:stCondLst>
                                  <p:childTnLst>
                                    <p:set>
                                      <p:cBhvr>
                                        <p:cTn id="167" dur="1" fill="hold">
                                          <p:stCondLst>
                                            <p:cond delay="0"/>
                                          </p:stCondLst>
                                        </p:cTn>
                                        <p:tgtEl>
                                          <p:spTgt spid="100"/>
                                        </p:tgtEl>
                                        <p:attrNameLst>
                                          <p:attrName>style.visibility</p:attrName>
                                        </p:attrNameLst>
                                      </p:cBhvr>
                                      <p:to>
                                        <p:strVal val="visible"/>
                                      </p:to>
                                    </p:set>
                                    <p:anim calcmode="lin" valueType="num">
                                      <p:cBhvr additive="base">
                                        <p:cTn id="168" dur="500" fill="hold"/>
                                        <p:tgtEl>
                                          <p:spTgt spid="100"/>
                                        </p:tgtEl>
                                        <p:attrNameLst>
                                          <p:attrName>ppt_x</p:attrName>
                                        </p:attrNameLst>
                                      </p:cBhvr>
                                      <p:tavLst>
                                        <p:tav tm="0">
                                          <p:val>
                                            <p:strVal val="#ppt_x"/>
                                          </p:val>
                                        </p:tav>
                                        <p:tav tm="100000">
                                          <p:val>
                                            <p:strVal val="#ppt_x"/>
                                          </p:val>
                                        </p:tav>
                                      </p:tavLst>
                                    </p:anim>
                                    <p:anim calcmode="lin" valueType="num">
                                      <p:cBhvr additive="base">
                                        <p:cTn id="169" dur="500" fill="hold"/>
                                        <p:tgtEl>
                                          <p:spTgt spid="100"/>
                                        </p:tgtEl>
                                        <p:attrNameLst>
                                          <p:attrName>ppt_y</p:attrName>
                                        </p:attrNameLst>
                                      </p:cBhvr>
                                      <p:tavLst>
                                        <p:tav tm="0">
                                          <p:val>
                                            <p:strVal val="0-#ppt_h/2"/>
                                          </p:val>
                                        </p:tav>
                                        <p:tav tm="100000">
                                          <p:val>
                                            <p:strVal val="#ppt_y"/>
                                          </p:val>
                                        </p:tav>
                                      </p:tavLst>
                                    </p:anim>
                                  </p:childTnLst>
                                </p:cTn>
                              </p:par>
                              <p:par>
                                <p:cTn id="170" presetID="2" presetClass="entr" presetSubtype="1" decel="100000" fill="hold" grpId="0" nodeType="withEffect">
                                  <p:stCondLst>
                                    <p:cond delay="0"/>
                                  </p:stCondLst>
                                  <p:childTnLst>
                                    <p:set>
                                      <p:cBhvr>
                                        <p:cTn id="171" dur="1" fill="hold">
                                          <p:stCondLst>
                                            <p:cond delay="0"/>
                                          </p:stCondLst>
                                        </p:cTn>
                                        <p:tgtEl>
                                          <p:spTgt spid="103">
                                            <p:txEl>
                                              <p:pRg st="0" end="0"/>
                                            </p:txEl>
                                          </p:spTgt>
                                        </p:tgtEl>
                                        <p:attrNameLst>
                                          <p:attrName>style.visibility</p:attrName>
                                        </p:attrNameLst>
                                      </p:cBhvr>
                                      <p:to>
                                        <p:strVal val="visible"/>
                                      </p:to>
                                    </p:set>
                                    <p:anim calcmode="lin" valueType="num">
                                      <p:cBhvr additive="base">
                                        <p:cTn id="172" dur="500" fill="hold"/>
                                        <p:tgtEl>
                                          <p:spTgt spid="103">
                                            <p:txEl>
                                              <p:pRg st="0" end="0"/>
                                            </p:txEl>
                                          </p:spTgt>
                                        </p:tgtEl>
                                        <p:attrNameLst>
                                          <p:attrName>ppt_x</p:attrName>
                                        </p:attrNameLst>
                                      </p:cBhvr>
                                      <p:tavLst>
                                        <p:tav tm="0">
                                          <p:val>
                                            <p:strVal val="#ppt_x"/>
                                          </p:val>
                                        </p:tav>
                                        <p:tav tm="100000">
                                          <p:val>
                                            <p:strVal val="#ppt_x"/>
                                          </p:val>
                                        </p:tav>
                                      </p:tavLst>
                                    </p:anim>
                                    <p:anim calcmode="lin" valueType="num">
                                      <p:cBhvr additive="base">
                                        <p:cTn id="173" dur="500" fill="hold"/>
                                        <p:tgtEl>
                                          <p:spTgt spid="103">
                                            <p:txEl>
                                              <p:pRg st="0" end="0"/>
                                            </p:txEl>
                                          </p:spTgt>
                                        </p:tgtEl>
                                        <p:attrNameLst>
                                          <p:attrName>ppt_y</p:attrName>
                                        </p:attrNameLst>
                                      </p:cBhvr>
                                      <p:tavLst>
                                        <p:tav tm="0">
                                          <p:val>
                                            <p:strVal val="0-#ppt_h/2"/>
                                          </p:val>
                                        </p:tav>
                                        <p:tav tm="100000">
                                          <p:val>
                                            <p:strVal val="#ppt_y"/>
                                          </p:val>
                                        </p:tav>
                                      </p:tavLst>
                                    </p:anim>
                                  </p:childTnLst>
                                </p:cTn>
                              </p:par>
                            </p:childTnLst>
                          </p:cTn>
                        </p:par>
                        <p:par>
                          <p:cTn id="174" fill="hold">
                            <p:stCondLst>
                              <p:cond delay="11000"/>
                            </p:stCondLst>
                            <p:childTnLst>
                              <p:par>
                                <p:cTn id="175" presetID="2" presetClass="entr" presetSubtype="4" decel="100000" fill="hold" grpId="0" nodeType="afterEffect">
                                  <p:stCondLst>
                                    <p:cond delay="0"/>
                                  </p:stCondLst>
                                  <p:childTnLst>
                                    <p:set>
                                      <p:cBhvr>
                                        <p:cTn id="176" dur="1" fill="hold">
                                          <p:stCondLst>
                                            <p:cond delay="0"/>
                                          </p:stCondLst>
                                        </p:cTn>
                                        <p:tgtEl>
                                          <p:spTgt spid="96">
                                            <p:txEl>
                                              <p:pRg st="0" end="0"/>
                                            </p:txEl>
                                          </p:spTgt>
                                        </p:tgtEl>
                                        <p:attrNameLst>
                                          <p:attrName>style.visibility</p:attrName>
                                        </p:attrNameLst>
                                      </p:cBhvr>
                                      <p:to>
                                        <p:strVal val="visible"/>
                                      </p:to>
                                    </p:set>
                                    <p:anim calcmode="lin" valueType="num">
                                      <p:cBhvr additive="base">
                                        <p:cTn id="177" dur="500" fill="hold"/>
                                        <p:tgtEl>
                                          <p:spTgt spid="96">
                                            <p:txEl>
                                              <p:pRg st="0" end="0"/>
                                            </p:txEl>
                                          </p:spTgt>
                                        </p:tgtEl>
                                        <p:attrNameLst>
                                          <p:attrName>ppt_x</p:attrName>
                                        </p:attrNameLst>
                                      </p:cBhvr>
                                      <p:tavLst>
                                        <p:tav tm="0">
                                          <p:val>
                                            <p:strVal val="#ppt_x"/>
                                          </p:val>
                                        </p:tav>
                                        <p:tav tm="100000">
                                          <p:val>
                                            <p:strVal val="#ppt_x"/>
                                          </p:val>
                                        </p:tav>
                                      </p:tavLst>
                                    </p:anim>
                                    <p:anim calcmode="lin" valueType="num">
                                      <p:cBhvr additive="base">
                                        <p:cTn id="178" dur="500" fill="hold"/>
                                        <p:tgtEl>
                                          <p:spTgt spid="96">
                                            <p:txEl>
                                              <p:pRg st="0" end="0"/>
                                            </p:txEl>
                                          </p:spTgt>
                                        </p:tgtEl>
                                        <p:attrNameLst>
                                          <p:attrName>ppt_y</p:attrName>
                                        </p:attrNameLst>
                                      </p:cBhvr>
                                      <p:tavLst>
                                        <p:tav tm="0">
                                          <p:val>
                                            <p:strVal val="1+#ppt_h/2"/>
                                          </p:val>
                                        </p:tav>
                                        <p:tav tm="100000">
                                          <p:val>
                                            <p:strVal val="#ppt_y"/>
                                          </p:val>
                                        </p:tav>
                                      </p:tavLst>
                                    </p:anim>
                                  </p:childTnLst>
                                </p:cTn>
                              </p:par>
                              <p:par>
                                <p:cTn id="179" presetID="2" presetClass="entr" presetSubtype="4" decel="100000" fill="hold" grpId="0" nodeType="withEffect">
                                  <p:stCondLst>
                                    <p:cond delay="250"/>
                                  </p:stCondLst>
                                  <p:childTnLst>
                                    <p:set>
                                      <p:cBhvr>
                                        <p:cTn id="180" dur="1" fill="hold">
                                          <p:stCondLst>
                                            <p:cond delay="0"/>
                                          </p:stCondLst>
                                        </p:cTn>
                                        <p:tgtEl>
                                          <p:spTgt spid="97">
                                            <p:txEl>
                                              <p:pRg st="0" end="0"/>
                                            </p:txEl>
                                          </p:spTgt>
                                        </p:tgtEl>
                                        <p:attrNameLst>
                                          <p:attrName>style.visibility</p:attrName>
                                        </p:attrNameLst>
                                      </p:cBhvr>
                                      <p:to>
                                        <p:strVal val="visible"/>
                                      </p:to>
                                    </p:set>
                                    <p:anim calcmode="lin" valueType="num">
                                      <p:cBhvr additive="base">
                                        <p:cTn id="18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additive="base">
                                        <p:cTn id="182" dur="500" fill="hold"/>
                                        <p:tgtEl>
                                          <p:spTgt spid="97">
                                            <p:txEl>
                                              <p:pRg st="0" end="0"/>
                                            </p:txEl>
                                          </p:spTgt>
                                        </p:tgtEl>
                                        <p:attrNameLst>
                                          <p:attrName>ppt_y</p:attrName>
                                        </p:attrNameLst>
                                      </p:cBhvr>
                                      <p:tavLst>
                                        <p:tav tm="0">
                                          <p:val>
                                            <p:strVal val="1+#ppt_h/2"/>
                                          </p:val>
                                        </p:tav>
                                        <p:tav tm="100000">
                                          <p:val>
                                            <p:strVal val="#ppt_y"/>
                                          </p:val>
                                        </p:tav>
                                      </p:tavLst>
                                    </p:anim>
                                  </p:childTnLst>
                                </p:cTn>
                              </p:par>
                            </p:childTnLst>
                          </p:cTn>
                        </p:par>
                        <p:par>
                          <p:cTn id="183" fill="hold">
                            <p:stCondLst>
                              <p:cond delay="11750"/>
                            </p:stCondLst>
                            <p:childTnLst>
                              <p:par>
                                <p:cTn id="184" presetID="22" presetClass="entr" presetSubtype="8" fill="hold" nodeType="afterEffect">
                                  <p:stCondLst>
                                    <p:cond delay="0"/>
                                  </p:stCondLst>
                                  <p:childTnLst>
                                    <p:set>
                                      <p:cBhvr>
                                        <p:cTn id="185" dur="1" fill="hold">
                                          <p:stCondLst>
                                            <p:cond delay="0"/>
                                          </p:stCondLst>
                                        </p:cTn>
                                        <p:tgtEl>
                                          <p:spTgt spid="105"/>
                                        </p:tgtEl>
                                        <p:attrNameLst>
                                          <p:attrName>style.visibility</p:attrName>
                                        </p:attrNameLst>
                                      </p:cBhvr>
                                      <p:to>
                                        <p:strVal val="visible"/>
                                      </p:to>
                                    </p:set>
                                    <p:animEffect transition="in" filter="wipe(left)">
                                      <p:cBhvr>
                                        <p:cTn id="18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30" grpId="0" build="p">
        <p:tmplLst>
          <p:tmpl lvl="1">
            <p:tnLst>
              <p:par>
                <p:cTn presetID="2" presetClass="entr" presetSubtype="4" decel="10000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54" grpId="0" animBg="1"/>
      <p:bldP spid="55" grpId="0"/>
      <p:bldP spid="59" grpId="0" build="allAtOnce">
        <p:tmplLst>
          <p:tmpl lvl="1">
            <p:tnLst>
              <p:par>
                <p:cTn presetID="2" presetClass="entr" presetSubtype="1" decel="10000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0-#ppt_h/2"/>
                          </p:val>
                        </p:tav>
                        <p:tav tm="100000">
                          <p:val>
                            <p:strVal val="#ppt_y"/>
                          </p:val>
                        </p:tav>
                      </p:tavLst>
                    </p:anim>
                  </p:childTnLst>
                </p:cTn>
              </p:par>
            </p:tnLst>
          </p:tmpl>
        </p:tmplLst>
      </p:bldP>
      <p:bldP spid="61" grpId="0" build="p">
        <p:tmplLst>
          <p:tmpl lvl="1">
            <p:tnLst>
              <p:par>
                <p:cTn presetID="2" presetClass="entr" presetSubtype="4" decel="100000"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decel="100000" fill="hold" nodeType="withEffect">
                  <p:stCondLst>
                    <p:cond delay="250"/>
                  </p:st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63" grpId="0" animBg="1"/>
      <p:bldP spid="64" grpId="0"/>
      <p:bldP spid="68" grpId="0" build="allAtOnce">
        <p:tmplLst>
          <p:tmpl lvl="1">
            <p:tnLst>
              <p:par>
                <p:cTn presetID="2" presetClass="entr" presetSubtype="1" decel="100000" fill="hold" nodeType="with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additive="base">
                        <p:cTn dur="500" fill="hold"/>
                        <p:tgtEl>
                          <p:spTgt spid="68"/>
                        </p:tgtEl>
                        <p:attrNameLst>
                          <p:attrName>ppt_x</p:attrName>
                        </p:attrNameLst>
                      </p:cBhvr>
                      <p:tavLst>
                        <p:tav tm="0">
                          <p:val>
                            <p:strVal val="#ppt_x"/>
                          </p:val>
                        </p:tav>
                        <p:tav tm="100000">
                          <p:val>
                            <p:strVal val="#ppt_x"/>
                          </p:val>
                        </p:tav>
                      </p:tavLst>
                    </p:anim>
                    <p:anim calcmode="lin" valueType="num">
                      <p:cBhvr additive="base">
                        <p:cTn dur="500" fill="hold"/>
                        <p:tgtEl>
                          <p:spTgt spid="68"/>
                        </p:tgtEl>
                        <p:attrNameLst>
                          <p:attrName>ppt_y</p:attrName>
                        </p:attrNameLst>
                      </p:cBhvr>
                      <p:tavLst>
                        <p:tav tm="0">
                          <p:val>
                            <p:strVal val="0-#ppt_h/2"/>
                          </p:val>
                        </p:tav>
                        <p:tav tm="100000">
                          <p:val>
                            <p:strVal val="#ppt_y"/>
                          </p:val>
                        </p:tav>
                      </p:tavLst>
                    </p:anim>
                  </p:childTnLst>
                </p:cTn>
              </p:par>
            </p:tnLst>
          </p:tmpl>
        </p:tmplLst>
      </p:bldP>
      <p:bldP spid="78" grpId="0" build="p">
        <p:tmplLst>
          <p:tmpl lvl="1">
            <p:tnLst>
              <p:par>
                <p:cTn presetID="2" presetClass="entr" presetSubtype="4" decel="100000"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 presetClass="entr" presetSubtype="4" decel="100000" fill="hold" nodeType="withEffect">
                  <p:stCondLst>
                    <p:cond delay="25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1+#ppt_h/2"/>
                          </p:val>
                        </p:tav>
                        <p:tav tm="100000">
                          <p:val>
                            <p:strVal val="#ppt_y"/>
                          </p:val>
                        </p:tav>
                      </p:tavLst>
                    </p:anim>
                  </p:childTnLst>
                </p:cTn>
              </p:par>
            </p:tnLst>
          </p:tmpl>
        </p:tmplLst>
      </p:bldP>
      <p:bldP spid="80" grpId="0" animBg="1"/>
      <p:bldP spid="81" grpId="0"/>
      <p:bldP spid="85" grpId="0" build="allAtOnce">
        <p:tmplLst>
          <p:tmpl lvl="1">
            <p:tnLst>
              <p:par>
                <p:cTn presetID="2" presetClass="entr" presetSubtype="1" decel="10000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0-#ppt_h/2"/>
                          </p:val>
                        </p:tav>
                        <p:tav tm="100000">
                          <p:val>
                            <p:strVal val="#ppt_y"/>
                          </p:val>
                        </p:tav>
                      </p:tavLst>
                    </p:anim>
                  </p:childTnLst>
                </p:cTn>
              </p:par>
            </p:tnLst>
          </p:tmpl>
        </p:tmplLst>
      </p:bldP>
      <p:bldP spid="87" grpId="0" build="p">
        <p:tmplLst>
          <p:tmpl lvl="1">
            <p:tnLst>
              <p:par>
                <p:cTn presetID="2" presetClass="entr" presetSubtype="4" decel="100000"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build="p">
        <p:tmplLst>
          <p:tmpl lvl="1">
            <p:tnLst>
              <p:par>
                <p:cTn presetID="2" presetClass="entr" presetSubtype="4" decel="100000" fill="hold" nodeType="withEffect">
                  <p:stCondLst>
                    <p:cond delay="250"/>
                  </p:stCondLst>
                  <p:childTnLst>
                    <p:set>
                      <p:cBhvr>
                        <p:cTn dur="1" fill="hold">
                          <p:stCondLst>
                            <p:cond delay="0"/>
                          </p:stCondLst>
                        </p:cTn>
                        <p:tgtEl>
                          <p:spTgt spid="88"/>
                        </p:tgtEl>
                        <p:attrNameLst>
                          <p:attrName>style.visibility</p:attrName>
                        </p:attrNameLst>
                      </p:cBhvr>
                      <p:to>
                        <p:strVal val="visible"/>
                      </p:to>
                    </p:set>
                    <p:anim calcmode="lin" valueType="num">
                      <p:cBhvr additive="base">
                        <p:cTn dur="500" fill="hold"/>
                        <p:tgtEl>
                          <p:spTgt spid="88"/>
                        </p:tgtEl>
                        <p:attrNameLst>
                          <p:attrName>ppt_x</p:attrName>
                        </p:attrNameLst>
                      </p:cBhvr>
                      <p:tavLst>
                        <p:tav tm="0">
                          <p:val>
                            <p:strVal val="#ppt_x"/>
                          </p:val>
                        </p:tav>
                        <p:tav tm="100000">
                          <p:val>
                            <p:strVal val="#ppt_x"/>
                          </p:val>
                        </p:tav>
                      </p:tavLst>
                    </p:anim>
                    <p:anim calcmode="lin" valueType="num">
                      <p:cBhvr additive="base">
                        <p:cTn dur="500" fill="hold"/>
                        <p:tgtEl>
                          <p:spTgt spid="88"/>
                        </p:tgtEl>
                        <p:attrNameLst>
                          <p:attrName>ppt_y</p:attrName>
                        </p:attrNameLst>
                      </p:cBhvr>
                      <p:tavLst>
                        <p:tav tm="0">
                          <p:val>
                            <p:strVal val="1+#ppt_h/2"/>
                          </p:val>
                        </p:tav>
                        <p:tav tm="100000">
                          <p:val>
                            <p:strVal val="#ppt_y"/>
                          </p:val>
                        </p:tav>
                      </p:tavLst>
                    </p:anim>
                  </p:childTnLst>
                </p:cTn>
              </p:par>
            </p:tnLst>
          </p:tmpl>
        </p:tmplLst>
      </p:bldP>
      <p:bldP spid="89" grpId="0" animBg="1"/>
      <p:bldP spid="90" grpId="0"/>
      <p:bldP spid="94" grpId="0" build="allAtOnce">
        <p:tmplLst>
          <p:tmpl lvl="1">
            <p:tnLst>
              <p:par>
                <p:cTn presetID="2" presetClass="entr" presetSubtype="1" decel="100000" fill="hold" nodeType="withEffect">
                  <p:stCondLst>
                    <p:cond delay="0"/>
                  </p:stCondLst>
                  <p:childTnLst>
                    <p:set>
                      <p:cBhvr>
                        <p:cTn dur="1" fill="hold">
                          <p:stCondLst>
                            <p:cond delay="0"/>
                          </p:stCondLst>
                        </p:cTn>
                        <p:tgtEl>
                          <p:spTgt spid="94"/>
                        </p:tgtEl>
                        <p:attrNameLst>
                          <p:attrName>style.visibility</p:attrName>
                        </p:attrNameLst>
                      </p:cBhvr>
                      <p:to>
                        <p:strVal val="visible"/>
                      </p:to>
                    </p:set>
                    <p:anim calcmode="lin" valueType="num">
                      <p:cBhvr additive="base">
                        <p:cTn dur="500" fill="hold"/>
                        <p:tgtEl>
                          <p:spTgt spid="94"/>
                        </p:tgtEl>
                        <p:attrNameLst>
                          <p:attrName>ppt_x</p:attrName>
                        </p:attrNameLst>
                      </p:cBhvr>
                      <p:tavLst>
                        <p:tav tm="0">
                          <p:val>
                            <p:strVal val="#ppt_x"/>
                          </p:val>
                        </p:tav>
                        <p:tav tm="100000">
                          <p:val>
                            <p:strVal val="#ppt_x"/>
                          </p:val>
                        </p:tav>
                      </p:tavLst>
                    </p:anim>
                    <p:anim calcmode="lin" valueType="num">
                      <p:cBhvr additive="base">
                        <p:cTn dur="500" fill="hold"/>
                        <p:tgtEl>
                          <p:spTgt spid="94"/>
                        </p:tgtEl>
                        <p:attrNameLst>
                          <p:attrName>ppt_y</p:attrName>
                        </p:attrNameLst>
                      </p:cBhvr>
                      <p:tavLst>
                        <p:tav tm="0">
                          <p:val>
                            <p:strVal val="0-#ppt_h/2"/>
                          </p:val>
                        </p:tav>
                        <p:tav tm="100000">
                          <p:val>
                            <p:strVal val="#ppt_y"/>
                          </p:val>
                        </p:tav>
                      </p:tavLst>
                    </p:anim>
                  </p:childTnLst>
                </p:cTn>
              </p:par>
            </p:tnLst>
          </p:tmpl>
        </p:tmplLst>
      </p:bldP>
      <p:bldP spid="96" grpId="0" build="p">
        <p:tmplLst>
          <p:tmpl lvl="1">
            <p:tnLst>
              <p:par>
                <p:cTn presetID="2" presetClass="entr" presetSubtype="4" decel="10000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 calcmode="lin" valueType="num">
                      <p:cBhvr additive="base">
                        <p:cTn dur="500" fill="hold"/>
                        <p:tgtEl>
                          <p:spTgt spid="96"/>
                        </p:tgtEl>
                        <p:attrNameLst>
                          <p:attrName>ppt_x</p:attrName>
                        </p:attrNameLst>
                      </p:cBhvr>
                      <p:tavLst>
                        <p:tav tm="0">
                          <p:val>
                            <p:strVal val="#ppt_x"/>
                          </p:val>
                        </p:tav>
                        <p:tav tm="100000">
                          <p:val>
                            <p:strVal val="#ppt_x"/>
                          </p:val>
                        </p:tav>
                      </p:tavLst>
                    </p:anim>
                    <p:anim calcmode="lin" valueType="num">
                      <p:cBhvr additive="base">
                        <p:cTn dur="500" fill="hold"/>
                        <p:tgtEl>
                          <p:spTgt spid="96"/>
                        </p:tgtEl>
                        <p:attrNameLst>
                          <p:attrName>ppt_y</p:attrName>
                        </p:attrNameLst>
                      </p:cBhvr>
                      <p:tavLst>
                        <p:tav tm="0">
                          <p:val>
                            <p:strVal val="1+#ppt_h/2"/>
                          </p:val>
                        </p:tav>
                        <p:tav tm="100000">
                          <p:val>
                            <p:strVal val="#ppt_y"/>
                          </p:val>
                        </p:tav>
                      </p:tavLst>
                    </p:anim>
                  </p:childTnLst>
                </p:cTn>
              </p:par>
            </p:tnLst>
          </p:tmpl>
        </p:tmplLst>
      </p:bldP>
      <p:bldP spid="97" grpId="0" build="p">
        <p:tmplLst>
          <p:tmpl lvl="1">
            <p:tnLst>
              <p:par>
                <p:cTn presetID="2" presetClass="entr" presetSubtype="4" decel="100000" fill="hold" nodeType="withEffect">
                  <p:stCondLst>
                    <p:cond delay="250"/>
                  </p:stCondLst>
                  <p:childTnLst>
                    <p:set>
                      <p:cBhvr>
                        <p:cTn dur="1" fill="hold">
                          <p:stCondLst>
                            <p:cond delay="0"/>
                          </p:stCondLst>
                        </p:cTn>
                        <p:tgtEl>
                          <p:spTgt spid="97"/>
                        </p:tgtEl>
                        <p:attrNameLst>
                          <p:attrName>style.visibility</p:attrName>
                        </p:attrNameLst>
                      </p:cBhvr>
                      <p:to>
                        <p:strVal val="visible"/>
                      </p:to>
                    </p:set>
                    <p:anim calcmode="lin" valueType="num">
                      <p:cBhvr additive="base">
                        <p:cTn dur="500" fill="hold"/>
                        <p:tgtEl>
                          <p:spTgt spid="97"/>
                        </p:tgtEl>
                        <p:attrNameLst>
                          <p:attrName>ppt_x</p:attrName>
                        </p:attrNameLst>
                      </p:cBhvr>
                      <p:tavLst>
                        <p:tav tm="0">
                          <p:val>
                            <p:strVal val="#ppt_x"/>
                          </p:val>
                        </p:tav>
                        <p:tav tm="100000">
                          <p:val>
                            <p:strVal val="#ppt_x"/>
                          </p:val>
                        </p:tav>
                      </p:tavLst>
                    </p:anim>
                    <p:anim calcmode="lin" valueType="num">
                      <p:cBhvr additive="base">
                        <p:cTn dur="500" fill="hold"/>
                        <p:tgtEl>
                          <p:spTgt spid="97"/>
                        </p:tgtEl>
                        <p:attrNameLst>
                          <p:attrName>ppt_y</p:attrName>
                        </p:attrNameLst>
                      </p:cBhvr>
                      <p:tavLst>
                        <p:tav tm="0">
                          <p:val>
                            <p:strVal val="1+#ppt_h/2"/>
                          </p:val>
                        </p:tav>
                        <p:tav tm="100000">
                          <p:val>
                            <p:strVal val="#ppt_y"/>
                          </p:val>
                        </p:tav>
                      </p:tavLst>
                    </p:anim>
                  </p:childTnLst>
                </p:cTn>
              </p:par>
            </p:tnLst>
          </p:tmpl>
        </p:tmplLst>
      </p:bldP>
      <p:bldP spid="98" grpId="0" animBg="1"/>
      <p:bldP spid="99" grpId="0"/>
      <p:bldP spid="103" grpId="0" build="allAtOnce">
        <p:tmplLst>
          <p:tmpl lvl="1">
            <p:tnLst>
              <p:par>
                <p:cTn presetID="2" presetClass="entr" presetSubtype="1" decel="100000" fill="hold" nodeType="withEffect">
                  <p:stCondLst>
                    <p:cond delay="0"/>
                  </p:stCondLst>
                  <p:childTnLst>
                    <p:set>
                      <p:cBhvr>
                        <p:cTn dur="1" fill="hold">
                          <p:stCondLst>
                            <p:cond delay="0"/>
                          </p:stCondLst>
                        </p:cTn>
                        <p:tgtEl>
                          <p:spTgt spid="103"/>
                        </p:tgtEl>
                        <p:attrNameLst>
                          <p:attrName>style.visibility</p:attrName>
                        </p:attrNameLst>
                      </p:cBhvr>
                      <p:to>
                        <p:strVal val="visible"/>
                      </p:to>
                    </p:set>
                    <p:anim calcmode="lin" valueType="num">
                      <p:cBhvr additive="base">
                        <p:cTn dur="500" fill="hold"/>
                        <p:tgtEl>
                          <p:spTgt spid="103"/>
                        </p:tgtEl>
                        <p:attrNameLst>
                          <p:attrName>ppt_x</p:attrName>
                        </p:attrNameLst>
                      </p:cBhvr>
                      <p:tavLst>
                        <p:tav tm="0">
                          <p:val>
                            <p:strVal val="#ppt_x"/>
                          </p:val>
                        </p:tav>
                        <p:tav tm="100000">
                          <p:val>
                            <p:strVal val="#ppt_x"/>
                          </p:val>
                        </p:tav>
                      </p:tavLst>
                    </p:anim>
                    <p:anim calcmode="lin" valueType="num">
                      <p:cBhvr additive="base">
                        <p:cTn dur="500" fill="hold"/>
                        <p:tgtEl>
                          <p:spTgt spid="103"/>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9" name="平行四辺形 8"/>
          <p:cNvSpPr/>
          <p:nvPr userDrawn="1"/>
        </p:nvSpPr>
        <p:spPr>
          <a:xfrm>
            <a:off x="2302446" y="3353513"/>
            <a:ext cx="13465496" cy="3302155"/>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4427035" y="4207396"/>
            <a:ext cx="10044763" cy="1189757"/>
          </a:xfrm>
          <a:prstGeom prst="rect">
            <a:avLst/>
          </a:prstGeom>
        </p:spPr>
        <p:txBody>
          <a:bodyPr/>
          <a:lstStyle>
            <a:lvl1pPr algn="l">
              <a:lnSpc>
                <a:spcPts val="9000"/>
              </a:lnSpc>
              <a:defRPr sz="9600" baseline="0">
                <a:solidFill>
                  <a:schemeClr val="bg1"/>
                </a:solidFill>
                <a:latin typeface="Bebas Neue Regular" pitchFamily="50" charset="0"/>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1044000" y="5180019"/>
            <a:ext cx="8782393"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0188000" y="3739857"/>
            <a:ext cx="8782393" cy="1360425"/>
          </a:xfrm>
          <a:prstGeom prst="rect">
            <a:avLst/>
          </a:prstGeom>
        </p:spPr>
      </p:pic>
      <p:sp>
        <p:nvSpPr>
          <p:cNvPr id="7" name="サブタイトル 2"/>
          <p:cNvSpPr>
            <a:spLocks noGrp="1"/>
          </p:cNvSpPr>
          <p:nvPr>
            <p:ph type="subTitle" idx="1" hasCustomPrompt="1"/>
          </p:nvPr>
        </p:nvSpPr>
        <p:spPr>
          <a:xfrm>
            <a:off x="4407613" y="5222285"/>
            <a:ext cx="9992177" cy="785311"/>
          </a:xfrm>
          <a:prstGeom prst="rect">
            <a:avLst/>
          </a:prstGeom>
        </p:spPr>
        <p:txBody>
          <a:bodyPr/>
          <a:lstStyle>
            <a:lvl1pPr marL="0" indent="0" algn="l">
              <a:buNone/>
              <a:defRPr sz="54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1" name="テキスト プレースホルダー 3"/>
          <p:cNvSpPr>
            <a:spLocks noGrp="1"/>
          </p:cNvSpPr>
          <p:nvPr>
            <p:ph type="body" sz="quarter" idx="10" hasCustomPrompt="1"/>
          </p:nvPr>
        </p:nvSpPr>
        <p:spPr>
          <a:xfrm>
            <a:off x="8495134" y="8383860"/>
            <a:ext cx="9577064" cy="1656358"/>
          </a:xfrm>
          <a:prstGeom prst="rect">
            <a:avLst/>
          </a:prstGeom>
        </p:spPr>
        <p:txBody>
          <a:bodyPr anchor="b">
            <a:normAutofit/>
          </a:bodyPr>
          <a:lstStyle>
            <a:lvl1pPr marL="0" indent="0" algn="r">
              <a:buNone/>
              <a:defRPr sz="2000" baseline="0">
                <a:solidFill>
                  <a:schemeClr val="tx1">
                    <a:alpha val="80000"/>
                  </a:schemeClr>
                </a:solidFill>
                <a:latin typeface="+mn-lt"/>
              </a:defRPr>
            </a:lvl1pPr>
          </a:lstStyle>
          <a:p>
            <a:pPr lvl="0"/>
            <a:r>
              <a:rPr lang="en-US" dirty="0"/>
              <a:t>Information Here</a:t>
            </a:r>
          </a:p>
        </p:txBody>
      </p:sp>
      <p:sp>
        <p:nvSpPr>
          <p:cNvPr id="12" name="テキスト プレースホルダー 3"/>
          <p:cNvSpPr>
            <a:spLocks noGrp="1"/>
          </p:cNvSpPr>
          <p:nvPr>
            <p:ph type="body" sz="quarter" idx="11" hasCustomPrompt="1"/>
          </p:nvPr>
        </p:nvSpPr>
        <p:spPr>
          <a:xfrm>
            <a:off x="4425889" y="6727676"/>
            <a:ext cx="8893781" cy="504056"/>
          </a:xfrm>
          <a:prstGeom prst="rect">
            <a:avLst/>
          </a:prstGeom>
        </p:spPr>
        <p:txBody>
          <a:bodyPr anchor="ctr">
            <a:normAutofit/>
          </a:bodyPr>
          <a:lstStyle>
            <a:lvl1pPr marL="0" indent="0" algn="l">
              <a:buNone/>
              <a:defRPr sz="2000" baseline="0">
                <a:solidFill>
                  <a:schemeClr val="tx1">
                    <a:alpha val="80000"/>
                  </a:schemeClr>
                </a:solidFill>
                <a:latin typeface="+mn-lt"/>
              </a:defRPr>
            </a:lvl1pPr>
          </a:lstStyle>
          <a:p>
            <a:pPr lvl="0"/>
            <a:r>
              <a:rPr lang="en-US" dirty="0"/>
              <a:t>Information Here</a:t>
            </a:r>
          </a:p>
        </p:txBody>
      </p:sp>
    </p:spTree>
    <p:extLst>
      <p:ext uri="{BB962C8B-B14F-4D97-AF65-F5344CB8AC3E}">
        <p14:creationId xmlns:p14="http://schemas.microsoft.com/office/powerpoint/2010/main" val="286984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1" grpId="0" build="p">
        <p:tmplLst>
          <p:tmpl lvl="1">
            <p:tnLst>
              <p:par>
                <p:cTn presetID="10" presetClass="entr" presetSubtype="0" fill="hold" nodeType="withEffect">
                  <p:stCondLst>
                    <p:cond delay="75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istory">
    <p:spTree>
      <p:nvGrpSpPr>
        <p:cNvPr id="1" name=""/>
        <p:cNvGrpSpPr/>
        <p:nvPr/>
      </p:nvGrpSpPr>
      <p:grpSpPr>
        <a:xfrm>
          <a:off x="0" y="0"/>
          <a:ext cx="0" cy="0"/>
          <a:chOff x="0" y="0"/>
          <a:chExt cx="0" cy="0"/>
        </a:xfrm>
      </p:grpSpPr>
      <p:grpSp>
        <p:nvGrpSpPr>
          <p:cNvPr id="27" name="グループ化 26"/>
          <p:cNvGrpSpPr/>
          <p:nvPr userDrawn="1"/>
        </p:nvGrpSpPr>
        <p:grpSpPr>
          <a:xfrm>
            <a:off x="12311558" y="5540049"/>
            <a:ext cx="4464496" cy="3419875"/>
            <a:chOff x="1438350" y="5540049"/>
            <a:chExt cx="4464496" cy="3419875"/>
          </a:xfrm>
        </p:grpSpPr>
        <p:sp>
          <p:nvSpPr>
            <p:cNvPr id="28" name="正方形/長方形 27"/>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二等辺三角形 28"/>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23" name="グループ化 22"/>
          <p:cNvGrpSpPr/>
          <p:nvPr userDrawn="1"/>
        </p:nvGrpSpPr>
        <p:grpSpPr>
          <a:xfrm>
            <a:off x="6911038" y="5540049"/>
            <a:ext cx="4464496" cy="3419875"/>
            <a:chOff x="1438350" y="5540049"/>
            <a:chExt cx="4464496" cy="3419875"/>
          </a:xfrm>
        </p:grpSpPr>
        <p:sp>
          <p:nvSpPr>
            <p:cNvPr id="25" name="正方形/長方形 24"/>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6" name="グループ化 5"/>
          <p:cNvGrpSpPr/>
          <p:nvPr userDrawn="1"/>
        </p:nvGrpSpPr>
        <p:grpSpPr>
          <a:xfrm>
            <a:off x="1438350" y="5540049"/>
            <a:ext cx="4464496" cy="3419875"/>
            <a:chOff x="1438350" y="5540049"/>
            <a:chExt cx="4464496" cy="3419875"/>
          </a:xfrm>
        </p:grpSpPr>
        <p:sp>
          <p:nvSpPr>
            <p:cNvPr id="20" name="正方形/長方形 19"/>
            <p:cNvSpPr/>
            <p:nvPr userDrawn="1"/>
          </p:nvSpPr>
          <p:spPr>
            <a:xfrm>
              <a:off x="1438350" y="5833047"/>
              <a:ext cx="4464496" cy="3126877"/>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a:off x="3500659" y="5540049"/>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正方形/長方形 7"/>
          <p:cNvSpPr/>
          <p:nvPr userDrawn="1"/>
        </p:nvSpPr>
        <p:spPr>
          <a:xfrm>
            <a:off x="159" y="5089494"/>
            <a:ext cx="18286254" cy="108012"/>
          </a:xfrm>
          <a:prstGeom prst="rect">
            <a:avLst/>
          </a:prstGeom>
          <a:solidFill>
            <a:schemeClr val="bg1">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円/楕円 3"/>
          <p:cNvSpPr/>
          <p:nvPr userDrawn="1"/>
        </p:nvSpPr>
        <p:spPr>
          <a:xfrm>
            <a:off x="3382566"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円/楕円 9"/>
          <p:cNvSpPr/>
          <p:nvPr userDrawn="1"/>
        </p:nvSpPr>
        <p:spPr>
          <a:xfrm>
            <a:off x="8854381"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円/楕円 11"/>
          <p:cNvSpPr/>
          <p:nvPr userDrawn="1"/>
        </p:nvSpPr>
        <p:spPr>
          <a:xfrm>
            <a:off x="14255774" y="4855468"/>
            <a:ext cx="576064" cy="576064"/>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テキスト プレースホルダー 11"/>
          <p:cNvSpPr>
            <a:spLocks noGrp="1"/>
          </p:cNvSpPr>
          <p:nvPr>
            <p:ph type="body" sz="quarter" idx="33" hasCustomPrompt="1"/>
          </p:nvPr>
        </p:nvSpPr>
        <p:spPr>
          <a:xfrm>
            <a:off x="1510358"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a:t>0000</a:t>
            </a:r>
            <a:endParaRPr lang="en-US" dirty="0"/>
          </a:p>
        </p:txBody>
      </p:sp>
      <p:sp>
        <p:nvSpPr>
          <p:cNvPr id="15" name="テキスト プレースホルダー 11"/>
          <p:cNvSpPr>
            <a:spLocks noGrp="1"/>
          </p:cNvSpPr>
          <p:nvPr>
            <p:ph type="body" sz="quarter" idx="34" hasCustomPrompt="1"/>
          </p:nvPr>
        </p:nvSpPr>
        <p:spPr>
          <a:xfrm>
            <a:off x="6946169"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a:t>0000</a:t>
            </a:r>
            <a:endParaRPr lang="en-US" dirty="0"/>
          </a:p>
        </p:txBody>
      </p:sp>
      <p:sp>
        <p:nvSpPr>
          <p:cNvPr id="16" name="テキスト プレースホルダー 11"/>
          <p:cNvSpPr>
            <a:spLocks noGrp="1"/>
          </p:cNvSpPr>
          <p:nvPr>
            <p:ph type="body" sz="quarter" idx="35" hasCustomPrompt="1"/>
          </p:nvPr>
        </p:nvSpPr>
        <p:spPr>
          <a:xfrm>
            <a:off x="12383566" y="3037266"/>
            <a:ext cx="4392488" cy="1728192"/>
          </a:xfrm>
        </p:spPr>
        <p:txBody>
          <a:bodyPr anchor="ctr">
            <a:noAutofit/>
          </a:bodyPr>
          <a:lstStyle>
            <a:lvl1pPr algn="ctr">
              <a:defRPr sz="15000">
                <a:solidFill>
                  <a:schemeClr val="bg2">
                    <a:alpha val="50000"/>
                  </a:schemeClr>
                </a:solidFill>
                <a:latin typeface="+mj-lt"/>
              </a:defRPr>
            </a:lvl1pPr>
          </a:lstStyle>
          <a:p>
            <a:pPr lvl="0"/>
            <a:r>
              <a:rPr lang="en-US" altLang="ja-JP" dirty="0"/>
              <a:t>0000</a:t>
            </a:r>
            <a:endParaRPr lang="en-US" dirty="0"/>
          </a:p>
        </p:txBody>
      </p:sp>
      <p:sp>
        <p:nvSpPr>
          <p:cNvPr id="19" name="テキスト プレースホルダー 11"/>
          <p:cNvSpPr>
            <a:spLocks noGrp="1"/>
          </p:cNvSpPr>
          <p:nvPr>
            <p:ph type="body" sz="quarter" idx="15" hasCustomPrompt="1"/>
          </p:nvPr>
        </p:nvSpPr>
        <p:spPr>
          <a:xfrm>
            <a:off x="1510358"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a:t>Item</a:t>
            </a:r>
          </a:p>
          <a:p>
            <a:pPr lvl="0"/>
            <a:r>
              <a:rPr lang="en-US" altLang="ja-JP" dirty="0"/>
              <a:t>Item</a:t>
            </a:r>
            <a:endParaRPr lang="en-US" dirty="0"/>
          </a:p>
        </p:txBody>
      </p:sp>
      <p:sp>
        <p:nvSpPr>
          <p:cNvPr id="22" name="テキスト プレースホルダー 11"/>
          <p:cNvSpPr>
            <a:spLocks noGrp="1"/>
          </p:cNvSpPr>
          <p:nvPr>
            <p:ph type="body" sz="quarter" idx="37" hasCustomPrompt="1"/>
          </p:nvPr>
        </p:nvSpPr>
        <p:spPr>
          <a:xfrm>
            <a:off x="6982965" y="6007596"/>
            <a:ext cx="4320481"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a:t>Item </a:t>
            </a:r>
          </a:p>
          <a:p>
            <a:pPr lvl="0"/>
            <a:r>
              <a:rPr lang="en-US" altLang="ja-JP" dirty="0"/>
              <a:t>Item</a:t>
            </a:r>
            <a:endParaRPr lang="en-US" dirty="0"/>
          </a:p>
        </p:txBody>
      </p:sp>
      <p:sp>
        <p:nvSpPr>
          <p:cNvPr id="24" name="テキスト プレースホルダー 11"/>
          <p:cNvSpPr>
            <a:spLocks noGrp="1"/>
          </p:cNvSpPr>
          <p:nvPr>
            <p:ph type="body" sz="quarter" idx="39" hasCustomPrompt="1"/>
          </p:nvPr>
        </p:nvSpPr>
        <p:spPr>
          <a:xfrm>
            <a:off x="12383566" y="6007596"/>
            <a:ext cx="4320480" cy="2808312"/>
          </a:xfrm>
        </p:spPr>
        <p:txBody>
          <a:bodyPr anchor="ctr">
            <a:noAutofit/>
          </a:bodyPr>
          <a:lstStyle>
            <a:lvl1pPr marL="342900" indent="-342900" algn="l">
              <a:buClr>
                <a:schemeClr val="accent1"/>
              </a:buClr>
              <a:buFont typeface="Wingdings" panose="05000000000000000000" pitchFamily="2" charset="2"/>
              <a:buChar char="q"/>
              <a:defRPr sz="2400">
                <a:solidFill>
                  <a:schemeClr val="bg1"/>
                </a:solidFill>
                <a:latin typeface="+mn-lt"/>
              </a:defRPr>
            </a:lvl1pPr>
          </a:lstStyle>
          <a:p>
            <a:pPr lvl="0"/>
            <a:r>
              <a:rPr lang="en-US" altLang="ja-JP" dirty="0"/>
              <a:t>Item</a:t>
            </a:r>
          </a:p>
          <a:p>
            <a:pPr lvl="0"/>
            <a:r>
              <a:rPr lang="en-US" altLang="ja-JP" dirty="0"/>
              <a:t>Item</a:t>
            </a:r>
            <a:endParaRPr lang="en-US" dirty="0"/>
          </a:p>
        </p:txBody>
      </p:sp>
    </p:spTree>
    <p:extLst>
      <p:ext uri="{BB962C8B-B14F-4D97-AF65-F5344CB8AC3E}">
        <p14:creationId xmlns:p14="http://schemas.microsoft.com/office/powerpoint/2010/main" val="1001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 presetClass="entr" presetSubtype="1" decel="100000" fill="hold" grpId="0" nodeType="withEffect">
                                  <p:stCondLst>
                                    <p:cond delay="250"/>
                                  </p:stCondLst>
                                  <p:childTnLst>
                                    <p:set>
                                      <p:cBhvr>
                                        <p:cTn id="13" dur="1" fill="hold">
                                          <p:stCondLst>
                                            <p:cond delay="0"/>
                                          </p:stCondLst>
                                        </p:cTn>
                                        <p:tgtEl>
                                          <p:spTgt spid="14">
                                            <p:txEl>
                                              <p:pRg st="0" end="0"/>
                                            </p:txEl>
                                          </p:spTgt>
                                        </p:tgtEl>
                                        <p:attrNameLst>
                                          <p:attrName>style.visibility</p:attrName>
                                        </p:attrNameLst>
                                      </p:cBhvr>
                                      <p:to>
                                        <p:strVal val="visible"/>
                                      </p:to>
                                    </p:set>
                                    <p:anim calcmode="lin" valueType="num">
                                      <p:cBhvr additive="base">
                                        <p:cTn id="1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9">
                                            <p:txEl>
                                              <p:pRg st="0" end="0"/>
                                            </p:txEl>
                                          </p:spTgt>
                                        </p:tgtEl>
                                        <p:attrNameLst>
                                          <p:attrName>style.visibility</p:attrName>
                                        </p:attrNameLst>
                                      </p:cBhvr>
                                      <p:to>
                                        <p:strVal val="visible"/>
                                      </p:to>
                                    </p:set>
                                    <p:anim calcmode="lin" valueType="num">
                                      <p:cBhvr additive="base">
                                        <p:cTn id="2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9">
                                            <p:txEl>
                                              <p:pRg st="1" end="1"/>
                                            </p:txEl>
                                          </p:spTgt>
                                        </p:tgtEl>
                                        <p:attrNameLst>
                                          <p:attrName>style.visibility</p:attrName>
                                        </p:attrNameLst>
                                      </p:cBhvr>
                                      <p:to>
                                        <p:strVal val="visible"/>
                                      </p:to>
                                    </p:set>
                                    <p:anim calcmode="lin" valueType="num">
                                      <p:cBhvr additive="base">
                                        <p:cTn id="26"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1" decel="100000" fill="hold" grpId="0" nodeType="afterEffect">
                                  <p:stCondLst>
                                    <p:cond delay="500"/>
                                  </p:stCondLst>
                                  <p:childTnLst>
                                    <p:set>
                                      <p:cBhvr>
                                        <p:cTn id="34" dur="1" fill="hold">
                                          <p:stCondLst>
                                            <p:cond delay="0"/>
                                          </p:stCondLst>
                                        </p:cTn>
                                        <p:tgtEl>
                                          <p:spTgt spid="15">
                                            <p:txEl>
                                              <p:pRg st="0" end="0"/>
                                            </p:txEl>
                                          </p:spTgt>
                                        </p:tgtEl>
                                        <p:attrNameLst>
                                          <p:attrName>style.visibility</p:attrName>
                                        </p:attrNameLst>
                                      </p:cBhvr>
                                      <p:to>
                                        <p:strVal val="visible"/>
                                      </p:to>
                                    </p:set>
                                    <p:anim calcmode="lin" valueType="num">
                                      <p:cBhvr additive="base">
                                        <p:cTn id="3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37" presetID="2" presetClass="entr" presetSubtype="8" decel="100000"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4" decel="100000" fill="hold" grpId="0" nodeType="withEffect">
                                  <p:stCondLst>
                                    <p:cond delay="750"/>
                                  </p:stCondLst>
                                  <p:childTnLst>
                                    <p:set>
                                      <p:cBhvr>
                                        <p:cTn id="42" dur="1" fill="hold">
                                          <p:stCondLst>
                                            <p:cond delay="0"/>
                                          </p:stCondLst>
                                        </p:cTn>
                                        <p:tgtEl>
                                          <p:spTgt spid="22">
                                            <p:txEl>
                                              <p:pRg st="0" end="0"/>
                                            </p:txEl>
                                          </p:spTgt>
                                        </p:tgtEl>
                                        <p:attrNameLst>
                                          <p:attrName>style.visibility</p:attrName>
                                        </p:attrNameLst>
                                      </p:cBhvr>
                                      <p:to>
                                        <p:strVal val="visible"/>
                                      </p:to>
                                    </p:set>
                                    <p:anim calcmode="lin" valueType="num">
                                      <p:cBhvr additive="base">
                                        <p:cTn id="4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750"/>
                                  </p:stCondLst>
                                  <p:childTnLst>
                                    <p:set>
                                      <p:cBhvr>
                                        <p:cTn id="46" dur="1" fill="hold">
                                          <p:stCondLst>
                                            <p:cond delay="0"/>
                                          </p:stCondLst>
                                        </p:cTn>
                                        <p:tgtEl>
                                          <p:spTgt spid="22">
                                            <p:txEl>
                                              <p:pRg st="1" end="1"/>
                                            </p:txEl>
                                          </p:spTgt>
                                        </p:tgtEl>
                                        <p:attrNameLst>
                                          <p:attrName>style.visibility</p:attrName>
                                        </p:attrNameLst>
                                      </p:cBhvr>
                                      <p:to>
                                        <p:strVal val="visible"/>
                                      </p:to>
                                    </p:set>
                                    <p:anim calcmode="lin" valueType="num">
                                      <p:cBhvr additive="base">
                                        <p:cTn id="47"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
                                            <p:txEl>
                                              <p:pRg st="1" end="1"/>
                                            </p:txEl>
                                          </p:spTgt>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7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1" decel="100000" fill="hold" grpId="0" nodeType="afterEffect">
                                  <p:stCondLst>
                                    <p:cond delay="500"/>
                                  </p:stCondLst>
                                  <p:childTnLst>
                                    <p:set>
                                      <p:cBhvr>
                                        <p:cTn id="55" dur="1" fill="hold">
                                          <p:stCondLst>
                                            <p:cond delay="0"/>
                                          </p:stCondLst>
                                        </p:cTn>
                                        <p:tgtEl>
                                          <p:spTgt spid="16">
                                            <p:txEl>
                                              <p:pRg st="0" end="0"/>
                                            </p:txEl>
                                          </p:spTgt>
                                        </p:tgtEl>
                                        <p:attrNameLst>
                                          <p:attrName>style.visibility</p:attrName>
                                        </p:attrNameLst>
                                      </p:cBhvr>
                                      <p:to>
                                        <p:strVal val="visible"/>
                                      </p:to>
                                    </p:set>
                                    <p:anim calcmode="lin" valueType="num">
                                      <p:cBhvr additive="base">
                                        <p:cTn id="56"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6">
                                            <p:txEl>
                                              <p:pRg st="0" end="0"/>
                                            </p:txEl>
                                          </p:spTgt>
                                        </p:tgtEl>
                                        <p:attrNameLst>
                                          <p:attrName>ppt_y</p:attrName>
                                        </p:attrNameLst>
                                      </p:cBhvr>
                                      <p:tavLst>
                                        <p:tav tm="0">
                                          <p:val>
                                            <p:strVal val="0-#ppt_h/2"/>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4" decel="100000" fill="hold" grpId="0" nodeType="withEffect">
                                  <p:stCondLst>
                                    <p:cond delay="750"/>
                                  </p:stCondLst>
                                  <p:childTnLst>
                                    <p:set>
                                      <p:cBhvr>
                                        <p:cTn id="63" dur="1" fill="hold">
                                          <p:stCondLst>
                                            <p:cond delay="0"/>
                                          </p:stCondLst>
                                        </p:cTn>
                                        <p:tgtEl>
                                          <p:spTgt spid="24">
                                            <p:txEl>
                                              <p:pRg st="0" end="0"/>
                                            </p:txEl>
                                          </p:spTgt>
                                        </p:tgtEl>
                                        <p:attrNameLst>
                                          <p:attrName>style.visibility</p:attrName>
                                        </p:attrNameLst>
                                      </p:cBhvr>
                                      <p:to>
                                        <p:strVal val="visible"/>
                                      </p:to>
                                    </p:set>
                                    <p:anim calcmode="lin" valueType="num">
                                      <p:cBhvr additive="base">
                                        <p:cTn id="64"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750"/>
                                  </p:stCondLst>
                                  <p:childTnLst>
                                    <p:set>
                                      <p:cBhvr>
                                        <p:cTn id="67" dur="1" fill="hold">
                                          <p:stCondLst>
                                            <p:cond delay="0"/>
                                          </p:stCondLst>
                                        </p:cTn>
                                        <p:tgtEl>
                                          <p:spTgt spid="24">
                                            <p:txEl>
                                              <p:pRg st="1" end="1"/>
                                            </p:txEl>
                                          </p:spTgt>
                                        </p:tgtEl>
                                        <p:attrNameLst>
                                          <p:attrName>style.visibility</p:attrName>
                                        </p:attrNameLst>
                                      </p:cBhvr>
                                      <p:to>
                                        <p:strVal val="visible"/>
                                      </p:to>
                                    </p:set>
                                    <p:anim calcmode="lin" valueType="num">
                                      <p:cBhvr additive="base">
                                        <p:cTn id="68"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70" presetID="2" presetClass="entr" presetSubtype="4" decel="100000" fill="hold" nodeType="withEffect">
                                  <p:stCondLst>
                                    <p:cond delay="75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4" grpId="0" animBg="1"/>
      <p:bldP spid="10" grpId="0" animBg="1"/>
      <p:bldP spid="12" grpId="0" animBg="1"/>
      <p:bldP spid="14" grpId="0" build="p">
        <p:tmplLst>
          <p:tmpl lvl="1">
            <p:tnLst>
              <p:par>
                <p:cTn presetID="2" presetClass="entr" presetSubtype="1"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build="p">
        <p:tmplLst>
          <p:tmpl lvl="1">
            <p:tnLst>
              <p:par>
                <p:cTn presetID="2" presetClass="entr" presetSubtype="1" decel="100000" fill="hold" nodeType="after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ppt_x"/>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1" decel="100000" fill="hold" nodeType="after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19" grpId="0" build="allAtOnce">
        <p:tmplLst>
          <p:tmpl lvl="1">
            <p:tnLst>
              <p:par>
                <p:cTn presetID="2" presetClass="entr" presetSubtype="4" decel="100000"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2"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4" grpId="0" build="allAtOnce">
        <p:tmplLst>
          <p:tmpl lvl="1">
            <p:tnLst>
              <p:par>
                <p:cTn presetID="2" presetClass="entr" presetSubtype="4" decel="100000" fill="hold" nodeType="withEffect">
                  <p:stCondLst>
                    <p:cond delay="7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708114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 Column - No Cap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3" name="テキスト プレースホルダー 11"/>
          <p:cNvSpPr>
            <a:spLocks noGrp="1"/>
          </p:cNvSpPr>
          <p:nvPr>
            <p:ph type="body" sz="quarter" idx="15" hasCustomPrompt="1"/>
          </p:nvPr>
        </p:nvSpPr>
        <p:spPr>
          <a:xfrm>
            <a:off x="934294" y="3127276"/>
            <a:ext cx="16417824" cy="4536504"/>
          </a:xfrm>
        </p:spPr>
        <p:txBody>
          <a:bodyPr anchor="ctr">
            <a:noAutofit/>
          </a:bodyPr>
          <a:lstStyle>
            <a:lvl1pPr algn="l">
              <a:spcBef>
                <a:spcPts val="1100"/>
              </a:spcBef>
              <a:defRPr sz="2400">
                <a:solidFill>
                  <a:schemeClr val="bg1"/>
                </a:solidFill>
                <a:latin typeface="+mn-lt"/>
              </a:defRPr>
            </a:lvl1pPr>
          </a:lstStyle>
          <a:p>
            <a:pPr lvl="0"/>
            <a:r>
              <a:rPr lang="en-US" altLang="ja-JP" dirty="0"/>
              <a:t>Text Here</a:t>
            </a:r>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Tree>
    <p:extLst>
      <p:ext uri="{BB962C8B-B14F-4D97-AF65-F5344CB8AC3E}">
        <p14:creationId xmlns:p14="http://schemas.microsoft.com/office/powerpoint/2010/main" val="351568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11"/>
          <p:cNvSpPr>
            <a:spLocks noGrp="1"/>
          </p:cNvSpPr>
          <p:nvPr>
            <p:ph type="body" sz="quarter" idx="14" hasCustomPrompt="1"/>
          </p:nvPr>
        </p:nvSpPr>
        <p:spPr>
          <a:xfrm>
            <a:off x="934294" y="3847356"/>
            <a:ext cx="16344031"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9" name="テキスト プレースホルダー 11"/>
          <p:cNvSpPr>
            <a:spLocks noGrp="1"/>
          </p:cNvSpPr>
          <p:nvPr>
            <p:ph type="body" sz="quarter" idx="15" hasCustomPrompt="1"/>
          </p:nvPr>
        </p:nvSpPr>
        <p:spPr>
          <a:xfrm>
            <a:off x="934294" y="4495428"/>
            <a:ext cx="16344031" cy="2304256"/>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28503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250"/>
                                  </p:stCondLst>
                                  <p:iterate type="wd">
                                    <p:tmPct val="10000"/>
                                  </p:iterate>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9" decel="100000" fill="hold" nodeType="afterEffect">
                  <p:stCondLst>
                    <p:cond delay="250"/>
                  </p:stCondLst>
                  <p:iterate type="wd">
                    <p:tmPct val="10000"/>
                  </p:iterate>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11"/>
          <p:cNvSpPr>
            <a:spLocks noGrp="1"/>
          </p:cNvSpPr>
          <p:nvPr>
            <p:ph type="body" sz="quarter" idx="14" hasCustomPrompt="1"/>
          </p:nvPr>
        </p:nvSpPr>
        <p:spPr>
          <a:xfrm>
            <a:off x="934294" y="283924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9" name="テキスト プレースホルダー 11"/>
          <p:cNvSpPr>
            <a:spLocks noGrp="1"/>
          </p:cNvSpPr>
          <p:nvPr>
            <p:ph type="body" sz="quarter" idx="15" hasCustomPrompt="1"/>
          </p:nvPr>
        </p:nvSpPr>
        <p:spPr>
          <a:xfrm>
            <a:off x="934294" y="3487316"/>
            <a:ext cx="16344031" cy="230425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0" name="テキスト プレースホルダー 11"/>
          <p:cNvSpPr>
            <a:spLocks noGrp="1"/>
          </p:cNvSpPr>
          <p:nvPr>
            <p:ph type="body" sz="quarter" idx="16" hasCustomPrompt="1"/>
          </p:nvPr>
        </p:nvSpPr>
        <p:spPr>
          <a:xfrm>
            <a:off x="936079" y="6079604"/>
            <a:ext cx="16344031"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2" name="テキスト プレースホルダー 11"/>
          <p:cNvSpPr>
            <a:spLocks noGrp="1"/>
          </p:cNvSpPr>
          <p:nvPr>
            <p:ph type="body" sz="quarter" idx="17" hasCustomPrompt="1"/>
          </p:nvPr>
        </p:nvSpPr>
        <p:spPr>
          <a:xfrm>
            <a:off x="936079" y="6727676"/>
            <a:ext cx="16344031" cy="230425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83186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2" decel="100000" fill="hold" grpId="0" nodeType="afterEffect">
                                  <p:stCondLst>
                                    <p:cond delay="25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9">
                                            <p:txEl>
                                              <p:pRg st="0" end="0"/>
                                            </p:txEl>
                                          </p:spTgt>
                                        </p:tgtEl>
                                        <p:attrNameLst>
                                          <p:attrName>style.visibility</p:attrName>
                                        </p:attrNameLst>
                                      </p:cBhvr>
                                      <p:to>
                                        <p:strVal val="visible"/>
                                      </p:to>
                                    </p:set>
                                    <p:anim calcmode="lin" valueType="num">
                                      <p:cBhvr additive="base">
                                        <p:cTn id="1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decel="100000" fill="hold" grpId="0" nodeType="afterEffect">
                                  <p:stCondLst>
                                    <p:cond delay="250"/>
                                  </p:stCondLst>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additive="base">
                                        <p:cTn id="20"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0">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2">
                                            <p:txEl>
                                              <p:pRg st="0" end="0"/>
                                            </p:txEl>
                                          </p:spTgt>
                                        </p:tgtEl>
                                        <p:attrNameLst>
                                          <p:attrName>style.visibility</p:attrName>
                                        </p:attrNameLst>
                                      </p:cBhvr>
                                      <p:to>
                                        <p:strVal val="visible"/>
                                      </p:to>
                                    </p:set>
                                    <p:anim calcmode="lin" valueType="num">
                                      <p:cBhvr additive="base">
                                        <p:cTn id="24"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build="p">
        <p:tmplLst>
          <p:tmpl lvl="1">
            <p:tnLst>
              <p:par>
                <p:cTn presetID="2" presetClass="entr" presetSubtype="2" decel="10000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build="p">
        <p:tmplLst>
          <p:tmpl lvl="1">
            <p:tnLst>
              <p:par>
                <p:cTn presetID="2" presetClass="entr" presetSubtype="2" decel="10000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1+#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2" presetClass="entr" presetSubtype="2" decel="100000" fill="hold" nodeType="afterEffect">
                  <p:stCondLst>
                    <p:cond delay="25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ppt_y"/>
                          </p:val>
                        </p:tav>
                        <p:tav tm="100000">
                          <p:val>
                            <p:strVal val="#ppt_y"/>
                          </p:val>
                        </p:tav>
                      </p:tavLst>
                    </p:anim>
                  </p:childTnLst>
                </p:cTn>
              </p:par>
            </p:tnLst>
          </p:tmpl>
        </p:tmplLst>
      </p:bldP>
      <p:bldP spid="12" grpId="0" build="p">
        <p:tmplLst>
          <p:tmpl lvl="1">
            <p:tnLst>
              <p:par>
                <p:cTn presetID="2" presetClass="entr" presetSubtype="2" decel="100000" fill="hold" nodeType="withEffect">
                  <p:stCondLst>
                    <p:cond delay="50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 Image - 1 Column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477838" y="2335213"/>
            <a:ext cx="17559088" cy="4176712"/>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59088" h="4176712">
                <a:moveTo>
                  <a:pt x="2400300" y="0"/>
                </a:moveTo>
                <a:lnTo>
                  <a:pt x="17559088" y="0"/>
                </a:lnTo>
                <a:lnTo>
                  <a:pt x="15146088" y="4176712"/>
                </a:lnTo>
                <a:lnTo>
                  <a:pt x="0" y="4164012"/>
                </a:lnTo>
                <a:lnTo>
                  <a:pt x="2400300"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Add Image</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2" name="テキスト プレースホルダー 11"/>
          <p:cNvSpPr>
            <a:spLocks noGrp="1"/>
          </p:cNvSpPr>
          <p:nvPr>
            <p:ph type="body" sz="quarter" idx="14" hasCustomPrompt="1"/>
          </p:nvPr>
        </p:nvSpPr>
        <p:spPr>
          <a:xfrm>
            <a:off x="934294" y="7015708"/>
            <a:ext cx="163458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663780"/>
            <a:ext cx="16345816" cy="1690059"/>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0" name="コンテンツ プレースホルダー 11"/>
          <p:cNvSpPr>
            <a:spLocks noGrp="1"/>
          </p:cNvSpPr>
          <p:nvPr>
            <p:ph sz="quarter" idx="11" hasCustomPrompt="1"/>
          </p:nvPr>
        </p:nvSpPr>
        <p:spPr>
          <a:xfrm rot="7200000">
            <a:off x="-1408193" y="4143471"/>
            <a:ext cx="6761799" cy="914400"/>
          </a:xfrm>
          <a:blipFill>
            <a:blip r:embed="rId2"/>
            <a:stretch>
              <a:fillRect/>
            </a:stretch>
          </a:blipFill>
        </p:spPr>
        <p:txBody>
          <a:bodyPr/>
          <a:lstStyle/>
          <a:p>
            <a:pPr lvl="0"/>
            <a:r>
              <a:rPr lang="en-US" dirty="0"/>
              <a:t> </a:t>
            </a:r>
          </a:p>
        </p:txBody>
      </p:sp>
      <p:sp>
        <p:nvSpPr>
          <p:cNvPr id="11" name="コンテンツ プレースホルダー 11"/>
          <p:cNvSpPr>
            <a:spLocks noGrp="1"/>
          </p:cNvSpPr>
          <p:nvPr>
            <p:ph sz="quarter" idx="19" hasCustomPrompt="1"/>
          </p:nvPr>
        </p:nvSpPr>
        <p:spPr>
          <a:xfrm rot="18000000">
            <a:off x="12961272" y="4143471"/>
            <a:ext cx="6761799" cy="914400"/>
          </a:xfrm>
          <a:blipFill>
            <a:blip r:embed="rId2"/>
            <a:stretch>
              <a:fillRect/>
            </a:stretch>
          </a:blipFill>
        </p:spPr>
        <p:txBody>
          <a:bodyPr/>
          <a:lstStyle/>
          <a:p>
            <a:pPr lvl="0"/>
            <a:r>
              <a:rPr lang="en-US" dirty="0"/>
              <a:t> </a:t>
            </a:r>
          </a:p>
        </p:txBody>
      </p:sp>
    </p:spTree>
    <p:extLst>
      <p:ext uri="{BB962C8B-B14F-4D97-AF65-F5344CB8AC3E}">
        <p14:creationId xmlns:p14="http://schemas.microsoft.com/office/powerpoint/2010/main" val="9283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Images - 2 Columns - Vertical">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967791" y="2465756"/>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0" name="コンテンツ プレースホルダー 11"/>
          <p:cNvSpPr>
            <a:spLocks noGrp="1"/>
          </p:cNvSpPr>
          <p:nvPr>
            <p:ph sz="quarter" idx="11" hasCustomPrompt="1"/>
          </p:nvPr>
        </p:nvSpPr>
        <p:spPr>
          <a:xfrm rot="7200000">
            <a:off x="-560717" y="4068879"/>
            <a:ext cx="5886804" cy="914400"/>
          </a:xfrm>
          <a:blipFill>
            <a:blip r:embed="rId2"/>
            <a:stretch>
              <a:fillRect/>
            </a:stretch>
          </a:blipFill>
        </p:spPr>
        <p:txBody>
          <a:bodyPr/>
          <a:lstStyle/>
          <a:p>
            <a:pPr lvl="0"/>
            <a:r>
              <a:rPr lang="en-US" dirty="0"/>
              <a:t> </a:t>
            </a:r>
          </a:p>
        </p:txBody>
      </p:sp>
      <p:sp>
        <p:nvSpPr>
          <p:cNvPr id="11" name="コンテンツ プレースホルダー 11"/>
          <p:cNvSpPr>
            <a:spLocks noGrp="1"/>
          </p:cNvSpPr>
          <p:nvPr>
            <p:ph sz="quarter" idx="19" hasCustomPrompt="1"/>
          </p:nvPr>
        </p:nvSpPr>
        <p:spPr>
          <a:xfrm rot="18000000">
            <a:off x="5133364" y="3764587"/>
            <a:ext cx="5886804" cy="914400"/>
          </a:xfrm>
          <a:blipFill>
            <a:blip r:embed="rId2"/>
            <a:stretch>
              <a:fillRect/>
            </a:stretch>
          </a:blipFill>
        </p:spPr>
        <p:txBody>
          <a:bodyPr/>
          <a:lstStyle/>
          <a:p>
            <a:pPr lvl="0"/>
            <a:r>
              <a:rPr lang="en-US" dirty="0"/>
              <a:t> </a:t>
            </a:r>
          </a:p>
        </p:txBody>
      </p:sp>
      <p:sp>
        <p:nvSpPr>
          <p:cNvPr id="14" name="図プレースホルダー 5"/>
          <p:cNvSpPr>
            <a:spLocks noGrp="1"/>
          </p:cNvSpPr>
          <p:nvPr>
            <p:ph type="pic" sz="quarter" idx="21" hasCustomPrompt="1"/>
          </p:nvPr>
        </p:nvSpPr>
        <p:spPr>
          <a:xfrm>
            <a:off x="9094782" y="3140794"/>
            <a:ext cx="8507452" cy="3829871"/>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12" name="テキスト プレースホルダー 11"/>
          <p:cNvSpPr>
            <a:spLocks noGrp="1"/>
          </p:cNvSpPr>
          <p:nvPr>
            <p:ph type="body" sz="quarter" idx="14" hasCustomPrompt="1"/>
          </p:nvPr>
        </p:nvSpPr>
        <p:spPr>
          <a:xfrm>
            <a:off x="934294" y="6655667"/>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15" hasCustomPrompt="1"/>
          </p:nvPr>
        </p:nvSpPr>
        <p:spPr>
          <a:xfrm>
            <a:off x="934294" y="7303740"/>
            <a:ext cx="6048672" cy="129614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p:ph type="body" sz="quarter" idx="24" hasCustomPrompt="1"/>
          </p:nvPr>
        </p:nvSpPr>
        <p:spPr>
          <a:xfrm>
            <a:off x="9142413" y="7345096"/>
            <a:ext cx="6048672"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25" hasCustomPrompt="1"/>
          </p:nvPr>
        </p:nvSpPr>
        <p:spPr>
          <a:xfrm>
            <a:off x="9142413" y="7993169"/>
            <a:ext cx="6048672" cy="129614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6" name="コンテンツ プレースホルダー 11"/>
          <p:cNvSpPr>
            <a:spLocks noGrp="1"/>
          </p:cNvSpPr>
          <p:nvPr>
            <p:ph sz="quarter" idx="23" hasCustomPrompt="1"/>
          </p:nvPr>
        </p:nvSpPr>
        <p:spPr>
          <a:xfrm rot="18000000">
            <a:off x="13260355" y="4439625"/>
            <a:ext cx="5886804" cy="914400"/>
          </a:xfrm>
          <a:blipFill>
            <a:blip r:embed="rId2"/>
            <a:stretch>
              <a:fillRect/>
            </a:stretch>
          </a:blipFill>
        </p:spPr>
        <p:txBody>
          <a:bodyPr/>
          <a:lstStyle/>
          <a:p>
            <a:pPr lvl="0"/>
            <a:r>
              <a:rPr lang="en-US" dirty="0"/>
              <a:t> </a:t>
            </a:r>
          </a:p>
        </p:txBody>
      </p:sp>
      <p:sp>
        <p:nvSpPr>
          <p:cNvPr id="15" name="コンテンツ プレースホルダー 11"/>
          <p:cNvSpPr>
            <a:spLocks noGrp="1"/>
          </p:cNvSpPr>
          <p:nvPr>
            <p:ph sz="quarter" idx="22" hasCustomPrompt="1"/>
          </p:nvPr>
        </p:nvSpPr>
        <p:spPr>
          <a:xfrm rot="7200000">
            <a:off x="7566274" y="4743917"/>
            <a:ext cx="5886804" cy="914400"/>
          </a:xfrm>
          <a:blipFill>
            <a:blip r:embed="rId2"/>
            <a:stretch>
              <a:fillRect/>
            </a:stretch>
          </a:blipFill>
        </p:spPr>
        <p:txBody>
          <a:bodyPr/>
          <a:lstStyle/>
          <a:p>
            <a:pPr lvl="0"/>
            <a:r>
              <a:rPr lang="en-US" dirty="0"/>
              <a:t> </a:t>
            </a:r>
          </a:p>
        </p:txBody>
      </p:sp>
    </p:spTree>
    <p:extLst>
      <p:ext uri="{BB962C8B-B14F-4D97-AF65-F5344CB8AC3E}">
        <p14:creationId xmlns:p14="http://schemas.microsoft.com/office/powerpoint/2010/main" val="277506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bg/>
                                          </p:spTgt>
                                        </p:tgtEl>
                                        <p:attrNameLst>
                                          <p:attrName>style.visibility</p:attrName>
                                        </p:attrNameLst>
                                      </p:cBhvr>
                                      <p:to>
                                        <p:strVal val="visible"/>
                                      </p:to>
                                    </p:set>
                                    <p:animEffect transition="in" filter="fade">
                                      <p:cBhvr>
                                        <p:cTn id="11" dur="500"/>
                                        <p:tgtEl>
                                          <p:spTgt spid="10">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250"/>
                            </p:stCondLst>
                            <p:childTnLst>
                              <p:par>
                                <p:cTn id="20" presetID="10" presetClass="entr" presetSubtype="0" fill="hold" grpId="0" nodeType="afterEffect">
                                  <p:stCondLst>
                                    <p:cond delay="0"/>
                                  </p:stCondLst>
                                  <p:childTnLst>
                                    <p:set>
                                      <p:cBhvr>
                                        <p:cTn id="21" dur="1" fill="hold">
                                          <p:stCondLst>
                                            <p:cond delay="0"/>
                                          </p:stCondLst>
                                        </p:cTn>
                                        <p:tgtEl>
                                          <p:spTgt spid="11">
                                            <p:bg/>
                                          </p:spTgt>
                                        </p:tgtEl>
                                        <p:attrNameLst>
                                          <p:attrName>style.visibility</p:attrName>
                                        </p:attrNameLst>
                                      </p:cBhvr>
                                      <p:to>
                                        <p:strVal val="visible"/>
                                      </p:to>
                                    </p:set>
                                    <p:animEffect transition="in" filter="fade">
                                      <p:cBhvr>
                                        <p:cTn id="22" dur="500"/>
                                        <p:tgtEl>
                                          <p:spTgt spid="11">
                                            <p:bg/>
                                          </p:spTgt>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500"/>
                                        <p:tgtEl>
                                          <p:spTgt spid="11">
                                            <p:txEl>
                                              <p:pRg st="0" end="0"/>
                                            </p:txEl>
                                          </p:spTgt>
                                        </p:tgtEl>
                                      </p:cBhvr>
                                    </p:animEffect>
                                  </p:childTnLst>
                                </p:cTn>
                              </p:par>
                            </p:childTnLst>
                          </p:cTn>
                        </p:par>
                        <p:par>
                          <p:cTn id="27" fill="hold">
                            <p:stCondLst>
                              <p:cond delay="3250"/>
                            </p:stCondLst>
                            <p:childTnLst>
                              <p:par>
                                <p:cTn id="28" presetID="2" presetClass="entr" presetSubtype="2" decel="10000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additive="base">
                                        <p:cTn id="3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2">
                                            <p:txEl>
                                              <p:pRg st="0" end="0"/>
                                            </p:txEl>
                                          </p:spTgt>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50"/>
                                  </p:stCondLst>
                                  <p:childTnLst>
                                    <p:set>
                                      <p:cBhvr>
                                        <p:cTn id="33" dur="1" fill="hold">
                                          <p:stCondLst>
                                            <p:cond delay="0"/>
                                          </p:stCondLst>
                                        </p:cTn>
                                        <p:tgtEl>
                                          <p:spTgt spid="13">
                                            <p:txEl>
                                              <p:pRg st="0" end="0"/>
                                            </p:txEl>
                                          </p:spTgt>
                                        </p:tgtEl>
                                        <p:attrNameLst>
                                          <p:attrName>style.visibility</p:attrName>
                                        </p:attrNameLst>
                                      </p:cBhvr>
                                      <p:to>
                                        <p:strVal val="visible"/>
                                      </p:to>
                                    </p:set>
                                    <p:anim calcmode="lin" valueType="num">
                                      <p:cBhvr additive="base">
                                        <p:cTn id="34"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bg/>
                                          </p:spTgt>
                                        </p:tgtEl>
                                        <p:attrNameLst>
                                          <p:attrName>style.visibility</p:attrName>
                                        </p:attrNameLst>
                                      </p:cBhvr>
                                      <p:to>
                                        <p:strVal val="visible"/>
                                      </p:to>
                                    </p:set>
                                    <p:animEffect transition="in" filter="fade">
                                      <p:cBhvr>
                                        <p:cTn id="39" dur="500"/>
                                        <p:tgtEl>
                                          <p:spTgt spid="15">
                                            <p:bg/>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fade">
                                      <p:cBhvr>
                                        <p:cTn id="43" dur="500"/>
                                        <p:tgtEl>
                                          <p:spTgt spid="15">
                                            <p:txEl>
                                              <p:pRg st="0" end="0"/>
                                            </p:txEl>
                                          </p:spTgt>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6">
                                            <p:bg/>
                                          </p:spTgt>
                                        </p:tgtEl>
                                        <p:attrNameLst>
                                          <p:attrName>style.visibility</p:attrName>
                                        </p:attrNameLst>
                                      </p:cBhvr>
                                      <p:to>
                                        <p:strVal val="visible"/>
                                      </p:to>
                                    </p:set>
                                    <p:animEffect transition="in" filter="fade">
                                      <p:cBhvr>
                                        <p:cTn id="50" dur="500"/>
                                        <p:tgtEl>
                                          <p:spTgt spid="16">
                                            <p:bg/>
                                          </p:spTgt>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fade">
                                      <p:cBhvr>
                                        <p:cTn id="54" dur="500"/>
                                        <p:tgtEl>
                                          <p:spTgt spid="16">
                                            <p:txEl>
                                              <p:pRg st="0" end="0"/>
                                            </p:txEl>
                                          </p:spTgt>
                                        </p:tgtEl>
                                      </p:cBhvr>
                                    </p:animEffect>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 calcmode="lin" valueType="num">
                                      <p:cBhvr additive="base">
                                        <p:cTn id="58"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59" dur="500" fill="hold"/>
                                        <p:tgtEl>
                                          <p:spTgt spid="18">
                                            <p:txEl>
                                              <p:pRg st="0" end="0"/>
                                            </p:txEl>
                                          </p:spTgt>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0">
                                            <p:txEl>
                                              <p:pRg st="0" end="0"/>
                                            </p:txEl>
                                          </p:spTgt>
                                        </p:tgtEl>
                                        <p:attrNameLst>
                                          <p:attrName>style.visibility</p:attrName>
                                        </p:attrNameLst>
                                      </p:cBhvr>
                                      <p:to>
                                        <p:strVal val="visible"/>
                                      </p:to>
                                    </p:set>
                                    <p:anim calcmode="lin" valueType="num">
                                      <p:cBhvr additive="base">
                                        <p:cTn id="62" dur="500" fill="hold"/>
                                        <p:tgtEl>
                                          <p:spTgt spid="20">
                                            <p:txEl>
                                              <p:pRg st="0" end="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10" grpId="0" build="p" animBg="1">
        <p:tmplLst>
          <p:tmpl>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2"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1+#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2"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0" grpId="0" build="p">
        <p:tmplLst>
          <p:tmpl lvl="1">
            <p:tnLst>
              <p:par>
                <p:cTn presetID="2" presetClass="entr" presetSubtype="2"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1+#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16" grpId="0" build="p" animBg="1">
        <p:tmplLst>
          <p:tmpl>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5" grpId="0" build="p" animBg="1">
        <p:tmplLst>
          <p:tmpl>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sp>
        <p:nvSpPr>
          <p:cNvPr id="6" name="図プレースホルダー 5"/>
          <p:cNvSpPr>
            <a:spLocks noGrp="1"/>
          </p:cNvSpPr>
          <p:nvPr>
            <p:ph type="pic" sz="quarter" idx="20" hasCustomPrompt="1"/>
          </p:nvPr>
        </p:nvSpPr>
        <p:spPr>
          <a:xfrm>
            <a:off x="1228407" y="253776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9"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1" name="図プレースホルダー 5"/>
          <p:cNvSpPr>
            <a:spLocks noGrp="1"/>
          </p:cNvSpPr>
          <p:nvPr>
            <p:ph type="pic" sz="quarter" idx="21" hasCustomPrompt="1"/>
          </p:nvPr>
        </p:nvSpPr>
        <p:spPr>
          <a:xfrm>
            <a:off x="5686822"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2" name="図プレースホルダー 5"/>
          <p:cNvSpPr>
            <a:spLocks noGrp="1"/>
          </p:cNvSpPr>
          <p:nvPr>
            <p:ph type="pic" sz="quarter" idx="22" hasCustomPrompt="1"/>
          </p:nvPr>
        </p:nvSpPr>
        <p:spPr>
          <a:xfrm>
            <a:off x="10151318"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3" name="図プレースホルダー 5"/>
          <p:cNvSpPr>
            <a:spLocks noGrp="1"/>
          </p:cNvSpPr>
          <p:nvPr>
            <p:ph type="pic" sz="quarter" idx="23" hasCustomPrompt="1"/>
          </p:nvPr>
        </p:nvSpPr>
        <p:spPr>
          <a:xfrm>
            <a:off x="14615814" y="2543482"/>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4" name="図プレースホルダー 5"/>
          <p:cNvSpPr>
            <a:spLocks noGrp="1"/>
          </p:cNvSpPr>
          <p:nvPr>
            <p:ph type="pic" sz="quarter" idx="24" hasCustomPrompt="1"/>
          </p:nvPr>
        </p:nvSpPr>
        <p:spPr>
          <a:xfrm>
            <a:off x="-1992791" y="5824800"/>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baseline="0"/>
            </a:lvl1pPr>
          </a:lstStyle>
          <a:p>
            <a:r>
              <a:rPr lang="en-US" dirty="0"/>
              <a:t>                       Add Image</a:t>
            </a:r>
          </a:p>
        </p:txBody>
      </p:sp>
      <p:sp>
        <p:nvSpPr>
          <p:cNvPr id="25" name="図プレースホルダー 5"/>
          <p:cNvSpPr>
            <a:spLocks noGrp="1"/>
          </p:cNvSpPr>
          <p:nvPr>
            <p:ph type="pic" sz="quarter" idx="25" hasCustomPrompt="1"/>
          </p:nvPr>
        </p:nvSpPr>
        <p:spPr>
          <a:xfrm>
            <a:off x="2446462"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6" name="図プレースホルダー 5"/>
          <p:cNvSpPr>
            <a:spLocks noGrp="1"/>
          </p:cNvSpPr>
          <p:nvPr>
            <p:ph type="pic" sz="quarter" idx="26" hasCustomPrompt="1"/>
          </p:nvPr>
        </p:nvSpPr>
        <p:spPr>
          <a:xfrm>
            <a:off x="6910958"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27" name="図プレースホルダー 5"/>
          <p:cNvSpPr>
            <a:spLocks noGrp="1"/>
          </p:cNvSpPr>
          <p:nvPr>
            <p:ph type="pic" sz="quarter" idx="27" hasCustomPrompt="1"/>
          </p:nvPr>
        </p:nvSpPr>
        <p:spPr>
          <a:xfrm>
            <a:off x="11369373" y="5824685"/>
            <a:ext cx="6095437" cy="2744034"/>
          </a:xfrm>
          <a:custGeom>
            <a:avLst/>
            <a:gdLst>
              <a:gd name="connsiteX0" fmla="*/ 0 w 12745788"/>
              <a:gd name="connsiteY0" fmla="*/ 0 h 4176712"/>
              <a:gd name="connsiteX1" fmla="*/ 12745788 w 12745788"/>
              <a:gd name="connsiteY1" fmla="*/ 0 h 4176712"/>
              <a:gd name="connsiteX2" fmla="*/ 12745788 w 12745788"/>
              <a:gd name="connsiteY2" fmla="*/ 4176712 h 4176712"/>
              <a:gd name="connsiteX3" fmla="*/ 0 w 12745788"/>
              <a:gd name="connsiteY3" fmla="*/ 4176712 h 4176712"/>
              <a:gd name="connsiteX4" fmla="*/ 0 w 12745788"/>
              <a:gd name="connsiteY4" fmla="*/ 0 h 4176712"/>
              <a:gd name="connsiteX0" fmla="*/ 2400300 w 15146088"/>
              <a:gd name="connsiteY0" fmla="*/ 0 h 4176712"/>
              <a:gd name="connsiteX1" fmla="*/ 15146088 w 15146088"/>
              <a:gd name="connsiteY1" fmla="*/ 0 h 4176712"/>
              <a:gd name="connsiteX2" fmla="*/ 15146088 w 15146088"/>
              <a:gd name="connsiteY2" fmla="*/ 4176712 h 4176712"/>
              <a:gd name="connsiteX3" fmla="*/ 0 w 15146088"/>
              <a:gd name="connsiteY3" fmla="*/ 4164012 h 4176712"/>
              <a:gd name="connsiteX4" fmla="*/ 2400300 w 15146088"/>
              <a:gd name="connsiteY4" fmla="*/ 0 h 4176712"/>
              <a:gd name="connsiteX0" fmla="*/ 2400300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2400300 w 17559088"/>
              <a:gd name="connsiteY4" fmla="*/ 0 h 4176712"/>
              <a:gd name="connsiteX0" fmla="*/ 5183026 w 17559088"/>
              <a:gd name="connsiteY0" fmla="*/ 0 h 4176712"/>
              <a:gd name="connsiteX1" fmla="*/ 17559088 w 17559088"/>
              <a:gd name="connsiteY1" fmla="*/ 0 h 4176712"/>
              <a:gd name="connsiteX2" fmla="*/ 15146088 w 17559088"/>
              <a:gd name="connsiteY2" fmla="*/ 4176712 h 4176712"/>
              <a:gd name="connsiteX3" fmla="*/ 0 w 17559088"/>
              <a:gd name="connsiteY3" fmla="*/ 4164012 h 4176712"/>
              <a:gd name="connsiteX4" fmla="*/ 5183026 w 17559088"/>
              <a:gd name="connsiteY4" fmla="*/ 0 h 4176712"/>
              <a:gd name="connsiteX0" fmla="*/ 5183026 w 20406531"/>
              <a:gd name="connsiteY0" fmla="*/ 14716 h 4191428"/>
              <a:gd name="connsiteX1" fmla="*/ 20406531 w 20406531"/>
              <a:gd name="connsiteY1" fmla="*/ 0 h 4191428"/>
              <a:gd name="connsiteX2" fmla="*/ 15146088 w 20406531"/>
              <a:gd name="connsiteY2" fmla="*/ 4191428 h 4191428"/>
              <a:gd name="connsiteX3" fmla="*/ 0 w 20406531"/>
              <a:gd name="connsiteY3" fmla="*/ 4178728 h 4191428"/>
              <a:gd name="connsiteX4" fmla="*/ 5183026 w 20406531"/>
              <a:gd name="connsiteY4" fmla="*/ 14716 h 4191428"/>
              <a:gd name="connsiteX0" fmla="*/ 5247740 w 20471245"/>
              <a:gd name="connsiteY0" fmla="*/ 14716 h 4191428"/>
              <a:gd name="connsiteX1" fmla="*/ 20471245 w 20471245"/>
              <a:gd name="connsiteY1" fmla="*/ 0 h 4191428"/>
              <a:gd name="connsiteX2" fmla="*/ 15210802 w 20471245"/>
              <a:gd name="connsiteY2" fmla="*/ 4191428 h 4191428"/>
              <a:gd name="connsiteX3" fmla="*/ 0 w 20471245"/>
              <a:gd name="connsiteY3" fmla="*/ 4178729 h 4191428"/>
              <a:gd name="connsiteX4" fmla="*/ 5247740 w 20471245"/>
              <a:gd name="connsiteY4" fmla="*/ 14716 h 4191428"/>
              <a:gd name="connsiteX0" fmla="*/ 5247740 w 20471245"/>
              <a:gd name="connsiteY0" fmla="*/ 14716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247740 w 20471245"/>
              <a:gd name="connsiteY4" fmla="*/ 14716 h 4191428"/>
              <a:gd name="connsiteX0" fmla="*/ 5312455 w 20471245"/>
              <a:gd name="connsiteY0" fmla="*/ 0 h 4191428"/>
              <a:gd name="connsiteX1" fmla="*/ 20471245 w 20471245"/>
              <a:gd name="connsiteY1" fmla="*/ 0 h 4191428"/>
              <a:gd name="connsiteX2" fmla="*/ 15146088 w 20471245"/>
              <a:gd name="connsiteY2" fmla="*/ 4191428 h 4191428"/>
              <a:gd name="connsiteX3" fmla="*/ 0 w 20471245"/>
              <a:gd name="connsiteY3" fmla="*/ 4178729 h 4191428"/>
              <a:gd name="connsiteX4" fmla="*/ 5312455 w 20471245"/>
              <a:gd name="connsiteY4" fmla="*/ 0 h 419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1245" h="4191428">
                <a:moveTo>
                  <a:pt x="5312455" y="0"/>
                </a:moveTo>
                <a:lnTo>
                  <a:pt x="20471245" y="0"/>
                </a:lnTo>
                <a:lnTo>
                  <a:pt x="15146088" y="4191428"/>
                </a:lnTo>
                <a:lnTo>
                  <a:pt x="0" y="4178729"/>
                </a:lnTo>
                <a:lnTo>
                  <a:pt x="5312455"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7" name="テキスト プレースホルダー 6"/>
          <p:cNvSpPr>
            <a:spLocks noGrp="1"/>
          </p:cNvSpPr>
          <p:nvPr>
            <p:ph type="body" sz="quarter" idx="28" hasCustomPrompt="1"/>
          </p:nvPr>
        </p:nvSpPr>
        <p:spPr>
          <a:xfrm rot="7200000">
            <a:off x="573" y="3548208"/>
            <a:ext cx="4682798" cy="863600"/>
          </a:xfrm>
          <a:blipFill>
            <a:blip r:embed="rId2"/>
            <a:stretch>
              <a:fillRect/>
            </a:stretch>
          </a:blipFill>
        </p:spPr>
        <p:txBody>
          <a:bodyPr/>
          <a:lstStyle/>
          <a:p>
            <a:pPr lvl="0"/>
            <a:r>
              <a:rPr lang="en-US" altLang="ja-JP" dirty="0"/>
              <a:t> </a:t>
            </a:r>
            <a:endParaRPr lang="en-US" dirty="0"/>
          </a:p>
        </p:txBody>
      </p:sp>
      <p:sp>
        <p:nvSpPr>
          <p:cNvPr id="28" name="テキスト プレースホルダー 6"/>
          <p:cNvSpPr>
            <a:spLocks noGrp="1"/>
          </p:cNvSpPr>
          <p:nvPr>
            <p:ph type="body" sz="quarter" idx="29" hasCustomPrompt="1"/>
          </p:nvPr>
        </p:nvSpPr>
        <p:spPr>
          <a:xfrm rot="18000000">
            <a:off x="13932000" y="6860576"/>
            <a:ext cx="4682798" cy="863600"/>
          </a:xfrm>
          <a:blipFill>
            <a:blip r:embed="rId2"/>
            <a:stretch>
              <a:fillRect/>
            </a:stretch>
          </a:blipFill>
        </p:spPr>
        <p:txBody>
          <a:bodyPr/>
          <a:lstStyle/>
          <a:p>
            <a:pPr lvl="0"/>
            <a:r>
              <a:rPr lang="en-US" altLang="ja-JP" dirty="0"/>
              <a:t> </a:t>
            </a:r>
            <a:endParaRPr lang="en-US" dirty="0"/>
          </a:p>
        </p:txBody>
      </p:sp>
    </p:spTree>
    <p:extLst>
      <p:ext uri="{BB962C8B-B14F-4D97-AF65-F5344CB8AC3E}">
        <p14:creationId xmlns:p14="http://schemas.microsoft.com/office/powerpoint/2010/main" val="275313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bg/>
                                          </p:spTgt>
                                        </p:tgtEl>
                                        <p:attrNameLst>
                                          <p:attrName>style.visibility</p:attrName>
                                        </p:attrNameLst>
                                      </p:cBhvr>
                                      <p:to>
                                        <p:strVal val="visible"/>
                                      </p:to>
                                    </p:set>
                                    <p:animEffect transition="in" filter="fade">
                                      <p:cBhvr>
                                        <p:cTn id="11" dur="500"/>
                                        <p:tgtEl>
                                          <p:spTgt spid="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decel="10000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decel="10000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decel="10000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decel="10000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0-#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8">
                                            <p:bg/>
                                          </p:spTgt>
                                        </p:tgtEl>
                                        <p:attrNameLst>
                                          <p:attrName>style.visibility</p:attrName>
                                        </p:attrNameLst>
                                      </p:cBhvr>
                                      <p:to>
                                        <p:strVal val="visible"/>
                                      </p:to>
                                    </p:set>
                                    <p:animEffect transition="in" filter="fade">
                                      <p:cBhvr>
                                        <p:cTn id="58" dur="500"/>
                                        <p:tgtEl>
                                          <p:spTgt spid="28">
                                            <p:bg/>
                                          </p:spTgt>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28">
                                            <p:txEl>
                                              <p:pRg st="0" end="0"/>
                                            </p:txEl>
                                          </p:spTgt>
                                        </p:tgtEl>
                                        <p:attrNameLst>
                                          <p:attrName>style.visibility</p:attrName>
                                        </p:attrNameLst>
                                      </p:cBhvr>
                                      <p:to>
                                        <p:strVal val="visible"/>
                                      </p:to>
                                    </p:set>
                                    <p:animEffect transition="in" filter="fade">
                                      <p:cBhvr>
                                        <p:cTn id="62"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animBg="1"/>
      <p:bldP spid="23" grpId="0" animBg="1"/>
      <p:bldP spid="24" grpId="0" animBg="1"/>
      <p:bldP spid="25" grpId="0" animBg="1"/>
      <p:bldP spid="26" grpId="0" animBg="1"/>
      <p:bldP spid="27" grpId="0" animBg="1"/>
      <p:bldP spid="7" grpId="0" build="allAtOnce"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28" grpId="0" build="p" animBg="1">
        <p:tmplLst>
          <p:tmpl>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obil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4305" y="1903140"/>
            <a:ext cx="3576493" cy="7416824"/>
          </a:xfrm>
          <a:prstGeom prst="rect">
            <a:avLst/>
          </a:prstGeom>
          <a:effectLst>
            <a:outerShdw blurRad="63500" sx="102000" sy="102000" algn="ctr" rotWithShape="0">
              <a:prstClr val="black">
                <a:alpha val="40000"/>
              </a:prstClr>
            </a:outerShdw>
          </a:effectLst>
        </p:spPr>
      </p:pic>
      <p:sp>
        <p:nvSpPr>
          <p:cNvPr id="12" name="テキスト プレースホルダー 11"/>
          <p:cNvSpPr>
            <a:spLocks noGrp="1"/>
          </p:cNvSpPr>
          <p:nvPr>
            <p:ph type="body" sz="quarter" idx="14" hasCustomPrompt="1"/>
          </p:nvPr>
        </p:nvSpPr>
        <p:spPr>
          <a:xfrm>
            <a:off x="6118870" y="4063380"/>
            <a:ext cx="11159455"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4" name="テキスト プレースホルダー 11"/>
          <p:cNvSpPr>
            <a:spLocks noGrp="1"/>
          </p:cNvSpPr>
          <p:nvPr>
            <p:ph type="body" sz="quarter" idx="15" hasCustomPrompt="1"/>
          </p:nvPr>
        </p:nvSpPr>
        <p:spPr>
          <a:xfrm>
            <a:off x="6118870" y="4711452"/>
            <a:ext cx="11159455" cy="302433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8" name="図プレースホルダー 7"/>
          <p:cNvSpPr>
            <a:spLocks noGrp="1"/>
          </p:cNvSpPr>
          <p:nvPr>
            <p:ph type="pic" sz="quarter" idx="19" hasCustomPrompt="1"/>
          </p:nvPr>
        </p:nvSpPr>
        <p:spPr>
          <a:xfrm>
            <a:off x="2142024" y="2843984"/>
            <a:ext cx="3085200" cy="5526000"/>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213652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8" decel="76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decel="76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decel="100000" fill="hold" grpId="0" nodeType="afterEffect">
                                  <p:stCondLst>
                                    <p:cond delay="25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50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ll Devices">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0139" y="2795004"/>
            <a:ext cx="9230101" cy="6308936"/>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図プレースホルダー 7"/>
          <p:cNvSpPr>
            <a:spLocks noGrp="1"/>
          </p:cNvSpPr>
          <p:nvPr>
            <p:ph type="pic" sz="quarter" idx="19" hasCustomPrompt="1"/>
          </p:nvPr>
        </p:nvSpPr>
        <p:spPr>
          <a:xfrm>
            <a:off x="4657591" y="3055268"/>
            <a:ext cx="7056784" cy="4608512"/>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13" name="テキスト プレースホルダー 12"/>
          <p:cNvSpPr>
            <a:spLocks noGrp="1"/>
          </p:cNvSpPr>
          <p:nvPr>
            <p:ph type="body" sz="quarter" idx="20" hasCustomPrompt="1"/>
          </p:nvPr>
        </p:nvSpPr>
        <p:spPr>
          <a:xfrm>
            <a:off x="739389" y="4279404"/>
            <a:ext cx="4164813" cy="5619016"/>
          </a:xfrm>
          <a:blipFill>
            <a:blip r:embed="rId3"/>
            <a:stretch>
              <a:fillRect/>
            </a:stretch>
          </a:blipFill>
        </p:spPr>
        <p:txBody>
          <a:bodyPr/>
          <a:lstStyle/>
          <a:p>
            <a:pPr lvl="0"/>
            <a:r>
              <a:rPr lang="en-US" dirty="0"/>
              <a:t> </a:t>
            </a:r>
          </a:p>
        </p:txBody>
      </p:sp>
      <p:sp>
        <p:nvSpPr>
          <p:cNvPr id="20" name="図プレースホルダー 7"/>
          <p:cNvSpPr>
            <a:spLocks noGrp="1"/>
          </p:cNvSpPr>
          <p:nvPr>
            <p:ph type="pic" sz="quarter" idx="22" hasCustomPrompt="1"/>
          </p:nvPr>
        </p:nvSpPr>
        <p:spPr>
          <a:xfrm>
            <a:off x="1324290" y="4723200"/>
            <a:ext cx="2970000" cy="3942000"/>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19" name="テキスト プレースホルダー 18"/>
          <p:cNvSpPr>
            <a:spLocks noGrp="1"/>
          </p:cNvSpPr>
          <p:nvPr>
            <p:ph type="body" sz="quarter" idx="21" hasCustomPrompt="1"/>
          </p:nvPr>
        </p:nvSpPr>
        <p:spPr>
          <a:xfrm>
            <a:off x="3765232" y="5431532"/>
            <a:ext cx="2425646" cy="4072775"/>
          </a:xfrm>
          <a:blipFill>
            <a:blip r:embed="rId4"/>
            <a:stretch>
              <a:fillRect/>
            </a:stretch>
          </a:blipFill>
        </p:spPr>
        <p:txBody>
          <a:bodyPr/>
          <a:lstStyle/>
          <a:p>
            <a:pPr lvl="0"/>
            <a:r>
              <a:rPr lang="en-US" dirty="0"/>
              <a:t> </a:t>
            </a:r>
          </a:p>
        </p:txBody>
      </p:sp>
      <p:sp>
        <p:nvSpPr>
          <p:cNvPr id="21" name="図プレースホルダー 7"/>
          <p:cNvSpPr>
            <a:spLocks noGrp="1"/>
          </p:cNvSpPr>
          <p:nvPr>
            <p:ph type="pic" sz="quarter" idx="23" hasCustomPrompt="1"/>
          </p:nvPr>
        </p:nvSpPr>
        <p:spPr>
          <a:xfrm>
            <a:off x="4151870" y="5922000"/>
            <a:ext cx="1648800" cy="2952000"/>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22" name="テキスト プレースホルダー 11"/>
          <p:cNvSpPr>
            <a:spLocks noGrp="1"/>
          </p:cNvSpPr>
          <p:nvPr>
            <p:ph type="body" sz="quarter" idx="14" hasCustomPrompt="1"/>
          </p:nvPr>
        </p:nvSpPr>
        <p:spPr>
          <a:xfrm>
            <a:off x="12167542" y="4783882"/>
            <a:ext cx="5616624" cy="1439738"/>
          </a:xfrm>
        </p:spPr>
        <p:txBody>
          <a:bodyPr anchor="b">
            <a:noAutofit/>
          </a:bodyPr>
          <a:lstStyle>
            <a:lvl1pPr>
              <a:lnSpc>
                <a:spcPts val="4000"/>
              </a:lnSpc>
              <a:defRPr sz="4400">
                <a:solidFill>
                  <a:schemeClr val="accent1"/>
                </a:solidFill>
                <a:latin typeface="Bebas Neue Regular" pitchFamily="50" charset="0"/>
              </a:defRPr>
            </a:lvl1pPr>
          </a:lstStyle>
          <a:p>
            <a:pPr lvl="0"/>
            <a:r>
              <a:rPr lang="en-US" altLang="ja-JP" dirty="0"/>
              <a:t>Text Here</a:t>
            </a:r>
          </a:p>
          <a:p>
            <a:pPr lvl="0"/>
            <a:r>
              <a:rPr lang="en-US" dirty="0"/>
              <a:t>TEXT HERE</a:t>
            </a:r>
          </a:p>
        </p:txBody>
      </p:sp>
      <p:sp>
        <p:nvSpPr>
          <p:cNvPr id="23" name="テキスト プレースホルダー 11"/>
          <p:cNvSpPr>
            <a:spLocks noGrp="1"/>
          </p:cNvSpPr>
          <p:nvPr>
            <p:ph type="body" sz="quarter" idx="15" hasCustomPrompt="1"/>
          </p:nvPr>
        </p:nvSpPr>
        <p:spPr>
          <a:xfrm>
            <a:off x="12167542" y="6151612"/>
            <a:ext cx="5616624" cy="302433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313974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bg/>
                                          </p:spTgt>
                                        </p:tgtEl>
                                        <p:attrNameLst>
                                          <p:attrName>style.visibility</p:attrName>
                                        </p:attrNameLst>
                                      </p:cBhvr>
                                      <p:to>
                                        <p:strVal val="visible"/>
                                      </p:to>
                                    </p:set>
                                    <p:animEffect transition="in" filter="fade">
                                      <p:cBhvr>
                                        <p:cTn id="18" dur="500"/>
                                        <p:tgtEl>
                                          <p:spTgt spid="1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500"/>
                                        <p:tgtEl>
                                          <p:spTgt spid="1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9">
                                            <p:bg/>
                                          </p:spTgt>
                                        </p:tgtEl>
                                        <p:attrNameLst>
                                          <p:attrName>style.visibility</p:attrName>
                                        </p:attrNameLst>
                                      </p:cBhvr>
                                      <p:to>
                                        <p:strVal val="visible"/>
                                      </p:to>
                                    </p:set>
                                    <p:animEffect transition="in" filter="fade">
                                      <p:cBhvr>
                                        <p:cTn id="28" dur="500"/>
                                        <p:tgtEl>
                                          <p:spTgt spid="19">
                                            <p:bg/>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animEffect transition="in" filter="fade">
                                      <p:cBhvr>
                                        <p:cTn id="31" dur="500"/>
                                        <p:tgtEl>
                                          <p:spTgt spid="19">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2000"/>
                            </p:stCondLst>
                            <p:childTnLst>
                              <p:par>
                                <p:cTn id="36" presetID="2" presetClass="entr" presetSubtype="2" decel="100000" fill="hold" grpId="0" nodeType="afterEffect">
                                  <p:stCondLst>
                                    <p:cond delay="25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decel="100000" fill="hold" grpId="0" nodeType="afterEffect">
                                  <p:stCondLst>
                                    <p:cond delay="250"/>
                                  </p:stCondLst>
                                  <p:childTnLst>
                                    <p:set>
                                      <p:cBhvr>
                                        <p:cTn id="42" dur="1" fill="hold">
                                          <p:stCondLst>
                                            <p:cond delay="0"/>
                                          </p:stCondLst>
                                        </p:cTn>
                                        <p:tgtEl>
                                          <p:spTgt spid="22">
                                            <p:txEl>
                                              <p:pRg st="1" end="1"/>
                                            </p:txEl>
                                          </p:spTgt>
                                        </p:tgtEl>
                                        <p:attrNameLst>
                                          <p:attrName>style.visibility</p:attrName>
                                        </p:attrNameLst>
                                      </p:cBhvr>
                                      <p:to>
                                        <p:strVal val="visible"/>
                                      </p:to>
                                    </p:set>
                                    <p:anim calcmode="lin" valueType="num">
                                      <p:cBhvr additive="base">
                                        <p:cTn id="43" dur="500" fill="hold"/>
                                        <p:tgtEl>
                                          <p:spTgt spid="22">
                                            <p:txEl>
                                              <p:pRg st="1" end="1"/>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2">
                                            <p:txEl>
                                              <p:pRg st="1" end="1"/>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3">
                                            <p:txEl>
                                              <p:pRg st="0" end="0"/>
                                            </p:txEl>
                                          </p:spTgt>
                                        </p:tgtEl>
                                        <p:attrNameLst>
                                          <p:attrName>style.visibility</p:attrName>
                                        </p:attrNameLst>
                                      </p:cBhvr>
                                      <p:to>
                                        <p:strVal val="visible"/>
                                      </p:to>
                                    </p:set>
                                    <p:anim calcmode="lin" valueType="num">
                                      <p:cBhvr additive="base">
                                        <p:cTn id="4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3" grpId="0" build="allAtOnce" animBg="1">
        <p:tmplLst>
          <p:tmpl>
            <p:tnLst>
              <p:par>
                <p:cTn presetID="10" presetClass="entr" presetSubtype="0"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20" grpId="0" animBg="1"/>
      <p:bldP spid="19" grpId="0" build="allAtOnce" animBg="1">
        <p:tmplLst>
          <p:tmpl>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animBg="1"/>
      <p:bldP spid="22" grpId="0" build="p">
        <p:tmplLst>
          <p:tmpl lvl="1">
            <p:tnLst>
              <p:par>
                <p:cTn presetID="2" presetClass="entr" presetSubtype="2" decel="100000" fill="hold" nodeType="afterEffect">
                  <p:stCondLst>
                    <p:cond delay="25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1+#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2" decel="100000" fill="hold" nodeType="withEffect">
                  <p:stCondLst>
                    <p:cond delay="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9" name="平行四辺形 8"/>
          <p:cNvSpPr/>
          <p:nvPr userDrawn="1"/>
        </p:nvSpPr>
        <p:spPr>
          <a:xfrm>
            <a:off x="1278000" y="6439644"/>
            <a:ext cx="13465496" cy="2131359"/>
          </a:xfrm>
          <a:prstGeom prst="parallelogram">
            <a:avLst>
              <a:gd name="adj" fmla="val 55566"/>
            </a:avLst>
          </a:pr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ctrTitle" hasCustomPrompt="1"/>
          </p:nvPr>
        </p:nvSpPr>
        <p:spPr>
          <a:xfrm>
            <a:off x="2648411" y="6690047"/>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7133902">
            <a:off x="36000" y="6889991"/>
            <a:ext cx="4792775" cy="1360425"/>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933902">
            <a:off x="11124000" y="6889991"/>
            <a:ext cx="4792776" cy="1360425"/>
          </a:xfrm>
          <a:prstGeom prst="rect">
            <a:avLst/>
          </a:prstGeom>
        </p:spPr>
      </p:pic>
      <p:sp>
        <p:nvSpPr>
          <p:cNvPr id="7" name="サブタイトル 2"/>
          <p:cNvSpPr>
            <a:spLocks noGrp="1"/>
          </p:cNvSpPr>
          <p:nvPr>
            <p:ph type="subTitle" idx="1" hasCustomPrompt="1"/>
          </p:nvPr>
        </p:nvSpPr>
        <p:spPr>
          <a:xfrm>
            <a:off x="2662486" y="7663780"/>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Tree>
    <p:extLst>
      <p:ext uri="{BB962C8B-B14F-4D97-AF65-F5344CB8AC3E}">
        <p14:creationId xmlns:p14="http://schemas.microsoft.com/office/powerpoint/2010/main" val="1212717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7" grpId="0" build="p">
        <p:tmplLst>
          <p:tmpl lvl="1">
            <p:tnLst>
              <p:par>
                <p:cTn presetID="10" presetClass="entr" presetSubtype="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C 1">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4214" y="2335188"/>
            <a:ext cx="10534916" cy="7200800"/>
          </a:xfrm>
          <a:prstGeom prst="rect">
            <a:avLst/>
          </a:prstGeom>
        </p:spPr>
      </p:pic>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図プレースホルダー 7"/>
          <p:cNvSpPr>
            <a:spLocks noGrp="1"/>
          </p:cNvSpPr>
          <p:nvPr>
            <p:ph type="pic" sz="quarter" idx="19" hasCustomPrompt="1"/>
          </p:nvPr>
        </p:nvSpPr>
        <p:spPr>
          <a:xfrm>
            <a:off x="1388090" y="2695228"/>
            <a:ext cx="8136904" cy="5184576"/>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15" name="テキスト プレースホルダー 11"/>
          <p:cNvSpPr>
            <a:spLocks noGrp="1"/>
          </p:cNvSpPr>
          <p:nvPr>
            <p:ph type="body" sz="quarter" idx="14" hasCustomPrompt="1"/>
          </p:nvPr>
        </p:nvSpPr>
        <p:spPr>
          <a:xfrm>
            <a:off x="10151318" y="2551212"/>
            <a:ext cx="7127007" cy="3708201"/>
          </a:xfrm>
        </p:spPr>
        <p:txBody>
          <a:bodyPr anchor="b">
            <a:noAutofit/>
          </a:bodyPr>
          <a:lstStyle>
            <a:lvl1pPr>
              <a:lnSpc>
                <a:spcPts val="7000"/>
              </a:lnSpc>
              <a:defRPr sz="8000" baseline="0">
                <a:solidFill>
                  <a:schemeClr val="bg1"/>
                </a:solidFill>
                <a:latin typeface="+mj-lt"/>
              </a:defRPr>
            </a:lvl1pPr>
          </a:lstStyle>
          <a:p>
            <a:pPr lvl="0"/>
            <a:r>
              <a:rPr lang="en-US" altLang="ja-JP" dirty="0"/>
              <a:t>Text Here</a:t>
            </a:r>
            <a:br>
              <a:rPr lang="en-US" altLang="ja-JP" dirty="0"/>
            </a:br>
            <a:r>
              <a:rPr lang="en-US" dirty="0"/>
              <a:t>TEXT HERE</a:t>
            </a:r>
          </a:p>
        </p:txBody>
      </p:sp>
      <p:sp>
        <p:nvSpPr>
          <p:cNvPr id="16" name="テキスト プレースホルダー 11"/>
          <p:cNvSpPr>
            <a:spLocks noGrp="1"/>
          </p:cNvSpPr>
          <p:nvPr>
            <p:ph type="body" sz="quarter" idx="15" hasCustomPrompt="1"/>
          </p:nvPr>
        </p:nvSpPr>
        <p:spPr>
          <a:xfrm>
            <a:off x="10151318" y="6259835"/>
            <a:ext cx="7127007" cy="2952328"/>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10838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 presetClass="entr" presetSubtype="3" decel="100000" fill="hold" grpId="0" nodeType="afterEffect">
                                  <p:stCondLst>
                                    <p:cond delay="250"/>
                                  </p:stCondLst>
                                  <p:iterate type="wd">
                                    <p:tmPct val="10000"/>
                                  </p:iterate>
                                  <p:childTnLst>
                                    <p:set>
                                      <p:cBhvr>
                                        <p:cTn id="17" dur="1" fill="hold">
                                          <p:stCondLst>
                                            <p:cond delay="0"/>
                                          </p:stCondLst>
                                        </p:cTn>
                                        <p:tgtEl>
                                          <p:spTgt spid="15">
                                            <p:txEl>
                                              <p:pRg st="0" end="0"/>
                                            </p:txEl>
                                          </p:spTgt>
                                        </p:tgtEl>
                                        <p:attrNameLst>
                                          <p:attrName>style.visibility</p:attrName>
                                        </p:attrNameLst>
                                      </p:cBhvr>
                                      <p:to>
                                        <p:strVal val="visible"/>
                                      </p:to>
                                    </p:set>
                                    <p:anim calcmode="lin" valueType="num">
                                      <p:cBhvr additive="base">
                                        <p:cTn id="18"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4" decel="100000" fill="hold" grpId="0" nodeType="withEffect">
                                  <p:stCondLst>
                                    <p:cond delay="500"/>
                                  </p:stCondLst>
                                  <p:childTnLst>
                                    <p:set>
                                      <p:cBhvr>
                                        <p:cTn id="21" dur="1" fill="hold">
                                          <p:stCondLst>
                                            <p:cond delay="0"/>
                                          </p:stCondLst>
                                        </p:cTn>
                                        <p:tgtEl>
                                          <p:spTgt spid="16">
                                            <p:txEl>
                                              <p:pRg st="0" end="0"/>
                                            </p:txEl>
                                          </p:spTgt>
                                        </p:tgtEl>
                                        <p:attrNameLst>
                                          <p:attrName>style.visibility</p:attrName>
                                        </p:attrNameLst>
                                      </p:cBhvr>
                                      <p:to>
                                        <p:strVal val="visible"/>
                                      </p:to>
                                    </p:set>
                                    <p:anim calcmode="lin" valueType="num">
                                      <p:cBhvr additive="base">
                                        <p:cTn id="2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15" grpId="0" build="p">
        <p:tmplLst>
          <p:tmpl lvl="1">
            <p:tnLst>
              <p:par>
                <p:cTn presetID="2" presetClass="entr" presetSubtype="3" decel="100000" fill="hold" nodeType="afterEffect">
                  <p:stCondLst>
                    <p:cond delay="250"/>
                  </p:stCondLst>
                  <p:iterate type="wd">
                    <p:tmPct val="10000"/>
                  </p:iterate>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0-#ppt_h/2"/>
                          </p:val>
                        </p:tav>
                        <p:tav tm="100000">
                          <p:val>
                            <p:strVal val="#ppt_y"/>
                          </p:val>
                        </p:tav>
                      </p:tavLst>
                    </p:anim>
                  </p:childTnLst>
                </p:cTn>
              </p:par>
            </p:tnLst>
          </p:tmpl>
        </p:tmplLst>
      </p:bldP>
      <p:bldP spid="16" grpId="0" build="p">
        <p:tmplLst>
          <p:tmpl lvl="1">
            <p:tnLst>
              <p:par>
                <p:cTn presetID="2" presetClass="entr" presetSubtype="4" decel="100000" fill="hold" nodeType="withEffect">
                  <p:stCondLst>
                    <p:cond delay="5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ocial Network">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5" name="円/楕円 24"/>
          <p:cNvSpPr/>
          <p:nvPr userDrawn="1"/>
        </p:nvSpPr>
        <p:spPr>
          <a:xfrm>
            <a:off x="11159430"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485152" y="2713231"/>
            <a:ext cx="630070" cy="630070"/>
          </a:xfrm>
        </p:spPr>
        <p:txBody>
          <a:bodyPr>
            <a:normAutofit/>
          </a:bodyPr>
          <a:lstStyle>
            <a:lvl1pPr>
              <a:defRPr sz="1100"/>
            </a:lvl1pPr>
          </a:lstStyle>
          <a:p>
            <a:r>
              <a:rPr lang="en-US" dirty="0"/>
              <a:t>ICON</a:t>
            </a:r>
          </a:p>
        </p:txBody>
      </p:sp>
      <p:sp>
        <p:nvSpPr>
          <p:cNvPr id="29" name="円/楕円 28"/>
          <p:cNvSpPr/>
          <p:nvPr userDrawn="1"/>
        </p:nvSpPr>
        <p:spPr>
          <a:xfrm>
            <a:off x="13391678" y="3451312"/>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図プレースホルダー 5"/>
          <p:cNvSpPr>
            <a:spLocks noGrp="1"/>
          </p:cNvSpPr>
          <p:nvPr>
            <p:ph type="pic" sz="quarter" idx="40" hasCustomPrompt="1"/>
          </p:nvPr>
        </p:nvSpPr>
        <p:spPr>
          <a:xfrm>
            <a:off x="13922737" y="3973370"/>
            <a:ext cx="1062118" cy="1062118"/>
          </a:xfrm>
        </p:spPr>
        <p:txBody>
          <a:bodyPr>
            <a:normAutofit/>
          </a:bodyPr>
          <a:lstStyle>
            <a:lvl1pPr>
              <a:defRPr sz="1100"/>
            </a:lvl1pPr>
          </a:lstStyle>
          <a:p>
            <a:r>
              <a:rPr lang="en-US" dirty="0"/>
              <a:t>ICON</a:t>
            </a:r>
          </a:p>
        </p:txBody>
      </p:sp>
      <p:sp>
        <p:nvSpPr>
          <p:cNvPr id="36" name="円/楕円 35"/>
          <p:cNvSpPr/>
          <p:nvPr userDrawn="1"/>
        </p:nvSpPr>
        <p:spPr>
          <a:xfrm>
            <a:off x="11545856" y="5760796"/>
            <a:ext cx="1845822" cy="184582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1" hasCustomPrompt="1"/>
          </p:nvPr>
        </p:nvSpPr>
        <p:spPr>
          <a:xfrm>
            <a:off x="12023526" y="6225026"/>
            <a:ext cx="922911" cy="922911"/>
          </a:xfrm>
        </p:spPr>
        <p:txBody>
          <a:bodyPr>
            <a:normAutofit/>
          </a:bodyPr>
          <a:lstStyle>
            <a:lvl1pPr>
              <a:defRPr sz="1100"/>
            </a:lvl1pPr>
          </a:lstStyle>
          <a:p>
            <a:r>
              <a:rPr lang="en-US" dirty="0"/>
              <a:t>ICON</a:t>
            </a:r>
          </a:p>
        </p:txBody>
      </p:sp>
      <p:sp>
        <p:nvSpPr>
          <p:cNvPr id="49" name="円/楕円 48"/>
          <p:cNvSpPr/>
          <p:nvPr userDrawn="1"/>
        </p:nvSpPr>
        <p:spPr>
          <a:xfrm>
            <a:off x="3814614" y="2136484"/>
            <a:ext cx="2124236" cy="212423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図プレースホルダー 5"/>
          <p:cNvSpPr>
            <a:spLocks noGrp="1"/>
          </p:cNvSpPr>
          <p:nvPr>
            <p:ph type="pic" sz="quarter" idx="42" hasCustomPrompt="1"/>
          </p:nvPr>
        </p:nvSpPr>
        <p:spPr>
          <a:xfrm>
            <a:off x="4345673" y="2667543"/>
            <a:ext cx="1062118" cy="1062118"/>
          </a:xfrm>
        </p:spPr>
        <p:txBody>
          <a:bodyPr>
            <a:normAutofit/>
          </a:bodyPr>
          <a:lstStyle>
            <a:lvl1pPr>
              <a:defRPr sz="1100"/>
            </a:lvl1pPr>
          </a:lstStyle>
          <a:p>
            <a:r>
              <a:rPr lang="en-US" dirty="0"/>
              <a:t>ICON</a:t>
            </a:r>
          </a:p>
        </p:txBody>
      </p:sp>
      <p:sp>
        <p:nvSpPr>
          <p:cNvPr id="51" name="円/楕円 50"/>
          <p:cNvSpPr/>
          <p:nvPr userDrawn="1"/>
        </p:nvSpPr>
        <p:spPr>
          <a:xfrm>
            <a:off x="1294334" y="3279140"/>
            <a:ext cx="1448866" cy="144886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図プレースホルダー 5"/>
          <p:cNvSpPr>
            <a:spLocks noGrp="1"/>
          </p:cNvSpPr>
          <p:nvPr>
            <p:ph type="pic" sz="quarter" idx="43" hasCustomPrompt="1"/>
          </p:nvPr>
        </p:nvSpPr>
        <p:spPr>
          <a:xfrm>
            <a:off x="1641567" y="3610964"/>
            <a:ext cx="741593" cy="741593"/>
          </a:xfrm>
        </p:spPr>
        <p:txBody>
          <a:bodyPr>
            <a:normAutofit/>
          </a:bodyPr>
          <a:lstStyle>
            <a:lvl1pPr>
              <a:defRPr sz="1100"/>
            </a:lvl1pPr>
          </a:lstStyle>
          <a:p>
            <a:r>
              <a:rPr lang="en-US" dirty="0"/>
              <a:t>ICON</a:t>
            </a:r>
          </a:p>
        </p:txBody>
      </p:sp>
      <p:sp>
        <p:nvSpPr>
          <p:cNvPr id="53" name="円/楕円 52"/>
          <p:cNvSpPr/>
          <p:nvPr userDrawn="1"/>
        </p:nvSpPr>
        <p:spPr>
          <a:xfrm>
            <a:off x="1726382" y="4927476"/>
            <a:ext cx="2592288" cy="259228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4" hasCustomPrompt="1"/>
          </p:nvPr>
        </p:nvSpPr>
        <p:spPr>
          <a:xfrm>
            <a:off x="2374454" y="5575548"/>
            <a:ext cx="1296144" cy="1296144"/>
          </a:xfrm>
        </p:spPr>
        <p:txBody>
          <a:bodyPr>
            <a:normAutofit/>
          </a:bodyPr>
          <a:lstStyle>
            <a:lvl1pPr>
              <a:defRPr sz="1100"/>
            </a:lvl1pPr>
          </a:lstStyle>
          <a:p>
            <a:r>
              <a:rPr lang="en-US" dirty="0"/>
              <a:t>ICON</a:t>
            </a:r>
          </a:p>
        </p:txBody>
      </p:sp>
      <p:sp>
        <p:nvSpPr>
          <p:cNvPr id="55" name="円/楕円 54"/>
          <p:cNvSpPr/>
          <p:nvPr userDrawn="1"/>
        </p:nvSpPr>
        <p:spPr>
          <a:xfrm>
            <a:off x="5063606" y="61942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6" name="図プレースホルダー 5"/>
          <p:cNvSpPr>
            <a:spLocks noGrp="1"/>
          </p:cNvSpPr>
          <p:nvPr>
            <p:ph type="pic" sz="quarter" idx="45" hasCustomPrompt="1"/>
          </p:nvPr>
        </p:nvSpPr>
        <p:spPr>
          <a:xfrm>
            <a:off x="5389328" y="6500319"/>
            <a:ext cx="630070" cy="630070"/>
          </a:xfrm>
        </p:spPr>
        <p:txBody>
          <a:bodyPr>
            <a:normAutofit/>
          </a:bodyPr>
          <a:lstStyle>
            <a:lvl1pPr>
              <a:defRPr sz="1100"/>
            </a:lvl1pPr>
          </a:lstStyle>
          <a:p>
            <a:r>
              <a:rPr lang="en-US" dirty="0"/>
              <a:t>ICON</a:t>
            </a:r>
          </a:p>
        </p:txBody>
      </p:sp>
      <p:sp>
        <p:nvSpPr>
          <p:cNvPr id="59" name="円/楕円 58"/>
          <p:cNvSpPr/>
          <p:nvPr userDrawn="1"/>
        </p:nvSpPr>
        <p:spPr>
          <a:xfrm>
            <a:off x="15829358" y="5499274"/>
            <a:ext cx="1495578" cy="149557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0" name="図プレースホルダー 5"/>
          <p:cNvSpPr>
            <a:spLocks noGrp="1"/>
          </p:cNvSpPr>
          <p:nvPr>
            <p:ph type="pic" sz="quarter" idx="47" hasCustomPrompt="1"/>
          </p:nvPr>
        </p:nvSpPr>
        <p:spPr>
          <a:xfrm>
            <a:off x="16196642" y="5877317"/>
            <a:ext cx="768254" cy="768254"/>
          </a:xfrm>
        </p:spPr>
        <p:txBody>
          <a:bodyPr>
            <a:normAutofit/>
          </a:bodyPr>
          <a:lstStyle>
            <a:lvl1pPr>
              <a:defRPr sz="1100"/>
            </a:lvl1pPr>
          </a:lstStyle>
          <a:p>
            <a:r>
              <a:rPr lang="en-US" dirty="0"/>
              <a:t>ICON</a:t>
            </a:r>
          </a:p>
        </p:txBody>
      </p:sp>
      <p:sp>
        <p:nvSpPr>
          <p:cNvPr id="61" name="円/楕円 60"/>
          <p:cNvSpPr/>
          <p:nvPr userDrawn="1"/>
        </p:nvSpPr>
        <p:spPr>
          <a:xfrm>
            <a:off x="14569218" y="1911567"/>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2" name="図プレースホルダー 5"/>
          <p:cNvSpPr>
            <a:spLocks noGrp="1"/>
          </p:cNvSpPr>
          <p:nvPr>
            <p:ph type="pic" sz="quarter" idx="48" hasCustomPrompt="1"/>
          </p:nvPr>
        </p:nvSpPr>
        <p:spPr>
          <a:xfrm>
            <a:off x="14894940" y="2217602"/>
            <a:ext cx="630070" cy="630070"/>
          </a:xfrm>
        </p:spPr>
        <p:txBody>
          <a:bodyPr>
            <a:normAutofit/>
          </a:bodyPr>
          <a:lstStyle>
            <a:lvl1pPr>
              <a:defRPr sz="1100"/>
            </a:lvl1pPr>
          </a:lstStyle>
          <a:p>
            <a:r>
              <a:rPr lang="en-US" dirty="0"/>
              <a:t>ICON</a:t>
            </a:r>
          </a:p>
        </p:txBody>
      </p:sp>
      <p:sp>
        <p:nvSpPr>
          <p:cNvPr id="63" name="テキスト プレースホルダー 11"/>
          <p:cNvSpPr>
            <a:spLocks noGrp="1"/>
          </p:cNvSpPr>
          <p:nvPr>
            <p:ph type="body" sz="quarter" idx="14" hasCustomPrompt="1"/>
          </p:nvPr>
        </p:nvSpPr>
        <p:spPr>
          <a:xfrm>
            <a:off x="2230438" y="7879804"/>
            <a:ext cx="137895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64" name="テキスト プレースホルダー 11"/>
          <p:cNvSpPr>
            <a:spLocks noGrp="1"/>
          </p:cNvSpPr>
          <p:nvPr>
            <p:ph type="body" sz="quarter" idx="15" hasCustomPrompt="1"/>
          </p:nvPr>
        </p:nvSpPr>
        <p:spPr>
          <a:xfrm>
            <a:off x="2230438" y="8527876"/>
            <a:ext cx="13789532" cy="936104"/>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cxnSp>
        <p:nvCxnSpPr>
          <p:cNvPr id="21" name="直線コネクタ 20"/>
          <p:cNvCxnSpPr>
            <a:endCxn id="4" idx="1"/>
          </p:cNvCxnSpPr>
          <p:nvPr userDrawn="1"/>
        </p:nvCxnSpPr>
        <p:spPr>
          <a:xfrm>
            <a:off x="5938850" y="3631332"/>
            <a:ext cx="3132348" cy="137860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9071198" y="4855468"/>
            <a:ext cx="288032" cy="308945"/>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直線コネクタ 45"/>
          <p:cNvCxnSpPr>
            <a:endCxn id="4" idx="1"/>
          </p:cNvCxnSpPr>
          <p:nvPr userDrawn="1"/>
        </p:nvCxnSpPr>
        <p:spPr>
          <a:xfrm flipV="1">
            <a:off x="4318670" y="5009941"/>
            <a:ext cx="4752528" cy="97866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a:endCxn id="4" idx="1"/>
          </p:cNvCxnSpPr>
          <p:nvPr userDrawn="1"/>
        </p:nvCxnSpPr>
        <p:spPr>
          <a:xfrm>
            <a:off x="2743200" y="4178863"/>
            <a:ext cx="6327998" cy="83107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4" idx="1"/>
          </p:cNvCxnSpPr>
          <p:nvPr userDrawn="1"/>
        </p:nvCxnSpPr>
        <p:spPr>
          <a:xfrm flipV="1">
            <a:off x="6323746" y="5009941"/>
            <a:ext cx="2747452" cy="150171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25" idx="3"/>
            <a:endCxn id="4" idx="3"/>
          </p:cNvCxnSpPr>
          <p:nvPr userDrawn="1"/>
        </p:nvCxnSpPr>
        <p:spPr>
          <a:xfrm flipH="1">
            <a:off x="9359230" y="3482793"/>
            <a:ext cx="1984743" cy="152714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a:endCxn id="4" idx="3"/>
          </p:cNvCxnSpPr>
          <p:nvPr userDrawn="1"/>
        </p:nvCxnSpPr>
        <p:spPr>
          <a:xfrm flipH="1">
            <a:off x="9359230" y="2839244"/>
            <a:ext cx="5209988" cy="2170697"/>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userDrawn="1"/>
        </p:nvCxnSpPr>
        <p:spPr>
          <a:xfrm flipH="1">
            <a:off x="9359230" y="4594402"/>
            <a:ext cx="4032448" cy="4155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userDrawn="1"/>
        </p:nvCxnSpPr>
        <p:spPr>
          <a:xfrm flipH="1" flipV="1">
            <a:off x="9359230" y="5009943"/>
            <a:ext cx="6470128" cy="106966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userDrawn="1"/>
        </p:nvCxnSpPr>
        <p:spPr>
          <a:xfrm flipH="1" flipV="1">
            <a:off x="9359232" y="5009940"/>
            <a:ext cx="2304254" cy="11843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7" name="テキスト プレースホルダー 18"/>
          <p:cNvSpPr>
            <a:spLocks noGrp="1"/>
          </p:cNvSpPr>
          <p:nvPr>
            <p:ph type="body" sz="quarter" idx="21" hasCustomPrompt="1"/>
          </p:nvPr>
        </p:nvSpPr>
        <p:spPr>
          <a:xfrm>
            <a:off x="7571136" y="2332612"/>
            <a:ext cx="3156246" cy="5299487"/>
          </a:xfrm>
          <a:blipFill>
            <a:blip r:embed="rId2"/>
            <a:stretch>
              <a:fillRect/>
            </a:stretch>
          </a:blipFill>
        </p:spPr>
        <p:txBody>
          <a:bodyPr/>
          <a:lstStyle/>
          <a:p>
            <a:pPr lvl="0"/>
            <a:r>
              <a:rPr lang="en-US" dirty="0"/>
              <a:t> </a:t>
            </a:r>
          </a:p>
        </p:txBody>
      </p:sp>
      <p:sp>
        <p:nvSpPr>
          <p:cNvPr id="28" name="図プレースホルダー 7"/>
          <p:cNvSpPr>
            <a:spLocks noGrp="1"/>
          </p:cNvSpPr>
          <p:nvPr>
            <p:ph type="pic" sz="quarter" idx="23" hasCustomPrompt="1"/>
          </p:nvPr>
        </p:nvSpPr>
        <p:spPr>
          <a:xfrm>
            <a:off x="8069705" y="2958548"/>
            <a:ext cx="2145415" cy="3841136"/>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Tree>
    <p:extLst>
      <p:ext uri="{BB962C8B-B14F-4D97-AF65-F5344CB8AC3E}">
        <p14:creationId xmlns:p14="http://schemas.microsoft.com/office/powerpoint/2010/main" val="190475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bg/>
                                          </p:spTgt>
                                        </p:tgtEl>
                                        <p:attrNameLst>
                                          <p:attrName>style.visibility</p:attrName>
                                        </p:attrNameLst>
                                      </p:cBhvr>
                                      <p:to>
                                        <p:strVal val="visible"/>
                                      </p:to>
                                    </p:set>
                                    <p:animEffect transition="in" filter="fade">
                                      <p:cBhvr>
                                        <p:cTn id="11" dur="500"/>
                                        <p:tgtEl>
                                          <p:spTgt spid="27">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xEl>
                                              <p:pRg st="0" end="0"/>
                                            </p:txEl>
                                          </p:spTgt>
                                        </p:tgtEl>
                                        <p:attrNameLst>
                                          <p:attrName>style.visibility</p:attrName>
                                        </p:attrNameLst>
                                      </p:cBhvr>
                                      <p:to>
                                        <p:strVal val="visible"/>
                                      </p:to>
                                    </p:set>
                                    <p:animEffect transition="in" filter="fade">
                                      <p:cBhvr>
                                        <p:cTn id="14" dur="500"/>
                                        <p:tgtEl>
                                          <p:spTgt spid="27">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10" presetClass="entr" presetSubtype="0" fill="hold" grpId="0" nodeType="withEffect">
                                  <p:stCondLst>
                                    <p:cond delay="5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par>
                                <p:cTn id="28" presetID="10" presetClass="entr" presetSubtype="0" fill="hold" grpId="0" nodeType="withEffect">
                                  <p:stCondLst>
                                    <p:cond delay="5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250"/>
                                        <p:tgtEl>
                                          <p:spTgt spid="33"/>
                                        </p:tgtEl>
                                      </p:cBhvr>
                                    </p:animEffect>
                                  </p:childTnLst>
                                </p:cTn>
                              </p:par>
                              <p:par>
                                <p:cTn id="31" presetID="10" presetClass="entr" presetSubtype="0" fill="hold" grpId="0" nodeType="withEffect">
                                  <p:stCondLst>
                                    <p:cond delay="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250"/>
                                        <p:tgtEl>
                                          <p:spTgt spid="36"/>
                                        </p:tgtEl>
                                      </p:cBhvr>
                                    </p:animEffect>
                                  </p:childTnLst>
                                </p:cTn>
                              </p:par>
                              <p:par>
                                <p:cTn id="34" presetID="10" presetClass="entr" presetSubtype="0" fill="hold" grpId="0" nodeType="withEffect">
                                  <p:stCondLst>
                                    <p:cond delay="1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childTnLst>
                                </p:cTn>
                              </p:par>
                              <p:par>
                                <p:cTn id="37" presetID="10" presetClass="entr" presetSubtype="0" fill="hold" grpId="0" nodeType="withEffect">
                                  <p:stCondLst>
                                    <p:cond delay="15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250"/>
                                        <p:tgtEl>
                                          <p:spTgt spid="49"/>
                                        </p:tgtEl>
                                      </p:cBhvr>
                                    </p:animEffect>
                                  </p:childTnLst>
                                </p:cTn>
                              </p:par>
                              <p:par>
                                <p:cTn id="40" presetID="10" presetClass="entr" presetSubtype="0" fill="hold" grpId="0" nodeType="withEffect">
                                  <p:stCondLst>
                                    <p:cond delay="1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250"/>
                                        <p:tgtEl>
                                          <p:spTgt spid="50"/>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250"/>
                                        <p:tgtEl>
                                          <p:spTgt spid="51"/>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250"/>
                                        <p:tgtEl>
                                          <p:spTgt spid="5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50"/>
                                        <p:tgtEl>
                                          <p:spTgt spid="53"/>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250"/>
                                        <p:tgtEl>
                                          <p:spTgt spid="55"/>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par>
                                <p:cTn id="61" presetID="10" presetClass="entr" presetSubtype="0" fill="hold" grpId="0" nodeType="withEffect">
                                  <p:stCondLst>
                                    <p:cond delay="3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250"/>
                                        <p:tgtEl>
                                          <p:spTgt spid="59"/>
                                        </p:tgtEl>
                                      </p:cBhvr>
                                    </p:animEffect>
                                  </p:childTnLst>
                                </p:cTn>
                              </p:par>
                              <p:par>
                                <p:cTn id="64" presetID="10" presetClass="entr" presetSubtype="0" fill="hold" grpId="0" nodeType="withEffect">
                                  <p:stCondLst>
                                    <p:cond delay="3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250"/>
                                        <p:tgtEl>
                                          <p:spTgt spid="60"/>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250"/>
                                        <p:tgtEl>
                                          <p:spTgt spid="61"/>
                                        </p:tgtEl>
                                      </p:cBhvr>
                                    </p:animEffect>
                                  </p:childTnLst>
                                </p:cTn>
                              </p:par>
                              <p:par>
                                <p:cTn id="70" presetID="10" presetClass="entr" presetSubtype="0" fill="hold" grpId="0" nodeType="withEffect">
                                  <p:stCondLst>
                                    <p:cond delay="4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250"/>
                                        <p:tgtEl>
                                          <p:spTgt spid="62"/>
                                        </p:tgtEl>
                                      </p:cBhvr>
                                    </p:animEffect>
                                  </p:childTnLst>
                                </p:cTn>
                              </p:par>
                            </p:childTnLst>
                          </p:cTn>
                        </p:par>
                        <p:par>
                          <p:cTn id="73" fill="hold">
                            <p:stCondLst>
                              <p:cond delay="1650"/>
                            </p:stCondLst>
                            <p:childTnLst>
                              <p:par>
                                <p:cTn id="74" presetID="22" presetClass="entr" presetSubtype="2"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par>
                                <p:cTn id="77" presetID="22" presetClass="entr" presetSubtype="2"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right)">
                                      <p:cBhvr>
                                        <p:cTn id="79" dur="500"/>
                                        <p:tgtEl>
                                          <p:spTgt spid="46"/>
                                        </p:tgtEl>
                                      </p:cBhvr>
                                    </p:animEffect>
                                  </p:childTnLst>
                                </p:cTn>
                              </p:par>
                              <p:par>
                                <p:cTn id="80" presetID="22" presetClass="entr" presetSubtype="2" fill="hold"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par>
                                <p:cTn id="83" presetID="22" presetClass="entr" presetSubtype="2" fill="hold"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wipe(right)">
                                      <p:cBhvr>
                                        <p:cTn id="85" dur="500"/>
                                        <p:tgtEl>
                                          <p:spTgt spid="66"/>
                                        </p:tgtEl>
                                      </p:cBhvr>
                                    </p:animEffect>
                                  </p:childTnLst>
                                </p:cTn>
                              </p:par>
                              <p:par>
                                <p:cTn id="86" presetID="22" presetClass="entr" presetSubtype="8" fill="hold"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wipe(left)">
                                      <p:cBhvr>
                                        <p:cTn id="88" dur="500"/>
                                        <p:tgtEl>
                                          <p:spTgt spid="68"/>
                                        </p:tgtEl>
                                      </p:cBhvr>
                                    </p:animEffect>
                                  </p:childTnLst>
                                </p:cTn>
                              </p:par>
                              <p:par>
                                <p:cTn id="89" presetID="22" presetClass="entr" presetSubtype="8" fill="hold"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ipe(left)">
                                      <p:cBhvr>
                                        <p:cTn id="91" dur="500"/>
                                        <p:tgtEl>
                                          <p:spTgt spid="69"/>
                                        </p:tgtEl>
                                      </p:cBhvr>
                                    </p:animEffect>
                                  </p:childTnLst>
                                </p:cTn>
                              </p:par>
                              <p:par>
                                <p:cTn id="92" presetID="22" presetClass="entr" presetSubtype="8" fill="hold"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par>
                                <p:cTn id="95" presetID="22" presetClass="entr" presetSubtype="8" fill="hold"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left)">
                                      <p:cBhvr>
                                        <p:cTn id="97" dur="500"/>
                                        <p:tgtEl>
                                          <p:spTgt spid="77"/>
                                        </p:tgtEl>
                                      </p:cBhvr>
                                    </p:animEffect>
                                  </p:childTnLst>
                                </p:cTn>
                              </p:par>
                              <p:par>
                                <p:cTn id="98" presetID="22" presetClass="entr" presetSubtype="8" fill="hold" nodeType="withEffect">
                                  <p:stCondLst>
                                    <p:cond delay="0"/>
                                  </p:stCondLst>
                                  <p:childTnLst>
                                    <p:set>
                                      <p:cBhvr>
                                        <p:cTn id="99" dur="1" fill="hold">
                                          <p:stCondLst>
                                            <p:cond delay="0"/>
                                          </p:stCondLst>
                                        </p:cTn>
                                        <p:tgtEl>
                                          <p:spTgt spid="81"/>
                                        </p:tgtEl>
                                        <p:attrNameLst>
                                          <p:attrName>style.visibility</p:attrName>
                                        </p:attrNameLst>
                                      </p:cBhvr>
                                      <p:to>
                                        <p:strVal val="visible"/>
                                      </p:to>
                                    </p:set>
                                    <p:animEffect transition="in" filter="wipe(left)">
                                      <p:cBhvr>
                                        <p:cTn id="100" dur="500"/>
                                        <p:tgtEl>
                                          <p:spTgt spid="81"/>
                                        </p:tgtEl>
                                      </p:cBhvr>
                                    </p:animEffect>
                                  </p:childTnLst>
                                </p:cTn>
                              </p:par>
                            </p:childTnLst>
                          </p:cTn>
                        </p:par>
                        <p:par>
                          <p:cTn id="101" fill="hold">
                            <p:stCondLst>
                              <p:cond delay="2150"/>
                            </p:stCondLst>
                            <p:childTnLst>
                              <p:par>
                                <p:cTn id="102" presetID="2" presetClass="entr" presetSubtype="4" decel="100000" fill="hold" grpId="0" nodeType="afterEffect">
                                  <p:stCondLst>
                                    <p:cond delay="250"/>
                                  </p:stCondLst>
                                  <p:childTnLst>
                                    <p:set>
                                      <p:cBhvr>
                                        <p:cTn id="103" dur="1" fill="hold">
                                          <p:stCondLst>
                                            <p:cond delay="0"/>
                                          </p:stCondLst>
                                        </p:cTn>
                                        <p:tgtEl>
                                          <p:spTgt spid="63">
                                            <p:txEl>
                                              <p:pRg st="0" end="0"/>
                                            </p:txEl>
                                          </p:spTgt>
                                        </p:tgtEl>
                                        <p:attrNameLst>
                                          <p:attrName>style.visibility</p:attrName>
                                        </p:attrNameLst>
                                      </p:cBhvr>
                                      <p:to>
                                        <p:strVal val="visible"/>
                                      </p:to>
                                    </p:set>
                                    <p:anim calcmode="lin" valueType="num">
                                      <p:cBhvr additive="base">
                                        <p:cTn id="104"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63">
                                            <p:txEl>
                                              <p:pRg st="0" end="0"/>
                                            </p:txEl>
                                          </p:spTgt>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500"/>
                                  </p:stCondLst>
                                  <p:childTnLst>
                                    <p:set>
                                      <p:cBhvr>
                                        <p:cTn id="107" dur="1" fill="hold">
                                          <p:stCondLst>
                                            <p:cond delay="0"/>
                                          </p:stCondLst>
                                        </p:cTn>
                                        <p:tgtEl>
                                          <p:spTgt spid="64">
                                            <p:txEl>
                                              <p:pRg st="0" end="0"/>
                                            </p:txEl>
                                          </p:spTgt>
                                        </p:tgtEl>
                                        <p:attrNameLst>
                                          <p:attrName>style.visibility</p:attrName>
                                        </p:attrNameLst>
                                      </p:cBhvr>
                                      <p:to>
                                        <p:strVal val="visible"/>
                                      </p:to>
                                    </p:set>
                                    <p:anim calcmode="lin" valueType="num">
                                      <p:cBhvr additive="base">
                                        <p:cTn id="108"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5" grpId="0" animBg="1"/>
      <p:bldP spid="26" grpId="0"/>
      <p:bldP spid="29" grpId="0" animBg="1"/>
      <p:bldP spid="33" grpId="0"/>
      <p:bldP spid="36" grpId="0" animBg="1"/>
      <p:bldP spid="39" grpId="0"/>
      <p:bldP spid="49" grpId="0" animBg="1"/>
      <p:bldP spid="50" grpId="0"/>
      <p:bldP spid="51" grpId="0" animBg="1"/>
      <p:bldP spid="52" grpId="0"/>
      <p:bldP spid="53" grpId="0" animBg="1"/>
      <p:bldP spid="54" grpId="0"/>
      <p:bldP spid="55" grpId="0" animBg="1"/>
      <p:bldP spid="56" grpId="0"/>
      <p:bldP spid="59" grpId="0" animBg="1"/>
      <p:bldP spid="60" grpId="0"/>
      <p:bldP spid="61" grpId="0" animBg="1"/>
      <p:bldP spid="62" grpId="0"/>
      <p:bldP spid="63" grpId="0" build="p">
        <p:tmplLst>
          <p:tmpl lvl="1">
            <p:tnLst>
              <p:par>
                <p:cTn presetID="2" presetClass="entr" presetSubtype="4" decel="100000" fill="hold" nodeType="afterEffect">
                  <p:stCondLst>
                    <p:cond delay="25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ppt_x"/>
                          </p:val>
                        </p:tav>
                        <p:tav tm="100000">
                          <p:val>
                            <p:strVal val="#ppt_x"/>
                          </p:val>
                        </p:tav>
                      </p:tavLst>
                    </p:anim>
                    <p:anim calcmode="lin" valueType="num">
                      <p:cBhvr additive="base">
                        <p:cTn dur="500" fill="hold"/>
                        <p:tgtEl>
                          <p:spTgt spid="63"/>
                        </p:tgtEl>
                        <p:attrNameLst>
                          <p:attrName>ppt_y</p:attrName>
                        </p:attrNameLst>
                      </p:cBhvr>
                      <p:tavLst>
                        <p:tav tm="0">
                          <p:val>
                            <p:strVal val="1+#ppt_h/2"/>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50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27" grpId="0" build="allAtOnce" animBg="1">
        <p:tmplLst>
          <p:tmpl>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Pill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円/楕円 7"/>
          <p:cNvSpPr/>
          <p:nvPr userDrawn="1"/>
        </p:nvSpPr>
        <p:spPr>
          <a:xfrm>
            <a:off x="7738257" y="2983260"/>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38" hasCustomPrompt="1"/>
          </p:nvPr>
        </p:nvSpPr>
        <p:spPr>
          <a:xfrm>
            <a:off x="8638357" y="3883360"/>
            <a:ext cx="1008112" cy="1008112"/>
          </a:xfrm>
        </p:spPr>
        <p:txBody>
          <a:bodyPr>
            <a:normAutofit/>
          </a:bodyPr>
          <a:lstStyle>
            <a:lvl1pPr>
              <a:defRPr sz="1100"/>
            </a:lvl1pPr>
          </a:lstStyle>
          <a:p>
            <a:r>
              <a:rPr lang="en-US" dirty="0"/>
              <a:t>ICON</a:t>
            </a:r>
          </a:p>
        </p:txBody>
      </p:sp>
      <p:sp>
        <p:nvSpPr>
          <p:cNvPr id="10" name="円/楕円 9"/>
          <p:cNvSpPr/>
          <p:nvPr userDrawn="1"/>
        </p:nvSpPr>
        <p:spPr>
          <a:xfrm>
            <a:off x="59028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図プレースホルダー 5"/>
          <p:cNvSpPr>
            <a:spLocks noGrp="1"/>
          </p:cNvSpPr>
          <p:nvPr>
            <p:ph type="pic" sz="quarter" idx="39" hasCustomPrompt="1"/>
          </p:nvPr>
        </p:nvSpPr>
        <p:spPr>
          <a:xfrm>
            <a:off x="6802946" y="6835688"/>
            <a:ext cx="1008112" cy="1008112"/>
          </a:xfrm>
        </p:spPr>
        <p:txBody>
          <a:bodyPr>
            <a:normAutofit/>
          </a:bodyPr>
          <a:lstStyle>
            <a:lvl1pPr>
              <a:defRPr sz="1100"/>
            </a:lvl1pPr>
          </a:lstStyle>
          <a:p>
            <a:r>
              <a:rPr lang="en-US" dirty="0"/>
              <a:t>ICON</a:t>
            </a:r>
          </a:p>
        </p:txBody>
      </p:sp>
      <p:sp>
        <p:nvSpPr>
          <p:cNvPr id="14" name="円/楕円 13"/>
          <p:cNvSpPr/>
          <p:nvPr userDrawn="1"/>
        </p:nvSpPr>
        <p:spPr>
          <a:xfrm>
            <a:off x="9503246" y="5935588"/>
            <a:ext cx="2808312" cy="2808312"/>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2540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0" hasCustomPrompt="1"/>
          </p:nvPr>
        </p:nvSpPr>
        <p:spPr>
          <a:xfrm>
            <a:off x="10403346" y="6835688"/>
            <a:ext cx="1008112" cy="1008112"/>
          </a:xfrm>
        </p:spPr>
        <p:txBody>
          <a:bodyPr>
            <a:normAutofit/>
          </a:bodyPr>
          <a:lstStyle>
            <a:lvl1pPr>
              <a:defRPr sz="1100"/>
            </a:lvl1pPr>
          </a:lstStyle>
          <a:p>
            <a:r>
              <a:rPr lang="en-US" dirty="0"/>
              <a:t>ICON</a:t>
            </a:r>
          </a:p>
        </p:txBody>
      </p:sp>
      <p:sp>
        <p:nvSpPr>
          <p:cNvPr id="16" name="テキスト プレースホルダー 11"/>
          <p:cNvSpPr>
            <a:spLocks noGrp="1"/>
          </p:cNvSpPr>
          <p:nvPr>
            <p:ph type="body" sz="quarter" idx="14" hasCustomPrompt="1"/>
          </p:nvPr>
        </p:nvSpPr>
        <p:spPr>
          <a:xfrm>
            <a:off x="11087422" y="2335188"/>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15" hasCustomPrompt="1"/>
          </p:nvPr>
        </p:nvSpPr>
        <p:spPr>
          <a:xfrm>
            <a:off x="11087422" y="2983260"/>
            <a:ext cx="4320480" cy="1871377"/>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41" hasCustomPrompt="1"/>
          </p:nvPr>
        </p:nvSpPr>
        <p:spPr>
          <a:xfrm>
            <a:off x="13103646" y="6209806"/>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42" hasCustomPrompt="1"/>
          </p:nvPr>
        </p:nvSpPr>
        <p:spPr>
          <a:xfrm>
            <a:off x="13103646" y="6857878"/>
            <a:ext cx="4320480" cy="1871377"/>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43" hasCustomPrompt="1"/>
          </p:nvPr>
        </p:nvSpPr>
        <p:spPr>
          <a:xfrm>
            <a:off x="1006302" y="4928307"/>
            <a:ext cx="4320480"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44" hasCustomPrompt="1"/>
          </p:nvPr>
        </p:nvSpPr>
        <p:spPr>
          <a:xfrm>
            <a:off x="1006302" y="5576379"/>
            <a:ext cx="4320480" cy="1871377"/>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cxnSp>
        <p:nvCxnSpPr>
          <p:cNvPr id="24" name="直線コネクタ 23"/>
          <p:cNvCxnSpPr/>
          <p:nvPr userDrawn="1"/>
        </p:nvCxnSpPr>
        <p:spPr>
          <a:xfrm>
            <a:off x="718270" y="5575548"/>
            <a:ext cx="4608512"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stCxn id="10" idx="1"/>
          </p:cNvCxnSpPr>
          <p:nvPr userDrawn="1"/>
        </p:nvCxnSpPr>
        <p:spPr>
          <a:xfrm flipH="1" flipV="1">
            <a:off x="5326782" y="5575548"/>
            <a:ext cx="987332" cy="77130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userDrawn="1"/>
        </p:nvCxnSpPr>
        <p:spPr>
          <a:xfrm flipH="1">
            <a:off x="11087422" y="2983260"/>
            <a:ext cx="4868548" cy="4929"/>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a:stCxn id="8" idx="7"/>
          </p:cNvCxnSpPr>
          <p:nvPr userDrawn="1"/>
        </p:nvCxnSpPr>
        <p:spPr>
          <a:xfrm flipV="1">
            <a:off x="10135301" y="2988189"/>
            <a:ext cx="952121" cy="406339"/>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a:stCxn id="14" idx="6"/>
          </p:cNvCxnSpPr>
          <p:nvPr userDrawn="1"/>
        </p:nvCxnSpPr>
        <p:spPr>
          <a:xfrm flipV="1">
            <a:off x="12311558" y="6864132"/>
            <a:ext cx="792088" cy="475612"/>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userDrawn="1"/>
        </p:nvCxnSpPr>
        <p:spPr>
          <a:xfrm flipH="1">
            <a:off x="13103646" y="6864132"/>
            <a:ext cx="4752527"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29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2500"/>
                            </p:stCondLst>
                            <p:childTnLst>
                              <p:par>
                                <p:cTn id="35" presetID="53" presetClass="entr" presetSubtype="16" fill="hold" grpId="0" nodeType="after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25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childTnLst>
                          </p:cTn>
                        </p:par>
                        <p:par>
                          <p:cTn id="49" fill="hold">
                            <p:stCondLst>
                              <p:cond delay="3750"/>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fade">
                                      <p:cBhvr>
                                        <p:cTn id="56" dur="500"/>
                                        <p:tgtEl>
                                          <p:spTgt spid="21">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fade">
                                      <p:cBhvr>
                                        <p:cTn id="59" dur="500"/>
                                        <p:tgtEl>
                                          <p:spTgt spid="22">
                                            <p:txEl>
                                              <p:pRg st="0" end="0"/>
                                            </p:txEl>
                                          </p:spTgt>
                                        </p:tgtEl>
                                      </p:cBhvr>
                                    </p:animEffect>
                                  </p:childTnLst>
                                </p:cTn>
                              </p:par>
                            </p:childTnLst>
                          </p:cTn>
                        </p:par>
                        <p:par>
                          <p:cTn id="60" fill="hold">
                            <p:stCondLst>
                              <p:cond delay="4750"/>
                            </p:stCondLst>
                            <p:childTnLst>
                              <p:par>
                                <p:cTn id="61" presetID="53" presetClass="entr" presetSubtype="16" fill="hold" grpId="0" nodeType="afterEffect">
                                  <p:stCondLst>
                                    <p:cond delay="25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25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500"/>
                            </p:stCondLst>
                            <p:childTnLst>
                              <p:par>
                                <p:cTn id="72" presetID="22" presetClass="entr" presetSubtype="8"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par>
                          <p:cTn id="75" fill="hold">
                            <p:stCondLst>
                              <p:cond delay="6000"/>
                            </p:stCondLst>
                            <p:childTnLst>
                              <p:par>
                                <p:cTn id="76" presetID="22" presetClass="entr" presetSubtype="8"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left)">
                                      <p:cBhvr>
                                        <p:cTn id="78" dur="500"/>
                                        <p:tgtEl>
                                          <p:spTgt spid="39"/>
                                        </p:tgtEl>
                                      </p:cBhvr>
                                    </p:animEffect>
                                  </p:childTnLst>
                                </p:cTn>
                              </p:par>
                            </p:childTnLst>
                          </p:cTn>
                        </p:par>
                        <p:par>
                          <p:cTn id="79" fill="hold">
                            <p:stCondLst>
                              <p:cond delay="6500"/>
                            </p:stCondLst>
                            <p:childTnLst>
                              <p:par>
                                <p:cTn id="80" presetID="10" presetClass="entr" presetSubtype="0" fill="hold" grpId="0" nodeType="afterEffect">
                                  <p:stCondLst>
                                    <p:cond delay="0"/>
                                  </p:stCondLst>
                                  <p:childTnLst>
                                    <p:set>
                                      <p:cBhvr>
                                        <p:cTn id="81" dur="1" fill="hold">
                                          <p:stCondLst>
                                            <p:cond delay="0"/>
                                          </p:stCondLst>
                                        </p:cTn>
                                        <p:tgtEl>
                                          <p:spTgt spid="19">
                                            <p:txEl>
                                              <p:pRg st="0" end="0"/>
                                            </p:txEl>
                                          </p:spTgt>
                                        </p:tgtEl>
                                        <p:attrNameLst>
                                          <p:attrName>style.visibility</p:attrName>
                                        </p:attrNameLst>
                                      </p:cBhvr>
                                      <p:to>
                                        <p:strVal val="visible"/>
                                      </p:to>
                                    </p:set>
                                    <p:animEffect transition="in" filter="fade">
                                      <p:cBhvr>
                                        <p:cTn id="82" dur="500"/>
                                        <p:tgtEl>
                                          <p:spTgt spid="19">
                                            <p:txEl>
                                              <p:pRg st="0" end="0"/>
                                            </p:txEl>
                                          </p:spTgt>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0" grpId="0" animBg="1"/>
      <p:bldP spid="12" grpId="0"/>
      <p:bldP spid="14" grpId="0" animBg="1"/>
      <p:bldP spid="15" grpId="0"/>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テキスト プレースホルダー 11"/>
          <p:cNvSpPr>
            <a:spLocks noGrp="1"/>
          </p:cNvSpPr>
          <p:nvPr>
            <p:ph type="body" sz="quarter" idx="14" hasCustomPrompt="1"/>
          </p:nvPr>
        </p:nvSpPr>
        <p:spPr>
          <a:xfrm>
            <a:off x="2302446" y="2695650"/>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15" hasCustomPrompt="1"/>
          </p:nvPr>
        </p:nvSpPr>
        <p:spPr>
          <a:xfrm>
            <a:off x="2302446" y="3343301"/>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25" name="円/楕円 24"/>
          <p:cNvSpPr/>
          <p:nvPr userDrawn="1"/>
        </p:nvSpPr>
        <p:spPr>
          <a:xfrm>
            <a:off x="790278" y="2695228"/>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1116000" y="3001263"/>
            <a:ext cx="630070" cy="630070"/>
          </a:xfrm>
        </p:spPr>
        <p:txBody>
          <a:bodyPr>
            <a:normAutofit/>
          </a:bodyPr>
          <a:lstStyle>
            <a:lvl1pPr>
              <a:defRPr sz="1100"/>
            </a:lvl1pPr>
          </a:lstStyle>
          <a:p>
            <a:r>
              <a:rPr lang="en-US" dirty="0"/>
              <a:t>ICON</a:t>
            </a:r>
          </a:p>
        </p:txBody>
      </p:sp>
      <p:cxnSp>
        <p:nvCxnSpPr>
          <p:cNvPr id="30" name="直線コネクタ 29"/>
          <p:cNvCxnSpPr>
            <a:endCxn id="25" idx="6"/>
          </p:cNvCxnSpPr>
          <p:nvPr userDrawn="1"/>
        </p:nvCxnSpPr>
        <p:spPr>
          <a:xfrm flipH="1">
            <a:off x="2050418" y="3325298"/>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1" name="テキスト プレースホルダー 11"/>
          <p:cNvSpPr>
            <a:spLocks noGrp="1"/>
          </p:cNvSpPr>
          <p:nvPr>
            <p:ph type="body" sz="quarter" idx="40" hasCustomPrompt="1"/>
          </p:nvPr>
        </p:nvSpPr>
        <p:spPr>
          <a:xfrm>
            <a:off x="2302446" y="6152033"/>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32" name="テキスト プレースホルダー 11"/>
          <p:cNvSpPr>
            <a:spLocks noGrp="1"/>
          </p:cNvSpPr>
          <p:nvPr>
            <p:ph type="body" sz="quarter" idx="41" hasCustomPrompt="1"/>
          </p:nvPr>
        </p:nvSpPr>
        <p:spPr>
          <a:xfrm>
            <a:off x="2302446" y="6799684"/>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34" name="円/楕円 33"/>
          <p:cNvSpPr/>
          <p:nvPr userDrawn="1"/>
        </p:nvSpPr>
        <p:spPr>
          <a:xfrm>
            <a:off x="790278" y="6151611"/>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2" hasCustomPrompt="1"/>
          </p:nvPr>
        </p:nvSpPr>
        <p:spPr>
          <a:xfrm>
            <a:off x="1116000" y="6457646"/>
            <a:ext cx="630070" cy="630070"/>
          </a:xfrm>
        </p:spPr>
        <p:txBody>
          <a:bodyPr>
            <a:normAutofit/>
          </a:bodyPr>
          <a:lstStyle>
            <a:lvl1pPr>
              <a:defRPr sz="1100"/>
            </a:lvl1pPr>
          </a:lstStyle>
          <a:p>
            <a:r>
              <a:rPr lang="en-US" dirty="0"/>
              <a:t>ICON</a:t>
            </a:r>
          </a:p>
        </p:txBody>
      </p:sp>
      <p:cxnSp>
        <p:nvCxnSpPr>
          <p:cNvPr id="37" name="直線コネクタ 36"/>
          <p:cNvCxnSpPr>
            <a:endCxn id="34" idx="6"/>
          </p:cNvCxnSpPr>
          <p:nvPr userDrawn="1"/>
        </p:nvCxnSpPr>
        <p:spPr>
          <a:xfrm flipH="1">
            <a:off x="2050418" y="6781681"/>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38" name="テキスト プレースホルダー 11"/>
          <p:cNvSpPr>
            <a:spLocks noGrp="1"/>
          </p:cNvSpPr>
          <p:nvPr>
            <p:ph type="body" sz="quarter" idx="43" hasCustomPrompt="1"/>
          </p:nvPr>
        </p:nvSpPr>
        <p:spPr>
          <a:xfrm>
            <a:off x="10943406" y="2623642"/>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40" name="テキスト プレースホルダー 11"/>
          <p:cNvSpPr>
            <a:spLocks noGrp="1"/>
          </p:cNvSpPr>
          <p:nvPr>
            <p:ph type="body" sz="quarter" idx="44" hasCustomPrompt="1"/>
          </p:nvPr>
        </p:nvSpPr>
        <p:spPr>
          <a:xfrm>
            <a:off x="10943406" y="3271293"/>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41" name="円/楕円 40"/>
          <p:cNvSpPr/>
          <p:nvPr userDrawn="1"/>
        </p:nvSpPr>
        <p:spPr>
          <a:xfrm>
            <a:off x="9431238" y="262322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図プレースホルダー 5"/>
          <p:cNvSpPr>
            <a:spLocks noGrp="1"/>
          </p:cNvSpPr>
          <p:nvPr>
            <p:ph type="pic" sz="quarter" idx="45" hasCustomPrompt="1"/>
          </p:nvPr>
        </p:nvSpPr>
        <p:spPr>
          <a:xfrm>
            <a:off x="9756000" y="2929255"/>
            <a:ext cx="630070" cy="630070"/>
          </a:xfrm>
        </p:spPr>
        <p:txBody>
          <a:bodyPr>
            <a:normAutofit/>
          </a:bodyPr>
          <a:lstStyle>
            <a:lvl1pPr>
              <a:defRPr sz="1100"/>
            </a:lvl1pPr>
          </a:lstStyle>
          <a:p>
            <a:r>
              <a:rPr lang="en-US" dirty="0"/>
              <a:t>ICON</a:t>
            </a:r>
          </a:p>
        </p:txBody>
      </p:sp>
      <p:cxnSp>
        <p:nvCxnSpPr>
          <p:cNvPr id="43" name="直線コネクタ 42"/>
          <p:cNvCxnSpPr>
            <a:endCxn id="41" idx="6"/>
          </p:cNvCxnSpPr>
          <p:nvPr userDrawn="1"/>
        </p:nvCxnSpPr>
        <p:spPr>
          <a:xfrm flipH="1">
            <a:off x="10691378" y="3253290"/>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
        <p:nvSpPr>
          <p:cNvPr id="44" name="テキスト プレースホルダー 11"/>
          <p:cNvSpPr>
            <a:spLocks noGrp="1"/>
          </p:cNvSpPr>
          <p:nvPr>
            <p:ph type="body" sz="quarter" idx="46" hasCustomPrompt="1"/>
          </p:nvPr>
        </p:nvSpPr>
        <p:spPr>
          <a:xfrm>
            <a:off x="10943406" y="6080025"/>
            <a:ext cx="6192688"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45" name="テキスト プレースホルダー 11"/>
          <p:cNvSpPr>
            <a:spLocks noGrp="1"/>
          </p:cNvSpPr>
          <p:nvPr>
            <p:ph type="body" sz="quarter" idx="47" hasCustomPrompt="1"/>
          </p:nvPr>
        </p:nvSpPr>
        <p:spPr>
          <a:xfrm>
            <a:off x="10943406" y="6727676"/>
            <a:ext cx="6192688" cy="216024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46" name="円/楕円 45"/>
          <p:cNvSpPr/>
          <p:nvPr userDrawn="1"/>
        </p:nvSpPr>
        <p:spPr>
          <a:xfrm>
            <a:off x="9431238" y="607960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図プレースホルダー 5"/>
          <p:cNvSpPr>
            <a:spLocks noGrp="1"/>
          </p:cNvSpPr>
          <p:nvPr>
            <p:ph type="pic" sz="quarter" idx="48" hasCustomPrompt="1"/>
          </p:nvPr>
        </p:nvSpPr>
        <p:spPr>
          <a:xfrm>
            <a:off x="9756000" y="6385638"/>
            <a:ext cx="630070" cy="630070"/>
          </a:xfrm>
        </p:spPr>
        <p:txBody>
          <a:bodyPr>
            <a:normAutofit/>
          </a:bodyPr>
          <a:lstStyle>
            <a:lvl1pPr>
              <a:defRPr sz="1100"/>
            </a:lvl1pPr>
          </a:lstStyle>
          <a:p>
            <a:r>
              <a:rPr lang="en-US" dirty="0"/>
              <a:t>ICON</a:t>
            </a:r>
          </a:p>
        </p:txBody>
      </p:sp>
      <p:cxnSp>
        <p:nvCxnSpPr>
          <p:cNvPr id="48" name="直線コネクタ 47"/>
          <p:cNvCxnSpPr>
            <a:endCxn id="46" idx="6"/>
          </p:cNvCxnSpPr>
          <p:nvPr userDrawn="1"/>
        </p:nvCxnSpPr>
        <p:spPr>
          <a:xfrm flipH="1">
            <a:off x="10691378" y="6709673"/>
            <a:ext cx="6876764" cy="0"/>
          </a:xfrm>
          <a:prstGeom prst="line">
            <a:avLst/>
          </a:prstGeom>
          <a:ln w="28575">
            <a:solidFill>
              <a:srgbClr val="FFFFFF">
                <a:alpha val="50196"/>
              </a:srgbClr>
            </a:solidFill>
            <a:prstDash val="sysDot"/>
            <a:head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54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 calcmode="lin" valueType="num">
                                      <p:cBhvr additive="base">
                                        <p:cTn id="26"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6">
                                            <p:txEl>
                                              <p:pRg st="0" end="0"/>
                                            </p:txEl>
                                          </p:spTgt>
                                        </p:tgtEl>
                                        <p:attrNameLst>
                                          <p:attrName>ppt_y</p:attrName>
                                        </p:attrNameLst>
                                      </p:cBhvr>
                                      <p:tavLst>
                                        <p:tav tm="0">
                                          <p:val>
                                            <p:strVal val="#ppt_y"/>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8">
                                            <p:txEl>
                                              <p:pRg st="0" end="0"/>
                                            </p:txEl>
                                          </p:spTgt>
                                        </p:tgtEl>
                                        <p:attrNameLst>
                                          <p:attrName>style.visibility</p:attrName>
                                        </p:attrNameLst>
                                      </p:cBhvr>
                                      <p:to>
                                        <p:strVal val="visible"/>
                                      </p:to>
                                    </p:set>
                                    <p:anim calcmode="lin" valueType="num">
                                      <p:cBhvr additive="base">
                                        <p:cTn id="30"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25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750"/>
                            </p:stCondLst>
                            <p:childTnLst>
                              <p:par>
                                <p:cTn id="44" presetID="22" presetClass="entr" presetSubtype="8"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3250"/>
                            </p:stCondLst>
                            <p:childTnLst>
                              <p:par>
                                <p:cTn id="48" presetID="2" presetClass="entr" presetSubtype="2" decel="100000" fill="hold" grpId="0" nodeType="after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 calcmode="lin" valueType="num">
                                      <p:cBhvr additive="base">
                                        <p:cTn id="5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53" presetClass="entr" presetSubtype="16" fill="hold" grpId="0" nodeType="after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grpId="0" nodeType="withEffect">
                                  <p:stCondLst>
                                    <p:cond delay="25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par>
                          <p:cTn id="67" fill="hold">
                            <p:stCondLst>
                              <p:cond delay="4500"/>
                            </p:stCondLst>
                            <p:childTnLst>
                              <p:par>
                                <p:cTn id="68" presetID="22" presetClass="entr" presetSubtype="8"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par>
                          <p:cTn id="71" fill="hold">
                            <p:stCondLst>
                              <p:cond delay="5000"/>
                            </p:stCondLst>
                            <p:childTnLst>
                              <p:par>
                                <p:cTn id="72" presetID="2" presetClass="entr" presetSubtype="2" decel="100000" fill="hold" grpId="0" nodeType="after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 calcmode="lin" valueType="num">
                                      <p:cBhvr additive="base">
                                        <p:cTn id="74" dur="500" fill="hold"/>
                                        <p:tgtEl>
                                          <p:spTgt spid="38">
                                            <p:txEl>
                                              <p:pRg st="0" end="0"/>
                                            </p:txEl>
                                          </p:spTgt>
                                        </p:tgtEl>
                                        <p:attrNameLst>
                                          <p:attrName>ppt_x</p:attrName>
                                        </p:attrNameLst>
                                      </p:cBhvr>
                                      <p:tavLst>
                                        <p:tav tm="0">
                                          <p:val>
                                            <p:strVal val="1+#ppt_w/2"/>
                                          </p:val>
                                        </p:tav>
                                        <p:tav tm="100000">
                                          <p:val>
                                            <p:strVal val="#ppt_x"/>
                                          </p:val>
                                        </p:tav>
                                      </p:tavLst>
                                    </p:anim>
                                    <p:anim calcmode="lin" valueType="num">
                                      <p:cBhvr additive="base">
                                        <p:cTn id="75" dur="500" fill="hold"/>
                                        <p:tgtEl>
                                          <p:spTgt spid="38">
                                            <p:txEl>
                                              <p:pRg st="0" end="0"/>
                                            </p:txEl>
                                          </p:spTgt>
                                        </p:tgtEl>
                                        <p:attrNameLst>
                                          <p:attrName>ppt_y</p:attrName>
                                        </p:attrNameLst>
                                      </p:cBhvr>
                                      <p:tavLst>
                                        <p:tav tm="0">
                                          <p:val>
                                            <p:strVal val="#ppt_y"/>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additive="base">
                                        <p:cTn id="78"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5500"/>
                            </p:stCondLst>
                            <p:childTnLst>
                              <p:par>
                                <p:cTn id="81" presetID="53" presetClass="entr" presetSubtype="16" fill="hold" grpId="0" nodeType="afterEffect">
                                  <p:stCondLst>
                                    <p:cond delay="25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Effect transition="in" filter="fade">
                                      <p:cBhvr>
                                        <p:cTn id="85" dur="500"/>
                                        <p:tgtEl>
                                          <p:spTgt spid="46"/>
                                        </p:tgtEl>
                                      </p:cBhvr>
                                    </p:animEffect>
                                  </p:childTnLst>
                                </p:cTn>
                              </p:par>
                              <p:par>
                                <p:cTn id="86" presetID="53" presetClass="entr" presetSubtype="16" fill="hold" grpId="0" nodeType="withEffect">
                                  <p:stCondLst>
                                    <p:cond delay="25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animEffect transition="in" filter="fade">
                                      <p:cBhvr>
                                        <p:cTn id="90" dur="500"/>
                                        <p:tgtEl>
                                          <p:spTgt spid="47"/>
                                        </p:tgtEl>
                                      </p:cBhvr>
                                    </p:animEffect>
                                  </p:childTnLst>
                                </p:cTn>
                              </p:par>
                            </p:childTnLst>
                          </p:cTn>
                        </p:par>
                        <p:par>
                          <p:cTn id="91" fill="hold">
                            <p:stCondLst>
                              <p:cond delay="6250"/>
                            </p:stCondLst>
                            <p:childTnLst>
                              <p:par>
                                <p:cTn id="92" presetID="22" presetClass="entr" presetSubtype="8" fill="hold"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childTnLst>
                          </p:cTn>
                        </p:par>
                        <p:par>
                          <p:cTn id="95" fill="hold">
                            <p:stCondLst>
                              <p:cond delay="6750"/>
                            </p:stCondLst>
                            <p:childTnLst>
                              <p:par>
                                <p:cTn id="96" presetID="2" presetClass="entr" presetSubtype="2" decel="100000" fill="hold" grpId="0" nodeType="after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 calcmode="lin" valueType="num">
                                      <p:cBhvr additive="base">
                                        <p:cTn id="98"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99" dur="500" fill="hold"/>
                                        <p:tgtEl>
                                          <p:spTgt spid="44">
                                            <p:txEl>
                                              <p:pRg st="0" end="0"/>
                                            </p:txEl>
                                          </p:spTgt>
                                        </p:tgtEl>
                                        <p:attrNameLst>
                                          <p:attrName>ppt_y</p:attrName>
                                        </p:attrNameLst>
                                      </p:cBhvr>
                                      <p:tavLst>
                                        <p:tav tm="0">
                                          <p:val>
                                            <p:strVal val="#ppt_y"/>
                                          </p:val>
                                        </p:tav>
                                        <p:tav tm="100000">
                                          <p:val>
                                            <p:strVal val="#ppt_y"/>
                                          </p:val>
                                        </p:tav>
                                      </p:tavLst>
                                    </p:anim>
                                  </p:childTnLst>
                                </p:cTn>
                              </p:par>
                              <p:par>
                                <p:cTn id="100" presetID="2" presetClass="entr" presetSubtype="4" decel="100000" fill="hold" grpId="0" nodeType="withEffect">
                                  <p:stCondLst>
                                    <p:cond delay="0"/>
                                  </p:stCondLst>
                                  <p:childTnLst>
                                    <p:set>
                                      <p:cBhvr>
                                        <p:cTn id="101" dur="1" fill="hold">
                                          <p:stCondLst>
                                            <p:cond delay="0"/>
                                          </p:stCondLst>
                                        </p:cTn>
                                        <p:tgtEl>
                                          <p:spTgt spid="45">
                                            <p:txEl>
                                              <p:pRg st="0" end="0"/>
                                            </p:txEl>
                                          </p:spTgt>
                                        </p:tgtEl>
                                        <p:attrNameLst>
                                          <p:attrName>style.visibility</p:attrName>
                                        </p:attrNameLst>
                                      </p:cBhvr>
                                      <p:to>
                                        <p:strVal val="visible"/>
                                      </p:to>
                                    </p:set>
                                    <p:anim calcmode="lin" valueType="num">
                                      <p:cBhvr additive="base">
                                        <p:cTn id="102"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5" grpId="0" animBg="1"/>
      <p:bldP spid="26" grpId="0"/>
      <p:bldP spid="31" grpId="0" build="p">
        <p:tmplLst>
          <p:tmpl lvl="1">
            <p:tnLst>
              <p:par>
                <p:cTn presetID="2" presetClass="entr" presetSubtype="2" decel="10000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1+#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 presetClass="entr" presetSubtype="4"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4" grpId="0" animBg="1"/>
      <p:bldP spid="35" grpId="0"/>
      <p:bldP spid="38" grpId="0" build="p">
        <p:tmplLst>
          <p:tmpl lvl="1">
            <p:tnLst>
              <p:par>
                <p:cTn presetID="2" presetClass="entr" presetSubtype="2" decel="10000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1+#ppt_w/2"/>
                          </p:val>
                        </p:tav>
                        <p:tav tm="100000">
                          <p:val>
                            <p:strVal val="#ppt_x"/>
                          </p:val>
                        </p:tav>
                      </p:tavLst>
                    </p:anim>
                    <p:anim calcmode="lin" valueType="num">
                      <p:cBhvr additive="base">
                        <p:cTn dur="500" fill="hold"/>
                        <p:tgtEl>
                          <p:spTgt spid="38"/>
                        </p:tgtEl>
                        <p:attrNameLst>
                          <p:attrName>ppt_y</p:attrName>
                        </p:attrNameLst>
                      </p:cBhvr>
                      <p:tavLst>
                        <p:tav tm="0">
                          <p:val>
                            <p:strVal val="#ppt_y"/>
                          </p:val>
                        </p:tav>
                        <p:tav tm="100000">
                          <p:val>
                            <p:strVal val="#ppt_y"/>
                          </p:val>
                        </p:tav>
                      </p:tavLst>
                    </p:anim>
                  </p:childTnLst>
                </p:cTn>
              </p:par>
            </p:tnLst>
          </p:tmpl>
        </p:tmplLst>
      </p:bldP>
      <p:bldP spid="40" grpId="0" build="p">
        <p:tmplLst>
          <p:tmpl lvl="1">
            <p:tnLst>
              <p:par>
                <p:cTn presetID="2" presetClass="entr" presetSubtype="4"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animBg="1"/>
      <p:bldP spid="42" grpId="0"/>
      <p:bldP spid="44" grpId="0" build="p">
        <p:tmplLst>
          <p:tmpl lvl="1">
            <p:tnLst>
              <p:par>
                <p:cTn presetID="2" presetClass="entr" presetSubtype="2" decel="10000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P spid="45" grpId="0" build="p">
        <p:tmplLst>
          <p:tmpl lvl="1">
            <p:tnLst>
              <p:par>
                <p:cTn presetID="2" presetClass="entr" presetSubtype="4" decel="10000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p:bld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 Points - T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6" name="テキスト プレースホルダー 11"/>
          <p:cNvSpPr>
            <a:spLocks noGrp="1"/>
          </p:cNvSpPr>
          <p:nvPr>
            <p:ph type="body" sz="quarter" idx="14" hasCustomPrompt="1"/>
          </p:nvPr>
        </p:nvSpPr>
        <p:spPr>
          <a:xfrm>
            <a:off x="1726382" y="2767658"/>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15" hasCustomPrompt="1"/>
          </p:nvPr>
        </p:nvSpPr>
        <p:spPr>
          <a:xfrm>
            <a:off x="1726382" y="3415309"/>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26" name="図プレースホルダー 5"/>
          <p:cNvSpPr>
            <a:spLocks noGrp="1"/>
          </p:cNvSpPr>
          <p:nvPr>
            <p:ph type="pic" sz="quarter" idx="39" hasCustomPrompt="1"/>
          </p:nvPr>
        </p:nvSpPr>
        <p:spPr>
          <a:xfrm>
            <a:off x="934294" y="2695228"/>
            <a:ext cx="811776" cy="811776"/>
          </a:xfrm>
        </p:spPr>
        <p:txBody>
          <a:bodyPr>
            <a:normAutofit/>
          </a:bodyPr>
          <a:lstStyle>
            <a:lvl1pPr>
              <a:defRPr sz="1100"/>
            </a:lvl1pPr>
          </a:lstStyle>
          <a:p>
            <a:r>
              <a:rPr lang="en-US" dirty="0"/>
              <a:t>ICON</a:t>
            </a:r>
          </a:p>
        </p:txBody>
      </p:sp>
      <p:sp>
        <p:nvSpPr>
          <p:cNvPr id="54" name="テキスト プレースホルダー 11"/>
          <p:cNvSpPr>
            <a:spLocks noGrp="1"/>
          </p:cNvSpPr>
          <p:nvPr>
            <p:ph type="body" sz="quarter" idx="40" hasCustomPrompt="1"/>
          </p:nvPr>
        </p:nvSpPr>
        <p:spPr>
          <a:xfrm>
            <a:off x="7270998"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55" name="テキスト プレースホルダー 11"/>
          <p:cNvSpPr>
            <a:spLocks noGrp="1"/>
          </p:cNvSpPr>
          <p:nvPr>
            <p:ph type="body" sz="quarter" idx="41" hasCustomPrompt="1"/>
          </p:nvPr>
        </p:nvSpPr>
        <p:spPr>
          <a:xfrm>
            <a:off x="7270998" y="3415308"/>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56" name="図プレースホルダー 5"/>
          <p:cNvSpPr>
            <a:spLocks noGrp="1"/>
          </p:cNvSpPr>
          <p:nvPr>
            <p:ph type="pic" sz="quarter" idx="42" hasCustomPrompt="1"/>
          </p:nvPr>
        </p:nvSpPr>
        <p:spPr>
          <a:xfrm>
            <a:off x="6478910" y="2695227"/>
            <a:ext cx="811776" cy="811776"/>
          </a:xfrm>
        </p:spPr>
        <p:txBody>
          <a:bodyPr>
            <a:normAutofit/>
          </a:bodyPr>
          <a:lstStyle>
            <a:lvl1pPr>
              <a:defRPr sz="1100"/>
            </a:lvl1pPr>
          </a:lstStyle>
          <a:p>
            <a:r>
              <a:rPr lang="en-US" dirty="0"/>
              <a:t>ICON</a:t>
            </a:r>
          </a:p>
        </p:txBody>
      </p:sp>
      <p:sp>
        <p:nvSpPr>
          <p:cNvPr id="57" name="テキスト プレースホルダー 11"/>
          <p:cNvSpPr>
            <a:spLocks noGrp="1"/>
          </p:cNvSpPr>
          <p:nvPr>
            <p:ph type="body" sz="quarter" idx="43" hasCustomPrompt="1"/>
          </p:nvPr>
        </p:nvSpPr>
        <p:spPr>
          <a:xfrm>
            <a:off x="12815614" y="2767657"/>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58" name="テキスト プレースホルダー 11"/>
          <p:cNvSpPr>
            <a:spLocks noGrp="1"/>
          </p:cNvSpPr>
          <p:nvPr>
            <p:ph type="body" sz="quarter" idx="44" hasCustomPrompt="1"/>
          </p:nvPr>
        </p:nvSpPr>
        <p:spPr>
          <a:xfrm>
            <a:off x="12815614" y="3415308"/>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59" name="図プレースホルダー 5"/>
          <p:cNvSpPr>
            <a:spLocks noGrp="1"/>
          </p:cNvSpPr>
          <p:nvPr>
            <p:ph type="pic" sz="quarter" idx="45" hasCustomPrompt="1"/>
          </p:nvPr>
        </p:nvSpPr>
        <p:spPr>
          <a:xfrm>
            <a:off x="12023526" y="2695227"/>
            <a:ext cx="811776" cy="811776"/>
          </a:xfrm>
        </p:spPr>
        <p:txBody>
          <a:bodyPr>
            <a:normAutofit/>
          </a:bodyPr>
          <a:lstStyle>
            <a:lvl1pPr>
              <a:defRPr sz="1100"/>
            </a:lvl1pPr>
          </a:lstStyle>
          <a:p>
            <a:r>
              <a:rPr lang="en-US" dirty="0"/>
              <a:t>ICON</a:t>
            </a:r>
          </a:p>
        </p:txBody>
      </p:sp>
      <p:sp>
        <p:nvSpPr>
          <p:cNvPr id="60" name="テキスト プレースホルダー 11"/>
          <p:cNvSpPr>
            <a:spLocks noGrp="1"/>
          </p:cNvSpPr>
          <p:nvPr>
            <p:ph type="body" sz="quarter" idx="46" hasCustomPrompt="1"/>
          </p:nvPr>
        </p:nvSpPr>
        <p:spPr>
          <a:xfrm>
            <a:off x="1726382" y="6080025"/>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61" name="テキスト プレースホルダー 11"/>
          <p:cNvSpPr>
            <a:spLocks noGrp="1"/>
          </p:cNvSpPr>
          <p:nvPr>
            <p:ph type="body" sz="quarter" idx="47" hasCustomPrompt="1"/>
          </p:nvPr>
        </p:nvSpPr>
        <p:spPr>
          <a:xfrm>
            <a:off x="1726382" y="6727676"/>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62" name="図プレースホルダー 5"/>
          <p:cNvSpPr>
            <a:spLocks noGrp="1"/>
          </p:cNvSpPr>
          <p:nvPr>
            <p:ph type="pic" sz="quarter" idx="48" hasCustomPrompt="1"/>
          </p:nvPr>
        </p:nvSpPr>
        <p:spPr>
          <a:xfrm>
            <a:off x="934294" y="6007595"/>
            <a:ext cx="811776" cy="811776"/>
          </a:xfrm>
        </p:spPr>
        <p:txBody>
          <a:bodyPr>
            <a:normAutofit/>
          </a:bodyPr>
          <a:lstStyle>
            <a:lvl1pPr>
              <a:defRPr sz="1100"/>
            </a:lvl1pPr>
          </a:lstStyle>
          <a:p>
            <a:r>
              <a:rPr lang="en-US" dirty="0"/>
              <a:t>ICON</a:t>
            </a:r>
          </a:p>
        </p:txBody>
      </p:sp>
      <p:sp>
        <p:nvSpPr>
          <p:cNvPr id="63" name="テキスト プレースホルダー 11"/>
          <p:cNvSpPr>
            <a:spLocks noGrp="1"/>
          </p:cNvSpPr>
          <p:nvPr>
            <p:ph type="body" sz="quarter" idx="49" hasCustomPrompt="1"/>
          </p:nvPr>
        </p:nvSpPr>
        <p:spPr>
          <a:xfrm>
            <a:off x="7270998"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64" name="テキスト プレースホルダー 11"/>
          <p:cNvSpPr>
            <a:spLocks noGrp="1"/>
          </p:cNvSpPr>
          <p:nvPr>
            <p:ph type="body" sz="quarter" idx="50" hasCustomPrompt="1"/>
          </p:nvPr>
        </p:nvSpPr>
        <p:spPr>
          <a:xfrm>
            <a:off x="7270998" y="6727675"/>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65" name="図プレースホルダー 5"/>
          <p:cNvSpPr>
            <a:spLocks noGrp="1"/>
          </p:cNvSpPr>
          <p:nvPr>
            <p:ph type="pic" sz="quarter" idx="51" hasCustomPrompt="1"/>
          </p:nvPr>
        </p:nvSpPr>
        <p:spPr>
          <a:xfrm>
            <a:off x="6478910" y="6007594"/>
            <a:ext cx="811776" cy="811776"/>
          </a:xfrm>
        </p:spPr>
        <p:txBody>
          <a:bodyPr>
            <a:normAutofit/>
          </a:bodyPr>
          <a:lstStyle>
            <a:lvl1pPr>
              <a:defRPr sz="1100"/>
            </a:lvl1pPr>
          </a:lstStyle>
          <a:p>
            <a:r>
              <a:rPr lang="en-US" dirty="0"/>
              <a:t>ICON</a:t>
            </a:r>
          </a:p>
        </p:txBody>
      </p:sp>
      <p:sp>
        <p:nvSpPr>
          <p:cNvPr id="66" name="テキスト プレースホルダー 11"/>
          <p:cNvSpPr>
            <a:spLocks noGrp="1"/>
          </p:cNvSpPr>
          <p:nvPr>
            <p:ph type="body" sz="quarter" idx="52" hasCustomPrompt="1"/>
          </p:nvPr>
        </p:nvSpPr>
        <p:spPr>
          <a:xfrm>
            <a:off x="12815614" y="6080024"/>
            <a:ext cx="4320480" cy="647650"/>
          </a:xfrm>
        </p:spPr>
        <p:txBody>
          <a:bodyPr anchor="ctr">
            <a:noAutofit/>
          </a:bodyPr>
          <a:lstStyle>
            <a:lvl1pPr>
              <a:defRPr sz="3200">
                <a:solidFill>
                  <a:schemeClr val="accent1"/>
                </a:solidFill>
                <a:latin typeface="Bebas Neue Regular" pitchFamily="50" charset="0"/>
              </a:defRPr>
            </a:lvl1pPr>
          </a:lstStyle>
          <a:p>
            <a:pPr lvl="0"/>
            <a:r>
              <a:rPr lang="en-US" altLang="ja-JP" dirty="0"/>
              <a:t>Text Here</a:t>
            </a:r>
            <a:endParaRPr lang="en-US" dirty="0"/>
          </a:p>
        </p:txBody>
      </p:sp>
      <p:sp>
        <p:nvSpPr>
          <p:cNvPr id="67" name="テキスト プレースホルダー 11"/>
          <p:cNvSpPr>
            <a:spLocks noGrp="1"/>
          </p:cNvSpPr>
          <p:nvPr>
            <p:ph type="body" sz="quarter" idx="53" hasCustomPrompt="1"/>
          </p:nvPr>
        </p:nvSpPr>
        <p:spPr>
          <a:xfrm>
            <a:off x="12815614" y="6727675"/>
            <a:ext cx="4320480" cy="2160240"/>
          </a:xfrm>
        </p:spPr>
        <p:txBody>
          <a:bodyPr anchor="t">
            <a:noAutofit/>
          </a:bodyPr>
          <a:lstStyle>
            <a:lvl1pPr>
              <a:defRPr sz="2000">
                <a:solidFill>
                  <a:schemeClr val="bg1"/>
                </a:solidFill>
                <a:latin typeface="+mn-lt"/>
              </a:defRPr>
            </a:lvl1pPr>
          </a:lstStyle>
          <a:p>
            <a:pPr lvl="0"/>
            <a:r>
              <a:rPr lang="en-US" altLang="ja-JP" dirty="0"/>
              <a:t>Text Here</a:t>
            </a:r>
            <a:endParaRPr lang="en-US" dirty="0"/>
          </a:p>
        </p:txBody>
      </p:sp>
      <p:sp>
        <p:nvSpPr>
          <p:cNvPr id="68" name="図プレースホルダー 5"/>
          <p:cNvSpPr>
            <a:spLocks noGrp="1"/>
          </p:cNvSpPr>
          <p:nvPr>
            <p:ph type="pic" sz="quarter" idx="54" hasCustomPrompt="1"/>
          </p:nvPr>
        </p:nvSpPr>
        <p:spPr>
          <a:xfrm>
            <a:off x="12023526" y="6007594"/>
            <a:ext cx="811776" cy="811776"/>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218279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250"/>
                            </p:stCondLst>
                            <p:childTnLst>
                              <p:par>
                                <p:cTn id="13" presetID="2" presetClass="entr" presetSubtype="2" decel="100000" fill="hold" grpId="0"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25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childTnLst>
                          </p:cTn>
                        </p:par>
                        <p:par>
                          <p:cTn id="25" fill="hold">
                            <p:stCondLst>
                              <p:cond delay="2500"/>
                            </p:stCondLst>
                            <p:childTnLst>
                              <p:par>
                                <p:cTn id="26" presetID="2" presetClass="entr" presetSubtype="2" decel="100000" fill="hold" grpId="0" nodeType="afterEffect">
                                  <p:stCondLst>
                                    <p:cond delay="0"/>
                                  </p:stCondLst>
                                  <p:childTnLst>
                                    <p:set>
                                      <p:cBhvr>
                                        <p:cTn id="27" dur="1" fill="hold">
                                          <p:stCondLst>
                                            <p:cond delay="0"/>
                                          </p:stCondLst>
                                        </p:cTn>
                                        <p:tgtEl>
                                          <p:spTgt spid="54">
                                            <p:txEl>
                                              <p:pRg st="0" end="0"/>
                                            </p:txEl>
                                          </p:spTgt>
                                        </p:tgtEl>
                                        <p:attrNameLst>
                                          <p:attrName>style.visibility</p:attrName>
                                        </p:attrNameLst>
                                      </p:cBhvr>
                                      <p:to>
                                        <p:strVal val="visible"/>
                                      </p:to>
                                    </p:set>
                                    <p:anim calcmode="lin" valueType="num">
                                      <p:cBhvr additive="base">
                                        <p:cTn id="28" dur="500" fill="hold"/>
                                        <p:tgtEl>
                                          <p:spTgt spid="54">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54">
                                            <p:txEl>
                                              <p:pRg st="0" end="0"/>
                                            </p:txEl>
                                          </p:spTgt>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 calcmode="lin" valueType="num">
                                      <p:cBhvr additive="base">
                                        <p:cTn id="32" dur="500" fill="hold"/>
                                        <p:tgtEl>
                                          <p:spTgt spid="55">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55">
                                            <p:txEl>
                                              <p:pRg st="0" end="0"/>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3750"/>
                            </p:stCondLst>
                            <p:childTnLst>
                              <p:par>
                                <p:cTn id="39" presetID="2" presetClass="entr" presetSubtype="2" decel="100000" fill="hold" grpId="0" nodeType="afterEffect">
                                  <p:stCondLst>
                                    <p:cond delay="0"/>
                                  </p:stCondLst>
                                  <p:childTnLst>
                                    <p:set>
                                      <p:cBhvr>
                                        <p:cTn id="40" dur="1" fill="hold">
                                          <p:stCondLst>
                                            <p:cond delay="0"/>
                                          </p:stCondLst>
                                        </p:cTn>
                                        <p:tgtEl>
                                          <p:spTgt spid="57">
                                            <p:txEl>
                                              <p:pRg st="0" end="0"/>
                                            </p:txEl>
                                          </p:spTgt>
                                        </p:tgtEl>
                                        <p:attrNameLst>
                                          <p:attrName>style.visibility</p:attrName>
                                        </p:attrNameLst>
                                      </p:cBhvr>
                                      <p:to>
                                        <p:strVal val="visible"/>
                                      </p:to>
                                    </p:set>
                                    <p:anim calcmode="lin" valueType="num">
                                      <p:cBhvr additive="base">
                                        <p:cTn id="41" dur="500" fill="hold"/>
                                        <p:tgtEl>
                                          <p:spTgt spid="5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7">
                                            <p:txEl>
                                              <p:pRg st="0" end="0"/>
                                            </p:txEl>
                                          </p:spTgt>
                                        </p:tgtEl>
                                        <p:attrNameLst>
                                          <p:attrName>ppt_y</p:attrName>
                                        </p:attrNameLst>
                                      </p:cBhvr>
                                      <p:tavLst>
                                        <p:tav tm="0">
                                          <p:val>
                                            <p:strVal val="#ppt_y"/>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58">
                                            <p:txEl>
                                              <p:pRg st="0" end="0"/>
                                            </p:txEl>
                                          </p:spTgt>
                                        </p:tgtEl>
                                        <p:attrNameLst>
                                          <p:attrName>style.visibility</p:attrName>
                                        </p:attrNameLst>
                                      </p:cBhvr>
                                      <p:to>
                                        <p:strVal val="visible"/>
                                      </p:to>
                                    </p:set>
                                    <p:anim calcmode="lin" valueType="num">
                                      <p:cBhvr additive="base">
                                        <p:cTn id="4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10" presetClass="entr" presetSubtype="0" fill="hold" grpId="0" nodeType="afterEffect">
                                  <p:stCondLst>
                                    <p:cond delay="25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par>
                          <p:cTn id="51" fill="hold">
                            <p:stCondLst>
                              <p:cond delay="5000"/>
                            </p:stCondLst>
                            <p:childTnLst>
                              <p:par>
                                <p:cTn id="52" presetID="2" presetClass="entr" presetSubtype="2" decel="100000"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additive="base">
                                        <p:cTn id="54" dur="500" fill="hold"/>
                                        <p:tgtEl>
                                          <p:spTgt spid="60">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60">
                                            <p:txEl>
                                              <p:pRg st="0" end="0"/>
                                            </p:txEl>
                                          </p:spTgt>
                                        </p:tgtEl>
                                        <p:attrNameLst>
                                          <p:attrName>ppt_y</p:attrName>
                                        </p:attrNameLst>
                                      </p:cBhvr>
                                      <p:tavLst>
                                        <p:tav tm="0">
                                          <p:val>
                                            <p:strVal val="#ppt_y"/>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61">
                                            <p:txEl>
                                              <p:pRg st="0" end="0"/>
                                            </p:txEl>
                                          </p:spTgt>
                                        </p:tgtEl>
                                        <p:attrNameLst>
                                          <p:attrName>style.visibility</p:attrName>
                                        </p:attrNameLst>
                                      </p:cBhvr>
                                      <p:to>
                                        <p:strVal val="visible"/>
                                      </p:to>
                                    </p:set>
                                    <p:anim calcmode="lin" valueType="num">
                                      <p:cBhvr additive="base">
                                        <p:cTn id="58"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par>
                          <p:cTn id="64" fill="hold">
                            <p:stCondLst>
                              <p:cond delay="6250"/>
                            </p:stCondLst>
                            <p:childTnLst>
                              <p:par>
                                <p:cTn id="65" presetID="2" presetClass="entr" presetSubtype="2" decel="100000" fill="hold" grpId="0" nodeType="afterEffect">
                                  <p:stCondLst>
                                    <p:cond delay="0"/>
                                  </p:stCondLst>
                                  <p:childTnLst>
                                    <p:set>
                                      <p:cBhvr>
                                        <p:cTn id="66" dur="1" fill="hold">
                                          <p:stCondLst>
                                            <p:cond delay="0"/>
                                          </p:stCondLst>
                                        </p:cTn>
                                        <p:tgtEl>
                                          <p:spTgt spid="63">
                                            <p:txEl>
                                              <p:pRg st="0" end="0"/>
                                            </p:txEl>
                                          </p:spTgt>
                                        </p:tgtEl>
                                        <p:attrNameLst>
                                          <p:attrName>style.visibility</p:attrName>
                                        </p:attrNameLst>
                                      </p:cBhvr>
                                      <p:to>
                                        <p:strVal val="visible"/>
                                      </p:to>
                                    </p:set>
                                    <p:anim calcmode="lin" valueType="num">
                                      <p:cBhvr additive="base">
                                        <p:cTn id="67" dur="500" fill="hold"/>
                                        <p:tgtEl>
                                          <p:spTgt spid="63">
                                            <p:txEl>
                                              <p:pRg st="0" end="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63">
                                            <p:txEl>
                                              <p:pRg st="0" end="0"/>
                                            </p:txEl>
                                          </p:spTgt>
                                        </p:tgtEl>
                                        <p:attrNameLst>
                                          <p:attrName>ppt_y</p:attrName>
                                        </p:attrNameLst>
                                      </p:cBhvr>
                                      <p:tavLst>
                                        <p:tav tm="0">
                                          <p:val>
                                            <p:strVal val="#ppt_y"/>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64">
                                            <p:txEl>
                                              <p:pRg st="0" end="0"/>
                                            </p:txEl>
                                          </p:spTgt>
                                        </p:tgtEl>
                                        <p:attrNameLst>
                                          <p:attrName>style.visibility</p:attrName>
                                        </p:attrNameLst>
                                      </p:cBhvr>
                                      <p:to>
                                        <p:strVal val="visible"/>
                                      </p:to>
                                    </p:set>
                                    <p:anim calcmode="lin" valueType="num">
                                      <p:cBhvr additive="base">
                                        <p:cTn id="7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73" fill="hold">
                            <p:stCondLst>
                              <p:cond delay="6750"/>
                            </p:stCondLst>
                            <p:childTnLst>
                              <p:par>
                                <p:cTn id="74" presetID="10" presetClass="entr" presetSubtype="0" fill="hold" grpId="0" nodeType="afterEffect">
                                  <p:stCondLst>
                                    <p:cond delay="25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par>
                          <p:cTn id="77" fill="hold">
                            <p:stCondLst>
                              <p:cond delay="7500"/>
                            </p:stCondLst>
                            <p:childTnLst>
                              <p:par>
                                <p:cTn id="78" presetID="2" presetClass="entr" presetSubtype="2" decel="100000" fill="hold" grpId="0" nodeType="afterEffect">
                                  <p:stCondLst>
                                    <p:cond delay="0"/>
                                  </p:stCondLst>
                                  <p:childTnLst>
                                    <p:set>
                                      <p:cBhvr>
                                        <p:cTn id="79" dur="1" fill="hold">
                                          <p:stCondLst>
                                            <p:cond delay="0"/>
                                          </p:stCondLst>
                                        </p:cTn>
                                        <p:tgtEl>
                                          <p:spTgt spid="66">
                                            <p:txEl>
                                              <p:pRg st="0" end="0"/>
                                            </p:txEl>
                                          </p:spTgt>
                                        </p:tgtEl>
                                        <p:attrNameLst>
                                          <p:attrName>style.visibility</p:attrName>
                                        </p:attrNameLst>
                                      </p:cBhvr>
                                      <p:to>
                                        <p:strVal val="visible"/>
                                      </p:to>
                                    </p:set>
                                    <p:anim calcmode="lin" valueType="num">
                                      <p:cBhvr additive="base">
                                        <p:cTn id="80" dur="5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66">
                                            <p:txEl>
                                              <p:pRg st="0" end="0"/>
                                            </p:txEl>
                                          </p:spTgt>
                                        </p:tgtEl>
                                        <p:attrNameLst>
                                          <p:attrName>ppt_y</p:attrName>
                                        </p:attrNameLst>
                                      </p:cBhvr>
                                      <p:tavLst>
                                        <p:tav tm="0">
                                          <p:val>
                                            <p:strVal val="#ppt_y"/>
                                          </p:val>
                                        </p:tav>
                                        <p:tav tm="100000">
                                          <p:val>
                                            <p:strVal val="#ppt_y"/>
                                          </p:val>
                                        </p:tav>
                                      </p:tavLst>
                                    </p:anim>
                                  </p:childTnLst>
                                </p:cTn>
                              </p:par>
                              <p:par>
                                <p:cTn id="82" presetID="2" presetClass="entr" presetSubtype="4" decel="100000" fill="hold" grpId="0" nodeType="withEffect">
                                  <p:stCondLst>
                                    <p:cond delay="0"/>
                                  </p:stCondLst>
                                  <p:childTnLst>
                                    <p:set>
                                      <p:cBhvr>
                                        <p:cTn id="83" dur="1" fill="hold">
                                          <p:stCondLst>
                                            <p:cond delay="0"/>
                                          </p:stCondLst>
                                        </p:cTn>
                                        <p:tgtEl>
                                          <p:spTgt spid="67">
                                            <p:txEl>
                                              <p:pRg st="0" end="0"/>
                                            </p:txEl>
                                          </p:spTgt>
                                        </p:tgtEl>
                                        <p:attrNameLst>
                                          <p:attrName>style.visibility</p:attrName>
                                        </p:attrNameLst>
                                      </p:cBhvr>
                                      <p:to>
                                        <p:strVal val="visible"/>
                                      </p:to>
                                    </p:set>
                                    <p:anim calcmode="lin" valueType="num">
                                      <p:cBhvr additive="base">
                                        <p:cTn id="84"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p">
        <p:tmplLst>
          <p:tmpl lvl="1">
            <p:tnLst>
              <p:par>
                <p:cTn presetID="2" presetClass="entr" presetSubtype="2" decel="10000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8" grpId="0" build="p">
        <p:tmplLst>
          <p:tmpl lvl="1">
            <p:tnLst>
              <p:par>
                <p:cTn presetID="2" presetClass="entr" presetSubtype="4"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26" grpId="0"/>
      <p:bldP spid="54" grpId="0" build="p">
        <p:tmplLst>
          <p:tmpl lvl="1">
            <p:tnLst>
              <p:par>
                <p:cTn presetID="2" presetClass="entr" presetSubtype="2" decel="10000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1+#ppt_w/2"/>
                          </p:val>
                        </p:tav>
                        <p:tav tm="100000">
                          <p:val>
                            <p:strVal val="#ppt_x"/>
                          </p:val>
                        </p:tav>
                      </p:tavLst>
                    </p:anim>
                    <p:anim calcmode="lin" valueType="num">
                      <p:cBhvr additive="base">
                        <p:cTn dur="500" fill="hold"/>
                        <p:tgtEl>
                          <p:spTgt spid="54"/>
                        </p:tgtEl>
                        <p:attrNameLst>
                          <p:attrName>ppt_y</p:attrName>
                        </p:attrNameLst>
                      </p:cBhvr>
                      <p:tavLst>
                        <p:tav tm="0">
                          <p:val>
                            <p:strVal val="#ppt_y"/>
                          </p:val>
                        </p:tav>
                        <p:tav tm="100000">
                          <p:val>
                            <p:strVal val="#ppt_y"/>
                          </p:val>
                        </p:tav>
                      </p:tavLst>
                    </p:anim>
                  </p:childTnLst>
                </p:cTn>
              </p:par>
            </p:tnLst>
          </p:tmpl>
        </p:tmplLst>
      </p:bldP>
      <p:bldP spid="55" grpId="0" build="p">
        <p:tmplLst>
          <p:tmpl lvl="1">
            <p:tnLst>
              <p:par>
                <p:cTn presetID="2" presetClass="entr" presetSubtype="4" decel="10000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ppt_x"/>
                          </p:val>
                        </p:tav>
                        <p:tav tm="100000">
                          <p:val>
                            <p:strVal val="#ppt_x"/>
                          </p:val>
                        </p:tav>
                      </p:tavLst>
                    </p:anim>
                    <p:anim calcmode="lin" valueType="num">
                      <p:cBhvr additive="base">
                        <p:cTn dur="500" fill="hold"/>
                        <p:tgtEl>
                          <p:spTgt spid="55"/>
                        </p:tgtEl>
                        <p:attrNameLst>
                          <p:attrName>ppt_y</p:attrName>
                        </p:attrNameLst>
                      </p:cBhvr>
                      <p:tavLst>
                        <p:tav tm="0">
                          <p:val>
                            <p:strVal val="1+#ppt_h/2"/>
                          </p:val>
                        </p:tav>
                        <p:tav tm="100000">
                          <p:val>
                            <p:strVal val="#ppt_y"/>
                          </p:val>
                        </p:tav>
                      </p:tavLst>
                    </p:anim>
                  </p:childTnLst>
                </p:cTn>
              </p:par>
            </p:tnLst>
          </p:tmpl>
        </p:tmplLst>
      </p:bldP>
      <p:bldP spid="56" grpId="0"/>
      <p:bldP spid="57" grpId="0" build="p">
        <p:tmplLst>
          <p:tmpl lvl="1">
            <p:tnLst>
              <p:par>
                <p:cTn presetID="2" presetClass="entr" presetSubtype="2" decel="100000"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1+#ppt_w/2"/>
                          </p:val>
                        </p:tav>
                        <p:tav tm="100000">
                          <p:val>
                            <p:strVal val="#ppt_x"/>
                          </p:val>
                        </p:tav>
                      </p:tavLst>
                    </p:anim>
                    <p:anim calcmode="lin" valueType="num">
                      <p:cBhvr additive="base">
                        <p:cTn dur="500" fill="hold"/>
                        <p:tgtEl>
                          <p:spTgt spid="57"/>
                        </p:tgtEl>
                        <p:attrNameLst>
                          <p:attrName>ppt_y</p:attrName>
                        </p:attrNameLst>
                      </p:cBhvr>
                      <p:tavLst>
                        <p:tav tm="0">
                          <p:val>
                            <p:strVal val="#ppt_y"/>
                          </p:val>
                        </p:tav>
                        <p:tav tm="100000">
                          <p:val>
                            <p:strVal val="#ppt_y"/>
                          </p:val>
                        </p:tav>
                      </p:tavLst>
                    </p:anim>
                  </p:childTnLst>
                </p:cTn>
              </p:par>
            </p:tnLst>
          </p:tmpl>
        </p:tmplLst>
      </p:bldP>
      <p:bldP spid="58" grpId="0" build="p">
        <p:tmplLst>
          <p:tmpl lvl="1">
            <p:tnLst>
              <p:par>
                <p:cTn presetID="2" presetClass="entr" presetSubtype="4" decel="100000" fill="hold" nodeType="with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p:bldP spid="60" grpId="0" build="p">
        <p:tmplLst>
          <p:tmpl lvl="1">
            <p:tnLst>
              <p:par>
                <p:cTn presetID="2" presetClass="entr" presetSubtype="2" decel="10000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1+#ppt_w/2"/>
                          </p:val>
                        </p:tav>
                        <p:tav tm="100000">
                          <p:val>
                            <p:strVal val="#ppt_x"/>
                          </p:val>
                        </p:tav>
                      </p:tavLst>
                    </p:anim>
                    <p:anim calcmode="lin" valueType="num">
                      <p:cBhvr additive="base">
                        <p:cTn dur="500" fill="hold"/>
                        <p:tgtEl>
                          <p:spTgt spid="60"/>
                        </p:tgtEl>
                        <p:attrNameLst>
                          <p:attrName>ppt_y</p:attrName>
                        </p:attrNameLst>
                      </p:cBhvr>
                      <p:tavLst>
                        <p:tav tm="0">
                          <p:val>
                            <p:strVal val="#ppt_y"/>
                          </p:val>
                        </p:tav>
                        <p:tav tm="100000">
                          <p:val>
                            <p:strVal val="#ppt_y"/>
                          </p:val>
                        </p:tav>
                      </p:tavLst>
                    </p:anim>
                  </p:childTnLst>
                </p:cTn>
              </p:par>
            </p:tnLst>
          </p:tmpl>
        </p:tmplLst>
      </p:bldP>
      <p:bldP spid="61" grpId="0" build="p">
        <p:tmplLst>
          <p:tmpl lvl="1">
            <p:tnLst>
              <p:par>
                <p:cTn presetID="2" presetClass="entr" presetSubtype="4" decel="10000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additive="base">
                        <p:cTn dur="500" fill="hold"/>
                        <p:tgtEl>
                          <p:spTgt spid="61"/>
                        </p:tgtEl>
                        <p:attrNameLst>
                          <p:attrName>ppt_x</p:attrName>
                        </p:attrNameLst>
                      </p:cBhvr>
                      <p:tavLst>
                        <p:tav tm="0">
                          <p:val>
                            <p:strVal val="#ppt_x"/>
                          </p:val>
                        </p:tav>
                        <p:tav tm="100000">
                          <p:val>
                            <p:strVal val="#ppt_x"/>
                          </p:val>
                        </p:tav>
                      </p:tavLst>
                    </p:anim>
                    <p:anim calcmode="lin" valueType="num">
                      <p:cBhvr additive="base">
                        <p:cTn dur="500" fill="hold"/>
                        <p:tgtEl>
                          <p:spTgt spid="61"/>
                        </p:tgtEl>
                        <p:attrNameLst>
                          <p:attrName>ppt_y</p:attrName>
                        </p:attrNameLst>
                      </p:cBhvr>
                      <p:tavLst>
                        <p:tav tm="0">
                          <p:val>
                            <p:strVal val="1+#ppt_h/2"/>
                          </p:val>
                        </p:tav>
                        <p:tav tm="100000">
                          <p:val>
                            <p:strVal val="#ppt_y"/>
                          </p:val>
                        </p:tav>
                      </p:tavLst>
                    </p:anim>
                  </p:childTnLst>
                </p:cTn>
              </p:par>
            </p:tnLst>
          </p:tmpl>
        </p:tmplLst>
      </p:bldP>
      <p:bldP spid="62" grpId="0"/>
      <p:bldP spid="63" grpId="0" build="p">
        <p:tmplLst>
          <p:tmpl lvl="1">
            <p:tnLst>
              <p:par>
                <p:cTn presetID="2" presetClass="entr" presetSubtype="2" decel="100000"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additive="base">
                        <p:cTn dur="500" fill="hold"/>
                        <p:tgtEl>
                          <p:spTgt spid="63"/>
                        </p:tgtEl>
                        <p:attrNameLst>
                          <p:attrName>ppt_x</p:attrName>
                        </p:attrNameLst>
                      </p:cBhvr>
                      <p:tavLst>
                        <p:tav tm="0">
                          <p:val>
                            <p:strVal val="1+#ppt_w/2"/>
                          </p:val>
                        </p:tav>
                        <p:tav tm="100000">
                          <p:val>
                            <p:strVal val="#ppt_x"/>
                          </p:val>
                        </p:tav>
                      </p:tavLst>
                    </p:anim>
                    <p:anim calcmode="lin" valueType="num">
                      <p:cBhvr additive="base">
                        <p:cTn dur="500" fill="hold"/>
                        <p:tgtEl>
                          <p:spTgt spid="63"/>
                        </p:tgtEl>
                        <p:attrNameLst>
                          <p:attrName>ppt_y</p:attrName>
                        </p:attrNameLst>
                      </p:cBhvr>
                      <p:tavLst>
                        <p:tav tm="0">
                          <p:val>
                            <p:strVal val="#ppt_y"/>
                          </p:val>
                        </p:tav>
                        <p:tav tm="100000">
                          <p:val>
                            <p:strVal val="#ppt_y"/>
                          </p:val>
                        </p:tav>
                      </p:tavLst>
                    </p:anim>
                  </p:childTnLst>
                </p:cTn>
              </p:par>
            </p:tnLst>
          </p:tmpl>
        </p:tmplLst>
      </p:bldP>
      <p:bldP spid="64" grpId="0" build="p">
        <p:tmplLst>
          <p:tmpl lvl="1">
            <p:tnLst>
              <p:par>
                <p:cTn presetID="2" presetClass="entr" presetSubtype="4" decel="100000" fill="hold" nodeType="with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p:bldP spid="66" grpId="0" build="p">
        <p:tmplLst>
          <p:tmpl lvl="1">
            <p:tnLst>
              <p:par>
                <p:cTn presetID="2" presetClass="entr" presetSubtype="2" decel="100000"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additive="base">
                        <p:cTn dur="500" fill="hold"/>
                        <p:tgtEl>
                          <p:spTgt spid="66"/>
                        </p:tgtEl>
                        <p:attrNameLst>
                          <p:attrName>ppt_x</p:attrName>
                        </p:attrNameLst>
                      </p:cBhvr>
                      <p:tavLst>
                        <p:tav tm="0">
                          <p:val>
                            <p:strVal val="1+#ppt_w/2"/>
                          </p:val>
                        </p:tav>
                        <p:tav tm="100000">
                          <p:val>
                            <p:strVal val="#ppt_x"/>
                          </p:val>
                        </p:tav>
                      </p:tavLst>
                    </p:anim>
                    <p:anim calcmode="lin" valueType="num">
                      <p:cBhvr additive="base">
                        <p:cTn dur="500" fill="hold"/>
                        <p:tgtEl>
                          <p:spTgt spid="66"/>
                        </p:tgtEl>
                        <p:attrNameLst>
                          <p:attrName>ppt_y</p:attrName>
                        </p:attrNameLst>
                      </p:cBhvr>
                      <p:tavLst>
                        <p:tav tm="0">
                          <p:val>
                            <p:strVal val="#ppt_y"/>
                          </p:val>
                        </p:tav>
                        <p:tav tm="100000">
                          <p:val>
                            <p:strVal val="#ppt_y"/>
                          </p:val>
                        </p:tav>
                      </p:tavLst>
                    </p:anim>
                  </p:childTnLst>
                </p:cTn>
              </p:par>
            </p:tnLst>
          </p:tmpl>
        </p:tmplLst>
      </p:bldP>
      <p:bldP spid="67" grpId="0" build="p">
        <p:tmplLst>
          <p:tmpl lvl="1">
            <p:tnLst>
              <p:par>
                <p:cTn presetID="2" presetClass="entr" presetSubtype="4" decel="100000" fill="hold" nodeType="with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additive="base">
                        <p:cTn dur="500" fill="hold"/>
                        <p:tgtEl>
                          <p:spTgt spid="67"/>
                        </p:tgtEl>
                        <p:attrNameLst>
                          <p:attrName>ppt_x</p:attrName>
                        </p:attrNameLst>
                      </p:cBhvr>
                      <p:tavLst>
                        <p:tav tm="0">
                          <p:val>
                            <p:strVal val="#ppt_x"/>
                          </p:val>
                        </p:tav>
                        <p:tav tm="100000">
                          <p:val>
                            <p:strVal val="#ppt_x"/>
                          </p:val>
                        </p:tav>
                      </p:tavLst>
                    </p:anim>
                    <p:anim calcmode="lin" valueType="num">
                      <p:cBhvr additive="base">
                        <p:cTn dur="500" fill="hold"/>
                        <p:tgtEl>
                          <p:spTgt spid="67"/>
                        </p:tgtEl>
                        <p:attrNameLst>
                          <p:attrName>ppt_y</p:attrName>
                        </p:attrNameLst>
                      </p:cBhvr>
                      <p:tavLst>
                        <p:tav tm="0">
                          <p:val>
                            <p:strVal val="1+#ppt_h/2"/>
                          </p:val>
                        </p:tav>
                        <p:tav tm="100000">
                          <p:val>
                            <p:strVal val="#ppt_y"/>
                          </p:val>
                        </p:tav>
                      </p:tavLst>
                    </p:anim>
                  </p:childTnLst>
                </p:cTn>
              </p:par>
            </p:tnLst>
          </p:tmpl>
        </p:tmplLst>
      </p:bldP>
      <p:bldP spid="68" grpId="0"/>
    </p:bld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Points - vertic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8" name="テキスト プレースホルダー 11"/>
          <p:cNvSpPr>
            <a:spLocks noGrp="1"/>
          </p:cNvSpPr>
          <p:nvPr>
            <p:ph type="body" sz="quarter" idx="15" hasCustomPrompt="1"/>
          </p:nvPr>
        </p:nvSpPr>
        <p:spPr>
          <a:xfrm>
            <a:off x="8351118" y="233518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25" name="円/楕円 24"/>
          <p:cNvSpPr/>
          <p:nvPr userDrawn="1"/>
        </p:nvSpPr>
        <p:spPr>
          <a:xfrm>
            <a:off x="7054974" y="240719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39" hasCustomPrompt="1"/>
          </p:nvPr>
        </p:nvSpPr>
        <p:spPr>
          <a:xfrm>
            <a:off x="7343006" y="2695227"/>
            <a:ext cx="576065" cy="576065"/>
          </a:xfrm>
        </p:spPr>
        <p:txBody>
          <a:bodyPr>
            <a:normAutofit/>
          </a:bodyPr>
          <a:lstStyle>
            <a:lvl1pPr>
              <a:defRPr sz="1100"/>
            </a:lvl1pPr>
          </a:lstStyle>
          <a:p>
            <a:r>
              <a:rPr lang="en-US" dirty="0"/>
              <a:t>ICON</a:t>
            </a:r>
          </a:p>
        </p:txBody>
      </p:sp>
      <p:sp>
        <p:nvSpPr>
          <p:cNvPr id="27" name="テキスト プレースホルダー 11"/>
          <p:cNvSpPr>
            <a:spLocks noGrp="1"/>
          </p:cNvSpPr>
          <p:nvPr>
            <p:ph type="body" sz="quarter" idx="40" hasCustomPrompt="1"/>
          </p:nvPr>
        </p:nvSpPr>
        <p:spPr>
          <a:xfrm>
            <a:off x="8351118" y="377534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28" name="円/楕円 27"/>
          <p:cNvSpPr/>
          <p:nvPr userDrawn="1"/>
        </p:nvSpPr>
        <p:spPr>
          <a:xfrm>
            <a:off x="7054974" y="384735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9" name="図プレースホルダー 5"/>
          <p:cNvSpPr>
            <a:spLocks noGrp="1"/>
          </p:cNvSpPr>
          <p:nvPr>
            <p:ph type="pic" sz="quarter" idx="41" hasCustomPrompt="1"/>
          </p:nvPr>
        </p:nvSpPr>
        <p:spPr>
          <a:xfrm>
            <a:off x="7343006" y="4135387"/>
            <a:ext cx="576065" cy="576065"/>
          </a:xfrm>
        </p:spPr>
        <p:txBody>
          <a:bodyPr>
            <a:normAutofit/>
          </a:bodyPr>
          <a:lstStyle>
            <a:lvl1pPr>
              <a:defRPr sz="1100"/>
            </a:lvl1pPr>
          </a:lstStyle>
          <a:p>
            <a:r>
              <a:rPr lang="en-US" dirty="0"/>
              <a:t>ICON</a:t>
            </a:r>
          </a:p>
        </p:txBody>
      </p:sp>
      <p:sp>
        <p:nvSpPr>
          <p:cNvPr id="33" name="テキスト プレースホルダー 11"/>
          <p:cNvSpPr>
            <a:spLocks noGrp="1"/>
          </p:cNvSpPr>
          <p:nvPr>
            <p:ph type="body" sz="quarter" idx="42" hasCustomPrompt="1"/>
          </p:nvPr>
        </p:nvSpPr>
        <p:spPr>
          <a:xfrm>
            <a:off x="8351118" y="521550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36" name="円/楕円 35"/>
          <p:cNvSpPr/>
          <p:nvPr userDrawn="1"/>
        </p:nvSpPr>
        <p:spPr>
          <a:xfrm>
            <a:off x="7054974" y="528751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図プレースホルダー 5"/>
          <p:cNvSpPr>
            <a:spLocks noGrp="1"/>
          </p:cNvSpPr>
          <p:nvPr>
            <p:ph type="pic" sz="quarter" idx="43" hasCustomPrompt="1"/>
          </p:nvPr>
        </p:nvSpPr>
        <p:spPr>
          <a:xfrm>
            <a:off x="7343006" y="5575547"/>
            <a:ext cx="576065" cy="576065"/>
          </a:xfrm>
        </p:spPr>
        <p:txBody>
          <a:bodyPr>
            <a:normAutofit/>
          </a:bodyPr>
          <a:lstStyle>
            <a:lvl1pPr>
              <a:defRPr sz="1100"/>
            </a:lvl1pPr>
          </a:lstStyle>
          <a:p>
            <a:r>
              <a:rPr lang="en-US" dirty="0"/>
              <a:t>ICON</a:t>
            </a:r>
          </a:p>
        </p:txBody>
      </p:sp>
      <p:sp>
        <p:nvSpPr>
          <p:cNvPr id="49" name="テキスト プレースホルダー 11"/>
          <p:cNvSpPr>
            <a:spLocks noGrp="1"/>
          </p:cNvSpPr>
          <p:nvPr>
            <p:ph type="body" sz="quarter" idx="44" hasCustomPrompt="1"/>
          </p:nvPr>
        </p:nvSpPr>
        <p:spPr>
          <a:xfrm>
            <a:off x="8351118" y="665566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50" name="円/楕円 49"/>
          <p:cNvSpPr/>
          <p:nvPr userDrawn="1"/>
        </p:nvSpPr>
        <p:spPr>
          <a:xfrm>
            <a:off x="7054974" y="672767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図プレースホルダー 5"/>
          <p:cNvSpPr>
            <a:spLocks noGrp="1"/>
          </p:cNvSpPr>
          <p:nvPr>
            <p:ph type="pic" sz="quarter" idx="45" hasCustomPrompt="1"/>
          </p:nvPr>
        </p:nvSpPr>
        <p:spPr>
          <a:xfrm>
            <a:off x="7343006" y="7015707"/>
            <a:ext cx="576065" cy="576065"/>
          </a:xfrm>
        </p:spPr>
        <p:txBody>
          <a:bodyPr>
            <a:normAutofit/>
          </a:bodyPr>
          <a:lstStyle>
            <a:lvl1pPr>
              <a:defRPr sz="1100"/>
            </a:lvl1pPr>
          </a:lstStyle>
          <a:p>
            <a:r>
              <a:rPr lang="en-US" dirty="0"/>
              <a:t>ICON</a:t>
            </a:r>
          </a:p>
        </p:txBody>
      </p:sp>
      <p:sp>
        <p:nvSpPr>
          <p:cNvPr id="52" name="テキスト プレースホルダー 11"/>
          <p:cNvSpPr>
            <a:spLocks noGrp="1"/>
          </p:cNvSpPr>
          <p:nvPr>
            <p:ph type="body" sz="quarter" idx="46" hasCustomPrompt="1"/>
          </p:nvPr>
        </p:nvSpPr>
        <p:spPr>
          <a:xfrm>
            <a:off x="8351118" y="8095828"/>
            <a:ext cx="9001000" cy="1260140"/>
          </a:xfrm>
        </p:spPr>
        <p:txBody>
          <a:bodyPr anchor="ctr">
            <a:noAutofit/>
          </a:bodyPr>
          <a:lstStyle>
            <a:lvl1pPr algn="l">
              <a:defRPr sz="2400">
                <a:solidFill>
                  <a:schemeClr val="bg1"/>
                </a:solidFill>
                <a:latin typeface="+mn-lt"/>
              </a:defRPr>
            </a:lvl1pPr>
          </a:lstStyle>
          <a:p>
            <a:pPr lvl="0"/>
            <a:r>
              <a:rPr lang="en-US" altLang="ja-JP" dirty="0"/>
              <a:t>Text Here</a:t>
            </a:r>
            <a:endParaRPr lang="en-US" dirty="0"/>
          </a:p>
        </p:txBody>
      </p:sp>
      <p:sp>
        <p:nvSpPr>
          <p:cNvPr id="53" name="円/楕円 52"/>
          <p:cNvSpPr/>
          <p:nvPr userDrawn="1"/>
        </p:nvSpPr>
        <p:spPr>
          <a:xfrm>
            <a:off x="7054974" y="8167836"/>
            <a:ext cx="1152128" cy="1152128"/>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図プレースホルダー 5"/>
          <p:cNvSpPr>
            <a:spLocks noGrp="1"/>
          </p:cNvSpPr>
          <p:nvPr>
            <p:ph type="pic" sz="quarter" idx="47" hasCustomPrompt="1"/>
          </p:nvPr>
        </p:nvSpPr>
        <p:spPr>
          <a:xfrm>
            <a:off x="7343006" y="8455867"/>
            <a:ext cx="576065" cy="576065"/>
          </a:xfrm>
        </p:spPr>
        <p:txBody>
          <a:bodyPr>
            <a:normAutofit/>
          </a:bodyPr>
          <a:lstStyle>
            <a:lvl1pPr>
              <a:defRPr sz="1100"/>
            </a:lvl1pPr>
          </a:lstStyle>
          <a:p>
            <a:r>
              <a:rPr lang="en-US" dirty="0"/>
              <a:t>ICON</a:t>
            </a:r>
          </a:p>
        </p:txBody>
      </p:sp>
      <p:sp>
        <p:nvSpPr>
          <p:cNvPr id="55" name="テキスト プレースホルダー 11"/>
          <p:cNvSpPr>
            <a:spLocks noGrp="1"/>
          </p:cNvSpPr>
          <p:nvPr>
            <p:ph type="body" sz="quarter" idx="14" hasCustomPrompt="1"/>
          </p:nvPr>
        </p:nvSpPr>
        <p:spPr>
          <a:xfrm>
            <a:off x="862286" y="2695228"/>
            <a:ext cx="5976664" cy="6120680"/>
          </a:xfrm>
        </p:spPr>
        <p:txBody>
          <a:bodyPr anchor="ctr">
            <a:noAutofit/>
          </a:bodyPr>
          <a:lstStyle>
            <a:lvl1pPr>
              <a:lnSpc>
                <a:spcPts val="6000"/>
              </a:lnSpc>
              <a:defRPr sz="6600">
                <a:solidFill>
                  <a:schemeClr val="bg1"/>
                </a:solidFill>
                <a:latin typeface="+mj-lt"/>
              </a:defRPr>
            </a:lvl1pPr>
          </a:lstStyle>
          <a:p>
            <a:pPr lvl="0"/>
            <a:r>
              <a:rPr lang="en-US" altLang="ja-JP" dirty="0"/>
              <a:t>Text Here</a:t>
            </a:r>
          </a:p>
        </p:txBody>
      </p:sp>
    </p:spTree>
    <p:extLst>
      <p:ext uri="{BB962C8B-B14F-4D97-AF65-F5344CB8AC3E}">
        <p14:creationId xmlns:p14="http://schemas.microsoft.com/office/powerpoint/2010/main" val="265445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iterate type="wd">
                                    <p:tmPct val="10000"/>
                                  </p:iterate>
                                  <p:childTnLst>
                                    <p:set>
                                      <p:cBhvr>
                                        <p:cTn id="10" dur="1" fill="hold">
                                          <p:stCondLst>
                                            <p:cond delay="0"/>
                                          </p:stCondLst>
                                        </p:cTn>
                                        <p:tgtEl>
                                          <p:spTgt spid="55">
                                            <p:txEl>
                                              <p:pRg st="0" end="0"/>
                                            </p:txEl>
                                          </p:spTgt>
                                        </p:tgtEl>
                                        <p:attrNameLst>
                                          <p:attrName>style.visibility</p:attrName>
                                        </p:attrNameLst>
                                      </p:cBhvr>
                                      <p:to>
                                        <p:strVal val="visible"/>
                                      </p:to>
                                    </p:set>
                                    <p:anim calcmode="lin" valueType="num">
                                      <p:cBhvr additive="base">
                                        <p:cTn id="11" dur="500" fill="hold"/>
                                        <p:tgtEl>
                                          <p:spTgt spid="5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5">
                                            <p:txEl>
                                              <p:pRg st="0" end="0"/>
                                            </p:txEl>
                                          </p:spTgt>
                                        </p:tgtEl>
                                        <p:attrNameLst>
                                          <p:attrName>ppt_y</p:attrName>
                                        </p:attrNameLst>
                                      </p:cBhvr>
                                      <p:tavLst>
                                        <p:tav tm="0">
                                          <p:val>
                                            <p:strVal val="0-#ppt_h/2"/>
                                          </p:val>
                                        </p:tav>
                                        <p:tav tm="100000">
                                          <p:val>
                                            <p:strVal val="#ppt_y"/>
                                          </p:val>
                                        </p:tav>
                                      </p:tavLst>
                                    </p:anim>
                                  </p:childTnLst>
                                </p:cTn>
                              </p:par>
                            </p:childTnLst>
                          </p:cTn>
                        </p:par>
                        <p:par>
                          <p:cTn id="13" fill="hold">
                            <p:stCondLst>
                              <p:cond delay="1050"/>
                            </p:stCondLst>
                            <p:childTnLst>
                              <p:par>
                                <p:cTn id="14" presetID="53" presetClass="entr" presetSubtype="16"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2" presetClass="entr" presetSubtype="2" decel="100000" fill="hold" grpId="0" nodeType="with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 calcmode="lin" valueType="num">
                                      <p:cBhvr additive="base">
                                        <p:cTn id="2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2" presetClass="entr" presetSubtype="2" decel="100000" fill="hold" grpId="0" nodeType="withEffect">
                                  <p:stCondLst>
                                    <p:cond delay="250"/>
                                  </p:stCondLst>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additive="base">
                                        <p:cTn id="41" dur="500" fill="hold"/>
                                        <p:tgtEl>
                                          <p:spTgt spid="27">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53" presetClass="entr" presetSubtype="16" fill="hold" grpId="0" nodeType="afterEffect">
                                  <p:stCondLst>
                                    <p:cond delay="25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2" presetClass="entr" presetSubtype="2" decel="100000" fill="hold" grpId="0" nodeType="withEffect">
                                  <p:stCondLst>
                                    <p:cond delay="250"/>
                                  </p:stCondLst>
                                  <p:childTnLst>
                                    <p:set>
                                      <p:cBhvr>
                                        <p:cTn id="55" dur="1" fill="hold">
                                          <p:stCondLst>
                                            <p:cond delay="0"/>
                                          </p:stCondLst>
                                        </p:cTn>
                                        <p:tgtEl>
                                          <p:spTgt spid="33">
                                            <p:txEl>
                                              <p:pRg st="0" end="0"/>
                                            </p:txEl>
                                          </p:spTgt>
                                        </p:tgtEl>
                                        <p:attrNameLst>
                                          <p:attrName>style.visibility</p:attrName>
                                        </p:attrNameLst>
                                      </p:cBhvr>
                                      <p:to>
                                        <p:strVal val="visible"/>
                                      </p:to>
                                    </p:set>
                                    <p:anim calcmode="lin" valueType="num">
                                      <p:cBhvr additive="base">
                                        <p:cTn id="5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050"/>
                            </p:stCondLst>
                            <p:childTnLst>
                              <p:par>
                                <p:cTn id="59" presetID="53" presetClass="entr" presetSubtype="16" fill="hold" grpId="0" nodeType="afterEffect">
                                  <p:stCondLst>
                                    <p:cond delay="25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51"/>
                                        </p:tgtEl>
                                        <p:attrNameLst>
                                          <p:attrName>style.visibility</p:attrName>
                                        </p:attrNameLst>
                                      </p:cBhvr>
                                      <p:to>
                                        <p:strVal val="visible"/>
                                      </p:to>
                                    </p:set>
                                    <p:anim calcmode="lin" valueType="num">
                                      <p:cBhvr>
                                        <p:cTn id="66" dur="500" fill="hold"/>
                                        <p:tgtEl>
                                          <p:spTgt spid="51"/>
                                        </p:tgtEl>
                                        <p:attrNameLst>
                                          <p:attrName>ppt_w</p:attrName>
                                        </p:attrNameLst>
                                      </p:cBhvr>
                                      <p:tavLst>
                                        <p:tav tm="0">
                                          <p:val>
                                            <p:fltVal val="0"/>
                                          </p:val>
                                        </p:tav>
                                        <p:tav tm="100000">
                                          <p:val>
                                            <p:strVal val="#ppt_w"/>
                                          </p:val>
                                        </p:tav>
                                      </p:tavLst>
                                    </p:anim>
                                    <p:anim calcmode="lin" valueType="num">
                                      <p:cBhvr>
                                        <p:cTn id="67" dur="500" fill="hold"/>
                                        <p:tgtEl>
                                          <p:spTgt spid="51"/>
                                        </p:tgtEl>
                                        <p:attrNameLst>
                                          <p:attrName>ppt_h</p:attrName>
                                        </p:attrNameLst>
                                      </p:cBhvr>
                                      <p:tavLst>
                                        <p:tav tm="0">
                                          <p:val>
                                            <p:fltVal val="0"/>
                                          </p:val>
                                        </p:tav>
                                        <p:tav tm="100000">
                                          <p:val>
                                            <p:strVal val="#ppt_h"/>
                                          </p:val>
                                        </p:tav>
                                      </p:tavLst>
                                    </p:anim>
                                    <p:animEffect transition="in" filter="fade">
                                      <p:cBhvr>
                                        <p:cTn id="68" dur="500"/>
                                        <p:tgtEl>
                                          <p:spTgt spid="51"/>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49">
                                            <p:txEl>
                                              <p:pRg st="0" end="0"/>
                                            </p:txEl>
                                          </p:spTgt>
                                        </p:tgtEl>
                                        <p:attrNameLst>
                                          <p:attrName>style.visibility</p:attrName>
                                        </p:attrNameLst>
                                      </p:cBhvr>
                                      <p:to>
                                        <p:strVal val="visible"/>
                                      </p:to>
                                    </p:set>
                                    <p:anim calcmode="lin" valueType="num">
                                      <p:cBhvr additive="base">
                                        <p:cTn id="71" dur="500" fill="hold"/>
                                        <p:tgtEl>
                                          <p:spTgt spid="49">
                                            <p:txEl>
                                              <p:pRg st="0" end="0"/>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49">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53" presetClass="entr" presetSubtype="16" fill="hold" grpId="0" nodeType="afterEffect">
                                  <p:stCondLst>
                                    <p:cond delay="25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par>
                                <p:cTn id="79" presetID="53" presetClass="entr" presetSubtype="16" fill="hold" grpId="0" nodeType="withEffect">
                                  <p:stCondLst>
                                    <p:cond delay="250"/>
                                  </p:stCondLst>
                                  <p:childTnLst>
                                    <p:set>
                                      <p:cBhvr>
                                        <p:cTn id="80" dur="1" fill="hold">
                                          <p:stCondLst>
                                            <p:cond delay="0"/>
                                          </p:stCondLst>
                                        </p:cTn>
                                        <p:tgtEl>
                                          <p:spTgt spid="54"/>
                                        </p:tgtEl>
                                        <p:attrNameLst>
                                          <p:attrName>style.visibility</p:attrName>
                                        </p:attrNameLst>
                                      </p:cBhvr>
                                      <p:to>
                                        <p:strVal val="visible"/>
                                      </p:to>
                                    </p:set>
                                    <p:anim calcmode="lin" valueType="num">
                                      <p:cBhvr>
                                        <p:cTn id="81" dur="500" fill="hold"/>
                                        <p:tgtEl>
                                          <p:spTgt spid="54"/>
                                        </p:tgtEl>
                                        <p:attrNameLst>
                                          <p:attrName>ppt_w</p:attrName>
                                        </p:attrNameLst>
                                      </p:cBhvr>
                                      <p:tavLst>
                                        <p:tav tm="0">
                                          <p:val>
                                            <p:fltVal val="0"/>
                                          </p:val>
                                        </p:tav>
                                        <p:tav tm="100000">
                                          <p:val>
                                            <p:strVal val="#ppt_w"/>
                                          </p:val>
                                        </p:tav>
                                      </p:tavLst>
                                    </p:anim>
                                    <p:anim calcmode="lin" valueType="num">
                                      <p:cBhvr>
                                        <p:cTn id="82" dur="500" fill="hold"/>
                                        <p:tgtEl>
                                          <p:spTgt spid="54"/>
                                        </p:tgtEl>
                                        <p:attrNameLst>
                                          <p:attrName>ppt_h</p:attrName>
                                        </p:attrNameLst>
                                      </p:cBhvr>
                                      <p:tavLst>
                                        <p:tav tm="0">
                                          <p:val>
                                            <p:fltVal val="0"/>
                                          </p:val>
                                        </p:tav>
                                        <p:tav tm="100000">
                                          <p:val>
                                            <p:strVal val="#ppt_h"/>
                                          </p:val>
                                        </p:tav>
                                      </p:tavLst>
                                    </p:anim>
                                    <p:animEffect transition="in" filter="fade">
                                      <p:cBhvr>
                                        <p:cTn id="83" dur="500"/>
                                        <p:tgtEl>
                                          <p:spTgt spid="54"/>
                                        </p:tgtEl>
                                      </p:cBhvr>
                                    </p:animEffect>
                                  </p:childTnLst>
                                </p:cTn>
                              </p:par>
                              <p:par>
                                <p:cTn id="84" presetID="2" presetClass="entr" presetSubtype="2" decel="100000" fill="hold" grpId="0" nodeType="withEffect">
                                  <p:stCondLst>
                                    <p:cond delay="250"/>
                                  </p:stCondLst>
                                  <p:childTnLst>
                                    <p:set>
                                      <p:cBhvr>
                                        <p:cTn id="85" dur="1" fill="hold">
                                          <p:stCondLst>
                                            <p:cond delay="0"/>
                                          </p:stCondLst>
                                        </p:cTn>
                                        <p:tgtEl>
                                          <p:spTgt spid="52">
                                            <p:txEl>
                                              <p:pRg st="0" end="0"/>
                                            </p:txEl>
                                          </p:spTgt>
                                        </p:tgtEl>
                                        <p:attrNameLst>
                                          <p:attrName>style.visibility</p:attrName>
                                        </p:attrNameLst>
                                      </p:cBhvr>
                                      <p:to>
                                        <p:strVal val="visible"/>
                                      </p:to>
                                    </p:set>
                                    <p:anim calcmode="lin" valueType="num">
                                      <p:cBhvr additive="base">
                                        <p:cTn id="86" dur="500" fill="hold"/>
                                        <p:tgtEl>
                                          <p:spTgt spid="52">
                                            <p:txEl>
                                              <p:pRg st="0" end="0"/>
                                            </p:txEl>
                                          </p:spTgt>
                                        </p:tgtEl>
                                        <p:attrNameLst>
                                          <p:attrName>ppt_x</p:attrName>
                                        </p:attrNameLst>
                                      </p:cBhvr>
                                      <p:tavLst>
                                        <p:tav tm="0">
                                          <p:val>
                                            <p:strVal val="1+#ppt_w/2"/>
                                          </p:val>
                                        </p:tav>
                                        <p:tav tm="100000">
                                          <p:val>
                                            <p:strVal val="#ppt_x"/>
                                          </p:val>
                                        </p:tav>
                                      </p:tavLst>
                                    </p:anim>
                                    <p:anim calcmode="lin" valueType="num">
                                      <p:cBhvr additive="base">
                                        <p:cTn id="87" dur="500" fill="hold"/>
                                        <p:tgtEl>
                                          <p:spTgt spid="5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8" grpId="0" build="p">
        <p:tmplLst>
          <p:tmpl lvl="1">
            <p:tnLst>
              <p:par>
                <p:cTn presetID="2" presetClass="entr" presetSubtype="2"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5" grpId="0" animBg="1"/>
      <p:bldP spid="26" grpId="0"/>
      <p:bldP spid="27" grpId="0" build="p">
        <p:tmplLst>
          <p:tmpl lvl="1">
            <p:tnLst>
              <p:par>
                <p:cTn presetID="2" presetClass="entr" presetSubtype="2" decel="10000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1+#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animBg="1"/>
      <p:bldP spid="29" grpId="0"/>
      <p:bldP spid="33" grpId="0" build="p">
        <p:tmplLst>
          <p:tmpl lvl="1">
            <p:tnLst>
              <p:par>
                <p:cTn presetID="2" presetClass="entr" presetSubtype="2" decel="100000" fill="hold" nodeType="withEffect">
                  <p:stCondLst>
                    <p:cond delay="25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1+#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P spid="36" grpId="0" animBg="1"/>
      <p:bldP spid="39" grpId="0"/>
      <p:bldP spid="49" grpId="0" build="p">
        <p:tmplLst>
          <p:tmpl lvl="1">
            <p:tnLst>
              <p:par>
                <p:cTn presetID="2" presetClass="entr" presetSubtype="2" decel="100000" fill="hold" nodeType="withEffect">
                  <p:stCondLst>
                    <p:cond delay="25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1+#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animBg="1"/>
      <p:bldP spid="51" grpId="0"/>
      <p:bldP spid="52" grpId="0" build="p">
        <p:tmplLst>
          <p:tmpl lvl="1">
            <p:tnLst>
              <p:par>
                <p:cTn presetID="2" presetClass="entr" presetSubtype="2" decel="100000" fill="hold" nodeType="withEffect">
                  <p:stCondLst>
                    <p:cond delay="250"/>
                  </p:stCondLst>
                  <p:childTnLst>
                    <p:set>
                      <p:cBhvr>
                        <p:cTn dur="1" fill="hold">
                          <p:stCondLst>
                            <p:cond delay="0"/>
                          </p:stCondLst>
                        </p:cTn>
                        <p:tgtEl>
                          <p:spTgt spid="52"/>
                        </p:tgtEl>
                        <p:attrNameLst>
                          <p:attrName>style.visibility</p:attrName>
                        </p:attrNameLst>
                      </p:cBhvr>
                      <p:to>
                        <p:strVal val="visible"/>
                      </p:to>
                    </p:set>
                    <p:anim calcmode="lin" valueType="num">
                      <p:cBhvr additive="base">
                        <p:cTn dur="500" fill="hold"/>
                        <p:tgtEl>
                          <p:spTgt spid="52"/>
                        </p:tgtEl>
                        <p:attrNameLst>
                          <p:attrName>ppt_x</p:attrName>
                        </p:attrNameLst>
                      </p:cBhvr>
                      <p:tavLst>
                        <p:tav tm="0">
                          <p:val>
                            <p:strVal val="1+#ppt_w/2"/>
                          </p:val>
                        </p:tav>
                        <p:tav tm="100000">
                          <p:val>
                            <p:strVal val="#ppt_x"/>
                          </p:val>
                        </p:tav>
                      </p:tavLst>
                    </p:anim>
                    <p:anim calcmode="lin" valueType="num">
                      <p:cBhvr additive="base">
                        <p:cTn dur="500" fill="hold"/>
                        <p:tgtEl>
                          <p:spTgt spid="52"/>
                        </p:tgtEl>
                        <p:attrNameLst>
                          <p:attrName>ppt_y</p:attrName>
                        </p:attrNameLst>
                      </p:cBhvr>
                      <p:tavLst>
                        <p:tav tm="0">
                          <p:val>
                            <p:strVal val="#ppt_y"/>
                          </p:val>
                        </p:tav>
                        <p:tav tm="100000">
                          <p:val>
                            <p:strVal val="#ppt_y"/>
                          </p:val>
                        </p:tav>
                      </p:tavLst>
                    </p:anim>
                  </p:childTnLst>
                </p:cTn>
              </p:par>
            </p:tnLst>
          </p:tmpl>
        </p:tmplLst>
      </p:bldP>
      <p:bldP spid="53" grpId="0" animBg="1"/>
      <p:bldP spid="54" grpId="0"/>
      <p:bldP spid="55" grpId="0" build="p">
        <p:tmplLst>
          <p:tmpl lvl="1">
            <p:tnLst>
              <p:par>
                <p:cTn presetID="2" presetClass="entr" presetSubtype="9" decel="100000" fill="hold" nodeType="afterEffect">
                  <p:stCondLst>
                    <p:cond delay="0"/>
                  </p:stCondLst>
                  <p:iterate type="wd">
                    <p:tmPct val="10000"/>
                  </p:iterate>
                  <p:childTnLst>
                    <p:set>
                      <p:cBhvr>
                        <p:cTn dur="1" fill="hold">
                          <p:stCondLst>
                            <p:cond delay="0"/>
                          </p:stCondLst>
                        </p:cTn>
                        <p:tgtEl>
                          <p:spTgt spid="55"/>
                        </p:tgtEl>
                        <p:attrNameLst>
                          <p:attrName>style.visibility</p:attrName>
                        </p:attrNameLst>
                      </p:cBhvr>
                      <p:to>
                        <p:strVal val="visible"/>
                      </p:to>
                    </p:set>
                    <p:anim calcmode="lin" valueType="num">
                      <p:cBhvr additive="base">
                        <p:cTn dur="500" fill="hold"/>
                        <p:tgtEl>
                          <p:spTgt spid="55"/>
                        </p:tgtEl>
                        <p:attrNameLst>
                          <p:attrName>ppt_x</p:attrName>
                        </p:attrNameLst>
                      </p:cBhvr>
                      <p:tavLst>
                        <p:tav tm="0">
                          <p:val>
                            <p:strVal val="0-#ppt_w/2"/>
                          </p:val>
                        </p:tav>
                        <p:tav tm="100000">
                          <p:val>
                            <p:strVal val="#ppt_x"/>
                          </p:val>
                        </p:tav>
                      </p:tavLst>
                    </p:anim>
                    <p:anim calcmode="lin" valueType="num">
                      <p:cBhvr additive="base">
                        <p:cTn dur="500" fill="hold"/>
                        <p:tgtEl>
                          <p:spTgt spid="55"/>
                        </p:tgtEl>
                        <p:attrNameLst>
                          <p:attrName>ppt_y</p:attrName>
                        </p:attrNameLst>
                      </p:cBhvr>
                      <p:tavLst>
                        <p:tav tm="0">
                          <p:val>
                            <p:strVal val="0-#ppt_h/2"/>
                          </p:val>
                        </p:tav>
                        <p:tav tm="100000">
                          <p:val>
                            <p:strVal val="#ppt_y"/>
                          </p:val>
                        </p:tav>
                      </p:tavLst>
                    </p:anim>
                  </p:childTnLst>
                </p:cTn>
              </p:par>
            </p:tnLst>
          </p:tmpl>
        </p:tmplLst>
      </p:bldP>
    </p:bld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low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円/楕円 7"/>
          <p:cNvSpPr/>
          <p:nvPr userDrawn="1"/>
        </p:nvSpPr>
        <p:spPr>
          <a:xfrm>
            <a:off x="3922766" y="409938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図プレースホルダー 5"/>
          <p:cNvSpPr>
            <a:spLocks noGrp="1"/>
          </p:cNvSpPr>
          <p:nvPr>
            <p:ph type="pic" sz="quarter" idx="45" hasCustomPrompt="1"/>
          </p:nvPr>
        </p:nvSpPr>
        <p:spPr>
          <a:xfrm>
            <a:off x="4248488" y="4405419"/>
            <a:ext cx="630070" cy="630070"/>
          </a:xfrm>
        </p:spPr>
        <p:txBody>
          <a:bodyPr>
            <a:normAutofit/>
          </a:bodyPr>
          <a:lstStyle>
            <a:lvl1pPr>
              <a:defRPr sz="1100"/>
            </a:lvl1pPr>
          </a:lstStyle>
          <a:p>
            <a:r>
              <a:rPr lang="en-US" dirty="0"/>
              <a:t>ICON</a:t>
            </a:r>
          </a:p>
        </p:txBody>
      </p:sp>
      <p:sp>
        <p:nvSpPr>
          <p:cNvPr id="12" name="テキスト プレースホルダー 7"/>
          <p:cNvSpPr>
            <a:spLocks noGrp="1"/>
          </p:cNvSpPr>
          <p:nvPr>
            <p:ph type="body" sz="quarter" idx="28" hasCustomPrompt="1"/>
          </p:nvPr>
        </p:nvSpPr>
        <p:spPr>
          <a:xfrm>
            <a:off x="1330478" y="409938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cxnSp>
        <p:nvCxnSpPr>
          <p:cNvPr id="14" name="直線コネクタ 13"/>
          <p:cNvCxnSpPr>
            <a:stCxn id="12" idx="6"/>
            <a:endCxn id="8" idx="2"/>
          </p:cNvCxnSpPr>
          <p:nvPr userDrawn="1"/>
        </p:nvCxnSpPr>
        <p:spPr>
          <a:xfrm>
            <a:off x="2590478" y="4729384"/>
            <a:ext cx="133228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a:stCxn id="8" idx="6"/>
            <a:endCxn id="21" idx="2"/>
          </p:cNvCxnSpPr>
          <p:nvPr userDrawn="1"/>
        </p:nvCxnSpPr>
        <p:spPr>
          <a:xfrm flipV="1">
            <a:off x="5182906" y="4729384"/>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1" name="円/楕円 20"/>
          <p:cNvSpPr/>
          <p:nvPr userDrawn="1"/>
        </p:nvSpPr>
        <p:spPr>
          <a:xfrm>
            <a:off x="6517908"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図プレースホルダー 5"/>
          <p:cNvSpPr>
            <a:spLocks noGrp="1"/>
          </p:cNvSpPr>
          <p:nvPr>
            <p:ph type="pic" sz="quarter" idx="46" hasCustomPrompt="1"/>
          </p:nvPr>
        </p:nvSpPr>
        <p:spPr>
          <a:xfrm>
            <a:off x="6843630" y="4405349"/>
            <a:ext cx="630070" cy="630070"/>
          </a:xfrm>
        </p:spPr>
        <p:txBody>
          <a:bodyPr>
            <a:normAutofit/>
          </a:bodyPr>
          <a:lstStyle>
            <a:lvl1pPr>
              <a:defRPr sz="1100"/>
            </a:lvl1pPr>
          </a:lstStyle>
          <a:p>
            <a:r>
              <a:rPr lang="en-US" dirty="0"/>
              <a:t>ICON</a:t>
            </a:r>
          </a:p>
        </p:txBody>
      </p:sp>
      <p:cxnSp>
        <p:nvCxnSpPr>
          <p:cNvPr id="24" name="直線コネクタ 23"/>
          <p:cNvCxnSpPr>
            <a:stCxn id="21" idx="6"/>
            <a:endCxn id="25" idx="2"/>
          </p:cNvCxnSpPr>
          <p:nvPr userDrawn="1"/>
        </p:nvCxnSpPr>
        <p:spPr>
          <a:xfrm>
            <a:off x="7778048" y="4729384"/>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25" name="円/楕円 24"/>
          <p:cNvSpPr/>
          <p:nvPr userDrawn="1"/>
        </p:nvSpPr>
        <p:spPr>
          <a:xfrm>
            <a:off x="9146200" y="409931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図プレースホルダー 5"/>
          <p:cNvSpPr>
            <a:spLocks noGrp="1"/>
          </p:cNvSpPr>
          <p:nvPr>
            <p:ph type="pic" sz="quarter" idx="47" hasCustomPrompt="1"/>
          </p:nvPr>
        </p:nvSpPr>
        <p:spPr>
          <a:xfrm>
            <a:off x="9471922" y="4405349"/>
            <a:ext cx="630070" cy="630070"/>
          </a:xfrm>
        </p:spPr>
        <p:txBody>
          <a:bodyPr>
            <a:normAutofit/>
          </a:bodyPr>
          <a:lstStyle>
            <a:lvl1pPr>
              <a:defRPr sz="1100"/>
            </a:lvl1pPr>
          </a:lstStyle>
          <a:p>
            <a:r>
              <a:rPr lang="en-US" dirty="0"/>
              <a:t>ICON</a:t>
            </a:r>
          </a:p>
        </p:txBody>
      </p:sp>
      <p:cxnSp>
        <p:nvCxnSpPr>
          <p:cNvPr id="30" name="直線コネクタ 29"/>
          <p:cNvCxnSpPr>
            <a:stCxn id="25" idx="6"/>
            <a:endCxn id="31" idx="2"/>
          </p:cNvCxnSpPr>
          <p:nvPr userDrawn="1"/>
        </p:nvCxnSpPr>
        <p:spPr>
          <a:xfrm flipV="1">
            <a:off x="10406340" y="4720993"/>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1" name="円/楕円 30"/>
          <p:cNvSpPr/>
          <p:nvPr userDrawn="1"/>
        </p:nvSpPr>
        <p:spPr>
          <a:xfrm>
            <a:off x="11771638" y="4090923"/>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図プレースホルダー 5"/>
          <p:cNvSpPr>
            <a:spLocks noGrp="1"/>
          </p:cNvSpPr>
          <p:nvPr>
            <p:ph type="pic" sz="quarter" idx="48" hasCustomPrompt="1"/>
          </p:nvPr>
        </p:nvSpPr>
        <p:spPr>
          <a:xfrm>
            <a:off x="12097360" y="4396958"/>
            <a:ext cx="630070" cy="630070"/>
          </a:xfrm>
        </p:spPr>
        <p:txBody>
          <a:bodyPr>
            <a:normAutofit/>
          </a:bodyPr>
          <a:lstStyle>
            <a:lvl1pPr>
              <a:defRPr sz="1100"/>
            </a:lvl1pPr>
          </a:lstStyle>
          <a:p>
            <a:r>
              <a:rPr lang="en-US" dirty="0"/>
              <a:t>ICON</a:t>
            </a:r>
          </a:p>
        </p:txBody>
      </p:sp>
      <p:sp>
        <p:nvSpPr>
          <p:cNvPr id="34" name="円/楕円 33"/>
          <p:cNvSpPr/>
          <p:nvPr userDrawn="1"/>
        </p:nvSpPr>
        <p:spPr>
          <a:xfrm>
            <a:off x="5290918" y="608806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図プレースホルダー 5"/>
          <p:cNvSpPr>
            <a:spLocks noGrp="1"/>
          </p:cNvSpPr>
          <p:nvPr>
            <p:ph type="pic" sz="quarter" idx="49" hasCustomPrompt="1"/>
          </p:nvPr>
        </p:nvSpPr>
        <p:spPr>
          <a:xfrm>
            <a:off x="5616640" y="6394100"/>
            <a:ext cx="630070" cy="630070"/>
          </a:xfrm>
        </p:spPr>
        <p:txBody>
          <a:bodyPr>
            <a:normAutofit/>
          </a:bodyPr>
          <a:lstStyle>
            <a:lvl1pPr>
              <a:defRPr sz="1100"/>
            </a:lvl1pPr>
          </a:lstStyle>
          <a:p>
            <a:r>
              <a:rPr lang="en-US" dirty="0"/>
              <a:t>ICON</a:t>
            </a:r>
          </a:p>
        </p:txBody>
      </p:sp>
      <p:cxnSp>
        <p:nvCxnSpPr>
          <p:cNvPr id="36" name="直線コネクタ 35"/>
          <p:cNvCxnSpPr>
            <a:stCxn id="34" idx="6"/>
            <a:endCxn id="37" idx="2"/>
          </p:cNvCxnSpPr>
          <p:nvPr userDrawn="1"/>
        </p:nvCxnSpPr>
        <p:spPr>
          <a:xfrm flipV="1">
            <a:off x="6551058" y="6718065"/>
            <a:ext cx="1335002"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37" name="円/楕円 36"/>
          <p:cNvSpPr/>
          <p:nvPr userDrawn="1"/>
        </p:nvSpPr>
        <p:spPr>
          <a:xfrm>
            <a:off x="7886060"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50" hasCustomPrompt="1"/>
          </p:nvPr>
        </p:nvSpPr>
        <p:spPr>
          <a:xfrm>
            <a:off x="8211782" y="6394030"/>
            <a:ext cx="630070" cy="630070"/>
          </a:xfrm>
        </p:spPr>
        <p:txBody>
          <a:bodyPr>
            <a:normAutofit/>
          </a:bodyPr>
          <a:lstStyle>
            <a:lvl1pPr>
              <a:defRPr sz="1100"/>
            </a:lvl1pPr>
          </a:lstStyle>
          <a:p>
            <a:r>
              <a:rPr lang="en-US" dirty="0"/>
              <a:t>ICON</a:t>
            </a:r>
          </a:p>
        </p:txBody>
      </p:sp>
      <p:cxnSp>
        <p:nvCxnSpPr>
          <p:cNvPr id="39" name="直線コネクタ 38"/>
          <p:cNvCxnSpPr>
            <a:stCxn id="37" idx="6"/>
            <a:endCxn id="40" idx="2"/>
          </p:cNvCxnSpPr>
          <p:nvPr userDrawn="1"/>
        </p:nvCxnSpPr>
        <p:spPr>
          <a:xfrm>
            <a:off x="9146200" y="6718065"/>
            <a:ext cx="136815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0" name="円/楕円 39"/>
          <p:cNvSpPr/>
          <p:nvPr userDrawn="1"/>
        </p:nvSpPr>
        <p:spPr>
          <a:xfrm>
            <a:off x="10514352" y="6087995"/>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図プレースホルダー 5"/>
          <p:cNvSpPr>
            <a:spLocks noGrp="1"/>
          </p:cNvSpPr>
          <p:nvPr>
            <p:ph type="pic" sz="quarter" idx="51" hasCustomPrompt="1"/>
          </p:nvPr>
        </p:nvSpPr>
        <p:spPr>
          <a:xfrm>
            <a:off x="10840074" y="6394030"/>
            <a:ext cx="630070" cy="630070"/>
          </a:xfrm>
        </p:spPr>
        <p:txBody>
          <a:bodyPr>
            <a:normAutofit/>
          </a:bodyPr>
          <a:lstStyle>
            <a:lvl1pPr>
              <a:defRPr sz="1100"/>
            </a:lvl1pPr>
          </a:lstStyle>
          <a:p>
            <a:r>
              <a:rPr lang="en-US" dirty="0"/>
              <a:t>ICON</a:t>
            </a:r>
          </a:p>
        </p:txBody>
      </p:sp>
      <p:cxnSp>
        <p:nvCxnSpPr>
          <p:cNvPr id="42" name="直線コネクタ 41"/>
          <p:cNvCxnSpPr>
            <a:stCxn id="40" idx="6"/>
            <a:endCxn id="43" idx="2"/>
          </p:cNvCxnSpPr>
          <p:nvPr userDrawn="1"/>
        </p:nvCxnSpPr>
        <p:spPr>
          <a:xfrm flipV="1">
            <a:off x="11774492" y="6709674"/>
            <a:ext cx="1365298" cy="8391"/>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3" name="円/楕円 42"/>
          <p:cNvSpPr/>
          <p:nvPr userDrawn="1"/>
        </p:nvSpPr>
        <p:spPr>
          <a:xfrm>
            <a:off x="13139790" y="607960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4" name="図プレースホルダー 5"/>
          <p:cNvSpPr>
            <a:spLocks noGrp="1"/>
          </p:cNvSpPr>
          <p:nvPr>
            <p:ph type="pic" sz="quarter" idx="52" hasCustomPrompt="1"/>
          </p:nvPr>
        </p:nvSpPr>
        <p:spPr>
          <a:xfrm>
            <a:off x="13465512" y="6385639"/>
            <a:ext cx="630070" cy="630070"/>
          </a:xfrm>
        </p:spPr>
        <p:txBody>
          <a:bodyPr>
            <a:normAutofit/>
          </a:bodyPr>
          <a:lstStyle>
            <a:lvl1pPr>
              <a:defRPr sz="1100"/>
            </a:lvl1pPr>
          </a:lstStyle>
          <a:p>
            <a:r>
              <a:rPr lang="en-US" dirty="0"/>
              <a:t>ICON</a:t>
            </a:r>
          </a:p>
        </p:txBody>
      </p:sp>
      <p:sp>
        <p:nvSpPr>
          <p:cNvPr id="45" name="テキスト プレースホルダー 7"/>
          <p:cNvSpPr>
            <a:spLocks noGrp="1"/>
          </p:cNvSpPr>
          <p:nvPr>
            <p:ph type="body" sz="quarter" idx="53" hasCustomPrompt="1"/>
          </p:nvPr>
        </p:nvSpPr>
        <p:spPr>
          <a:xfrm>
            <a:off x="15732078" y="6079604"/>
            <a:ext cx="1260000" cy="1260000"/>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lstStyle>
            <a:lvl1pPr algn="ctr">
              <a:defRPr>
                <a:solidFill>
                  <a:schemeClr val="bg2"/>
                </a:solidFill>
                <a:latin typeface="Bebas Neue Regular" pitchFamily="50" charset="0"/>
              </a:defRPr>
            </a:lvl1pPr>
          </a:lstStyle>
          <a:p>
            <a:pPr lvl="0"/>
            <a:r>
              <a:rPr lang="en-US" dirty="0"/>
              <a:t>TEXT</a:t>
            </a:r>
          </a:p>
        </p:txBody>
      </p:sp>
      <p:cxnSp>
        <p:nvCxnSpPr>
          <p:cNvPr id="46" name="直線コネクタ 45"/>
          <p:cNvCxnSpPr>
            <a:stCxn id="43" idx="6"/>
            <a:endCxn id="45" idx="2"/>
          </p:cNvCxnSpPr>
          <p:nvPr userDrawn="1"/>
        </p:nvCxnSpPr>
        <p:spPr>
          <a:xfrm flipV="1">
            <a:off x="14399930" y="6709604"/>
            <a:ext cx="1332148" cy="7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a:stCxn id="31" idx="6"/>
          </p:cNvCxnSpPr>
          <p:nvPr userDrawn="1"/>
        </p:nvCxnSpPr>
        <p:spPr>
          <a:xfrm>
            <a:off x="13031778" y="4720993"/>
            <a:ext cx="215884" cy="998571"/>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userDrawn="1"/>
        </p:nvGrpSpPr>
        <p:grpSpPr>
          <a:xfrm>
            <a:off x="3409429" y="2695228"/>
            <a:ext cx="2277393" cy="1301110"/>
            <a:chOff x="3409429" y="2695228"/>
            <a:chExt cx="2277393" cy="1301110"/>
          </a:xfrm>
        </p:grpSpPr>
        <p:sp>
          <p:nvSpPr>
            <p:cNvPr id="66" name="正方形/長方形 65"/>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二等辺三角形 6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1" name="テキスト プレースホルダー 70"/>
          <p:cNvSpPr>
            <a:spLocks noGrp="1"/>
          </p:cNvSpPr>
          <p:nvPr>
            <p:ph type="body" sz="quarter" idx="54" hasCustomPrompt="1"/>
          </p:nvPr>
        </p:nvSpPr>
        <p:spPr>
          <a:xfrm>
            <a:off x="3526582" y="2814092"/>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72" name="グループ化 71"/>
          <p:cNvGrpSpPr/>
          <p:nvPr userDrawn="1"/>
        </p:nvGrpSpPr>
        <p:grpSpPr>
          <a:xfrm>
            <a:off x="6009281" y="2695228"/>
            <a:ext cx="2277393" cy="1301110"/>
            <a:chOff x="3409429" y="2695228"/>
            <a:chExt cx="2277393" cy="1301110"/>
          </a:xfrm>
        </p:grpSpPr>
        <p:sp>
          <p:nvSpPr>
            <p:cNvPr id="73" name="正方形/長方形 7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二等辺三角形 7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5" name="テキスト プレースホルダー 70"/>
          <p:cNvSpPr>
            <a:spLocks noGrp="1"/>
          </p:cNvSpPr>
          <p:nvPr>
            <p:ph type="body" sz="quarter" idx="55" hasCustomPrompt="1"/>
          </p:nvPr>
        </p:nvSpPr>
        <p:spPr>
          <a:xfrm>
            <a:off x="6126434" y="2814092"/>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76" name="グループ化 75"/>
          <p:cNvGrpSpPr/>
          <p:nvPr userDrawn="1"/>
        </p:nvGrpSpPr>
        <p:grpSpPr>
          <a:xfrm>
            <a:off x="8651005" y="2690262"/>
            <a:ext cx="2277393" cy="1301110"/>
            <a:chOff x="3409429" y="2695228"/>
            <a:chExt cx="2277393" cy="1301110"/>
          </a:xfrm>
        </p:grpSpPr>
        <p:sp>
          <p:nvSpPr>
            <p:cNvPr id="77" name="正方形/長方形 7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二等辺三角形 7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79" name="テキスト プレースホルダー 70"/>
          <p:cNvSpPr>
            <a:spLocks noGrp="1"/>
          </p:cNvSpPr>
          <p:nvPr>
            <p:ph type="body" sz="quarter" idx="56" hasCustomPrompt="1"/>
          </p:nvPr>
        </p:nvSpPr>
        <p:spPr>
          <a:xfrm>
            <a:off x="8768158" y="2809126"/>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80" name="グループ化 79"/>
          <p:cNvGrpSpPr/>
          <p:nvPr userDrawn="1"/>
        </p:nvGrpSpPr>
        <p:grpSpPr>
          <a:xfrm>
            <a:off x="11276443" y="2690262"/>
            <a:ext cx="2277393" cy="1301110"/>
            <a:chOff x="3409429" y="2695228"/>
            <a:chExt cx="2277393" cy="1301110"/>
          </a:xfrm>
        </p:grpSpPr>
        <p:sp>
          <p:nvSpPr>
            <p:cNvPr id="81" name="正方形/長方形 80"/>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二等辺三角形 81"/>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3" name="テキスト プレースホルダー 70"/>
          <p:cNvSpPr>
            <a:spLocks noGrp="1"/>
          </p:cNvSpPr>
          <p:nvPr>
            <p:ph type="body" sz="quarter" idx="57" hasCustomPrompt="1"/>
          </p:nvPr>
        </p:nvSpPr>
        <p:spPr>
          <a:xfrm>
            <a:off x="11393596" y="2809126"/>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84" name="グループ化 83"/>
          <p:cNvGrpSpPr/>
          <p:nvPr userDrawn="1"/>
        </p:nvGrpSpPr>
        <p:grpSpPr>
          <a:xfrm rot="10800000">
            <a:off x="4782291" y="7524730"/>
            <a:ext cx="2277393" cy="1301110"/>
            <a:chOff x="3409429" y="2695228"/>
            <a:chExt cx="2277393" cy="1301110"/>
          </a:xfrm>
        </p:grpSpPr>
        <p:sp>
          <p:nvSpPr>
            <p:cNvPr id="85" name="正方形/長方形 8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二等辺三角形 8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87" name="テキスト プレースホルダー 70"/>
          <p:cNvSpPr>
            <a:spLocks noGrp="1"/>
          </p:cNvSpPr>
          <p:nvPr>
            <p:ph type="body" sz="quarter" idx="58" hasCustomPrompt="1"/>
          </p:nvPr>
        </p:nvSpPr>
        <p:spPr>
          <a:xfrm>
            <a:off x="4899444" y="7926660"/>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88" name="グループ化 87"/>
          <p:cNvGrpSpPr/>
          <p:nvPr userDrawn="1"/>
        </p:nvGrpSpPr>
        <p:grpSpPr>
          <a:xfrm rot="10800000">
            <a:off x="7382143" y="7524730"/>
            <a:ext cx="2277393" cy="1301110"/>
            <a:chOff x="3409429" y="2695228"/>
            <a:chExt cx="2277393" cy="1301110"/>
          </a:xfrm>
        </p:grpSpPr>
        <p:sp>
          <p:nvSpPr>
            <p:cNvPr id="89" name="正方形/長方形 88"/>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二等辺三角形 89"/>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1" name="テキスト プレースホルダー 70"/>
          <p:cNvSpPr>
            <a:spLocks noGrp="1"/>
          </p:cNvSpPr>
          <p:nvPr>
            <p:ph type="body" sz="quarter" idx="59" hasCustomPrompt="1"/>
          </p:nvPr>
        </p:nvSpPr>
        <p:spPr>
          <a:xfrm>
            <a:off x="7499296" y="7926660"/>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92" name="グループ化 91"/>
          <p:cNvGrpSpPr/>
          <p:nvPr userDrawn="1"/>
        </p:nvGrpSpPr>
        <p:grpSpPr>
          <a:xfrm rot="10800000">
            <a:off x="10023867" y="7519764"/>
            <a:ext cx="2277393" cy="1301110"/>
            <a:chOff x="3409429" y="2695228"/>
            <a:chExt cx="2277393" cy="1301110"/>
          </a:xfrm>
        </p:grpSpPr>
        <p:sp>
          <p:nvSpPr>
            <p:cNvPr id="93" name="正方形/長方形 92"/>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二等辺三角形 93"/>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5" name="テキスト プレースホルダー 70"/>
          <p:cNvSpPr>
            <a:spLocks noGrp="1"/>
          </p:cNvSpPr>
          <p:nvPr>
            <p:ph type="body" sz="quarter" idx="60" hasCustomPrompt="1"/>
          </p:nvPr>
        </p:nvSpPr>
        <p:spPr>
          <a:xfrm>
            <a:off x="10141020" y="7921694"/>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grpSp>
        <p:nvGrpSpPr>
          <p:cNvPr id="96" name="グループ化 95"/>
          <p:cNvGrpSpPr/>
          <p:nvPr userDrawn="1"/>
        </p:nvGrpSpPr>
        <p:grpSpPr>
          <a:xfrm rot="10800000">
            <a:off x="12649305" y="7519764"/>
            <a:ext cx="2277393" cy="1301110"/>
            <a:chOff x="3409429" y="2695228"/>
            <a:chExt cx="2277393" cy="1301110"/>
          </a:xfrm>
        </p:grpSpPr>
        <p:sp>
          <p:nvSpPr>
            <p:cNvPr id="97" name="正方形/長方形 96"/>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二等辺三角形 97"/>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99" name="テキスト プレースホルダー 70"/>
          <p:cNvSpPr>
            <a:spLocks noGrp="1"/>
          </p:cNvSpPr>
          <p:nvPr>
            <p:ph type="body" sz="quarter" idx="61" hasCustomPrompt="1"/>
          </p:nvPr>
        </p:nvSpPr>
        <p:spPr>
          <a:xfrm>
            <a:off x="12766458" y="7921694"/>
            <a:ext cx="2016224" cy="817240"/>
          </a:xfrm>
        </p:spPr>
        <p:txBody>
          <a:bodyPr anchor="ctr"/>
          <a:lstStyle>
            <a:lvl1pPr algn="ctr">
              <a:lnSpc>
                <a:spcPts val="2000"/>
              </a:lnSpc>
              <a:defRPr>
                <a:latin typeface="Bebas Neue Regular" pitchFamily="50" charset="0"/>
              </a:defRPr>
            </a:lvl1pPr>
          </a:lstStyle>
          <a:p>
            <a:pPr lvl="0"/>
            <a:r>
              <a:rPr lang="en-US" dirty="0"/>
              <a:t>TEXT</a:t>
            </a:r>
          </a:p>
          <a:p>
            <a:pPr lvl="0"/>
            <a:r>
              <a:rPr lang="en-US" dirty="0"/>
              <a:t>TEXT</a:t>
            </a:r>
          </a:p>
        </p:txBody>
      </p:sp>
      <p:cxnSp>
        <p:nvCxnSpPr>
          <p:cNvPr id="102" name="直線コネクタ 101"/>
          <p:cNvCxnSpPr/>
          <p:nvPr userDrawn="1"/>
        </p:nvCxnSpPr>
        <p:spPr>
          <a:xfrm flipH="1">
            <a:off x="4782290" y="5719564"/>
            <a:ext cx="8465372" cy="0"/>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線コネクタ 48"/>
          <p:cNvCxnSpPr>
            <a:endCxn id="34" idx="2"/>
          </p:cNvCxnSpPr>
          <p:nvPr userDrawn="1"/>
        </p:nvCxnSpPr>
        <p:spPr>
          <a:xfrm rot="16200000" flipH="1">
            <a:off x="4537319" y="5964535"/>
            <a:ext cx="998571" cy="508628"/>
          </a:xfrm>
          <a:prstGeom prst="bentConnector2">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45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500"/>
                                        <p:tgtEl>
                                          <p:spTgt spid="12">
                                            <p:txEl>
                                              <p:pRg st="0" end="0"/>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1" decel="100000"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fill="hold"/>
                                        <p:tgtEl>
                                          <p:spTgt spid="69"/>
                                        </p:tgtEl>
                                        <p:attrNameLst>
                                          <p:attrName>ppt_x</p:attrName>
                                        </p:attrNameLst>
                                      </p:cBhvr>
                                      <p:tavLst>
                                        <p:tav tm="0">
                                          <p:val>
                                            <p:strVal val="#ppt_x"/>
                                          </p:val>
                                        </p:tav>
                                        <p:tav tm="100000">
                                          <p:val>
                                            <p:strVal val="#ppt_x"/>
                                          </p:val>
                                        </p:tav>
                                      </p:tavLst>
                                    </p:anim>
                                    <p:anim calcmode="lin" valueType="num">
                                      <p:cBhvr additive="base">
                                        <p:cTn id="31" dur="500" fill="hold"/>
                                        <p:tgtEl>
                                          <p:spTgt spid="69"/>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0"/>
                                  </p:stCondLst>
                                  <p:childTnLst>
                                    <p:set>
                                      <p:cBhvr>
                                        <p:cTn id="33" dur="1" fill="hold">
                                          <p:stCondLst>
                                            <p:cond delay="0"/>
                                          </p:stCondLst>
                                        </p:cTn>
                                        <p:tgtEl>
                                          <p:spTgt spid="71">
                                            <p:txEl>
                                              <p:pRg st="0" end="0"/>
                                            </p:txEl>
                                          </p:spTgt>
                                        </p:tgtEl>
                                        <p:attrNameLst>
                                          <p:attrName>style.visibility</p:attrName>
                                        </p:attrNameLst>
                                      </p:cBhvr>
                                      <p:to>
                                        <p:strVal val="visible"/>
                                      </p:to>
                                    </p:set>
                                    <p:anim calcmode="lin" valueType="num">
                                      <p:cBhvr additive="base">
                                        <p:cTn id="34"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
                                            <p:txEl>
                                              <p:pRg st="0" end="0"/>
                                            </p:txEl>
                                          </p:spTgt>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71">
                                            <p:txEl>
                                              <p:pRg st="1" end="1"/>
                                            </p:txEl>
                                          </p:spTgt>
                                        </p:tgtEl>
                                        <p:attrNameLst>
                                          <p:attrName>style.visibility</p:attrName>
                                        </p:attrNameLst>
                                      </p:cBhvr>
                                      <p:to>
                                        <p:strVal val="visible"/>
                                      </p:to>
                                    </p:set>
                                    <p:anim calcmode="lin" valueType="num">
                                      <p:cBhvr additive="base">
                                        <p:cTn id="38" dur="500" fill="hold"/>
                                        <p:tgtEl>
                                          <p:spTgt spid="71">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71">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2000"/>
                            </p:stCondLst>
                            <p:childTnLst>
                              <p:par>
                                <p:cTn id="41" presetID="22" presetClass="entr" presetSubtype="8" fill="hold" nodeType="after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2750"/>
                            </p:stCondLst>
                            <p:childTnLst>
                              <p:par>
                                <p:cTn id="45" presetID="2" presetClass="entr" presetSubtype="8" decel="10000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ppt_x"/>
                                          </p:val>
                                        </p:tav>
                                        <p:tav tm="100000">
                                          <p:val>
                                            <p:strVal val="#ppt_x"/>
                                          </p:val>
                                        </p:tav>
                                      </p:tavLst>
                                    </p:anim>
                                    <p:anim calcmode="lin" valueType="num">
                                      <p:cBhvr additive="base">
                                        <p:cTn id="56" dur="500" fill="hold"/>
                                        <p:tgtEl>
                                          <p:spTgt spid="72"/>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75">
                                            <p:txEl>
                                              <p:pRg st="0" end="0"/>
                                            </p:txEl>
                                          </p:spTgt>
                                        </p:tgtEl>
                                        <p:attrNameLst>
                                          <p:attrName>style.visibility</p:attrName>
                                        </p:attrNameLst>
                                      </p:cBhvr>
                                      <p:to>
                                        <p:strVal val="visible"/>
                                      </p:to>
                                    </p:set>
                                    <p:anim calcmode="lin" valueType="num">
                                      <p:cBhvr additive="base">
                                        <p:cTn id="59"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75">
                                            <p:txEl>
                                              <p:pRg st="0" end="0"/>
                                            </p:txEl>
                                          </p:spTgt>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75">
                                            <p:txEl>
                                              <p:pRg st="1" end="1"/>
                                            </p:txEl>
                                          </p:spTgt>
                                        </p:tgtEl>
                                        <p:attrNameLst>
                                          <p:attrName>style.visibility</p:attrName>
                                        </p:attrNameLst>
                                      </p:cBhvr>
                                      <p:to>
                                        <p:strVal val="visible"/>
                                      </p:to>
                                    </p:set>
                                    <p:anim calcmode="lin" valueType="num">
                                      <p:cBhvr additive="base">
                                        <p:cTn id="63" dur="500" fill="hold"/>
                                        <p:tgtEl>
                                          <p:spTgt spid="75">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75">
                                            <p:txEl>
                                              <p:pRg st="1" end="1"/>
                                            </p:txEl>
                                          </p:spTgt>
                                        </p:tgtEl>
                                        <p:attrNameLst>
                                          <p:attrName>ppt_y</p:attrName>
                                        </p:attrNameLst>
                                      </p:cBhvr>
                                      <p:tavLst>
                                        <p:tav tm="0">
                                          <p:val>
                                            <p:strVal val="0-#ppt_h/2"/>
                                          </p:val>
                                        </p:tav>
                                        <p:tav tm="100000">
                                          <p:val>
                                            <p:strVal val="#ppt_y"/>
                                          </p:val>
                                        </p:tav>
                                      </p:tavLst>
                                    </p:anim>
                                  </p:childTnLst>
                                </p:cTn>
                              </p:par>
                            </p:childTnLst>
                          </p:cTn>
                        </p:par>
                        <p:par>
                          <p:cTn id="65" fill="hold">
                            <p:stCondLst>
                              <p:cond delay="3250"/>
                            </p:stCondLst>
                            <p:childTnLst>
                              <p:par>
                                <p:cTn id="66" presetID="22" presetClass="entr" presetSubtype="8" fill="hold" nodeType="afterEffect">
                                  <p:stCondLst>
                                    <p:cond delay="25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par>
                          <p:cTn id="69" fill="hold">
                            <p:stCondLst>
                              <p:cond delay="4000"/>
                            </p:stCondLst>
                            <p:childTnLst>
                              <p:par>
                                <p:cTn id="70" presetID="2" presetClass="entr" presetSubtype="8" decel="10000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0-#ppt_w/2"/>
                                          </p:val>
                                        </p:tav>
                                        <p:tav tm="100000">
                                          <p:val>
                                            <p:strVal val="#ppt_x"/>
                                          </p:val>
                                        </p:tav>
                                      </p:tavLst>
                                    </p:anim>
                                    <p:anim calcmode="lin" valueType="num">
                                      <p:cBhvr additive="base">
                                        <p:cTn id="77" dur="500" fill="hold"/>
                                        <p:tgtEl>
                                          <p:spTgt spid="25"/>
                                        </p:tgtEl>
                                        <p:attrNameLst>
                                          <p:attrName>ppt_y</p:attrName>
                                        </p:attrNameLst>
                                      </p:cBhvr>
                                      <p:tavLst>
                                        <p:tav tm="0">
                                          <p:val>
                                            <p:strVal val="#ppt_y"/>
                                          </p:val>
                                        </p:tav>
                                        <p:tav tm="100000">
                                          <p:val>
                                            <p:strVal val="#ppt_y"/>
                                          </p:val>
                                        </p:tav>
                                      </p:tavLst>
                                    </p:anim>
                                  </p:childTnLst>
                                </p:cTn>
                              </p:par>
                              <p:par>
                                <p:cTn id="78" presetID="2" presetClass="entr" presetSubtype="1" decel="100000" fill="hold" nodeType="withEffect">
                                  <p:stCondLst>
                                    <p:cond delay="0"/>
                                  </p:stCondLst>
                                  <p:childTnLst>
                                    <p:set>
                                      <p:cBhvr>
                                        <p:cTn id="79" dur="1" fill="hold">
                                          <p:stCondLst>
                                            <p:cond delay="0"/>
                                          </p:stCondLst>
                                        </p:cTn>
                                        <p:tgtEl>
                                          <p:spTgt spid="76"/>
                                        </p:tgtEl>
                                        <p:attrNameLst>
                                          <p:attrName>style.visibility</p:attrName>
                                        </p:attrNameLst>
                                      </p:cBhvr>
                                      <p:to>
                                        <p:strVal val="visible"/>
                                      </p:to>
                                    </p:set>
                                    <p:anim calcmode="lin" valueType="num">
                                      <p:cBhvr additive="base">
                                        <p:cTn id="80" dur="500" fill="hold"/>
                                        <p:tgtEl>
                                          <p:spTgt spid="76"/>
                                        </p:tgtEl>
                                        <p:attrNameLst>
                                          <p:attrName>ppt_x</p:attrName>
                                        </p:attrNameLst>
                                      </p:cBhvr>
                                      <p:tavLst>
                                        <p:tav tm="0">
                                          <p:val>
                                            <p:strVal val="#ppt_x"/>
                                          </p:val>
                                        </p:tav>
                                        <p:tav tm="100000">
                                          <p:val>
                                            <p:strVal val="#ppt_x"/>
                                          </p:val>
                                        </p:tav>
                                      </p:tavLst>
                                    </p:anim>
                                    <p:anim calcmode="lin" valueType="num">
                                      <p:cBhvr additive="base">
                                        <p:cTn id="81" dur="500" fill="hold"/>
                                        <p:tgtEl>
                                          <p:spTgt spid="76"/>
                                        </p:tgtEl>
                                        <p:attrNameLst>
                                          <p:attrName>ppt_y</p:attrName>
                                        </p:attrNameLst>
                                      </p:cBhvr>
                                      <p:tavLst>
                                        <p:tav tm="0">
                                          <p:val>
                                            <p:strVal val="0-#ppt_h/2"/>
                                          </p:val>
                                        </p:tav>
                                        <p:tav tm="100000">
                                          <p:val>
                                            <p:strVal val="#ppt_y"/>
                                          </p:val>
                                        </p:tav>
                                      </p:tavLst>
                                    </p:anim>
                                  </p:childTnLst>
                                </p:cTn>
                              </p:par>
                              <p:par>
                                <p:cTn id="82" presetID="2" presetClass="entr" presetSubtype="1" decel="100000" fill="hold" grpId="0" nodeType="withEffect">
                                  <p:stCondLst>
                                    <p:cond delay="0"/>
                                  </p:stCondLst>
                                  <p:childTnLst>
                                    <p:set>
                                      <p:cBhvr>
                                        <p:cTn id="83" dur="1" fill="hold">
                                          <p:stCondLst>
                                            <p:cond delay="0"/>
                                          </p:stCondLst>
                                        </p:cTn>
                                        <p:tgtEl>
                                          <p:spTgt spid="79">
                                            <p:txEl>
                                              <p:pRg st="0" end="0"/>
                                            </p:txEl>
                                          </p:spTgt>
                                        </p:tgtEl>
                                        <p:attrNameLst>
                                          <p:attrName>style.visibility</p:attrName>
                                        </p:attrNameLst>
                                      </p:cBhvr>
                                      <p:to>
                                        <p:strVal val="visible"/>
                                      </p:to>
                                    </p:set>
                                    <p:anim calcmode="lin" valueType="num">
                                      <p:cBhvr additive="base">
                                        <p:cTn id="84" dur="500" fill="hold"/>
                                        <p:tgtEl>
                                          <p:spTgt spid="79">
                                            <p:txEl>
                                              <p:pRg st="0" end="0"/>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79">
                                            <p:txEl>
                                              <p:pRg st="0" end="0"/>
                                            </p:txEl>
                                          </p:spTgt>
                                        </p:tgtEl>
                                        <p:attrNameLst>
                                          <p:attrName>ppt_y</p:attrName>
                                        </p:attrNameLst>
                                      </p:cBhvr>
                                      <p:tavLst>
                                        <p:tav tm="0">
                                          <p:val>
                                            <p:strVal val="0-#ppt_h/2"/>
                                          </p:val>
                                        </p:tav>
                                        <p:tav tm="100000">
                                          <p:val>
                                            <p:strVal val="#ppt_y"/>
                                          </p:val>
                                        </p:tav>
                                      </p:tavLst>
                                    </p:anim>
                                  </p:childTnLst>
                                </p:cTn>
                              </p:par>
                              <p:par>
                                <p:cTn id="86" presetID="2" presetClass="entr" presetSubtype="1" decel="100000" fill="hold" grpId="0" nodeType="withEffect">
                                  <p:stCondLst>
                                    <p:cond delay="0"/>
                                  </p:stCondLst>
                                  <p:childTnLst>
                                    <p:set>
                                      <p:cBhvr>
                                        <p:cTn id="87" dur="1" fill="hold">
                                          <p:stCondLst>
                                            <p:cond delay="0"/>
                                          </p:stCondLst>
                                        </p:cTn>
                                        <p:tgtEl>
                                          <p:spTgt spid="79">
                                            <p:txEl>
                                              <p:pRg st="1" end="1"/>
                                            </p:txEl>
                                          </p:spTgt>
                                        </p:tgtEl>
                                        <p:attrNameLst>
                                          <p:attrName>style.visibility</p:attrName>
                                        </p:attrNameLst>
                                      </p:cBhvr>
                                      <p:to>
                                        <p:strVal val="visible"/>
                                      </p:to>
                                    </p:set>
                                    <p:anim calcmode="lin" valueType="num">
                                      <p:cBhvr additive="base">
                                        <p:cTn id="88" dur="500" fill="hold"/>
                                        <p:tgtEl>
                                          <p:spTgt spid="79">
                                            <p:txEl>
                                              <p:pRg st="1" end="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79">
                                            <p:txEl>
                                              <p:pRg st="1" end="1"/>
                                            </p:txEl>
                                          </p:spTgt>
                                        </p:tgtEl>
                                        <p:attrNameLst>
                                          <p:attrName>ppt_y</p:attrName>
                                        </p:attrNameLst>
                                      </p:cBhvr>
                                      <p:tavLst>
                                        <p:tav tm="0">
                                          <p:val>
                                            <p:strVal val="0-#ppt_h/2"/>
                                          </p:val>
                                        </p:tav>
                                        <p:tav tm="100000">
                                          <p:val>
                                            <p:strVal val="#ppt_y"/>
                                          </p:val>
                                        </p:tav>
                                      </p:tavLst>
                                    </p:anim>
                                  </p:childTnLst>
                                </p:cTn>
                              </p:par>
                            </p:childTnLst>
                          </p:cTn>
                        </p:par>
                        <p:par>
                          <p:cTn id="90" fill="hold">
                            <p:stCondLst>
                              <p:cond delay="4500"/>
                            </p:stCondLst>
                            <p:childTnLst>
                              <p:par>
                                <p:cTn id="91" presetID="22" presetClass="entr" presetSubtype="8" fill="hold" nodeType="afterEffect">
                                  <p:stCondLst>
                                    <p:cond delay="25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childTnLst>
                          </p:cTn>
                        </p:par>
                        <p:par>
                          <p:cTn id="94" fill="hold">
                            <p:stCondLst>
                              <p:cond delay="5250"/>
                            </p:stCondLst>
                            <p:childTnLst>
                              <p:par>
                                <p:cTn id="95" presetID="2" presetClass="entr" presetSubtype="8" decel="10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decel="10000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0-#ppt_w/2"/>
                                          </p:val>
                                        </p:tav>
                                        <p:tav tm="100000">
                                          <p:val>
                                            <p:strVal val="#ppt_x"/>
                                          </p:val>
                                        </p:tav>
                                      </p:tavLst>
                                    </p:anim>
                                    <p:anim calcmode="lin" valueType="num">
                                      <p:cBhvr additive="base">
                                        <p:cTn id="102" dur="500" fill="hold"/>
                                        <p:tgtEl>
                                          <p:spTgt spid="31"/>
                                        </p:tgtEl>
                                        <p:attrNameLst>
                                          <p:attrName>ppt_y</p:attrName>
                                        </p:attrNameLst>
                                      </p:cBhvr>
                                      <p:tavLst>
                                        <p:tav tm="0">
                                          <p:val>
                                            <p:strVal val="#ppt_y"/>
                                          </p:val>
                                        </p:tav>
                                        <p:tav tm="100000">
                                          <p:val>
                                            <p:strVal val="#ppt_y"/>
                                          </p:val>
                                        </p:tav>
                                      </p:tavLst>
                                    </p:anim>
                                  </p:childTnLst>
                                </p:cTn>
                              </p:par>
                              <p:par>
                                <p:cTn id="103" presetID="2" presetClass="entr" presetSubtype="1" decel="100000" fill="hold" nodeType="with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additive="base">
                                        <p:cTn id="105" dur="500" fill="hold"/>
                                        <p:tgtEl>
                                          <p:spTgt spid="80"/>
                                        </p:tgtEl>
                                        <p:attrNameLst>
                                          <p:attrName>ppt_x</p:attrName>
                                        </p:attrNameLst>
                                      </p:cBhvr>
                                      <p:tavLst>
                                        <p:tav tm="0">
                                          <p:val>
                                            <p:strVal val="#ppt_x"/>
                                          </p:val>
                                        </p:tav>
                                        <p:tav tm="100000">
                                          <p:val>
                                            <p:strVal val="#ppt_x"/>
                                          </p:val>
                                        </p:tav>
                                      </p:tavLst>
                                    </p:anim>
                                    <p:anim calcmode="lin" valueType="num">
                                      <p:cBhvr additive="base">
                                        <p:cTn id="106" dur="500" fill="hold"/>
                                        <p:tgtEl>
                                          <p:spTgt spid="80"/>
                                        </p:tgtEl>
                                        <p:attrNameLst>
                                          <p:attrName>ppt_y</p:attrName>
                                        </p:attrNameLst>
                                      </p:cBhvr>
                                      <p:tavLst>
                                        <p:tav tm="0">
                                          <p:val>
                                            <p:strVal val="0-#ppt_h/2"/>
                                          </p:val>
                                        </p:tav>
                                        <p:tav tm="100000">
                                          <p:val>
                                            <p:strVal val="#ppt_y"/>
                                          </p:val>
                                        </p:tav>
                                      </p:tavLst>
                                    </p:anim>
                                  </p:childTnLst>
                                </p:cTn>
                              </p:par>
                              <p:par>
                                <p:cTn id="107" presetID="2" presetClass="entr" presetSubtype="1" decel="100000" fill="hold" grpId="0" nodeType="withEffect">
                                  <p:stCondLst>
                                    <p:cond delay="0"/>
                                  </p:stCondLst>
                                  <p:childTnLst>
                                    <p:set>
                                      <p:cBhvr>
                                        <p:cTn id="108" dur="1" fill="hold">
                                          <p:stCondLst>
                                            <p:cond delay="0"/>
                                          </p:stCondLst>
                                        </p:cTn>
                                        <p:tgtEl>
                                          <p:spTgt spid="83">
                                            <p:txEl>
                                              <p:pRg st="0" end="0"/>
                                            </p:txEl>
                                          </p:spTgt>
                                        </p:tgtEl>
                                        <p:attrNameLst>
                                          <p:attrName>style.visibility</p:attrName>
                                        </p:attrNameLst>
                                      </p:cBhvr>
                                      <p:to>
                                        <p:strVal val="visible"/>
                                      </p:to>
                                    </p:set>
                                    <p:anim calcmode="lin" valueType="num">
                                      <p:cBhvr additive="base">
                                        <p:cTn id="109" dur="500" fill="hold"/>
                                        <p:tgtEl>
                                          <p:spTgt spid="83">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83">
                                            <p:txEl>
                                              <p:pRg st="0" end="0"/>
                                            </p:txEl>
                                          </p:spTgt>
                                        </p:tgtEl>
                                        <p:attrNameLst>
                                          <p:attrName>ppt_y</p:attrName>
                                        </p:attrNameLst>
                                      </p:cBhvr>
                                      <p:tavLst>
                                        <p:tav tm="0">
                                          <p:val>
                                            <p:strVal val="0-#ppt_h/2"/>
                                          </p:val>
                                        </p:tav>
                                        <p:tav tm="100000">
                                          <p:val>
                                            <p:strVal val="#ppt_y"/>
                                          </p:val>
                                        </p:tav>
                                      </p:tavLst>
                                    </p:anim>
                                  </p:childTnLst>
                                </p:cTn>
                              </p:par>
                              <p:par>
                                <p:cTn id="111" presetID="2" presetClass="entr" presetSubtype="1" decel="100000" fill="hold" grpId="0" nodeType="withEffect">
                                  <p:stCondLst>
                                    <p:cond delay="0"/>
                                  </p:stCondLst>
                                  <p:childTnLst>
                                    <p:set>
                                      <p:cBhvr>
                                        <p:cTn id="112" dur="1" fill="hold">
                                          <p:stCondLst>
                                            <p:cond delay="0"/>
                                          </p:stCondLst>
                                        </p:cTn>
                                        <p:tgtEl>
                                          <p:spTgt spid="83">
                                            <p:txEl>
                                              <p:pRg st="1" end="1"/>
                                            </p:txEl>
                                          </p:spTgt>
                                        </p:tgtEl>
                                        <p:attrNameLst>
                                          <p:attrName>style.visibility</p:attrName>
                                        </p:attrNameLst>
                                      </p:cBhvr>
                                      <p:to>
                                        <p:strVal val="visible"/>
                                      </p:to>
                                    </p:set>
                                    <p:anim calcmode="lin" valueType="num">
                                      <p:cBhvr additive="base">
                                        <p:cTn id="113" dur="500" fill="hold"/>
                                        <p:tgtEl>
                                          <p:spTgt spid="83">
                                            <p:txEl>
                                              <p:pRg st="1" end="1"/>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3">
                                            <p:txEl>
                                              <p:pRg st="1" end="1"/>
                                            </p:txEl>
                                          </p:spTgt>
                                        </p:tgtEl>
                                        <p:attrNameLst>
                                          <p:attrName>ppt_y</p:attrName>
                                        </p:attrNameLst>
                                      </p:cBhvr>
                                      <p:tavLst>
                                        <p:tav tm="0">
                                          <p:val>
                                            <p:strVal val="0-#ppt_h/2"/>
                                          </p:val>
                                        </p:tav>
                                        <p:tav tm="100000">
                                          <p:val>
                                            <p:strVal val="#ppt_y"/>
                                          </p:val>
                                        </p:tav>
                                      </p:tavLst>
                                    </p:anim>
                                  </p:childTnLst>
                                </p:cTn>
                              </p:par>
                            </p:childTnLst>
                          </p:cTn>
                        </p:par>
                        <p:par>
                          <p:cTn id="115" fill="hold">
                            <p:stCondLst>
                              <p:cond delay="5750"/>
                            </p:stCondLst>
                            <p:childTnLst>
                              <p:par>
                                <p:cTn id="116" presetID="22" presetClass="entr" presetSubtype="1" fill="hold" nodeType="afterEffect">
                                  <p:stCondLst>
                                    <p:cond delay="250"/>
                                  </p:stCondLst>
                                  <p:childTnLst>
                                    <p:set>
                                      <p:cBhvr>
                                        <p:cTn id="117" dur="1" fill="hold">
                                          <p:stCondLst>
                                            <p:cond delay="0"/>
                                          </p:stCondLst>
                                        </p:cTn>
                                        <p:tgtEl>
                                          <p:spTgt spid="49"/>
                                        </p:tgtEl>
                                        <p:attrNameLst>
                                          <p:attrName>style.visibility</p:attrName>
                                        </p:attrNameLst>
                                      </p:cBhvr>
                                      <p:to>
                                        <p:strVal val="visible"/>
                                      </p:to>
                                    </p:set>
                                    <p:animEffect transition="in" filter="wipe(up)">
                                      <p:cBhvr>
                                        <p:cTn id="118" dur="250"/>
                                        <p:tgtEl>
                                          <p:spTgt spid="49"/>
                                        </p:tgtEl>
                                      </p:cBhvr>
                                    </p:animEffect>
                                  </p:childTnLst>
                                </p:cTn>
                              </p:par>
                            </p:childTnLst>
                          </p:cTn>
                        </p:par>
                        <p:par>
                          <p:cTn id="119" fill="hold">
                            <p:stCondLst>
                              <p:cond delay="6250"/>
                            </p:stCondLst>
                            <p:childTnLst>
                              <p:par>
                                <p:cTn id="120" presetID="22" presetClass="entr" presetSubtype="2"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right)">
                                      <p:cBhvr>
                                        <p:cTn id="122" dur="250"/>
                                        <p:tgtEl>
                                          <p:spTgt spid="102"/>
                                        </p:tgtEl>
                                      </p:cBhvr>
                                    </p:animEffect>
                                  </p:childTnLst>
                                </p:cTn>
                              </p:par>
                            </p:childTnLst>
                          </p:cTn>
                        </p:par>
                        <p:par>
                          <p:cTn id="123" fill="hold">
                            <p:stCondLst>
                              <p:cond delay="6500"/>
                            </p:stCondLst>
                            <p:childTnLst>
                              <p:par>
                                <p:cTn id="124" presetID="22" presetClass="entr" presetSubtype="1" fill="hold" nodeType="afterEffect">
                                  <p:stCondLst>
                                    <p:cond delay="0"/>
                                  </p:stCondLst>
                                  <p:childTnLst>
                                    <p:set>
                                      <p:cBhvr>
                                        <p:cTn id="125" dur="1" fill="hold">
                                          <p:stCondLst>
                                            <p:cond delay="0"/>
                                          </p:stCondLst>
                                        </p:cTn>
                                        <p:tgtEl>
                                          <p:spTgt spid="105"/>
                                        </p:tgtEl>
                                        <p:attrNameLst>
                                          <p:attrName>style.visibility</p:attrName>
                                        </p:attrNameLst>
                                      </p:cBhvr>
                                      <p:to>
                                        <p:strVal val="visible"/>
                                      </p:to>
                                    </p:set>
                                    <p:animEffect transition="in" filter="wipe(up)">
                                      <p:cBhvr>
                                        <p:cTn id="126" dur="250"/>
                                        <p:tgtEl>
                                          <p:spTgt spid="105"/>
                                        </p:tgtEl>
                                      </p:cBhvr>
                                    </p:animEffect>
                                  </p:childTnLst>
                                </p:cTn>
                              </p:par>
                            </p:childTnLst>
                          </p:cTn>
                        </p:par>
                        <p:par>
                          <p:cTn id="127" fill="hold">
                            <p:stCondLst>
                              <p:cond delay="6750"/>
                            </p:stCondLst>
                            <p:childTnLst>
                              <p:par>
                                <p:cTn id="128" presetID="2" presetClass="entr" presetSubtype="8" decel="10000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 calcmode="lin" valueType="num">
                                      <p:cBhvr additive="base">
                                        <p:cTn id="130" dur="500" fill="hold"/>
                                        <p:tgtEl>
                                          <p:spTgt spid="35"/>
                                        </p:tgtEl>
                                        <p:attrNameLst>
                                          <p:attrName>ppt_x</p:attrName>
                                        </p:attrNameLst>
                                      </p:cBhvr>
                                      <p:tavLst>
                                        <p:tav tm="0">
                                          <p:val>
                                            <p:strVal val="0-#ppt_w/2"/>
                                          </p:val>
                                        </p:tav>
                                        <p:tav tm="100000">
                                          <p:val>
                                            <p:strVal val="#ppt_x"/>
                                          </p:val>
                                        </p:tav>
                                      </p:tavLst>
                                    </p:anim>
                                    <p:anim calcmode="lin" valueType="num">
                                      <p:cBhvr additive="base">
                                        <p:cTn id="131" dur="500" fill="hold"/>
                                        <p:tgtEl>
                                          <p:spTgt spid="35"/>
                                        </p:tgtEl>
                                        <p:attrNameLst>
                                          <p:attrName>ppt_y</p:attrName>
                                        </p:attrNameLst>
                                      </p:cBhvr>
                                      <p:tavLst>
                                        <p:tav tm="0">
                                          <p:val>
                                            <p:strVal val="#ppt_y"/>
                                          </p:val>
                                        </p:tav>
                                        <p:tav tm="100000">
                                          <p:val>
                                            <p:strVal val="#ppt_y"/>
                                          </p:val>
                                        </p:tav>
                                      </p:tavLst>
                                    </p:anim>
                                  </p:childTnLst>
                                </p:cTn>
                              </p:par>
                              <p:par>
                                <p:cTn id="132" presetID="2" presetClass="entr" presetSubtype="8" decel="10000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additive="base">
                                        <p:cTn id="134" dur="500" fill="hold"/>
                                        <p:tgtEl>
                                          <p:spTgt spid="34"/>
                                        </p:tgtEl>
                                        <p:attrNameLst>
                                          <p:attrName>ppt_x</p:attrName>
                                        </p:attrNameLst>
                                      </p:cBhvr>
                                      <p:tavLst>
                                        <p:tav tm="0">
                                          <p:val>
                                            <p:strVal val="0-#ppt_w/2"/>
                                          </p:val>
                                        </p:tav>
                                        <p:tav tm="100000">
                                          <p:val>
                                            <p:strVal val="#ppt_x"/>
                                          </p:val>
                                        </p:tav>
                                      </p:tavLst>
                                    </p:anim>
                                    <p:anim calcmode="lin" valueType="num">
                                      <p:cBhvr additive="base">
                                        <p:cTn id="135" dur="500" fill="hold"/>
                                        <p:tgtEl>
                                          <p:spTgt spid="34"/>
                                        </p:tgtEl>
                                        <p:attrNameLst>
                                          <p:attrName>ppt_y</p:attrName>
                                        </p:attrNameLst>
                                      </p:cBhvr>
                                      <p:tavLst>
                                        <p:tav tm="0">
                                          <p:val>
                                            <p:strVal val="#ppt_y"/>
                                          </p:val>
                                        </p:tav>
                                        <p:tav tm="100000">
                                          <p:val>
                                            <p:strVal val="#ppt_y"/>
                                          </p:val>
                                        </p:tav>
                                      </p:tavLst>
                                    </p:anim>
                                  </p:childTnLst>
                                </p:cTn>
                              </p:par>
                              <p:par>
                                <p:cTn id="136" presetID="2" presetClass="entr" presetSubtype="4" decel="100000" fill="hold" nodeType="withEffect">
                                  <p:stCondLst>
                                    <p:cond delay="0"/>
                                  </p:stCondLst>
                                  <p:childTnLst>
                                    <p:set>
                                      <p:cBhvr>
                                        <p:cTn id="137" dur="1" fill="hold">
                                          <p:stCondLst>
                                            <p:cond delay="0"/>
                                          </p:stCondLst>
                                        </p:cTn>
                                        <p:tgtEl>
                                          <p:spTgt spid="84"/>
                                        </p:tgtEl>
                                        <p:attrNameLst>
                                          <p:attrName>style.visibility</p:attrName>
                                        </p:attrNameLst>
                                      </p:cBhvr>
                                      <p:to>
                                        <p:strVal val="visible"/>
                                      </p:to>
                                    </p:set>
                                    <p:anim calcmode="lin" valueType="num">
                                      <p:cBhvr additive="base">
                                        <p:cTn id="138" dur="500" fill="hold"/>
                                        <p:tgtEl>
                                          <p:spTgt spid="84"/>
                                        </p:tgtEl>
                                        <p:attrNameLst>
                                          <p:attrName>ppt_x</p:attrName>
                                        </p:attrNameLst>
                                      </p:cBhvr>
                                      <p:tavLst>
                                        <p:tav tm="0">
                                          <p:val>
                                            <p:strVal val="#ppt_x"/>
                                          </p:val>
                                        </p:tav>
                                        <p:tav tm="100000">
                                          <p:val>
                                            <p:strVal val="#ppt_x"/>
                                          </p:val>
                                        </p:tav>
                                      </p:tavLst>
                                    </p:anim>
                                    <p:anim calcmode="lin" valueType="num">
                                      <p:cBhvr additive="base">
                                        <p:cTn id="139" dur="500" fill="hold"/>
                                        <p:tgtEl>
                                          <p:spTgt spid="8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0"/>
                                  </p:stCondLst>
                                  <p:childTnLst>
                                    <p:set>
                                      <p:cBhvr>
                                        <p:cTn id="141" dur="1" fill="hold">
                                          <p:stCondLst>
                                            <p:cond delay="0"/>
                                          </p:stCondLst>
                                        </p:cTn>
                                        <p:tgtEl>
                                          <p:spTgt spid="87">
                                            <p:txEl>
                                              <p:pRg st="0" end="0"/>
                                            </p:txEl>
                                          </p:spTgt>
                                        </p:tgtEl>
                                        <p:attrNameLst>
                                          <p:attrName>style.visibility</p:attrName>
                                        </p:attrNameLst>
                                      </p:cBhvr>
                                      <p:to>
                                        <p:strVal val="visible"/>
                                      </p:to>
                                    </p:set>
                                    <p:anim calcmode="lin" valueType="num">
                                      <p:cBhvr additive="base">
                                        <p:cTn id="142"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143" dur="500" fill="hold"/>
                                        <p:tgtEl>
                                          <p:spTgt spid="87">
                                            <p:txEl>
                                              <p:pRg st="0" end="0"/>
                                            </p:txEl>
                                          </p:spTgt>
                                        </p:tgtEl>
                                        <p:attrNameLst>
                                          <p:attrName>ppt_y</p:attrName>
                                        </p:attrNameLst>
                                      </p:cBhvr>
                                      <p:tavLst>
                                        <p:tav tm="0">
                                          <p:val>
                                            <p:strVal val="1+#ppt_h/2"/>
                                          </p:val>
                                        </p:tav>
                                        <p:tav tm="100000">
                                          <p:val>
                                            <p:strVal val="#ppt_y"/>
                                          </p:val>
                                        </p:tav>
                                      </p:tavLst>
                                    </p:anim>
                                  </p:childTnLst>
                                </p:cTn>
                              </p:par>
                              <p:par>
                                <p:cTn id="144" presetID="2" presetClass="entr" presetSubtype="4" decel="100000" fill="hold" grpId="0" nodeType="withEffect">
                                  <p:stCondLst>
                                    <p:cond delay="0"/>
                                  </p:stCondLst>
                                  <p:childTnLst>
                                    <p:set>
                                      <p:cBhvr>
                                        <p:cTn id="145" dur="1" fill="hold">
                                          <p:stCondLst>
                                            <p:cond delay="0"/>
                                          </p:stCondLst>
                                        </p:cTn>
                                        <p:tgtEl>
                                          <p:spTgt spid="87">
                                            <p:txEl>
                                              <p:pRg st="1" end="1"/>
                                            </p:txEl>
                                          </p:spTgt>
                                        </p:tgtEl>
                                        <p:attrNameLst>
                                          <p:attrName>style.visibility</p:attrName>
                                        </p:attrNameLst>
                                      </p:cBhvr>
                                      <p:to>
                                        <p:strVal val="visible"/>
                                      </p:to>
                                    </p:set>
                                    <p:anim calcmode="lin" valueType="num">
                                      <p:cBhvr additive="base">
                                        <p:cTn id="146" dur="500" fill="hold"/>
                                        <p:tgtEl>
                                          <p:spTgt spid="87">
                                            <p:txEl>
                                              <p:pRg st="1" end="1"/>
                                            </p:txEl>
                                          </p:spTgt>
                                        </p:tgtEl>
                                        <p:attrNameLst>
                                          <p:attrName>ppt_x</p:attrName>
                                        </p:attrNameLst>
                                      </p:cBhvr>
                                      <p:tavLst>
                                        <p:tav tm="0">
                                          <p:val>
                                            <p:strVal val="#ppt_x"/>
                                          </p:val>
                                        </p:tav>
                                        <p:tav tm="100000">
                                          <p:val>
                                            <p:strVal val="#ppt_x"/>
                                          </p:val>
                                        </p:tav>
                                      </p:tavLst>
                                    </p:anim>
                                    <p:anim calcmode="lin" valueType="num">
                                      <p:cBhvr additive="base">
                                        <p:cTn id="147" dur="500" fill="hold"/>
                                        <p:tgtEl>
                                          <p:spTgt spid="87">
                                            <p:txEl>
                                              <p:pRg st="1" end="1"/>
                                            </p:txEl>
                                          </p:spTgt>
                                        </p:tgtEl>
                                        <p:attrNameLst>
                                          <p:attrName>ppt_y</p:attrName>
                                        </p:attrNameLst>
                                      </p:cBhvr>
                                      <p:tavLst>
                                        <p:tav tm="0">
                                          <p:val>
                                            <p:strVal val="1+#ppt_h/2"/>
                                          </p:val>
                                        </p:tav>
                                        <p:tav tm="100000">
                                          <p:val>
                                            <p:strVal val="#ppt_y"/>
                                          </p:val>
                                        </p:tav>
                                      </p:tavLst>
                                    </p:anim>
                                  </p:childTnLst>
                                </p:cTn>
                              </p:par>
                            </p:childTnLst>
                          </p:cTn>
                        </p:par>
                        <p:par>
                          <p:cTn id="148" fill="hold">
                            <p:stCondLst>
                              <p:cond delay="7250"/>
                            </p:stCondLst>
                            <p:childTnLst>
                              <p:par>
                                <p:cTn id="149" presetID="22" presetClass="entr" presetSubtype="8" fill="hold" nodeType="afterEffect">
                                  <p:stCondLst>
                                    <p:cond delay="250"/>
                                  </p:stCondLst>
                                  <p:childTnLst>
                                    <p:set>
                                      <p:cBhvr>
                                        <p:cTn id="150" dur="1" fill="hold">
                                          <p:stCondLst>
                                            <p:cond delay="0"/>
                                          </p:stCondLst>
                                        </p:cTn>
                                        <p:tgtEl>
                                          <p:spTgt spid="36"/>
                                        </p:tgtEl>
                                        <p:attrNameLst>
                                          <p:attrName>style.visibility</p:attrName>
                                        </p:attrNameLst>
                                      </p:cBhvr>
                                      <p:to>
                                        <p:strVal val="visible"/>
                                      </p:to>
                                    </p:set>
                                    <p:animEffect transition="in" filter="wipe(left)">
                                      <p:cBhvr>
                                        <p:cTn id="151" dur="500"/>
                                        <p:tgtEl>
                                          <p:spTgt spid="36"/>
                                        </p:tgtEl>
                                      </p:cBhvr>
                                    </p:animEffect>
                                  </p:childTnLst>
                                </p:cTn>
                              </p:par>
                            </p:childTnLst>
                          </p:cTn>
                        </p:par>
                        <p:par>
                          <p:cTn id="152" fill="hold">
                            <p:stCondLst>
                              <p:cond delay="8000"/>
                            </p:stCondLst>
                            <p:childTnLst>
                              <p:par>
                                <p:cTn id="153" presetID="2" presetClass="entr" presetSubtype="8" decel="100000" fill="hold" grpId="0" nodeType="afterEffect">
                                  <p:stCondLst>
                                    <p:cond delay="0"/>
                                  </p:stCondLst>
                                  <p:childTnLst>
                                    <p:set>
                                      <p:cBhvr>
                                        <p:cTn id="154" dur="1" fill="hold">
                                          <p:stCondLst>
                                            <p:cond delay="0"/>
                                          </p:stCondLst>
                                        </p:cTn>
                                        <p:tgtEl>
                                          <p:spTgt spid="38"/>
                                        </p:tgtEl>
                                        <p:attrNameLst>
                                          <p:attrName>style.visibility</p:attrName>
                                        </p:attrNameLst>
                                      </p:cBhvr>
                                      <p:to>
                                        <p:strVal val="visible"/>
                                      </p:to>
                                    </p:set>
                                    <p:anim calcmode="lin" valueType="num">
                                      <p:cBhvr additive="base">
                                        <p:cTn id="155" dur="500" fill="hold"/>
                                        <p:tgtEl>
                                          <p:spTgt spid="38"/>
                                        </p:tgtEl>
                                        <p:attrNameLst>
                                          <p:attrName>ppt_x</p:attrName>
                                        </p:attrNameLst>
                                      </p:cBhvr>
                                      <p:tavLst>
                                        <p:tav tm="0">
                                          <p:val>
                                            <p:strVal val="0-#ppt_w/2"/>
                                          </p:val>
                                        </p:tav>
                                        <p:tav tm="100000">
                                          <p:val>
                                            <p:strVal val="#ppt_x"/>
                                          </p:val>
                                        </p:tav>
                                      </p:tavLst>
                                    </p:anim>
                                    <p:anim calcmode="lin" valueType="num">
                                      <p:cBhvr additive="base">
                                        <p:cTn id="156" dur="500" fill="hold"/>
                                        <p:tgtEl>
                                          <p:spTgt spid="38"/>
                                        </p:tgtEl>
                                        <p:attrNameLst>
                                          <p:attrName>ppt_y</p:attrName>
                                        </p:attrNameLst>
                                      </p:cBhvr>
                                      <p:tavLst>
                                        <p:tav tm="0">
                                          <p:val>
                                            <p:strVal val="#ppt_y"/>
                                          </p:val>
                                        </p:tav>
                                        <p:tav tm="100000">
                                          <p:val>
                                            <p:strVal val="#ppt_y"/>
                                          </p:val>
                                        </p:tav>
                                      </p:tavLst>
                                    </p:anim>
                                  </p:childTnLst>
                                </p:cTn>
                              </p:par>
                              <p:par>
                                <p:cTn id="157" presetID="2" presetClass="entr" presetSubtype="8" decel="10000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 calcmode="lin" valueType="num">
                                      <p:cBhvr additive="base">
                                        <p:cTn id="159" dur="500" fill="hold"/>
                                        <p:tgtEl>
                                          <p:spTgt spid="37"/>
                                        </p:tgtEl>
                                        <p:attrNameLst>
                                          <p:attrName>ppt_x</p:attrName>
                                        </p:attrNameLst>
                                      </p:cBhvr>
                                      <p:tavLst>
                                        <p:tav tm="0">
                                          <p:val>
                                            <p:strVal val="0-#ppt_w/2"/>
                                          </p:val>
                                        </p:tav>
                                        <p:tav tm="100000">
                                          <p:val>
                                            <p:strVal val="#ppt_x"/>
                                          </p:val>
                                        </p:tav>
                                      </p:tavLst>
                                    </p:anim>
                                    <p:anim calcmode="lin" valueType="num">
                                      <p:cBhvr additive="base">
                                        <p:cTn id="160" dur="500" fill="hold"/>
                                        <p:tgtEl>
                                          <p:spTgt spid="37"/>
                                        </p:tgtEl>
                                        <p:attrNameLst>
                                          <p:attrName>ppt_y</p:attrName>
                                        </p:attrNameLst>
                                      </p:cBhvr>
                                      <p:tavLst>
                                        <p:tav tm="0">
                                          <p:val>
                                            <p:strVal val="#ppt_y"/>
                                          </p:val>
                                        </p:tav>
                                        <p:tav tm="100000">
                                          <p:val>
                                            <p:strVal val="#ppt_y"/>
                                          </p:val>
                                        </p:tav>
                                      </p:tavLst>
                                    </p:anim>
                                  </p:childTnLst>
                                </p:cTn>
                              </p:par>
                              <p:par>
                                <p:cTn id="161" presetID="2" presetClass="entr" presetSubtype="4" decel="100000" fill="hold" nodeType="withEffect">
                                  <p:stCondLst>
                                    <p:cond delay="0"/>
                                  </p:stCondLst>
                                  <p:childTnLst>
                                    <p:set>
                                      <p:cBhvr>
                                        <p:cTn id="162" dur="1" fill="hold">
                                          <p:stCondLst>
                                            <p:cond delay="0"/>
                                          </p:stCondLst>
                                        </p:cTn>
                                        <p:tgtEl>
                                          <p:spTgt spid="88"/>
                                        </p:tgtEl>
                                        <p:attrNameLst>
                                          <p:attrName>style.visibility</p:attrName>
                                        </p:attrNameLst>
                                      </p:cBhvr>
                                      <p:to>
                                        <p:strVal val="visible"/>
                                      </p:to>
                                    </p:set>
                                    <p:anim calcmode="lin" valueType="num">
                                      <p:cBhvr additive="base">
                                        <p:cTn id="163" dur="500" fill="hold"/>
                                        <p:tgtEl>
                                          <p:spTgt spid="88"/>
                                        </p:tgtEl>
                                        <p:attrNameLst>
                                          <p:attrName>ppt_x</p:attrName>
                                        </p:attrNameLst>
                                      </p:cBhvr>
                                      <p:tavLst>
                                        <p:tav tm="0">
                                          <p:val>
                                            <p:strVal val="#ppt_x"/>
                                          </p:val>
                                        </p:tav>
                                        <p:tav tm="100000">
                                          <p:val>
                                            <p:strVal val="#ppt_x"/>
                                          </p:val>
                                        </p:tav>
                                      </p:tavLst>
                                    </p:anim>
                                    <p:anim calcmode="lin" valueType="num">
                                      <p:cBhvr additive="base">
                                        <p:cTn id="164" dur="500" fill="hold"/>
                                        <p:tgtEl>
                                          <p:spTgt spid="88"/>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0"/>
                                  </p:stCondLst>
                                  <p:childTnLst>
                                    <p:set>
                                      <p:cBhvr>
                                        <p:cTn id="166" dur="1" fill="hold">
                                          <p:stCondLst>
                                            <p:cond delay="0"/>
                                          </p:stCondLst>
                                        </p:cTn>
                                        <p:tgtEl>
                                          <p:spTgt spid="91">
                                            <p:txEl>
                                              <p:pRg st="0" end="0"/>
                                            </p:txEl>
                                          </p:spTgt>
                                        </p:tgtEl>
                                        <p:attrNameLst>
                                          <p:attrName>style.visibility</p:attrName>
                                        </p:attrNameLst>
                                      </p:cBhvr>
                                      <p:to>
                                        <p:strVal val="visible"/>
                                      </p:to>
                                    </p:set>
                                    <p:anim calcmode="lin" valueType="num">
                                      <p:cBhvr additive="base">
                                        <p:cTn id="167" dur="500" fill="hold"/>
                                        <p:tgtEl>
                                          <p:spTgt spid="91">
                                            <p:txEl>
                                              <p:pRg st="0" end="0"/>
                                            </p:txEl>
                                          </p:spTgt>
                                        </p:tgtEl>
                                        <p:attrNameLst>
                                          <p:attrName>ppt_x</p:attrName>
                                        </p:attrNameLst>
                                      </p:cBhvr>
                                      <p:tavLst>
                                        <p:tav tm="0">
                                          <p:val>
                                            <p:strVal val="#ppt_x"/>
                                          </p:val>
                                        </p:tav>
                                        <p:tav tm="100000">
                                          <p:val>
                                            <p:strVal val="#ppt_x"/>
                                          </p:val>
                                        </p:tav>
                                      </p:tavLst>
                                    </p:anim>
                                    <p:anim calcmode="lin" valueType="num">
                                      <p:cBhvr additive="base">
                                        <p:cTn id="168" dur="500" fill="hold"/>
                                        <p:tgtEl>
                                          <p:spTgt spid="91">
                                            <p:txEl>
                                              <p:pRg st="0" end="0"/>
                                            </p:txEl>
                                          </p:spTgt>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0"/>
                                  </p:stCondLst>
                                  <p:childTnLst>
                                    <p:set>
                                      <p:cBhvr>
                                        <p:cTn id="170" dur="1" fill="hold">
                                          <p:stCondLst>
                                            <p:cond delay="0"/>
                                          </p:stCondLst>
                                        </p:cTn>
                                        <p:tgtEl>
                                          <p:spTgt spid="91">
                                            <p:txEl>
                                              <p:pRg st="1" end="1"/>
                                            </p:txEl>
                                          </p:spTgt>
                                        </p:tgtEl>
                                        <p:attrNameLst>
                                          <p:attrName>style.visibility</p:attrName>
                                        </p:attrNameLst>
                                      </p:cBhvr>
                                      <p:to>
                                        <p:strVal val="visible"/>
                                      </p:to>
                                    </p:set>
                                    <p:anim calcmode="lin" valueType="num">
                                      <p:cBhvr additive="base">
                                        <p:cTn id="171" dur="500" fill="hold"/>
                                        <p:tgtEl>
                                          <p:spTgt spid="91">
                                            <p:txEl>
                                              <p:pRg st="1" end="1"/>
                                            </p:txEl>
                                          </p:spTgt>
                                        </p:tgtEl>
                                        <p:attrNameLst>
                                          <p:attrName>ppt_x</p:attrName>
                                        </p:attrNameLst>
                                      </p:cBhvr>
                                      <p:tavLst>
                                        <p:tav tm="0">
                                          <p:val>
                                            <p:strVal val="#ppt_x"/>
                                          </p:val>
                                        </p:tav>
                                        <p:tav tm="100000">
                                          <p:val>
                                            <p:strVal val="#ppt_x"/>
                                          </p:val>
                                        </p:tav>
                                      </p:tavLst>
                                    </p:anim>
                                    <p:anim calcmode="lin" valueType="num">
                                      <p:cBhvr additive="base">
                                        <p:cTn id="172" dur="500" fill="hold"/>
                                        <p:tgtEl>
                                          <p:spTgt spid="91">
                                            <p:txEl>
                                              <p:pRg st="1" end="1"/>
                                            </p:txEl>
                                          </p:spTgt>
                                        </p:tgtEl>
                                        <p:attrNameLst>
                                          <p:attrName>ppt_y</p:attrName>
                                        </p:attrNameLst>
                                      </p:cBhvr>
                                      <p:tavLst>
                                        <p:tav tm="0">
                                          <p:val>
                                            <p:strVal val="1+#ppt_h/2"/>
                                          </p:val>
                                        </p:tav>
                                        <p:tav tm="100000">
                                          <p:val>
                                            <p:strVal val="#ppt_y"/>
                                          </p:val>
                                        </p:tav>
                                      </p:tavLst>
                                    </p:anim>
                                  </p:childTnLst>
                                </p:cTn>
                              </p:par>
                            </p:childTnLst>
                          </p:cTn>
                        </p:par>
                        <p:par>
                          <p:cTn id="173" fill="hold">
                            <p:stCondLst>
                              <p:cond delay="8500"/>
                            </p:stCondLst>
                            <p:childTnLst>
                              <p:par>
                                <p:cTn id="174" presetID="22" presetClass="entr" presetSubtype="8" fill="hold" nodeType="afterEffect">
                                  <p:stCondLst>
                                    <p:cond delay="250"/>
                                  </p:stCondLst>
                                  <p:childTnLst>
                                    <p:set>
                                      <p:cBhvr>
                                        <p:cTn id="175" dur="1" fill="hold">
                                          <p:stCondLst>
                                            <p:cond delay="0"/>
                                          </p:stCondLst>
                                        </p:cTn>
                                        <p:tgtEl>
                                          <p:spTgt spid="39"/>
                                        </p:tgtEl>
                                        <p:attrNameLst>
                                          <p:attrName>style.visibility</p:attrName>
                                        </p:attrNameLst>
                                      </p:cBhvr>
                                      <p:to>
                                        <p:strVal val="visible"/>
                                      </p:to>
                                    </p:set>
                                    <p:animEffect transition="in" filter="wipe(left)">
                                      <p:cBhvr>
                                        <p:cTn id="176" dur="500"/>
                                        <p:tgtEl>
                                          <p:spTgt spid="39"/>
                                        </p:tgtEl>
                                      </p:cBhvr>
                                    </p:animEffect>
                                  </p:childTnLst>
                                </p:cTn>
                              </p:par>
                            </p:childTnLst>
                          </p:cTn>
                        </p:par>
                        <p:par>
                          <p:cTn id="177" fill="hold">
                            <p:stCondLst>
                              <p:cond delay="9250"/>
                            </p:stCondLst>
                            <p:childTnLst>
                              <p:par>
                                <p:cTn id="178" presetID="2" presetClass="entr" presetSubtype="8" decel="100000" fill="hold" grpId="0" nodeType="afterEffect">
                                  <p:stCondLst>
                                    <p:cond delay="0"/>
                                  </p:stCondLst>
                                  <p:childTnLst>
                                    <p:set>
                                      <p:cBhvr>
                                        <p:cTn id="179" dur="1" fill="hold">
                                          <p:stCondLst>
                                            <p:cond delay="0"/>
                                          </p:stCondLst>
                                        </p:cTn>
                                        <p:tgtEl>
                                          <p:spTgt spid="41"/>
                                        </p:tgtEl>
                                        <p:attrNameLst>
                                          <p:attrName>style.visibility</p:attrName>
                                        </p:attrNameLst>
                                      </p:cBhvr>
                                      <p:to>
                                        <p:strVal val="visible"/>
                                      </p:to>
                                    </p:set>
                                    <p:anim calcmode="lin" valueType="num">
                                      <p:cBhvr additive="base">
                                        <p:cTn id="180" dur="500" fill="hold"/>
                                        <p:tgtEl>
                                          <p:spTgt spid="41"/>
                                        </p:tgtEl>
                                        <p:attrNameLst>
                                          <p:attrName>ppt_x</p:attrName>
                                        </p:attrNameLst>
                                      </p:cBhvr>
                                      <p:tavLst>
                                        <p:tav tm="0">
                                          <p:val>
                                            <p:strVal val="0-#ppt_w/2"/>
                                          </p:val>
                                        </p:tav>
                                        <p:tav tm="100000">
                                          <p:val>
                                            <p:strVal val="#ppt_x"/>
                                          </p:val>
                                        </p:tav>
                                      </p:tavLst>
                                    </p:anim>
                                    <p:anim calcmode="lin" valueType="num">
                                      <p:cBhvr additive="base">
                                        <p:cTn id="181" dur="500" fill="hold"/>
                                        <p:tgtEl>
                                          <p:spTgt spid="41"/>
                                        </p:tgtEl>
                                        <p:attrNameLst>
                                          <p:attrName>ppt_y</p:attrName>
                                        </p:attrNameLst>
                                      </p:cBhvr>
                                      <p:tavLst>
                                        <p:tav tm="0">
                                          <p:val>
                                            <p:strVal val="#ppt_y"/>
                                          </p:val>
                                        </p:tav>
                                        <p:tav tm="100000">
                                          <p:val>
                                            <p:strVal val="#ppt_y"/>
                                          </p:val>
                                        </p:tav>
                                      </p:tavLst>
                                    </p:anim>
                                  </p:childTnLst>
                                </p:cTn>
                              </p:par>
                              <p:par>
                                <p:cTn id="182" presetID="2" presetClass="entr" presetSubtype="8" decel="100000" fill="hold" grpId="0" nodeType="withEffect">
                                  <p:stCondLst>
                                    <p:cond delay="0"/>
                                  </p:stCondLst>
                                  <p:childTnLst>
                                    <p:set>
                                      <p:cBhvr>
                                        <p:cTn id="183" dur="1" fill="hold">
                                          <p:stCondLst>
                                            <p:cond delay="0"/>
                                          </p:stCondLst>
                                        </p:cTn>
                                        <p:tgtEl>
                                          <p:spTgt spid="40"/>
                                        </p:tgtEl>
                                        <p:attrNameLst>
                                          <p:attrName>style.visibility</p:attrName>
                                        </p:attrNameLst>
                                      </p:cBhvr>
                                      <p:to>
                                        <p:strVal val="visible"/>
                                      </p:to>
                                    </p:set>
                                    <p:anim calcmode="lin" valueType="num">
                                      <p:cBhvr additive="base">
                                        <p:cTn id="184" dur="500" fill="hold"/>
                                        <p:tgtEl>
                                          <p:spTgt spid="40"/>
                                        </p:tgtEl>
                                        <p:attrNameLst>
                                          <p:attrName>ppt_x</p:attrName>
                                        </p:attrNameLst>
                                      </p:cBhvr>
                                      <p:tavLst>
                                        <p:tav tm="0">
                                          <p:val>
                                            <p:strVal val="0-#ppt_w/2"/>
                                          </p:val>
                                        </p:tav>
                                        <p:tav tm="100000">
                                          <p:val>
                                            <p:strVal val="#ppt_x"/>
                                          </p:val>
                                        </p:tav>
                                      </p:tavLst>
                                    </p:anim>
                                    <p:anim calcmode="lin" valueType="num">
                                      <p:cBhvr additive="base">
                                        <p:cTn id="185" dur="500" fill="hold"/>
                                        <p:tgtEl>
                                          <p:spTgt spid="40"/>
                                        </p:tgtEl>
                                        <p:attrNameLst>
                                          <p:attrName>ppt_y</p:attrName>
                                        </p:attrNameLst>
                                      </p:cBhvr>
                                      <p:tavLst>
                                        <p:tav tm="0">
                                          <p:val>
                                            <p:strVal val="#ppt_y"/>
                                          </p:val>
                                        </p:tav>
                                        <p:tav tm="100000">
                                          <p:val>
                                            <p:strVal val="#ppt_y"/>
                                          </p:val>
                                        </p:tav>
                                      </p:tavLst>
                                    </p:anim>
                                  </p:childTnLst>
                                </p:cTn>
                              </p:par>
                              <p:par>
                                <p:cTn id="186" presetID="2" presetClass="entr" presetSubtype="4" decel="100000" fill="hold" nodeType="withEffect">
                                  <p:stCondLst>
                                    <p:cond delay="0"/>
                                  </p:stCondLst>
                                  <p:childTnLst>
                                    <p:set>
                                      <p:cBhvr>
                                        <p:cTn id="187" dur="1" fill="hold">
                                          <p:stCondLst>
                                            <p:cond delay="0"/>
                                          </p:stCondLst>
                                        </p:cTn>
                                        <p:tgtEl>
                                          <p:spTgt spid="92"/>
                                        </p:tgtEl>
                                        <p:attrNameLst>
                                          <p:attrName>style.visibility</p:attrName>
                                        </p:attrNameLst>
                                      </p:cBhvr>
                                      <p:to>
                                        <p:strVal val="visible"/>
                                      </p:to>
                                    </p:set>
                                    <p:anim calcmode="lin" valueType="num">
                                      <p:cBhvr additive="base">
                                        <p:cTn id="188" dur="500" fill="hold"/>
                                        <p:tgtEl>
                                          <p:spTgt spid="92"/>
                                        </p:tgtEl>
                                        <p:attrNameLst>
                                          <p:attrName>ppt_x</p:attrName>
                                        </p:attrNameLst>
                                      </p:cBhvr>
                                      <p:tavLst>
                                        <p:tav tm="0">
                                          <p:val>
                                            <p:strVal val="#ppt_x"/>
                                          </p:val>
                                        </p:tav>
                                        <p:tav tm="100000">
                                          <p:val>
                                            <p:strVal val="#ppt_x"/>
                                          </p:val>
                                        </p:tav>
                                      </p:tavLst>
                                    </p:anim>
                                    <p:anim calcmode="lin" valueType="num">
                                      <p:cBhvr additive="base">
                                        <p:cTn id="189" dur="500" fill="hold"/>
                                        <p:tgtEl>
                                          <p:spTgt spid="92"/>
                                        </p:tgtEl>
                                        <p:attrNameLst>
                                          <p:attrName>ppt_y</p:attrName>
                                        </p:attrNameLst>
                                      </p:cBhvr>
                                      <p:tavLst>
                                        <p:tav tm="0">
                                          <p:val>
                                            <p:strVal val="1+#ppt_h/2"/>
                                          </p:val>
                                        </p:tav>
                                        <p:tav tm="100000">
                                          <p:val>
                                            <p:strVal val="#ppt_y"/>
                                          </p:val>
                                        </p:tav>
                                      </p:tavLst>
                                    </p:anim>
                                  </p:childTnLst>
                                </p:cTn>
                              </p:par>
                              <p:par>
                                <p:cTn id="190" presetID="2" presetClass="entr" presetSubtype="4" decel="100000" fill="hold" grpId="0" nodeType="withEffect">
                                  <p:stCondLst>
                                    <p:cond delay="0"/>
                                  </p:stCondLst>
                                  <p:childTnLst>
                                    <p:set>
                                      <p:cBhvr>
                                        <p:cTn id="191" dur="1" fill="hold">
                                          <p:stCondLst>
                                            <p:cond delay="0"/>
                                          </p:stCondLst>
                                        </p:cTn>
                                        <p:tgtEl>
                                          <p:spTgt spid="95">
                                            <p:txEl>
                                              <p:pRg st="0" end="0"/>
                                            </p:txEl>
                                          </p:spTgt>
                                        </p:tgtEl>
                                        <p:attrNameLst>
                                          <p:attrName>style.visibility</p:attrName>
                                        </p:attrNameLst>
                                      </p:cBhvr>
                                      <p:to>
                                        <p:strVal val="visible"/>
                                      </p:to>
                                    </p:set>
                                    <p:anim calcmode="lin" valueType="num">
                                      <p:cBhvr additive="base">
                                        <p:cTn id="192"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additive="base">
                                        <p:cTn id="193" dur="500" fill="hold"/>
                                        <p:tgtEl>
                                          <p:spTgt spid="95">
                                            <p:txEl>
                                              <p:pRg st="0" end="0"/>
                                            </p:txEl>
                                          </p:spTgt>
                                        </p:tgtEl>
                                        <p:attrNameLst>
                                          <p:attrName>ppt_y</p:attrName>
                                        </p:attrNameLst>
                                      </p:cBhvr>
                                      <p:tavLst>
                                        <p:tav tm="0">
                                          <p:val>
                                            <p:strVal val="1+#ppt_h/2"/>
                                          </p:val>
                                        </p:tav>
                                        <p:tav tm="100000">
                                          <p:val>
                                            <p:strVal val="#ppt_y"/>
                                          </p:val>
                                        </p:tav>
                                      </p:tavLst>
                                    </p:anim>
                                  </p:childTnLst>
                                </p:cTn>
                              </p:par>
                              <p:par>
                                <p:cTn id="194" presetID="2" presetClass="entr" presetSubtype="4" decel="100000" fill="hold" grpId="0" nodeType="withEffect">
                                  <p:stCondLst>
                                    <p:cond delay="0"/>
                                  </p:stCondLst>
                                  <p:childTnLst>
                                    <p:set>
                                      <p:cBhvr>
                                        <p:cTn id="195" dur="1" fill="hold">
                                          <p:stCondLst>
                                            <p:cond delay="0"/>
                                          </p:stCondLst>
                                        </p:cTn>
                                        <p:tgtEl>
                                          <p:spTgt spid="95">
                                            <p:txEl>
                                              <p:pRg st="1" end="1"/>
                                            </p:txEl>
                                          </p:spTgt>
                                        </p:tgtEl>
                                        <p:attrNameLst>
                                          <p:attrName>style.visibility</p:attrName>
                                        </p:attrNameLst>
                                      </p:cBhvr>
                                      <p:to>
                                        <p:strVal val="visible"/>
                                      </p:to>
                                    </p:set>
                                    <p:anim calcmode="lin" valueType="num">
                                      <p:cBhvr additive="base">
                                        <p:cTn id="196" dur="500" fill="hold"/>
                                        <p:tgtEl>
                                          <p:spTgt spid="95">
                                            <p:txEl>
                                              <p:pRg st="1" end="1"/>
                                            </p:txEl>
                                          </p:spTgt>
                                        </p:tgtEl>
                                        <p:attrNameLst>
                                          <p:attrName>ppt_x</p:attrName>
                                        </p:attrNameLst>
                                      </p:cBhvr>
                                      <p:tavLst>
                                        <p:tav tm="0">
                                          <p:val>
                                            <p:strVal val="#ppt_x"/>
                                          </p:val>
                                        </p:tav>
                                        <p:tav tm="100000">
                                          <p:val>
                                            <p:strVal val="#ppt_x"/>
                                          </p:val>
                                        </p:tav>
                                      </p:tavLst>
                                    </p:anim>
                                    <p:anim calcmode="lin" valueType="num">
                                      <p:cBhvr additive="base">
                                        <p:cTn id="197" dur="500" fill="hold"/>
                                        <p:tgtEl>
                                          <p:spTgt spid="95">
                                            <p:txEl>
                                              <p:pRg st="1" end="1"/>
                                            </p:txEl>
                                          </p:spTgt>
                                        </p:tgtEl>
                                        <p:attrNameLst>
                                          <p:attrName>ppt_y</p:attrName>
                                        </p:attrNameLst>
                                      </p:cBhvr>
                                      <p:tavLst>
                                        <p:tav tm="0">
                                          <p:val>
                                            <p:strVal val="1+#ppt_h/2"/>
                                          </p:val>
                                        </p:tav>
                                        <p:tav tm="100000">
                                          <p:val>
                                            <p:strVal val="#ppt_y"/>
                                          </p:val>
                                        </p:tav>
                                      </p:tavLst>
                                    </p:anim>
                                  </p:childTnLst>
                                </p:cTn>
                              </p:par>
                            </p:childTnLst>
                          </p:cTn>
                        </p:par>
                        <p:par>
                          <p:cTn id="198" fill="hold">
                            <p:stCondLst>
                              <p:cond delay="9750"/>
                            </p:stCondLst>
                            <p:childTnLst>
                              <p:par>
                                <p:cTn id="199" presetID="22" presetClass="entr" presetSubtype="8" fill="hold" nodeType="afterEffect">
                                  <p:stCondLst>
                                    <p:cond delay="250"/>
                                  </p:stCondLst>
                                  <p:childTnLst>
                                    <p:set>
                                      <p:cBhvr>
                                        <p:cTn id="200" dur="1" fill="hold">
                                          <p:stCondLst>
                                            <p:cond delay="0"/>
                                          </p:stCondLst>
                                        </p:cTn>
                                        <p:tgtEl>
                                          <p:spTgt spid="42"/>
                                        </p:tgtEl>
                                        <p:attrNameLst>
                                          <p:attrName>style.visibility</p:attrName>
                                        </p:attrNameLst>
                                      </p:cBhvr>
                                      <p:to>
                                        <p:strVal val="visible"/>
                                      </p:to>
                                    </p:set>
                                    <p:animEffect transition="in" filter="wipe(left)">
                                      <p:cBhvr>
                                        <p:cTn id="201" dur="500"/>
                                        <p:tgtEl>
                                          <p:spTgt spid="42"/>
                                        </p:tgtEl>
                                      </p:cBhvr>
                                    </p:animEffect>
                                  </p:childTnLst>
                                </p:cTn>
                              </p:par>
                            </p:childTnLst>
                          </p:cTn>
                        </p:par>
                        <p:par>
                          <p:cTn id="202" fill="hold">
                            <p:stCondLst>
                              <p:cond delay="10500"/>
                            </p:stCondLst>
                            <p:childTnLst>
                              <p:par>
                                <p:cTn id="203" presetID="2" presetClass="entr" presetSubtype="8" decel="100000" fill="hold" grpId="0" nodeType="afterEffect">
                                  <p:stCondLst>
                                    <p:cond delay="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fill="hold"/>
                                        <p:tgtEl>
                                          <p:spTgt spid="44"/>
                                        </p:tgtEl>
                                        <p:attrNameLst>
                                          <p:attrName>ppt_x</p:attrName>
                                        </p:attrNameLst>
                                      </p:cBhvr>
                                      <p:tavLst>
                                        <p:tav tm="0">
                                          <p:val>
                                            <p:strVal val="0-#ppt_w/2"/>
                                          </p:val>
                                        </p:tav>
                                        <p:tav tm="100000">
                                          <p:val>
                                            <p:strVal val="#ppt_x"/>
                                          </p:val>
                                        </p:tav>
                                      </p:tavLst>
                                    </p:anim>
                                    <p:anim calcmode="lin" valueType="num">
                                      <p:cBhvr additive="base">
                                        <p:cTn id="206" dur="500" fill="hold"/>
                                        <p:tgtEl>
                                          <p:spTgt spid="44"/>
                                        </p:tgtEl>
                                        <p:attrNameLst>
                                          <p:attrName>ppt_y</p:attrName>
                                        </p:attrNameLst>
                                      </p:cBhvr>
                                      <p:tavLst>
                                        <p:tav tm="0">
                                          <p:val>
                                            <p:strVal val="#ppt_y"/>
                                          </p:val>
                                        </p:tav>
                                        <p:tav tm="100000">
                                          <p:val>
                                            <p:strVal val="#ppt_y"/>
                                          </p:val>
                                        </p:tav>
                                      </p:tavLst>
                                    </p:anim>
                                  </p:childTnLst>
                                </p:cTn>
                              </p:par>
                              <p:par>
                                <p:cTn id="207" presetID="2" presetClass="entr" presetSubtype="8" decel="100000" fill="hold" grpId="0" nodeType="withEffect">
                                  <p:stCondLst>
                                    <p:cond delay="0"/>
                                  </p:stCondLst>
                                  <p:childTnLst>
                                    <p:set>
                                      <p:cBhvr>
                                        <p:cTn id="208" dur="1" fill="hold">
                                          <p:stCondLst>
                                            <p:cond delay="0"/>
                                          </p:stCondLst>
                                        </p:cTn>
                                        <p:tgtEl>
                                          <p:spTgt spid="43"/>
                                        </p:tgtEl>
                                        <p:attrNameLst>
                                          <p:attrName>style.visibility</p:attrName>
                                        </p:attrNameLst>
                                      </p:cBhvr>
                                      <p:to>
                                        <p:strVal val="visible"/>
                                      </p:to>
                                    </p:set>
                                    <p:anim calcmode="lin" valueType="num">
                                      <p:cBhvr additive="base">
                                        <p:cTn id="209" dur="500" fill="hold"/>
                                        <p:tgtEl>
                                          <p:spTgt spid="43"/>
                                        </p:tgtEl>
                                        <p:attrNameLst>
                                          <p:attrName>ppt_x</p:attrName>
                                        </p:attrNameLst>
                                      </p:cBhvr>
                                      <p:tavLst>
                                        <p:tav tm="0">
                                          <p:val>
                                            <p:strVal val="0-#ppt_w/2"/>
                                          </p:val>
                                        </p:tav>
                                        <p:tav tm="100000">
                                          <p:val>
                                            <p:strVal val="#ppt_x"/>
                                          </p:val>
                                        </p:tav>
                                      </p:tavLst>
                                    </p:anim>
                                    <p:anim calcmode="lin" valueType="num">
                                      <p:cBhvr additive="base">
                                        <p:cTn id="210" dur="500" fill="hold"/>
                                        <p:tgtEl>
                                          <p:spTgt spid="43"/>
                                        </p:tgtEl>
                                        <p:attrNameLst>
                                          <p:attrName>ppt_y</p:attrName>
                                        </p:attrNameLst>
                                      </p:cBhvr>
                                      <p:tavLst>
                                        <p:tav tm="0">
                                          <p:val>
                                            <p:strVal val="#ppt_y"/>
                                          </p:val>
                                        </p:tav>
                                        <p:tav tm="100000">
                                          <p:val>
                                            <p:strVal val="#ppt_y"/>
                                          </p:val>
                                        </p:tav>
                                      </p:tavLst>
                                    </p:anim>
                                  </p:childTnLst>
                                </p:cTn>
                              </p:par>
                              <p:par>
                                <p:cTn id="211" presetID="2" presetClass="entr" presetSubtype="4" decel="100000" fill="hold" nodeType="withEffect">
                                  <p:stCondLst>
                                    <p:cond delay="0"/>
                                  </p:stCondLst>
                                  <p:childTnLst>
                                    <p:set>
                                      <p:cBhvr>
                                        <p:cTn id="212" dur="1" fill="hold">
                                          <p:stCondLst>
                                            <p:cond delay="0"/>
                                          </p:stCondLst>
                                        </p:cTn>
                                        <p:tgtEl>
                                          <p:spTgt spid="96"/>
                                        </p:tgtEl>
                                        <p:attrNameLst>
                                          <p:attrName>style.visibility</p:attrName>
                                        </p:attrNameLst>
                                      </p:cBhvr>
                                      <p:to>
                                        <p:strVal val="visible"/>
                                      </p:to>
                                    </p:set>
                                    <p:anim calcmode="lin" valueType="num">
                                      <p:cBhvr additive="base">
                                        <p:cTn id="213" dur="500" fill="hold"/>
                                        <p:tgtEl>
                                          <p:spTgt spid="96"/>
                                        </p:tgtEl>
                                        <p:attrNameLst>
                                          <p:attrName>ppt_x</p:attrName>
                                        </p:attrNameLst>
                                      </p:cBhvr>
                                      <p:tavLst>
                                        <p:tav tm="0">
                                          <p:val>
                                            <p:strVal val="#ppt_x"/>
                                          </p:val>
                                        </p:tav>
                                        <p:tav tm="100000">
                                          <p:val>
                                            <p:strVal val="#ppt_x"/>
                                          </p:val>
                                        </p:tav>
                                      </p:tavLst>
                                    </p:anim>
                                    <p:anim calcmode="lin" valueType="num">
                                      <p:cBhvr additive="base">
                                        <p:cTn id="214" dur="500" fill="hold"/>
                                        <p:tgtEl>
                                          <p:spTgt spid="96"/>
                                        </p:tgtEl>
                                        <p:attrNameLst>
                                          <p:attrName>ppt_y</p:attrName>
                                        </p:attrNameLst>
                                      </p:cBhvr>
                                      <p:tavLst>
                                        <p:tav tm="0">
                                          <p:val>
                                            <p:strVal val="1+#ppt_h/2"/>
                                          </p:val>
                                        </p:tav>
                                        <p:tav tm="100000">
                                          <p:val>
                                            <p:strVal val="#ppt_y"/>
                                          </p:val>
                                        </p:tav>
                                      </p:tavLst>
                                    </p:anim>
                                  </p:childTnLst>
                                </p:cTn>
                              </p:par>
                              <p:par>
                                <p:cTn id="215" presetID="2" presetClass="entr" presetSubtype="4" decel="100000" fill="hold" grpId="0" nodeType="withEffect">
                                  <p:stCondLst>
                                    <p:cond delay="0"/>
                                  </p:stCondLst>
                                  <p:childTnLst>
                                    <p:set>
                                      <p:cBhvr>
                                        <p:cTn id="216" dur="1" fill="hold">
                                          <p:stCondLst>
                                            <p:cond delay="0"/>
                                          </p:stCondLst>
                                        </p:cTn>
                                        <p:tgtEl>
                                          <p:spTgt spid="99">
                                            <p:txEl>
                                              <p:pRg st="0" end="0"/>
                                            </p:txEl>
                                          </p:spTgt>
                                        </p:tgtEl>
                                        <p:attrNameLst>
                                          <p:attrName>style.visibility</p:attrName>
                                        </p:attrNameLst>
                                      </p:cBhvr>
                                      <p:to>
                                        <p:strVal val="visible"/>
                                      </p:to>
                                    </p:set>
                                    <p:anim calcmode="lin" valueType="num">
                                      <p:cBhvr additive="base">
                                        <p:cTn id="217" dur="500" fill="hold"/>
                                        <p:tgtEl>
                                          <p:spTgt spid="99">
                                            <p:txEl>
                                              <p:pRg st="0" end="0"/>
                                            </p:txEl>
                                          </p:spTgt>
                                        </p:tgtEl>
                                        <p:attrNameLst>
                                          <p:attrName>ppt_x</p:attrName>
                                        </p:attrNameLst>
                                      </p:cBhvr>
                                      <p:tavLst>
                                        <p:tav tm="0">
                                          <p:val>
                                            <p:strVal val="#ppt_x"/>
                                          </p:val>
                                        </p:tav>
                                        <p:tav tm="100000">
                                          <p:val>
                                            <p:strVal val="#ppt_x"/>
                                          </p:val>
                                        </p:tav>
                                      </p:tavLst>
                                    </p:anim>
                                    <p:anim calcmode="lin" valueType="num">
                                      <p:cBhvr additive="base">
                                        <p:cTn id="218" dur="500" fill="hold"/>
                                        <p:tgtEl>
                                          <p:spTgt spid="99">
                                            <p:txEl>
                                              <p:pRg st="0" end="0"/>
                                            </p:txEl>
                                          </p:spTgt>
                                        </p:tgtEl>
                                        <p:attrNameLst>
                                          <p:attrName>ppt_y</p:attrName>
                                        </p:attrNameLst>
                                      </p:cBhvr>
                                      <p:tavLst>
                                        <p:tav tm="0">
                                          <p:val>
                                            <p:strVal val="1+#ppt_h/2"/>
                                          </p:val>
                                        </p:tav>
                                        <p:tav tm="100000">
                                          <p:val>
                                            <p:strVal val="#ppt_y"/>
                                          </p:val>
                                        </p:tav>
                                      </p:tavLst>
                                    </p:anim>
                                  </p:childTnLst>
                                </p:cTn>
                              </p:par>
                              <p:par>
                                <p:cTn id="219" presetID="2" presetClass="entr" presetSubtype="4" decel="100000" fill="hold" grpId="0" nodeType="withEffect">
                                  <p:stCondLst>
                                    <p:cond delay="0"/>
                                  </p:stCondLst>
                                  <p:childTnLst>
                                    <p:set>
                                      <p:cBhvr>
                                        <p:cTn id="220" dur="1" fill="hold">
                                          <p:stCondLst>
                                            <p:cond delay="0"/>
                                          </p:stCondLst>
                                        </p:cTn>
                                        <p:tgtEl>
                                          <p:spTgt spid="99">
                                            <p:txEl>
                                              <p:pRg st="1" end="1"/>
                                            </p:txEl>
                                          </p:spTgt>
                                        </p:tgtEl>
                                        <p:attrNameLst>
                                          <p:attrName>style.visibility</p:attrName>
                                        </p:attrNameLst>
                                      </p:cBhvr>
                                      <p:to>
                                        <p:strVal val="visible"/>
                                      </p:to>
                                    </p:set>
                                    <p:anim calcmode="lin" valueType="num">
                                      <p:cBhvr additive="base">
                                        <p:cTn id="221" dur="500" fill="hold"/>
                                        <p:tgtEl>
                                          <p:spTgt spid="99">
                                            <p:txEl>
                                              <p:pRg st="1" end="1"/>
                                            </p:txEl>
                                          </p:spTgt>
                                        </p:tgtEl>
                                        <p:attrNameLst>
                                          <p:attrName>ppt_x</p:attrName>
                                        </p:attrNameLst>
                                      </p:cBhvr>
                                      <p:tavLst>
                                        <p:tav tm="0">
                                          <p:val>
                                            <p:strVal val="#ppt_x"/>
                                          </p:val>
                                        </p:tav>
                                        <p:tav tm="100000">
                                          <p:val>
                                            <p:strVal val="#ppt_x"/>
                                          </p:val>
                                        </p:tav>
                                      </p:tavLst>
                                    </p:anim>
                                    <p:anim calcmode="lin" valueType="num">
                                      <p:cBhvr additive="base">
                                        <p:cTn id="222" dur="500" fill="hold"/>
                                        <p:tgtEl>
                                          <p:spTgt spid="99">
                                            <p:txEl>
                                              <p:pRg st="1" end="1"/>
                                            </p:txEl>
                                          </p:spTgt>
                                        </p:tgtEl>
                                        <p:attrNameLst>
                                          <p:attrName>ppt_y</p:attrName>
                                        </p:attrNameLst>
                                      </p:cBhvr>
                                      <p:tavLst>
                                        <p:tav tm="0">
                                          <p:val>
                                            <p:strVal val="1+#ppt_h/2"/>
                                          </p:val>
                                        </p:tav>
                                        <p:tav tm="100000">
                                          <p:val>
                                            <p:strVal val="#ppt_y"/>
                                          </p:val>
                                        </p:tav>
                                      </p:tavLst>
                                    </p:anim>
                                  </p:childTnLst>
                                </p:cTn>
                              </p:par>
                            </p:childTnLst>
                          </p:cTn>
                        </p:par>
                        <p:par>
                          <p:cTn id="223" fill="hold">
                            <p:stCondLst>
                              <p:cond delay="11000"/>
                            </p:stCondLst>
                            <p:childTnLst>
                              <p:par>
                                <p:cTn id="224" presetID="22" presetClass="entr" presetSubtype="8" fill="hold" nodeType="afterEffect">
                                  <p:stCondLst>
                                    <p:cond delay="250"/>
                                  </p:stCondLst>
                                  <p:childTnLst>
                                    <p:set>
                                      <p:cBhvr>
                                        <p:cTn id="225" dur="1" fill="hold">
                                          <p:stCondLst>
                                            <p:cond delay="0"/>
                                          </p:stCondLst>
                                        </p:cTn>
                                        <p:tgtEl>
                                          <p:spTgt spid="46"/>
                                        </p:tgtEl>
                                        <p:attrNameLst>
                                          <p:attrName>style.visibility</p:attrName>
                                        </p:attrNameLst>
                                      </p:cBhvr>
                                      <p:to>
                                        <p:strVal val="visible"/>
                                      </p:to>
                                    </p:set>
                                    <p:animEffect transition="in" filter="wipe(left)">
                                      <p:cBhvr>
                                        <p:cTn id="226" dur="500"/>
                                        <p:tgtEl>
                                          <p:spTgt spid="46"/>
                                        </p:tgtEl>
                                      </p:cBhvr>
                                    </p:animEffect>
                                  </p:childTnLst>
                                </p:cTn>
                              </p:par>
                            </p:childTnLst>
                          </p:cTn>
                        </p:par>
                        <p:par>
                          <p:cTn id="227" fill="hold">
                            <p:stCondLst>
                              <p:cond delay="11750"/>
                            </p:stCondLst>
                            <p:childTnLst>
                              <p:par>
                                <p:cTn id="228" presetID="10" presetClass="entr" presetSubtype="0" fill="hold" grpId="0" nodeType="afterEffect">
                                  <p:stCondLst>
                                    <p:cond delay="0"/>
                                  </p:stCondLst>
                                  <p:childTnLst>
                                    <p:set>
                                      <p:cBhvr>
                                        <p:cTn id="229" dur="1" fill="hold">
                                          <p:stCondLst>
                                            <p:cond delay="0"/>
                                          </p:stCondLst>
                                        </p:cTn>
                                        <p:tgtEl>
                                          <p:spTgt spid="45">
                                            <p:bg/>
                                          </p:spTgt>
                                        </p:tgtEl>
                                        <p:attrNameLst>
                                          <p:attrName>style.visibility</p:attrName>
                                        </p:attrNameLst>
                                      </p:cBhvr>
                                      <p:to>
                                        <p:strVal val="visible"/>
                                      </p:to>
                                    </p:set>
                                    <p:animEffect transition="in" filter="fade">
                                      <p:cBhvr>
                                        <p:cTn id="230" dur="500"/>
                                        <p:tgtEl>
                                          <p:spTgt spid="45">
                                            <p:bg/>
                                          </p:spTgt>
                                        </p:tgtEl>
                                      </p:cBhvr>
                                    </p:animEffect>
                                  </p:childTnLst>
                                </p:cTn>
                              </p:par>
                            </p:childTnLst>
                          </p:cTn>
                        </p:par>
                        <p:par>
                          <p:cTn id="231" fill="hold">
                            <p:stCondLst>
                              <p:cond delay="12250"/>
                            </p:stCondLst>
                            <p:childTnLst>
                              <p:par>
                                <p:cTn id="232" presetID="10" presetClass="entr" presetSubtype="0" fill="hold" grpId="0" nodeType="afterEffect">
                                  <p:stCondLst>
                                    <p:cond delay="0"/>
                                  </p:stCondLst>
                                  <p:childTnLst>
                                    <p:set>
                                      <p:cBhvr>
                                        <p:cTn id="233" dur="1" fill="hold">
                                          <p:stCondLst>
                                            <p:cond delay="0"/>
                                          </p:stCondLst>
                                        </p:cTn>
                                        <p:tgtEl>
                                          <p:spTgt spid="45">
                                            <p:txEl>
                                              <p:pRg st="0" end="0"/>
                                            </p:txEl>
                                          </p:spTgt>
                                        </p:tgtEl>
                                        <p:attrNameLst>
                                          <p:attrName>style.visibility</p:attrName>
                                        </p:attrNameLst>
                                      </p:cBhvr>
                                      <p:to>
                                        <p:strVal val="visible"/>
                                      </p:to>
                                    </p:set>
                                    <p:animEffect transition="in" filter="fade">
                                      <p:cBhvr>
                                        <p:cTn id="234"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animBg="1"/>
      <p:bldP spid="9" grpId="0"/>
      <p:bldP spid="12" grpId="0" build="allAtOnce"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1" grpId="0" animBg="1"/>
      <p:bldP spid="22" grpId="0"/>
      <p:bldP spid="25" grpId="0" animBg="1"/>
      <p:bldP spid="26" grpId="0"/>
      <p:bldP spid="31" grpId="0" animBg="1"/>
      <p:bldP spid="32" grpId="0"/>
      <p:bldP spid="34" grpId="0" animBg="1"/>
      <p:bldP spid="35" grpId="0"/>
      <p:bldP spid="37" grpId="0" animBg="1"/>
      <p:bldP spid="38" grpId="0"/>
      <p:bldP spid="40" grpId="0" animBg="1"/>
      <p:bldP spid="41" grpId="0"/>
      <p:bldP spid="43" grpId="0" animBg="1"/>
      <p:bldP spid="44" grpId="0"/>
      <p:bldP spid="45" grpId="0" build="allAtOnce" animBg="1">
        <p:tmplLst>
          <p:tmpl>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71" grpId="0" build="allAtOnce">
        <p:tmplLst>
          <p:tmpl lvl="1">
            <p:tnLst>
              <p:par>
                <p:cTn presetID="2" presetClass="entr" presetSubtype="1" decel="10000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additive="base">
                        <p:cTn dur="500" fill="hold"/>
                        <p:tgtEl>
                          <p:spTgt spid="71"/>
                        </p:tgtEl>
                        <p:attrNameLst>
                          <p:attrName>ppt_x</p:attrName>
                        </p:attrNameLst>
                      </p:cBhvr>
                      <p:tavLst>
                        <p:tav tm="0">
                          <p:val>
                            <p:strVal val="#ppt_x"/>
                          </p:val>
                        </p:tav>
                        <p:tav tm="100000">
                          <p:val>
                            <p:strVal val="#ppt_x"/>
                          </p:val>
                        </p:tav>
                      </p:tavLst>
                    </p:anim>
                    <p:anim calcmode="lin" valueType="num">
                      <p:cBhvr additive="base">
                        <p:cTn dur="500" fill="hold"/>
                        <p:tgtEl>
                          <p:spTgt spid="71"/>
                        </p:tgtEl>
                        <p:attrNameLst>
                          <p:attrName>ppt_y</p:attrName>
                        </p:attrNameLst>
                      </p:cBhvr>
                      <p:tavLst>
                        <p:tav tm="0">
                          <p:val>
                            <p:strVal val="0-#ppt_h/2"/>
                          </p:val>
                        </p:tav>
                        <p:tav tm="100000">
                          <p:val>
                            <p:strVal val="#ppt_y"/>
                          </p:val>
                        </p:tav>
                      </p:tavLst>
                    </p:anim>
                  </p:childTnLst>
                </p:cTn>
              </p:par>
            </p:tnLst>
          </p:tmpl>
        </p:tmplLst>
      </p:bldP>
      <p:bldP spid="75" grpId="0" build="allAtOnce">
        <p:tmplLst>
          <p:tmpl lvl="1">
            <p:tnLst>
              <p:par>
                <p:cTn presetID="2" presetClass="entr" presetSubtype="1" decel="10000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0-#ppt_h/2"/>
                          </p:val>
                        </p:tav>
                        <p:tav tm="100000">
                          <p:val>
                            <p:strVal val="#ppt_y"/>
                          </p:val>
                        </p:tav>
                      </p:tavLst>
                    </p:anim>
                  </p:childTnLst>
                </p:cTn>
              </p:par>
            </p:tnLst>
          </p:tmpl>
        </p:tmplLst>
      </p:bldP>
      <p:bldP spid="79" grpId="0" build="allAtOnce">
        <p:tmplLst>
          <p:tmpl lvl="1">
            <p:tnLst>
              <p:par>
                <p:cTn presetID="2" presetClass="entr" presetSubtype="1" decel="100000" fill="hold" nodeType="with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additive="base">
                        <p:cTn dur="500" fill="hold"/>
                        <p:tgtEl>
                          <p:spTgt spid="79"/>
                        </p:tgtEl>
                        <p:attrNameLst>
                          <p:attrName>ppt_x</p:attrName>
                        </p:attrNameLst>
                      </p:cBhvr>
                      <p:tavLst>
                        <p:tav tm="0">
                          <p:val>
                            <p:strVal val="#ppt_x"/>
                          </p:val>
                        </p:tav>
                        <p:tav tm="100000">
                          <p:val>
                            <p:strVal val="#ppt_x"/>
                          </p:val>
                        </p:tav>
                      </p:tavLst>
                    </p:anim>
                    <p:anim calcmode="lin" valueType="num">
                      <p:cBhvr additive="base">
                        <p:cTn dur="500" fill="hold"/>
                        <p:tgtEl>
                          <p:spTgt spid="79"/>
                        </p:tgtEl>
                        <p:attrNameLst>
                          <p:attrName>ppt_y</p:attrName>
                        </p:attrNameLst>
                      </p:cBhvr>
                      <p:tavLst>
                        <p:tav tm="0">
                          <p:val>
                            <p:strVal val="0-#ppt_h/2"/>
                          </p:val>
                        </p:tav>
                        <p:tav tm="100000">
                          <p:val>
                            <p:strVal val="#ppt_y"/>
                          </p:val>
                        </p:tav>
                      </p:tavLst>
                    </p:anim>
                  </p:childTnLst>
                </p:cTn>
              </p:par>
            </p:tnLst>
          </p:tmpl>
        </p:tmplLst>
      </p:bldP>
      <p:bldP spid="83" grpId="0" build="allAtOnce">
        <p:tmplLst>
          <p:tmpl lvl="1">
            <p:tnLst>
              <p:par>
                <p:cTn presetID="2" presetClass="entr" presetSubtype="1" decel="100000" fill="hold" nodeType="withEffect">
                  <p:stCondLst>
                    <p:cond delay="0"/>
                  </p:stCondLst>
                  <p:childTnLst>
                    <p:set>
                      <p:cBhvr>
                        <p:cTn dur="1" fill="hold">
                          <p:stCondLst>
                            <p:cond delay="0"/>
                          </p:stCondLst>
                        </p:cTn>
                        <p:tgtEl>
                          <p:spTgt spid="83"/>
                        </p:tgtEl>
                        <p:attrNameLst>
                          <p:attrName>style.visibility</p:attrName>
                        </p:attrNameLst>
                      </p:cBhvr>
                      <p:to>
                        <p:strVal val="visible"/>
                      </p:to>
                    </p:set>
                    <p:anim calcmode="lin" valueType="num">
                      <p:cBhvr additive="base">
                        <p:cTn dur="500" fill="hold"/>
                        <p:tgtEl>
                          <p:spTgt spid="83"/>
                        </p:tgtEl>
                        <p:attrNameLst>
                          <p:attrName>ppt_x</p:attrName>
                        </p:attrNameLst>
                      </p:cBhvr>
                      <p:tavLst>
                        <p:tav tm="0">
                          <p:val>
                            <p:strVal val="#ppt_x"/>
                          </p:val>
                        </p:tav>
                        <p:tav tm="100000">
                          <p:val>
                            <p:strVal val="#ppt_x"/>
                          </p:val>
                        </p:tav>
                      </p:tavLst>
                    </p:anim>
                    <p:anim calcmode="lin" valueType="num">
                      <p:cBhvr additive="base">
                        <p:cTn dur="500" fill="hold"/>
                        <p:tgtEl>
                          <p:spTgt spid="83"/>
                        </p:tgtEl>
                        <p:attrNameLst>
                          <p:attrName>ppt_y</p:attrName>
                        </p:attrNameLst>
                      </p:cBhvr>
                      <p:tavLst>
                        <p:tav tm="0">
                          <p:val>
                            <p:strVal val="0-#ppt_h/2"/>
                          </p:val>
                        </p:tav>
                        <p:tav tm="100000">
                          <p:val>
                            <p:strVal val="#ppt_y"/>
                          </p:val>
                        </p:tav>
                      </p:tavLst>
                    </p:anim>
                  </p:childTnLst>
                </p:cTn>
              </p:par>
            </p:tnLst>
          </p:tmpl>
        </p:tmplLst>
      </p:bldP>
      <p:bldP spid="87" grpId="0" build="allAtOnce">
        <p:tmplLst>
          <p:tmpl lvl="1">
            <p:tnLst>
              <p:par>
                <p:cTn presetID="2" presetClass="entr" presetSubtype="4" decel="10000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91" grpId="0" build="allAtOnce">
        <p:tmplLst>
          <p:tmpl lvl="1">
            <p:tnLst>
              <p:par>
                <p:cTn presetID="2" presetClass="entr" presetSubtype="4" decel="100000" fill="hold" nodeType="withEffect">
                  <p:stCondLst>
                    <p:cond delay="0"/>
                  </p:stCondLst>
                  <p:childTnLst>
                    <p:set>
                      <p:cBhvr>
                        <p:cTn dur="1" fill="hold">
                          <p:stCondLst>
                            <p:cond delay="0"/>
                          </p:stCondLst>
                        </p:cTn>
                        <p:tgtEl>
                          <p:spTgt spid="91"/>
                        </p:tgtEl>
                        <p:attrNameLst>
                          <p:attrName>style.visibility</p:attrName>
                        </p:attrNameLst>
                      </p:cBhvr>
                      <p:to>
                        <p:strVal val="visible"/>
                      </p:to>
                    </p:set>
                    <p:anim calcmode="lin" valueType="num">
                      <p:cBhvr additive="base">
                        <p:cTn dur="500" fill="hold"/>
                        <p:tgtEl>
                          <p:spTgt spid="91"/>
                        </p:tgtEl>
                        <p:attrNameLst>
                          <p:attrName>ppt_x</p:attrName>
                        </p:attrNameLst>
                      </p:cBhvr>
                      <p:tavLst>
                        <p:tav tm="0">
                          <p:val>
                            <p:strVal val="#ppt_x"/>
                          </p:val>
                        </p:tav>
                        <p:tav tm="100000">
                          <p:val>
                            <p:strVal val="#ppt_x"/>
                          </p:val>
                        </p:tav>
                      </p:tavLst>
                    </p:anim>
                    <p:anim calcmode="lin" valueType="num">
                      <p:cBhvr additive="base">
                        <p:cTn dur="500" fill="hold"/>
                        <p:tgtEl>
                          <p:spTgt spid="91"/>
                        </p:tgtEl>
                        <p:attrNameLst>
                          <p:attrName>ppt_y</p:attrName>
                        </p:attrNameLst>
                      </p:cBhvr>
                      <p:tavLst>
                        <p:tav tm="0">
                          <p:val>
                            <p:strVal val="1+#ppt_h/2"/>
                          </p:val>
                        </p:tav>
                        <p:tav tm="100000">
                          <p:val>
                            <p:strVal val="#ppt_y"/>
                          </p:val>
                        </p:tav>
                      </p:tavLst>
                    </p:anim>
                  </p:childTnLst>
                </p:cTn>
              </p:par>
            </p:tnLst>
          </p:tmpl>
        </p:tmplLst>
      </p:bldP>
      <p:bldP spid="95" grpId="0" build="allAtOnce">
        <p:tmplLst>
          <p:tmpl lvl="1">
            <p:tnLst>
              <p:par>
                <p:cTn presetID="2" presetClass="entr" presetSubtype="4" decel="100000" fill="hold" nodeType="withEffect">
                  <p:stCondLst>
                    <p:cond delay="0"/>
                  </p:stCondLst>
                  <p:childTnLst>
                    <p:set>
                      <p:cBhvr>
                        <p:cTn dur="1" fill="hold">
                          <p:stCondLst>
                            <p:cond delay="0"/>
                          </p:stCondLst>
                        </p:cTn>
                        <p:tgtEl>
                          <p:spTgt spid="95"/>
                        </p:tgtEl>
                        <p:attrNameLst>
                          <p:attrName>style.visibility</p:attrName>
                        </p:attrNameLst>
                      </p:cBhvr>
                      <p:to>
                        <p:strVal val="visible"/>
                      </p:to>
                    </p:set>
                    <p:anim calcmode="lin" valueType="num">
                      <p:cBhvr additive="base">
                        <p:cTn dur="500" fill="hold"/>
                        <p:tgtEl>
                          <p:spTgt spid="95"/>
                        </p:tgtEl>
                        <p:attrNameLst>
                          <p:attrName>ppt_x</p:attrName>
                        </p:attrNameLst>
                      </p:cBhvr>
                      <p:tavLst>
                        <p:tav tm="0">
                          <p:val>
                            <p:strVal val="#ppt_x"/>
                          </p:val>
                        </p:tav>
                        <p:tav tm="100000">
                          <p:val>
                            <p:strVal val="#ppt_x"/>
                          </p:val>
                        </p:tav>
                      </p:tavLst>
                    </p:anim>
                    <p:anim calcmode="lin" valueType="num">
                      <p:cBhvr additive="base">
                        <p:cTn dur="500" fill="hold"/>
                        <p:tgtEl>
                          <p:spTgt spid="95"/>
                        </p:tgtEl>
                        <p:attrNameLst>
                          <p:attrName>ppt_y</p:attrName>
                        </p:attrNameLst>
                      </p:cBhvr>
                      <p:tavLst>
                        <p:tav tm="0">
                          <p:val>
                            <p:strVal val="1+#ppt_h/2"/>
                          </p:val>
                        </p:tav>
                        <p:tav tm="100000">
                          <p:val>
                            <p:strVal val="#ppt_y"/>
                          </p:val>
                        </p:tav>
                      </p:tavLst>
                    </p:anim>
                  </p:childTnLst>
                </p:cTn>
              </p:par>
            </p:tnLst>
          </p:tmpl>
        </p:tmplLst>
      </p:bldP>
      <p:bldP spid="99" grpId="0" build="allAtOnce">
        <p:tmplLst>
          <p:tmpl lvl="1">
            <p:tnLst>
              <p:par>
                <p:cTn presetID="2" presetClass="entr" presetSubtype="4" decel="100000" fill="hold" nodeType="withEffect">
                  <p:stCondLst>
                    <p:cond delay="0"/>
                  </p:stCondLst>
                  <p:childTnLst>
                    <p:set>
                      <p:cBhvr>
                        <p:cTn dur="1" fill="hold">
                          <p:stCondLst>
                            <p:cond delay="0"/>
                          </p:stCondLst>
                        </p:cTn>
                        <p:tgtEl>
                          <p:spTgt spid="99"/>
                        </p:tgtEl>
                        <p:attrNameLst>
                          <p:attrName>style.visibility</p:attrName>
                        </p:attrNameLst>
                      </p:cBhvr>
                      <p:to>
                        <p:strVal val="visible"/>
                      </p:to>
                    </p:set>
                    <p:anim calcmode="lin" valueType="num">
                      <p:cBhvr additive="base">
                        <p:cTn dur="500" fill="hold"/>
                        <p:tgtEl>
                          <p:spTgt spid="99"/>
                        </p:tgtEl>
                        <p:attrNameLst>
                          <p:attrName>ppt_x</p:attrName>
                        </p:attrNameLst>
                      </p:cBhvr>
                      <p:tavLst>
                        <p:tav tm="0">
                          <p:val>
                            <p:strVal val="#ppt_x"/>
                          </p:val>
                        </p:tav>
                        <p:tav tm="100000">
                          <p:val>
                            <p:strVal val="#ppt_x"/>
                          </p:val>
                        </p:tav>
                      </p:tavLst>
                    </p:anim>
                    <p:anim calcmode="lin" valueType="num">
                      <p:cBhvr additive="base">
                        <p:cTn dur="500" fill="hold"/>
                        <p:tgtEl>
                          <p:spTgt spid="99"/>
                        </p:tgtEl>
                        <p:attrNameLst>
                          <p:attrName>ppt_y</p:attrName>
                        </p:attrNameLst>
                      </p:cBhvr>
                      <p:tavLst>
                        <p:tav tm="0">
                          <p:val>
                            <p:strVal val="1+#ppt_h/2"/>
                          </p:val>
                        </p:tav>
                        <p:tav tm="100000">
                          <p:val>
                            <p:strVal val="#ppt_y"/>
                          </p:val>
                        </p:tav>
                      </p:tavLst>
                    </p:anim>
                  </p:childTnLst>
                </p:cTn>
              </p:par>
            </p:tnLst>
          </p:tmpl>
        </p:tmplLst>
      </p:bldP>
    </p:bld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low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4" name="山形 3"/>
          <p:cNvSpPr/>
          <p:nvPr userDrawn="1"/>
        </p:nvSpPr>
        <p:spPr>
          <a:xfrm>
            <a:off x="1006302" y="5503540"/>
            <a:ext cx="4104456" cy="432048"/>
          </a:xfrm>
          <a:prstGeom prst="chevron">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0" name="山形 9"/>
          <p:cNvSpPr/>
          <p:nvPr userDrawn="1"/>
        </p:nvSpPr>
        <p:spPr>
          <a:xfrm>
            <a:off x="5060990" y="5503540"/>
            <a:ext cx="4104456" cy="432048"/>
          </a:xfrm>
          <a:prstGeom prst="chevron">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2" name="山形 11"/>
          <p:cNvSpPr/>
          <p:nvPr userDrawn="1"/>
        </p:nvSpPr>
        <p:spPr>
          <a:xfrm>
            <a:off x="9120966" y="5503540"/>
            <a:ext cx="4104456" cy="432048"/>
          </a:xfrm>
          <a:prstGeom prst="chevron">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山形 12"/>
          <p:cNvSpPr/>
          <p:nvPr userDrawn="1"/>
        </p:nvSpPr>
        <p:spPr>
          <a:xfrm>
            <a:off x="13175654" y="5503540"/>
            <a:ext cx="4104456" cy="432048"/>
          </a:xfrm>
          <a:prstGeom prst="chevron">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8" name="図プレースホルダー 5"/>
          <p:cNvSpPr>
            <a:spLocks noGrp="1"/>
          </p:cNvSpPr>
          <p:nvPr>
            <p:ph type="pic" sz="quarter" idx="46" hasCustomPrompt="1"/>
          </p:nvPr>
        </p:nvSpPr>
        <p:spPr>
          <a:xfrm>
            <a:off x="11699490" y="6583660"/>
            <a:ext cx="862270" cy="862270"/>
          </a:xfrm>
        </p:spPr>
        <p:txBody>
          <a:bodyPr>
            <a:normAutofit/>
          </a:bodyPr>
          <a:lstStyle>
            <a:lvl1pPr>
              <a:defRPr sz="1100"/>
            </a:lvl1pPr>
          </a:lstStyle>
          <a:p>
            <a:r>
              <a:rPr lang="en-US" dirty="0"/>
              <a:t>ICON</a:t>
            </a:r>
          </a:p>
        </p:txBody>
      </p:sp>
      <p:sp>
        <p:nvSpPr>
          <p:cNvPr id="19" name="テキスト プレースホルダー 11"/>
          <p:cNvSpPr>
            <a:spLocks noGrp="1"/>
          </p:cNvSpPr>
          <p:nvPr>
            <p:ph type="body" sz="quarter" idx="47" hasCustomPrompt="1"/>
          </p:nvPr>
        </p:nvSpPr>
        <p:spPr>
          <a:xfrm>
            <a:off x="12563586"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48" hasCustomPrompt="1"/>
          </p:nvPr>
        </p:nvSpPr>
        <p:spPr>
          <a:xfrm>
            <a:off x="12563586" y="7303740"/>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21" name="図プレースホルダー 5"/>
          <p:cNvSpPr>
            <a:spLocks noGrp="1"/>
          </p:cNvSpPr>
          <p:nvPr>
            <p:ph type="pic" sz="quarter" idx="49" hasCustomPrompt="1"/>
          </p:nvPr>
        </p:nvSpPr>
        <p:spPr>
          <a:xfrm>
            <a:off x="8819170" y="2767236"/>
            <a:ext cx="862270" cy="862270"/>
          </a:xfrm>
        </p:spPr>
        <p:txBody>
          <a:bodyPr>
            <a:normAutofit/>
          </a:bodyPr>
          <a:lstStyle>
            <a:lvl1pPr>
              <a:defRPr sz="1100"/>
            </a:lvl1pPr>
          </a:lstStyle>
          <a:p>
            <a:r>
              <a:rPr lang="en-US" dirty="0"/>
              <a:t>ICON</a:t>
            </a:r>
          </a:p>
        </p:txBody>
      </p:sp>
      <p:sp>
        <p:nvSpPr>
          <p:cNvPr id="22" name="テキスト プレースホルダー 11"/>
          <p:cNvSpPr>
            <a:spLocks noGrp="1"/>
          </p:cNvSpPr>
          <p:nvPr>
            <p:ph type="body" sz="quarter" idx="50" hasCustomPrompt="1"/>
          </p:nvPr>
        </p:nvSpPr>
        <p:spPr>
          <a:xfrm>
            <a:off x="9683266"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51" hasCustomPrompt="1"/>
          </p:nvPr>
        </p:nvSpPr>
        <p:spPr>
          <a:xfrm>
            <a:off x="9683266" y="3487316"/>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24" name="図プレースホルダー 5"/>
          <p:cNvSpPr>
            <a:spLocks noGrp="1"/>
          </p:cNvSpPr>
          <p:nvPr>
            <p:ph type="pic" sz="quarter" idx="52" hasCustomPrompt="1"/>
          </p:nvPr>
        </p:nvSpPr>
        <p:spPr>
          <a:xfrm>
            <a:off x="4246662" y="6583660"/>
            <a:ext cx="862270" cy="862270"/>
          </a:xfrm>
        </p:spPr>
        <p:txBody>
          <a:bodyPr>
            <a:normAutofit/>
          </a:bodyPr>
          <a:lstStyle>
            <a:lvl1pPr>
              <a:defRPr sz="1100"/>
            </a:lvl1pPr>
          </a:lstStyle>
          <a:p>
            <a:r>
              <a:rPr lang="en-US" dirty="0"/>
              <a:t>ICON</a:t>
            </a:r>
          </a:p>
        </p:txBody>
      </p:sp>
      <p:sp>
        <p:nvSpPr>
          <p:cNvPr id="25" name="テキスト プレースホルダー 11"/>
          <p:cNvSpPr>
            <a:spLocks noGrp="1"/>
          </p:cNvSpPr>
          <p:nvPr>
            <p:ph type="body" sz="quarter" idx="53" hasCustomPrompt="1"/>
          </p:nvPr>
        </p:nvSpPr>
        <p:spPr>
          <a:xfrm>
            <a:off x="5110758" y="672767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6" name="テキスト プレースホルダー 11"/>
          <p:cNvSpPr>
            <a:spLocks noGrp="1"/>
          </p:cNvSpPr>
          <p:nvPr>
            <p:ph type="body" sz="quarter" idx="54" hasCustomPrompt="1"/>
          </p:nvPr>
        </p:nvSpPr>
        <p:spPr>
          <a:xfrm>
            <a:off x="5110758" y="7303740"/>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27" name="図プレースホルダー 5"/>
          <p:cNvSpPr>
            <a:spLocks noGrp="1"/>
          </p:cNvSpPr>
          <p:nvPr>
            <p:ph type="pic" sz="quarter" idx="55" hasCustomPrompt="1"/>
          </p:nvPr>
        </p:nvSpPr>
        <p:spPr>
          <a:xfrm>
            <a:off x="2050418" y="2767236"/>
            <a:ext cx="862270" cy="862270"/>
          </a:xfrm>
        </p:spPr>
        <p:txBody>
          <a:bodyPr>
            <a:normAutofit/>
          </a:bodyPr>
          <a:lstStyle>
            <a:lvl1pPr>
              <a:defRPr sz="1100"/>
            </a:lvl1pPr>
          </a:lstStyle>
          <a:p>
            <a:r>
              <a:rPr lang="en-US" dirty="0"/>
              <a:t>ICON</a:t>
            </a:r>
          </a:p>
        </p:txBody>
      </p:sp>
      <p:sp>
        <p:nvSpPr>
          <p:cNvPr id="28" name="テキスト プレースホルダー 11"/>
          <p:cNvSpPr>
            <a:spLocks noGrp="1"/>
          </p:cNvSpPr>
          <p:nvPr>
            <p:ph type="body" sz="quarter" idx="56" hasCustomPrompt="1"/>
          </p:nvPr>
        </p:nvSpPr>
        <p:spPr>
          <a:xfrm>
            <a:off x="2914514" y="29112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57" hasCustomPrompt="1"/>
          </p:nvPr>
        </p:nvSpPr>
        <p:spPr>
          <a:xfrm>
            <a:off x="2914514" y="3487316"/>
            <a:ext cx="4932548" cy="1512168"/>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cxnSp>
        <p:nvCxnSpPr>
          <p:cNvPr id="7" name="カギ線コネクタ 6"/>
          <p:cNvCxnSpPr>
            <a:stCxn id="4" idx="0"/>
            <a:endCxn id="43" idx="1"/>
          </p:cNvCxnSpPr>
          <p:nvPr userDrawn="1"/>
        </p:nvCxnSpPr>
        <p:spPr>
          <a:xfrm rot="16200000" flipV="1">
            <a:off x="1293878" y="3846900"/>
            <a:ext cx="2305169" cy="1008112"/>
          </a:xfrm>
          <a:prstGeom prst="bentConnector4">
            <a:avLst>
              <a:gd name="adj1" fmla="val 11875"/>
              <a:gd name="adj2" fmla="val 21553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0" name="カギ線コネクタ 29"/>
          <p:cNvCxnSpPr>
            <a:stCxn id="12" idx="0"/>
            <a:endCxn id="48" idx="1"/>
          </p:cNvCxnSpPr>
          <p:nvPr userDrawn="1"/>
        </p:nvCxnSpPr>
        <p:spPr>
          <a:xfrm rot="16200000" flipV="1">
            <a:off x="8735814" y="3174172"/>
            <a:ext cx="2308904" cy="2349832"/>
          </a:xfrm>
          <a:prstGeom prst="bentConnector4">
            <a:avLst>
              <a:gd name="adj1" fmla="val 12600"/>
              <a:gd name="adj2" fmla="val 10972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3" name="カギ線コネクタ 32"/>
          <p:cNvCxnSpPr>
            <a:stCxn id="10" idx="2"/>
            <a:endCxn id="50" idx="1"/>
          </p:cNvCxnSpPr>
          <p:nvPr userDrawn="1"/>
        </p:nvCxnSpPr>
        <p:spPr>
          <a:xfrm rot="5400000">
            <a:off x="5052423" y="5062011"/>
            <a:ext cx="1079207" cy="2826360"/>
          </a:xfrm>
          <a:prstGeom prst="bentConnector4">
            <a:avLst>
              <a:gd name="adj1" fmla="val 43501"/>
              <a:gd name="adj2" fmla="val 108088"/>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37" name="カギ線コネクタ 36"/>
          <p:cNvCxnSpPr>
            <a:stCxn id="13" idx="2"/>
            <a:endCxn id="52" idx="1"/>
          </p:cNvCxnSpPr>
          <p:nvPr userDrawn="1"/>
        </p:nvCxnSpPr>
        <p:spPr>
          <a:xfrm rot="5400000">
            <a:off x="12818167" y="4713091"/>
            <a:ext cx="1079207" cy="3524200"/>
          </a:xfrm>
          <a:prstGeom prst="bentConnector4">
            <a:avLst>
              <a:gd name="adj1" fmla="val 43501"/>
              <a:gd name="adj2" fmla="val 106487"/>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3" name="正方形/長方形 42"/>
          <p:cNvSpPr/>
          <p:nvPr userDrawn="1"/>
        </p:nvSpPr>
        <p:spPr>
          <a:xfrm>
            <a:off x="1942406" y="3054355"/>
            <a:ext cx="288032" cy="288032"/>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正方形/長方形 47"/>
          <p:cNvSpPr/>
          <p:nvPr userDrawn="1"/>
        </p:nvSpPr>
        <p:spPr>
          <a:xfrm>
            <a:off x="8715350" y="3054355"/>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正方形/長方形 49"/>
          <p:cNvSpPr/>
          <p:nvPr userDrawn="1"/>
        </p:nvSpPr>
        <p:spPr>
          <a:xfrm>
            <a:off x="4178846"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2" name="正方形/長方形 51"/>
          <p:cNvSpPr/>
          <p:nvPr userDrawn="1"/>
        </p:nvSpPr>
        <p:spPr>
          <a:xfrm>
            <a:off x="11595670" y="6874514"/>
            <a:ext cx="283840" cy="280561"/>
          </a:xfrm>
          <a:prstGeom prst="rect">
            <a:avLst/>
          </a:prstGeom>
          <a:no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2568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fade">
                                      <p:cBhvr>
                                        <p:cTn id="22" dur="500"/>
                                        <p:tgtEl>
                                          <p:spTgt spid="28">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childTnLst>
                          </p:cTn>
                        </p:par>
                        <p:par>
                          <p:cTn id="26" fill="hold">
                            <p:stCondLst>
                              <p:cond delay="2000"/>
                            </p:stCondLst>
                            <p:childTnLst>
                              <p:par>
                                <p:cTn id="27" presetID="22" presetClass="entr" presetSubtype="8" fill="hold" grpId="0" nodeType="after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750"/>
                            </p:stCondLst>
                            <p:childTnLst>
                              <p:par>
                                <p:cTn id="31" presetID="22" presetClass="entr" presetSubtype="1"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par>
                          <p:cTn id="44" fill="hold">
                            <p:stCondLst>
                              <p:cond delay="3750"/>
                            </p:stCondLst>
                            <p:childTnLst>
                              <p:par>
                                <p:cTn id="45" presetID="22" presetClass="entr" presetSubtype="8" fill="hold" grpId="0" nodeType="after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xEl>
                                              <p:pRg st="0" end="0"/>
                                            </p:txEl>
                                          </p:spTgt>
                                        </p:tgtEl>
                                        <p:attrNameLst>
                                          <p:attrName>style.visibility</p:attrName>
                                        </p:attrNameLst>
                                      </p:cBhvr>
                                      <p:to>
                                        <p:strVal val="visible"/>
                                      </p:to>
                                    </p:set>
                                    <p:animEffect transition="in" filter="fade">
                                      <p:cBhvr>
                                        <p:cTn id="61" dur="500"/>
                                        <p:tgtEl>
                                          <p:spTgt spid="23">
                                            <p:txEl>
                                              <p:pRg st="0" end="0"/>
                                            </p:txEl>
                                          </p:spTgt>
                                        </p:tgtEl>
                                      </p:cBhvr>
                                    </p:animEffect>
                                  </p:childTnLst>
                                </p:cTn>
                              </p:par>
                            </p:childTnLst>
                          </p:cTn>
                        </p:par>
                        <p:par>
                          <p:cTn id="62" fill="hold">
                            <p:stCondLst>
                              <p:cond delay="5500"/>
                            </p:stCondLst>
                            <p:childTnLst>
                              <p:par>
                                <p:cTn id="63" presetID="22" presetClass="entr" presetSubtype="8" fill="hold" grpId="0" nodeType="afterEffect">
                                  <p:stCondLst>
                                    <p:cond delay="25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par>
                          <p:cTn id="66" fill="hold">
                            <p:stCondLst>
                              <p:cond delay="6250"/>
                            </p:stCondLst>
                            <p:childTnLst>
                              <p:par>
                                <p:cTn id="67" presetID="22" presetClass="entr" presetSubtype="1"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xEl>
                                              <p:pRg st="0" end="0"/>
                                            </p:txEl>
                                          </p:spTgt>
                                        </p:tgtEl>
                                        <p:attrNameLst>
                                          <p:attrName>style.visibility</p:attrName>
                                        </p:attrNameLst>
                                      </p:cBhvr>
                                      <p:to>
                                        <p:strVal val="visible"/>
                                      </p:to>
                                    </p:set>
                                    <p:animEffect transition="in" filter="fade">
                                      <p:cBhvr>
                                        <p:cTn id="76" dur="500"/>
                                        <p:tgtEl>
                                          <p:spTgt spid="19">
                                            <p:txEl>
                                              <p:pRg st="0" end="0"/>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xEl>
                                              <p:pRg st="0" end="0"/>
                                            </p:txEl>
                                          </p:spTgt>
                                        </p:tgtEl>
                                        <p:attrNameLst>
                                          <p:attrName>style.visibility</p:attrName>
                                        </p:attrNameLst>
                                      </p:cBhvr>
                                      <p:to>
                                        <p:strVal val="visible"/>
                                      </p:to>
                                    </p:set>
                                    <p:animEffect transition="in" filter="fade">
                                      <p:cBhvr>
                                        <p:cTn id="79"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4" grpId="0" animBg="1"/>
      <p:bldP spid="10" grpId="0" animBg="1"/>
      <p:bldP spid="12" grpId="0" animBg="1"/>
      <p:bldP spid="13" grpId="0" animBg="1"/>
      <p:bldP spid="18" grpId="0"/>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4" name="円/楕円 13"/>
          <p:cNvSpPr/>
          <p:nvPr userDrawn="1"/>
        </p:nvSpPr>
        <p:spPr>
          <a:xfrm>
            <a:off x="8531138" y="2407196"/>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図プレースホルダー 5"/>
          <p:cNvSpPr>
            <a:spLocks noGrp="1"/>
          </p:cNvSpPr>
          <p:nvPr>
            <p:ph type="pic" sz="quarter" idx="45" hasCustomPrompt="1"/>
          </p:nvPr>
        </p:nvSpPr>
        <p:spPr>
          <a:xfrm>
            <a:off x="8856860" y="2713231"/>
            <a:ext cx="630070" cy="630070"/>
          </a:xfrm>
        </p:spPr>
        <p:txBody>
          <a:bodyPr>
            <a:normAutofit/>
          </a:bodyPr>
          <a:lstStyle>
            <a:lvl1pPr>
              <a:defRPr sz="1100"/>
            </a:lvl1pPr>
          </a:lstStyle>
          <a:p>
            <a:r>
              <a:rPr lang="en-US" dirty="0"/>
              <a:t>ICON</a:t>
            </a:r>
          </a:p>
        </p:txBody>
      </p:sp>
      <p:sp>
        <p:nvSpPr>
          <p:cNvPr id="16" name="円/楕円 15"/>
          <p:cNvSpPr/>
          <p:nvPr userDrawn="1"/>
        </p:nvSpPr>
        <p:spPr>
          <a:xfrm>
            <a:off x="8531138" y="805982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図プレースホルダー 5"/>
          <p:cNvSpPr>
            <a:spLocks noGrp="1"/>
          </p:cNvSpPr>
          <p:nvPr>
            <p:ph type="pic" sz="quarter" idx="46" hasCustomPrompt="1"/>
          </p:nvPr>
        </p:nvSpPr>
        <p:spPr>
          <a:xfrm>
            <a:off x="8856860" y="8365859"/>
            <a:ext cx="630070" cy="630070"/>
          </a:xfrm>
        </p:spPr>
        <p:txBody>
          <a:bodyPr>
            <a:normAutofit/>
          </a:bodyPr>
          <a:lstStyle>
            <a:lvl1pPr>
              <a:defRPr sz="1100"/>
            </a:lvl1pPr>
          </a:lstStyle>
          <a:p>
            <a:r>
              <a:rPr lang="en-US" dirty="0"/>
              <a:t>ICON</a:t>
            </a:r>
          </a:p>
        </p:txBody>
      </p:sp>
      <p:cxnSp>
        <p:nvCxnSpPr>
          <p:cNvPr id="19" name="直線コネクタ 18"/>
          <p:cNvCxnSpPr>
            <a:stCxn id="16" idx="0"/>
            <a:endCxn id="14" idx="4"/>
          </p:cNvCxnSpPr>
          <p:nvPr userDrawn="1"/>
        </p:nvCxnSpPr>
        <p:spPr>
          <a:xfrm flipV="1">
            <a:off x="9161208" y="3667336"/>
            <a:ext cx="0" cy="4392488"/>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30" name="円/楕円 29"/>
          <p:cNvSpPr/>
          <p:nvPr userDrawn="1"/>
        </p:nvSpPr>
        <p:spPr>
          <a:xfrm>
            <a:off x="6010858" y="38833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図プレースホルダー 5"/>
          <p:cNvSpPr>
            <a:spLocks noGrp="1"/>
          </p:cNvSpPr>
          <p:nvPr>
            <p:ph type="pic" sz="quarter" idx="47" hasCustomPrompt="1"/>
          </p:nvPr>
        </p:nvSpPr>
        <p:spPr>
          <a:xfrm>
            <a:off x="6336580" y="4189395"/>
            <a:ext cx="630070" cy="630070"/>
          </a:xfrm>
        </p:spPr>
        <p:txBody>
          <a:bodyPr>
            <a:normAutofit/>
          </a:bodyPr>
          <a:lstStyle>
            <a:lvl1pPr>
              <a:defRPr sz="1100"/>
            </a:lvl1pPr>
          </a:lstStyle>
          <a:p>
            <a:r>
              <a:rPr lang="en-US" dirty="0"/>
              <a:t>ICON</a:t>
            </a:r>
          </a:p>
        </p:txBody>
      </p:sp>
      <p:sp>
        <p:nvSpPr>
          <p:cNvPr id="35" name="円/楕円 34"/>
          <p:cNvSpPr/>
          <p:nvPr userDrawn="1"/>
        </p:nvSpPr>
        <p:spPr>
          <a:xfrm>
            <a:off x="6010858" y="6583660"/>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図プレースホルダー 5"/>
          <p:cNvSpPr>
            <a:spLocks noGrp="1"/>
          </p:cNvSpPr>
          <p:nvPr>
            <p:ph type="pic" sz="quarter" idx="48" hasCustomPrompt="1"/>
          </p:nvPr>
        </p:nvSpPr>
        <p:spPr>
          <a:xfrm>
            <a:off x="6336580" y="6889695"/>
            <a:ext cx="630070" cy="630070"/>
          </a:xfrm>
        </p:spPr>
        <p:txBody>
          <a:bodyPr>
            <a:normAutofit/>
          </a:bodyPr>
          <a:lstStyle>
            <a:lvl1pPr>
              <a:defRPr sz="1100"/>
            </a:lvl1pPr>
          </a:lstStyle>
          <a:p>
            <a:r>
              <a:rPr lang="en-US" dirty="0"/>
              <a:t>ICON</a:t>
            </a:r>
          </a:p>
        </p:txBody>
      </p:sp>
      <p:sp>
        <p:nvSpPr>
          <p:cNvPr id="37" name="円/楕円 36"/>
          <p:cNvSpPr/>
          <p:nvPr userDrawn="1"/>
        </p:nvSpPr>
        <p:spPr>
          <a:xfrm>
            <a:off x="11087422" y="38957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図プレースホルダー 5"/>
          <p:cNvSpPr>
            <a:spLocks noGrp="1"/>
          </p:cNvSpPr>
          <p:nvPr>
            <p:ph type="pic" sz="quarter" idx="49" hasCustomPrompt="1"/>
          </p:nvPr>
        </p:nvSpPr>
        <p:spPr>
          <a:xfrm>
            <a:off x="11413144" y="4201799"/>
            <a:ext cx="630070" cy="630070"/>
          </a:xfrm>
        </p:spPr>
        <p:txBody>
          <a:bodyPr>
            <a:normAutofit/>
          </a:bodyPr>
          <a:lstStyle>
            <a:lvl1pPr>
              <a:defRPr sz="1100"/>
            </a:lvl1pPr>
          </a:lstStyle>
          <a:p>
            <a:r>
              <a:rPr lang="en-US" dirty="0"/>
              <a:t>ICON</a:t>
            </a:r>
          </a:p>
        </p:txBody>
      </p:sp>
      <p:sp>
        <p:nvSpPr>
          <p:cNvPr id="39" name="円/楕円 38"/>
          <p:cNvSpPr/>
          <p:nvPr userDrawn="1"/>
        </p:nvSpPr>
        <p:spPr>
          <a:xfrm>
            <a:off x="11087422" y="6596064"/>
            <a:ext cx="1260140" cy="1260140"/>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図プレースホルダー 5"/>
          <p:cNvSpPr>
            <a:spLocks noGrp="1"/>
          </p:cNvSpPr>
          <p:nvPr>
            <p:ph type="pic" sz="quarter" idx="50" hasCustomPrompt="1"/>
          </p:nvPr>
        </p:nvSpPr>
        <p:spPr>
          <a:xfrm>
            <a:off x="11413144" y="6902099"/>
            <a:ext cx="630070" cy="630070"/>
          </a:xfrm>
        </p:spPr>
        <p:txBody>
          <a:bodyPr>
            <a:normAutofit/>
          </a:bodyPr>
          <a:lstStyle>
            <a:lvl1pPr>
              <a:defRPr sz="1100"/>
            </a:lvl1pPr>
          </a:lstStyle>
          <a:p>
            <a:r>
              <a:rPr lang="en-US" dirty="0"/>
              <a:t>ICON</a:t>
            </a:r>
          </a:p>
        </p:txBody>
      </p:sp>
      <p:cxnSp>
        <p:nvCxnSpPr>
          <p:cNvPr id="42" name="直線コネクタ 41"/>
          <p:cNvCxnSpPr/>
          <p:nvPr userDrawn="1"/>
        </p:nvCxnSpPr>
        <p:spPr>
          <a:xfrm>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flipH="1">
            <a:off x="7270998" y="4783460"/>
            <a:ext cx="3816424" cy="2160240"/>
          </a:xfrm>
          <a:prstGeom prst="line">
            <a:avLst/>
          </a:prstGeom>
          <a:ln w="28575">
            <a:solidFill>
              <a:srgbClr val="FFFFFF">
                <a:alpha val="50196"/>
              </a:srgbClr>
            </a:solidFill>
            <a:prstDash val="solid"/>
          </a:ln>
        </p:spPr>
        <p:style>
          <a:lnRef idx="1">
            <a:schemeClr val="accent1"/>
          </a:lnRef>
          <a:fillRef idx="0">
            <a:schemeClr val="accent1"/>
          </a:fillRef>
          <a:effectRef idx="0">
            <a:schemeClr val="accent1"/>
          </a:effectRef>
          <a:fontRef idx="minor">
            <a:schemeClr val="tx1"/>
          </a:fontRef>
        </p:style>
      </p:cxnSp>
      <p:sp>
        <p:nvSpPr>
          <p:cNvPr id="10" name="円/楕円 9"/>
          <p:cNvSpPr/>
          <p:nvPr userDrawn="1"/>
        </p:nvSpPr>
        <p:spPr>
          <a:xfrm>
            <a:off x="7379803" y="4064173"/>
            <a:ext cx="3599607" cy="3599607"/>
          </a:xfrm>
          <a:prstGeom prst="ellipse">
            <a:avLst/>
          </a:prstGeom>
          <a:blipFill dpi="0" rotWithShape="1">
            <a:blip r:embed="rId2"/>
            <a:srcRect/>
            <a:tile tx="0" ty="0" sx="100000" sy="100000" flip="none" algn="tl"/>
          </a:blipFill>
          <a:ln w="98425" cmpd="thinThick">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a:t>TEXT</a:t>
            </a:r>
            <a:br>
              <a:rPr lang="en-US" altLang="ja-JP" dirty="0"/>
            </a:br>
            <a:r>
              <a:rPr lang="en-US" altLang="ja-JP" dirty="0"/>
              <a:t>TEXT</a:t>
            </a:r>
          </a:p>
        </p:txBody>
      </p:sp>
      <p:sp>
        <p:nvSpPr>
          <p:cNvPr id="54" name="テキスト プレースホルダー 11"/>
          <p:cNvSpPr>
            <a:spLocks noGrp="1"/>
          </p:cNvSpPr>
          <p:nvPr>
            <p:ph type="body" sz="quarter" idx="56" hasCustomPrompt="1"/>
          </p:nvPr>
        </p:nvSpPr>
        <p:spPr>
          <a:xfrm>
            <a:off x="10331338" y="2263180"/>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55" name="テキスト プレースホルダー 11"/>
          <p:cNvSpPr>
            <a:spLocks noGrp="1"/>
          </p:cNvSpPr>
          <p:nvPr>
            <p:ph type="body" sz="quarter" idx="57" hasCustomPrompt="1"/>
          </p:nvPr>
        </p:nvSpPr>
        <p:spPr>
          <a:xfrm>
            <a:off x="10331338" y="2839244"/>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56" name="テキスト プレースホルダー 11"/>
          <p:cNvSpPr>
            <a:spLocks noGrp="1"/>
          </p:cNvSpPr>
          <p:nvPr>
            <p:ph type="body" sz="quarter" idx="58" hasCustomPrompt="1"/>
          </p:nvPr>
        </p:nvSpPr>
        <p:spPr>
          <a:xfrm>
            <a:off x="12851618"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57" name="テキスト プレースホルダー 11"/>
          <p:cNvSpPr>
            <a:spLocks noGrp="1"/>
          </p:cNvSpPr>
          <p:nvPr>
            <p:ph type="body" sz="quarter" idx="59" hasCustomPrompt="1"/>
          </p:nvPr>
        </p:nvSpPr>
        <p:spPr>
          <a:xfrm>
            <a:off x="12851618" y="4345233"/>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58" name="テキスト プレースホルダー 11"/>
          <p:cNvSpPr>
            <a:spLocks noGrp="1"/>
          </p:cNvSpPr>
          <p:nvPr>
            <p:ph type="body" sz="quarter" idx="60" hasCustomPrompt="1"/>
          </p:nvPr>
        </p:nvSpPr>
        <p:spPr>
          <a:xfrm>
            <a:off x="12851618" y="6511652"/>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59" name="テキスト プレースホルダー 11"/>
          <p:cNvSpPr>
            <a:spLocks noGrp="1"/>
          </p:cNvSpPr>
          <p:nvPr>
            <p:ph type="body" sz="quarter" idx="61" hasCustomPrompt="1"/>
          </p:nvPr>
        </p:nvSpPr>
        <p:spPr>
          <a:xfrm>
            <a:off x="12851618" y="7087716"/>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60" name="テキスト プレースホルダー 11"/>
          <p:cNvSpPr>
            <a:spLocks noGrp="1"/>
          </p:cNvSpPr>
          <p:nvPr>
            <p:ph type="body" sz="quarter" idx="62" hasCustomPrompt="1"/>
          </p:nvPr>
        </p:nvSpPr>
        <p:spPr>
          <a:xfrm>
            <a:off x="646262" y="3769169"/>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61" name="テキスト プレースホルダー 11"/>
          <p:cNvSpPr>
            <a:spLocks noGrp="1"/>
          </p:cNvSpPr>
          <p:nvPr>
            <p:ph type="body" sz="quarter" idx="63" hasCustomPrompt="1"/>
          </p:nvPr>
        </p:nvSpPr>
        <p:spPr>
          <a:xfrm>
            <a:off x="646262" y="4345233"/>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62" name="テキスト プレースホルダー 11"/>
          <p:cNvSpPr>
            <a:spLocks noGrp="1"/>
          </p:cNvSpPr>
          <p:nvPr>
            <p:ph type="body" sz="quarter" idx="64" hasCustomPrompt="1"/>
          </p:nvPr>
        </p:nvSpPr>
        <p:spPr>
          <a:xfrm>
            <a:off x="646262" y="6067246"/>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63" name="テキスト プレースホルダー 11"/>
          <p:cNvSpPr>
            <a:spLocks noGrp="1"/>
          </p:cNvSpPr>
          <p:nvPr>
            <p:ph type="body" sz="quarter" idx="65" hasCustomPrompt="1"/>
          </p:nvPr>
        </p:nvSpPr>
        <p:spPr>
          <a:xfrm>
            <a:off x="646262" y="6643310"/>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sp>
        <p:nvSpPr>
          <p:cNvPr id="64" name="テキスト プレースホルダー 11"/>
          <p:cNvSpPr>
            <a:spLocks noGrp="1"/>
          </p:cNvSpPr>
          <p:nvPr>
            <p:ph type="body" sz="quarter" idx="66" hasCustomPrompt="1"/>
          </p:nvPr>
        </p:nvSpPr>
        <p:spPr>
          <a:xfrm>
            <a:off x="3238550" y="8009157"/>
            <a:ext cx="4932548" cy="647650"/>
          </a:xfrm>
        </p:spPr>
        <p:txBody>
          <a:bodyPr anchor="ctr">
            <a:noAutofit/>
          </a:bodyPr>
          <a:lstStyle>
            <a:lvl1pPr algn="l">
              <a:defRPr sz="3600">
                <a:solidFill>
                  <a:schemeClr val="accent1"/>
                </a:solidFill>
                <a:latin typeface="Bebas Neue Regular" pitchFamily="50" charset="0"/>
              </a:defRPr>
            </a:lvl1pPr>
          </a:lstStyle>
          <a:p>
            <a:pPr lvl="0"/>
            <a:r>
              <a:rPr lang="en-US" altLang="ja-JP" dirty="0"/>
              <a:t>Text Here</a:t>
            </a:r>
            <a:endParaRPr lang="en-US" dirty="0"/>
          </a:p>
        </p:txBody>
      </p:sp>
      <p:sp>
        <p:nvSpPr>
          <p:cNvPr id="65" name="テキスト プレースホルダー 11"/>
          <p:cNvSpPr>
            <a:spLocks noGrp="1"/>
          </p:cNvSpPr>
          <p:nvPr>
            <p:ph type="body" sz="quarter" idx="67" hasCustomPrompt="1"/>
          </p:nvPr>
        </p:nvSpPr>
        <p:spPr>
          <a:xfrm>
            <a:off x="3238550" y="8585221"/>
            <a:ext cx="4932548" cy="876454"/>
          </a:xfrm>
        </p:spPr>
        <p:txBody>
          <a:bodyPr anchor="t">
            <a:noAutofit/>
          </a:bodyPr>
          <a:lstStyle>
            <a:lvl1pPr algn="l">
              <a:defRPr sz="2000">
                <a:solidFill>
                  <a:schemeClr val="bg1"/>
                </a:solidFill>
                <a:latin typeface="+mn-lt"/>
              </a:defRPr>
            </a:lvl1pPr>
          </a:lstStyle>
          <a:p>
            <a:pPr lvl="0"/>
            <a:r>
              <a:rPr lang="en-US" altLang="ja-JP" dirty="0"/>
              <a:t>Text Here</a:t>
            </a:r>
            <a:endParaRPr lang="en-US" dirty="0"/>
          </a:p>
        </p:txBody>
      </p:sp>
      <p:cxnSp>
        <p:nvCxnSpPr>
          <p:cNvPr id="67" name="直線コネクタ 66"/>
          <p:cNvCxnSpPr>
            <a:stCxn id="14" idx="6"/>
            <a:endCxn id="54" idx="1"/>
          </p:cNvCxnSpPr>
          <p:nvPr userDrawn="1"/>
        </p:nvCxnSpPr>
        <p:spPr>
          <a:xfrm flipV="1">
            <a:off x="9791278" y="2587005"/>
            <a:ext cx="540060" cy="450261"/>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68" name="直線コネクタ 66"/>
          <p:cNvCxnSpPr>
            <a:stCxn id="37" idx="6"/>
            <a:endCxn id="56" idx="1"/>
          </p:cNvCxnSpPr>
          <p:nvPr userDrawn="1"/>
        </p:nvCxnSpPr>
        <p:spPr>
          <a:xfrm flipV="1">
            <a:off x="12347562" y="4092994"/>
            <a:ext cx="504056" cy="43284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1" name="直線コネクタ 66"/>
          <p:cNvCxnSpPr>
            <a:stCxn id="30" idx="0"/>
            <a:endCxn id="60" idx="1"/>
          </p:cNvCxnSpPr>
          <p:nvPr userDrawn="1"/>
        </p:nvCxnSpPr>
        <p:spPr>
          <a:xfrm rot="16200000" flipH="1" flipV="1">
            <a:off x="3538778" y="990844"/>
            <a:ext cx="209634" cy="5994666"/>
          </a:xfrm>
          <a:prstGeom prst="bentConnector4">
            <a:avLst>
              <a:gd name="adj1" fmla="val -163519"/>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4" name="直線コネクタ 66"/>
          <p:cNvCxnSpPr>
            <a:stCxn id="39" idx="6"/>
            <a:endCxn id="58" idx="1"/>
          </p:cNvCxnSpPr>
          <p:nvPr userDrawn="1"/>
        </p:nvCxnSpPr>
        <p:spPr>
          <a:xfrm flipV="1">
            <a:off x="12347562" y="6835477"/>
            <a:ext cx="504056" cy="390657"/>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77" name="直線コネクタ 66"/>
          <p:cNvCxnSpPr>
            <a:stCxn id="35" idx="0"/>
            <a:endCxn id="62" idx="1"/>
          </p:cNvCxnSpPr>
          <p:nvPr userDrawn="1"/>
        </p:nvCxnSpPr>
        <p:spPr>
          <a:xfrm rot="16200000" flipV="1">
            <a:off x="3547301" y="3490033"/>
            <a:ext cx="192589" cy="5994666"/>
          </a:xfrm>
          <a:prstGeom prst="bentConnector4">
            <a:avLst>
              <a:gd name="adj1" fmla="val 386841"/>
              <a:gd name="adj2" fmla="val 10381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cxnSp>
        <p:nvCxnSpPr>
          <p:cNvPr id="80" name="直線コネクタ 66"/>
          <p:cNvCxnSpPr>
            <a:stCxn id="16" idx="1"/>
            <a:endCxn id="64" idx="1"/>
          </p:cNvCxnSpPr>
          <p:nvPr userDrawn="1"/>
        </p:nvCxnSpPr>
        <p:spPr>
          <a:xfrm rot="16200000" flipH="1" flipV="1">
            <a:off x="5932808" y="5550108"/>
            <a:ext cx="88615" cy="5477131"/>
          </a:xfrm>
          <a:prstGeom prst="bentConnector4">
            <a:avLst>
              <a:gd name="adj1" fmla="val -292087"/>
              <a:gd name="adj2" fmla="val 104174"/>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802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 calcmode="lin" valueType="num">
                                      <p:cBhvr>
                                        <p:cTn id="16"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2">
                                            <p:txEl>
                                              <p:pRg st="0" end="0"/>
                                            </p:txEl>
                                          </p:spTgt>
                                        </p:tgtEl>
                                      </p:cBhvr>
                                    </p:animEffect>
                                  </p:childTnLst>
                                </p:cTn>
                              </p:par>
                            </p:childTnLst>
                          </p:cTn>
                        </p:par>
                        <p:par>
                          <p:cTn id="19" fill="hold">
                            <p:stCondLst>
                              <p:cond delay="1000"/>
                            </p:stCondLst>
                            <p:childTnLst>
                              <p:par>
                                <p:cTn id="20" presetID="49" presetClass="entr" presetSubtype="0" decel="10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300" fill="hold"/>
                                        <p:tgtEl>
                                          <p:spTgt spid="14"/>
                                        </p:tgtEl>
                                        <p:attrNameLst>
                                          <p:attrName>ppt_w</p:attrName>
                                        </p:attrNameLst>
                                      </p:cBhvr>
                                      <p:tavLst>
                                        <p:tav tm="0">
                                          <p:val>
                                            <p:fltVal val="0"/>
                                          </p:val>
                                        </p:tav>
                                        <p:tav tm="100000">
                                          <p:val>
                                            <p:strVal val="#ppt_w"/>
                                          </p:val>
                                        </p:tav>
                                      </p:tavLst>
                                    </p:anim>
                                    <p:anim calcmode="lin" valueType="num">
                                      <p:cBhvr>
                                        <p:cTn id="29" dur="300" fill="hold"/>
                                        <p:tgtEl>
                                          <p:spTgt spid="14"/>
                                        </p:tgtEl>
                                        <p:attrNameLst>
                                          <p:attrName>ppt_h</p:attrName>
                                        </p:attrNameLst>
                                      </p:cBhvr>
                                      <p:tavLst>
                                        <p:tav tm="0">
                                          <p:val>
                                            <p:fltVal val="0"/>
                                          </p:val>
                                        </p:tav>
                                        <p:tav tm="100000">
                                          <p:val>
                                            <p:strVal val="#ppt_h"/>
                                          </p:val>
                                        </p:tav>
                                      </p:tavLst>
                                    </p:anim>
                                    <p:anim calcmode="lin" valueType="num">
                                      <p:cBhvr>
                                        <p:cTn id="30" dur="300" fill="hold"/>
                                        <p:tgtEl>
                                          <p:spTgt spid="14"/>
                                        </p:tgtEl>
                                        <p:attrNameLst>
                                          <p:attrName>style.rotation</p:attrName>
                                        </p:attrNameLst>
                                      </p:cBhvr>
                                      <p:tavLst>
                                        <p:tav tm="0">
                                          <p:val>
                                            <p:fltVal val="360"/>
                                          </p:val>
                                        </p:tav>
                                        <p:tav tm="100000">
                                          <p:val>
                                            <p:fltVal val="0"/>
                                          </p:val>
                                        </p:tav>
                                      </p:tavLst>
                                    </p:anim>
                                    <p:animEffect transition="in" filter="fade">
                                      <p:cBhvr>
                                        <p:cTn id="31" dur="30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 calcmode="lin" valueType="num">
                                      <p:cBhvr>
                                        <p:cTn id="36" dur="500" fill="hold"/>
                                        <p:tgtEl>
                                          <p:spTgt spid="18"/>
                                        </p:tgtEl>
                                        <p:attrNameLst>
                                          <p:attrName>style.rotation</p:attrName>
                                        </p:attrNameLst>
                                      </p:cBhvr>
                                      <p:tavLst>
                                        <p:tav tm="0">
                                          <p:val>
                                            <p:fltVal val="360"/>
                                          </p:val>
                                        </p:tav>
                                        <p:tav tm="100000">
                                          <p:val>
                                            <p:fltVal val="0"/>
                                          </p:val>
                                        </p:tav>
                                      </p:tavLst>
                                    </p:anim>
                                    <p:animEffect transition="in" filter="fade">
                                      <p:cBhvr>
                                        <p:cTn id="37" dur="500"/>
                                        <p:tgtEl>
                                          <p:spTgt spid="18"/>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300" fill="hold"/>
                                        <p:tgtEl>
                                          <p:spTgt spid="16"/>
                                        </p:tgtEl>
                                        <p:attrNameLst>
                                          <p:attrName>ppt_w</p:attrName>
                                        </p:attrNameLst>
                                      </p:cBhvr>
                                      <p:tavLst>
                                        <p:tav tm="0">
                                          <p:val>
                                            <p:fltVal val="0"/>
                                          </p:val>
                                        </p:tav>
                                        <p:tav tm="100000">
                                          <p:val>
                                            <p:strVal val="#ppt_w"/>
                                          </p:val>
                                        </p:tav>
                                      </p:tavLst>
                                    </p:anim>
                                    <p:anim calcmode="lin" valueType="num">
                                      <p:cBhvr>
                                        <p:cTn id="41" dur="300" fill="hold"/>
                                        <p:tgtEl>
                                          <p:spTgt spid="16"/>
                                        </p:tgtEl>
                                        <p:attrNameLst>
                                          <p:attrName>ppt_h</p:attrName>
                                        </p:attrNameLst>
                                      </p:cBhvr>
                                      <p:tavLst>
                                        <p:tav tm="0">
                                          <p:val>
                                            <p:fltVal val="0"/>
                                          </p:val>
                                        </p:tav>
                                        <p:tav tm="100000">
                                          <p:val>
                                            <p:strVal val="#ppt_h"/>
                                          </p:val>
                                        </p:tav>
                                      </p:tavLst>
                                    </p:anim>
                                    <p:anim calcmode="lin" valueType="num">
                                      <p:cBhvr>
                                        <p:cTn id="42" dur="300" fill="hold"/>
                                        <p:tgtEl>
                                          <p:spTgt spid="16"/>
                                        </p:tgtEl>
                                        <p:attrNameLst>
                                          <p:attrName>style.rotation</p:attrName>
                                        </p:attrNameLst>
                                      </p:cBhvr>
                                      <p:tavLst>
                                        <p:tav tm="0">
                                          <p:val>
                                            <p:fltVal val="360"/>
                                          </p:val>
                                        </p:tav>
                                        <p:tav tm="100000">
                                          <p:val>
                                            <p:fltVal val="0"/>
                                          </p:val>
                                        </p:tav>
                                      </p:tavLst>
                                    </p:anim>
                                    <p:animEffect transition="in" filter="fade">
                                      <p:cBhvr>
                                        <p:cTn id="43" dur="300"/>
                                        <p:tgtEl>
                                          <p:spTgt spid="1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 calcmode="lin" valueType="num">
                                      <p:cBhvr>
                                        <p:cTn id="48" dur="500" fill="hold"/>
                                        <p:tgtEl>
                                          <p:spTgt spid="31"/>
                                        </p:tgtEl>
                                        <p:attrNameLst>
                                          <p:attrName>style.rotation</p:attrName>
                                        </p:attrNameLst>
                                      </p:cBhvr>
                                      <p:tavLst>
                                        <p:tav tm="0">
                                          <p:val>
                                            <p:fltVal val="360"/>
                                          </p:val>
                                        </p:tav>
                                        <p:tav tm="100000">
                                          <p:val>
                                            <p:fltVal val="0"/>
                                          </p:val>
                                        </p:tav>
                                      </p:tavLst>
                                    </p:anim>
                                    <p:animEffect transition="in" filter="fade">
                                      <p:cBhvr>
                                        <p:cTn id="49" dur="500"/>
                                        <p:tgtEl>
                                          <p:spTgt spid="31"/>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300" fill="hold"/>
                                        <p:tgtEl>
                                          <p:spTgt spid="30"/>
                                        </p:tgtEl>
                                        <p:attrNameLst>
                                          <p:attrName>ppt_w</p:attrName>
                                        </p:attrNameLst>
                                      </p:cBhvr>
                                      <p:tavLst>
                                        <p:tav tm="0">
                                          <p:val>
                                            <p:fltVal val="0"/>
                                          </p:val>
                                        </p:tav>
                                        <p:tav tm="100000">
                                          <p:val>
                                            <p:strVal val="#ppt_w"/>
                                          </p:val>
                                        </p:tav>
                                      </p:tavLst>
                                    </p:anim>
                                    <p:anim calcmode="lin" valueType="num">
                                      <p:cBhvr>
                                        <p:cTn id="53" dur="300" fill="hold"/>
                                        <p:tgtEl>
                                          <p:spTgt spid="30"/>
                                        </p:tgtEl>
                                        <p:attrNameLst>
                                          <p:attrName>ppt_h</p:attrName>
                                        </p:attrNameLst>
                                      </p:cBhvr>
                                      <p:tavLst>
                                        <p:tav tm="0">
                                          <p:val>
                                            <p:fltVal val="0"/>
                                          </p:val>
                                        </p:tav>
                                        <p:tav tm="100000">
                                          <p:val>
                                            <p:strVal val="#ppt_h"/>
                                          </p:val>
                                        </p:tav>
                                      </p:tavLst>
                                    </p:anim>
                                    <p:anim calcmode="lin" valueType="num">
                                      <p:cBhvr>
                                        <p:cTn id="54" dur="300" fill="hold"/>
                                        <p:tgtEl>
                                          <p:spTgt spid="30"/>
                                        </p:tgtEl>
                                        <p:attrNameLst>
                                          <p:attrName>style.rotation</p:attrName>
                                        </p:attrNameLst>
                                      </p:cBhvr>
                                      <p:tavLst>
                                        <p:tav tm="0">
                                          <p:val>
                                            <p:fltVal val="360"/>
                                          </p:val>
                                        </p:tav>
                                        <p:tav tm="100000">
                                          <p:val>
                                            <p:fltVal val="0"/>
                                          </p:val>
                                        </p:tav>
                                      </p:tavLst>
                                    </p:anim>
                                    <p:animEffect transition="in" filter="fade">
                                      <p:cBhvr>
                                        <p:cTn id="55" dur="300"/>
                                        <p:tgtEl>
                                          <p:spTgt spid="30"/>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 calcmode="lin" valueType="num">
                                      <p:cBhvr>
                                        <p:cTn id="60" dur="500" fill="hold"/>
                                        <p:tgtEl>
                                          <p:spTgt spid="36"/>
                                        </p:tgtEl>
                                        <p:attrNameLst>
                                          <p:attrName>style.rotation</p:attrName>
                                        </p:attrNameLst>
                                      </p:cBhvr>
                                      <p:tavLst>
                                        <p:tav tm="0">
                                          <p:val>
                                            <p:fltVal val="360"/>
                                          </p:val>
                                        </p:tav>
                                        <p:tav tm="100000">
                                          <p:val>
                                            <p:fltVal val="0"/>
                                          </p:val>
                                        </p:tav>
                                      </p:tavLst>
                                    </p:anim>
                                    <p:animEffect transition="in" filter="fade">
                                      <p:cBhvr>
                                        <p:cTn id="61" dur="500"/>
                                        <p:tgtEl>
                                          <p:spTgt spid="36"/>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p:cTn id="64" dur="300" fill="hold"/>
                                        <p:tgtEl>
                                          <p:spTgt spid="35"/>
                                        </p:tgtEl>
                                        <p:attrNameLst>
                                          <p:attrName>ppt_w</p:attrName>
                                        </p:attrNameLst>
                                      </p:cBhvr>
                                      <p:tavLst>
                                        <p:tav tm="0">
                                          <p:val>
                                            <p:fltVal val="0"/>
                                          </p:val>
                                        </p:tav>
                                        <p:tav tm="100000">
                                          <p:val>
                                            <p:strVal val="#ppt_w"/>
                                          </p:val>
                                        </p:tav>
                                      </p:tavLst>
                                    </p:anim>
                                    <p:anim calcmode="lin" valueType="num">
                                      <p:cBhvr>
                                        <p:cTn id="65" dur="300" fill="hold"/>
                                        <p:tgtEl>
                                          <p:spTgt spid="35"/>
                                        </p:tgtEl>
                                        <p:attrNameLst>
                                          <p:attrName>ppt_h</p:attrName>
                                        </p:attrNameLst>
                                      </p:cBhvr>
                                      <p:tavLst>
                                        <p:tav tm="0">
                                          <p:val>
                                            <p:fltVal val="0"/>
                                          </p:val>
                                        </p:tav>
                                        <p:tav tm="100000">
                                          <p:val>
                                            <p:strVal val="#ppt_h"/>
                                          </p:val>
                                        </p:tav>
                                      </p:tavLst>
                                    </p:anim>
                                    <p:anim calcmode="lin" valueType="num">
                                      <p:cBhvr>
                                        <p:cTn id="66" dur="300" fill="hold"/>
                                        <p:tgtEl>
                                          <p:spTgt spid="35"/>
                                        </p:tgtEl>
                                        <p:attrNameLst>
                                          <p:attrName>style.rotation</p:attrName>
                                        </p:attrNameLst>
                                      </p:cBhvr>
                                      <p:tavLst>
                                        <p:tav tm="0">
                                          <p:val>
                                            <p:fltVal val="360"/>
                                          </p:val>
                                        </p:tav>
                                        <p:tav tm="100000">
                                          <p:val>
                                            <p:fltVal val="0"/>
                                          </p:val>
                                        </p:tav>
                                      </p:tavLst>
                                    </p:anim>
                                    <p:animEffect transition="in" filter="fade">
                                      <p:cBhvr>
                                        <p:cTn id="67" dur="300"/>
                                        <p:tgtEl>
                                          <p:spTgt spid="3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 calcmode="lin" valueType="num">
                                      <p:cBhvr>
                                        <p:cTn id="72" dur="500" fill="hold"/>
                                        <p:tgtEl>
                                          <p:spTgt spid="38"/>
                                        </p:tgtEl>
                                        <p:attrNameLst>
                                          <p:attrName>style.rotation</p:attrName>
                                        </p:attrNameLst>
                                      </p:cBhvr>
                                      <p:tavLst>
                                        <p:tav tm="0">
                                          <p:val>
                                            <p:fltVal val="360"/>
                                          </p:val>
                                        </p:tav>
                                        <p:tav tm="100000">
                                          <p:val>
                                            <p:fltVal val="0"/>
                                          </p:val>
                                        </p:tav>
                                      </p:tavLst>
                                    </p:anim>
                                    <p:animEffect transition="in" filter="fade">
                                      <p:cBhvr>
                                        <p:cTn id="73" dur="500"/>
                                        <p:tgtEl>
                                          <p:spTgt spid="38"/>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300" fill="hold"/>
                                        <p:tgtEl>
                                          <p:spTgt spid="37"/>
                                        </p:tgtEl>
                                        <p:attrNameLst>
                                          <p:attrName>ppt_w</p:attrName>
                                        </p:attrNameLst>
                                      </p:cBhvr>
                                      <p:tavLst>
                                        <p:tav tm="0">
                                          <p:val>
                                            <p:fltVal val="0"/>
                                          </p:val>
                                        </p:tav>
                                        <p:tav tm="100000">
                                          <p:val>
                                            <p:strVal val="#ppt_w"/>
                                          </p:val>
                                        </p:tav>
                                      </p:tavLst>
                                    </p:anim>
                                    <p:anim calcmode="lin" valueType="num">
                                      <p:cBhvr>
                                        <p:cTn id="77" dur="300" fill="hold"/>
                                        <p:tgtEl>
                                          <p:spTgt spid="37"/>
                                        </p:tgtEl>
                                        <p:attrNameLst>
                                          <p:attrName>ppt_h</p:attrName>
                                        </p:attrNameLst>
                                      </p:cBhvr>
                                      <p:tavLst>
                                        <p:tav tm="0">
                                          <p:val>
                                            <p:fltVal val="0"/>
                                          </p:val>
                                        </p:tav>
                                        <p:tav tm="100000">
                                          <p:val>
                                            <p:strVal val="#ppt_h"/>
                                          </p:val>
                                        </p:tav>
                                      </p:tavLst>
                                    </p:anim>
                                    <p:anim calcmode="lin" valueType="num">
                                      <p:cBhvr>
                                        <p:cTn id="78" dur="300" fill="hold"/>
                                        <p:tgtEl>
                                          <p:spTgt spid="37"/>
                                        </p:tgtEl>
                                        <p:attrNameLst>
                                          <p:attrName>style.rotation</p:attrName>
                                        </p:attrNameLst>
                                      </p:cBhvr>
                                      <p:tavLst>
                                        <p:tav tm="0">
                                          <p:val>
                                            <p:fltVal val="360"/>
                                          </p:val>
                                        </p:tav>
                                        <p:tav tm="100000">
                                          <p:val>
                                            <p:fltVal val="0"/>
                                          </p:val>
                                        </p:tav>
                                      </p:tavLst>
                                    </p:anim>
                                    <p:animEffect transition="in" filter="fade">
                                      <p:cBhvr>
                                        <p:cTn id="79" dur="300"/>
                                        <p:tgtEl>
                                          <p:spTgt spid="3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p:cTn id="82" dur="500" fill="hold"/>
                                        <p:tgtEl>
                                          <p:spTgt spid="40"/>
                                        </p:tgtEl>
                                        <p:attrNameLst>
                                          <p:attrName>ppt_w</p:attrName>
                                        </p:attrNameLst>
                                      </p:cBhvr>
                                      <p:tavLst>
                                        <p:tav tm="0">
                                          <p:val>
                                            <p:fltVal val="0"/>
                                          </p:val>
                                        </p:tav>
                                        <p:tav tm="100000">
                                          <p:val>
                                            <p:strVal val="#ppt_w"/>
                                          </p:val>
                                        </p:tav>
                                      </p:tavLst>
                                    </p:anim>
                                    <p:anim calcmode="lin" valueType="num">
                                      <p:cBhvr>
                                        <p:cTn id="83" dur="500" fill="hold"/>
                                        <p:tgtEl>
                                          <p:spTgt spid="40"/>
                                        </p:tgtEl>
                                        <p:attrNameLst>
                                          <p:attrName>ppt_h</p:attrName>
                                        </p:attrNameLst>
                                      </p:cBhvr>
                                      <p:tavLst>
                                        <p:tav tm="0">
                                          <p:val>
                                            <p:fltVal val="0"/>
                                          </p:val>
                                        </p:tav>
                                        <p:tav tm="100000">
                                          <p:val>
                                            <p:strVal val="#ppt_h"/>
                                          </p:val>
                                        </p:tav>
                                      </p:tavLst>
                                    </p:anim>
                                    <p:anim calcmode="lin" valueType="num">
                                      <p:cBhvr>
                                        <p:cTn id="84" dur="500" fill="hold"/>
                                        <p:tgtEl>
                                          <p:spTgt spid="40"/>
                                        </p:tgtEl>
                                        <p:attrNameLst>
                                          <p:attrName>style.rotation</p:attrName>
                                        </p:attrNameLst>
                                      </p:cBhvr>
                                      <p:tavLst>
                                        <p:tav tm="0">
                                          <p:val>
                                            <p:fltVal val="360"/>
                                          </p:val>
                                        </p:tav>
                                        <p:tav tm="100000">
                                          <p:val>
                                            <p:fltVal val="0"/>
                                          </p:val>
                                        </p:tav>
                                      </p:tavLst>
                                    </p:anim>
                                    <p:animEffect transition="in" filter="fade">
                                      <p:cBhvr>
                                        <p:cTn id="85" dur="500"/>
                                        <p:tgtEl>
                                          <p:spTgt spid="40"/>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300" fill="hold"/>
                                        <p:tgtEl>
                                          <p:spTgt spid="39"/>
                                        </p:tgtEl>
                                        <p:attrNameLst>
                                          <p:attrName>ppt_w</p:attrName>
                                        </p:attrNameLst>
                                      </p:cBhvr>
                                      <p:tavLst>
                                        <p:tav tm="0">
                                          <p:val>
                                            <p:fltVal val="0"/>
                                          </p:val>
                                        </p:tav>
                                        <p:tav tm="100000">
                                          <p:val>
                                            <p:strVal val="#ppt_w"/>
                                          </p:val>
                                        </p:tav>
                                      </p:tavLst>
                                    </p:anim>
                                    <p:anim calcmode="lin" valueType="num">
                                      <p:cBhvr>
                                        <p:cTn id="89" dur="300" fill="hold"/>
                                        <p:tgtEl>
                                          <p:spTgt spid="39"/>
                                        </p:tgtEl>
                                        <p:attrNameLst>
                                          <p:attrName>ppt_h</p:attrName>
                                        </p:attrNameLst>
                                      </p:cBhvr>
                                      <p:tavLst>
                                        <p:tav tm="0">
                                          <p:val>
                                            <p:fltVal val="0"/>
                                          </p:val>
                                        </p:tav>
                                        <p:tav tm="100000">
                                          <p:val>
                                            <p:strVal val="#ppt_h"/>
                                          </p:val>
                                        </p:tav>
                                      </p:tavLst>
                                    </p:anim>
                                    <p:anim calcmode="lin" valueType="num">
                                      <p:cBhvr>
                                        <p:cTn id="90" dur="300" fill="hold"/>
                                        <p:tgtEl>
                                          <p:spTgt spid="39"/>
                                        </p:tgtEl>
                                        <p:attrNameLst>
                                          <p:attrName>style.rotation</p:attrName>
                                        </p:attrNameLst>
                                      </p:cBhvr>
                                      <p:tavLst>
                                        <p:tav tm="0">
                                          <p:val>
                                            <p:fltVal val="360"/>
                                          </p:val>
                                        </p:tav>
                                        <p:tav tm="100000">
                                          <p:val>
                                            <p:fltVal val="0"/>
                                          </p:val>
                                        </p:tav>
                                      </p:tavLst>
                                    </p:anim>
                                    <p:animEffect transition="in" filter="fade">
                                      <p:cBhvr>
                                        <p:cTn id="91" dur="300"/>
                                        <p:tgtEl>
                                          <p:spTgt spid="39"/>
                                        </p:tgtEl>
                                      </p:cBhvr>
                                    </p:animEffect>
                                  </p:childTnLst>
                                </p:cTn>
                              </p:par>
                            </p:childTnLst>
                          </p:cTn>
                        </p:par>
                        <p:par>
                          <p:cTn id="92" fill="hold">
                            <p:stCondLst>
                              <p:cond delay="1500"/>
                            </p:stCondLst>
                            <p:childTnLst>
                              <p:par>
                                <p:cTn id="93" presetID="16" presetClass="entr" presetSubtype="42" fill="hold"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barn(outHorizontal)">
                                      <p:cBhvr>
                                        <p:cTn id="95" dur="500"/>
                                        <p:tgtEl>
                                          <p:spTgt spid="19"/>
                                        </p:tgtEl>
                                      </p:cBhvr>
                                    </p:animEffect>
                                  </p:childTnLst>
                                </p:cTn>
                              </p:par>
                              <p:par>
                                <p:cTn id="96" presetID="16" presetClass="entr" presetSubtype="37"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barn(outVertical)">
                                      <p:cBhvr>
                                        <p:cTn id="98" dur="500"/>
                                        <p:tgtEl>
                                          <p:spTgt spid="46"/>
                                        </p:tgtEl>
                                      </p:cBhvr>
                                    </p:animEffect>
                                  </p:childTnLst>
                                </p:cTn>
                              </p:par>
                              <p:par>
                                <p:cTn id="99" presetID="16" presetClass="entr" presetSubtype="37"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barn(outVertical)">
                                      <p:cBhvr>
                                        <p:cTn id="101" dur="500"/>
                                        <p:tgtEl>
                                          <p:spTgt spid="42"/>
                                        </p:tgtEl>
                                      </p:cBhvr>
                                    </p:animEffect>
                                  </p:childTnLst>
                                </p:cTn>
                              </p:par>
                            </p:childTnLst>
                          </p:cTn>
                        </p:par>
                        <p:par>
                          <p:cTn id="102" fill="hold">
                            <p:stCondLst>
                              <p:cond delay="2000"/>
                            </p:stCondLst>
                            <p:childTnLst>
                              <p:par>
                                <p:cTn id="103" presetID="22" presetClass="entr" presetSubtype="8" fill="hold" nodeType="afterEffect">
                                  <p:stCondLst>
                                    <p:cond delay="250"/>
                                  </p:stCondLst>
                                  <p:childTnLst>
                                    <p:set>
                                      <p:cBhvr>
                                        <p:cTn id="104" dur="1" fill="hold">
                                          <p:stCondLst>
                                            <p:cond delay="0"/>
                                          </p:stCondLst>
                                        </p:cTn>
                                        <p:tgtEl>
                                          <p:spTgt spid="67"/>
                                        </p:tgtEl>
                                        <p:attrNameLst>
                                          <p:attrName>style.visibility</p:attrName>
                                        </p:attrNameLst>
                                      </p:cBhvr>
                                      <p:to>
                                        <p:strVal val="visible"/>
                                      </p:to>
                                    </p:set>
                                    <p:animEffect transition="in" filter="wipe(left)">
                                      <p:cBhvr>
                                        <p:cTn id="105" dur="500"/>
                                        <p:tgtEl>
                                          <p:spTgt spid="67"/>
                                        </p:tgtEl>
                                      </p:cBhvr>
                                    </p:animEffect>
                                  </p:childTnLst>
                                </p:cTn>
                              </p:par>
                            </p:childTnLst>
                          </p:cTn>
                        </p:par>
                        <p:par>
                          <p:cTn id="106" fill="hold">
                            <p:stCondLst>
                              <p:cond delay="2750"/>
                            </p:stCondLst>
                            <p:childTnLst>
                              <p:par>
                                <p:cTn id="107" presetID="10" presetClass="entr" presetSubtype="0" fill="hold" grpId="0" nodeType="afterEffect">
                                  <p:stCondLst>
                                    <p:cond delay="0"/>
                                  </p:stCondLst>
                                  <p:childTnLst>
                                    <p:set>
                                      <p:cBhvr>
                                        <p:cTn id="108" dur="1" fill="hold">
                                          <p:stCondLst>
                                            <p:cond delay="0"/>
                                          </p:stCondLst>
                                        </p:cTn>
                                        <p:tgtEl>
                                          <p:spTgt spid="54">
                                            <p:txEl>
                                              <p:pRg st="0" end="0"/>
                                            </p:txEl>
                                          </p:spTgt>
                                        </p:tgtEl>
                                        <p:attrNameLst>
                                          <p:attrName>style.visibility</p:attrName>
                                        </p:attrNameLst>
                                      </p:cBhvr>
                                      <p:to>
                                        <p:strVal val="visible"/>
                                      </p:to>
                                    </p:set>
                                    <p:animEffect transition="in" filter="fade">
                                      <p:cBhvr>
                                        <p:cTn id="109" dur="500"/>
                                        <p:tgtEl>
                                          <p:spTgt spid="54">
                                            <p:txEl>
                                              <p:pRg st="0" end="0"/>
                                            </p:txEl>
                                          </p:spTgt>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xEl>
                                              <p:pRg st="0" end="0"/>
                                            </p:txEl>
                                          </p:spTgt>
                                        </p:tgtEl>
                                        <p:attrNameLst>
                                          <p:attrName>style.visibility</p:attrName>
                                        </p:attrNameLst>
                                      </p:cBhvr>
                                      <p:to>
                                        <p:strVal val="visible"/>
                                      </p:to>
                                    </p:set>
                                    <p:animEffect transition="in" filter="fade">
                                      <p:cBhvr>
                                        <p:cTn id="112" dur="500"/>
                                        <p:tgtEl>
                                          <p:spTgt spid="55">
                                            <p:txEl>
                                              <p:pRg st="0" end="0"/>
                                            </p:txEl>
                                          </p:spTgt>
                                        </p:tgtEl>
                                      </p:cBhvr>
                                    </p:animEffect>
                                  </p:childTnLst>
                                </p:cTn>
                              </p:par>
                            </p:childTnLst>
                          </p:cTn>
                        </p:par>
                        <p:par>
                          <p:cTn id="113" fill="hold">
                            <p:stCondLst>
                              <p:cond delay="3250"/>
                            </p:stCondLst>
                            <p:childTnLst>
                              <p:par>
                                <p:cTn id="114" presetID="22" presetClass="entr" presetSubtype="8" fill="hold" nodeType="afterEffect">
                                  <p:stCondLst>
                                    <p:cond delay="250"/>
                                  </p:stCondLst>
                                  <p:childTnLst>
                                    <p:set>
                                      <p:cBhvr>
                                        <p:cTn id="115" dur="1" fill="hold">
                                          <p:stCondLst>
                                            <p:cond delay="0"/>
                                          </p:stCondLst>
                                        </p:cTn>
                                        <p:tgtEl>
                                          <p:spTgt spid="68"/>
                                        </p:tgtEl>
                                        <p:attrNameLst>
                                          <p:attrName>style.visibility</p:attrName>
                                        </p:attrNameLst>
                                      </p:cBhvr>
                                      <p:to>
                                        <p:strVal val="visible"/>
                                      </p:to>
                                    </p:set>
                                    <p:animEffect transition="in" filter="wipe(left)">
                                      <p:cBhvr>
                                        <p:cTn id="116" dur="500"/>
                                        <p:tgtEl>
                                          <p:spTgt spid="68"/>
                                        </p:tgtEl>
                                      </p:cBhvr>
                                    </p:animEffect>
                                  </p:childTnLst>
                                </p:cTn>
                              </p:par>
                            </p:childTnLst>
                          </p:cTn>
                        </p:par>
                        <p:par>
                          <p:cTn id="117" fill="hold">
                            <p:stCondLst>
                              <p:cond delay="4000"/>
                            </p:stCondLst>
                            <p:childTnLst>
                              <p:par>
                                <p:cTn id="118" presetID="10" presetClass="entr" presetSubtype="0" fill="hold" grpId="0" nodeType="afterEffect">
                                  <p:stCondLst>
                                    <p:cond delay="0"/>
                                  </p:stCondLst>
                                  <p:childTnLst>
                                    <p:set>
                                      <p:cBhvr>
                                        <p:cTn id="119" dur="1" fill="hold">
                                          <p:stCondLst>
                                            <p:cond delay="0"/>
                                          </p:stCondLst>
                                        </p:cTn>
                                        <p:tgtEl>
                                          <p:spTgt spid="56">
                                            <p:txEl>
                                              <p:pRg st="0" end="0"/>
                                            </p:txEl>
                                          </p:spTgt>
                                        </p:tgtEl>
                                        <p:attrNameLst>
                                          <p:attrName>style.visibility</p:attrName>
                                        </p:attrNameLst>
                                      </p:cBhvr>
                                      <p:to>
                                        <p:strVal val="visible"/>
                                      </p:to>
                                    </p:set>
                                    <p:animEffect transition="in" filter="fade">
                                      <p:cBhvr>
                                        <p:cTn id="120" dur="500"/>
                                        <p:tgtEl>
                                          <p:spTgt spid="56">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7">
                                            <p:txEl>
                                              <p:pRg st="0" end="0"/>
                                            </p:txEl>
                                          </p:spTgt>
                                        </p:tgtEl>
                                        <p:attrNameLst>
                                          <p:attrName>style.visibility</p:attrName>
                                        </p:attrNameLst>
                                      </p:cBhvr>
                                      <p:to>
                                        <p:strVal val="visible"/>
                                      </p:to>
                                    </p:set>
                                    <p:animEffect transition="in" filter="fade">
                                      <p:cBhvr>
                                        <p:cTn id="123" dur="500"/>
                                        <p:tgtEl>
                                          <p:spTgt spid="57">
                                            <p:txEl>
                                              <p:pRg st="0" end="0"/>
                                            </p:txEl>
                                          </p:spTgt>
                                        </p:tgtEl>
                                      </p:cBhvr>
                                    </p:animEffect>
                                  </p:childTnLst>
                                </p:cTn>
                              </p:par>
                            </p:childTnLst>
                          </p:cTn>
                        </p:par>
                        <p:par>
                          <p:cTn id="124" fill="hold">
                            <p:stCondLst>
                              <p:cond delay="4500"/>
                            </p:stCondLst>
                            <p:childTnLst>
                              <p:par>
                                <p:cTn id="125" presetID="22" presetClass="entr" presetSubtype="8" fill="hold" nodeType="afterEffect">
                                  <p:stCondLst>
                                    <p:cond delay="250"/>
                                  </p:stCondLst>
                                  <p:childTnLst>
                                    <p:set>
                                      <p:cBhvr>
                                        <p:cTn id="126" dur="1" fill="hold">
                                          <p:stCondLst>
                                            <p:cond delay="0"/>
                                          </p:stCondLst>
                                        </p:cTn>
                                        <p:tgtEl>
                                          <p:spTgt spid="74"/>
                                        </p:tgtEl>
                                        <p:attrNameLst>
                                          <p:attrName>style.visibility</p:attrName>
                                        </p:attrNameLst>
                                      </p:cBhvr>
                                      <p:to>
                                        <p:strVal val="visible"/>
                                      </p:to>
                                    </p:set>
                                    <p:animEffect transition="in" filter="wipe(left)">
                                      <p:cBhvr>
                                        <p:cTn id="127" dur="500"/>
                                        <p:tgtEl>
                                          <p:spTgt spid="74"/>
                                        </p:tgtEl>
                                      </p:cBhvr>
                                    </p:animEffect>
                                  </p:childTnLst>
                                </p:cTn>
                              </p:par>
                            </p:childTnLst>
                          </p:cTn>
                        </p:par>
                        <p:par>
                          <p:cTn id="128" fill="hold">
                            <p:stCondLst>
                              <p:cond delay="5250"/>
                            </p:stCondLst>
                            <p:childTnLst>
                              <p:par>
                                <p:cTn id="129" presetID="10" presetClass="entr" presetSubtype="0" fill="hold" grpId="0" nodeType="afterEffect">
                                  <p:stCondLst>
                                    <p:cond delay="0"/>
                                  </p:stCondLst>
                                  <p:childTnLst>
                                    <p:set>
                                      <p:cBhvr>
                                        <p:cTn id="130" dur="1" fill="hold">
                                          <p:stCondLst>
                                            <p:cond delay="0"/>
                                          </p:stCondLst>
                                        </p:cTn>
                                        <p:tgtEl>
                                          <p:spTgt spid="58">
                                            <p:txEl>
                                              <p:pRg st="0" end="0"/>
                                            </p:txEl>
                                          </p:spTgt>
                                        </p:tgtEl>
                                        <p:attrNameLst>
                                          <p:attrName>style.visibility</p:attrName>
                                        </p:attrNameLst>
                                      </p:cBhvr>
                                      <p:to>
                                        <p:strVal val="visible"/>
                                      </p:to>
                                    </p:set>
                                    <p:animEffect transition="in" filter="fade">
                                      <p:cBhvr>
                                        <p:cTn id="131" dur="500"/>
                                        <p:tgtEl>
                                          <p:spTgt spid="58">
                                            <p:txEl>
                                              <p:pRg st="0" end="0"/>
                                            </p:txEl>
                                          </p:spTgt>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xEl>
                                              <p:pRg st="0" end="0"/>
                                            </p:txEl>
                                          </p:spTgt>
                                        </p:tgtEl>
                                        <p:attrNameLst>
                                          <p:attrName>style.visibility</p:attrName>
                                        </p:attrNameLst>
                                      </p:cBhvr>
                                      <p:to>
                                        <p:strVal val="visible"/>
                                      </p:to>
                                    </p:set>
                                    <p:animEffect transition="in" filter="fade">
                                      <p:cBhvr>
                                        <p:cTn id="134" dur="500"/>
                                        <p:tgtEl>
                                          <p:spTgt spid="59">
                                            <p:txEl>
                                              <p:pRg st="0" end="0"/>
                                            </p:txEl>
                                          </p:spTgt>
                                        </p:tgtEl>
                                      </p:cBhvr>
                                    </p:animEffect>
                                  </p:childTnLst>
                                </p:cTn>
                              </p:par>
                            </p:childTnLst>
                          </p:cTn>
                        </p:par>
                        <p:par>
                          <p:cTn id="135" fill="hold">
                            <p:stCondLst>
                              <p:cond delay="5750"/>
                            </p:stCondLst>
                            <p:childTnLst>
                              <p:par>
                                <p:cTn id="136" presetID="22" presetClass="entr" presetSubtype="2" fill="hold" nodeType="afterEffect">
                                  <p:stCondLst>
                                    <p:cond delay="25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500"/>
                            </p:stCondLst>
                            <p:childTnLst>
                              <p:par>
                                <p:cTn id="140" presetID="10" presetClass="entr" presetSubtype="0" fill="hold" grpId="0" nodeType="afterEffect">
                                  <p:stCondLst>
                                    <p:cond delay="0"/>
                                  </p:stCondLst>
                                  <p:childTnLst>
                                    <p:set>
                                      <p:cBhvr>
                                        <p:cTn id="141" dur="1" fill="hold">
                                          <p:stCondLst>
                                            <p:cond delay="0"/>
                                          </p:stCondLst>
                                        </p:cTn>
                                        <p:tgtEl>
                                          <p:spTgt spid="60">
                                            <p:txEl>
                                              <p:pRg st="0" end="0"/>
                                            </p:txEl>
                                          </p:spTgt>
                                        </p:tgtEl>
                                        <p:attrNameLst>
                                          <p:attrName>style.visibility</p:attrName>
                                        </p:attrNameLst>
                                      </p:cBhvr>
                                      <p:to>
                                        <p:strVal val="visible"/>
                                      </p:to>
                                    </p:set>
                                    <p:animEffect transition="in" filter="fade">
                                      <p:cBhvr>
                                        <p:cTn id="142" dur="500"/>
                                        <p:tgtEl>
                                          <p:spTgt spid="60">
                                            <p:txEl>
                                              <p:pRg st="0" end="0"/>
                                            </p:txEl>
                                          </p:spTgt>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1">
                                            <p:txEl>
                                              <p:pRg st="0" end="0"/>
                                            </p:txEl>
                                          </p:spTgt>
                                        </p:tgtEl>
                                        <p:attrNameLst>
                                          <p:attrName>style.visibility</p:attrName>
                                        </p:attrNameLst>
                                      </p:cBhvr>
                                      <p:to>
                                        <p:strVal val="visible"/>
                                      </p:to>
                                    </p:set>
                                    <p:animEffect transition="in" filter="fade">
                                      <p:cBhvr>
                                        <p:cTn id="145" dur="500"/>
                                        <p:tgtEl>
                                          <p:spTgt spid="61">
                                            <p:txEl>
                                              <p:pRg st="0" end="0"/>
                                            </p:txEl>
                                          </p:spTgt>
                                        </p:tgtEl>
                                      </p:cBhvr>
                                    </p:animEffect>
                                  </p:childTnLst>
                                </p:cTn>
                              </p:par>
                            </p:childTnLst>
                          </p:cTn>
                        </p:par>
                        <p:par>
                          <p:cTn id="146" fill="hold">
                            <p:stCondLst>
                              <p:cond delay="7000"/>
                            </p:stCondLst>
                            <p:childTnLst>
                              <p:par>
                                <p:cTn id="147" presetID="22" presetClass="entr" presetSubtype="2" fill="hold" nodeType="afterEffect">
                                  <p:stCondLst>
                                    <p:cond delay="250"/>
                                  </p:stCondLst>
                                  <p:childTnLst>
                                    <p:set>
                                      <p:cBhvr>
                                        <p:cTn id="148" dur="1" fill="hold">
                                          <p:stCondLst>
                                            <p:cond delay="0"/>
                                          </p:stCondLst>
                                        </p:cTn>
                                        <p:tgtEl>
                                          <p:spTgt spid="77"/>
                                        </p:tgtEl>
                                        <p:attrNameLst>
                                          <p:attrName>style.visibility</p:attrName>
                                        </p:attrNameLst>
                                      </p:cBhvr>
                                      <p:to>
                                        <p:strVal val="visible"/>
                                      </p:to>
                                    </p:set>
                                    <p:animEffect transition="in" filter="wipe(right)">
                                      <p:cBhvr>
                                        <p:cTn id="149" dur="500"/>
                                        <p:tgtEl>
                                          <p:spTgt spid="77"/>
                                        </p:tgtEl>
                                      </p:cBhvr>
                                    </p:animEffect>
                                  </p:childTnLst>
                                </p:cTn>
                              </p:par>
                            </p:childTnLst>
                          </p:cTn>
                        </p:par>
                        <p:par>
                          <p:cTn id="150" fill="hold">
                            <p:stCondLst>
                              <p:cond delay="7750"/>
                            </p:stCondLst>
                            <p:childTnLst>
                              <p:par>
                                <p:cTn id="151" presetID="10" presetClass="entr" presetSubtype="0" fill="hold" grpId="0" nodeType="afterEffect">
                                  <p:stCondLst>
                                    <p:cond delay="0"/>
                                  </p:stCondLst>
                                  <p:childTnLst>
                                    <p:set>
                                      <p:cBhvr>
                                        <p:cTn id="152" dur="1" fill="hold">
                                          <p:stCondLst>
                                            <p:cond delay="0"/>
                                          </p:stCondLst>
                                        </p:cTn>
                                        <p:tgtEl>
                                          <p:spTgt spid="62">
                                            <p:txEl>
                                              <p:pRg st="0" end="0"/>
                                            </p:txEl>
                                          </p:spTgt>
                                        </p:tgtEl>
                                        <p:attrNameLst>
                                          <p:attrName>style.visibility</p:attrName>
                                        </p:attrNameLst>
                                      </p:cBhvr>
                                      <p:to>
                                        <p:strVal val="visible"/>
                                      </p:to>
                                    </p:set>
                                    <p:animEffect transition="in" filter="fade">
                                      <p:cBhvr>
                                        <p:cTn id="153" dur="500"/>
                                        <p:tgtEl>
                                          <p:spTgt spid="62">
                                            <p:txEl>
                                              <p:pRg st="0" end="0"/>
                                            </p:txEl>
                                          </p:spTgt>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3">
                                            <p:txEl>
                                              <p:pRg st="0" end="0"/>
                                            </p:txEl>
                                          </p:spTgt>
                                        </p:tgtEl>
                                        <p:attrNameLst>
                                          <p:attrName>style.visibility</p:attrName>
                                        </p:attrNameLst>
                                      </p:cBhvr>
                                      <p:to>
                                        <p:strVal val="visible"/>
                                      </p:to>
                                    </p:set>
                                    <p:animEffect transition="in" filter="fade">
                                      <p:cBhvr>
                                        <p:cTn id="156" dur="500"/>
                                        <p:tgtEl>
                                          <p:spTgt spid="63">
                                            <p:txEl>
                                              <p:pRg st="0" end="0"/>
                                            </p:txEl>
                                          </p:spTgt>
                                        </p:tgtEl>
                                      </p:cBhvr>
                                    </p:animEffect>
                                  </p:childTnLst>
                                </p:cTn>
                              </p:par>
                            </p:childTnLst>
                          </p:cTn>
                        </p:par>
                        <p:par>
                          <p:cTn id="157" fill="hold">
                            <p:stCondLst>
                              <p:cond delay="8250"/>
                            </p:stCondLst>
                            <p:childTnLst>
                              <p:par>
                                <p:cTn id="158" presetID="22" presetClass="entr" presetSubtype="2" fill="hold" nodeType="afterEffect">
                                  <p:stCondLst>
                                    <p:cond delay="250"/>
                                  </p:stCondLst>
                                  <p:childTnLst>
                                    <p:set>
                                      <p:cBhvr>
                                        <p:cTn id="159" dur="1" fill="hold">
                                          <p:stCondLst>
                                            <p:cond delay="0"/>
                                          </p:stCondLst>
                                        </p:cTn>
                                        <p:tgtEl>
                                          <p:spTgt spid="80"/>
                                        </p:tgtEl>
                                        <p:attrNameLst>
                                          <p:attrName>style.visibility</p:attrName>
                                        </p:attrNameLst>
                                      </p:cBhvr>
                                      <p:to>
                                        <p:strVal val="visible"/>
                                      </p:to>
                                    </p:set>
                                    <p:animEffect transition="in" filter="wipe(right)">
                                      <p:cBhvr>
                                        <p:cTn id="160" dur="500"/>
                                        <p:tgtEl>
                                          <p:spTgt spid="80"/>
                                        </p:tgtEl>
                                      </p:cBhvr>
                                    </p:animEffect>
                                  </p:childTnLst>
                                </p:cTn>
                              </p:par>
                            </p:childTnLst>
                          </p:cTn>
                        </p:par>
                        <p:par>
                          <p:cTn id="161" fill="hold">
                            <p:stCondLst>
                              <p:cond delay="9000"/>
                            </p:stCondLst>
                            <p:childTnLst>
                              <p:par>
                                <p:cTn id="162" presetID="10" presetClass="entr" presetSubtype="0" fill="hold" grpId="0" nodeType="afterEffect">
                                  <p:stCondLst>
                                    <p:cond delay="0"/>
                                  </p:stCondLst>
                                  <p:childTnLst>
                                    <p:set>
                                      <p:cBhvr>
                                        <p:cTn id="163" dur="1" fill="hold">
                                          <p:stCondLst>
                                            <p:cond delay="0"/>
                                          </p:stCondLst>
                                        </p:cTn>
                                        <p:tgtEl>
                                          <p:spTgt spid="64">
                                            <p:txEl>
                                              <p:pRg st="0" end="0"/>
                                            </p:txEl>
                                          </p:spTgt>
                                        </p:tgtEl>
                                        <p:attrNameLst>
                                          <p:attrName>style.visibility</p:attrName>
                                        </p:attrNameLst>
                                      </p:cBhvr>
                                      <p:to>
                                        <p:strVal val="visible"/>
                                      </p:to>
                                    </p:set>
                                    <p:animEffect transition="in" filter="fade">
                                      <p:cBhvr>
                                        <p:cTn id="164" dur="500"/>
                                        <p:tgtEl>
                                          <p:spTgt spid="64">
                                            <p:txEl>
                                              <p:pRg st="0" end="0"/>
                                            </p:txEl>
                                          </p:spTgt>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65">
                                            <p:txEl>
                                              <p:pRg st="0" end="0"/>
                                            </p:txEl>
                                          </p:spTgt>
                                        </p:tgtEl>
                                        <p:attrNameLst>
                                          <p:attrName>style.visibility</p:attrName>
                                        </p:attrNameLst>
                                      </p:cBhvr>
                                      <p:to>
                                        <p:strVal val="visible"/>
                                      </p:to>
                                    </p:set>
                                    <p:animEffect transition="in" filter="fade">
                                      <p:cBhvr>
                                        <p:cTn id="167"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P spid="15" grpId="0"/>
      <p:bldP spid="16" grpId="0" animBg="1"/>
      <p:bldP spid="18" grpId="0"/>
      <p:bldP spid="30" grpId="0" animBg="1"/>
      <p:bldP spid="31" grpId="0"/>
      <p:bldP spid="35" grpId="0" animBg="1"/>
      <p:bldP spid="36" grpId="0"/>
      <p:bldP spid="37" grpId="0" animBg="1"/>
      <p:bldP spid="38" grpId="0"/>
      <p:bldP spid="39" grpId="0" animBg="1"/>
      <p:bldP spid="40" grpId="0"/>
      <p:bldP spid="10" grpId="0" animBg="1"/>
      <p:bldP spid="12" grpId="0" build="p">
        <p:tmplLst>
          <p:tmpl lvl="1">
            <p:tnLst>
              <p:par>
                <p:cTn presetID="53" presetClass="entr" presetSubtype="16"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ppt_w</p:attrName>
                        </p:attrNameLst>
                      </p:cBhvr>
                      <p:tavLst>
                        <p:tav tm="0">
                          <p:val>
                            <p:fltVal val="0"/>
                          </p:val>
                        </p:tav>
                        <p:tav tm="100000">
                          <p:val>
                            <p:strVal val="#ppt_w"/>
                          </p:val>
                        </p:tav>
                      </p:tavLst>
                    </p:anim>
                    <p:anim calcmode="lin" valueType="num">
                      <p:cBhvr>
                        <p:cTn dur="500" fill="hold"/>
                        <p:tgtEl>
                          <p:spTgt spid="12"/>
                        </p:tgtEl>
                        <p:attrNameLst>
                          <p:attrName>ppt_h</p:attrName>
                        </p:attrNameLst>
                      </p:cBhvr>
                      <p:tavLst>
                        <p:tav tm="0">
                          <p:val>
                            <p:fltVal val="0"/>
                          </p:val>
                        </p:tav>
                        <p:tav tm="100000">
                          <p:val>
                            <p:strVal val="#ppt_h"/>
                          </p:val>
                        </p:tav>
                      </p:tavLst>
                    </p:anim>
                    <p:animEffect transition="in" filter="fade">
                      <p:cBhvr>
                        <p:cTn dur="500"/>
                        <p:tgtEl>
                          <p:spTgt spid="12"/>
                        </p:tgtEl>
                      </p:cBhvr>
                    </p:animEffect>
                  </p:childTnLst>
                </p:cTn>
              </p:par>
            </p:tnLst>
          </p:tmpl>
        </p:tmplLst>
      </p:bldP>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10" presetClass="entr" presetSubtype="0"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10" presetClass="entr" presetSubtype="0" fill="hold" nodeType="with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10" presetClass="entr" presetSubtype="0" fill="hold" nodeType="with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10" presetClass="entr" presetSubtype="0"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build="p">
        <p:tmplLst>
          <p:tmpl lvl="1">
            <p:tnLst>
              <p:par>
                <p:cTn presetID="10" presetClass="entr" presetSubtype="0"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10"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1 Column - No Caption">
    <p:spTree>
      <p:nvGrpSpPr>
        <p:cNvPr id="1" name=""/>
        <p:cNvGrpSpPr/>
        <p:nvPr/>
      </p:nvGrpSpPr>
      <p:grpSpPr>
        <a:xfrm>
          <a:off x="0" y="0"/>
          <a:ext cx="0" cy="0"/>
          <a:chOff x="0" y="0"/>
          <a:chExt cx="0" cy="0"/>
        </a:xfrm>
      </p:grpSpPr>
      <p:sp>
        <p:nvSpPr>
          <p:cNvPr id="26" name="正方形/長方形 25"/>
          <p:cNvSpPr/>
          <p:nvPr userDrawn="1"/>
        </p:nvSpPr>
        <p:spPr>
          <a:xfrm>
            <a:off x="12167542" y="2499273"/>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正方形/長方形 31"/>
          <p:cNvSpPr/>
          <p:nvPr userDrawn="1"/>
        </p:nvSpPr>
        <p:spPr>
          <a:xfrm>
            <a:off x="862285"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正方形/長方形 38"/>
          <p:cNvSpPr/>
          <p:nvPr userDrawn="1"/>
        </p:nvSpPr>
        <p:spPr>
          <a:xfrm>
            <a:off x="12167542" y="6277307"/>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正方形/長方形 8"/>
          <p:cNvSpPr/>
          <p:nvPr userDrawn="1"/>
        </p:nvSpPr>
        <p:spPr>
          <a:xfrm>
            <a:off x="862286" y="2532891"/>
            <a:ext cx="5256584" cy="2754625"/>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2" name="環状矢印 11"/>
          <p:cNvSpPr/>
          <p:nvPr userDrawn="1"/>
        </p:nvSpPr>
        <p:spPr>
          <a:xfrm>
            <a:off x="6136157" y="2821692"/>
            <a:ext cx="5904656" cy="5904656"/>
          </a:xfrm>
          <a:prstGeom prst="circularArrow">
            <a:avLst>
              <a:gd name="adj1" fmla="val 7904"/>
              <a:gd name="adj2" fmla="val 1116539"/>
              <a:gd name="adj3" fmla="val 15192833"/>
              <a:gd name="adj4" fmla="val 10800000"/>
              <a:gd name="adj5" fmla="val 11694"/>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環状矢印 13"/>
          <p:cNvSpPr/>
          <p:nvPr userDrawn="1"/>
        </p:nvSpPr>
        <p:spPr>
          <a:xfrm rot="5400000">
            <a:off x="6190878" y="2748915"/>
            <a:ext cx="5904656" cy="5904656"/>
          </a:xfrm>
          <a:prstGeom prst="circularArrow">
            <a:avLst>
              <a:gd name="adj1" fmla="val 7904"/>
              <a:gd name="adj2" fmla="val 1116539"/>
              <a:gd name="adj3" fmla="val 15192833"/>
              <a:gd name="adj4" fmla="val 10800000"/>
              <a:gd name="adj5" fmla="val 11694"/>
            </a:avLst>
          </a:prstGeom>
          <a:solidFill>
            <a:srgbClr val="FFFFFF">
              <a:alpha val="2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環状矢印 14"/>
          <p:cNvSpPr/>
          <p:nvPr userDrawn="1"/>
        </p:nvSpPr>
        <p:spPr>
          <a:xfrm rot="10800000">
            <a:off x="6280966" y="2839244"/>
            <a:ext cx="5904656" cy="5904656"/>
          </a:xfrm>
          <a:prstGeom prst="circularArrow">
            <a:avLst>
              <a:gd name="adj1" fmla="val 7904"/>
              <a:gd name="adj2" fmla="val 1116539"/>
              <a:gd name="adj3" fmla="val 15192833"/>
              <a:gd name="adj4" fmla="val 10800000"/>
              <a:gd name="adj5" fmla="val 11694"/>
            </a:avLst>
          </a:prstGeom>
          <a:solidFill>
            <a:srgbClr val="FFFFFF">
              <a:alpha val="3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環状矢印 15"/>
          <p:cNvSpPr/>
          <p:nvPr userDrawn="1"/>
        </p:nvSpPr>
        <p:spPr>
          <a:xfrm rot="16200000">
            <a:off x="6190878" y="2911252"/>
            <a:ext cx="5904656" cy="5904656"/>
          </a:xfrm>
          <a:prstGeom prst="circularArrow">
            <a:avLst>
              <a:gd name="adj1" fmla="val 7904"/>
              <a:gd name="adj2" fmla="val 1116539"/>
              <a:gd name="adj3" fmla="val 15192833"/>
              <a:gd name="adj4" fmla="val 10800000"/>
              <a:gd name="adj5" fmla="val 11694"/>
            </a:avLst>
          </a:prstGeom>
          <a:solidFill>
            <a:srgbClr val="FFFFFF">
              <a:alpha val="40000"/>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テキスト プレースホルダー 11"/>
          <p:cNvSpPr>
            <a:spLocks noGrp="1"/>
          </p:cNvSpPr>
          <p:nvPr userDrawn="1">
            <p:ph type="body" sz="quarter" idx="14" hasCustomPrompt="1"/>
          </p:nvPr>
        </p:nvSpPr>
        <p:spPr>
          <a:xfrm>
            <a:off x="1006302" y="2713656"/>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15" hasCustomPrompt="1"/>
          </p:nvPr>
        </p:nvSpPr>
        <p:spPr>
          <a:xfrm>
            <a:off x="1006302" y="3361307"/>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cxnSp>
        <p:nvCxnSpPr>
          <p:cNvPr id="20" name="直線コネクタ 66"/>
          <p:cNvCxnSpPr>
            <a:stCxn id="44" idx="1"/>
            <a:endCxn id="9" idx="3"/>
          </p:cNvCxnSpPr>
          <p:nvPr userDrawn="1"/>
        </p:nvCxnSpPr>
        <p:spPr>
          <a:xfrm rot="10800000">
            <a:off x="6118871" y="3910204"/>
            <a:ext cx="828091" cy="45921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24" name="テキスト プレースホルダー 11"/>
          <p:cNvSpPr>
            <a:spLocks noGrp="1"/>
          </p:cNvSpPr>
          <p:nvPr>
            <p:ph type="body" sz="quarter" idx="19" hasCustomPrompt="1"/>
          </p:nvPr>
        </p:nvSpPr>
        <p:spPr>
          <a:xfrm>
            <a:off x="12311558" y="2680038"/>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25" name="テキスト プレースホルダー 11"/>
          <p:cNvSpPr>
            <a:spLocks noGrp="1"/>
          </p:cNvSpPr>
          <p:nvPr>
            <p:ph type="body" sz="quarter" idx="20" hasCustomPrompt="1"/>
          </p:nvPr>
        </p:nvSpPr>
        <p:spPr>
          <a:xfrm>
            <a:off x="12311558" y="3327689"/>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cxnSp>
        <p:nvCxnSpPr>
          <p:cNvPr id="27" name="直線コネクタ 66"/>
          <p:cNvCxnSpPr>
            <a:stCxn id="48" idx="3"/>
            <a:endCxn id="26" idx="1"/>
          </p:cNvCxnSpPr>
          <p:nvPr userDrawn="1"/>
        </p:nvCxnSpPr>
        <p:spPr>
          <a:xfrm flipV="1">
            <a:off x="11303446" y="3876586"/>
            <a:ext cx="864096" cy="456825"/>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0" name="テキスト プレースホルダー 11"/>
          <p:cNvSpPr>
            <a:spLocks noGrp="1"/>
          </p:cNvSpPr>
          <p:nvPr>
            <p:ph type="body" sz="quarter" idx="21" hasCustomPrompt="1"/>
          </p:nvPr>
        </p:nvSpPr>
        <p:spPr>
          <a:xfrm>
            <a:off x="1006301"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31" name="テキスト プレースホルダー 11"/>
          <p:cNvSpPr>
            <a:spLocks noGrp="1"/>
          </p:cNvSpPr>
          <p:nvPr>
            <p:ph type="body" sz="quarter" idx="22" hasCustomPrompt="1"/>
          </p:nvPr>
        </p:nvSpPr>
        <p:spPr>
          <a:xfrm>
            <a:off x="1006301" y="7105723"/>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cxnSp>
        <p:nvCxnSpPr>
          <p:cNvPr id="33" name="直線コネクタ 66"/>
          <p:cNvCxnSpPr>
            <a:stCxn id="52" idx="1"/>
            <a:endCxn id="32" idx="3"/>
          </p:cNvCxnSpPr>
          <p:nvPr userDrawn="1"/>
        </p:nvCxnSpPr>
        <p:spPr>
          <a:xfrm rot="10800000" flipV="1">
            <a:off x="6118869" y="7393750"/>
            <a:ext cx="828092" cy="260870"/>
          </a:xfrm>
          <a:prstGeom prst="bentConnector3">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37" name="テキスト プレースホルダー 11"/>
          <p:cNvSpPr>
            <a:spLocks noGrp="1"/>
          </p:cNvSpPr>
          <p:nvPr>
            <p:ph type="body" sz="quarter" idx="23" hasCustomPrompt="1"/>
          </p:nvPr>
        </p:nvSpPr>
        <p:spPr>
          <a:xfrm>
            <a:off x="12311558" y="6458072"/>
            <a:ext cx="4991339"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38" name="テキスト プレースホルダー 11"/>
          <p:cNvSpPr>
            <a:spLocks noGrp="1"/>
          </p:cNvSpPr>
          <p:nvPr>
            <p:ph type="body" sz="quarter" idx="24" hasCustomPrompt="1"/>
          </p:nvPr>
        </p:nvSpPr>
        <p:spPr>
          <a:xfrm>
            <a:off x="12311558" y="7105723"/>
            <a:ext cx="4991339" cy="1766581"/>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cxnSp>
        <p:nvCxnSpPr>
          <p:cNvPr id="40" name="直線コネクタ 66"/>
          <p:cNvCxnSpPr>
            <a:stCxn id="51" idx="3"/>
            <a:endCxn id="39" idx="1"/>
          </p:cNvCxnSpPr>
          <p:nvPr userDrawn="1"/>
        </p:nvCxnSpPr>
        <p:spPr>
          <a:xfrm>
            <a:off x="11339451" y="7393750"/>
            <a:ext cx="828091" cy="260870"/>
          </a:xfrm>
          <a:prstGeom prst="bentConnector3">
            <a:avLst>
              <a:gd name="adj1" fmla="val 50000"/>
            </a:avLst>
          </a:prstGeom>
          <a:ln w="28575">
            <a:solidFill>
              <a:srgbClr val="FFFFFF">
                <a:alpha val="50196"/>
              </a:srgbClr>
            </a:solidFill>
            <a:prstDash val="sysDot"/>
            <a:tailEnd type="oval" w="lg" len="lg"/>
          </a:ln>
        </p:spPr>
        <p:style>
          <a:lnRef idx="1">
            <a:schemeClr val="accent1"/>
          </a:lnRef>
          <a:fillRef idx="0">
            <a:schemeClr val="accent1"/>
          </a:fillRef>
          <a:effectRef idx="0">
            <a:schemeClr val="accent1"/>
          </a:effectRef>
          <a:fontRef idx="minor">
            <a:schemeClr val="tx1"/>
          </a:fontRef>
        </p:style>
      </p:cxnSp>
      <p:sp>
        <p:nvSpPr>
          <p:cNvPr id="44" name="図プレースホルダー 5"/>
          <p:cNvSpPr>
            <a:spLocks noGrp="1"/>
          </p:cNvSpPr>
          <p:nvPr>
            <p:ph type="pic" sz="quarter" idx="47" hasCustomPrompt="1"/>
          </p:nvPr>
        </p:nvSpPr>
        <p:spPr>
          <a:xfrm>
            <a:off x="6946961" y="3955367"/>
            <a:ext cx="828093" cy="828093"/>
          </a:xfrm>
        </p:spPr>
        <p:txBody>
          <a:bodyPr>
            <a:normAutofit/>
          </a:bodyPr>
          <a:lstStyle>
            <a:lvl1pPr>
              <a:defRPr sz="1100"/>
            </a:lvl1pPr>
          </a:lstStyle>
          <a:p>
            <a:r>
              <a:rPr lang="en-US" dirty="0"/>
              <a:t>ICON</a:t>
            </a:r>
          </a:p>
        </p:txBody>
      </p:sp>
      <p:sp>
        <p:nvSpPr>
          <p:cNvPr id="48" name="図プレースホルダー 5"/>
          <p:cNvSpPr>
            <a:spLocks noGrp="1"/>
          </p:cNvSpPr>
          <p:nvPr>
            <p:ph type="pic" sz="quarter" idx="48" hasCustomPrompt="1"/>
          </p:nvPr>
        </p:nvSpPr>
        <p:spPr>
          <a:xfrm>
            <a:off x="10475353" y="3919364"/>
            <a:ext cx="828093" cy="828093"/>
          </a:xfrm>
        </p:spPr>
        <p:txBody>
          <a:bodyPr>
            <a:normAutofit/>
          </a:bodyPr>
          <a:lstStyle>
            <a:lvl1pPr>
              <a:defRPr sz="1100"/>
            </a:lvl1pPr>
          </a:lstStyle>
          <a:p>
            <a:r>
              <a:rPr lang="en-US" dirty="0"/>
              <a:t>ICON</a:t>
            </a:r>
          </a:p>
        </p:txBody>
      </p:sp>
      <p:sp>
        <p:nvSpPr>
          <p:cNvPr id="51" name="図プレースホルダー 5"/>
          <p:cNvSpPr>
            <a:spLocks noGrp="1"/>
          </p:cNvSpPr>
          <p:nvPr>
            <p:ph type="pic" sz="quarter" idx="49" hasCustomPrompt="1"/>
          </p:nvPr>
        </p:nvSpPr>
        <p:spPr>
          <a:xfrm>
            <a:off x="10511358" y="6979703"/>
            <a:ext cx="828093" cy="828093"/>
          </a:xfrm>
        </p:spPr>
        <p:txBody>
          <a:bodyPr>
            <a:normAutofit/>
          </a:bodyPr>
          <a:lstStyle>
            <a:lvl1pPr>
              <a:defRPr sz="1100"/>
            </a:lvl1pPr>
          </a:lstStyle>
          <a:p>
            <a:r>
              <a:rPr lang="en-US" dirty="0"/>
              <a:t>ICON</a:t>
            </a:r>
          </a:p>
        </p:txBody>
      </p:sp>
      <p:sp>
        <p:nvSpPr>
          <p:cNvPr id="52" name="図プレースホルダー 5"/>
          <p:cNvSpPr>
            <a:spLocks noGrp="1"/>
          </p:cNvSpPr>
          <p:nvPr>
            <p:ph type="pic" sz="quarter" idx="50" hasCustomPrompt="1"/>
          </p:nvPr>
        </p:nvSpPr>
        <p:spPr>
          <a:xfrm>
            <a:off x="6946961" y="6979703"/>
            <a:ext cx="828093" cy="828093"/>
          </a:xfrm>
        </p:spPr>
        <p:txBody>
          <a:bodyPr>
            <a:normAutofit/>
          </a:bodyPr>
          <a:lstStyle>
            <a:lvl1pPr>
              <a:defRPr sz="1100"/>
            </a:lvl1pPr>
          </a:lstStyle>
          <a:p>
            <a:r>
              <a:rPr lang="en-US" dirty="0"/>
              <a:t>ICON</a:t>
            </a:r>
          </a:p>
        </p:txBody>
      </p:sp>
      <p:sp>
        <p:nvSpPr>
          <p:cNvPr id="56" name="テキスト プレースホルダー 11"/>
          <p:cNvSpPr>
            <a:spLocks noGrp="1"/>
          </p:cNvSpPr>
          <p:nvPr>
            <p:ph type="body" sz="quarter" idx="33" hasCustomPrompt="1"/>
          </p:nvPr>
        </p:nvSpPr>
        <p:spPr>
          <a:xfrm>
            <a:off x="7523026" y="5288607"/>
            <a:ext cx="3312368" cy="1296144"/>
          </a:xfrm>
        </p:spPr>
        <p:txBody>
          <a:bodyPr anchor="ctr">
            <a:noAutofit/>
          </a:bodyPr>
          <a:lstStyle>
            <a:lvl1pPr algn="ctr">
              <a:lnSpc>
                <a:spcPts val="4500"/>
              </a:lnSpc>
              <a:defRPr sz="4800">
                <a:solidFill>
                  <a:schemeClr val="bg2"/>
                </a:solidFill>
                <a:latin typeface="+mj-lt"/>
              </a:defRPr>
            </a:lvl1pPr>
          </a:lstStyle>
          <a:p>
            <a:pPr lvl="0"/>
            <a:r>
              <a:rPr lang="en-US" altLang="ja-JP" dirty="0"/>
              <a:t>TEXT</a:t>
            </a:r>
            <a:br>
              <a:rPr lang="en-US" altLang="ja-JP" dirty="0"/>
            </a:br>
            <a:r>
              <a:rPr lang="en-US" altLang="ja-JP" dirty="0"/>
              <a:t>TEXT</a:t>
            </a:r>
          </a:p>
        </p:txBody>
      </p:sp>
    </p:spTree>
    <p:extLst>
      <p:ext uri="{BB962C8B-B14F-4D97-AF65-F5344CB8AC3E}">
        <p14:creationId xmlns:p14="http://schemas.microsoft.com/office/powerpoint/2010/main" val="16861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animEffect transition="in" filter="fade">
                                      <p:cBhvr>
                                        <p:cTn id="11" dur="500"/>
                                        <p:tgtEl>
                                          <p:spTgt spid="56">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750"/>
                            </p:stCondLst>
                            <p:childTnLst>
                              <p:par>
                                <p:cTn id="20" presetID="22" presetClass="entr" presetSubtype="2" fill="hold" nodeType="after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par>
                          <p:cTn id="40" fill="hold">
                            <p:stCondLst>
                              <p:cond delay="4000"/>
                            </p:stCondLst>
                            <p:childTnLst>
                              <p:par>
                                <p:cTn id="41" presetID="22" presetClass="entr" presetSubtype="8" fill="hold" nodeType="afterEffect">
                                  <p:stCondLst>
                                    <p:cond delay="25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2" fill="hold" grpId="0" nodeType="withEffect">
                                  <p:stCondLst>
                                    <p:cond delay="50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4">
                                            <p:txEl>
                                              <p:pRg st="0" end="0"/>
                                            </p:txEl>
                                          </p:spTgt>
                                        </p:tgtEl>
                                        <p:attrNameLst>
                                          <p:attrName>style.visibility</p:attrName>
                                        </p:attrNameLst>
                                      </p:cBhvr>
                                      <p:to>
                                        <p:strVal val="visible"/>
                                      </p:to>
                                    </p:set>
                                    <p:animEffect transition="in" filter="fade">
                                      <p:cBhvr>
                                        <p:cTn id="50" dur="500"/>
                                        <p:tgtEl>
                                          <p:spTgt spid="24">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xEl>
                                              <p:pRg st="0" end="0"/>
                                            </p:txEl>
                                          </p:spTgt>
                                        </p:tgtEl>
                                        <p:attrNameLst>
                                          <p:attrName>style.visibility</p:attrName>
                                        </p:attrNameLst>
                                      </p:cBhvr>
                                      <p:to>
                                        <p:strVal val="visible"/>
                                      </p:to>
                                    </p:set>
                                    <p:animEffect transition="in" filter="fade">
                                      <p:cBhvr>
                                        <p:cTn id="53" dur="500"/>
                                        <p:tgtEl>
                                          <p:spTgt spid="25">
                                            <p:txEl>
                                              <p:pRg st="0" end="0"/>
                                            </p:txEl>
                                          </p:spTgt>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6250"/>
                            </p:stCondLst>
                            <p:childTnLst>
                              <p:par>
                                <p:cTn id="62" presetID="22" presetClass="entr" presetSubtype="8" fill="hold" nodeType="afterEffect">
                                  <p:stCondLst>
                                    <p:cond delay="25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2" fill="hold" grpId="0" nodeType="withEffect">
                                  <p:stCondLst>
                                    <p:cond delay="500"/>
                                  </p:stCondLst>
                                  <p:childTnLst>
                                    <p:set>
                                      <p:cBhvr>
                                        <p:cTn id="66" dur="1" fill="hold">
                                          <p:stCondLst>
                                            <p:cond delay="0"/>
                                          </p:stCondLst>
                                        </p:cTn>
                                        <p:tgtEl>
                                          <p:spTgt spid="39"/>
                                        </p:tgtEl>
                                        <p:attrNameLst>
                                          <p:attrName>style.visibility</p:attrName>
                                        </p:attrNameLst>
                                      </p:cBhvr>
                                      <p:to>
                                        <p:strVal val="visible"/>
                                      </p:to>
                                    </p:set>
                                    <p:animEffect transition="in" filter="wipe(right)">
                                      <p:cBhvr>
                                        <p:cTn id="67" dur="500"/>
                                        <p:tgtEl>
                                          <p:spTgt spid="39"/>
                                        </p:tgtEl>
                                      </p:cBhvr>
                                    </p:animEffect>
                                  </p:childTnLst>
                                </p:cTn>
                              </p:par>
                            </p:childTnLst>
                          </p:cTn>
                        </p:par>
                        <p:par>
                          <p:cTn id="68" fill="hold">
                            <p:stCondLst>
                              <p:cond delay="7250"/>
                            </p:stCondLst>
                            <p:childTnLst>
                              <p:par>
                                <p:cTn id="69" presetID="10" presetClass="entr" presetSubtype="0" fill="hold" grpId="0" nodeType="afterEffect">
                                  <p:stCondLst>
                                    <p:cond delay="0"/>
                                  </p:stCondLst>
                                  <p:childTnLst>
                                    <p:set>
                                      <p:cBhvr>
                                        <p:cTn id="70" dur="1" fill="hold">
                                          <p:stCondLst>
                                            <p:cond delay="0"/>
                                          </p:stCondLst>
                                        </p:cTn>
                                        <p:tgtEl>
                                          <p:spTgt spid="37">
                                            <p:txEl>
                                              <p:pRg st="0" end="0"/>
                                            </p:txEl>
                                          </p:spTgt>
                                        </p:tgtEl>
                                        <p:attrNameLst>
                                          <p:attrName>style.visibility</p:attrName>
                                        </p:attrNameLst>
                                      </p:cBhvr>
                                      <p:to>
                                        <p:strVal val="visible"/>
                                      </p:to>
                                    </p:set>
                                    <p:animEffect transition="in" filter="fade">
                                      <p:cBhvr>
                                        <p:cTn id="71" dur="500"/>
                                        <p:tgtEl>
                                          <p:spTgt spid="37">
                                            <p:txEl>
                                              <p:pRg st="0" end="0"/>
                                            </p:txEl>
                                          </p:spTgt>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8">
                                            <p:txEl>
                                              <p:pRg st="0" end="0"/>
                                            </p:txEl>
                                          </p:spTgt>
                                        </p:tgtEl>
                                        <p:attrNameLst>
                                          <p:attrName>style.visibility</p:attrName>
                                        </p:attrNameLst>
                                      </p:cBhvr>
                                      <p:to>
                                        <p:strVal val="visible"/>
                                      </p:to>
                                    </p:set>
                                    <p:animEffect transition="in" filter="fade">
                                      <p:cBhvr>
                                        <p:cTn id="74" dur="500"/>
                                        <p:tgtEl>
                                          <p:spTgt spid="38">
                                            <p:txEl>
                                              <p:pRg st="0" end="0"/>
                                            </p:txEl>
                                          </p:spTgt>
                                        </p:tgtEl>
                                      </p:cBhvr>
                                    </p:animEffect>
                                  </p:childTnLst>
                                </p:cTn>
                              </p:par>
                            </p:childTnLst>
                          </p:cTn>
                        </p:par>
                        <p:par>
                          <p:cTn id="75" fill="hold">
                            <p:stCondLst>
                              <p:cond delay="775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00"/>
                                        <p:tgtEl>
                                          <p:spTgt spid="16"/>
                                        </p:tgtEl>
                                      </p:cBhvr>
                                    </p:animEffect>
                                  </p:childTnLst>
                                </p:cTn>
                              </p:par>
                              <p:par>
                                <p:cTn id="79" presetID="10" presetClass="entr" presetSubtype="0" fill="hold" grpId="0" nodeType="withEffect">
                                  <p:stCondLst>
                                    <p:cond delay="25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par>
                          <p:cTn id="82" fill="hold">
                            <p:stCondLst>
                              <p:cond delay="8500"/>
                            </p:stCondLst>
                            <p:childTnLst>
                              <p:par>
                                <p:cTn id="83" presetID="22" presetClass="entr" presetSubtype="2" fill="hold" nodeType="after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wipe(right)">
                                      <p:cBhvr>
                                        <p:cTn id="85" dur="500"/>
                                        <p:tgtEl>
                                          <p:spTgt spid="33"/>
                                        </p:tgtEl>
                                      </p:cBhvr>
                                    </p:animEffect>
                                  </p:childTnLst>
                                </p:cTn>
                              </p:par>
                              <p:par>
                                <p:cTn id="86" presetID="22" presetClass="entr" presetSubtype="2" fill="hold" grpId="0" nodeType="withEffect">
                                  <p:stCondLst>
                                    <p:cond delay="500"/>
                                  </p:stCondLst>
                                  <p:childTnLst>
                                    <p:set>
                                      <p:cBhvr>
                                        <p:cTn id="87" dur="1" fill="hold">
                                          <p:stCondLst>
                                            <p:cond delay="0"/>
                                          </p:stCondLst>
                                        </p:cTn>
                                        <p:tgtEl>
                                          <p:spTgt spid="32"/>
                                        </p:tgtEl>
                                        <p:attrNameLst>
                                          <p:attrName>style.visibility</p:attrName>
                                        </p:attrNameLst>
                                      </p:cBhvr>
                                      <p:to>
                                        <p:strVal val="visible"/>
                                      </p:to>
                                    </p:set>
                                    <p:animEffect transition="in" filter="wipe(right)">
                                      <p:cBhvr>
                                        <p:cTn id="88" dur="500"/>
                                        <p:tgtEl>
                                          <p:spTgt spid="32"/>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0">
                                            <p:txEl>
                                              <p:pRg st="0" end="0"/>
                                            </p:txEl>
                                          </p:spTgt>
                                        </p:tgtEl>
                                        <p:attrNameLst>
                                          <p:attrName>style.visibility</p:attrName>
                                        </p:attrNameLst>
                                      </p:cBhvr>
                                      <p:to>
                                        <p:strVal val="visible"/>
                                      </p:to>
                                    </p:set>
                                    <p:animEffect transition="in" filter="fade">
                                      <p:cBhvr>
                                        <p:cTn id="92" dur="500"/>
                                        <p:tgtEl>
                                          <p:spTgt spid="30">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xEl>
                                              <p:pRg st="0" end="0"/>
                                            </p:txEl>
                                          </p:spTgt>
                                        </p:tgtEl>
                                        <p:attrNameLst>
                                          <p:attrName>style.visibility</p:attrName>
                                        </p:attrNameLst>
                                      </p:cBhvr>
                                      <p:to>
                                        <p:strVal val="visible"/>
                                      </p:to>
                                    </p:set>
                                    <p:animEffect transition="in" filter="fade">
                                      <p:cBhvr>
                                        <p:cTn id="95"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2" grpId="0" animBg="1"/>
      <p:bldP spid="39" grpId="0" animBg="1"/>
      <p:bldP spid="9"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animBg="1"/>
      <p:bldP spid="14" grpId="0" animBg="1"/>
      <p:bldP spid="15" grpId="0" animBg="1"/>
      <p:bldP spid="16" grpId="0" animBg="1"/>
      <p:bldP spid="18" grpId="0" build="p">
        <p:tmplLst>
          <p:tmpl lvl="1">
            <p:tnLst>
              <p:par>
                <p:cTn presetID="10" presetClass="entr" presetSubtype="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44" grpId="0"/>
      <p:bldP spid="48" grpId="0"/>
      <p:bldP spid="51" grpId="0"/>
      <p:bldP spid="52" grpId="0"/>
      <p:bldP spid="56" grpId="0" build="p">
        <p:tmplLst>
          <p:tmpl lvl="1">
            <p:tnLst>
              <p:par>
                <p:cTn presetID="10" presetClass="entr" presetSubtype="0"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Screen Image with Text Righ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a:t>Add Image</a:t>
            </a:r>
          </a:p>
        </p:txBody>
      </p:sp>
      <p:sp>
        <p:nvSpPr>
          <p:cNvPr id="6" name="テキスト プレースホルダー 5"/>
          <p:cNvSpPr>
            <a:spLocks noGrp="1"/>
          </p:cNvSpPr>
          <p:nvPr>
            <p:ph type="body" sz="quarter" idx="15" hasCustomPrompt="1"/>
          </p:nvPr>
        </p:nvSpPr>
        <p:spPr>
          <a:xfrm>
            <a:off x="3958630"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a:t> </a:t>
            </a:r>
            <a:endParaRPr lang="en-US" dirty="0"/>
          </a:p>
        </p:txBody>
      </p:sp>
      <p:sp>
        <p:nvSpPr>
          <p:cNvPr id="2" name="タイトル 1"/>
          <p:cNvSpPr>
            <a:spLocks noGrp="1"/>
          </p:cNvSpPr>
          <p:nvPr>
            <p:ph type="ctrTitle" hasCustomPrompt="1"/>
          </p:nvPr>
        </p:nvSpPr>
        <p:spPr>
          <a:xfrm>
            <a:off x="5375425"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sp>
        <p:nvSpPr>
          <p:cNvPr id="7" name="サブタイトル 2"/>
          <p:cNvSpPr>
            <a:spLocks noGrp="1"/>
          </p:cNvSpPr>
          <p:nvPr>
            <p:ph type="subTitle" idx="1" hasCustomPrompt="1"/>
          </p:nvPr>
        </p:nvSpPr>
        <p:spPr>
          <a:xfrm>
            <a:off x="5389500"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6" name="コンテンツ プレースホルダー 11"/>
          <p:cNvSpPr>
            <a:spLocks noGrp="1"/>
          </p:cNvSpPr>
          <p:nvPr>
            <p:ph sz="quarter" idx="13" hasCustomPrompt="1"/>
          </p:nvPr>
        </p:nvSpPr>
        <p:spPr>
          <a:xfrm rot="18000000">
            <a:off x="13789724" y="7409542"/>
            <a:ext cx="5265660" cy="914400"/>
          </a:xfrm>
          <a:blipFill>
            <a:blip r:embed="rId3"/>
            <a:stretch>
              <a:fillRect/>
            </a:stretch>
          </a:blipFill>
        </p:spPr>
        <p:txBody>
          <a:bodyPr/>
          <a:lstStyle/>
          <a:p>
            <a:pPr lvl="0"/>
            <a:r>
              <a:rPr lang="en-US" dirty="0"/>
              <a:t> </a:t>
            </a:r>
          </a:p>
        </p:txBody>
      </p:sp>
      <p:sp>
        <p:nvSpPr>
          <p:cNvPr id="12" name="コンテンツ プレースホルダー 11"/>
          <p:cNvSpPr>
            <a:spLocks noGrp="1"/>
          </p:cNvSpPr>
          <p:nvPr>
            <p:ph sz="quarter" idx="11" hasCustomPrompt="1"/>
          </p:nvPr>
        </p:nvSpPr>
        <p:spPr>
          <a:xfrm rot="7200000">
            <a:off x="2412460" y="7216682"/>
            <a:ext cx="5265660" cy="914400"/>
          </a:xfrm>
          <a:blipFill>
            <a:blip r:embed="rId3"/>
            <a:stretch>
              <a:fillRect/>
            </a:stretch>
          </a:blipFill>
        </p:spPr>
        <p:txBody>
          <a:bodyPr/>
          <a:lstStyle/>
          <a:p>
            <a:pPr lvl="0"/>
            <a:r>
              <a:rPr lang="en-US" dirty="0"/>
              <a:t> </a:t>
            </a:r>
          </a:p>
        </p:txBody>
      </p:sp>
    </p:spTree>
    <p:extLst>
      <p:ext uri="{BB962C8B-B14F-4D97-AF65-F5344CB8AC3E}">
        <p14:creationId xmlns:p14="http://schemas.microsoft.com/office/powerpoint/2010/main" val="377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a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998" y="2929141"/>
            <a:ext cx="12002616" cy="6751472"/>
          </a:xfrm>
          <a:prstGeom prst="rect">
            <a:avLst/>
          </a:prstGeom>
        </p:spPr>
      </p:pic>
      <p:pic>
        <p:nvPicPr>
          <p:cNvPr id="6" name="図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21110" y="4698754"/>
            <a:ext cx="730514" cy="730514"/>
          </a:xfrm>
          <a:prstGeom prst="rect">
            <a:avLst/>
          </a:prstGeom>
        </p:spPr>
      </p:pic>
      <p:grpSp>
        <p:nvGrpSpPr>
          <p:cNvPr id="12" name="グループ化 11"/>
          <p:cNvGrpSpPr/>
          <p:nvPr userDrawn="1"/>
        </p:nvGrpSpPr>
        <p:grpSpPr>
          <a:xfrm>
            <a:off x="1029022" y="3296755"/>
            <a:ext cx="2277393" cy="1301110"/>
            <a:chOff x="3409429" y="2695228"/>
            <a:chExt cx="2277393" cy="1301110"/>
          </a:xfrm>
        </p:grpSpPr>
        <p:sp>
          <p:nvSpPr>
            <p:cNvPr id="14" name="正方形/長方形 13"/>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二等辺三角形 14"/>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6" name="テキスト プレースホルダー 70"/>
          <p:cNvSpPr>
            <a:spLocks noGrp="1"/>
          </p:cNvSpPr>
          <p:nvPr>
            <p:ph type="body" sz="quarter" idx="54" hasCustomPrompt="1"/>
          </p:nvPr>
        </p:nvSpPr>
        <p:spPr>
          <a:xfrm>
            <a:off x="1146175" y="3512779"/>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18" name="図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66249" y="6857478"/>
            <a:ext cx="730514" cy="730514"/>
          </a:xfrm>
          <a:prstGeom prst="rect">
            <a:avLst/>
          </a:prstGeom>
        </p:spPr>
      </p:pic>
      <p:grpSp>
        <p:nvGrpSpPr>
          <p:cNvPr id="19" name="グループ化 18"/>
          <p:cNvGrpSpPr/>
          <p:nvPr userDrawn="1"/>
        </p:nvGrpSpPr>
        <p:grpSpPr>
          <a:xfrm>
            <a:off x="2574161" y="5455479"/>
            <a:ext cx="2277393" cy="1301110"/>
            <a:chOff x="3409429" y="2695228"/>
            <a:chExt cx="2277393" cy="1301110"/>
          </a:xfrm>
        </p:grpSpPr>
        <p:sp>
          <p:nvSpPr>
            <p:cNvPr id="20" name="正方形/長方形 1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二等辺三角形 2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テキスト プレースホルダー 70"/>
          <p:cNvSpPr>
            <a:spLocks noGrp="1"/>
          </p:cNvSpPr>
          <p:nvPr>
            <p:ph type="body" sz="quarter" idx="55" hasCustomPrompt="1"/>
          </p:nvPr>
        </p:nvSpPr>
        <p:spPr>
          <a:xfrm>
            <a:off x="2691314" y="5671503"/>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23" name="図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06902" y="6198682"/>
            <a:ext cx="730514" cy="730514"/>
          </a:xfrm>
          <a:prstGeom prst="rect">
            <a:avLst/>
          </a:prstGeom>
        </p:spPr>
      </p:pic>
      <p:grpSp>
        <p:nvGrpSpPr>
          <p:cNvPr id="24" name="グループ化 23"/>
          <p:cNvGrpSpPr/>
          <p:nvPr userDrawn="1"/>
        </p:nvGrpSpPr>
        <p:grpSpPr>
          <a:xfrm>
            <a:off x="5614814" y="4796683"/>
            <a:ext cx="2277393" cy="1301110"/>
            <a:chOff x="3409429" y="2695228"/>
            <a:chExt cx="2277393" cy="1301110"/>
          </a:xfrm>
        </p:grpSpPr>
        <p:sp>
          <p:nvSpPr>
            <p:cNvPr id="25" name="正方形/長方形 2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二等辺三角形 2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7" name="テキスト プレースホルダー 70"/>
          <p:cNvSpPr>
            <a:spLocks noGrp="1"/>
          </p:cNvSpPr>
          <p:nvPr>
            <p:ph type="body" sz="quarter" idx="56" hasCustomPrompt="1"/>
          </p:nvPr>
        </p:nvSpPr>
        <p:spPr>
          <a:xfrm>
            <a:off x="5731967" y="5012707"/>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28" name="図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46862" y="3953211"/>
            <a:ext cx="730514" cy="730514"/>
          </a:xfrm>
          <a:prstGeom prst="rect">
            <a:avLst/>
          </a:prstGeom>
        </p:spPr>
      </p:pic>
      <p:grpSp>
        <p:nvGrpSpPr>
          <p:cNvPr id="29" name="グループ化 28"/>
          <p:cNvGrpSpPr/>
          <p:nvPr userDrawn="1"/>
        </p:nvGrpSpPr>
        <p:grpSpPr>
          <a:xfrm>
            <a:off x="5254774" y="2551212"/>
            <a:ext cx="2277393" cy="1301110"/>
            <a:chOff x="3409429" y="2695228"/>
            <a:chExt cx="2277393" cy="1301110"/>
          </a:xfrm>
        </p:grpSpPr>
        <p:sp>
          <p:nvSpPr>
            <p:cNvPr id="30" name="正方形/長方形 2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二等辺三角形 3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2" name="テキスト プレースホルダー 70"/>
          <p:cNvSpPr>
            <a:spLocks noGrp="1"/>
          </p:cNvSpPr>
          <p:nvPr>
            <p:ph type="body" sz="quarter" idx="57" hasCustomPrompt="1"/>
          </p:nvPr>
        </p:nvSpPr>
        <p:spPr>
          <a:xfrm>
            <a:off x="5371927" y="2767236"/>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33" name="図 3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92789" y="4419106"/>
            <a:ext cx="730514" cy="730514"/>
          </a:xfrm>
          <a:prstGeom prst="rect">
            <a:avLst/>
          </a:prstGeom>
        </p:spPr>
      </p:pic>
      <p:grpSp>
        <p:nvGrpSpPr>
          <p:cNvPr id="34" name="グループ化 33"/>
          <p:cNvGrpSpPr/>
          <p:nvPr userDrawn="1"/>
        </p:nvGrpSpPr>
        <p:grpSpPr>
          <a:xfrm>
            <a:off x="8400701" y="3017107"/>
            <a:ext cx="2277393" cy="1301110"/>
            <a:chOff x="3409429" y="2695228"/>
            <a:chExt cx="2277393" cy="1301110"/>
          </a:xfrm>
        </p:grpSpPr>
        <p:sp>
          <p:nvSpPr>
            <p:cNvPr id="35" name="正方形/長方形 34"/>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二等辺三角形 35"/>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37" name="テキスト プレースホルダー 70"/>
          <p:cNvSpPr>
            <a:spLocks noGrp="1"/>
          </p:cNvSpPr>
          <p:nvPr>
            <p:ph type="body" sz="quarter" idx="58" hasCustomPrompt="1"/>
          </p:nvPr>
        </p:nvSpPr>
        <p:spPr>
          <a:xfrm>
            <a:off x="8517854" y="3233131"/>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pic>
        <p:nvPicPr>
          <p:cNvPr id="38" name="図 3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5334" y="7233005"/>
            <a:ext cx="730514" cy="730514"/>
          </a:xfrm>
          <a:prstGeom prst="rect">
            <a:avLst/>
          </a:prstGeom>
        </p:spPr>
      </p:pic>
      <p:grpSp>
        <p:nvGrpSpPr>
          <p:cNvPr id="39" name="グループ化 38"/>
          <p:cNvGrpSpPr/>
          <p:nvPr userDrawn="1"/>
        </p:nvGrpSpPr>
        <p:grpSpPr>
          <a:xfrm>
            <a:off x="9503246" y="5831006"/>
            <a:ext cx="2277393" cy="1301110"/>
            <a:chOff x="3409429" y="2695228"/>
            <a:chExt cx="2277393" cy="1301110"/>
          </a:xfrm>
        </p:grpSpPr>
        <p:sp>
          <p:nvSpPr>
            <p:cNvPr id="40" name="正方形/長方形 39"/>
            <p:cNvSpPr/>
            <p:nvPr userDrawn="1"/>
          </p:nvSpPr>
          <p:spPr>
            <a:xfrm>
              <a:off x="3409429" y="2695228"/>
              <a:ext cx="2277393" cy="1008112"/>
            </a:xfrm>
            <a:prstGeom prst="rect">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二等辺三角形 40"/>
            <p:cNvSpPr/>
            <p:nvPr userDrawn="1"/>
          </p:nvSpPr>
          <p:spPr>
            <a:xfrm rot="10800000">
              <a:off x="4382897" y="3703340"/>
              <a:ext cx="339878" cy="292998"/>
            </a:xfrm>
            <a:prstGeom prst="triangle">
              <a:avLst/>
            </a:prstGeom>
            <a:solidFill>
              <a:srgbClr val="FFFFFF">
                <a:alpha val="10196"/>
              </a:srgb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42" name="テキスト プレースホルダー 70"/>
          <p:cNvSpPr>
            <a:spLocks noGrp="1"/>
          </p:cNvSpPr>
          <p:nvPr>
            <p:ph type="body" sz="quarter" idx="59" hasCustomPrompt="1"/>
          </p:nvPr>
        </p:nvSpPr>
        <p:spPr>
          <a:xfrm>
            <a:off x="9620399" y="6047030"/>
            <a:ext cx="2016224" cy="812611"/>
          </a:xfrm>
        </p:spPr>
        <p:txBody>
          <a:bodyPr anchor="ctr">
            <a:normAutofit/>
          </a:bodyPr>
          <a:lstStyle>
            <a:lvl1pPr algn="ctr">
              <a:lnSpc>
                <a:spcPts val="2000"/>
              </a:lnSpc>
              <a:defRPr sz="4000">
                <a:latin typeface="Bebas Neue Regular" pitchFamily="50" charset="0"/>
              </a:defRPr>
            </a:lvl1pPr>
          </a:lstStyle>
          <a:p>
            <a:pPr lvl="0"/>
            <a:r>
              <a:rPr lang="en-US" dirty="0"/>
              <a:t>TEXT</a:t>
            </a:r>
          </a:p>
        </p:txBody>
      </p:sp>
      <p:sp>
        <p:nvSpPr>
          <p:cNvPr id="43" name="テキスト プレースホルダー 11"/>
          <p:cNvSpPr>
            <a:spLocks noGrp="1"/>
          </p:cNvSpPr>
          <p:nvPr>
            <p:ph type="body" sz="quarter" idx="14" hasCustomPrompt="1"/>
          </p:nvPr>
        </p:nvSpPr>
        <p:spPr>
          <a:xfrm>
            <a:off x="12163399" y="3991372"/>
            <a:ext cx="5118716"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44" name="テキスト プレースホルダー 11"/>
          <p:cNvSpPr>
            <a:spLocks noGrp="1"/>
          </p:cNvSpPr>
          <p:nvPr>
            <p:ph type="body" sz="quarter" idx="15" hasCustomPrompt="1"/>
          </p:nvPr>
        </p:nvSpPr>
        <p:spPr>
          <a:xfrm>
            <a:off x="12163399" y="4639444"/>
            <a:ext cx="5118716" cy="3024336"/>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223631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2" presetClass="entr" presetSubtype="1" de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1"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 calcmode="lin" valueType="num">
                                      <p:cBhvr additive="base">
                                        <p:cTn id="2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1" decel="10000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0"/>
                                  </p:stCondLst>
                                  <p:childTnLst>
                                    <p:set>
                                      <p:cBhvr>
                                        <p:cTn id="37" dur="1" fill="hold">
                                          <p:stCondLst>
                                            <p:cond delay="0"/>
                                          </p:stCondLst>
                                        </p:cTn>
                                        <p:tgtEl>
                                          <p:spTgt spid="22">
                                            <p:txEl>
                                              <p:pRg st="0" end="0"/>
                                            </p:txEl>
                                          </p:spTgt>
                                        </p:tgtEl>
                                        <p:attrNameLst>
                                          <p:attrName>style.visibility</p:attrName>
                                        </p:attrNameLst>
                                      </p:cBhvr>
                                      <p:to>
                                        <p:strVal val="visible"/>
                                      </p:to>
                                    </p:set>
                                    <p:anim calcmode="lin" valueType="num">
                                      <p:cBhvr additive="base">
                                        <p:cTn id="3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2">
                                            <p:txEl>
                                              <p:pRg st="0" end="0"/>
                                            </p:txEl>
                                          </p:spTgt>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 presetClass="entr" presetSubtype="1" decel="10000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decel="100000" fill="hold" grpId="0" nodeType="with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 calcmode="lin" valueType="num">
                                      <p:cBhvr additive="base">
                                        <p:cTn id="52"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54" fill="hold">
                            <p:stCondLst>
                              <p:cond delay="4500"/>
                            </p:stCondLst>
                            <p:childTnLst>
                              <p:par>
                                <p:cTn id="55" presetID="2" presetClass="entr" presetSubtype="1"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2" presetClass="entr" presetSubtype="1" decel="10000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0-#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2">
                                            <p:txEl>
                                              <p:pRg st="0" end="0"/>
                                            </p:txEl>
                                          </p:spTgt>
                                        </p:tgtEl>
                                        <p:attrNameLst>
                                          <p:attrName>style.visibility</p:attrName>
                                        </p:attrNameLst>
                                      </p:cBhvr>
                                      <p:to>
                                        <p:strVal val="visible"/>
                                      </p:to>
                                    </p:set>
                                    <p:anim calcmode="lin" valueType="num">
                                      <p:cBhvr additive="base">
                                        <p:cTn id="66"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68" fill="hold">
                            <p:stCondLst>
                              <p:cond delay="5500"/>
                            </p:stCondLst>
                            <p:childTnLst>
                              <p:par>
                                <p:cTn id="69" presetID="2" presetClass="entr" presetSubtype="1" decel="10000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ppt_x"/>
                                          </p:val>
                                        </p:tav>
                                        <p:tav tm="100000">
                                          <p:val>
                                            <p:strVal val="#ppt_x"/>
                                          </p:val>
                                        </p:tav>
                                      </p:tavLst>
                                    </p:anim>
                                    <p:anim calcmode="lin" valueType="num">
                                      <p:cBhvr additive="base">
                                        <p:cTn id="72" dur="500" fill="hold"/>
                                        <p:tgtEl>
                                          <p:spTgt spid="33"/>
                                        </p:tgtEl>
                                        <p:attrNameLst>
                                          <p:attrName>ppt_y</p:attrName>
                                        </p:attrNameLst>
                                      </p:cBhvr>
                                      <p:tavLst>
                                        <p:tav tm="0">
                                          <p:val>
                                            <p:strVal val="0-#ppt_h/2"/>
                                          </p:val>
                                        </p:tav>
                                        <p:tav tm="100000">
                                          <p:val>
                                            <p:strVal val="#ppt_y"/>
                                          </p:val>
                                        </p:tav>
                                      </p:tavLst>
                                    </p:anim>
                                  </p:childTnLst>
                                </p:cTn>
                              </p:par>
                            </p:childTnLst>
                          </p:cTn>
                        </p:par>
                        <p:par>
                          <p:cTn id="73" fill="hold">
                            <p:stCondLst>
                              <p:cond delay="6000"/>
                            </p:stCondLst>
                            <p:childTnLst>
                              <p:par>
                                <p:cTn id="74" presetID="2" presetClass="entr" presetSubtype="1" decel="10000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fill="hold"/>
                                        <p:tgtEl>
                                          <p:spTgt spid="34"/>
                                        </p:tgtEl>
                                        <p:attrNameLst>
                                          <p:attrName>ppt_x</p:attrName>
                                        </p:attrNameLst>
                                      </p:cBhvr>
                                      <p:tavLst>
                                        <p:tav tm="0">
                                          <p:val>
                                            <p:strVal val="#ppt_x"/>
                                          </p:val>
                                        </p:tav>
                                        <p:tav tm="100000">
                                          <p:val>
                                            <p:strVal val="#ppt_x"/>
                                          </p:val>
                                        </p:tav>
                                      </p:tavLst>
                                    </p:anim>
                                    <p:anim calcmode="lin" valueType="num">
                                      <p:cBhvr additive="base">
                                        <p:cTn id="77" dur="500" fill="hold"/>
                                        <p:tgtEl>
                                          <p:spTgt spid="34"/>
                                        </p:tgtEl>
                                        <p:attrNameLst>
                                          <p:attrName>ppt_y</p:attrName>
                                        </p:attrNameLst>
                                      </p:cBhvr>
                                      <p:tavLst>
                                        <p:tav tm="0">
                                          <p:val>
                                            <p:strVal val="0-#ppt_h/2"/>
                                          </p:val>
                                        </p:tav>
                                        <p:tav tm="100000">
                                          <p:val>
                                            <p:strVal val="#ppt_y"/>
                                          </p:val>
                                        </p:tav>
                                      </p:tavLst>
                                    </p:anim>
                                  </p:childTnLst>
                                </p:cTn>
                              </p:par>
                              <p:par>
                                <p:cTn id="78" presetID="2" presetClass="entr" presetSubtype="1" decel="100000" fill="hold" grpId="0" nodeType="withEffect">
                                  <p:stCondLst>
                                    <p:cond delay="0"/>
                                  </p:stCondLst>
                                  <p:childTnLst>
                                    <p:set>
                                      <p:cBhvr>
                                        <p:cTn id="79" dur="1" fill="hold">
                                          <p:stCondLst>
                                            <p:cond delay="0"/>
                                          </p:stCondLst>
                                        </p:cTn>
                                        <p:tgtEl>
                                          <p:spTgt spid="37">
                                            <p:txEl>
                                              <p:pRg st="0" end="0"/>
                                            </p:txEl>
                                          </p:spTgt>
                                        </p:tgtEl>
                                        <p:attrNameLst>
                                          <p:attrName>style.visibility</p:attrName>
                                        </p:attrNameLst>
                                      </p:cBhvr>
                                      <p:to>
                                        <p:strVal val="visible"/>
                                      </p:to>
                                    </p:set>
                                    <p:anim calcmode="lin" valueType="num">
                                      <p:cBhvr additive="base">
                                        <p:cTn id="80"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1" decel="100000" fill="hold"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0-#ppt_h/2"/>
                                          </p:val>
                                        </p:tav>
                                        <p:tav tm="100000">
                                          <p:val>
                                            <p:strVal val="#ppt_y"/>
                                          </p:val>
                                        </p:tav>
                                      </p:tavLst>
                                    </p:anim>
                                  </p:childTnLst>
                                </p:cTn>
                              </p:par>
                            </p:childTnLst>
                          </p:cTn>
                        </p:par>
                        <p:par>
                          <p:cTn id="87" fill="hold">
                            <p:stCondLst>
                              <p:cond delay="7000"/>
                            </p:stCondLst>
                            <p:childTnLst>
                              <p:par>
                                <p:cTn id="88" presetID="2" presetClass="entr" presetSubtype="1" decel="100000" fill="hold"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0-#ppt_h/2"/>
                                          </p:val>
                                        </p:tav>
                                        <p:tav tm="100000">
                                          <p:val>
                                            <p:strVal val="#ppt_y"/>
                                          </p:val>
                                        </p:tav>
                                      </p:tavLst>
                                    </p:anim>
                                  </p:childTnLst>
                                </p:cTn>
                              </p:par>
                              <p:par>
                                <p:cTn id="92" presetID="2" presetClass="entr" presetSubtype="1" decel="100000" fill="hold" grpId="0" nodeType="withEffect">
                                  <p:stCondLst>
                                    <p:cond delay="0"/>
                                  </p:stCondLst>
                                  <p:childTnLst>
                                    <p:set>
                                      <p:cBhvr>
                                        <p:cTn id="93" dur="1" fill="hold">
                                          <p:stCondLst>
                                            <p:cond delay="0"/>
                                          </p:stCondLst>
                                        </p:cTn>
                                        <p:tgtEl>
                                          <p:spTgt spid="42">
                                            <p:txEl>
                                              <p:pRg st="0" end="0"/>
                                            </p:txEl>
                                          </p:spTgt>
                                        </p:tgtEl>
                                        <p:attrNameLst>
                                          <p:attrName>style.visibility</p:attrName>
                                        </p:attrNameLst>
                                      </p:cBhvr>
                                      <p:to>
                                        <p:strVal val="visible"/>
                                      </p:to>
                                    </p:set>
                                    <p:anim calcmode="lin" valueType="num">
                                      <p:cBhvr additive="base">
                                        <p:cTn id="94"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42">
                                            <p:txEl>
                                              <p:pRg st="0" end="0"/>
                                            </p:txEl>
                                          </p:spTgt>
                                        </p:tgtEl>
                                        <p:attrNameLst>
                                          <p:attrName>ppt_y</p:attrName>
                                        </p:attrNameLst>
                                      </p:cBhvr>
                                      <p:tavLst>
                                        <p:tav tm="0">
                                          <p:val>
                                            <p:strVal val="0-#ppt_h/2"/>
                                          </p:val>
                                        </p:tav>
                                        <p:tav tm="100000">
                                          <p:val>
                                            <p:strVal val="#ppt_y"/>
                                          </p:val>
                                        </p:tav>
                                      </p:tavLst>
                                    </p:anim>
                                  </p:childTnLst>
                                </p:cTn>
                              </p:par>
                            </p:childTnLst>
                          </p:cTn>
                        </p:par>
                        <p:par>
                          <p:cTn id="96" fill="hold">
                            <p:stCondLst>
                              <p:cond delay="7500"/>
                            </p:stCondLst>
                            <p:childTnLst>
                              <p:par>
                                <p:cTn id="97" presetID="2" presetClass="entr" presetSubtype="2" decel="100000" fill="hold" grpId="0" nodeType="afterEffect">
                                  <p:stCondLst>
                                    <p:cond delay="250"/>
                                  </p:stCondLst>
                                  <p:childTnLst>
                                    <p:set>
                                      <p:cBhvr>
                                        <p:cTn id="98" dur="1" fill="hold">
                                          <p:stCondLst>
                                            <p:cond delay="0"/>
                                          </p:stCondLst>
                                        </p:cTn>
                                        <p:tgtEl>
                                          <p:spTgt spid="43">
                                            <p:txEl>
                                              <p:pRg st="0" end="0"/>
                                            </p:txEl>
                                          </p:spTgt>
                                        </p:tgtEl>
                                        <p:attrNameLst>
                                          <p:attrName>style.visibility</p:attrName>
                                        </p:attrNameLst>
                                      </p:cBhvr>
                                      <p:to>
                                        <p:strVal val="visible"/>
                                      </p:to>
                                    </p:set>
                                    <p:anim calcmode="lin" valueType="num">
                                      <p:cBhvr additive="base">
                                        <p:cTn id="99"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100" dur="500" fill="hold"/>
                                        <p:tgtEl>
                                          <p:spTgt spid="43">
                                            <p:txEl>
                                              <p:pRg st="0" end="0"/>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500"/>
                                  </p:stCondLst>
                                  <p:childTnLst>
                                    <p:set>
                                      <p:cBhvr>
                                        <p:cTn id="102" dur="1" fill="hold">
                                          <p:stCondLst>
                                            <p:cond delay="0"/>
                                          </p:stCondLst>
                                        </p:cTn>
                                        <p:tgtEl>
                                          <p:spTgt spid="44">
                                            <p:txEl>
                                              <p:pRg st="0" end="0"/>
                                            </p:txEl>
                                          </p:spTgt>
                                        </p:tgtEl>
                                        <p:attrNameLst>
                                          <p:attrName>style.visibility</p:attrName>
                                        </p:attrNameLst>
                                      </p:cBhvr>
                                      <p:to>
                                        <p:strVal val="visible"/>
                                      </p:to>
                                    </p:set>
                                    <p:anim calcmode="lin" valueType="num">
                                      <p:cBhvr additive="base">
                                        <p:cTn id="103"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6" grpId="0" build="allAtOnce">
        <p:tmplLst>
          <p:tmpl lvl="1">
            <p:tnLst>
              <p:par>
                <p:cTn presetID="2" presetClass="entr" presetSubtype="1"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0-#ppt_h/2"/>
                          </p:val>
                        </p:tav>
                        <p:tav tm="100000">
                          <p:val>
                            <p:strVal val="#ppt_y"/>
                          </p:val>
                        </p:tav>
                      </p:tavLst>
                    </p:anim>
                  </p:childTnLst>
                </p:cTn>
              </p:par>
            </p:tnLst>
          </p:tmpl>
        </p:tmplLst>
      </p:bldP>
      <p:bldP spid="22" grpId="0" build="allAtOnce">
        <p:tmplLst>
          <p:tmpl lvl="1">
            <p:tnLst>
              <p:par>
                <p:cTn presetID="2" presetClass="entr" presetSubtype="1"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0-#ppt_h/2"/>
                          </p:val>
                        </p:tav>
                        <p:tav tm="100000">
                          <p:val>
                            <p:strVal val="#ppt_y"/>
                          </p:val>
                        </p:tav>
                      </p:tavLst>
                    </p:anim>
                  </p:childTnLst>
                </p:cTn>
              </p:par>
            </p:tnLst>
          </p:tmpl>
        </p:tmplLst>
      </p:bldP>
      <p:bldP spid="27" grpId="0" build="allAtOnce">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32" grpId="0" build="allAtOnce">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7" grpId="0" build="allAtOnce">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42" grpId="0" build="allAtOnce">
        <p:tmplLst>
          <p:tmpl lvl="1">
            <p:tnLst>
              <p:par>
                <p:cTn presetID="2" presetClass="entr" presetSubtype="1" decel="10000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0-#ppt_h/2"/>
                          </p:val>
                        </p:tav>
                        <p:tav tm="100000">
                          <p:val>
                            <p:strVal val="#ppt_y"/>
                          </p:val>
                        </p:tav>
                      </p:tavLst>
                    </p:anim>
                  </p:childTnLst>
                </p:cTn>
              </p:par>
            </p:tnLst>
          </p:tmpl>
        </p:tmplLst>
      </p:bldP>
      <p:bldP spid="43" grpId="0" build="p">
        <p:tmplLst>
          <p:tmpl lvl="1">
            <p:tnLst>
              <p:par>
                <p:cTn presetID="2" presetClass="entr" presetSubtype="2" decel="100000" fill="hold" nodeType="afterEffect">
                  <p:stCondLst>
                    <p:cond delay="25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withEffect">
                  <p:stCondLst>
                    <p:cond delay="500"/>
                  </p:st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hf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ap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4" name="図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8390" y="1673614"/>
            <a:ext cx="14617624" cy="8222414"/>
          </a:xfrm>
          <a:prstGeom prst="rect">
            <a:avLst/>
          </a:prstGeom>
        </p:spPr>
      </p:pic>
      <p:sp>
        <p:nvSpPr>
          <p:cNvPr id="8" name="グラフ プレースホルダー 7"/>
          <p:cNvSpPr>
            <a:spLocks noGrp="1"/>
          </p:cNvSpPr>
          <p:nvPr>
            <p:ph type="chart" sz="quarter" idx="19" hasCustomPrompt="1"/>
          </p:nvPr>
        </p:nvSpPr>
        <p:spPr>
          <a:xfrm>
            <a:off x="2518470" y="2839244"/>
            <a:ext cx="2232025" cy="2232025"/>
          </a:xfrm>
        </p:spPr>
        <p:txBody>
          <a:bodyPr/>
          <a:lstStyle>
            <a:lvl1pPr>
              <a:defRPr/>
            </a:lvl1pPr>
          </a:lstStyle>
          <a:p>
            <a:r>
              <a:rPr lang="en-US" dirty="0"/>
              <a:t>Add Graph</a:t>
            </a:r>
          </a:p>
        </p:txBody>
      </p:sp>
      <p:sp>
        <p:nvSpPr>
          <p:cNvPr id="45" name="グラフ プレースホルダー 7"/>
          <p:cNvSpPr>
            <a:spLocks noGrp="1"/>
          </p:cNvSpPr>
          <p:nvPr>
            <p:ph type="chart" sz="quarter" idx="20" hasCustomPrompt="1"/>
          </p:nvPr>
        </p:nvSpPr>
        <p:spPr>
          <a:xfrm>
            <a:off x="4030638" y="6079604"/>
            <a:ext cx="2232025" cy="2232025"/>
          </a:xfrm>
        </p:spPr>
        <p:txBody>
          <a:bodyPr/>
          <a:lstStyle>
            <a:lvl1pPr>
              <a:defRPr/>
            </a:lvl1pPr>
          </a:lstStyle>
          <a:p>
            <a:r>
              <a:rPr lang="en-US" dirty="0"/>
              <a:t>Add Graph</a:t>
            </a:r>
          </a:p>
        </p:txBody>
      </p:sp>
      <p:sp>
        <p:nvSpPr>
          <p:cNvPr id="46" name="グラフ プレースホルダー 7"/>
          <p:cNvSpPr>
            <a:spLocks noGrp="1"/>
          </p:cNvSpPr>
          <p:nvPr>
            <p:ph type="chart" sz="quarter" idx="21" hasCustomPrompt="1"/>
          </p:nvPr>
        </p:nvSpPr>
        <p:spPr>
          <a:xfrm>
            <a:off x="7703046" y="5143500"/>
            <a:ext cx="2232025" cy="2232025"/>
          </a:xfrm>
        </p:spPr>
        <p:txBody>
          <a:bodyPr/>
          <a:lstStyle>
            <a:lvl1pPr>
              <a:defRPr/>
            </a:lvl1pPr>
          </a:lstStyle>
          <a:p>
            <a:r>
              <a:rPr lang="en-US" dirty="0"/>
              <a:t>Add Graph</a:t>
            </a:r>
          </a:p>
        </p:txBody>
      </p:sp>
      <p:sp>
        <p:nvSpPr>
          <p:cNvPr id="47" name="グラフ プレースホルダー 7"/>
          <p:cNvSpPr>
            <a:spLocks noGrp="1"/>
          </p:cNvSpPr>
          <p:nvPr>
            <p:ph type="chart" sz="quarter" idx="22" hasCustomPrompt="1"/>
          </p:nvPr>
        </p:nvSpPr>
        <p:spPr>
          <a:xfrm>
            <a:off x="8026400" y="2407196"/>
            <a:ext cx="2232025" cy="2232025"/>
          </a:xfrm>
        </p:spPr>
        <p:txBody>
          <a:bodyPr/>
          <a:lstStyle>
            <a:lvl1pPr>
              <a:defRPr/>
            </a:lvl1pPr>
          </a:lstStyle>
          <a:p>
            <a:r>
              <a:rPr lang="en-US" dirty="0"/>
              <a:t>Add Graph</a:t>
            </a:r>
          </a:p>
        </p:txBody>
      </p:sp>
      <p:sp>
        <p:nvSpPr>
          <p:cNvPr id="48" name="グラフ プレースホルダー 7"/>
          <p:cNvSpPr>
            <a:spLocks noGrp="1"/>
          </p:cNvSpPr>
          <p:nvPr>
            <p:ph type="chart" sz="quarter" idx="23" hasCustomPrompt="1"/>
          </p:nvPr>
        </p:nvSpPr>
        <p:spPr>
          <a:xfrm>
            <a:off x="11591478" y="2839244"/>
            <a:ext cx="2232025" cy="2232025"/>
          </a:xfrm>
        </p:spPr>
        <p:txBody>
          <a:bodyPr/>
          <a:lstStyle>
            <a:lvl1pPr>
              <a:defRPr/>
            </a:lvl1pPr>
          </a:lstStyle>
          <a:p>
            <a:r>
              <a:rPr lang="en-US" dirty="0"/>
              <a:t>Add Graph</a:t>
            </a:r>
          </a:p>
        </p:txBody>
      </p:sp>
      <p:sp>
        <p:nvSpPr>
          <p:cNvPr id="49" name="グラフ プレースホルダー 7"/>
          <p:cNvSpPr>
            <a:spLocks noGrp="1"/>
          </p:cNvSpPr>
          <p:nvPr>
            <p:ph type="chart" sz="quarter" idx="24" hasCustomPrompt="1"/>
          </p:nvPr>
        </p:nvSpPr>
        <p:spPr>
          <a:xfrm>
            <a:off x="13391678" y="5935588"/>
            <a:ext cx="2232025" cy="2232025"/>
          </a:xfrm>
        </p:spPr>
        <p:txBody>
          <a:bodyPr/>
          <a:lstStyle>
            <a:lvl1pPr>
              <a:defRPr/>
            </a:lvl1pPr>
          </a:lstStyle>
          <a:p>
            <a:r>
              <a:rPr lang="en-US" dirty="0"/>
              <a:t>Add Graph</a:t>
            </a:r>
          </a:p>
        </p:txBody>
      </p:sp>
    </p:spTree>
    <p:extLst>
      <p:ext uri="{BB962C8B-B14F-4D97-AF65-F5344CB8AC3E}">
        <p14:creationId xmlns:p14="http://schemas.microsoft.com/office/powerpoint/2010/main" val="249862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25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750"/>
                            </p:stCondLst>
                            <p:childTnLst>
                              <p:par>
                                <p:cTn id="21" presetID="10" presetClass="entr" presetSubtype="0" fill="hold" grpId="0" nodeType="afterEffect">
                                  <p:stCondLst>
                                    <p:cond delay="25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childTnLst>
                          </p:cTn>
                        </p:par>
                        <p:par>
                          <p:cTn id="24" fill="hold">
                            <p:stCondLst>
                              <p:cond delay="3500"/>
                            </p:stCondLst>
                            <p:childTnLst>
                              <p:par>
                                <p:cTn id="25" presetID="10" presetClass="entr" presetSubtype="0" fill="hold" grpId="0"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4250"/>
                            </p:stCondLst>
                            <p:childTnLst>
                              <p:par>
                                <p:cTn id="29" presetID="10" presetClass="entr" presetSubtype="0" fill="hold" grpId="0" nodeType="afterEffect">
                                  <p:stCondLst>
                                    <p:cond delay="25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5000"/>
                            </p:stCondLst>
                            <p:childTnLst>
                              <p:par>
                                <p:cTn id="33" presetID="10" presetClass="entr" presetSubtype="0" fill="hold" grpId="0" nodeType="afterEffect">
                                  <p:stCondLst>
                                    <p:cond delay="25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8" grpId="0"/>
      <p:bldP spid="45" grpId="0"/>
      <p:bldP spid="46" grpId="0"/>
      <p:bldP spid="47" grpId="0"/>
      <p:bldP spid="48" grpId="0"/>
      <p:bldP spid="49" grpId="0"/>
    </p:bldLst>
  </p:timing>
  <p:hf hd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 - No Anim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8" name="テキスト プレースホルダー 11"/>
          <p:cNvSpPr>
            <a:spLocks noGrp="1"/>
          </p:cNvSpPr>
          <p:nvPr>
            <p:ph type="body" sz="quarter" idx="14" hasCustomPrompt="1"/>
          </p:nvPr>
        </p:nvSpPr>
        <p:spPr>
          <a:xfrm>
            <a:off x="9287222" y="283924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9" name="テキスト プレースホルダー 11"/>
          <p:cNvSpPr>
            <a:spLocks noGrp="1"/>
          </p:cNvSpPr>
          <p:nvPr>
            <p:ph type="body" sz="quarter" idx="15" hasCustomPrompt="1"/>
          </p:nvPr>
        </p:nvSpPr>
        <p:spPr>
          <a:xfrm>
            <a:off x="9287222" y="3487316"/>
            <a:ext cx="7991103"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10" name="テキスト プレースホルダー 11"/>
          <p:cNvSpPr>
            <a:spLocks noGrp="1"/>
          </p:cNvSpPr>
          <p:nvPr>
            <p:ph type="body" sz="quarter" idx="16" hasCustomPrompt="1"/>
          </p:nvPr>
        </p:nvSpPr>
        <p:spPr>
          <a:xfrm>
            <a:off x="9289007" y="6079604"/>
            <a:ext cx="7991103"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2" name="テキスト プレースホルダー 11"/>
          <p:cNvSpPr>
            <a:spLocks noGrp="1"/>
          </p:cNvSpPr>
          <p:nvPr>
            <p:ph type="body" sz="quarter" idx="17" hasCustomPrompt="1"/>
          </p:nvPr>
        </p:nvSpPr>
        <p:spPr>
          <a:xfrm>
            <a:off x="9289007" y="6727676"/>
            <a:ext cx="7991103" cy="2016224"/>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395254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aph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pic>
        <p:nvPicPr>
          <p:cNvPr id="9" name="図 8"/>
          <p:cNvPicPr>
            <a:picLocks noChangeAspect="1"/>
          </p:cNvPicPr>
          <p:nvPr userDrawn="1"/>
        </p:nvPicPr>
        <p:blipFill rotWithShape="1">
          <a:blip r:embed="rId2" cstate="print">
            <a:extLst>
              <a:ext uri="{28A0092B-C50C-407E-A947-70E740481C1C}">
                <a14:useLocalDpi xmlns:a14="http://schemas.microsoft.com/office/drawing/2010/main" val="0"/>
              </a:ext>
            </a:extLst>
          </a:blip>
          <a:srcRect b="55519"/>
          <a:stretch/>
        </p:blipFill>
        <p:spPr>
          <a:xfrm>
            <a:off x="10511358" y="4495428"/>
            <a:ext cx="5520709" cy="5092476"/>
          </a:xfrm>
          <a:prstGeom prst="rect">
            <a:avLst/>
          </a:prstGeom>
          <a:effectLst/>
        </p:spPr>
      </p:pic>
      <p:sp>
        <p:nvSpPr>
          <p:cNvPr id="12" name="テキスト プレースホルダー 11"/>
          <p:cNvSpPr>
            <a:spLocks noGrp="1"/>
          </p:cNvSpPr>
          <p:nvPr>
            <p:ph type="body" sz="quarter" idx="14" hasCustomPrompt="1"/>
          </p:nvPr>
        </p:nvSpPr>
        <p:spPr>
          <a:xfrm>
            <a:off x="9142413" y="2335188"/>
            <a:ext cx="8135912" cy="647650"/>
          </a:xfrm>
        </p:spPr>
        <p:txBody>
          <a:bodyPr anchor="ctr">
            <a:noAutofit/>
          </a:bodyPr>
          <a:lstStyle>
            <a:lvl1pPr>
              <a:defRPr sz="4400">
                <a:solidFill>
                  <a:schemeClr val="accent1"/>
                </a:solidFill>
                <a:latin typeface="Bebas Neue Regular" pitchFamily="50" charset="0"/>
              </a:defRPr>
            </a:lvl1pPr>
          </a:lstStyle>
          <a:p>
            <a:pPr lvl="0"/>
            <a:r>
              <a:rPr lang="en-US" altLang="ja-JP" dirty="0"/>
              <a:t>Text Here</a:t>
            </a:r>
            <a:endParaRPr lang="en-US" dirty="0"/>
          </a:p>
        </p:txBody>
      </p:sp>
      <p:sp>
        <p:nvSpPr>
          <p:cNvPr id="14" name="テキスト プレースホルダー 11"/>
          <p:cNvSpPr>
            <a:spLocks noGrp="1"/>
          </p:cNvSpPr>
          <p:nvPr>
            <p:ph type="body" sz="quarter" idx="15" hasCustomPrompt="1"/>
          </p:nvPr>
        </p:nvSpPr>
        <p:spPr>
          <a:xfrm>
            <a:off x="9142413" y="2983260"/>
            <a:ext cx="8135912" cy="1440160"/>
          </a:xfrm>
        </p:spPr>
        <p:txBody>
          <a:bodyPr anchor="t">
            <a:noAutofit/>
          </a:bodyPr>
          <a:lstStyle>
            <a:lvl1pPr>
              <a:defRPr sz="2400">
                <a:solidFill>
                  <a:schemeClr val="bg1"/>
                </a:solidFill>
                <a:latin typeface="+mn-lt"/>
              </a:defRPr>
            </a:lvl1pPr>
          </a:lstStyle>
          <a:p>
            <a:pPr lvl="0"/>
            <a:r>
              <a:rPr lang="en-US" altLang="ja-JP" dirty="0"/>
              <a:t>Text Here</a:t>
            </a:r>
            <a:endParaRPr lang="en-US" dirty="0"/>
          </a:p>
        </p:txBody>
      </p:sp>
      <p:sp>
        <p:nvSpPr>
          <p:cNvPr id="8" name="図プレースホルダー 7"/>
          <p:cNvSpPr>
            <a:spLocks noGrp="1"/>
          </p:cNvSpPr>
          <p:nvPr>
            <p:ph type="pic" sz="quarter" idx="19" hasCustomPrompt="1"/>
          </p:nvPr>
        </p:nvSpPr>
        <p:spPr>
          <a:xfrm>
            <a:off x="10865016" y="5935588"/>
            <a:ext cx="4813392" cy="3652316"/>
          </a:xfrm>
          <a:solidFill>
            <a:schemeClr val="bg1">
              <a:alpha val="22000"/>
            </a:schemeClr>
          </a:solidFill>
          <a:effectLst>
            <a:innerShdw blurRad="114300">
              <a:prstClr val="black"/>
            </a:innerShdw>
          </a:effectLst>
        </p:spPr>
        <p:txBody>
          <a:bodyPr/>
          <a:lstStyle>
            <a:lvl1pPr>
              <a:defRPr/>
            </a:lvl1pPr>
          </a:lstStyle>
          <a:p>
            <a:r>
              <a:rPr lang="en-US" dirty="0"/>
              <a:t>Add Image</a:t>
            </a:r>
          </a:p>
        </p:txBody>
      </p:sp>
      <p:sp>
        <p:nvSpPr>
          <p:cNvPr id="6" name="グラフ プレースホルダー 5"/>
          <p:cNvSpPr>
            <a:spLocks noGrp="1"/>
          </p:cNvSpPr>
          <p:nvPr>
            <p:ph type="chart" sz="quarter" idx="20" hasCustomPrompt="1"/>
          </p:nvPr>
        </p:nvSpPr>
        <p:spPr>
          <a:xfrm>
            <a:off x="862013" y="2335188"/>
            <a:ext cx="8064500" cy="7129487"/>
          </a:xfrm>
        </p:spPr>
        <p:txBody>
          <a:bodyPr/>
          <a:lstStyle>
            <a:lvl1pPr>
              <a:defRPr/>
            </a:lvl1pPr>
          </a:lstStyle>
          <a:p>
            <a:r>
              <a:rPr lang="en-US" dirty="0"/>
              <a:t>Add Graph</a:t>
            </a:r>
          </a:p>
          <a:p>
            <a:endParaRPr lang="en-US" dirty="0"/>
          </a:p>
        </p:txBody>
      </p:sp>
    </p:spTree>
    <p:extLst>
      <p:ext uri="{BB962C8B-B14F-4D97-AF65-F5344CB8AC3E}">
        <p14:creationId xmlns:p14="http://schemas.microsoft.com/office/powerpoint/2010/main" val="171010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 calcmode="lin" valueType="num">
                                      <p:cBhvr additive="base">
                                        <p:cTn id="22"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12">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8" grpId="0" animBg="1"/>
      <p:bldP spid="6" grpId="0" build="p"/>
    </p:bldLst>
  </p:timing>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aph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12" name="テキスト プレースホルダー 11"/>
          <p:cNvSpPr>
            <a:spLocks noGrp="1"/>
          </p:cNvSpPr>
          <p:nvPr>
            <p:ph type="body" sz="quarter" idx="14" hasCustomPrompt="1"/>
          </p:nvPr>
        </p:nvSpPr>
        <p:spPr>
          <a:xfrm>
            <a:off x="862286" y="7375748"/>
            <a:ext cx="16489832" cy="647650"/>
          </a:xfrm>
        </p:spPr>
        <p:txBody>
          <a:bodyPr anchor="ctr">
            <a:noAutofit/>
          </a:bodyPr>
          <a:lstStyle>
            <a:lvl1pPr algn="ctr">
              <a:defRPr sz="4400">
                <a:solidFill>
                  <a:schemeClr val="accent1"/>
                </a:solidFill>
                <a:latin typeface="Bebas Neue Regular" pitchFamily="50" charset="0"/>
              </a:defRPr>
            </a:lvl1pPr>
          </a:lstStyle>
          <a:p>
            <a:pPr lvl="0"/>
            <a:r>
              <a:rPr lang="en-US" altLang="ja-JP" dirty="0"/>
              <a:t>Text Here</a:t>
            </a:r>
            <a:endParaRPr lang="en-US" dirty="0"/>
          </a:p>
        </p:txBody>
      </p:sp>
      <p:sp>
        <p:nvSpPr>
          <p:cNvPr id="14" name="テキスト プレースホルダー 11"/>
          <p:cNvSpPr>
            <a:spLocks noGrp="1"/>
          </p:cNvSpPr>
          <p:nvPr>
            <p:ph type="body" sz="quarter" idx="15" hasCustomPrompt="1"/>
          </p:nvPr>
        </p:nvSpPr>
        <p:spPr>
          <a:xfrm>
            <a:off x="862286" y="8023820"/>
            <a:ext cx="16489832" cy="1440160"/>
          </a:xfrm>
        </p:spPr>
        <p:txBody>
          <a:bodyPr anchor="t">
            <a:noAutofit/>
          </a:bodyPr>
          <a:lstStyle>
            <a:lvl1pPr algn="ctr">
              <a:defRPr sz="2400">
                <a:solidFill>
                  <a:schemeClr val="bg1"/>
                </a:solidFill>
                <a:latin typeface="+mn-lt"/>
              </a:defRPr>
            </a:lvl1pPr>
          </a:lstStyle>
          <a:p>
            <a:pPr lvl="0"/>
            <a:r>
              <a:rPr lang="en-US" altLang="ja-JP" dirty="0"/>
              <a:t>Text Here</a:t>
            </a:r>
            <a:endParaRPr lang="en-US" dirty="0"/>
          </a:p>
        </p:txBody>
      </p:sp>
      <p:sp>
        <p:nvSpPr>
          <p:cNvPr id="6" name="グラフ プレースホルダー 5"/>
          <p:cNvSpPr>
            <a:spLocks noGrp="1"/>
          </p:cNvSpPr>
          <p:nvPr>
            <p:ph type="chart" sz="quarter" idx="20" hasCustomPrompt="1"/>
          </p:nvPr>
        </p:nvSpPr>
        <p:spPr>
          <a:xfrm>
            <a:off x="862013" y="2335189"/>
            <a:ext cx="16490106" cy="4896543"/>
          </a:xfrm>
        </p:spPr>
        <p:txBody>
          <a:bodyPr/>
          <a:lstStyle>
            <a:lvl1pPr>
              <a:defRPr/>
            </a:lvl1pPr>
          </a:lstStyle>
          <a:p>
            <a:r>
              <a:rPr lang="en-US" dirty="0"/>
              <a:t>Add Graph</a:t>
            </a:r>
          </a:p>
          <a:p>
            <a:endParaRPr lang="en-US" dirty="0"/>
          </a:p>
        </p:txBody>
      </p:sp>
    </p:spTree>
    <p:extLst>
      <p:ext uri="{BB962C8B-B14F-4D97-AF65-F5344CB8AC3E}">
        <p14:creationId xmlns:p14="http://schemas.microsoft.com/office/powerpoint/2010/main" val="23248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 presetClass="entr" presetSubtype="2" decel="10000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 calcmode="lin" valueType="num">
                                      <p:cBhvr additive="base">
                                        <p:cTn id="15"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2">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2" presetClass="entr" presetSubtype="2"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1+#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4" grpId="0" build="p">
        <p:tmplLst>
          <p:tmpl lvl="1">
            <p:tnLst>
              <p:par>
                <p:cTn presetID="2" presetClass="entr" presetSubtype="2" decel="10000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ppt_y"/>
                          </p:val>
                        </p:tav>
                        <p:tav tm="100000">
                          <p:val>
                            <p:strVal val="#ppt_y"/>
                          </p:val>
                        </p:tav>
                      </p:tavLst>
                    </p:anim>
                  </p:childTnLst>
                </p:cTn>
              </p:par>
            </p:tnLst>
          </p:tmpl>
        </p:tmplLst>
      </p:bldP>
      <p:bldP spid="6" grpId="0" build="p"/>
    </p:bldLst>
  </p:timing>
  <p:hf hd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Graph 2">
    <p:spTree>
      <p:nvGrpSpPr>
        <p:cNvPr id="1" name=""/>
        <p:cNvGrpSpPr/>
        <p:nvPr/>
      </p:nvGrpSpPr>
      <p:grpSpPr>
        <a:xfrm>
          <a:off x="0" y="0"/>
          <a:ext cx="0" cy="0"/>
          <a:chOff x="0" y="0"/>
          <a:chExt cx="0" cy="0"/>
        </a:xfrm>
      </p:grpSpPr>
      <p:sp>
        <p:nvSpPr>
          <p:cNvPr id="19" name="テキスト プレースホルダー 7"/>
          <p:cNvSpPr>
            <a:spLocks noGrp="1"/>
          </p:cNvSpPr>
          <p:nvPr>
            <p:ph type="body" sz="quarter" idx="30" hasCustomPrompt="1"/>
          </p:nvPr>
        </p:nvSpPr>
        <p:spPr>
          <a:xfrm>
            <a:off x="3022526" y="2443340"/>
            <a:ext cx="3276224" cy="3276224"/>
          </a:xfrm>
          <a:prstGeom prst="ellipse">
            <a:avLst/>
          </a:prstGeom>
          <a:solidFill>
            <a:srgbClr val="000000">
              <a:alpha val="30000"/>
            </a:srgb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a:t>TEXT</a:t>
            </a:r>
          </a:p>
        </p:txBody>
      </p:sp>
      <p:sp>
        <p:nvSpPr>
          <p:cNvPr id="18" name="テキスト プレースホルダー 7"/>
          <p:cNvSpPr>
            <a:spLocks noGrp="1"/>
          </p:cNvSpPr>
          <p:nvPr>
            <p:ph type="body" sz="quarter" idx="29" hasCustomPrompt="1"/>
          </p:nvPr>
        </p:nvSpPr>
        <p:spPr>
          <a:xfrm>
            <a:off x="3238550" y="5107636"/>
            <a:ext cx="3780280" cy="3780280"/>
          </a:xfrm>
          <a:prstGeom prst="ellipse">
            <a:avLst/>
          </a:prstGeom>
          <a:solidFill>
            <a:schemeClr val="accent1">
              <a:alpha val="50000"/>
            </a:schemeClr>
          </a:solidFill>
          <a:ln w="114300" cmpd="thinThick">
            <a:noFill/>
          </a:ln>
        </p:spPr>
        <p:txBody>
          <a:bodyPr wrap="none" anchor="ctr">
            <a:normAutofit/>
          </a:bodyPr>
          <a:lstStyle>
            <a:lvl1pPr algn="ctr">
              <a:defRPr sz="4400">
                <a:solidFill>
                  <a:schemeClr val="bg2"/>
                </a:solidFill>
                <a:latin typeface="Bebas Neue Regular" pitchFamily="50" charset="0"/>
              </a:defRPr>
            </a:lvl1pPr>
          </a:lstStyle>
          <a:p>
            <a:pPr lvl="0"/>
            <a:r>
              <a:rPr lang="en-US" dirty="0"/>
              <a:t>TEXT</a:t>
            </a:r>
          </a:p>
        </p:txBody>
      </p:sp>
      <p:sp>
        <p:nvSpPr>
          <p:cNvPr id="2" name="タイトル 1"/>
          <p:cNvSpPr>
            <a:spLocks noGrp="1"/>
          </p:cNvSpPr>
          <p:nvPr>
            <p:ph type="title" hasCustomPrompt="1"/>
          </p:nvPr>
        </p:nvSpPr>
        <p:spPr/>
        <p:txBody>
          <a:bodyPr>
            <a:noAutofit/>
          </a:bodyPr>
          <a:lstStyle>
            <a:lvl1pPr>
              <a:defRPr sz="8800" spc="300"/>
            </a:lvl1pPr>
          </a:lstStyle>
          <a:p>
            <a:r>
              <a:rPr lang="en-US" altLang="ja-JP" dirty="0"/>
              <a:t>SLIDE TITLE HERE</a:t>
            </a:r>
            <a:endParaRPr lang="en-US" dirty="0"/>
          </a:p>
        </p:txBody>
      </p:sp>
      <p:sp>
        <p:nvSpPr>
          <p:cNvPr id="3" name="日付プレースホルダー 2"/>
          <p:cNvSpPr>
            <a:spLocks noGrp="1"/>
          </p:cNvSpPr>
          <p:nvPr>
            <p:ph type="dt" sz="half" idx="10"/>
          </p:nvPr>
        </p:nvSpPr>
        <p:spPr/>
        <p:txBody>
          <a:bodyPr/>
          <a:lstStyle/>
          <a:p>
            <a:fld id="{1FD627AA-E268-4C67-A9A7-5C4D23F3573A}" type="datetimeFigureOut">
              <a:rPr lang="en-US" smtClean="0"/>
              <a:t>12/18/22</a:t>
            </a:fld>
            <a:endParaRPr lang="en-US"/>
          </a:p>
        </p:txBody>
      </p:sp>
      <p:sp>
        <p:nvSpPr>
          <p:cNvPr id="5" name="スライド番号プレースホルダー 4"/>
          <p:cNvSpPr>
            <a:spLocks noGrp="1"/>
          </p:cNvSpPr>
          <p:nvPr>
            <p:ph type="sldNum" sz="quarter" idx="12"/>
          </p:nvPr>
        </p:nvSpPr>
        <p:spPr>
          <a:xfrm>
            <a:off x="17624420" y="9636372"/>
            <a:ext cx="735810" cy="547688"/>
          </a:xfrm>
        </p:spPr>
        <p:txBody>
          <a:bodyPr/>
          <a:lstStyle>
            <a:lvl1pPr algn="ctr">
              <a:defRPr/>
            </a:lvl1pPr>
          </a:lstStyle>
          <a:p>
            <a:fld id="{387164BF-D67A-46C0-81D2-5BAF67C00C80}" type="slidenum">
              <a:rPr lang="en-US" smtClean="0"/>
              <a:pPr/>
              <a:t>‹Nº›</a:t>
            </a:fld>
            <a:endParaRPr lang="en-US" dirty="0"/>
          </a:p>
        </p:txBody>
      </p:sp>
      <p:sp>
        <p:nvSpPr>
          <p:cNvPr id="17"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11" name="テキスト プレースホルダー 11"/>
          <p:cNvSpPr>
            <a:spLocks noGrp="1"/>
          </p:cNvSpPr>
          <p:nvPr>
            <p:ph type="body" sz="quarter" idx="18" hasCustomPrompt="1"/>
          </p:nvPr>
        </p:nvSpPr>
        <p:spPr>
          <a:xfrm>
            <a:off x="862286" y="1543100"/>
            <a:ext cx="16489832" cy="576064"/>
          </a:xfrm>
        </p:spPr>
        <p:txBody>
          <a:bodyPr anchor="t">
            <a:noAutofit/>
          </a:bodyPr>
          <a:lstStyle>
            <a:lvl1pPr algn="ctr">
              <a:defRPr sz="2800" baseline="0">
                <a:solidFill>
                  <a:schemeClr val="bg1">
                    <a:alpha val="80000"/>
                  </a:schemeClr>
                </a:solidFill>
                <a:latin typeface="Bebas Neue Regular" pitchFamily="50" charset="0"/>
              </a:defRPr>
            </a:lvl1pPr>
          </a:lstStyle>
          <a:p>
            <a:pPr lvl="0"/>
            <a:r>
              <a:rPr lang="en-US" dirty="0"/>
              <a:t>Slide Subtitle Here</a:t>
            </a:r>
          </a:p>
        </p:txBody>
      </p:sp>
      <p:sp>
        <p:nvSpPr>
          <p:cNvPr id="20" name="テキスト プレースホルダー 7"/>
          <p:cNvSpPr>
            <a:spLocks noGrp="1"/>
          </p:cNvSpPr>
          <p:nvPr>
            <p:ph type="body" sz="quarter" idx="31" hasCustomPrompt="1"/>
          </p:nvPr>
        </p:nvSpPr>
        <p:spPr>
          <a:xfrm>
            <a:off x="1438350" y="4423420"/>
            <a:ext cx="2484136" cy="2484136"/>
          </a:xfrm>
          <a:prstGeom prst="ellipse">
            <a:avLst/>
          </a:prstGeom>
          <a:solidFill>
            <a:srgbClr val="FFFFFF">
              <a:alpha val="40000"/>
            </a:srgbClr>
          </a:solidFill>
          <a:ln w="114300" cmpd="thinThick">
            <a:noFill/>
          </a:ln>
        </p:spPr>
        <p:txBody>
          <a:bodyPr wrap="none" anchor="ctr">
            <a:normAutofit/>
          </a:bodyPr>
          <a:lstStyle>
            <a:lvl1pPr algn="ctr">
              <a:defRPr sz="3600">
                <a:solidFill>
                  <a:schemeClr val="bg2"/>
                </a:solidFill>
                <a:latin typeface="Bebas Neue Regular" pitchFamily="50" charset="0"/>
              </a:defRPr>
            </a:lvl1pPr>
          </a:lstStyle>
          <a:p>
            <a:pPr lvl="0"/>
            <a:r>
              <a:rPr lang="en-US" dirty="0"/>
              <a:t>TEXT</a:t>
            </a:r>
          </a:p>
        </p:txBody>
      </p:sp>
      <p:sp>
        <p:nvSpPr>
          <p:cNvPr id="21" name="図プレースホルダー 5"/>
          <p:cNvSpPr>
            <a:spLocks noGrp="1"/>
          </p:cNvSpPr>
          <p:nvPr>
            <p:ph type="pic" sz="quarter" idx="45" hasCustomPrompt="1"/>
          </p:nvPr>
        </p:nvSpPr>
        <p:spPr>
          <a:xfrm>
            <a:off x="4750718" y="5791572"/>
            <a:ext cx="792088" cy="792088"/>
          </a:xfrm>
        </p:spPr>
        <p:txBody>
          <a:bodyPr>
            <a:normAutofit/>
          </a:bodyPr>
          <a:lstStyle>
            <a:lvl1pPr>
              <a:defRPr sz="1100"/>
            </a:lvl1pPr>
          </a:lstStyle>
          <a:p>
            <a:r>
              <a:rPr lang="en-US" dirty="0"/>
              <a:t>ICON</a:t>
            </a:r>
          </a:p>
        </p:txBody>
      </p:sp>
      <p:sp>
        <p:nvSpPr>
          <p:cNvPr id="22" name="図プレースホルダー 5"/>
          <p:cNvSpPr>
            <a:spLocks noGrp="1"/>
          </p:cNvSpPr>
          <p:nvPr>
            <p:ph type="pic" sz="quarter" idx="46" hasCustomPrompt="1"/>
          </p:nvPr>
        </p:nvSpPr>
        <p:spPr>
          <a:xfrm>
            <a:off x="4318670" y="3091412"/>
            <a:ext cx="630070" cy="630070"/>
          </a:xfrm>
        </p:spPr>
        <p:txBody>
          <a:bodyPr>
            <a:normAutofit/>
          </a:bodyPr>
          <a:lstStyle>
            <a:lvl1pPr>
              <a:defRPr sz="1100"/>
            </a:lvl1pPr>
          </a:lstStyle>
          <a:p>
            <a:r>
              <a:rPr lang="en-US" dirty="0"/>
              <a:t>ICON</a:t>
            </a:r>
          </a:p>
        </p:txBody>
      </p:sp>
      <p:sp>
        <p:nvSpPr>
          <p:cNvPr id="23" name="図プレースホルダー 5"/>
          <p:cNvSpPr>
            <a:spLocks noGrp="1"/>
          </p:cNvSpPr>
          <p:nvPr>
            <p:ph type="pic" sz="quarter" idx="47" hasCustomPrompt="1"/>
          </p:nvPr>
        </p:nvSpPr>
        <p:spPr>
          <a:xfrm>
            <a:off x="2374454" y="4771303"/>
            <a:ext cx="630070" cy="630070"/>
          </a:xfrm>
        </p:spPr>
        <p:txBody>
          <a:bodyPr>
            <a:normAutofit/>
          </a:bodyPr>
          <a:lstStyle>
            <a:lvl1pPr>
              <a:defRPr sz="1100"/>
            </a:lvl1pPr>
          </a:lstStyle>
          <a:p>
            <a:r>
              <a:rPr lang="en-US" dirty="0"/>
              <a:t>ICON</a:t>
            </a:r>
          </a:p>
        </p:txBody>
      </p:sp>
      <p:sp>
        <p:nvSpPr>
          <p:cNvPr id="24" name="テキスト プレースホルダー 7"/>
          <p:cNvSpPr>
            <a:spLocks noGrp="1"/>
          </p:cNvSpPr>
          <p:nvPr>
            <p:ph type="body" sz="quarter" idx="48" hasCustomPrompt="1"/>
          </p:nvPr>
        </p:nvSpPr>
        <p:spPr>
          <a:xfrm>
            <a:off x="12095534" y="25512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a:t>TEXT</a:t>
            </a:r>
          </a:p>
        </p:txBody>
      </p:sp>
      <p:sp>
        <p:nvSpPr>
          <p:cNvPr id="25" name="テキスト プレースホルダー 7"/>
          <p:cNvSpPr>
            <a:spLocks noGrp="1"/>
          </p:cNvSpPr>
          <p:nvPr>
            <p:ph type="body" sz="quarter" idx="49" hasCustomPrompt="1"/>
          </p:nvPr>
        </p:nvSpPr>
        <p:spPr>
          <a:xfrm>
            <a:off x="14111758" y="6151612"/>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a:t>TEXT</a:t>
            </a:r>
          </a:p>
        </p:txBody>
      </p:sp>
      <p:sp>
        <p:nvSpPr>
          <p:cNvPr id="26" name="テキスト プレースホルダー 7"/>
          <p:cNvSpPr>
            <a:spLocks noGrp="1"/>
          </p:cNvSpPr>
          <p:nvPr>
            <p:ph type="body" sz="quarter" idx="50" hasCustomPrompt="1"/>
          </p:nvPr>
        </p:nvSpPr>
        <p:spPr>
          <a:xfrm>
            <a:off x="12095534" y="7447756"/>
            <a:ext cx="1764056" cy="1764056"/>
          </a:xfrm>
          <a:prstGeom prst="ellipse">
            <a:avLst/>
          </a:prstGeom>
          <a:gradFill>
            <a:gsLst>
              <a:gs pos="0">
                <a:schemeClr val="bg1">
                  <a:alpha val="37000"/>
                </a:schemeClr>
              </a:gs>
              <a:gs pos="50000">
                <a:schemeClr val="bg1">
                  <a:alpha val="15000"/>
                </a:schemeClr>
              </a:gs>
              <a:gs pos="100000">
                <a:schemeClr val="bg1">
                  <a:alpha val="0"/>
                </a:schemeClr>
              </a:gs>
            </a:gsLst>
            <a:path path="circle">
              <a:fillToRect r="100000" b="100000"/>
            </a:path>
          </a:gradFill>
          <a:ln w="114300" cmpd="thinThick">
            <a:solidFill>
              <a:schemeClr val="bg1">
                <a:alpha val="50000"/>
              </a:schemeClr>
            </a:solidFill>
          </a:ln>
        </p:spPr>
        <p:txBody>
          <a:bodyPr wrap="none" anchor="ctr">
            <a:normAutofit/>
          </a:bodyPr>
          <a:lstStyle>
            <a:lvl1pPr algn="ctr">
              <a:defRPr sz="2400">
                <a:solidFill>
                  <a:schemeClr val="bg2"/>
                </a:solidFill>
                <a:latin typeface="Bebas Neue Regular" pitchFamily="50" charset="0"/>
              </a:defRPr>
            </a:lvl1pPr>
          </a:lstStyle>
          <a:p>
            <a:pPr lvl="0"/>
            <a:r>
              <a:rPr lang="en-US" dirty="0"/>
              <a:t>TEXT</a:t>
            </a:r>
          </a:p>
        </p:txBody>
      </p:sp>
      <p:sp>
        <p:nvSpPr>
          <p:cNvPr id="28" name="テキスト プレースホルダー 7"/>
          <p:cNvSpPr>
            <a:spLocks noGrp="1"/>
          </p:cNvSpPr>
          <p:nvPr>
            <p:ph type="body" sz="quarter" idx="51" hasCustomPrompt="1"/>
          </p:nvPr>
        </p:nvSpPr>
        <p:spPr>
          <a:xfrm>
            <a:off x="14399790" y="3055268"/>
            <a:ext cx="2628152" cy="2628152"/>
          </a:xfrm>
          <a:prstGeom prst="ellipse">
            <a:avLst/>
          </a:prstGeom>
          <a:blipFill dpi="0" rotWithShape="1">
            <a:blip r:embed="rId2"/>
            <a:srcRect/>
            <a:tile tx="0" ty="0" sx="100000" sy="100000" flip="none" algn="tl"/>
          </a:blipFill>
          <a:ln w="114300" cmpd="thinThick">
            <a:solidFill>
              <a:schemeClr val="bg1">
                <a:alpha val="50000"/>
              </a:schemeClr>
            </a:solidFill>
          </a:ln>
        </p:spPr>
        <p:txBody>
          <a:bodyPr wrap="none" anchor="ctr">
            <a:normAutofit/>
          </a:bodyPr>
          <a:lstStyle>
            <a:lvl1pPr algn="ctr">
              <a:defRPr sz="3200">
                <a:solidFill>
                  <a:schemeClr val="bg2"/>
                </a:solidFill>
                <a:latin typeface="Bebas Neue Regular" pitchFamily="50" charset="0"/>
              </a:defRPr>
            </a:lvl1pPr>
          </a:lstStyle>
          <a:p>
            <a:pPr lvl="0"/>
            <a:r>
              <a:rPr lang="en-US" dirty="0"/>
              <a:t>TEXT</a:t>
            </a:r>
          </a:p>
        </p:txBody>
      </p:sp>
      <p:cxnSp>
        <p:nvCxnSpPr>
          <p:cNvPr id="30" name="直線コネクタ 29"/>
          <p:cNvCxnSpPr>
            <a:stCxn id="15" idx="0"/>
          </p:cNvCxnSpPr>
          <p:nvPr userDrawn="1"/>
        </p:nvCxnSpPr>
        <p:spPr>
          <a:xfrm flipV="1">
            <a:off x="9107995" y="3991372"/>
            <a:ext cx="3059547" cy="2124376"/>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a:stCxn id="8" idx="2"/>
          </p:cNvCxnSpPr>
          <p:nvPr userDrawn="1"/>
        </p:nvCxnSpPr>
        <p:spPr>
          <a:xfrm flipV="1">
            <a:off x="9107995" y="4783460"/>
            <a:ext cx="5291795" cy="1332288"/>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a:stCxn id="8" idx="2"/>
          </p:cNvCxnSpPr>
          <p:nvPr userDrawn="1"/>
        </p:nvCxnSpPr>
        <p:spPr>
          <a:xfrm>
            <a:off x="9107995" y="6115748"/>
            <a:ext cx="5003763" cy="75594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a:stCxn id="15" idx="0"/>
          </p:cNvCxnSpPr>
          <p:nvPr userDrawn="1"/>
        </p:nvCxnSpPr>
        <p:spPr>
          <a:xfrm>
            <a:off x="9107995" y="6115748"/>
            <a:ext cx="3059547" cy="1836064"/>
          </a:xfrm>
          <a:prstGeom prst="line">
            <a:avLst/>
          </a:prstGeom>
          <a:ln w="28575">
            <a:solidFill>
              <a:srgbClr val="FFFFFF">
                <a:alpha val="50196"/>
              </a:srgbClr>
            </a:solidFill>
            <a:prstDash val="sysDot"/>
          </a:ln>
        </p:spPr>
        <p:style>
          <a:lnRef idx="1">
            <a:schemeClr val="accent1"/>
          </a:lnRef>
          <a:fillRef idx="0">
            <a:schemeClr val="accent1"/>
          </a:fillRef>
          <a:effectRef idx="0">
            <a:schemeClr val="accent1"/>
          </a:effectRef>
          <a:fontRef idx="minor">
            <a:schemeClr val="tx1"/>
          </a:fontRef>
        </p:style>
      </p:cxnSp>
      <p:sp>
        <p:nvSpPr>
          <p:cNvPr id="42" name="図プレースホルダー 5"/>
          <p:cNvSpPr>
            <a:spLocks noGrp="1"/>
          </p:cNvSpPr>
          <p:nvPr>
            <p:ph type="pic" sz="quarter" idx="52" hasCustomPrompt="1"/>
          </p:nvPr>
        </p:nvSpPr>
        <p:spPr>
          <a:xfrm>
            <a:off x="12725744" y="2677366"/>
            <a:ext cx="521918" cy="521918"/>
          </a:xfrm>
        </p:spPr>
        <p:txBody>
          <a:bodyPr wrap="none">
            <a:noAutofit/>
          </a:bodyPr>
          <a:lstStyle>
            <a:lvl1pPr>
              <a:defRPr sz="900"/>
            </a:lvl1pPr>
          </a:lstStyle>
          <a:p>
            <a:r>
              <a:rPr lang="en-US" dirty="0"/>
              <a:t>ICON</a:t>
            </a:r>
          </a:p>
        </p:txBody>
      </p:sp>
      <p:sp>
        <p:nvSpPr>
          <p:cNvPr id="44" name="図プレースホルダー 5"/>
          <p:cNvSpPr>
            <a:spLocks noGrp="1"/>
          </p:cNvSpPr>
          <p:nvPr>
            <p:ph type="pic" sz="quarter" idx="53" hasCustomPrompt="1"/>
          </p:nvPr>
        </p:nvSpPr>
        <p:spPr>
          <a:xfrm>
            <a:off x="14741968" y="6277766"/>
            <a:ext cx="521918" cy="521918"/>
          </a:xfrm>
        </p:spPr>
        <p:txBody>
          <a:bodyPr wrap="none">
            <a:noAutofit/>
          </a:bodyPr>
          <a:lstStyle>
            <a:lvl1pPr>
              <a:defRPr sz="900"/>
            </a:lvl1pPr>
          </a:lstStyle>
          <a:p>
            <a:r>
              <a:rPr lang="en-US" dirty="0"/>
              <a:t>ICON</a:t>
            </a:r>
          </a:p>
        </p:txBody>
      </p:sp>
      <p:sp>
        <p:nvSpPr>
          <p:cNvPr id="45" name="図プレースホルダー 5"/>
          <p:cNvSpPr>
            <a:spLocks noGrp="1"/>
          </p:cNvSpPr>
          <p:nvPr>
            <p:ph type="pic" sz="quarter" idx="54" hasCustomPrompt="1"/>
          </p:nvPr>
        </p:nvSpPr>
        <p:spPr>
          <a:xfrm>
            <a:off x="12725744" y="7573910"/>
            <a:ext cx="521918" cy="521918"/>
          </a:xfrm>
        </p:spPr>
        <p:txBody>
          <a:bodyPr wrap="none">
            <a:noAutofit/>
          </a:bodyPr>
          <a:lstStyle>
            <a:lvl1pPr>
              <a:defRPr sz="900"/>
            </a:lvl1pPr>
          </a:lstStyle>
          <a:p>
            <a:r>
              <a:rPr lang="en-US" dirty="0"/>
              <a:t>ICON</a:t>
            </a:r>
          </a:p>
        </p:txBody>
      </p:sp>
      <p:sp>
        <p:nvSpPr>
          <p:cNvPr id="49" name="図プレースホルダー 5"/>
          <p:cNvSpPr>
            <a:spLocks noGrp="1"/>
          </p:cNvSpPr>
          <p:nvPr>
            <p:ph type="pic" sz="quarter" idx="56" hasCustomPrompt="1"/>
          </p:nvPr>
        </p:nvSpPr>
        <p:spPr>
          <a:xfrm>
            <a:off x="15407902" y="3456157"/>
            <a:ext cx="630070" cy="630070"/>
          </a:xfrm>
        </p:spPr>
        <p:txBody>
          <a:bodyPr>
            <a:normAutofit/>
          </a:bodyPr>
          <a:lstStyle>
            <a:lvl1pPr>
              <a:defRPr sz="1100"/>
            </a:lvl1pPr>
          </a:lstStyle>
          <a:p>
            <a:r>
              <a:rPr lang="en-US" dirty="0"/>
              <a:t>ICON</a:t>
            </a:r>
          </a:p>
        </p:txBody>
      </p:sp>
      <p:sp>
        <p:nvSpPr>
          <p:cNvPr id="54" name="テキスト プレースホルダー 3"/>
          <p:cNvSpPr>
            <a:spLocks noGrp="1"/>
          </p:cNvSpPr>
          <p:nvPr>
            <p:ph type="body" sz="quarter" idx="11" hasCustomPrompt="1"/>
          </p:nvPr>
        </p:nvSpPr>
        <p:spPr>
          <a:xfrm>
            <a:off x="6406902" y="3199284"/>
            <a:ext cx="5400600" cy="5400600"/>
          </a:xfrm>
          <a:prstGeom prst="ellipse">
            <a:avLst/>
          </a:prstGeom>
          <a:blipFill dpi="0" rotWithShape="1">
            <a:blip r:embed="rId2"/>
            <a:srcRect/>
            <a:tile tx="0" ty="0" sx="100000" sy="100000" flip="none" algn="tl"/>
          </a:blipFill>
          <a:effectLst>
            <a:innerShdw blurRad="114300">
              <a:prstClr val="black"/>
            </a:innerShdw>
          </a:effectLst>
        </p:spPr>
        <p:txBody>
          <a:bodyPr wrap="none" anchor="ctr">
            <a:normAutofit/>
          </a:bodyPr>
          <a:lstStyle>
            <a:lvl1pPr algn="ctr">
              <a:defRPr sz="7200" baseline="0">
                <a:solidFill>
                  <a:schemeClr val="tx1">
                    <a:alpha val="80000"/>
                  </a:schemeClr>
                </a:solidFill>
                <a:latin typeface="Bebas Neue Regular" pitchFamily="50" charset="0"/>
              </a:defRPr>
            </a:lvl1pPr>
          </a:lstStyle>
          <a:p>
            <a:pPr lvl="0"/>
            <a:r>
              <a:rPr lang="en-US" altLang="ja-JP" dirty="0"/>
              <a:t> </a:t>
            </a:r>
            <a:endParaRPr lang="ja-JP" altLang="en-US" dirty="0"/>
          </a:p>
        </p:txBody>
      </p:sp>
      <p:sp>
        <p:nvSpPr>
          <p:cNvPr id="8" name="テキスト プレースホルダー 7"/>
          <p:cNvSpPr>
            <a:spLocks noGrp="1"/>
          </p:cNvSpPr>
          <p:nvPr>
            <p:ph type="body" sz="quarter" idx="19" hasCustomPrompt="1"/>
          </p:nvPr>
        </p:nvSpPr>
        <p:spPr>
          <a:xfrm>
            <a:off x="6587715" y="5201348"/>
            <a:ext cx="5040560" cy="914400"/>
          </a:xfrm>
        </p:spPr>
        <p:txBody>
          <a:bodyPr anchor="ctr">
            <a:noAutofit/>
          </a:bodyPr>
          <a:lstStyle>
            <a:lvl1pPr algn="ctr">
              <a:defRPr sz="8000">
                <a:latin typeface="+mj-lt"/>
              </a:defRPr>
            </a:lvl1pPr>
          </a:lstStyle>
          <a:p>
            <a:pPr lvl="0"/>
            <a:r>
              <a:rPr lang="en-US" dirty="0"/>
              <a:t>TEXT HERE</a:t>
            </a:r>
          </a:p>
        </p:txBody>
      </p:sp>
      <p:sp>
        <p:nvSpPr>
          <p:cNvPr id="15" name="テキスト プレースホルダー 7"/>
          <p:cNvSpPr>
            <a:spLocks noGrp="1"/>
          </p:cNvSpPr>
          <p:nvPr>
            <p:ph type="body" sz="quarter" idx="20" hasCustomPrompt="1"/>
          </p:nvPr>
        </p:nvSpPr>
        <p:spPr>
          <a:xfrm>
            <a:off x="6731731" y="6115748"/>
            <a:ext cx="4752528" cy="936104"/>
          </a:xfrm>
        </p:spPr>
        <p:txBody>
          <a:bodyPr anchor="t">
            <a:noAutofit/>
          </a:bodyPr>
          <a:lstStyle>
            <a:lvl1pPr algn="ctr">
              <a:defRPr sz="2400">
                <a:latin typeface="+mn-lt"/>
                <a:ea typeface="+mn-ea"/>
              </a:defRPr>
            </a:lvl1pPr>
          </a:lstStyle>
          <a:p>
            <a:pPr lvl="0"/>
            <a:r>
              <a:rPr lang="en-US" dirty="0"/>
              <a:t>Text Here</a:t>
            </a:r>
          </a:p>
        </p:txBody>
      </p:sp>
      <p:sp>
        <p:nvSpPr>
          <p:cNvPr id="48" name="図プレースホルダー 5"/>
          <p:cNvSpPr>
            <a:spLocks noGrp="1"/>
          </p:cNvSpPr>
          <p:nvPr>
            <p:ph type="pic" sz="quarter" idx="55" hasCustomPrompt="1"/>
          </p:nvPr>
        </p:nvSpPr>
        <p:spPr>
          <a:xfrm>
            <a:off x="8567142" y="3919364"/>
            <a:ext cx="1152128" cy="1152128"/>
          </a:xfrm>
        </p:spPr>
        <p:txBody>
          <a:bodyPr>
            <a:normAutofit/>
          </a:bodyPr>
          <a:lstStyle>
            <a:lvl1pPr>
              <a:defRPr sz="1100"/>
            </a:lvl1pPr>
          </a:lstStyle>
          <a:p>
            <a:r>
              <a:rPr lang="en-US" dirty="0"/>
              <a:t>ICON</a:t>
            </a:r>
          </a:p>
        </p:txBody>
      </p:sp>
    </p:spTree>
    <p:extLst>
      <p:ext uri="{BB962C8B-B14F-4D97-AF65-F5344CB8AC3E}">
        <p14:creationId xmlns:p14="http://schemas.microsoft.com/office/powerpoint/2010/main" val="310524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 calcmode="lin" valueType="num">
                                      <p:cBhvr>
                                        <p:cTn id="16"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
                                            <p:txEl>
                                              <p:pRg st="0" end="0"/>
                                            </p:txEl>
                                          </p:spTgt>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 calcmode="lin" valueType="num">
                                      <p:cBhvr>
                                        <p:cTn id="21"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15">
                                            <p:txEl>
                                              <p:pRg st="0" end="0"/>
                                            </p:txEl>
                                          </p:spTgt>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125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22" presetClass="entr" presetSubtype="8"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25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10" presetClass="entr" presetSubtype="0" fill="hold" grpId="0" nodeType="withEffect">
                                  <p:stCondLst>
                                    <p:cond delay="25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22" presetClass="entr" presetSubtype="8"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par>
                                <p:cTn id="87" presetID="22" presetClass="entr" presetSubtype="8" fill="hold"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5750"/>
                            </p:stCondLst>
                            <p:childTnLst>
                              <p:par>
                                <p:cTn id="91" presetID="53" presetClass="entr" presetSubtype="16"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par>
                                <p:cTn id="96" presetID="10" presetClass="entr" presetSubtype="0" fill="hold" grpId="0" nodeType="withEffect">
                                  <p:stCondLst>
                                    <p:cond delay="25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childTnLst>
                                </p:cTn>
                              </p:par>
                              <p:par>
                                <p:cTn id="99" presetID="22" presetClass="entr" presetSubtype="8"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wipe(left)">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tmplLst>
          <p:tmpl>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Effect transition="in" filter="fade">
                      <p:cBhvr>
                        <p:cTn dur="500"/>
                        <p:tgtEl>
                          <p:spTgt spid="19"/>
                        </p:tgtEl>
                      </p:cBhvr>
                    </p:animEffect>
                  </p:childTnLst>
                </p:cTn>
              </p:par>
            </p:tnLst>
          </p:tmpl>
        </p:tmplLst>
      </p:bldP>
      <p:bldP spid="18" grpId="0" animBg="1">
        <p:tmplLst>
          <p:tmpl>
            <p:tnLst>
              <p:par>
                <p:cTn presetID="53" presetClass="entr" presetSubtype="16"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20" grpId="0" animBg="1">
        <p:tmplLst>
          <p:tmpl>
            <p:tnLst>
              <p:par>
                <p:cTn presetID="53" presetClass="entr" presetSubtype="16"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childTnLst>
                </p:cTn>
              </p:par>
            </p:tnLst>
          </p:tmpl>
        </p:tmplLst>
      </p:bldP>
      <p:bldP spid="21" grpId="0"/>
      <p:bldP spid="22" grpId="0"/>
      <p:bldP spid="23" grpId="0"/>
      <p:bldP spid="24" grpId="0" animBg="1">
        <p:tmplLst>
          <p:tmpl>
            <p:tnLst>
              <p:par>
                <p:cTn presetID="53" presetClass="entr" presetSubtype="16"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animBg="1">
        <p:tmplLst>
          <p:tmpl>
            <p:tnLst>
              <p:par>
                <p:cTn presetID="53" presetClass="entr" presetSubtype="16"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animBg="1">
        <p:tmplLst>
          <p:tmpl>
            <p:tnLst>
              <p:par>
                <p:cTn presetID="53" presetClass="entr" presetSubtype="16"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Effect transition="in" filter="fade">
                      <p:cBhvr>
                        <p:cTn dur="500"/>
                        <p:tgtEl>
                          <p:spTgt spid="26"/>
                        </p:tgtEl>
                      </p:cBhvr>
                    </p:animEffect>
                  </p:childTnLst>
                </p:cTn>
              </p:par>
            </p:tnLst>
          </p:tmpl>
        </p:tmplLst>
      </p:bldP>
      <p:bldP spid="28" grpId="0" animBg="1">
        <p:tmplLst>
          <p:tmpl>
            <p:tnLst>
              <p:par>
                <p:cTn presetID="53" presetClass="entr" presetSubtype="16"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42" grpId="0"/>
      <p:bldP spid="44" grpId="0"/>
      <p:bldP spid="45" grpId="0"/>
      <p:bldP spid="49" grpId="0"/>
      <p:bldP spid="54" grpId="0" animBg="1">
        <p:tmplLst>
          <p:tmpl>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8" grpId="0" build="p">
        <p:tmplLst>
          <p:tmpl lvl="1">
            <p:tnLst>
              <p:par>
                <p:cTn presetID="53" presetClass="entr" presetSubtype="16"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p:cTn dur="500" fill="hold"/>
                        <p:tgtEl>
                          <p:spTgt spid="8"/>
                        </p:tgtEl>
                        <p:attrNameLst>
                          <p:attrName>ppt_w</p:attrName>
                        </p:attrNameLst>
                      </p:cBhvr>
                      <p:tavLst>
                        <p:tav tm="0">
                          <p:val>
                            <p:fltVal val="0"/>
                          </p:val>
                        </p:tav>
                        <p:tav tm="100000">
                          <p:val>
                            <p:strVal val="#ppt_w"/>
                          </p:val>
                        </p:tav>
                      </p:tavLst>
                    </p:anim>
                    <p:anim calcmode="lin" valueType="num">
                      <p:cBhvr>
                        <p:cTn dur="500" fill="hold"/>
                        <p:tgtEl>
                          <p:spTgt spid="8"/>
                        </p:tgtEl>
                        <p:attrNameLst>
                          <p:attrName>ppt_h</p:attrName>
                        </p:attrNameLst>
                      </p:cBhvr>
                      <p:tavLst>
                        <p:tav tm="0">
                          <p:val>
                            <p:fltVal val="0"/>
                          </p:val>
                        </p:tav>
                        <p:tav tm="100000">
                          <p:val>
                            <p:strVal val="#ppt_h"/>
                          </p:val>
                        </p:tav>
                      </p:tavLst>
                    </p:anim>
                    <p:animEffect transition="in" filter="fade">
                      <p:cBhvr>
                        <p:cTn dur="500"/>
                        <p:tgtEl>
                          <p:spTgt spid="8"/>
                        </p:tgtEl>
                      </p:cBhvr>
                    </p:animEffect>
                  </p:childTnLst>
                </p:cTn>
              </p:par>
            </p:tnLst>
          </p:tmpl>
        </p:tmplLst>
      </p:bldP>
      <p:bldP spid="15" grpId="0" build="p">
        <p:tmplLst>
          <p:tmpl lvl="1">
            <p:tnLst>
              <p:par>
                <p:cTn presetID="53" presetClass="entr" presetSubtype="16"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childTnLst>
                </p:cTn>
              </p:par>
            </p:tnLst>
          </p:tmpl>
        </p:tmplLst>
      </p:bldP>
      <p:bldP spid="48" grpId="0"/>
    </p:bldLst>
  </p:timing>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Screen Image with Text Top">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a:t>Add Image</a:t>
            </a:r>
          </a:p>
        </p:txBody>
      </p:sp>
      <p:sp>
        <p:nvSpPr>
          <p:cNvPr id="6" name="テキスト プレースホルダー 5"/>
          <p:cNvSpPr>
            <a:spLocks noGrp="1"/>
          </p:cNvSpPr>
          <p:nvPr>
            <p:ph type="body" sz="quarter" idx="15" hasCustomPrompt="1"/>
          </p:nvPr>
        </p:nvSpPr>
        <p:spPr>
          <a:xfrm>
            <a:off x="2383744" y="1591943"/>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a:t> </a:t>
            </a:r>
            <a:endParaRPr lang="en-US" dirty="0"/>
          </a:p>
        </p:txBody>
      </p:sp>
      <p:sp>
        <p:nvSpPr>
          <p:cNvPr id="2" name="タイトル 1"/>
          <p:cNvSpPr>
            <a:spLocks noGrp="1"/>
          </p:cNvSpPr>
          <p:nvPr>
            <p:ph type="ctrTitle" hasCustomPrompt="1"/>
          </p:nvPr>
        </p:nvSpPr>
        <p:spPr>
          <a:xfrm>
            <a:off x="3800539" y="1879976"/>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sp>
        <p:nvSpPr>
          <p:cNvPr id="7" name="サブタイトル 2"/>
          <p:cNvSpPr>
            <a:spLocks noGrp="1"/>
          </p:cNvSpPr>
          <p:nvPr>
            <p:ph type="subTitle" idx="1" hasCustomPrompt="1"/>
          </p:nvPr>
        </p:nvSpPr>
        <p:spPr>
          <a:xfrm>
            <a:off x="3814614" y="2853709"/>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6" name="コンテンツ プレースホルダー 11"/>
          <p:cNvSpPr>
            <a:spLocks noGrp="1"/>
          </p:cNvSpPr>
          <p:nvPr>
            <p:ph sz="quarter" idx="13" hasCustomPrompt="1"/>
          </p:nvPr>
        </p:nvSpPr>
        <p:spPr>
          <a:xfrm rot="18000000">
            <a:off x="12214838" y="2275290"/>
            <a:ext cx="5265660" cy="914400"/>
          </a:xfrm>
          <a:blipFill>
            <a:blip r:embed="rId3"/>
            <a:stretch>
              <a:fillRect/>
            </a:stretch>
          </a:blipFill>
        </p:spPr>
        <p:txBody>
          <a:bodyPr/>
          <a:lstStyle/>
          <a:p>
            <a:pPr lvl="0"/>
            <a:r>
              <a:rPr lang="en-US" dirty="0"/>
              <a:t> </a:t>
            </a:r>
          </a:p>
        </p:txBody>
      </p:sp>
      <p:sp>
        <p:nvSpPr>
          <p:cNvPr id="12" name="コンテンツ プレースホルダー 11"/>
          <p:cNvSpPr>
            <a:spLocks noGrp="1"/>
          </p:cNvSpPr>
          <p:nvPr>
            <p:ph sz="quarter" idx="11" hasCustomPrompt="1"/>
          </p:nvPr>
        </p:nvSpPr>
        <p:spPr>
          <a:xfrm rot="7200000">
            <a:off x="837574" y="2082430"/>
            <a:ext cx="5265660" cy="914400"/>
          </a:xfrm>
          <a:blipFill>
            <a:blip r:embed="rId3"/>
            <a:stretch>
              <a:fillRect/>
            </a:stretch>
          </a:blipFill>
        </p:spPr>
        <p:txBody>
          <a:bodyPr/>
          <a:lstStyle/>
          <a:p>
            <a:pPr lvl="0"/>
            <a:r>
              <a:rPr lang="en-US" dirty="0"/>
              <a:t> </a:t>
            </a:r>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Screen Image with Text Left">
    <p:spTree>
      <p:nvGrpSpPr>
        <p:cNvPr id="1" name=""/>
        <p:cNvGrpSpPr/>
        <p:nvPr/>
      </p:nvGrpSpPr>
      <p:grpSpPr>
        <a:xfrm>
          <a:off x="0" y="0"/>
          <a:ext cx="0" cy="0"/>
          <a:chOff x="0" y="0"/>
          <a:chExt cx="0" cy="0"/>
        </a:xfrm>
      </p:grpSpPr>
      <p:sp>
        <p:nvSpPr>
          <p:cNvPr id="18" name="図プレースホルダー 17"/>
          <p:cNvSpPr>
            <a:spLocks noGrp="1"/>
          </p:cNvSpPr>
          <p:nvPr>
            <p:ph type="pic" sz="quarter" idx="14" hasCustomPrompt="1"/>
          </p:nvPr>
        </p:nvSpPr>
        <p:spPr>
          <a:xfrm>
            <a:off x="0" y="0"/>
            <a:ext cx="18286413" cy="10287000"/>
          </a:xfrm>
        </p:spPr>
        <p:txBody>
          <a:bodyPr/>
          <a:lstStyle>
            <a:lvl1pPr>
              <a:defRPr/>
            </a:lvl1pPr>
          </a:lstStyle>
          <a:p>
            <a:r>
              <a:rPr lang="en-US" dirty="0"/>
              <a:t>Add Image</a:t>
            </a:r>
          </a:p>
        </p:txBody>
      </p:sp>
      <p:sp>
        <p:nvSpPr>
          <p:cNvPr id="6" name="テキスト プレースホルダー 5"/>
          <p:cNvSpPr>
            <a:spLocks noGrp="1"/>
          </p:cNvSpPr>
          <p:nvPr>
            <p:ph type="body" sz="quarter" idx="15" hasCustomPrompt="1"/>
          </p:nvPr>
        </p:nvSpPr>
        <p:spPr>
          <a:xfrm>
            <a:off x="983931" y="6726195"/>
            <a:ext cx="13528214" cy="2147177"/>
          </a:xfrm>
          <a:custGeom>
            <a:avLst/>
            <a:gdLst>
              <a:gd name="connsiteX0" fmla="*/ 0 w 12313368"/>
              <a:gd name="connsiteY0" fmla="*/ 0 h 2160240"/>
              <a:gd name="connsiteX1" fmla="*/ 12313368 w 12313368"/>
              <a:gd name="connsiteY1" fmla="*/ 0 h 2160240"/>
              <a:gd name="connsiteX2" fmla="*/ 12313368 w 12313368"/>
              <a:gd name="connsiteY2" fmla="*/ 2160240 h 2160240"/>
              <a:gd name="connsiteX3" fmla="*/ 0 w 12313368"/>
              <a:gd name="connsiteY3" fmla="*/ 2160240 h 2160240"/>
              <a:gd name="connsiteX4" fmla="*/ 0 w 12313368"/>
              <a:gd name="connsiteY4" fmla="*/ 0 h 2160240"/>
              <a:gd name="connsiteX0" fmla="*/ 1214846 w 13528214"/>
              <a:gd name="connsiteY0" fmla="*/ 0 h 2160240"/>
              <a:gd name="connsiteX1" fmla="*/ 13528214 w 13528214"/>
              <a:gd name="connsiteY1" fmla="*/ 0 h 2160240"/>
              <a:gd name="connsiteX2" fmla="*/ 13528214 w 13528214"/>
              <a:gd name="connsiteY2" fmla="*/ 2160240 h 2160240"/>
              <a:gd name="connsiteX3" fmla="*/ 0 w 13528214"/>
              <a:gd name="connsiteY3" fmla="*/ 2147177 h 2160240"/>
              <a:gd name="connsiteX4" fmla="*/ 1214846 w 13528214"/>
              <a:gd name="connsiteY4" fmla="*/ 0 h 2160240"/>
              <a:gd name="connsiteX0" fmla="*/ 1214846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14846 w 13528214"/>
              <a:gd name="connsiteY4" fmla="*/ 0 h 2147177"/>
              <a:gd name="connsiteX0" fmla="*/ 1227909 w 13528214"/>
              <a:gd name="connsiteY0" fmla="*/ 0 h 2147177"/>
              <a:gd name="connsiteX1" fmla="*/ 13528214 w 13528214"/>
              <a:gd name="connsiteY1" fmla="*/ 0 h 2147177"/>
              <a:gd name="connsiteX2" fmla="*/ 12287243 w 13528214"/>
              <a:gd name="connsiteY2" fmla="*/ 2147177 h 2147177"/>
              <a:gd name="connsiteX3" fmla="*/ 0 w 13528214"/>
              <a:gd name="connsiteY3" fmla="*/ 2147177 h 2147177"/>
              <a:gd name="connsiteX4" fmla="*/ 1227909 w 13528214"/>
              <a:gd name="connsiteY4" fmla="*/ 0 h 214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8214" h="2147177">
                <a:moveTo>
                  <a:pt x="1227909" y="0"/>
                </a:moveTo>
                <a:lnTo>
                  <a:pt x="13528214" y="0"/>
                </a:lnTo>
                <a:lnTo>
                  <a:pt x="12287243" y="2147177"/>
                </a:lnTo>
                <a:lnTo>
                  <a:pt x="0" y="2147177"/>
                </a:lnTo>
                <a:lnTo>
                  <a:pt x="1227909" y="0"/>
                </a:lnTo>
                <a:close/>
              </a:path>
            </a:pathLst>
          </a:custGeom>
          <a:blipFill dpi="0" rotWithShape="1">
            <a:blip r:embed="rId2"/>
            <a:srcRect/>
            <a:tile tx="0" ty="0" sx="100000" sy="100000" flip="none" algn="tl"/>
          </a:blipFill>
        </p:spPr>
        <p:txBody>
          <a:bodyPr/>
          <a:lstStyle>
            <a:lvl1pPr>
              <a:defRPr/>
            </a:lvl1pPr>
          </a:lstStyle>
          <a:p>
            <a:pPr lvl="0"/>
            <a:r>
              <a:rPr lang="ja-JP" altLang="en-US" dirty="0"/>
              <a:t> </a:t>
            </a:r>
            <a:endParaRPr lang="en-US" dirty="0"/>
          </a:p>
        </p:txBody>
      </p:sp>
      <p:sp>
        <p:nvSpPr>
          <p:cNvPr id="2" name="タイトル 1"/>
          <p:cNvSpPr>
            <a:spLocks noGrp="1"/>
          </p:cNvSpPr>
          <p:nvPr>
            <p:ph type="ctrTitle" hasCustomPrompt="1"/>
          </p:nvPr>
        </p:nvSpPr>
        <p:spPr>
          <a:xfrm>
            <a:off x="2400726" y="7014228"/>
            <a:ext cx="10441160" cy="1189757"/>
          </a:xfrm>
          <a:prstGeom prst="rect">
            <a:avLst/>
          </a:prstGeom>
        </p:spPr>
        <p:txBody>
          <a:bodyPr/>
          <a:lstStyle>
            <a:lvl1pPr algn="l">
              <a:lnSpc>
                <a:spcPts val="9000"/>
              </a:lnSpc>
              <a:defRPr sz="8000" baseline="0">
                <a:solidFill>
                  <a:schemeClr val="bg1"/>
                </a:solidFill>
                <a:latin typeface="+mj-lt"/>
              </a:defRPr>
            </a:lvl1pPr>
          </a:lstStyle>
          <a:p>
            <a:r>
              <a:rPr lang="en-US" altLang="ja-JP" dirty="0"/>
              <a:t>TITLE HERE</a:t>
            </a:r>
            <a:endParaRPr lang="en-US" dirty="0"/>
          </a:p>
        </p:txBody>
      </p:sp>
      <p:sp>
        <p:nvSpPr>
          <p:cNvPr id="7" name="サブタイトル 2"/>
          <p:cNvSpPr>
            <a:spLocks noGrp="1"/>
          </p:cNvSpPr>
          <p:nvPr>
            <p:ph type="subTitle" idx="1" hasCustomPrompt="1"/>
          </p:nvPr>
        </p:nvSpPr>
        <p:spPr>
          <a:xfrm>
            <a:off x="2414801" y="7987961"/>
            <a:ext cx="10441160" cy="785311"/>
          </a:xfrm>
          <a:prstGeom prst="rect">
            <a:avLst/>
          </a:prstGeom>
        </p:spPr>
        <p:txBody>
          <a:bodyPr/>
          <a:lstStyle>
            <a:lvl1pPr marL="0" indent="0" algn="l">
              <a:buNone/>
              <a:defRPr sz="3600" baseline="0">
                <a:solidFill>
                  <a:schemeClr val="bg1"/>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Sub Title Here</a:t>
            </a:r>
            <a:endParaRPr lang="en-US" dirty="0"/>
          </a:p>
        </p:txBody>
      </p:sp>
      <p:sp>
        <p:nvSpPr>
          <p:cNvPr id="16" name="コンテンツ プレースホルダー 11"/>
          <p:cNvSpPr>
            <a:spLocks noGrp="1"/>
          </p:cNvSpPr>
          <p:nvPr>
            <p:ph sz="quarter" idx="13" hasCustomPrompt="1"/>
          </p:nvPr>
        </p:nvSpPr>
        <p:spPr>
          <a:xfrm rot="18000000">
            <a:off x="10815025" y="7409542"/>
            <a:ext cx="5265660" cy="914400"/>
          </a:xfrm>
          <a:blipFill>
            <a:blip r:embed="rId3"/>
            <a:stretch>
              <a:fillRect/>
            </a:stretch>
          </a:blipFill>
        </p:spPr>
        <p:txBody>
          <a:bodyPr/>
          <a:lstStyle/>
          <a:p>
            <a:pPr lvl="0"/>
            <a:r>
              <a:rPr lang="en-US" dirty="0"/>
              <a:t> </a:t>
            </a:r>
          </a:p>
        </p:txBody>
      </p:sp>
      <p:sp>
        <p:nvSpPr>
          <p:cNvPr id="12" name="コンテンツ プレースホルダー 11"/>
          <p:cNvSpPr>
            <a:spLocks noGrp="1"/>
          </p:cNvSpPr>
          <p:nvPr>
            <p:ph sz="quarter" idx="11" hasCustomPrompt="1"/>
          </p:nvPr>
        </p:nvSpPr>
        <p:spPr>
          <a:xfrm rot="7200000">
            <a:off x="-562239" y="7216682"/>
            <a:ext cx="5265660" cy="914400"/>
          </a:xfrm>
          <a:blipFill>
            <a:blip r:embed="rId3"/>
            <a:stretch>
              <a:fillRect/>
            </a:stretch>
          </a:blipFill>
        </p:spPr>
        <p:txBody>
          <a:bodyPr/>
          <a:lstStyle/>
          <a:p>
            <a:pPr lvl="0"/>
            <a:r>
              <a:rPr lang="en-US" dirty="0"/>
              <a:t> </a:t>
            </a:r>
          </a:p>
        </p:txBody>
      </p:sp>
    </p:spTree>
    <p:extLst>
      <p:ext uri="{BB962C8B-B14F-4D97-AF65-F5344CB8AC3E}">
        <p14:creationId xmlns:p14="http://schemas.microsoft.com/office/powerpoint/2010/main" val="301930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bg/>
                                          </p:spTgt>
                                        </p:tgtEl>
                                        <p:attrNameLst>
                                          <p:attrName>style.visibility</p:attrName>
                                        </p:attrNameLst>
                                      </p:cBhvr>
                                      <p:to>
                                        <p:strVal val="visible"/>
                                      </p:to>
                                    </p:set>
                                    <p:animEffect transition="in" filter="fade">
                                      <p:cBhvr>
                                        <p:cTn id="11" dur="500"/>
                                        <p:tgtEl>
                                          <p:spTgt spid="12">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outVertical)">
                                      <p:cBhvr>
                                        <p:cTn id="18" dur="500"/>
                                        <p:tgtEl>
                                          <p:spTgt spid="6">
                                            <p:bg/>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outVertical)">
                                      <p:cBhvr>
                                        <p:cTn id="21" dur="500"/>
                                        <p:tgtEl>
                                          <p:spTgt spid="6">
                                            <p:txEl>
                                              <p:pRg st="0" end="0"/>
                                            </p:txEl>
                                          </p:spTgt>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fade">
                                      <p:cBhvr>
                                        <p:cTn id="27" dur="500"/>
                                        <p:tgtEl>
                                          <p:spTgt spid="7">
                                            <p:txEl>
                                              <p:pRg st="0" end="0"/>
                                            </p:txEl>
                                          </p:spTgt>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16">
                                            <p:bg/>
                                          </p:spTgt>
                                        </p:tgtEl>
                                        <p:attrNameLst>
                                          <p:attrName>style.visibility</p:attrName>
                                        </p:attrNameLst>
                                      </p:cBhvr>
                                      <p:to>
                                        <p:strVal val="visible"/>
                                      </p:to>
                                    </p:set>
                                    <p:animEffect transition="in" filter="fade">
                                      <p:cBhvr>
                                        <p:cTn id="30" dur="500"/>
                                        <p:tgtEl>
                                          <p:spTgt spid="16">
                                            <p:bg/>
                                          </p:spTgt>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build="p" animBg="1">
        <p:tmplLst>
          <p:tmpl>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 lvl="1">
            <p:tnLst>
              <p:par>
                <p:cTn presetID="16" presetClass="entr" presetSubtype="37"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P spid="2" grpId="0"/>
      <p:bldP spid="7" grpId="0" build="p">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6" grpId="0" build="p" animBg="1">
        <p:tmplLst>
          <p:tmpl>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 lvl="1">
            <p:tnLst>
              <p:par>
                <p:cTn presetID="10" presetClass="entr" presetSubtype="0" fill="hold" nodeType="withEffect">
                  <p:stCondLst>
                    <p:cond delay="75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2" grpId="0" build="p" animBg="1">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58220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2084" h="5256584">
                <a:moveTo>
                  <a:pt x="3004457" y="0"/>
                </a:moveTo>
                <a:lnTo>
                  <a:pt x="15822084" y="13062"/>
                </a:lnTo>
                <a:lnTo>
                  <a:pt x="12830690" y="5256584"/>
                </a:lnTo>
                <a:lnTo>
                  <a:pt x="0" y="5256584"/>
                </a:lnTo>
                <a:lnTo>
                  <a:pt x="3004457" y="0"/>
                </a:lnTo>
                <a:close/>
              </a:path>
            </a:pathLst>
          </a:custGeom>
          <a:solidFill>
            <a:schemeClr val="bg1">
              <a:alpha val="10000"/>
            </a:schemeClr>
          </a:solidFill>
          <a:effectLst>
            <a:innerShdw blurRad="114300">
              <a:prstClr val="black"/>
            </a:innerShdw>
          </a:effectLst>
        </p:spPr>
        <p:txBody>
          <a:bodyPr/>
          <a:lstStyle>
            <a:lvl1pPr>
              <a:defRPr/>
            </a:lvl1pPr>
          </a:lstStyle>
          <a:p>
            <a:r>
              <a:rPr lang="en-US" dirty="0"/>
              <a:t>                                        Add Image</a:t>
            </a:r>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a:t> </a:t>
            </a:r>
          </a:p>
        </p:txBody>
      </p:sp>
      <p:sp>
        <p:nvSpPr>
          <p:cNvPr id="8" name="コンテンツ プレースホルダー 11"/>
          <p:cNvSpPr>
            <a:spLocks noGrp="1"/>
          </p:cNvSpPr>
          <p:nvPr>
            <p:ph sz="quarter" idx="12" hasCustomPrompt="1"/>
          </p:nvPr>
        </p:nvSpPr>
        <p:spPr>
          <a:xfrm rot="17978603">
            <a:off x="10656000" y="3816988"/>
            <a:ext cx="9741225" cy="914400"/>
          </a:xfrm>
          <a:blipFill>
            <a:blip r:embed="rId2"/>
            <a:stretch>
              <a:fillRect/>
            </a:stretch>
          </a:blipFill>
        </p:spPr>
        <p:txBody>
          <a:bodyPr/>
          <a:lstStyle/>
          <a:p>
            <a:pPr lvl="0"/>
            <a:r>
              <a:rPr lang="en-US" dirty="0"/>
              <a:t> </a:t>
            </a:r>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Tree>
    <p:extLst>
      <p:ext uri="{BB962C8B-B14F-4D97-AF65-F5344CB8AC3E}">
        <p14:creationId xmlns:p14="http://schemas.microsoft.com/office/powerpoint/2010/main" val="149074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g Image with Text">
    <p:spTree>
      <p:nvGrpSpPr>
        <p:cNvPr id="1" name=""/>
        <p:cNvGrpSpPr/>
        <p:nvPr/>
      </p:nvGrpSpPr>
      <p:grpSpPr>
        <a:xfrm>
          <a:off x="0" y="0"/>
          <a:ext cx="0" cy="0"/>
          <a:chOff x="0" y="0"/>
          <a:chExt cx="0" cy="0"/>
        </a:xfrm>
      </p:grpSpPr>
      <p:sp>
        <p:nvSpPr>
          <p:cNvPr id="5" name="図プレースホルダー 4"/>
          <p:cNvSpPr>
            <a:spLocks noGrp="1"/>
          </p:cNvSpPr>
          <p:nvPr>
            <p:ph type="pic" sz="quarter" idx="10" hasCustomPrompt="1"/>
          </p:nvPr>
        </p:nvSpPr>
        <p:spPr>
          <a:xfrm>
            <a:off x="1398959" y="1975148"/>
            <a:ext cx="18463684" cy="5256584"/>
          </a:xfrm>
          <a:custGeom>
            <a:avLst/>
            <a:gdLst>
              <a:gd name="connsiteX0" fmla="*/ 0 w 10009112"/>
              <a:gd name="connsiteY0" fmla="*/ 0 h 5256584"/>
              <a:gd name="connsiteX1" fmla="*/ 10009112 w 10009112"/>
              <a:gd name="connsiteY1" fmla="*/ 0 h 5256584"/>
              <a:gd name="connsiteX2" fmla="*/ 10009112 w 10009112"/>
              <a:gd name="connsiteY2" fmla="*/ 5256584 h 5256584"/>
              <a:gd name="connsiteX3" fmla="*/ 0 w 10009112"/>
              <a:gd name="connsiteY3" fmla="*/ 5256584 h 5256584"/>
              <a:gd name="connsiteX4" fmla="*/ 0 w 10009112"/>
              <a:gd name="connsiteY4" fmla="*/ 0 h 5256584"/>
              <a:gd name="connsiteX0" fmla="*/ 2834640 w 12843752"/>
              <a:gd name="connsiteY0" fmla="*/ 0 h 5256584"/>
              <a:gd name="connsiteX1" fmla="*/ 12843752 w 12843752"/>
              <a:gd name="connsiteY1" fmla="*/ 0 h 5256584"/>
              <a:gd name="connsiteX2" fmla="*/ 12843752 w 12843752"/>
              <a:gd name="connsiteY2" fmla="*/ 5256584 h 5256584"/>
              <a:gd name="connsiteX3" fmla="*/ 0 w 12843752"/>
              <a:gd name="connsiteY3" fmla="*/ 5256584 h 5256584"/>
              <a:gd name="connsiteX4" fmla="*/ 2834640 w 12843752"/>
              <a:gd name="connsiteY4" fmla="*/ 0 h 5256584"/>
              <a:gd name="connsiteX0" fmla="*/ 2834640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34640 w 15717581"/>
              <a:gd name="connsiteY4" fmla="*/ 0 h 5256584"/>
              <a:gd name="connsiteX0" fmla="*/ 2886891 w 15717581"/>
              <a:gd name="connsiteY0" fmla="*/ 0 h 5256584"/>
              <a:gd name="connsiteX1" fmla="*/ 15717581 w 15717581"/>
              <a:gd name="connsiteY1" fmla="*/ 0 h 5256584"/>
              <a:gd name="connsiteX2" fmla="*/ 12843752 w 15717581"/>
              <a:gd name="connsiteY2" fmla="*/ 5256584 h 5256584"/>
              <a:gd name="connsiteX3" fmla="*/ 0 w 15717581"/>
              <a:gd name="connsiteY3" fmla="*/ 5256584 h 5256584"/>
              <a:gd name="connsiteX4" fmla="*/ 2886891 w 15717581"/>
              <a:gd name="connsiteY4" fmla="*/ 0 h 5256584"/>
              <a:gd name="connsiteX0" fmla="*/ 2886891 w 15717581"/>
              <a:gd name="connsiteY0" fmla="*/ 0 h 5256584"/>
              <a:gd name="connsiteX1" fmla="*/ 15717581 w 15717581"/>
              <a:gd name="connsiteY1" fmla="*/ 0 h 5256584"/>
              <a:gd name="connsiteX2" fmla="*/ 12817627 w 15717581"/>
              <a:gd name="connsiteY2" fmla="*/ 5256584 h 5256584"/>
              <a:gd name="connsiteX3" fmla="*/ 0 w 15717581"/>
              <a:gd name="connsiteY3" fmla="*/ 5256584 h 5256584"/>
              <a:gd name="connsiteX4" fmla="*/ 2886891 w 15717581"/>
              <a:gd name="connsiteY4" fmla="*/ 0 h 5256584"/>
              <a:gd name="connsiteX0" fmla="*/ 2899954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899954 w 15730644"/>
              <a:gd name="connsiteY4" fmla="*/ 0 h 5256584"/>
              <a:gd name="connsiteX0" fmla="*/ 2978331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2978331 w 15730644"/>
              <a:gd name="connsiteY4" fmla="*/ 0 h 5256584"/>
              <a:gd name="connsiteX0" fmla="*/ 3004457 w 15730644"/>
              <a:gd name="connsiteY0" fmla="*/ 0 h 5256584"/>
              <a:gd name="connsiteX1" fmla="*/ 15730644 w 15730644"/>
              <a:gd name="connsiteY1" fmla="*/ 0 h 5256584"/>
              <a:gd name="connsiteX2" fmla="*/ 12830690 w 15730644"/>
              <a:gd name="connsiteY2" fmla="*/ 5256584 h 5256584"/>
              <a:gd name="connsiteX3" fmla="*/ 0 w 15730644"/>
              <a:gd name="connsiteY3" fmla="*/ 5256584 h 5256584"/>
              <a:gd name="connsiteX4" fmla="*/ 3004457 w 15730644"/>
              <a:gd name="connsiteY4" fmla="*/ 0 h 5256584"/>
              <a:gd name="connsiteX0" fmla="*/ 3004457 w 15822084"/>
              <a:gd name="connsiteY0" fmla="*/ 0 h 5256584"/>
              <a:gd name="connsiteX1" fmla="*/ 15822084 w 15822084"/>
              <a:gd name="connsiteY1" fmla="*/ 13062 h 5256584"/>
              <a:gd name="connsiteX2" fmla="*/ 12830690 w 15822084"/>
              <a:gd name="connsiteY2" fmla="*/ 5256584 h 5256584"/>
              <a:gd name="connsiteX3" fmla="*/ 0 w 15822084"/>
              <a:gd name="connsiteY3" fmla="*/ 5256584 h 5256584"/>
              <a:gd name="connsiteX4" fmla="*/ 3004457 w 15822084"/>
              <a:gd name="connsiteY4" fmla="*/ 0 h 5256584"/>
              <a:gd name="connsiteX0" fmla="*/ 3004457 w 18463684"/>
              <a:gd name="connsiteY0" fmla="*/ 0 h 5256584"/>
              <a:gd name="connsiteX1" fmla="*/ 18463684 w 18463684"/>
              <a:gd name="connsiteY1" fmla="*/ 362 h 5256584"/>
              <a:gd name="connsiteX2" fmla="*/ 12830690 w 18463684"/>
              <a:gd name="connsiteY2" fmla="*/ 5256584 h 5256584"/>
              <a:gd name="connsiteX3" fmla="*/ 0 w 18463684"/>
              <a:gd name="connsiteY3" fmla="*/ 5256584 h 5256584"/>
              <a:gd name="connsiteX4" fmla="*/ 3004457 w 18463684"/>
              <a:gd name="connsiteY4" fmla="*/ 0 h 5256584"/>
              <a:gd name="connsiteX0" fmla="*/ 3004457 w 18463684"/>
              <a:gd name="connsiteY0" fmla="*/ 0 h 5256584"/>
              <a:gd name="connsiteX1" fmla="*/ 18463684 w 18463684"/>
              <a:gd name="connsiteY1" fmla="*/ 362 h 5256584"/>
              <a:gd name="connsiteX2" fmla="*/ 15459590 w 18463684"/>
              <a:gd name="connsiteY2" fmla="*/ 5256584 h 5256584"/>
              <a:gd name="connsiteX3" fmla="*/ 0 w 18463684"/>
              <a:gd name="connsiteY3" fmla="*/ 5256584 h 5256584"/>
              <a:gd name="connsiteX4" fmla="*/ 3004457 w 18463684"/>
              <a:gd name="connsiteY4" fmla="*/ 0 h 525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3684" h="5256584">
                <a:moveTo>
                  <a:pt x="3004457" y="0"/>
                </a:moveTo>
                <a:lnTo>
                  <a:pt x="18463684" y="362"/>
                </a:lnTo>
                <a:lnTo>
                  <a:pt x="15459590" y="5256584"/>
                </a:lnTo>
                <a:lnTo>
                  <a:pt x="0" y="5256584"/>
                </a:lnTo>
                <a:lnTo>
                  <a:pt x="3004457" y="0"/>
                </a:lnTo>
                <a:close/>
              </a:path>
            </a:pathLst>
          </a:custGeom>
          <a:solidFill>
            <a:schemeClr val="bg1">
              <a:alpha val="10000"/>
            </a:schemeClr>
          </a:solidFill>
        </p:spPr>
        <p:txBody>
          <a:bodyPr/>
          <a:lstStyle>
            <a:lvl1pPr>
              <a:defRPr/>
            </a:lvl1pPr>
          </a:lstStyle>
          <a:p>
            <a:r>
              <a:rPr lang="en-US" dirty="0"/>
              <a:t>                                        Add Image</a:t>
            </a:r>
          </a:p>
        </p:txBody>
      </p:sp>
      <p:sp>
        <p:nvSpPr>
          <p:cNvPr id="7" name="コンテンツ プレースホルダー 11"/>
          <p:cNvSpPr>
            <a:spLocks noGrp="1"/>
          </p:cNvSpPr>
          <p:nvPr>
            <p:ph sz="quarter" idx="11" hasCustomPrompt="1"/>
          </p:nvPr>
        </p:nvSpPr>
        <p:spPr>
          <a:xfrm rot="7178603">
            <a:off x="-1836000" y="4609078"/>
            <a:ext cx="9741225" cy="914400"/>
          </a:xfrm>
          <a:blipFill>
            <a:blip r:embed="rId2"/>
            <a:stretch>
              <a:fillRect/>
            </a:stretch>
          </a:blipFill>
        </p:spPr>
        <p:txBody>
          <a:bodyPr/>
          <a:lstStyle/>
          <a:p>
            <a:pPr lvl="0"/>
            <a:r>
              <a:rPr lang="en-US" dirty="0"/>
              <a:t> </a:t>
            </a:r>
          </a:p>
        </p:txBody>
      </p:sp>
      <p:sp>
        <p:nvSpPr>
          <p:cNvPr id="8" name="コンテンツ プレースホルダー 11"/>
          <p:cNvSpPr>
            <a:spLocks noGrp="1"/>
          </p:cNvSpPr>
          <p:nvPr>
            <p:ph sz="quarter" idx="12" hasCustomPrompt="1"/>
          </p:nvPr>
        </p:nvSpPr>
        <p:spPr>
          <a:xfrm rot="17978603">
            <a:off x="13271648" y="3816988"/>
            <a:ext cx="9741225" cy="914400"/>
          </a:xfrm>
          <a:blipFill>
            <a:blip r:embed="rId2"/>
            <a:stretch>
              <a:fillRect/>
            </a:stretch>
          </a:blipFill>
        </p:spPr>
        <p:txBody>
          <a:bodyPr/>
          <a:lstStyle/>
          <a:p>
            <a:pPr lvl="0"/>
            <a:r>
              <a:rPr lang="en-US" dirty="0"/>
              <a:t> </a:t>
            </a:r>
          </a:p>
        </p:txBody>
      </p:sp>
      <p:sp>
        <p:nvSpPr>
          <p:cNvPr id="9" name="タイトル 1"/>
          <p:cNvSpPr>
            <a:spLocks noGrp="1"/>
          </p:cNvSpPr>
          <p:nvPr>
            <p:ph type="ctrTitle" hasCustomPrompt="1"/>
          </p:nvPr>
        </p:nvSpPr>
        <p:spPr>
          <a:xfrm>
            <a:off x="2302446" y="7742565"/>
            <a:ext cx="10441160" cy="936104"/>
          </a:xfrm>
          <a:prstGeom prst="rect">
            <a:avLst/>
          </a:prstGeom>
        </p:spPr>
        <p:txBody>
          <a:bodyPr anchor="t"/>
          <a:lstStyle>
            <a:lvl1pPr algn="l">
              <a:lnSpc>
                <a:spcPts val="7000"/>
              </a:lnSpc>
              <a:defRPr sz="8000" baseline="0">
                <a:solidFill>
                  <a:schemeClr val="bg1"/>
                </a:solidFill>
                <a:latin typeface="+mj-lt"/>
              </a:defRPr>
            </a:lvl1pPr>
          </a:lstStyle>
          <a:p>
            <a:r>
              <a:rPr lang="en-US" altLang="ja-JP" dirty="0"/>
              <a:t>TEXT HERE</a:t>
            </a:r>
            <a:endParaRPr lang="en-US" dirty="0"/>
          </a:p>
        </p:txBody>
      </p:sp>
      <p:sp>
        <p:nvSpPr>
          <p:cNvPr id="11" name="サブタイトル 2"/>
          <p:cNvSpPr>
            <a:spLocks noGrp="1"/>
          </p:cNvSpPr>
          <p:nvPr>
            <p:ph type="subTitle" idx="1" hasCustomPrompt="1"/>
          </p:nvPr>
        </p:nvSpPr>
        <p:spPr>
          <a:xfrm>
            <a:off x="2302446" y="8606661"/>
            <a:ext cx="10441160" cy="1001335"/>
          </a:xfrm>
          <a:prstGeom prst="rect">
            <a:avLst/>
          </a:prstGeom>
        </p:spPr>
        <p:txBody>
          <a:bodyPr>
            <a:normAutofit/>
          </a:bodyPr>
          <a:lstStyle>
            <a:lvl1pPr marL="0" indent="0" algn="l">
              <a:buNone/>
              <a:defRPr sz="2400" baseline="0">
                <a:solidFill>
                  <a:schemeClr val="bg1"/>
                </a:solidFill>
                <a:latin typeface="+mn-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lang="en-US" altLang="ja-JP" dirty="0"/>
              <a:t>Text Here</a:t>
            </a:r>
            <a:endParaRPr lang="en-US" dirty="0"/>
          </a:p>
        </p:txBody>
      </p:sp>
    </p:spTree>
    <p:extLst>
      <p:ext uri="{BB962C8B-B14F-4D97-AF65-F5344CB8AC3E}">
        <p14:creationId xmlns:p14="http://schemas.microsoft.com/office/powerpoint/2010/main" val="592721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bg/>
                                          </p:spTgt>
                                        </p:tgtEl>
                                        <p:attrNameLst>
                                          <p:attrName>style.visibility</p:attrName>
                                        </p:attrNameLst>
                                      </p:cBhvr>
                                      <p:to>
                                        <p:strVal val="visible"/>
                                      </p:to>
                                    </p:set>
                                    <p:animEffect transition="in" filter="fade">
                                      <p:cBhvr>
                                        <p:cTn id="18" dur="500"/>
                                        <p:tgtEl>
                                          <p:spTgt spid="8">
                                            <p:bg/>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par>
                          <p:cTn id="23" fill="hold">
                            <p:stCondLst>
                              <p:cond delay="2000"/>
                            </p:stCondLst>
                            <p:childTnLst>
                              <p:par>
                                <p:cTn id="24" presetID="2" presetClass="entr" presetSubtype="9" decel="100000" fill="hold" grpId="0" nodeType="afterEffect">
                                  <p:stCondLst>
                                    <p:cond delay="0"/>
                                  </p:stCondLst>
                                  <p:iterate type="wd">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2" decel="100000" fill="hold" grpId="0" nodeType="withEffect">
                                  <p:stCondLst>
                                    <p:cond delay="25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animBg="1">
        <p:tmplLst>
          <p:tmpl>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animBg="1">
        <p:tmplLst>
          <p:tmpl>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p:bldP spid="11" grpId="0" build="p">
        <p:tmplLst>
          <p:tmpl lvl="1">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theme" Target="../theme/theme2.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image" Target="../media/image6.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29" Type="http://schemas.openxmlformats.org/officeDocument/2006/relationships/slideLayout" Target="../slideLayouts/slideLayout46.xml"/><Relationship Id="rId41"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image" Target="../media/image1.jpg"/><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image" Target="../media/image2.png"/><Relationship Id="rId8" Type="http://schemas.openxmlformats.org/officeDocument/2006/relationships/slideLayout" Target="../slideLayouts/slideLayout25.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pic>
        <p:nvPicPr>
          <p:cNvPr id="7" name="図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 y="446"/>
            <a:ext cx="18287207" cy="10286554"/>
          </a:xfrm>
          <a:prstGeom prst="rect">
            <a:avLst/>
          </a:prstGeom>
        </p:spPr>
      </p:pic>
      <p:sp>
        <p:nvSpPr>
          <p:cNvPr id="8" name="テキスト プレースホルダー 7"/>
          <p:cNvSpPr>
            <a:spLocks noGrp="1"/>
          </p:cNvSpPr>
          <p:nvPr>
            <p:ph type="body" idx="1"/>
          </p:nvPr>
        </p:nvSpPr>
        <p:spPr>
          <a:xfrm>
            <a:off x="914400" y="2400300"/>
            <a:ext cx="16457613" cy="6789738"/>
          </a:xfrm>
          <a:prstGeom prst="rect">
            <a:avLst/>
          </a:prstGeom>
        </p:spPr>
        <p:txBody>
          <a:bodyPr vert="horz" lIns="91440" tIns="45720" rIns="91440" bIns="45720" rtlCol="0">
            <a:normAutofit/>
          </a:bodyPr>
          <a:lstStyle/>
          <a:p>
            <a:pPr lvl="0"/>
            <a:r>
              <a:rPr lang="en-US" dirty="0"/>
              <a:t>Master Text</a:t>
            </a:r>
          </a:p>
        </p:txBody>
      </p:sp>
    </p:spTree>
    <p:extLst>
      <p:ext uri="{BB962C8B-B14F-4D97-AF65-F5344CB8AC3E}">
        <p14:creationId xmlns:p14="http://schemas.microsoft.com/office/powerpoint/2010/main" val="231602416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713" r:id="rId3"/>
    <p:sldLayoutId id="2147483658" r:id="rId4"/>
    <p:sldLayoutId id="2147483678" r:id="rId5"/>
    <p:sldLayoutId id="2147483679" r:id="rId6"/>
    <p:sldLayoutId id="2147483680" r:id="rId7"/>
    <p:sldLayoutId id="2147483681" r:id="rId8"/>
    <p:sldLayoutId id="2147483684" r:id="rId9"/>
    <p:sldLayoutId id="2147483674" r:id="rId10"/>
    <p:sldLayoutId id="2147483711" r:id="rId11"/>
    <p:sldLayoutId id="2147483712" r:id="rId12"/>
    <p:sldLayoutId id="2147483689" r:id="rId13"/>
    <p:sldLayoutId id="2147483675" r:id="rId14"/>
    <p:sldLayoutId id="2147483702" r:id="rId15"/>
    <p:sldLayoutId id="2147483706" r:id="rId16"/>
    <p:sldLayoutId id="2147483710" r:id="rId17"/>
  </p:sldLayoutIdLst>
  <p:txStyles>
    <p:titleStyle>
      <a:lvl1pPr algn="ctr" defTabSz="1632753" rtl="0" eaLnBrk="1" latinLnBrk="0" hangingPunct="1">
        <a:spcBef>
          <a:spcPct val="0"/>
        </a:spcBef>
        <a:buNone/>
        <a:defRPr sz="7900" kern="120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4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0">
            <a:lum/>
          </a:blip>
          <a:srcRect/>
          <a:stretch>
            <a:fillRect/>
          </a:stretch>
        </a:blipFill>
        <a:effectLst/>
      </p:bgPr>
    </p:bg>
    <p:spTree>
      <p:nvGrpSpPr>
        <p:cNvPr id="1" name=""/>
        <p:cNvGrpSpPr/>
        <p:nvPr/>
      </p:nvGrpSpPr>
      <p:grpSpPr>
        <a:xfrm>
          <a:off x="0" y="0"/>
          <a:ext cx="0" cy="0"/>
          <a:chOff x="0" y="0"/>
          <a:chExt cx="0" cy="0"/>
        </a:xfrm>
      </p:grpSpPr>
      <p:pic>
        <p:nvPicPr>
          <p:cNvPr id="13" name="図 12"/>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83446" y="-123975"/>
            <a:ext cx="18117134" cy="1821559"/>
          </a:xfrm>
          <a:prstGeom prst="rect">
            <a:avLst/>
          </a:prstGeom>
        </p:spPr>
      </p:pic>
      <p:pic>
        <p:nvPicPr>
          <p:cNvPr id="9" name="図 8"/>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rot="10800000">
            <a:off x="0" y="0"/>
            <a:ext cx="1117050" cy="1126058"/>
          </a:xfrm>
          <a:prstGeom prst="rect">
            <a:avLst/>
          </a:prstGeom>
        </p:spPr>
      </p:pic>
      <p:pic>
        <p:nvPicPr>
          <p:cNvPr id="8" name="図 7"/>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17160195" y="9163193"/>
            <a:ext cx="1117050" cy="1126058"/>
          </a:xfrm>
          <a:prstGeom prst="rect">
            <a:avLst/>
          </a:prstGeom>
        </p:spPr>
      </p:pic>
      <p:pic>
        <p:nvPicPr>
          <p:cNvPr id="7" name="図 6"/>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14043" y="2697"/>
            <a:ext cx="18287207" cy="10286554"/>
          </a:xfrm>
          <a:prstGeom prst="rect">
            <a:avLst/>
          </a:prstGeom>
        </p:spPr>
      </p:pic>
      <p:pic>
        <p:nvPicPr>
          <p:cNvPr id="14" name="図 13"/>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rot="10800000">
            <a:off x="99080" y="9370612"/>
            <a:ext cx="18117134" cy="1821559"/>
          </a:xfrm>
          <a:prstGeom prst="rect">
            <a:avLst/>
          </a:prstGeom>
        </p:spPr>
      </p:pic>
      <p:sp>
        <p:nvSpPr>
          <p:cNvPr id="2" name="タイトル プレースホルダー 1"/>
          <p:cNvSpPr>
            <a:spLocks noGrp="1"/>
          </p:cNvSpPr>
          <p:nvPr>
            <p:ph type="title"/>
          </p:nvPr>
        </p:nvSpPr>
        <p:spPr>
          <a:xfrm>
            <a:off x="894346" y="246956"/>
            <a:ext cx="16457772" cy="1203151"/>
          </a:xfrm>
          <a:prstGeom prst="rect">
            <a:avLst/>
          </a:prstGeom>
        </p:spPr>
        <p:txBody>
          <a:bodyPr vert="horz" lIns="163275" tIns="81638" rIns="163275" bIns="81638" rtlCol="0" anchor="ctr">
            <a:noAutofit/>
          </a:bodyPr>
          <a:lstStyle/>
          <a:p>
            <a:r>
              <a:rPr lang="en-US" altLang="ja-JP" dirty="0"/>
              <a:t>SLIDE TITLE HERE</a:t>
            </a:r>
            <a:endParaRPr lang="en-US" dirty="0"/>
          </a:p>
        </p:txBody>
      </p:sp>
      <p:sp>
        <p:nvSpPr>
          <p:cNvPr id="3" name="テキスト プレースホルダー 2"/>
          <p:cNvSpPr>
            <a:spLocks noGrp="1"/>
          </p:cNvSpPr>
          <p:nvPr>
            <p:ph type="body" idx="1"/>
          </p:nvPr>
        </p:nvSpPr>
        <p:spPr>
          <a:xfrm>
            <a:off x="914321" y="1831132"/>
            <a:ext cx="16457772" cy="7358114"/>
          </a:xfrm>
          <a:prstGeom prst="rect">
            <a:avLst/>
          </a:prstGeom>
        </p:spPr>
        <p:txBody>
          <a:bodyPr vert="horz" lIns="163275" tIns="81638" rIns="163275" bIns="81638" rtlCol="0">
            <a:normAutofit/>
          </a:bodyPr>
          <a:lstStyle/>
          <a:p>
            <a:pPr lvl="0"/>
            <a:r>
              <a:rPr lang="en-US" altLang="ja-JP" dirty="0"/>
              <a:t>Master Text</a:t>
            </a:r>
            <a:endParaRPr lang="ja-JP" altLang="en-US" dirty="0"/>
          </a:p>
        </p:txBody>
      </p:sp>
      <p:sp>
        <p:nvSpPr>
          <p:cNvPr id="4" name="日付プレースホルダー 3"/>
          <p:cNvSpPr>
            <a:spLocks noGrp="1"/>
          </p:cNvSpPr>
          <p:nvPr>
            <p:ph type="dt" sz="half" idx="2"/>
          </p:nvPr>
        </p:nvSpPr>
        <p:spPr>
          <a:xfrm>
            <a:off x="914321" y="9607996"/>
            <a:ext cx="4266830" cy="547688"/>
          </a:xfrm>
          <a:prstGeom prst="rect">
            <a:avLst/>
          </a:prstGeom>
        </p:spPr>
        <p:txBody>
          <a:bodyPr vert="horz" lIns="163275" tIns="81638" rIns="163275" bIns="81638" rtlCol="0" anchor="ctr"/>
          <a:lstStyle>
            <a:lvl1pPr algn="l">
              <a:defRPr sz="2100">
                <a:solidFill>
                  <a:schemeClr val="tx1">
                    <a:tint val="75000"/>
                  </a:schemeClr>
                </a:solidFill>
              </a:defRPr>
            </a:lvl1pPr>
          </a:lstStyle>
          <a:p>
            <a:fld id="{1FD627AA-E268-4C67-A9A7-5C4D23F3573A}" type="datetimeFigureOut">
              <a:rPr lang="en-US" smtClean="0"/>
              <a:t>12/18/22</a:t>
            </a:fld>
            <a:endParaRPr lang="en-US"/>
          </a:p>
        </p:txBody>
      </p:sp>
      <p:sp>
        <p:nvSpPr>
          <p:cNvPr id="5" name="フッター プレースホルダー 4"/>
          <p:cNvSpPr>
            <a:spLocks noGrp="1"/>
          </p:cNvSpPr>
          <p:nvPr>
            <p:ph type="ftr" sz="quarter" idx="3"/>
          </p:nvPr>
        </p:nvSpPr>
        <p:spPr>
          <a:xfrm>
            <a:off x="5254774" y="9637834"/>
            <a:ext cx="7776864" cy="547688"/>
          </a:xfrm>
          <a:prstGeom prst="rect">
            <a:avLst/>
          </a:prstGeom>
        </p:spPr>
        <p:txBody>
          <a:bodyPr vert="horz" lIns="163275" tIns="81638" rIns="163275" bIns="81638" rtlCol="0" anchor="ctr"/>
          <a:lstStyle>
            <a:lvl1pPr algn="ctr">
              <a:defRPr sz="2100">
                <a:solidFill>
                  <a:schemeClr val="tx1">
                    <a:tint val="75000"/>
                    <a:alpha val="70000"/>
                  </a:schemeClr>
                </a:solidFill>
              </a:defRPr>
            </a:lvl1pPr>
          </a:lstStyle>
          <a:p>
            <a:r>
              <a:rPr lang="en-US"/>
              <a:t>The Power of PowerPoint | thepopp.com</a:t>
            </a:r>
            <a:endParaRPr lang="en-US" dirty="0"/>
          </a:p>
        </p:txBody>
      </p:sp>
      <p:sp>
        <p:nvSpPr>
          <p:cNvPr id="6" name="スライド番号プレースホルダー 5"/>
          <p:cNvSpPr>
            <a:spLocks noGrp="1"/>
          </p:cNvSpPr>
          <p:nvPr>
            <p:ph type="sldNum" sz="quarter" idx="4"/>
          </p:nvPr>
        </p:nvSpPr>
        <p:spPr>
          <a:xfrm>
            <a:off x="17552412" y="9535988"/>
            <a:ext cx="735810" cy="547688"/>
          </a:xfrm>
          <a:prstGeom prst="rect">
            <a:avLst/>
          </a:prstGeom>
        </p:spPr>
        <p:txBody>
          <a:bodyPr vert="horz" lIns="163275" tIns="81638" rIns="163275" bIns="81638" rtlCol="0" anchor="ctr"/>
          <a:lstStyle>
            <a:lvl1pPr algn="r">
              <a:defRPr sz="3600">
                <a:solidFill>
                  <a:schemeClr val="tx1">
                    <a:alpha val="50000"/>
                  </a:schemeClr>
                </a:solidFill>
                <a:latin typeface="Bebas Neue Regular" pitchFamily="50" charset="0"/>
              </a:defRPr>
            </a:lvl1pPr>
          </a:lstStyle>
          <a:p>
            <a:fld id="{387164BF-D67A-46C0-81D2-5BAF67C00C80}" type="slidenum">
              <a:rPr lang="en-US" smtClean="0"/>
              <a:pPr/>
              <a:t>‹Nº›</a:t>
            </a:fld>
            <a:endParaRPr lang="en-US"/>
          </a:p>
        </p:txBody>
      </p:sp>
    </p:spTree>
    <p:extLst>
      <p:ext uri="{BB962C8B-B14F-4D97-AF65-F5344CB8AC3E}">
        <p14:creationId xmlns:p14="http://schemas.microsoft.com/office/powerpoint/2010/main" val="1884686970"/>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61" r:id="rId3"/>
    <p:sldLayoutId id="2147483662" r:id="rId4"/>
    <p:sldLayoutId id="2147483663" r:id="rId5"/>
    <p:sldLayoutId id="2147483664" r:id="rId6"/>
    <p:sldLayoutId id="2147483704" r:id="rId7"/>
    <p:sldLayoutId id="2147483668" r:id="rId8"/>
    <p:sldLayoutId id="2147483669" r:id="rId9"/>
    <p:sldLayoutId id="2147483665" r:id="rId10"/>
    <p:sldLayoutId id="2147483666" r:id="rId11"/>
    <p:sldLayoutId id="2147483714" r:id="rId12"/>
    <p:sldLayoutId id="2147483673" r:id="rId13"/>
    <p:sldLayoutId id="2147483701" r:id="rId14"/>
    <p:sldLayoutId id="2147483657" r:id="rId15"/>
    <p:sldLayoutId id="2147483667" r:id="rId16"/>
    <p:sldLayoutId id="2147483660" r:id="rId17"/>
    <p:sldLayoutId id="2147483682" r:id="rId18"/>
    <p:sldLayoutId id="2147483692" r:id="rId19"/>
    <p:sldLayoutId id="2147483707" r:id="rId20"/>
    <p:sldLayoutId id="2147483683" r:id="rId21"/>
    <p:sldLayoutId id="2147483687" r:id="rId22"/>
    <p:sldLayoutId id="2147483705" r:id="rId23"/>
    <p:sldLayoutId id="2147483688" r:id="rId24"/>
    <p:sldLayoutId id="2147483685" r:id="rId25"/>
    <p:sldLayoutId id="2147483686" r:id="rId26"/>
    <p:sldLayoutId id="2147483709" r:id="rId27"/>
    <p:sldLayoutId id="2147483694" r:id="rId28"/>
    <p:sldLayoutId id="2147483690" r:id="rId29"/>
    <p:sldLayoutId id="2147483691" r:id="rId30"/>
    <p:sldLayoutId id="2147483695" r:id="rId31"/>
    <p:sldLayoutId id="2147483697" r:id="rId32"/>
    <p:sldLayoutId id="2147483698" r:id="rId33"/>
    <p:sldLayoutId id="2147483699" r:id="rId34"/>
    <p:sldLayoutId id="2147483700" r:id="rId35"/>
    <p:sldLayoutId id="2147483703" r:id="rId36"/>
    <p:sldLayoutId id="2147483708" r:id="rId37"/>
    <p:sldLayoutId id="2147483715" r:id="rId3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6" decel="10000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txStyles>
    <p:titleStyle>
      <a:lvl1pPr algn="ctr" defTabSz="1632753" rtl="0" eaLnBrk="1" latinLnBrk="0" hangingPunct="1">
        <a:spcBef>
          <a:spcPct val="0"/>
        </a:spcBef>
        <a:buNone/>
        <a:defRPr sz="8800" kern="1200" spc="300" baseline="0">
          <a:solidFill>
            <a:schemeClr val="tx1"/>
          </a:solidFill>
          <a:latin typeface="+mj-lt"/>
          <a:ea typeface="+mj-ea"/>
          <a:cs typeface="+mj-cs"/>
        </a:defRPr>
      </a:lvl1pPr>
    </p:titleStyle>
    <p:body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632753" rtl="0" eaLnBrk="1" latinLnBrk="0" hangingPunct="1">
        <a:defRPr sz="3200" kern="1200">
          <a:solidFill>
            <a:schemeClr val="tx1"/>
          </a:solidFill>
          <a:latin typeface="+mn-lt"/>
          <a:ea typeface="+mn-ea"/>
          <a:cs typeface="+mn-cs"/>
        </a:defRPr>
      </a:lvl1pPr>
      <a:lvl2pPr marL="816376" algn="l" defTabSz="1632753" rtl="0" eaLnBrk="1" latinLnBrk="0" hangingPunct="1">
        <a:defRPr sz="3200" kern="1200">
          <a:solidFill>
            <a:schemeClr val="tx1"/>
          </a:solidFill>
          <a:latin typeface="+mn-lt"/>
          <a:ea typeface="+mn-ea"/>
          <a:cs typeface="+mn-cs"/>
        </a:defRPr>
      </a:lvl2pPr>
      <a:lvl3pPr marL="1632753" algn="l" defTabSz="1632753" rtl="0" eaLnBrk="1" latinLnBrk="0" hangingPunct="1">
        <a:defRPr sz="3200" kern="1200">
          <a:solidFill>
            <a:schemeClr val="tx1"/>
          </a:solidFill>
          <a:latin typeface="+mn-lt"/>
          <a:ea typeface="+mn-ea"/>
          <a:cs typeface="+mn-cs"/>
        </a:defRPr>
      </a:lvl3pPr>
      <a:lvl4pPr marL="2449129" algn="l" defTabSz="1632753" rtl="0" eaLnBrk="1" latinLnBrk="0" hangingPunct="1">
        <a:defRPr sz="3200" kern="1200">
          <a:solidFill>
            <a:schemeClr val="tx1"/>
          </a:solidFill>
          <a:latin typeface="+mn-lt"/>
          <a:ea typeface="+mn-ea"/>
          <a:cs typeface="+mn-cs"/>
        </a:defRPr>
      </a:lvl4pPr>
      <a:lvl5pPr marL="3265505" algn="l" defTabSz="1632753" rtl="0" eaLnBrk="1" latinLnBrk="0" hangingPunct="1">
        <a:defRPr sz="3200" kern="1200">
          <a:solidFill>
            <a:schemeClr val="tx1"/>
          </a:solidFill>
          <a:latin typeface="+mn-lt"/>
          <a:ea typeface="+mn-ea"/>
          <a:cs typeface="+mn-cs"/>
        </a:defRPr>
      </a:lvl5pPr>
      <a:lvl6pPr marL="4081882" algn="l" defTabSz="1632753" rtl="0" eaLnBrk="1" latinLnBrk="0" hangingPunct="1">
        <a:defRPr sz="3200" kern="1200">
          <a:solidFill>
            <a:schemeClr val="tx1"/>
          </a:solidFill>
          <a:latin typeface="+mn-lt"/>
          <a:ea typeface="+mn-ea"/>
          <a:cs typeface="+mn-cs"/>
        </a:defRPr>
      </a:lvl6pPr>
      <a:lvl7pPr marL="4898258" algn="l" defTabSz="1632753" rtl="0" eaLnBrk="1" latinLnBrk="0" hangingPunct="1">
        <a:defRPr sz="3200" kern="1200">
          <a:solidFill>
            <a:schemeClr val="tx1"/>
          </a:solidFill>
          <a:latin typeface="+mn-lt"/>
          <a:ea typeface="+mn-ea"/>
          <a:cs typeface="+mn-cs"/>
        </a:defRPr>
      </a:lvl7pPr>
      <a:lvl8pPr marL="5714634" algn="l" defTabSz="1632753" rtl="0" eaLnBrk="1" latinLnBrk="0" hangingPunct="1">
        <a:defRPr sz="3200" kern="1200">
          <a:solidFill>
            <a:schemeClr val="tx1"/>
          </a:solidFill>
          <a:latin typeface="+mn-lt"/>
          <a:ea typeface="+mn-ea"/>
          <a:cs typeface="+mn-cs"/>
        </a:defRPr>
      </a:lvl8pPr>
      <a:lvl9pPr marL="6531011" algn="l" defTabSz="1632753"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svg"/><Relationship Id="rId2" Type="http://schemas.openxmlformats.org/officeDocument/2006/relationships/image" Target="../media/image31.png"/><Relationship Id="rId1" Type="http://schemas.openxmlformats.org/officeDocument/2006/relationships/slideLayout" Target="../slideLayouts/slideLayout48.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9" Type="http://schemas.openxmlformats.org/officeDocument/2006/relationships/image" Target="../media/image38.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image" Target="../media/image16.sv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7.png"/><Relationship Id="rId1" Type="http://schemas.openxmlformats.org/officeDocument/2006/relationships/slideLayout" Target="../slideLayouts/slideLayout26.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27035" y="3991372"/>
            <a:ext cx="10620827" cy="1189757"/>
          </a:xfrm>
        </p:spPr>
        <p:txBody>
          <a:bodyPr/>
          <a:lstStyle/>
          <a:p>
            <a:r>
              <a:rPr lang="en-US" dirty="0"/>
              <a:t>Suma Veritas Foundation</a:t>
            </a:r>
          </a:p>
        </p:txBody>
      </p:sp>
      <p:sp>
        <p:nvSpPr>
          <p:cNvPr id="5" name="サブタイトル 4"/>
          <p:cNvSpPr>
            <a:spLocks noGrp="1"/>
          </p:cNvSpPr>
          <p:nvPr>
            <p:ph type="subTitle" idx="1"/>
          </p:nvPr>
        </p:nvSpPr>
        <p:spPr/>
        <p:txBody>
          <a:bodyPr>
            <a:normAutofit fontScale="92500" lnSpcReduction="10000"/>
          </a:bodyPr>
          <a:lstStyle/>
          <a:p>
            <a:pPr algn="ctr"/>
            <a:r>
              <a:rPr lang="en-US" dirty="0"/>
              <a:t>COE 2021 - 2022</a:t>
            </a:r>
          </a:p>
        </p:txBody>
      </p:sp>
      <p:sp>
        <p:nvSpPr>
          <p:cNvPr id="6" name="テキスト プレースホルダー 5"/>
          <p:cNvSpPr>
            <a:spLocks noGrp="1"/>
          </p:cNvSpPr>
          <p:nvPr>
            <p:ph type="body" sz="quarter" idx="10"/>
          </p:nvPr>
        </p:nvSpPr>
        <p:spPr/>
        <p:txBody>
          <a:bodyPr>
            <a:normAutofit lnSpcReduction="10000"/>
          </a:bodyPr>
          <a:lstStyle/>
          <a:p>
            <a:pPr algn="ctr"/>
            <a:r>
              <a:rPr lang="en-US" dirty="0"/>
              <a:t>UN Global compact</a:t>
            </a:r>
          </a:p>
        </p:txBody>
      </p:sp>
    </p:spTree>
    <p:extLst>
      <p:ext uri="{BB962C8B-B14F-4D97-AF65-F5344CB8AC3E}">
        <p14:creationId xmlns:p14="http://schemas.microsoft.com/office/powerpoint/2010/main" val="217347796"/>
      </p:ext>
    </p:extLst>
  </p:cSld>
  <p:clrMapOvr>
    <a:masterClrMapping/>
  </p:clrMapOvr>
  <mc:AlternateContent xmlns:mc="http://schemas.openxmlformats.org/markup-compatibility/2006" xmlns:p14="http://schemas.microsoft.com/office/powerpoint/2010/main">
    <mc:Choice Requires="p14">
      <p:transition spd="med" p14:dur="700" advTm="4001">
        <p:fade/>
      </p:transition>
    </mc:Choice>
    <mc:Fallback xmlns="">
      <p:transition spd="med" advTm="4001">
        <p:fade/>
      </p:transition>
    </mc:Fallback>
  </mc:AlternateContent>
  <p:extLst>
    <p:ext uri="{E180D4A7-C9FB-4DFB-919C-405C955672EB}">
      <p14:showEvtLst xmlns:p14="http://schemas.microsoft.com/office/powerpoint/2010/main">
        <p14:playEvt time="225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lang="en-US" dirty="0"/>
              <a:t>PARTICIPACIONES </a:t>
            </a:r>
            <a:r>
              <a:rPr lang="en-US" dirty="0">
                <a:solidFill>
                  <a:schemeClr val="accent1"/>
                </a:solidFill>
                <a:latin typeface="Bebas Neue Regular" pitchFamily="50" charset="0"/>
              </a:rPr>
              <a:t>INTERESANTES</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10</a:t>
            </a:fld>
            <a:endParaRPr lang="en-US" dirty="0"/>
          </a:p>
        </p:txBody>
      </p:sp>
      <p:sp>
        <p:nvSpPr>
          <p:cNvPr id="4" name="フッター プレースホルダー 3"/>
          <p:cNvSpPr>
            <a:spLocks noGrp="1"/>
          </p:cNvSpPr>
          <p:nvPr>
            <p:ph type="ftr" sz="quarter" idx="3"/>
          </p:nvPr>
        </p:nvSpPr>
        <p:spPr/>
        <p:txBody>
          <a:bodyPr/>
          <a:lstStyle/>
          <a:p>
            <a:r>
              <a:rPr lang="en-US" dirty="0"/>
              <a:t>Fundación Suma Veritas</a:t>
            </a:r>
          </a:p>
        </p:txBody>
      </p:sp>
      <p:sp>
        <p:nvSpPr>
          <p:cNvPr id="11" name="テキスト プレースホルダー 10"/>
          <p:cNvSpPr>
            <a:spLocks noGrp="1"/>
          </p:cNvSpPr>
          <p:nvPr>
            <p:ph type="body" sz="quarter" idx="14"/>
          </p:nvPr>
        </p:nvSpPr>
        <p:spPr/>
        <p:txBody>
          <a:bodyPr/>
          <a:lstStyle/>
          <a:p>
            <a:r>
              <a:rPr lang="es-ES_tradnl" dirty="0"/>
              <a:t>Participación como speakers</a:t>
            </a:r>
          </a:p>
        </p:txBody>
      </p:sp>
      <p:sp>
        <p:nvSpPr>
          <p:cNvPr id="12" name="テキスト プレースホルダー 11"/>
          <p:cNvSpPr>
            <a:spLocks noGrp="1"/>
          </p:cNvSpPr>
          <p:nvPr>
            <p:ph type="body" sz="quarter" idx="15"/>
          </p:nvPr>
        </p:nvSpPr>
        <p:spPr>
          <a:xfrm>
            <a:off x="2302446" y="3508723"/>
            <a:ext cx="6192688" cy="2160240"/>
          </a:xfrm>
        </p:spPr>
        <p:txBody>
          <a:bodyPr/>
          <a:lstStyle/>
          <a:p>
            <a:r>
              <a:rPr lang="es-ES_tradnl" dirty="0"/>
              <a:t>Participación como “speakers” en diálogos público-privados para la construcción de la Agenda local de los ODS</a:t>
            </a:r>
          </a:p>
        </p:txBody>
      </p:sp>
      <p:sp>
        <p:nvSpPr>
          <p:cNvPr id="15" name="テキスト プレースホルダー 14"/>
          <p:cNvSpPr>
            <a:spLocks noGrp="1"/>
          </p:cNvSpPr>
          <p:nvPr>
            <p:ph type="body" sz="quarter" idx="40"/>
          </p:nvPr>
        </p:nvSpPr>
        <p:spPr/>
        <p:txBody>
          <a:bodyPr/>
          <a:lstStyle/>
          <a:p>
            <a:r>
              <a:rPr lang="es-ES_tradnl" dirty="0"/>
              <a:t>Campañas de concientización</a:t>
            </a:r>
          </a:p>
        </p:txBody>
      </p:sp>
      <p:sp>
        <p:nvSpPr>
          <p:cNvPr id="16" name="テキスト プレースホルダー 15"/>
          <p:cNvSpPr>
            <a:spLocks noGrp="1"/>
          </p:cNvSpPr>
          <p:nvPr>
            <p:ph type="body" sz="quarter" idx="41"/>
          </p:nvPr>
        </p:nvSpPr>
        <p:spPr/>
        <p:txBody>
          <a:bodyPr/>
          <a:lstStyle/>
          <a:p>
            <a:r>
              <a:rPr lang="es-ES_tradnl" dirty="0"/>
              <a:t>Acerca de la brecha salarial y la necesidad que los actores intervinientes tomen conciencia acerca de como dicha brecha afecta al ciclo de vida laboral de la mujer</a:t>
            </a:r>
          </a:p>
        </p:txBody>
      </p:sp>
      <p:pic>
        <p:nvPicPr>
          <p:cNvPr id="24" name="図プレースホルダー 23"/>
          <p:cNvPicPr>
            <a:picLocks noGrp="1" noChangeAspect="1"/>
          </p:cNvPicPr>
          <p:nvPr>
            <p:ph type="pic" sz="quarter" idx="42"/>
          </p:nvPr>
        </p:nvPicPr>
        <p:blipFill>
          <a:blip r:embed="rId2" cstate="print">
            <a:extLst>
              <a:ext uri="{28A0092B-C50C-407E-A947-70E740481C1C}">
                <a14:useLocalDpi xmlns:a14="http://schemas.microsoft.com/office/drawing/2010/main" val="0"/>
              </a:ext>
            </a:extLst>
          </a:blip>
          <a:srcRect/>
          <a:stretch>
            <a:fillRect/>
          </a:stretch>
        </p:blipFill>
        <p:spPr/>
      </p:pic>
      <p:sp>
        <p:nvSpPr>
          <p:cNvPr id="18" name="テキスト プレースホルダー 17"/>
          <p:cNvSpPr>
            <a:spLocks noGrp="1"/>
          </p:cNvSpPr>
          <p:nvPr>
            <p:ph type="body" sz="quarter" idx="43"/>
          </p:nvPr>
        </p:nvSpPr>
        <p:spPr/>
        <p:txBody>
          <a:bodyPr/>
          <a:lstStyle/>
          <a:p>
            <a:r>
              <a:rPr lang="es-ES_tradnl" dirty="0"/>
              <a:t>Eventos globales</a:t>
            </a:r>
          </a:p>
        </p:txBody>
      </p:sp>
      <p:sp>
        <p:nvSpPr>
          <p:cNvPr id="19" name="テキスト プレースホルダー 18"/>
          <p:cNvSpPr>
            <a:spLocks noGrp="1"/>
          </p:cNvSpPr>
          <p:nvPr>
            <p:ph type="body" sz="quarter" idx="44"/>
          </p:nvPr>
        </p:nvSpPr>
        <p:spPr/>
        <p:txBody>
          <a:bodyPr/>
          <a:lstStyle/>
          <a:p>
            <a:r>
              <a:rPr lang="es-ES_tradnl" dirty="0"/>
              <a:t>Acceso a eventos globales de primer nivel como la CSW66 en Naciones Unidas y XV Conferencia Regional sobre la Mujer de América Latina y el Caribe.</a:t>
            </a:r>
          </a:p>
        </p:txBody>
      </p:sp>
      <p:sp>
        <p:nvSpPr>
          <p:cNvPr id="21" name="テキスト プレースホルダー 20"/>
          <p:cNvSpPr>
            <a:spLocks noGrp="1"/>
          </p:cNvSpPr>
          <p:nvPr>
            <p:ph type="body" sz="quarter" idx="46"/>
          </p:nvPr>
        </p:nvSpPr>
        <p:spPr/>
        <p:txBody>
          <a:bodyPr/>
          <a:lstStyle/>
          <a:p>
            <a:r>
              <a:rPr lang="en-US" dirty="0"/>
              <a:t>INCIDENCIA POLITICA</a:t>
            </a:r>
          </a:p>
        </p:txBody>
      </p:sp>
      <p:sp>
        <p:nvSpPr>
          <p:cNvPr id="22" name="テキスト プレースホルダー 21"/>
          <p:cNvSpPr>
            <a:spLocks noGrp="1"/>
          </p:cNvSpPr>
          <p:nvPr>
            <p:ph type="body" sz="quarter" idx="47"/>
          </p:nvPr>
        </p:nvSpPr>
        <p:spPr/>
        <p:txBody>
          <a:bodyPr/>
          <a:lstStyle/>
          <a:p>
            <a:r>
              <a:rPr lang="es-ES_tradnl" dirty="0"/>
              <a:t>Trabajo en conjunto con legisladores nacionales que apoyen la elaboración de leyes que apunten a la igualdad salarial</a:t>
            </a:r>
          </a:p>
        </p:txBody>
      </p:sp>
      <p:grpSp>
        <p:nvGrpSpPr>
          <p:cNvPr id="8" name="Group 26">
            <a:extLst>
              <a:ext uri="{FF2B5EF4-FFF2-40B4-BE49-F238E27FC236}">
                <a16:creationId xmlns:a16="http://schemas.microsoft.com/office/drawing/2014/main" id="{3A9582DB-FE1D-C5A4-CAA2-9C444F7C66FA}"/>
              </a:ext>
            </a:extLst>
          </p:cNvPr>
          <p:cNvGrpSpPr>
            <a:grpSpLocks noChangeAspect="1"/>
          </p:cNvGrpSpPr>
          <p:nvPr/>
        </p:nvGrpSpPr>
        <p:grpSpPr bwMode="auto">
          <a:xfrm>
            <a:off x="9818730" y="6397476"/>
            <a:ext cx="519112" cy="576263"/>
            <a:chOff x="689" y="60"/>
            <a:chExt cx="327" cy="363"/>
          </a:xfrm>
          <a:solidFill>
            <a:schemeClr val="bg1"/>
          </a:solidFill>
        </p:grpSpPr>
        <p:sp>
          <p:nvSpPr>
            <p:cNvPr id="9" name="Freeform 28">
              <a:extLst>
                <a:ext uri="{FF2B5EF4-FFF2-40B4-BE49-F238E27FC236}">
                  <a16:creationId xmlns:a16="http://schemas.microsoft.com/office/drawing/2014/main" id="{27828A97-2969-A1A5-9A25-19E20AFE47D1}"/>
                </a:ext>
              </a:extLst>
            </p:cNvPr>
            <p:cNvSpPr>
              <a:spLocks noEditPoints="1"/>
            </p:cNvSpPr>
            <p:nvPr/>
          </p:nvSpPr>
          <p:spPr bwMode="auto">
            <a:xfrm>
              <a:off x="689" y="60"/>
              <a:ext cx="171" cy="208"/>
            </a:xfrm>
            <a:custGeom>
              <a:avLst/>
              <a:gdLst>
                <a:gd name="T0" fmla="*/ 938 w 1712"/>
                <a:gd name="T1" fmla="*/ 1116 h 2076"/>
                <a:gd name="T2" fmla="*/ 921 w 1712"/>
                <a:gd name="T3" fmla="*/ 1200 h 2076"/>
                <a:gd name="T4" fmla="*/ 936 w 1712"/>
                <a:gd name="T5" fmla="*/ 1361 h 2076"/>
                <a:gd name="T6" fmla="*/ 1036 w 1712"/>
                <a:gd name="T7" fmla="*/ 1268 h 2076"/>
                <a:gd name="T8" fmla="*/ 1040 w 1712"/>
                <a:gd name="T9" fmla="*/ 1104 h 2076"/>
                <a:gd name="T10" fmla="*/ 682 w 1712"/>
                <a:gd name="T11" fmla="*/ 1092 h 2076"/>
                <a:gd name="T12" fmla="*/ 671 w 1712"/>
                <a:gd name="T13" fmla="*/ 1260 h 2076"/>
                <a:gd name="T14" fmla="*/ 761 w 1712"/>
                <a:gd name="T15" fmla="*/ 1367 h 2076"/>
                <a:gd name="T16" fmla="*/ 798 w 1712"/>
                <a:gd name="T17" fmla="*/ 1219 h 2076"/>
                <a:gd name="T18" fmla="*/ 783 w 1712"/>
                <a:gd name="T19" fmla="*/ 1135 h 2076"/>
                <a:gd name="T20" fmla="*/ 706 w 1712"/>
                <a:gd name="T21" fmla="*/ 1091 h 2076"/>
                <a:gd name="T22" fmla="*/ 647 w 1712"/>
                <a:gd name="T23" fmla="*/ 468 h 2076"/>
                <a:gd name="T24" fmla="*/ 566 w 1712"/>
                <a:gd name="T25" fmla="*/ 508 h 2076"/>
                <a:gd name="T26" fmla="*/ 535 w 1712"/>
                <a:gd name="T27" fmla="*/ 571 h 2076"/>
                <a:gd name="T28" fmla="*/ 564 w 1712"/>
                <a:gd name="T29" fmla="*/ 657 h 2076"/>
                <a:gd name="T30" fmla="*/ 611 w 1712"/>
                <a:gd name="T31" fmla="*/ 796 h 2076"/>
                <a:gd name="T32" fmla="*/ 722 w 1712"/>
                <a:gd name="T33" fmla="*/ 948 h 2076"/>
                <a:gd name="T34" fmla="*/ 919 w 1712"/>
                <a:gd name="T35" fmla="*/ 986 h 2076"/>
                <a:gd name="T36" fmla="*/ 1012 w 1712"/>
                <a:gd name="T37" fmla="*/ 925 h 2076"/>
                <a:gd name="T38" fmla="*/ 1118 w 1712"/>
                <a:gd name="T39" fmla="*/ 762 h 2076"/>
                <a:gd name="T40" fmla="*/ 1170 w 1712"/>
                <a:gd name="T41" fmla="*/ 642 h 2076"/>
                <a:gd name="T42" fmla="*/ 1170 w 1712"/>
                <a:gd name="T43" fmla="*/ 563 h 2076"/>
                <a:gd name="T44" fmla="*/ 1126 w 1712"/>
                <a:gd name="T45" fmla="*/ 547 h 2076"/>
                <a:gd name="T46" fmla="*/ 988 w 1712"/>
                <a:gd name="T47" fmla="*/ 568 h 2076"/>
                <a:gd name="T48" fmla="*/ 853 w 1712"/>
                <a:gd name="T49" fmla="*/ 485 h 2076"/>
                <a:gd name="T50" fmla="*/ 796 w 1712"/>
                <a:gd name="T51" fmla="*/ 0 h 2076"/>
                <a:gd name="T52" fmla="*/ 1104 w 1712"/>
                <a:gd name="T53" fmla="*/ 51 h 2076"/>
                <a:gd name="T54" fmla="*/ 1258 w 1712"/>
                <a:gd name="T55" fmla="*/ 227 h 2076"/>
                <a:gd name="T56" fmla="*/ 1299 w 1712"/>
                <a:gd name="T57" fmla="*/ 508 h 2076"/>
                <a:gd name="T58" fmla="*/ 1298 w 1712"/>
                <a:gd name="T59" fmla="*/ 685 h 2076"/>
                <a:gd name="T60" fmla="*/ 1222 w 1712"/>
                <a:gd name="T61" fmla="*/ 838 h 2076"/>
                <a:gd name="T62" fmla="*/ 1109 w 1712"/>
                <a:gd name="T63" fmla="*/ 1007 h 2076"/>
                <a:gd name="T64" fmla="*/ 1435 w 1712"/>
                <a:gd name="T65" fmla="*/ 1147 h 2076"/>
                <a:gd name="T66" fmla="*/ 1535 w 1712"/>
                <a:gd name="T67" fmla="*/ 1281 h 2076"/>
                <a:gd name="T68" fmla="*/ 1613 w 1712"/>
                <a:gd name="T69" fmla="*/ 1505 h 2076"/>
                <a:gd name="T70" fmla="*/ 1670 w 1712"/>
                <a:gd name="T71" fmla="*/ 1747 h 2076"/>
                <a:gd name="T72" fmla="*/ 1703 w 1712"/>
                <a:gd name="T73" fmla="*/ 1938 h 2076"/>
                <a:gd name="T74" fmla="*/ 1710 w 1712"/>
                <a:gd name="T75" fmla="*/ 2025 h 2076"/>
                <a:gd name="T76" fmla="*/ 1643 w 1712"/>
                <a:gd name="T77" fmla="*/ 2076 h 2076"/>
                <a:gd name="T78" fmla="*/ 9 w 1712"/>
                <a:gd name="T79" fmla="*/ 2042 h 2076"/>
                <a:gd name="T80" fmla="*/ 1 w 1712"/>
                <a:gd name="T81" fmla="*/ 1995 h 2076"/>
                <a:gd name="T82" fmla="*/ 13 w 1712"/>
                <a:gd name="T83" fmla="*/ 1910 h 2076"/>
                <a:gd name="T84" fmla="*/ 52 w 1712"/>
                <a:gd name="T85" fmla="*/ 1709 h 2076"/>
                <a:gd name="T86" fmla="*/ 114 w 1712"/>
                <a:gd name="T87" fmla="*/ 1463 h 2076"/>
                <a:gd name="T88" fmla="*/ 196 w 1712"/>
                <a:gd name="T89" fmla="*/ 1246 h 2076"/>
                <a:gd name="T90" fmla="*/ 298 w 1712"/>
                <a:gd name="T91" fmla="*/ 1137 h 2076"/>
                <a:gd name="T92" fmla="*/ 582 w 1712"/>
                <a:gd name="T93" fmla="*/ 983 h 2076"/>
                <a:gd name="T94" fmla="*/ 469 w 1712"/>
                <a:gd name="T95" fmla="*/ 788 h 2076"/>
                <a:gd name="T96" fmla="*/ 407 w 1712"/>
                <a:gd name="T97" fmla="*/ 662 h 2076"/>
                <a:gd name="T98" fmla="*/ 426 w 1712"/>
                <a:gd name="T99" fmla="*/ 488 h 2076"/>
                <a:gd name="T100" fmla="*/ 476 w 1712"/>
                <a:gd name="T101" fmla="*/ 184 h 2076"/>
                <a:gd name="T102" fmla="*/ 652 w 1712"/>
                <a:gd name="T103" fmla="*/ 30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2" h="2076">
                  <a:moveTo>
                    <a:pt x="1018" y="1089"/>
                  </a:moveTo>
                  <a:lnTo>
                    <a:pt x="1007" y="1091"/>
                  </a:lnTo>
                  <a:lnTo>
                    <a:pt x="977" y="1104"/>
                  </a:lnTo>
                  <a:lnTo>
                    <a:pt x="948" y="1112"/>
                  </a:lnTo>
                  <a:lnTo>
                    <a:pt x="938" y="1116"/>
                  </a:lnTo>
                  <a:lnTo>
                    <a:pt x="932" y="1124"/>
                  </a:lnTo>
                  <a:lnTo>
                    <a:pt x="929" y="1135"/>
                  </a:lnTo>
                  <a:lnTo>
                    <a:pt x="929" y="1195"/>
                  </a:lnTo>
                  <a:lnTo>
                    <a:pt x="924" y="1197"/>
                  </a:lnTo>
                  <a:lnTo>
                    <a:pt x="921" y="1200"/>
                  </a:lnTo>
                  <a:lnTo>
                    <a:pt x="915" y="1209"/>
                  </a:lnTo>
                  <a:lnTo>
                    <a:pt x="914" y="1219"/>
                  </a:lnTo>
                  <a:lnTo>
                    <a:pt x="927" y="1346"/>
                  </a:lnTo>
                  <a:lnTo>
                    <a:pt x="931" y="1355"/>
                  </a:lnTo>
                  <a:lnTo>
                    <a:pt x="936" y="1361"/>
                  </a:lnTo>
                  <a:lnTo>
                    <a:pt x="945" y="1366"/>
                  </a:lnTo>
                  <a:lnTo>
                    <a:pt x="950" y="1367"/>
                  </a:lnTo>
                  <a:lnTo>
                    <a:pt x="961" y="1364"/>
                  </a:lnTo>
                  <a:lnTo>
                    <a:pt x="970" y="1357"/>
                  </a:lnTo>
                  <a:lnTo>
                    <a:pt x="1036" y="1268"/>
                  </a:lnTo>
                  <a:lnTo>
                    <a:pt x="1039" y="1264"/>
                  </a:lnTo>
                  <a:lnTo>
                    <a:pt x="1041" y="1260"/>
                  </a:lnTo>
                  <a:lnTo>
                    <a:pt x="1041" y="1254"/>
                  </a:lnTo>
                  <a:lnTo>
                    <a:pt x="1041" y="1112"/>
                  </a:lnTo>
                  <a:lnTo>
                    <a:pt x="1040" y="1104"/>
                  </a:lnTo>
                  <a:lnTo>
                    <a:pt x="1036" y="1098"/>
                  </a:lnTo>
                  <a:lnTo>
                    <a:pt x="1030" y="1092"/>
                  </a:lnTo>
                  <a:lnTo>
                    <a:pt x="1018" y="1089"/>
                  </a:lnTo>
                  <a:close/>
                  <a:moveTo>
                    <a:pt x="693" y="1089"/>
                  </a:moveTo>
                  <a:lnTo>
                    <a:pt x="682" y="1092"/>
                  </a:lnTo>
                  <a:lnTo>
                    <a:pt x="676" y="1098"/>
                  </a:lnTo>
                  <a:lnTo>
                    <a:pt x="673" y="1104"/>
                  </a:lnTo>
                  <a:lnTo>
                    <a:pt x="670" y="1112"/>
                  </a:lnTo>
                  <a:lnTo>
                    <a:pt x="670" y="1254"/>
                  </a:lnTo>
                  <a:lnTo>
                    <a:pt x="671" y="1260"/>
                  </a:lnTo>
                  <a:lnTo>
                    <a:pt x="673" y="1264"/>
                  </a:lnTo>
                  <a:lnTo>
                    <a:pt x="676" y="1268"/>
                  </a:lnTo>
                  <a:lnTo>
                    <a:pt x="742" y="1357"/>
                  </a:lnTo>
                  <a:lnTo>
                    <a:pt x="751" y="1364"/>
                  </a:lnTo>
                  <a:lnTo>
                    <a:pt x="761" y="1367"/>
                  </a:lnTo>
                  <a:lnTo>
                    <a:pt x="767" y="1366"/>
                  </a:lnTo>
                  <a:lnTo>
                    <a:pt x="776" y="1361"/>
                  </a:lnTo>
                  <a:lnTo>
                    <a:pt x="782" y="1355"/>
                  </a:lnTo>
                  <a:lnTo>
                    <a:pt x="785" y="1346"/>
                  </a:lnTo>
                  <a:lnTo>
                    <a:pt x="798" y="1219"/>
                  </a:lnTo>
                  <a:lnTo>
                    <a:pt x="797" y="1209"/>
                  </a:lnTo>
                  <a:lnTo>
                    <a:pt x="792" y="1200"/>
                  </a:lnTo>
                  <a:lnTo>
                    <a:pt x="788" y="1197"/>
                  </a:lnTo>
                  <a:lnTo>
                    <a:pt x="783" y="1195"/>
                  </a:lnTo>
                  <a:lnTo>
                    <a:pt x="783" y="1135"/>
                  </a:lnTo>
                  <a:lnTo>
                    <a:pt x="781" y="1124"/>
                  </a:lnTo>
                  <a:lnTo>
                    <a:pt x="774" y="1116"/>
                  </a:lnTo>
                  <a:lnTo>
                    <a:pt x="763" y="1112"/>
                  </a:lnTo>
                  <a:lnTo>
                    <a:pt x="734" y="1104"/>
                  </a:lnTo>
                  <a:lnTo>
                    <a:pt x="706" y="1091"/>
                  </a:lnTo>
                  <a:lnTo>
                    <a:pt x="693" y="1089"/>
                  </a:lnTo>
                  <a:close/>
                  <a:moveTo>
                    <a:pt x="742" y="452"/>
                  </a:moveTo>
                  <a:lnTo>
                    <a:pt x="709" y="454"/>
                  </a:lnTo>
                  <a:lnTo>
                    <a:pt x="677" y="460"/>
                  </a:lnTo>
                  <a:lnTo>
                    <a:pt x="647" y="468"/>
                  </a:lnTo>
                  <a:lnTo>
                    <a:pt x="620" y="477"/>
                  </a:lnTo>
                  <a:lnTo>
                    <a:pt x="596" y="486"/>
                  </a:lnTo>
                  <a:lnTo>
                    <a:pt x="578" y="495"/>
                  </a:lnTo>
                  <a:lnTo>
                    <a:pt x="571" y="501"/>
                  </a:lnTo>
                  <a:lnTo>
                    <a:pt x="566" y="508"/>
                  </a:lnTo>
                  <a:lnTo>
                    <a:pt x="564" y="517"/>
                  </a:lnTo>
                  <a:lnTo>
                    <a:pt x="564" y="559"/>
                  </a:lnTo>
                  <a:lnTo>
                    <a:pt x="555" y="559"/>
                  </a:lnTo>
                  <a:lnTo>
                    <a:pt x="542" y="563"/>
                  </a:lnTo>
                  <a:lnTo>
                    <a:pt x="535" y="571"/>
                  </a:lnTo>
                  <a:lnTo>
                    <a:pt x="531" y="584"/>
                  </a:lnTo>
                  <a:lnTo>
                    <a:pt x="531" y="622"/>
                  </a:lnTo>
                  <a:lnTo>
                    <a:pt x="534" y="633"/>
                  </a:lnTo>
                  <a:lnTo>
                    <a:pt x="541" y="642"/>
                  </a:lnTo>
                  <a:lnTo>
                    <a:pt x="564" y="657"/>
                  </a:lnTo>
                  <a:lnTo>
                    <a:pt x="567" y="667"/>
                  </a:lnTo>
                  <a:lnTo>
                    <a:pt x="572" y="697"/>
                  </a:lnTo>
                  <a:lnTo>
                    <a:pt x="581" y="728"/>
                  </a:lnTo>
                  <a:lnTo>
                    <a:pt x="594" y="762"/>
                  </a:lnTo>
                  <a:lnTo>
                    <a:pt x="611" y="796"/>
                  </a:lnTo>
                  <a:lnTo>
                    <a:pt x="630" y="831"/>
                  </a:lnTo>
                  <a:lnTo>
                    <a:pt x="652" y="864"/>
                  </a:lnTo>
                  <a:lnTo>
                    <a:pt x="676" y="897"/>
                  </a:lnTo>
                  <a:lnTo>
                    <a:pt x="700" y="925"/>
                  </a:lnTo>
                  <a:lnTo>
                    <a:pt x="722" y="948"/>
                  </a:lnTo>
                  <a:lnTo>
                    <a:pt x="743" y="964"/>
                  </a:lnTo>
                  <a:lnTo>
                    <a:pt x="762" y="976"/>
                  </a:lnTo>
                  <a:lnTo>
                    <a:pt x="778" y="984"/>
                  </a:lnTo>
                  <a:lnTo>
                    <a:pt x="793" y="986"/>
                  </a:lnTo>
                  <a:lnTo>
                    <a:pt x="919" y="986"/>
                  </a:lnTo>
                  <a:lnTo>
                    <a:pt x="934" y="984"/>
                  </a:lnTo>
                  <a:lnTo>
                    <a:pt x="950" y="976"/>
                  </a:lnTo>
                  <a:lnTo>
                    <a:pt x="969" y="964"/>
                  </a:lnTo>
                  <a:lnTo>
                    <a:pt x="990" y="948"/>
                  </a:lnTo>
                  <a:lnTo>
                    <a:pt x="1012" y="925"/>
                  </a:lnTo>
                  <a:lnTo>
                    <a:pt x="1036" y="897"/>
                  </a:lnTo>
                  <a:lnTo>
                    <a:pt x="1061" y="864"/>
                  </a:lnTo>
                  <a:lnTo>
                    <a:pt x="1083" y="831"/>
                  </a:lnTo>
                  <a:lnTo>
                    <a:pt x="1101" y="796"/>
                  </a:lnTo>
                  <a:lnTo>
                    <a:pt x="1118" y="762"/>
                  </a:lnTo>
                  <a:lnTo>
                    <a:pt x="1131" y="728"/>
                  </a:lnTo>
                  <a:lnTo>
                    <a:pt x="1140" y="697"/>
                  </a:lnTo>
                  <a:lnTo>
                    <a:pt x="1145" y="667"/>
                  </a:lnTo>
                  <a:lnTo>
                    <a:pt x="1147" y="657"/>
                  </a:lnTo>
                  <a:lnTo>
                    <a:pt x="1170" y="642"/>
                  </a:lnTo>
                  <a:lnTo>
                    <a:pt x="1179" y="633"/>
                  </a:lnTo>
                  <a:lnTo>
                    <a:pt x="1181" y="622"/>
                  </a:lnTo>
                  <a:lnTo>
                    <a:pt x="1181" y="584"/>
                  </a:lnTo>
                  <a:lnTo>
                    <a:pt x="1177" y="571"/>
                  </a:lnTo>
                  <a:lnTo>
                    <a:pt x="1170" y="563"/>
                  </a:lnTo>
                  <a:lnTo>
                    <a:pt x="1158" y="559"/>
                  </a:lnTo>
                  <a:lnTo>
                    <a:pt x="1144" y="559"/>
                  </a:lnTo>
                  <a:lnTo>
                    <a:pt x="1141" y="555"/>
                  </a:lnTo>
                  <a:lnTo>
                    <a:pt x="1137" y="552"/>
                  </a:lnTo>
                  <a:lnTo>
                    <a:pt x="1126" y="547"/>
                  </a:lnTo>
                  <a:lnTo>
                    <a:pt x="1114" y="549"/>
                  </a:lnTo>
                  <a:lnTo>
                    <a:pt x="1083" y="561"/>
                  </a:lnTo>
                  <a:lnTo>
                    <a:pt x="1051" y="569"/>
                  </a:lnTo>
                  <a:lnTo>
                    <a:pt x="1020" y="571"/>
                  </a:lnTo>
                  <a:lnTo>
                    <a:pt x="988" y="568"/>
                  </a:lnTo>
                  <a:lnTo>
                    <a:pt x="958" y="560"/>
                  </a:lnTo>
                  <a:lnTo>
                    <a:pt x="928" y="547"/>
                  </a:lnTo>
                  <a:lnTo>
                    <a:pt x="901" y="528"/>
                  </a:lnTo>
                  <a:lnTo>
                    <a:pt x="874" y="505"/>
                  </a:lnTo>
                  <a:lnTo>
                    <a:pt x="853" y="485"/>
                  </a:lnTo>
                  <a:lnTo>
                    <a:pt x="829" y="471"/>
                  </a:lnTo>
                  <a:lnTo>
                    <a:pt x="803" y="460"/>
                  </a:lnTo>
                  <a:lnTo>
                    <a:pt x="774" y="454"/>
                  </a:lnTo>
                  <a:lnTo>
                    <a:pt x="742" y="452"/>
                  </a:lnTo>
                  <a:close/>
                  <a:moveTo>
                    <a:pt x="796" y="0"/>
                  </a:moveTo>
                  <a:lnTo>
                    <a:pt x="916" y="0"/>
                  </a:lnTo>
                  <a:lnTo>
                    <a:pt x="967" y="4"/>
                  </a:lnTo>
                  <a:lnTo>
                    <a:pt x="1014" y="13"/>
                  </a:lnTo>
                  <a:lnTo>
                    <a:pt x="1061" y="30"/>
                  </a:lnTo>
                  <a:lnTo>
                    <a:pt x="1104" y="51"/>
                  </a:lnTo>
                  <a:lnTo>
                    <a:pt x="1142" y="78"/>
                  </a:lnTo>
                  <a:lnTo>
                    <a:pt x="1179" y="109"/>
                  </a:lnTo>
                  <a:lnTo>
                    <a:pt x="1209" y="144"/>
                  </a:lnTo>
                  <a:lnTo>
                    <a:pt x="1236" y="184"/>
                  </a:lnTo>
                  <a:lnTo>
                    <a:pt x="1258" y="227"/>
                  </a:lnTo>
                  <a:lnTo>
                    <a:pt x="1273" y="272"/>
                  </a:lnTo>
                  <a:lnTo>
                    <a:pt x="1283" y="321"/>
                  </a:lnTo>
                  <a:lnTo>
                    <a:pt x="1287" y="372"/>
                  </a:lnTo>
                  <a:lnTo>
                    <a:pt x="1287" y="488"/>
                  </a:lnTo>
                  <a:lnTo>
                    <a:pt x="1299" y="508"/>
                  </a:lnTo>
                  <a:lnTo>
                    <a:pt x="1305" y="531"/>
                  </a:lnTo>
                  <a:lnTo>
                    <a:pt x="1308" y="555"/>
                  </a:lnTo>
                  <a:lnTo>
                    <a:pt x="1308" y="638"/>
                  </a:lnTo>
                  <a:lnTo>
                    <a:pt x="1305" y="662"/>
                  </a:lnTo>
                  <a:lnTo>
                    <a:pt x="1298" y="685"/>
                  </a:lnTo>
                  <a:lnTo>
                    <a:pt x="1284" y="707"/>
                  </a:lnTo>
                  <a:lnTo>
                    <a:pt x="1267" y="725"/>
                  </a:lnTo>
                  <a:lnTo>
                    <a:pt x="1257" y="757"/>
                  </a:lnTo>
                  <a:lnTo>
                    <a:pt x="1244" y="788"/>
                  </a:lnTo>
                  <a:lnTo>
                    <a:pt x="1222" y="838"/>
                  </a:lnTo>
                  <a:lnTo>
                    <a:pt x="1194" y="889"/>
                  </a:lnTo>
                  <a:lnTo>
                    <a:pt x="1163" y="938"/>
                  </a:lnTo>
                  <a:lnTo>
                    <a:pt x="1148" y="960"/>
                  </a:lnTo>
                  <a:lnTo>
                    <a:pt x="1130" y="983"/>
                  </a:lnTo>
                  <a:lnTo>
                    <a:pt x="1109" y="1007"/>
                  </a:lnTo>
                  <a:lnTo>
                    <a:pt x="1127" y="1021"/>
                  </a:lnTo>
                  <a:lnTo>
                    <a:pt x="1141" y="1038"/>
                  </a:lnTo>
                  <a:lnTo>
                    <a:pt x="1150" y="1057"/>
                  </a:lnTo>
                  <a:lnTo>
                    <a:pt x="1413" y="1137"/>
                  </a:lnTo>
                  <a:lnTo>
                    <a:pt x="1435" y="1147"/>
                  </a:lnTo>
                  <a:lnTo>
                    <a:pt x="1457" y="1164"/>
                  </a:lnTo>
                  <a:lnTo>
                    <a:pt x="1477" y="1186"/>
                  </a:lnTo>
                  <a:lnTo>
                    <a:pt x="1497" y="1212"/>
                  </a:lnTo>
                  <a:lnTo>
                    <a:pt x="1516" y="1245"/>
                  </a:lnTo>
                  <a:lnTo>
                    <a:pt x="1535" y="1281"/>
                  </a:lnTo>
                  <a:lnTo>
                    <a:pt x="1552" y="1321"/>
                  </a:lnTo>
                  <a:lnTo>
                    <a:pt x="1569" y="1363"/>
                  </a:lnTo>
                  <a:lnTo>
                    <a:pt x="1584" y="1410"/>
                  </a:lnTo>
                  <a:lnTo>
                    <a:pt x="1600" y="1456"/>
                  </a:lnTo>
                  <a:lnTo>
                    <a:pt x="1613" y="1505"/>
                  </a:lnTo>
                  <a:lnTo>
                    <a:pt x="1626" y="1554"/>
                  </a:lnTo>
                  <a:lnTo>
                    <a:pt x="1639" y="1604"/>
                  </a:lnTo>
                  <a:lnTo>
                    <a:pt x="1650" y="1652"/>
                  </a:lnTo>
                  <a:lnTo>
                    <a:pt x="1660" y="1701"/>
                  </a:lnTo>
                  <a:lnTo>
                    <a:pt x="1670" y="1747"/>
                  </a:lnTo>
                  <a:lnTo>
                    <a:pt x="1679" y="1792"/>
                  </a:lnTo>
                  <a:lnTo>
                    <a:pt x="1687" y="1834"/>
                  </a:lnTo>
                  <a:lnTo>
                    <a:pt x="1693" y="1873"/>
                  </a:lnTo>
                  <a:lnTo>
                    <a:pt x="1699" y="1908"/>
                  </a:lnTo>
                  <a:lnTo>
                    <a:pt x="1703" y="1938"/>
                  </a:lnTo>
                  <a:lnTo>
                    <a:pt x="1708" y="1964"/>
                  </a:lnTo>
                  <a:lnTo>
                    <a:pt x="1710" y="1984"/>
                  </a:lnTo>
                  <a:lnTo>
                    <a:pt x="1712" y="1999"/>
                  </a:lnTo>
                  <a:lnTo>
                    <a:pt x="1712" y="2006"/>
                  </a:lnTo>
                  <a:lnTo>
                    <a:pt x="1710" y="2025"/>
                  </a:lnTo>
                  <a:lnTo>
                    <a:pt x="1702" y="2042"/>
                  </a:lnTo>
                  <a:lnTo>
                    <a:pt x="1692" y="2056"/>
                  </a:lnTo>
                  <a:lnTo>
                    <a:pt x="1678" y="2067"/>
                  </a:lnTo>
                  <a:lnTo>
                    <a:pt x="1660" y="2074"/>
                  </a:lnTo>
                  <a:lnTo>
                    <a:pt x="1643" y="2076"/>
                  </a:lnTo>
                  <a:lnTo>
                    <a:pt x="69" y="2076"/>
                  </a:lnTo>
                  <a:lnTo>
                    <a:pt x="51" y="2074"/>
                  </a:lnTo>
                  <a:lnTo>
                    <a:pt x="34" y="2067"/>
                  </a:lnTo>
                  <a:lnTo>
                    <a:pt x="20" y="2056"/>
                  </a:lnTo>
                  <a:lnTo>
                    <a:pt x="9" y="2042"/>
                  </a:lnTo>
                  <a:lnTo>
                    <a:pt x="2" y="2025"/>
                  </a:lnTo>
                  <a:lnTo>
                    <a:pt x="0" y="2006"/>
                  </a:lnTo>
                  <a:lnTo>
                    <a:pt x="0" y="2001"/>
                  </a:lnTo>
                  <a:lnTo>
                    <a:pt x="1" y="1995"/>
                  </a:lnTo>
                  <a:lnTo>
                    <a:pt x="1" y="1995"/>
                  </a:lnTo>
                  <a:lnTo>
                    <a:pt x="1" y="1991"/>
                  </a:lnTo>
                  <a:lnTo>
                    <a:pt x="2" y="1980"/>
                  </a:lnTo>
                  <a:lnTo>
                    <a:pt x="6" y="1963"/>
                  </a:lnTo>
                  <a:lnTo>
                    <a:pt x="9" y="1939"/>
                  </a:lnTo>
                  <a:lnTo>
                    <a:pt x="13" y="1910"/>
                  </a:lnTo>
                  <a:lnTo>
                    <a:pt x="20" y="1877"/>
                  </a:lnTo>
                  <a:lnTo>
                    <a:pt x="26" y="1840"/>
                  </a:lnTo>
                  <a:lnTo>
                    <a:pt x="34" y="1799"/>
                  </a:lnTo>
                  <a:lnTo>
                    <a:pt x="42" y="1755"/>
                  </a:lnTo>
                  <a:lnTo>
                    <a:pt x="52" y="1709"/>
                  </a:lnTo>
                  <a:lnTo>
                    <a:pt x="62" y="1660"/>
                  </a:lnTo>
                  <a:lnTo>
                    <a:pt x="74" y="1612"/>
                  </a:lnTo>
                  <a:lnTo>
                    <a:pt x="86" y="1561"/>
                  </a:lnTo>
                  <a:lnTo>
                    <a:pt x="99" y="1511"/>
                  </a:lnTo>
                  <a:lnTo>
                    <a:pt x="114" y="1463"/>
                  </a:lnTo>
                  <a:lnTo>
                    <a:pt x="128" y="1414"/>
                  </a:lnTo>
                  <a:lnTo>
                    <a:pt x="143" y="1368"/>
                  </a:lnTo>
                  <a:lnTo>
                    <a:pt x="160" y="1325"/>
                  </a:lnTo>
                  <a:lnTo>
                    <a:pt x="178" y="1284"/>
                  </a:lnTo>
                  <a:lnTo>
                    <a:pt x="196" y="1246"/>
                  </a:lnTo>
                  <a:lnTo>
                    <a:pt x="215" y="1214"/>
                  </a:lnTo>
                  <a:lnTo>
                    <a:pt x="235" y="1186"/>
                  </a:lnTo>
                  <a:lnTo>
                    <a:pt x="255" y="1164"/>
                  </a:lnTo>
                  <a:lnTo>
                    <a:pt x="277" y="1147"/>
                  </a:lnTo>
                  <a:lnTo>
                    <a:pt x="298" y="1137"/>
                  </a:lnTo>
                  <a:lnTo>
                    <a:pt x="562" y="1057"/>
                  </a:lnTo>
                  <a:lnTo>
                    <a:pt x="571" y="1038"/>
                  </a:lnTo>
                  <a:lnTo>
                    <a:pt x="585" y="1021"/>
                  </a:lnTo>
                  <a:lnTo>
                    <a:pt x="603" y="1007"/>
                  </a:lnTo>
                  <a:lnTo>
                    <a:pt x="582" y="983"/>
                  </a:lnTo>
                  <a:lnTo>
                    <a:pt x="564" y="960"/>
                  </a:lnTo>
                  <a:lnTo>
                    <a:pt x="549" y="938"/>
                  </a:lnTo>
                  <a:lnTo>
                    <a:pt x="517" y="889"/>
                  </a:lnTo>
                  <a:lnTo>
                    <a:pt x="491" y="838"/>
                  </a:lnTo>
                  <a:lnTo>
                    <a:pt x="469" y="788"/>
                  </a:lnTo>
                  <a:lnTo>
                    <a:pt x="455" y="756"/>
                  </a:lnTo>
                  <a:lnTo>
                    <a:pt x="445" y="725"/>
                  </a:lnTo>
                  <a:lnTo>
                    <a:pt x="428" y="707"/>
                  </a:lnTo>
                  <a:lnTo>
                    <a:pt x="415" y="685"/>
                  </a:lnTo>
                  <a:lnTo>
                    <a:pt x="407" y="662"/>
                  </a:lnTo>
                  <a:lnTo>
                    <a:pt x="404" y="638"/>
                  </a:lnTo>
                  <a:lnTo>
                    <a:pt x="404" y="555"/>
                  </a:lnTo>
                  <a:lnTo>
                    <a:pt x="407" y="531"/>
                  </a:lnTo>
                  <a:lnTo>
                    <a:pt x="413" y="508"/>
                  </a:lnTo>
                  <a:lnTo>
                    <a:pt x="426" y="488"/>
                  </a:lnTo>
                  <a:lnTo>
                    <a:pt x="426" y="372"/>
                  </a:lnTo>
                  <a:lnTo>
                    <a:pt x="429" y="321"/>
                  </a:lnTo>
                  <a:lnTo>
                    <a:pt x="439" y="272"/>
                  </a:lnTo>
                  <a:lnTo>
                    <a:pt x="454" y="227"/>
                  </a:lnTo>
                  <a:lnTo>
                    <a:pt x="476" y="184"/>
                  </a:lnTo>
                  <a:lnTo>
                    <a:pt x="503" y="144"/>
                  </a:lnTo>
                  <a:lnTo>
                    <a:pt x="534" y="109"/>
                  </a:lnTo>
                  <a:lnTo>
                    <a:pt x="570" y="78"/>
                  </a:lnTo>
                  <a:lnTo>
                    <a:pt x="609" y="51"/>
                  </a:lnTo>
                  <a:lnTo>
                    <a:pt x="652" y="30"/>
                  </a:lnTo>
                  <a:lnTo>
                    <a:pt x="698" y="13"/>
                  </a:lnTo>
                  <a:lnTo>
                    <a:pt x="745" y="4"/>
                  </a:lnTo>
                  <a:lnTo>
                    <a:pt x="7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9">
              <a:extLst>
                <a:ext uri="{FF2B5EF4-FFF2-40B4-BE49-F238E27FC236}">
                  <a16:creationId xmlns:a16="http://schemas.microsoft.com/office/drawing/2014/main" id="{7E903CE7-7D31-3AED-7A51-F45E87CC6264}"/>
                </a:ext>
              </a:extLst>
            </p:cNvPr>
            <p:cNvSpPr>
              <a:spLocks noEditPoints="1"/>
            </p:cNvSpPr>
            <p:nvPr/>
          </p:nvSpPr>
          <p:spPr bwMode="auto">
            <a:xfrm>
              <a:off x="844" y="216"/>
              <a:ext cx="172" cy="207"/>
            </a:xfrm>
            <a:custGeom>
              <a:avLst/>
              <a:gdLst>
                <a:gd name="T0" fmla="*/ 940 w 1713"/>
                <a:gd name="T1" fmla="*/ 1115 h 2075"/>
                <a:gd name="T2" fmla="*/ 921 w 1713"/>
                <a:gd name="T3" fmla="*/ 1200 h 2075"/>
                <a:gd name="T4" fmla="*/ 936 w 1713"/>
                <a:gd name="T5" fmla="*/ 1360 h 2075"/>
                <a:gd name="T6" fmla="*/ 1037 w 1713"/>
                <a:gd name="T7" fmla="*/ 1268 h 2075"/>
                <a:gd name="T8" fmla="*/ 1040 w 1713"/>
                <a:gd name="T9" fmla="*/ 1103 h 2075"/>
                <a:gd name="T10" fmla="*/ 683 w 1713"/>
                <a:gd name="T11" fmla="*/ 1091 h 2075"/>
                <a:gd name="T12" fmla="*/ 672 w 1713"/>
                <a:gd name="T13" fmla="*/ 1259 h 2075"/>
                <a:gd name="T14" fmla="*/ 762 w 1713"/>
                <a:gd name="T15" fmla="*/ 1366 h 2075"/>
                <a:gd name="T16" fmla="*/ 799 w 1713"/>
                <a:gd name="T17" fmla="*/ 1218 h 2075"/>
                <a:gd name="T18" fmla="*/ 783 w 1713"/>
                <a:gd name="T19" fmla="*/ 1134 h 2075"/>
                <a:gd name="T20" fmla="*/ 706 w 1713"/>
                <a:gd name="T21" fmla="*/ 1090 h 2075"/>
                <a:gd name="T22" fmla="*/ 648 w 1713"/>
                <a:gd name="T23" fmla="*/ 467 h 2075"/>
                <a:gd name="T24" fmla="*/ 567 w 1713"/>
                <a:gd name="T25" fmla="*/ 508 h 2075"/>
                <a:gd name="T26" fmla="*/ 535 w 1713"/>
                <a:gd name="T27" fmla="*/ 571 h 2075"/>
                <a:gd name="T28" fmla="*/ 566 w 1713"/>
                <a:gd name="T29" fmla="*/ 657 h 2075"/>
                <a:gd name="T30" fmla="*/ 611 w 1713"/>
                <a:gd name="T31" fmla="*/ 796 h 2075"/>
                <a:gd name="T32" fmla="*/ 723 w 1713"/>
                <a:gd name="T33" fmla="*/ 947 h 2075"/>
                <a:gd name="T34" fmla="*/ 921 w 1713"/>
                <a:gd name="T35" fmla="*/ 985 h 2075"/>
                <a:gd name="T36" fmla="*/ 1013 w 1713"/>
                <a:gd name="T37" fmla="*/ 925 h 2075"/>
                <a:gd name="T38" fmla="*/ 1118 w 1713"/>
                <a:gd name="T39" fmla="*/ 761 h 2075"/>
                <a:gd name="T40" fmla="*/ 1171 w 1713"/>
                <a:gd name="T41" fmla="*/ 641 h 2075"/>
                <a:gd name="T42" fmla="*/ 1170 w 1713"/>
                <a:gd name="T43" fmla="*/ 562 h 2075"/>
                <a:gd name="T44" fmla="*/ 1126 w 1713"/>
                <a:gd name="T45" fmla="*/ 547 h 2075"/>
                <a:gd name="T46" fmla="*/ 989 w 1713"/>
                <a:gd name="T47" fmla="*/ 567 h 2075"/>
                <a:gd name="T48" fmla="*/ 854 w 1713"/>
                <a:gd name="T49" fmla="*/ 486 h 2075"/>
                <a:gd name="T50" fmla="*/ 796 w 1713"/>
                <a:gd name="T51" fmla="*/ 0 h 2075"/>
                <a:gd name="T52" fmla="*/ 1104 w 1713"/>
                <a:gd name="T53" fmla="*/ 51 h 2075"/>
                <a:gd name="T54" fmla="*/ 1258 w 1713"/>
                <a:gd name="T55" fmla="*/ 226 h 2075"/>
                <a:gd name="T56" fmla="*/ 1299 w 1713"/>
                <a:gd name="T57" fmla="*/ 508 h 2075"/>
                <a:gd name="T58" fmla="*/ 1298 w 1713"/>
                <a:gd name="T59" fmla="*/ 685 h 2075"/>
                <a:gd name="T60" fmla="*/ 1222 w 1713"/>
                <a:gd name="T61" fmla="*/ 837 h 2075"/>
                <a:gd name="T62" fmla="*/ 1110 w 1713"/>
                <a:gd name="T63" fmla="*/ 1006 h 2075"/>
                <a:gd name="T64" fmla="*/ 1437 w 1713"/>
                <a:gd name="T65" fmla="*/ 1146 h 2075"/>
                <a:gd name="T66" fmla="*/ 1535 w 1713"/>
                <a:gd name="T67" fmla="*/ 1281 h 2075"/>
                <a:gd name="T68" fmla="*/ 1614 w 1713"/>
                <a:gd name="T69" fmla="*/ 1505 h 2075"/>
                <a:gd name="T70" fmla="*/ 1671 w 1713"/>
                <a:gd name="T71" fmla="*/ 1747 h 2075"/>
                <a:gd name="T72" fmla="*/ 1705 w 1713"/>
                <a:gd name="T73" fmla="*/ 1938 h 2075"/>
                <a:gd name="T74" fmla="*/ 1710 w 1713"/>
                <a:gd name="T75" fmla="*/ 2024 h 2075"/>
                <a:gd name="T76" fmla="*/ 1643 w 1713"/>
                <a:gd name="T77" fmla="*/ 2075 h 2075"/>
                <a:gd name="T78" fmla="*/ 10 w 1713"/>
                <a:gd name="T79" fmla="*/ 2041 h 2075"/>
                <a:gd name="T80" fmla="*/ 2 w 1713"/>
                <a:gd name="T81" fmla="*/ 1995 h 2075"/>
                <a:gd name="T82" fmla="*/ 15 w 1713"/>
                <a:gd name="T83" fmla="*/ 1911 h 2075"/>
                <a:gd name="T84" fmla="*/ 52 w 1713"/>
                <a:gd name="T85" fmla="*/ 1708 h 2075"/>
                <a:gd name="T86" fmla="*/ 114 w 1713"/>
                <a:gd name="T87" fmla="*/ 1462 h 2075"/>
                <a:gd name="T88" fmla="*/ 197 w 1713"/>
                <a:gd name="T89" fmla="*/ 1247 h 2075"/>
                <a:gd name="T90" fmla="*/ 299 w 1713"/>
                <a:gd name="T91" fmla="*/ 1136 h 2075"/>
                <a:gd name="T92" fmla="*/ 583 w 1713"/>
                <a:gd name="T93" fmla="*/ 982 h 2075"/>
                <a:gd name="T94" fmla="*/ 469 w 1713"/>
                <a:gd name="T95" fmla="*/ 787 h 2075"/>
                <a:gd name="T96" fmla="*/ 407 w 1713"/>
                <a:gd name="T97" fmla="*/ 661 h 2075"/>
                <a:gd name="T98" fmla="*/ 426 w 1713"/>
                <a:gd name="T99" fmla="*/ 488 h 2075"/>
                <a:gd name="T100" fmla="*/ 477 w 1713"/>
                <a:gd name="T101" fmla="*/ 183 h 2075"/>
                <a:gd name="T102" fmla="*/ 652 w 1713"/>
                <a:gd name="T103" fmla="*/ 29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3" h="2075">
                  <a:moveTo>
                    <a:pt x="1019" y="1088"/>
                  </a:moveTo>
                  <a:lnTo>
                    <a:pt x="1007" y="1090"/>
                  </a:lnTo>
                  <a:lnTo>
                    <a:pt x="978" y="1103"/>
                  </a:lnTo>
                  <a:lnTo>
                    <a:pt x="950" y="1111"/>
                  </a:lnTo>
                  <a:lnTo>
                    <a:pt x="940" y="1115"/>
                  </a:lnTo>
                  <a:lnTo>
                    <a:pt x="932" y="1124"/>
                  </a:lnTo>
                  <a:lnTo>
                    <a:pt x="930" y="1134"/>
                  </a:lnTo>
                  <a:lnTo>
                    <a:pt x="930" y="1194"/>
                  </a:lnTo>
                  <a:lnTo>
                    <a:pt x="925" y="1196"/>
                  </a:lnTo>
                  <a:lnTo>
                    <a:pt x="921" y="1200"/>
                  </a:lnTo>
                  <a:lnTo>
                    <a:pt x="915" y="1208"/>
                  </a:lnTo>
                  <a:lnTo>
                    <a:pt x="914" y="1218"/>
                  </a:lnTo>
                  <a:lnTo>
                    <a:pt x="928" y="1345"/>
                  </a:lnTo>
                  <a:lnTo>
                    <a:pt x="931" y="1354"/>
                  </a:lnTo>
                  <a:lnTo>
                    <a:pt x="936" y="1360"/>
                  </a:lnTo>
                  <a:lnTo>
                    <a:pt x="945" y="1365"/>
                  </a:lnTo>
                  <a:lnTo>
                    <a:pt x="952" y="1366"/>
                  </a:lnTo>
                  <a:lnTo>
                    <a:pt x="962" y="1364"/>
                  </a:lnTo>
                  <a:lnTo>
                    <a:pt x="971" y="1357"/>
                  </a:lnTo>
                  <a:lnTo>
                    <a:pt x="1037" y="1268"/>
                  </a:lnTo>
                  <a:lnTo>
                    <a:pt x="1040" y="1263"/>
                  </a:lnTo>
                  <a:lnTo>
                    <a:pt x="1041" y="1259"/>
                  </a:lnTo>
                  <a:lnTo>
                    <a:pt x="1042" y="1253"/>
                  </a:lnTo>
                  <a:lnTo>
                    <a:pt x="1042" y="1112"/>
                  </a:lnTo>
                  <a:lnTo>
                    <a:pt x="1040" y="1103"/>
                  </a:lnTo>
                  <a:lnTo>
                    <a:pt x="1037" y="1097"/>
                  </a:lnTo>
                  <a:lnTo>
                    <a:pt x="1030" y="1091"/>
                  </a:lnTo>
                  <a:lnTo>
                    <a:pt x="1019" y="1088"/>
                  </a:lnTo>
                  <a:close/>
                  <a:moveTo>
                    <a:pt x="695" y="1088"/>
                  </a:moveTo>
                  <a:lnTo>
                    <a:pt x="683" y="1091"/>
                  </a:lnTo>
                  <a:lnTo>
                    <a:pt x="676" y="1097"/>
                  </a:lnTo>
                  <a:lnTo>
                    <a:pt x="673" y="1103"/>
                  </a:lnTo>
                  <a:lnTo>
                    <a:pt x="672" y="1112"/>
                  </a:lnTo>
                  <a:lnTo>
                    <a:pt x="672" y="1253"/>
                  </a:lnTo>
                  <a:lnTo>
                    <a:pt x="672" y="1259"/>
                  </a:lnTo>
                  <a:lnTo>
                    <a:pt x="674" y="1263"/>
                  </a:lnTo>
                  <a:lnTo>
                    <a:pt x="676" y="1268"/>
                  </a:lnTo>
                  <a:lnTo>
                    <a:pt x="742" y="1357"/>
                  </a:lnTo>
                  <a:lnTo>
                    <a:pt x="751" y="1364"/>
                  </a:lnTo>
                  <a:lnTo>
                    <a:pt x="762" y="1366"/>
                  </a:lnTo>
                  <a:lnTo>
                    <a:pt x="768" y="1365"/>
                  </a:lnTo>
                  <a:lnTo>
                    <a:pt x="777" y="1361"/>
                  </a:lnTo>
                  <a:lnTo>
                    <a:pt x="783" y="1354"/>
                  </a:lnTo>
                  <a:lnTo>
                    <a:pt x="785" y="1345"/>
                  </a:lnTo>
                  <a:lnTo>
                    <a:pt x="799" y="1218"/>
                  </a:lnTo>
                  <a:lnTo>
                    <a:pt x="798" y="1208"/>
                  </a:lnTo>
                  <a:lnTo>
                    <a:pt x="793" y="1200"/>
                  </a:lnTo>
                  <a:lnTo>
                    <a:pt x="789" y="1196"/>
                  </a:lnTo>
                  <a:lnTo>
                    <a:pt x="783" y="1194"/>
                  </a:lnTo>
                  <a:lnTo>
                    <a:pt x="783" y="1134"/>
                  </a:lnTo>
                  <a:lnTo>
                    <a:pt x="781" y="1124"/>
                  </a:lnTo>
                  <a:lnTo>
                    <a:pt x="774" y="1115"/>
                  </a:lnTo>
                  <a:lnTo>
                    <a:pt x="764" y="1111"/>
                  </a:lnTo>
                  <a:lnTo>
                    <a:pt x="736" y="1103"/>
                  </a:lnTo>
                  <a:lnTo>
                    <a:pt x="706" y="1090"/>
                  </a:lnTo>
                  <a:lnTo>
                    <a:pt x="695" y="1088"/>
                  </a:lnTo>
                  <a:close/>
                  <a:moveTo>
                    <a:pt x="743" y="451"/>
                  </a:moveTo>
                  <a:lnTo>
                    <a:pt x="709" y="454"/>
                  </a:lnTo>
                  <a:lnTo>
                    <a:pt x="677" y="459"/>
                  </a:lnTo>
                  <a:lnTo>
                    <a:pt x="648" y="467"/>
                  </a:lnTo>
                  <a:lnTo>
                    <a:pt x="621" y="477"/>
                  </a:lnTo>
                  <a:lnTo>
                    <a:pt x="597" y="486"/>
                  </a:lnTo>
                  <a:lnTo>
                    <a:pt x="578" y="494"/>
                  </a:lnTo>
                  <a:lnTo>
                    <a:pt x="572" y="500"/>
                  </a:lnTo>
                  <a:lnTo>
                    <a:pt x="567" y="508"/>
                  </a:lnTo>
                  <a:lnTo>
                    <a:pt x="565" y="516"/>
                  </a:lnTo>
                  <a:lnTo>
                    <a:pt x="565" y="558"/>
                  </a:lnTo>
                  <a:lnTo>
                    <a:pt x="555" y="558"/>
                  </a:lnTo>
                  <a:lnTo>
                    <a:pt x="544" y="562"/>
                  </a:lnTo>
                  <a:lnTo>
                    <a:pt x="535" y="571"/>
                  </a:lnTo>
                  <a:lnTo>
                    <a:pt x="532" y="583"/>
                  </a:lnTo>
                  <a:lnTo>
                    <a:pt x="532" y="621"/>
                  </a:lnTo>
                  <a:lnTo>
                    <a:pt x="534" y="633"/>
                  </a:lnTo>
                  <a:lnTo>
                    <a:pt x="543" y="641"/>
                  </a:lnTo>
                  <a:lnTo>
                    <a:pt x="566" y="657"/>
                  </a:lnTo>
                  <a:lnTo>
                    <a:pt x="567" y="667"/>
                  </a:lnTo>
                  <a:lnTo>
                    <a:pt x="573" y="696"/>
                  </a:lnTo>
                  <a:lnTo>
                    <a:pt x="583" y="728"/>
                  </a:lnTo>
                  <a:lnTo>
                    <a:pt x="595" y="761"/>
                  </a:lnTo>
                  <a:lnTo>
                    <a:pt x="611" y="796"/>
                  </a:lnTo>
                  <a:lnTo>
                    <a:pt x="630" y="830"/>
                  </a:lnTo>
                  <a:lnTo>
                    <a:pt x="652" y="863"/>
                  </a:lnTo>
                  <a:lnTo>
                    <a:pt x="676" y="897"/>
                  </a:lnTo>
                  <a:lnTo>
                    <a:pt x="700" y="925"/>
                  </a:lnTo>
                  <a:lnTo>
                    <a:pt x="723" y="947"/>
                  </a:lnTo>
                  <a:lnTo>
                    <a:pt x="743" y="964"/>
                  </a:lnTo>
                  <a:lnTo>
                    <a:pt x="762" y="976"/>
                  </a:lnTo>
                  <a:lnTo>
                    <a:pt x="779" y="983"/>
                  </a:lnTo>
                  <a:lnTo>
                    <a:pt x="793" y="985"/>
                  </a:lnTo>
                  <a:lnTo>
                    <a:pt x="921" y="985"/>
                  </a:lnTo>
                  <a:lnTo>
                    <a:pt x="934" y="983"/>
                  </a:lnTo>
                  <a:lnTo>
                    <a:pt x="951" y="976"/>
                  </a:lnTo>
                  <a:lnTo>
                    <a:pt x="970" y="964"/>
                  </a:lnTo>
                  <a:lnTo>
                    <a:pt x="990" y="947"/>
                  </a:lnTo>
                  <a:lnTo>
                    <a:pt x="1013" y="925"/>
                  </a:lnTo>
                  <a:lnTo>
                    <a:pt x="1037" y="897"/>
                  </a:lnTo>
                  <a:lnTo>
                    <a:pt x="1061" y="863"/>
                  </a:lnTo>
                  <a:lnTo>
                    <a:pt x="1083" y="830"/>
                  </a:lnTo>
                  <a:lnTo>
                    <a:pt x="1102" y="796"/>
                  </a:lnTo>
                  <a:lnTo>
                    <a:pt x="1118" y="761"/>
                  </a:lnTo>
                  <a:lnTo>
                    <a:pt x="1132" y="728"/>
                  </a:lnTo>
                  <a:lnTo>
                    <a:pt x="1140" y="696"/>
                  </a:lnTo>
                  <a:lnTo>
                    <a:pt x="1147" y="667"/>
                  </a:lnTo>
                  <a:lnTo>
                    <a:pt x="1148" y="657"/>
                  </a:lnTo>
                  <a:lnTo>
                    <a:pt x="1171" y="641"/>
                  </a:lnTo>
                  <a:lnTo>
                    <a:pt x="1179" y="633"/>
                  </a:lnTo>
                  <a:lnTo>
                    <a:pt x="1181" y="621"/>
                  </a:lnTo>
                  <a:lnTo>
                    <a:pt x="1181" y="583"/>
                  </a:lnTo>
                  <a:lnTo>
                    <a:pt x="1178" y="571"/>
                  </a:lnTo>
                  <a:lnTo>
                    <a:pt x="1170" y="562"/>
                  </a:lnTo>
                  <a:lnTo>
                    <a:pt x="1158" y="558"/>
                  </a:lnTo>
                  <a:lnTo>
                    <a:pt x="1145" y="558"/>
                  </a:lnTo>
                  <a:lnTo>
                    <a:pt x="1141" y="554"/>
                  </a:lnTo>
                  <a:lnTo>
                    <a:pt x="1137" y="551"/>
                  </a:lnTo>
                  <a:lnTo>
                    <a:pt x="1126" y="547"/>
                  </a:lnTo>
                  <a:lnTo>
                    <a:pt x="1115" y="548"/>
                  </a:lnTo>
                  <a:lnTo>
                    <a:pt x="1083" y="561"/>
                  </a:lnTo>
                  <a:lnTo>
                    <a:pt x="1051" y="568"/>
                  </a:lnTo>
                  <a:lnTo>
                    <a:pt x="1020" y="571"/>
                  </a:lnTo>
                  <a:lnTo>
                    <a:pt x="989" y="567"/>
                  </a:lnTo>
                  <a:lnTo>
                    <a:pt x="958" y="560"/>
                  </a:lnTo>
                  <a:lnTo>
                    <a:pt x="929" y="546"/>
                  </a:lnTo>
                  <a:lnTo>
                    <a:pt x="901" y="528"/>
                  </a:lnTo>
                  <a:lnTo>
                    <a:pt x="876" y="504"/>
                  </a:lnTo>
                  <a:lnTo>
                    <a:pt x="854" y="486"/>
                  </a:lnTo>
                  <a:lnTo>
                    <a:pt x="829" y="470"/>
                  </a:lnTo>
                  <a:lnTo>
                    <a:pt x="803" y="460"/>
                  </a:lnTo>
                  <a:lnTo>
                    <a:pt x="774" y="454"/>
                  </a:lnTo>
                  <a:lnTo>
                    <a:pt x="743" y="451"/>
                  </a:lnTo>
                  <a:close/>
                  <a:moveTo>
                    <a:pt x="796" y="0"/>
                  </a:moveTo>
                  <a:lnTo>
                    <a:pt x="917" y="0"/>
                  </a:lnTo>
                  <a:lnTo>
                    <a:pt x="967" y="4"/>
                  </a:lnTo>
                  <a:lnTo>
                    <a:pt x="1015" y="14"/>
                  </a:lnTo>
                  <a:lnTo>
                    <a:pt x="1061" y="29"/>
                  </a:lnTo>
                  <a:lnTo>
                    <a:pt x="1104" y="51"/>
                  </a:lnTo>
                  <a:lnTo>
                    <a:pt x="1143" y="77"/>
                  </a:lnTo>
                  <a:lnTo>
                    <a:pt x="1179" y="108"/>
                  </a:lnTo>
                  <a:lnTo>
                    <a:pt x="1210" y="145"/>
                  </a:lnTo>
                  <a:lnTo>
                    <a:pt x="1236" y="183"/>
                  </a:lnTo>
                  <a:lnTo>
                    <a:pt x="1258" y="226"/>
                  </a:lnTo>
                  <a:lnTo>
                    <a:pt x="1274" y="273"/>
                  </a:lnTo>
                  <a:lnTo>
                    <a:pt x="1284" y="320"/>
                  </a:lnTo>
                  <a:lnTo>
                    <a:pt x="1287" y="371"/>
                  </a:lnTo>
                  <a:lnTo>
                    <a:pt x="1287" y="488"/>
                  </a:lnTo>
                  <a:lnTo>
                    <a:pt x="1299" y="508"/>
                  </a:lnTo>
                  <a:lnTo>
                    <a:pt x="1306" y="530"/>
                  </a:lnTo>
                  <a:lnTo>
                    <a:pt x="1309" y="554"/>
                  </a:lnTo>
                  <a:lnTo>
                    <a:pt x="1309" y="637"/>
                  </a:lnTo>
                  <a:lnTo>
                    <a:pt x="1306" y="661"/>
                  </a:lnTo>
                  <a:lnTo>
                    <a:pt x="1298" y="685"/>
                  </a:lnTo>
                  <a:lnTo>
                    <a:pt x="1285" y="706"/>
                  </a:lnTo>
                  <a:lnTo>
                    <a:pt x="1268" y="724"/>
                  </a:lnTo>
                  <a:lnTo>
                    <a:pt x="1257" y="756"/>
                  </a:lnTo>
                  <a:lnTo>
                    <a:pt x="1244" y="787"/>
                  </a:lnTo>
                  <a:lnTo>
                    <a:pt x="1222" y="837"/>
                  </a:lnTo>
                  <a:lnTo>
                    <a:pt x="1196" y="888"/>
                  </a:lnTo>
                  <a:lnTo>
                    <a:pt x="1164" y="937"/>
                  </a:lnTo>
                  <a:lnTo>
                    <a:pt x="1148" y="959"/>
                  </a:lnTo>
                  <a:lnTo>
                    <a:pt x="1130" y="982"/>
                  </a:lnTo>
                  <a:lnTo>
                    <a:pt x="1110" y="1006"/>
                  </a:lnTo>
                  <a:lnTo>
                    <a:pt x="1127" y="1022"/>
                  </a:lnTo>
                  <a:lnTo>
                    <a:pt x="1141" y="1038"/>
                  </a:lnTo>
                  <a:lnTo>
                    <a:pt x="1150" y="1056"/>
                  </a:lnTo>
                  <a:lnTo>
                    <a:pt x="1415" y="1136"/>
                  </a:lnTo>
                  <a:lnTo>
                    <a:pt x="1437" y="1146"/>
                  </a:lnTo>
                  <a:lnTo>
                    <a:pt x="1458" y="1163"/>
                  </a:lnTo>
                  <a:lnTo>
                    <a:pt x="1478" y="1185"/>
                  </a:lnTo>
                  <a:lnTo>
                    <a:pt x="1498" y="1213"/>
                  </a:lnTo>
                  <a:lnTo>
                    <a:pt x="1517" y="1244"/>
                  </a:lnTo>
                  <a:lnTo>
                    <a:pt x="1535" y="1281"/>
                  </a:lnTo>
                  <a:lnTo>
                    <a:pt x="1553" y="1321"/>
                  </a:lnTo>
                  <a:lnTo>
                    <a:pt x="1569" y="1364"/>
                  </a:lnTo>
                  <a:lnTo>
                    <a:pt x="1585" y="1409"/>
                  </a:lnTo>
                  <a:lnTo>
                    <a:pt x="1600" y="1456"/>
                  </a:lnTo>
                  <a:lnTo>
                    <a:pt x="1614" y="1505"/>
                  </a:lnTo>
                  <a:lnTo>
                    <a:pt x="1628" y="1553"/>
                  </a:lnTo>
                  <a:lnTo>
                    <a:pt x="1640" y="1603"/>
                  </a:lnTo>
                  <a:lnTo>
                    <a:pt x="1651" y="1653"/>
                  </a:lnTo>
                  <a:lnTo>
                    <a:pt x="1662" y="1700"/>
                  </a:lnTo>
                  <a:lnTo>
                    <a:pt x="1671" y="1747"/>
                  </a:lnTo>
                  <a:lnTo>
                    <a:pt x="1680" y="1792"/>
                  </a:lnTo>
                  <a:lnTo>
                    <a:pt x="1687" y="1834"/>
                  </a:lnTo>
                  <a:lnTo>
                    <a:pt x="1694" y="1872"/>
                  </a:lnTo>
                  <a:lnTo>
                    <a:pt x="1699" y="1907"/>
                  </a:lnTo>
                  <a:lnTo>
                    <a:pt x="1705" y="1938"/>
                  </a:lnTo>
                  <a:lnTo>
                    <a:pt x="1708" y="1964"/>
                  </a:lnTo>
                  <a:lnTo>
                    <a:pt x="1710" y="1984"/>
                  </a:lnTo>
                  <a:lnTo>
                    <a:pt x="1713" y="1998"/>
                  </a:lnTo>
                  <a:lnTo>
                    <a:pt x="1713" y="2006"/>
                  </a:lnTo>
                  <a:lnTo>
                    <a:pt x="1710" y="2024"/>
                  </a:lnTo>
                  <a:lnTo>
                    <a:pt x="1704" y="2041"/>
                  </a:lnTo>
                  <a:lnTo>
                    <a:pt x="1693" y="2055"/>
                  </a:lnTo>
                  <a:lnTo>
                    <a:pt x="1678" y="2066"/>
                  </a:lnTo>
                  <a:lnTo>
                    <a:pt x="1662" y="2073"/>
                  </a:lnTo>
                  <a:lnTo>
                    <a:pt x="1643" y="2075"/>
                  </a:lnTo>
                  <a:lnTo>
                    <a:pt x="71" y="2075"/>
                  </a:lnTo>
                  <a:lnTo>
                    <a:pt x="52" y="2073"/>
                  </a:lnTo>
                  <a:lnTo>
                    <a:pt x="35" y="2066"/>
                  </a:lnTo>
                  <a:lnTo>
                    <a:pt x="21" y="2055"/>
                  </a:lnTo>
                  <a:lnTo>
                    <a:pt x="10" y="2041"/>
                  </a:lnTo>
                  <a:lnTo>
                    <a:pt x="3" y="2024"/>
                  </a:lnTo>
                  <a:lnTo>
                    <a:pt x="0" y="2006"/>
                  </a:lnTo>
                  <a:lnTo>
                    <a:pt x="0" y="2000"/>
                  </a:lnTo>
                  <a:lnTo>
                    <a:pt x="2" y="1995"/>
                  </a:lnTo>
                  <a:lnTo>
                    <a:pt x="2" y="1995"/>
                  </a:lnTo>
                  <a:lnTo>
                    <a:pt x="2" y="1990"/>
                  </a:lnTo>
                  <a:lnTo>
                    <a:pt x="4" y="1980"/>
                  </a:lnTo>
                  <a:lnTo>
                    <a:pt x="6" y="1963"/>
                  </a:lnTo>
                  <a:lnTo>
                    <a:pt x="9" y="1939"/>
                  </a:lnTo>
                  <a:lnTo>
                    <a:pt x="15" y="1911"/>
                  </a:lnTo>
                  <a:lnTo>
                    <a:pt x="20" y="1877"/>
                  </a:lnTo>
                  <a:lnTo>
                    <a:pt x="27" y="1839"/>
                  </a:lnTo>
                  <a:lnTo>
                    <a:pt x="35" y="1798"/>
                  </a:lnTo>
                  <a:lnTo>
                    <a:pt x="42" y="1754"/>
                  </a:lnTo>
                  <a:lnTo>
                    <a:pt x="52" y="1708"/>
                  </a:lnTo>
                  <a:lnTo>
                    <a:pt x="63" y="1659"/>
                  </a:lnTo>
                  <a:lnTo>
                    <a:pt x="74" y="1611"/>
                  </a:lnTo>
                  <a:lnTo>
                    <a:pt x="86" y="1561"/>
                  </a:lnTo>
                  <a:lnTo>
                    <a:pt x="100" y="1510"/>
                  </a:lnTo>
                  <a:lnTo>
                    <a:pt x="114" y="1462"/>
                  </a:lnTo>
                  <a:lnTo>
                    <a:pt x="128" y="1413"/>
                  </a:lnTo>
                  <a:lnTo>
                    <a:pt x="145" y="1368"/>
                  </a:lnTo>
                  <a:lnTo>
                    <a:pt x="161" y="1324"/>
                  </a:lnTo>
                  <a:lnTo>
                    <a:pt x="178" y="1283"/>
                  </a:lnTo>
                  <a:lnTo>
                    <a:pt x="197" y="1247"/>
                  </a:lnTo>
                  <a:lnTo>
                    <a:pt x="215" y="1214"/>
                  </a:lnTo>
                  <a:lnTo>
                    <a:pt x="235" y="1186"/>
                  </a:lnTo>
                  <a:lnTo>
                    <a:pt x="256" y="1163"/>
                  </a:lnTo>
                  <a:lnTo>
                    <a:pt x="277" y="1146"/>
                  </a:lnTo>
                  <a:lnTo>
                    <a:pt x="299" y="1136"/>
                  </a:lnTo>
                  <a:lnTo>
                    <a:pt x="563" y="1056"/>
                  </a:lnTo>
                  <a:lnTo>
                    <a:pt x="573" y="1038"/>
                  </a:lnTo>
                  <a:lnTo>
                    <a:pt x="586" y="1022"/>
                  </a:lnTo>
                  <a:lnTo>
                    <a:pt x="603" y="1006"/>
                  </a:lnTo>
                  <a:lnTo>
                    <a:pt x="583" y="982"/>
                  </a:lnTo>
                  <a:lnTo>
                    <a:pt x="565" y="959"/>
                  </a:lnTo>
                  <a:lnTo>
                    <a:pt x="549" y="937"/>
                  </a:lnTo>
                  <a:lnTo>
                    <a:pt x="519" y="888"/>
                  </a:lnTo>
                  <a:lnTo>
                    <a:pt x="491" y="837"/>
                  </a:lnTo>
                  <a:lnTo>
                    <a:pt x="469" y="787"/>
                  </a:lnTo>
                  <a:lnTo>
                    <a:pt x="457" y="756"/>
                  </a:lnTo>
                  <a:lnTo>
                    <a:pt x="446" y="724"/>
                  </a:lnTo>
                  <a:lnTo>
                    <a:pt x="428" y="706"/>
                  </a:lnTo>
                  <a:lnTo>
                    <a:pt x="415" y="685"/>
                  </a:lnTo>
                  <a:lnTo>
                    <a:pt x="407" y="661"/>
                  </a:lnTo>
                  <a:lnTo>
                    <a:pt x="405" y="637"/>
                  </a:lnTo>
                  <a:lnTo>
                    <a:pt x="405" y="554"/>
                  </a:lnTo>
                  <a:lnTo>
                    <a:pt x="407" y="530"/>
                  </a:lnTo>
                  <a:lnTo>
                    <a:pt x="414" y="508"/>
                  </a:lnTo>
                  <a:lnTo>
                    <a:pt x="426" y="488"/>
                  </a:lnTo>
                  <a:lnTo>
                    <a:pt x="426" y="371"/>
                  </a:lnTo>
                  <a:lnTo>
                    <a:pt x="429" y="320"/>
                  </a:lnTo>
                  <a:lnTo>
                    <a:pt x="439" y="273"/>
                  </a:lnTo>
                  <a:lnTo>
                    <a:pt x="455" y="226"/>
                  </a:lnTo>
                  <a:lnTo>
                    <a:pt x="477" y="183"/>
                  </a:lnTo>
                  <a:lnTo>
                    <a:pt x="503" y="145"/>
                  </a:lnTo>
                  <a:lnTo>
                    <a:pt x="534" y="108"/>
                  </a:lnTo>
                  <a:lnTo>
                    <a:pt x="570" y="77"/>
                  </a:lnTo>
                  <a:lnTo>
                    <a:pt x="610" y="51"/>
                  </a:lnTo>
                  <a:lnTo>
                    <a:pt x="652" y="29"/>
                  </a:lnTo>
                  <a:lnTo>
                    <a:pt x="698" y="14"/>
                  </a:lnTo>
                  <a:lnTo>
                    <a:pt x="747" y="4"/>
                  </a:lnTo>
                  <a:lnTo>
                    <a:pt x="79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0">
              <a:extLst>
                <a:ext uri="{FF2B5EF4-FFF2-40B4-BE49-F238E27FC236}">
                  <a16:creationId xmlns:a16="http://schemas.microsoft.com/office/drawing/2014/main" id="{E6D8447B-013D-7D6E-F211-EEEE53B96E19}"/>
                </a:ext>
              </a:extLst>
            </p:cNvPr>
            <p:cNvSpPr>
              <a:spLocks/>
            </p:cNvSpPr>
            <p:nvPr/>
          </p:nvSpPr>
          <p:spPr bwMode="auto">
            <a:xfrm>
              <a:off x="834" y="98"/>
              <a:ext cx="94" cy="103"/>
            </a:xfrm>
            <a:custGeom>
              <a:avLst/>
              <a:gdLst>
                <a:gd name="T0" fmla="*/ 212 w 942"/>
                <a:gd name="T1" fmla="*/ 2 h 1023"/>
                <a:gd name="T2" fmla="*/ 301 w 942"/>
                <a:gd name="T3" fmla="*/ 26 h 1023"/>
                <a:gd name="T4" fmla="*/ 395 w 942"/>
                <a:gd name="T5" fmla="*/ 74 h 1023"/>
                <a:gd name="T6" fmla="*/ 494 w 942"/>
                <a:gd name="T7" fmla="*/ 145 h 1023"/>
                <a:gd name="T8" fmla="*/ 599 w 942"/>
                <a:gd name="T9" fmla="*/ 240 h 1023"/>
                <a:gd name="T10" fmla="*/ 708 w 942"/>
                <a:gd name="T11" fmla="*/ 358 h 1023"/>
                <a:gd name="T12" fmla="*/ 870 w 942"/>
                <a:gd name="T13" fmla="*/ 342 h 1023"/>
                <a:gd name="T14" fmla="*/ 897 w 942"/>
                <a:gd name="T15" fmla="*/ 336 h 1023"/>
                <a:gd name="T16" fmla="*/ 922 w 942"/>
                <a:gd name="T17" fmla="*/ 346 h 1023"/>
                <a:gd name="T18" fmla="*/ 939 w 942"/>
                <a:gd name="T19" fmla="*/ 367 h 1023"/>
                <a:gd name="T20" fmla="*/ 941 w 942"/>
                <a:gd name="T21" fmla="*/ 393 h 1023"/>
                <a:gd name="T22" fmla="*/ 843 w 942"/>
                <a:gd name="T23" fmla="*/ 997 h 1023"/>
                <a:gd name="T24" fmla="*/ 822 w 942"/>
                <a:gd name="T25" fmla="*/ 1018 h 1023"/>
                <a:gd name="T26" fmla="*/ 800 w 942"/>
                <a:gd name="T27" fmla="*/ 1023 h 1023"/>
                <a:gd name="T28" fmla="*/ 777 w 942"/>
                <a:gd name="T29" fmla="*/ 1018 h 1023"/>
                <a:gd name="T30" fmla="*/ 237 w 942"/>
                <a:gd name="T31" fmla="*/ 735 h 1023"/>
                <a:gd name="T32" fmla="*/ 223 w 942"/>
                <a:gd name="T33" fmla="*/ 712 h 1023"/>
                <a:gd name="T34" fmla="*/ 223 w 942"/>
                <a:gd name="T35" fmla="*/ 686 h 1023"/>
                <a:gd name="T36" fmla="*/ 237 w 942"/>
                <a:gd name="T37" fmla="*/ 664 h 1023"/>
                <a:gd name="T38" fmla="*/ 388 w 942"/>
                <a:gd name="T39" fmla="*/ 584 h 1023"/>
                <a:gd name="T40" fmla="*/ 359 w 942"/>
                <a:gd name="T41" fmla="*/ 478 h 1023"/>
                <a:gd name="T42" fmla="*/ 325 w 942"/>
                <a:gd name="T43" fmla="*/ 377 h 1023"/>
                <a:gd name="T44" fmla="*/ 276 w 942"/>
                <a:gd name="T45" fmla="*/ 273 h 1023"/>
                <a:gd name="T46" fmla="*/ 231 w 942"/>
                <a:gd name="T47" fmla="*/ 207 h 1023"/>
                <a:gd name="T48" fmla="*/ 178 w 942"/>
                <a:gd name="T49" fmla="*/ 162 h 1023"/>
                <a:gd name="T50" fmla="*/ 119 w 942"/>
                <a:gd name="T51" fmla="*/ 138 h 1023"/>
                <a:gd name="T52" fmla="*/ 55 w 942"/>
                <a:gd name="T53" fmla="*/ 134 h 1023"/>
                <a:gd name="T54" fmla="*/ 24 w 942"/>
                <a:gd name="T55" fmla="*/ 128 h 1023"/>
                <a:gd name="T56" fmla="*/ 4 w 942"/>
                <a:gd name="T57" fmla="*/ 103 h 1023"/>
                <a:gd name="T58" fmla="*/ 3 w 942"/>
                <a:gd name="T59" fmla="*/ 71 h 1023"/>
                <a:gd name="T60" fmla="*/ 21 w 942"/>
                <a:gd name="T61" fmla="*/ 45 h 1023"/>
                <a:gd name="T62" fmla="*/ 90 w 942"/>
                <a:gd name="T63" fmla="*/ 12 h 1023"/>
                <a:gd name="T64" fmla="*/ 165 w 942"/>
                <a:gd name="T65"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2" h="1023">
                  <a:moveTo>
                    <a:pt x="170" y="0"/>
                  </a:moveTo>
                  <a:lnTo>
                    <a:pt x="212" y="2"/>
                  </a:lnTo>
                  <a:lnTo>
                    <a:pt x="256" y="12"/>
                  </a:lnTo>
                  <a:lnTo>
                    <a:pt x="301" y="26"/>
                  </a:lnTo>
                  <a:lnTo>
                    <a:pt x="348" y="47"/>
                  </a:lnTo>
                  <a:lnTo>
                    <a:pt x="395" y="74"/>
                  </a:lnTo>
                  <a:lnTo>
                    <a:pt x="444" y="107"/>
                  </a:lnTo>
                  <a:lnTo>
                    <a:pt x="494" y="145"/>
                  </a:lnTo>
                  <a:lnTo>
                    <a:pt x="546" y="189"/>
                  </a:lnTo>
                  <a:lnTo>
                    <a:pt x="599" y="240"/>
                  </a:lnTo>
                  <a:lnTo>
                    <a:pt x="653" y="296"/>
                  </a:lnTo>
                  <a:lnTo>
                    <a:pt x="708" y="358"/>
                  </a:lnTo>
                  <a:lnTo>
                    <a:pt x="747" y="404"/>
                  </a:lnTo>
                  <a:lnTo>
                    <a:pt x="870" y="342"/>
                  </a:lnTo>
                  <a:lnTo>
                    <a:pt x="883" y="337"/>
                  </a:lnTo>
                  <a:lnTo>
                    <a:pt x="897" y="336"/>
                  </a:lnTo>
                  <a:lnTo>
                    <a:pt x="910" y="339"/>
                  </a:lnTo>
                  <a:lnTo>
                    <a:pt x="922" y="346"/>
                  </a:lnTo>
                  <a:lnTo>
                    <a:pt x="931" y="355"/>
                  </a:lnTo>
                  <a:lnTo>
                    <a:pt x="939" y="367"/>
                  </a:lnTo>
                  <a:lnTo>
                    <a:pt x="942" y="379"/>
                  </a:lnTo>
                  <a:lnTo>
                    <a:pt x="941" y="393"/>
                  </a:lnTo>
                  <a:lnTo>
                    <a:pt x="847" y="981"/>
                  </a:lnTo>
                  <a:lnTo>
                    <a:pt x="843" y="997"/>
                  </a:lnTo>
                  <a:lnTo>
                    <a:pt x="834" y="1009"/>
                  </a:lnTo>
                  <a:lnTo>
                    <a:pt x="822" y="1018"/>
                  </a:lnTo>
                  <a:lnTo>
                    <a:pt x="811" y="1022"/>
                  </a:lnTo>
                  <a:lnTo>
                    <a:pt x="800" y="1023"/>
                  </a:lnTo>
                  <a:lnTo>
                    <a:pt x="788" y="1022"/>
                  </a:lnTo>
                  <a:lnTo>
                    <a:pt x="777" y="1018"/>
                  </a:lnTo>
                  <a:lnTo>
                    <a:pt x="248" y="743"/>
                  </a:lnTo>
                  <a:lnTo>
                    <a:pt x="237" y="735"/>
                  </a:lnTo>
                  <a:lnTo>
                    <a:pt x="229" y="724"/>
                  </a:lnTo>
                  <a:lnTo>
                    <a:pt x="223" y="712"/>
                  </a:lnTo>
                  <a:lnTo>
                    <a:pt x="222" y="699"/>
                  </a:lnTo>
                  <a:lnTo>
                    <a:pt x="223" y="686"/>
                  </a:lnTo>
                  <a:lnTo>
                    <a:pt x="229" y="674"/>
                  </a:lnTo>
                  <a:lnTo>
                    <a:pt x="237" y="664"/>
                  </a:lnTo>
                  <a:lnTo>
                    <a:pt x="248" y="656"/>
                  </a:lnTo>
                  <a:lnTo>
                    <a:pt x="388" y="584"/>
                  </a:lnTo>
                  <a:lnTo>
                    <a:pt x="372" y="524"/>
                  </a:lnTo>
                  <a:lnTo>
                    <a:pt x="359" y="478"/>
                  </a:lnTo>
                  <a:lnTo>
                    <a:pt x="343" y="429"/>
                  </a:lnTo>
                  <a:lnTo>
                    <a:pt x="325" y="377"/>
                  </a:lnTo>
                  <a:lnTo>
                    <a:pt x="302" y="325"/>
                  </a:lnTo>
                  <a:lnTo>
                    <a:pt x="276" y="273"/>
                  </a:lnTo>
                  <a:lnTo>
                    <a:pt x="254" y="237"/>
                  </a:lnTo>
                  <a:lnTo>
                    <a:pt x="231" y="207"/>
                  </a:lnTo>
                  <a:lnTo>
                    <a:pt x="205" y="182"/>
                  </a:lnTo>
                  <a:lnTo>
                    <a:pt x="178" y="162"/>
                  </a:lnTo>
                  <a:lnTo>
                    <a:pt x="150" y="146"/>
                  </a:lnTo>
                  <a:lnTo>
                    <a:pt x="119" y="138"/>
                  </a:lnTo>
                  <a:lnTo>
                    <a:pt x="89" y="133"/>
                  </a:lnTo>
                  <a:lnTo>
                    <a:pt x="55" y="134"/>
                  </a:lnTo>
                  <a:lnTo>
                    <a:pt x="39" y="133"/>
                  </a:lnTo>
                  <a:lnTo>
                    <a:pt x="24" y="128"/>
                  </a:lnTo>
                  <a:lnTo>
                    <a:pt x="11" y="118"/>
                  </a:lnTo>
                  <a:lnTo>
                    <a:pt x="4" y="103"/>
                  </a:lnTo>
                  <a:lnTo>
                    <a:pt x="0" y="87"/>
                  </a:lnTo>
                  <a:lnTo>
                    <a:pt x="3" y="71"/>
                  </a:lnTo>
                  <a:lnTo>
                    <a:pt x="9" y="57"/>
                  </a:lnTo>
                  <a:lnTo>
                    <a:pt x="21" y="45"/>
                  </a:lnTo>
                  <a:lnTo>
                    <a:pt x="54" y="26"/>
                  </a:lnTo>
                  <a:lnTo>
                    <a:pt x="90" y="12"/>
                  </a:lnTo>
                  <a:lnTo>
                    <a:pt x="126" y="3"/>
                  </a:lnTo>
                  <a:lnTo>
                    <a:pt x="165" y="0"/>
                  </a:lnTo>
                  <a:lnTo>
                    <a:pt x="1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31">
              <a:extLst>
                <a:ext uri="{FF2B5EF4-FFF2-40B4-BE49-F238E27FC236}">
                  <a16:creationId xmlns:a16="http://schemas.microsoft.com/office/drawing/2014/main" id="{8E87348C-0916-3507-EE72-06A67A0B6342}"/>
                </a:ext>
              </a:extLst>
            </p:cNvPr>
            <p:cNvSpPr>
              <a:spLocks/>
            </p:cNvSpPr>
            <p:nvPr/>
          </p:nvSpPr>
          <p:spPr bwMode="auto">
            <a:xfrm>
              <a:off x="737" y="286"/>
              <a:ext cx="94" cy="103"/>
            </a:xfrm>
            <a:custGeom>
              <a:avLst/>
              <a:gdLst>
                <a:gd name="T0" fmla="*/ 153 w 940"/>
                <a:gd name="T1" fmla="*/ 2 h 1024"/>
                <a:gd name="T2" fmla="*/ 693 w 940"/>
                <a:gd name="T3" fmla="*/ 280 h 1024"/>
                <a:gd name="T4" fmla="*/ 712 w 940"/>
                <a:gd name="T5" fmla="*/ 298 h 1024"/>
                <a:gd name="T6" fmla="*/ 720 w 940"/>
                <a:gd name="T7" fmla="*/ 324 h 1024"/>
                <a:gd name="T8" fmla="*/ 712 w 940"/>
                <a:gd name="T9" fmla="*/ 349 h 1024"/>
                <a:gd name="T10" fmla="*/ 692 w 940"/>
                <a:gd name="T11" fmla="*/ 368 h 1024"/>
                <a:gd name="T12" fmla="*/ 569 w 940"/>
                <a:gd name="T13" fmla="*/ 499 h 1024"/>
                <a:gd name="T14" fmla="*/ 599 w 940"/>
                <a:gd name="T15" fmla="*/ 594 h 1024"/>
                <a:gd name="T16" fmla="*/ 639 w 940"/>
                <a:gd name="T17" fmla="*/ 699 h 1024"/>
                <a:gd name="T18" fmla="*/ 687 w 940"/>
                <a:gd name="T19" fmla="*/ 786 h 1024"/>
                <a:gd name="T20" fmla="*/ 736 w 940"/>
                <a:gd name="T21" fmla="*/ 841 h 1024"/>
                <a:gd name="T22" fmla="*/ 791 w 940"/>
                <a:gd name="T23" fmla="*/ 876 h 1024"/>
                <a:gd name="T24" fmla="*/ 853 w 940"/>
                <a:gd name="T25" fmla="*/ 890 h 1024"/>
                <a:gd name="T26" fmla="*/ 902 w 940"/>
                <a:gd name="T27" fmla="*/ 890 h 1024"/>
                <a:gd name="T28" fmla="*/ 929 w 940"/>
                <a:gd name="T29" fmla="*/ 906 h 1024"/>
                <a:gd name="T30" fmla="*/ 940 w 940"/>
                <a:gd name="T31" fmla="*/ 936 h 1024"/>
                <a:gd name="T32" fmla="*/ 932 w 940"/>
                <a:gd name="T33" fmla="*/ 967 h 1024"/>
                <a:gd name="T34" fmla="*/ 886 w 940"/>
                <a:gd name="T35" fmla="*/ 998 h 1024"/>
                <a:gd name="T36" fmla="*/ 816 w 940"/>
                <a:gd name="T37" fmla="*/ 1020 h 1024"/>
                <a:gd name="T38" fmla="*/ 771 w 940"/>
                <a:gd name="T39" fmla="*/ 1024 h 1024"/>
                <a:gd name="T40" fmla="*/ 686 w 940"/>
                <a:gd name="T41" fmla="*/ 1012 h 1024"/>
                <a:gd name="T42" fmla="*/ 594 w 940"/>
                <a:gd name="T43" fmla="*/ 976 h 1024"/>
                <a:gd name="T44" fmla="*/ 497 w 940"/>
                <a:gd name="T45" fmla="*/ 916 h 1024"/>
                <a:gd name="T46" fmla="*/ 396 w 940"/>
                <a:gd name="T47" fmla="*/ 833 h 1024"/>
                <a:gd name="T48" fmla="*/ 289 w 940"/>
                <a:gd name="T49" fmla="*/ 726 h 1024"/>
                <a:gd name="T50" fmla="*/ 194 w 940"/>
                <a:gd name="T51" fmla="*/ 619 h 1024"/>
                <a:gd name="T52" fmla="*/ 57 w 940"/>
                <a:gd name="T53" fmla="*/ 686 h 1024"/>
                <a:gd name="T54" fmla="*/ 32 w 940"/>
                <a:gd name="T55" fmla="*/ 683 h 1024"/>
                <a:gd name="T56" fmla="*/ 10 w 940"/>
                <a:gd name="T57" fmla="*/ 668 h 1024"/>
                <a:gd name="T58" fmla="*/ 0 w 940"/>
                <a:gd name="T59" fmla="*/ 644 h 1024"/>
                <a:gd name="T60" fmla="*/ 94 w 940"/>
                <a:gd name="T61" fmla="*/ 41 h 1024"/>
                <a:gd name="T62" fmla="*/ 107 w 940"/>
                <a:gd name="T63" fmla="*/ 14 h 1024"/>
                <a:gd name="T64" fmla="*/ 131 w 940"/>
                <a:gd name="T65" fmla="*/ 2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0" h="1024">
                  <a:moveTo>
                    <a:pt x="142" y="0"/>
                  </a:moveTo>
                  <a:lnTo>
                    <a:pt x="153" y="2"/>
                  </a:lnTo>
                  <a:lnTo>
                    <a:pt x="164" y="5"/>
                  </a:lnTo>
                  <a:lnTo>
                    <a:pt x="693" y="280"/>
                  </a:lnTo>
                  <a:lnTo>
                    <a:pt x="704" y="289"/>
                  </a:lnTo>
                  <a:lnTo>
                    <a:pt x="712" y="298"/>
                  </a:lnTo>
                  <a:lnTo>
                    <a:pt x="718" y="311"/>
                  </a:lnTo>
                  <a:lnTo>
                    <a:pt x="720" y="324"/>
                  </a:lnTo>
                  <a:lnTo>
                    <a:pt x="718" y="337"/>
                  </a:lnTo>
                  <a:lnTo>
                    <a:pt x="712" y="349"/>
                  </a:lnTo>
                  <a:lnTo>
                    <a:pt x="703" y="360"/>
                  </a:lnTo>
                  <a:lnTo>
                    <a:pt x="692" y="368"/>
                  </a:lnTo>
                  <a:lnTo>
                    <a:pt x="552" y="439"/>
                  </a:lnTo>
                  <a:lnTo>
                    <a:pt x="569" y="499"/>
                  </a:lnTo>
                  <a:lnTo>
                    <a:pt x="582" y="544"/>
                  </a:lnTo>
                  <a:lnTo>
                    <a:pt x="599" y="594"/>
                  </a:lnTo>
                  <a:lnTo>
                    <a:pt x="617" y="646"/>
                  </a:lnTo>
                  <a:lnTo>
                    <a:pt x="639" y="699"/>
                  </a:lnTo>
                  <a:lnTo>
                    <a:pt x="665" y="751"/>
                  </a:lnTo>
                  <a:lnTo>
                    <a:pt x="687" y="786"/>
                  </a:lnTo>
                  <a:lnTo>
                    <a:pt x="711" y="816"/>
                  </a:lnTo>
                  <a:lnTo>
                    <a:pt x="736" y="841"/>
                  </a:lnTo>
                  <a:lnTo>
                    <a:pt x="763" y="861"/>
                  </a:lnTo>
                  <a:lnTo>
                    <a:pt x="791" y="876"/>
                  </a:lnTo>
                  <a:lnTo>
                    <a:pt x="821" y="886"/>
                  </a:lnTo>
                  <a:lnTo>
                    <a:pt x="853" y="890"/>
                  </a:lnTo>
                  <a:lnTo>
                    <a:pt x="886" y="889"/>
                  </a:lnTo>
                  <a:lnTo>
                    <a:pt x="902" y="890"/>
                  </a:lnTo>
                  <a:lnTo>
                    <a:pt x="917" y="895"/>
                  </a:lnTo>
                  <a:lnTo>
                    <a:pt x="929" y="906"/>
                  </a:lnTo>
                  <a:lnTo>
                    <a:pt x="938" y="921"/>
                  </a:lnTo>
                  <a:lnTo>
                    <a:pt x="940" y="936"/>
                  </a:lnTo>
                  <a:lnTo>
                    <a:pt x="938" y="953"/>
                  </a:lnTo>
                  <a:lnTo>
                    <a:pt x="932" y="967"/>
                  </a:lnTo>
                  <a:lnTo>
                    <a:pt x="919" y="978"/>
                  </a:lnTo>
                  <a:lnTo>
                    <a:pt x="886" y="998"/>
                  </a:lnTo>
                  <a:lnTo>
                    <a:pt x="852" y="1012"/>
                  </a:lnTo>
                  <a:lnTo>
                    <a:pt x="816" y="1020"/>
                  </a:lnTo>
                  <a:lnTo>
                    <a:pt x="777" y="1024"/>
                  </a:lnTo>
                  <a:lnTo>
                    <a:pt x="771" y="1024"/>
                  </a:lnTo>
                  <a:lnTo>
                    <a:pt x="729" y="1021"/>
                  </a:lnTo>
                  <a:lnTo>
                    <a:pt x="686" y="1012"/>
                  </a:lnTo>
                  <a:lnTo>
                    <a:pt x="640" y="997"/>
                  </a:lnTo>
                  <a:lnTo>
                    <a:pt x="594" y="976"/>
                  </a:lnTo>
                  <a:lnTo>
                    <a:pt x="547" y="949"/>
                  </a:lnTo>
                  <a:lnTo>
                    <a:pt x="497" y="916"/>
                  </a:lnTo>
                  <a:lnTo>
                    <a:pt x="448" y="878"/>
                  </a:lnTo>
                  <a:lnTo>
                    <a:pt x="396" y="833"/>
                  </a:lnTo>
                  <a:lnTo>
                    <a:pt x="343" y="783"/>
                  </a:lnTo>
                  <a:lnTo>
                    <a:pt x="289" y="726"/>
                  </a:lnTo>
                  <a:lnTo>
                    <a:pt x="234" y="665"/>
                  </a:lnTo>
                  <a:lnTo>
                    <a:pt x="194" y="619"/>
                  </a:lnTo>
                  <a:lnTo>
                    <a:pt x="70" y="681"/>
                  </a:lnTo>
                  <a:lnTo>
                    <a:pt x="57" y="686"/>
                  </a:lnTo>
                  <a:lnTo>
                    <a:pt x="44" y="687"/>
                  </a:lnTo>
                  <a:lnTo>
                    <a:pt x="32" y="683"/>
                  </a:lnTo>
                  <a:lnTo>
                    <a:pt x="20" y="677"/>
                  </a:lnTo>
                  <a:lnTo>
                    <a:pt x="10" y="668"/>
                  </a:lnTo>
                  <a:lnTo>
                    <a:pt x="3" y="656"/>
                  </a:lnTo>
                  <a:lnTo>
                    <a:pt x="0" y="644"/>
                  </a:lnTo>
                  <a:lnTo>
                    <a:pt x="0" y="630"/>
                  </a:lnTo>
                  <a:lnTo>
                    <a:pt x="94" y="41"/>
                  </a:lnTo>
                  <a:lnTo>
                    <a:pt x="98" y="27"/>
                  </a:lnTo>
                  <a:lnTo>
                    <a:pt x="107" y="14"/>
                  </a:lnTo>
                  <a:lnTo>
                    <a:pt x="120" y="5"/>
                  </a:lnTo>
                  <a:lnTo>
                    <a:pt x="131" y="2"/>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 name="Group 20">
            <a:extLst>
              <a:ext uri="{FF2B5EF4-FFF2-40B4-BE49-F238E27FC236}">
                <a16:creationId xmlns:a16="http://schemas.microsoft.com/office/drawing/2014/main" id="{CFEDD559-6015-AEFF-F07D-C286E14D6B3A}"/>
              </a:ext>
            </a:extLst>
          </p:cNvPr>
          <p:cNvGrpSpPr>
            <a:grpSpLocks noChangeAspect="1"/>
          </p:cNvGrpSpPr>
          <p:nvPr/>
        </p:nvGrpSpPr>
        <p:grpSpPr bwMode="auto">
          <a:xfrm>
            <a:off x="1147254" y="2986532"/>
            <a:ext cx="501650" cy="673100"/>
            <a:chOff x="334" y="243"/>
            <a:chExt cx="316" cy="424"/>
          </a:xfrm>
          <a:solidFill>
            <a:schemeClr val="bg1"/>
          </a:solidFill>
        </p:grpSpPr>
        <p:sp>
          <p:nvSpPr>
            <p:cNvPr id="30" name="Freeform 22">
              <a:extLst>
                <a:ext uri="{FF2B5EF4-FFF2-40B4-BE49-F238E27FC236}">
                  <a16:creationId xmlns:a16="http://schemas.microsoft.com/office/drawing/2014/main" id="{4DBDCA63-AD31-83A4-0610-E86C3AE7FE87}"/>
                </a:ext>
              </a:extLst>
            </p:cNvPr>
            <p:cNvSpPr>
              <a:spLocks noEditPoints="1"/>
            </p:cNvSpPr>
            <p:nvPr/>
          </p:nvSpPr>
          <p:spPr bwMode="auto">
            <a:xfrm>
              <a:off x="372" y="243"/>
              <a:ext cx="234" cy="249"/>
            </a:xfrm>
            <a:custGeom>
              <a:avLst/>
              <a:gdLst>
                <a:gd name="T0" fmla="*/ 1060 w 1872"/>
                <a:gd name="T1" fmla="*/ 515 h 1991"/>
                <a:gd name="T2" fmla="*/ 1153 w 1872"/>
                <a:gd name="T3" fmla="*/ 611 h 1991"/>
                <a:gd name="T4" fmla="*/ 1231 w 1872"/>
                <a:gd name="T5" fmla="*/ 749 h 1991"/>
                <a:gd name="T6" fmla="*/ 1258 w 1872"/>
                <a:gd name="T7" fmla="*/ 853 h 1991"/>
                <a:gd name="T8" fmla="*/ 1257 w 1872"/>
                <a:gd name="T9" fmla="*/ 865 h 1991"/>
                <a:gd name="T10" fmla="*/ 1214 w 1872"/>
                <a:gd name="T11" fmla="*/ 787 h 1991"/>
                <a:gd name="T12" fmla="*/ 1131 w 1872"/>
                <a:gd name="T13" fmla="*/ 694 h 1991"/>
                <a:gd name="T14" fmla="*/ 1041 w 1872"/>
                <a:gd name="T15" fmla="*/ 634 h 1991"/>
                <a:gd name="T16" fmla="*/ 936 w 1872"/>
                <a:gd name="T17" fmla="*/ 597 h 1991"/>
                <a:gd name="T18" fmla="*/ 818 w 1872"/>
                <a:gd name="T19" fmla="*/ 705 h 1991"/>
                <a:gd name="T20" fmla="*/ 610 w 1872"/>
                <a:gd name="T21" fmla="*/ 840 h 1991"/>
                <a:gd name="T22" fmla="*/ 409 w 1872"/>
                <a:gd name="T23" fmla="*/ 889 h 1991"/>
                <a:gd name="T24" fmla="*/ 250 w 1872"/>
                <a:gd name="T25" fmla="*/ 847 h 1991"/>
                <a:gd name="T26" fmla="*/ 171 w 1872"/>
                <a:gd name="T27" fmla="*/ 839 h 1991"/>
                <a:gd name="T28" fmla="*/ 150 w 1872"/>
                <a:gd name="T29" fmla="*/ 969 h 1991"/>
                <a:gd name="T30" fmla="*/ 211 w 1872"/>
                <a:gd name="T31" fmla="*/ 1102 h 1991"/>
                <a:gd name="T32" fmla="*/ 322 w 1872"/>
                <a:gd name="T33" fmla="*/ 1150 h 1991"/>
                <a:gd name="T34" fmla="*/ 419 w 1872"/>
                <a:gd name="T35" fmla="*/ 1415 h 1991"/>
                <a:gd name="T36" fmla="*/ 585 w 1872"/>
                <a:gd name="T37" fmla="*/ 1666 h 1991"/>
                <a:gd name="T38" fmla="*/ 796 w 1872"/>
                <a:gd name="T39" fmla="*/ 1827 h 1991"/>
                <a:gd name="T40" fmla="*/ 1032 w 1872"/>
                <a:gd name="T41" fmla="*/ 1844 h 1991"/>
                <a:gd name="T42" fmla="*/ 1251 w 1872"/>
                <a:gd name="T43" fmla="*/ 1707 h 1991"/>
                <a:gd name="T44" fmla="*/ 1428 w 1872"/>
                <a:gd name="T45" fmla="*/ 1470 h 1991"/>
                <a:gd name="T46" fmla="*/ 1542 w 1872"/>
                <a:gd name="T47" fmla="*/ 1187 h 1991"/>
                <a:gd name="T48" fmla="*/ 1646 w 1872"/>
                <a:gd name="T49" fmla="*/ 1119 h 1991"/>
                <a:gd name="T50" fmla="*/ 1718 w 1872"/>
                <a:gd name="T51" fmla="*/ 998 h 1991"/>
                <a:gd name="T52" fmla="*/ 1714 w 1872"/>
                <a:gd name="T53" fmla="*/ 860 h 1991"/>
                <a:gd name="T54" fmla="*/ 1654 w 1872"/>
                <a:gd name="T55" fmla="*/ 797 h 1991"/>
                <a:gd name="T56" fmla="*/ 1566 w 1872"/>
                <a:gd name="T57" fmla="*/ 885 h 1991"/>
                <a:gd name="T58" fmla="*/ 1481 w 1872"/>
                <a:gd name="T59" fmla="*/ 943 h 1991"/>
                <a:gd name="T60" fmla="*/ 1436 w 1872"/>
                <a:gd name="T61" fmla="*/ 904 h 1991"/>
                <a:gd name="T62" fmla="*/ 1394 w 1872"/>
                <a:gd name="T63" fmla="*/ 796 h 1991"/>
                <a:gd name="T64" fmla="*/ 1320 w 1872"/>
                <a:gd name="T65" fmla="*/ 651 h 1991"/>
                <a:gd name="T66" fmla="*/ 1174 w 1872"/>
                <a:gd name="T67" fmla="*/ 501 h 1991"/>
                <a:gd name="T68" fmla="*/ 936 w 1872"/>
                <a:gd name="T69" fmla="*/ 0 h 1991"/>
                <a:gd name="T70" fmla="*/ 1206 w 1872"/>
                <a:gd name="T71" fmla="*/ 50 h 1991"/>
                <a:gd name="T72" fmla="*/ 1499 w 1872"/>
                <a:gd name="T73" fmla="*/ 236 h 1991"/>
                <a:gd name="T74" fmla="*/ 1721 w 1872"/>
                <a:gd name="T75" fmla="*/ 532 h 1991"/>
                <a:gd name="T76" fmla="*/ 1850 w 1872"/>
                <a:gd name="T77" fmla="*/ 912 h 1991"/>
                <a:gd name="T78" fmla="*/ 1868 w 1872"/>
                <a:gd name="T79" fmla="*/ 1328 h 1991"/>
                <a:gd name="T80" fmla="*/ 1826 w 1872"/>
                <a:gd name="T81" fmla="*/ 1637 h 1991"/>
                <a:gd name="T82" fmla="*/ 1740 w 1872"/>
                <a:gd name="T83" fmla="*/ 1831 h 1991"/>
                <a:gd name="T84" fmla="*/ 1618 w 1872"/>
                <a:gd name="T85" fmla="*/ 1937 h 1991"/>
                <a:gd name="T86" fmla="*/ 1464 w 1872"/>
                <a:gd name="T87" fmla="*/ 1978 h 1991"/>
                <a:gd name="T88" fmla="*/ 1284 w 1872"/>
                <a:gd name="T89" fmla="*/ 1979 h 1991"/>
                <a:gd name="T90" fmla="*/ 1083 w 1872"/>
                <a:gd name="T91" fmla="*/ 1964 h 1991"/>
                <a:gd name="T92" fmla="*/ 902 w 1872"/>
                <a:gd name="T93" fmla="*/ 1974 h 1991"/>
                <a:gd name="T94" fmla="*/ 639 w 1872"/>
                <a:gd name="T95" fmla="*/ 1980 h 1991"/>
                <a:gd name="T96" fmla="*/ 356 w 1872"/>
                <a:gd name="T97" fmla="*/ 1984 h 1991"/>
                <a:gd name="T98" fmla="*/ 209 w 1872"/>
                <a:gd name="T99" fmla="*/ 1929 h 1991"/>
                <a:gd name="T100" fmla="*/ 103 w 1872"/>
                <a:gd name="T101" fmla="*/ 1805 h 1991"/>
                <a:gd name="T102" fmla="*/ 31 w 1872"/>
                <a:gd name="T103" fmla="*/ 1588 h 1991"/>
                <a:gd name="T104" fmla="*/ 1 w 1872"/>
                <a:gd name="T105" fmla="*/ 1251 h 1991"/>
                <a:gd name="T106" fmla="*/ 39 w 1872"/>
                <a:gd name="T107" fmla="*/ 831 h 1991"/>
                <a:gd name="T108" fmla="*/ 188 w 1872"/>
                <a:gd name="T109" fmla="*/ 465 h 1991"/>
                <a:gd name="T110" fmla="*/ 426 w 1872"/>
                <a:gd name="T111" fmla="*/ 188 h 1991"/>
                <a:gd name="T112" fmla="*/ 730 w 1872"/>
                <a:gd name="T113" fmla="*/ 28 h 1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2" h="1991">
                  <a:moveTo>
                    <a:pt x="1021" y="415"/>
                  </a:moveTo>
                  <a:lnTo>
                    <a:pt x="1011" y="444"/>
                  </a:lnTo>
                  <a:lnTo>
                    <a:pt x="997" y="473"/>
                  </a:lnTo>
                  <a:lnTo>
                    <a:pt x="1029" y="494"/>
                  </a:lnTo>
                  <a:lnTo>
                    <a:pt x="1060" y="515"/>
                  </a:lnTo>
                  <a:lnTo>
                    <a:pt x="1081" y="533"/>
                  </a:lnTo>
                  <a:lnTo>
                    <a:pt x="1101" y="551"/>
                  </a:lnTo>
                  <a:lnTo>
                    <a:pt x="1120" y="570"/>
                  </a:lnTo>
                  <a:lnTo>
                    <a:pt x="1138" y="590"/>
                  </a:lnTo>
                  <a:lnTo>
                    <a:pt x="1153" y="611"/>
                  </a:lnTo>
                  <a:lnTo>
                    <a:pt x="1169" y="630"/>
                  </a:lnTo>
                  <a:lnTo>
                    <a:pt x="1189" y="661"/>
                  </a:lnTo>
                  <a:lnTo>
                    <a:pt x="1206" y="691"/>
                  </a:lnTo>
                  <a:lnTo>
                    <a:pt x="1220" y="721"/>
                  </a:lnTo>
                  <a:lnTo>
                    <a:pt x="1231" y="749"/>
                  </a:lnTo>
                  <a:lnTo>
                    <a:pt x="1240" y="775"/>
                  </a:lnTo>
                  <a:lnTo>
                    <a:pt x="1247" y="800"/>
                  </a:lnTo>
                  <a:lnTo>
                    <a:pt x="1252" y="820"/>
                  </a:lnTo>
                  <a:lnTo>
                    <a:pt x="1255" y="839"/>
                  </a:lnTo>
                  <a:lnTo>
                    <a:pt x="1258" y="853"/>
                  </a:lnTo>
                  <a:lnTo>
                    <a:pt x="1260" y="864"/>
                  </a:lnTo>
                  <a:lnTo>
                    <a:pt x="1261" y="870"/>
                  </a:lnTo>
                  <a:lnTo>
                    <a:pt x="1261" y="873"/>
                  </a:lnTo>
                  <a:lnTo>
                    <a:pt x="1260" y="871"/>
                  </a:lnTo>
                  <a:lnTo>
                    <a:pt x="1257" y="865"/>
                  </a:lnTo>
                  <a:lnTo>
                    <a:pt x="1252" y="854"/>
                  </a:lnTo>
                  <a:lnTo>
                    <a:pt x="1245" y="842"/>
                  </a:lnTo>
                  <a:lnTo>
                    <a:pt x="1238" y="825"/>
                  </a:lnTo>
                  <a:lnTo>
                    <a:pt x="1227" y="808"/>
                  </a:lnTo>
                  <a:lnTo>
                    <a:pt x="1214" y="787"/>
                  </a:lnTo>
                  <a:lnTo>
                    <a:pt x="1199" y="767"/>
                  </a:lnTo>
                  <a:lnTo>
                    <a:pt x="1181" y="745"/>
                  </a:lnTo>
                  <a:lnTo>
                    <a:pt x="1162" y="723"/>
                  </a:lnTo>
                  <a:lnTo>
                    <a:pt x="1147" y="709"/>
                  </a:lnTo>
                  <a:lnTo>
                    <a:pt x="1131" y="694"/>
                  </a:lnTo>
                  <a:lnTo>
                    <a:pt x="1115" y="681"/>
                  </a:lnTo>
                  <a:lnTo>
                    <a:pt x="1098" y="668"/>
                  </a:lnTo>
                  <a:lnTo>
                    <a:pt x="1079" y="656"/>
                  </a:lnTo>
                  <a:lnTo>
                    <a:pt x="1060" y="645"/>
                  </a:lnTo>
                  <a:lnTo>
                    <a:pt x="1041" y="634"/>
                  </a:lnTo>
                  <a:lnTo>
                    <a:pt x="1020" y="625"/>
                  </a:lnTo>
                  <a:lnTo>
                    <a:pt x="999" y="616"/>
                  </a:lnTo>
                  <a:lnTo>
                    <a:pt x="979" y="609"/>
                  </a:lnTo>
                  <a:lnTo>
                    <a:pt x="958" y="602"/>
                  </a:lnTo>
                  <a:lnTo>
                    <a:pt x="936" y="597"/>
                  </a:lnTo>
                  <a:lnTo>
                    <a:pt x="929" y="596"/>
                  </a:lnTo>
                  <a:lnTo>
                    <a:pt x="922" y="595"/>
                  </a:lnTo>
                  <a:lnTo>
                    <a:pt x="891" y="632"/>
                  </a:lnTo>
                  <a:lnTo>
                    <a:pt x="856" y="669"/>
                  </a:lnTo>
                  <a:lnTo>
                    <a:pt x="818" y="705"/>
                  </a:lnTo>
                  <a:lnTo>
                    <a:pt x="778" y="739"/>
                  </a:lnTo>
                  <a:lnTo>
                    <a:pt x="737" y="770"/>
                  </a:lnTo>
                  <a:lnTo>
                    <a:pt x="694" y="796"/>
                  </a:lnTo>
                  <a:lnTo>
                    <a:pt x="652" y="820"/>
                  </a:lnTo>
                  <a:lnTo>
                    <a:pt x="610" y="840"/>
                  </a:lnTo>
                  <a:lnTo>
                    <a:pt x="568" y="857"/>
                  </a:lnTo>
                  <a:lnTo>
                    <a:pt x="527" y="871"/>
                  </a:lnTo>
                  <a:lnTo>
                    <a:pt x="486" y="880"/>
                  </a:lnTo>
                  <a:lnTo>
                    <a:pt x="447" y="886"/>
                  </a:lnTo>
                  <a:lnTo>
                    <a:pt x="409" y="889"/>
                  </a:lnTo>
                  <a:lnTo>
                    <a:pt x="372" y="888"/>
                  </a:lnTo>
                  <a:lnTo>
                    <a:pt x="338" y="883"/>
                  </a:lnTo>
                  <a:lnTo>
                    <a:pt x="306" y="875"/>
                  </a:lnTo>
                  <a:lnTo>
                    <a:pt x="277" y="863"/>
                  </a:lnTo>
                  <a:lnTo>
                    <a:pt x="250" y="847"/>
                  </a:lnTo>
                  <a:lnTo>
                    <a:pt x="227" y="827"/>
                  </a:lnTo>
                  <a:lnTo>
                    <a:pt x="207" y="804"/>
                  </a:lnTo>
                  <a:lnTo>
                    <a:pt x="191" y="814"/>
                  </a:lnTo>
                  <a:lnTo>
                    <a:pt x="179" y="826"/>
                  </a:lnTo>
                  <a:lnTo>
                    <a:pt x="171" y="839"/>
                  </a:lnTo>
                  <a:lnTo>
                    <a:pt x="160" y="860"/>
                  </a:lnTo>
                  <a:lnTo>
                    <a:pt x="153" y="885"/>
                  </a:lnTo>
                  <a:lnTo>
                    <a:pt x="149" y="911"/>
                  </a:lnTo>
                  <a:lnTo>
                    <a:pt x="148" y="939"/>
                  </a:lnTo>
                  <a:lnTo>
                    <a:pt x="150" y="969"/>
                  </a:lnTo>
                  <a:lnTo>
                    <a:pt x="156" y="998"/>
                  </a:lnTo>
                  <a:lnTo>
                    <a:pt x="166" y="1029"/>
                  </a:lnTo>
                  <a:lnTo>
                    <a:pt x="179" y="1057"/>
                  </a:lnTo>
                  <a:lnTo>
                    <a:pt x="195" y="1081"/>
                  </a:lnTo>
                  <a:lnTo>
                    <a:pt x="211" y="1102"/>
                  </a:lnTo>
                  <a:lnTo>
                    <a:pt x="229" y="1119"/>
                  </a:lnTo>
                  <a:lnTo>
                    <a:pt x="247" y="1131"/>
                  </a:lnTo>
                  <a:lnTo>
                    <a:pt x="266" y="1140"/>
                  </a:lnTo>
                  <a:lnTo>
                    <a:pt x="284" y="1144"/>
                  </a:lnTo>
                  <a:lnTo>
                    <a:pt x="322" y="1150"/>
                  </a:lnTo>
                  <a:lnTo>
                    <a:pt x="332" y="1187"/>
                  </a:lnTo>
                  <a:lnTo>
                    <a:pt x="349" y="1245"/>
                  </a:lnTo>
                  <a:lnTo>
                    <a:pt x="369" y="1301"/>
                  </a:lnTo>
                  <a:lnTo>
                    <a:pt x="393" y="1358"/>
                  </a:lnTo>
                  <a:lnTo>
                    <a:pt x="419" y="1415"/>
                  </a:lnTo>
                  <a:lnTo>
                    <a:pt x="448" y="1470"/>
                  </a:lnTo>
                  <a:lnTo>
                    <a:pt x="479" y="1522"/>
                  </a:lnTo>
                  <a:lnTo>
                    <a:pt x="512" y="1573"/>
                  </a:lnTo>
                  <a:lnTo>
                    <a:pt x="547" y="1622"/>
                  </a:lnTo>
                  <a:lnTo>
                    <a:pt x="585" y="1666"/>
                  </a:lnTo>
                  <a:lnTo>
                    <a:pt x="624" y="1707"/>
                  </a:lnTo>
                  <a:lnTo>
                    <a:pt x="665" y="1745"/>
                  </a:lnTo>
                  <a:lnTo>
                    <a:pt x="708" y="1778"/>
                  </a:lnTo>
                  <a:lnTo>
                    <a:pt x="751" y="1805"/>
                  </a:lnTo>
                  <a:lnTo>
                    <a:pt x="796" y="1827"/>
                  </a:lnTo>
                  <a:lnTo>
                    <a:pt x="842" y="1844"/>
                  </a:lnTo>
                  <a:lnTo>
                    <a:pt x="890" y="1854"/>
                  </a:lnTo>
                  <a:lnTo>
                    <a:pt x="937" y="1858"/>
                  </a:lnTo>
                  <a:lnTo>
                    <a:pt x="985" y="1854"/>
                  </a:lnTo>
                  <a:lnTo>
                    <a:pt x="1032" y="1844"/>
                  </a:lnTo>
                  <a:lnTo>
                    <a:pt x="1079" y="1827"/>
                  </a:lnTo>
                  <a:lnTo>
                    <a:pt x="1123" y="1805"/>
                  </a:lnTo>
                  <a:lnTo>
                    <a:pt x="1168" y="1778"/>
                  </a:lnTo>
                  <a:lnTo>
                    <a:pt x="1210" y="1745"/>
                  </a:lnTo>
                  <a:lnTo>
                    <a:pt x="1251" y="1707"/>
                  </a:lnTo>
                  <a:lnTo>
                    <a:pt x="1290" y="1666"/>
                  </a:lnTo>
                  <a:lnTo>
                    <a:pt x="1327" y="1622"/>
                  </a:lnTo>
                  <a:lnTo>
                    <a:pt x="1362" y="1573"/>
                  </a:lnTo>
                  <a:lnTo>
                    <a:pt x="1397" y="1522"/>
                  </a:lnTo>
                  <a:lnTo>
                    <a:pt x="1428" y="1470"/>
                  </a:lnTo>
                  <a:lnTo>
                    <a:pt x="1455" y="1415"/>
                  </a:lnTo>
                  <a:lnTo>
                    <a:pt x="1481" y="1358"/>
                  </a:lnTo>
                  <a:lnTo>
                    <a:pt x="1505" y="1301"/>
                  </a:lnTo>
                  <a:lnTo>
                    <a:pt x="1526" y="1245"/>
                  </a:lnTo>
                  <a:lnTo>
                    <a:pt x="1542" y="1187"/>
                  </a:lnTo>
                  <a:lnTo>
                    <a:pt x="1553" y="1150"/>
                  </a:lnTo>
                  <a:lnTo>
                    <a:pt x="1591" y="1144"/>
                  </a:lnTo>
                  <a:lnTo>
                    <a:pt x="1609" y="1140"/>
                  </a:lnTo>
                  <a:lnTo>
                    <a:pt x="1627" y="1132"/>
                  </a:lnTo>
                  <a:lnTo>
                    <a:pt x="1646" y="1119"/>
                  </a:lnTo>
                  <a:lnTo>
                    <a:pt x="1663" y="1102"/>
                  </a:lnTo>
                  <a:lnTo>
                    <a:pt x="1681" y="1081"/>
                  </a:lnTo>
                  <a:lnTo>
                    <a:pt x="1695" y="1058"/>
                  </a:lnTo>
                  <a:lnTo>
                    <a:pt x="1709" y="1030"/>
                  </a:lnTo>
                  <a:lnTo>
                    <a:pt x="1718" y="998"/>
                  </a:lnTo>
                  <a:lnTo>
                    <a:pt x="1724" y="969"/>
                  </a:lnTo>
                  <a:lnTo>
                    <a:pt x="1726" y="939"/>
                  </a:lnTo>
                  <a:lnTo>
                    <a:pt x="1725" y="911"/>
                  </a:lnTo>
                  <a:lnTo>
                    <a:pt x="1721" y="885"/>
                  </a:lnTo>
                  <a:lnTo>
                    <a:pt x="1714" y="860"/>
                  </a:lnTo>
                  <a:lnTo>
                    <a:pt x="1704" y="839"/>
                  </a:lnTo>
                  <a:lnTo>
                    <a:pt x="1695" y="826"/>
                  </a:lnTo>
                  <a:lnTo>
                    <a:pt x="1685" y="815"/>
                  </a:lnTo>
                  <a:lnTo>
                    <a:pt x="1671" y="805"/>
                  </a:lnTo>
                  <a:lnTo>
                    <a:pt x="1654" y="797"/>
                  </a:lnTo>
                  <a:lnTo>
                    <a:pt x="1646" y="797"/>
                  </a:lnTo>
                  <a:lnTo>
                    <a:pt x="1636" y="797"/>
                  </a:lnTo>
                  <a:lnTo>
                    <a:pt x="1617" y="827"/>
                  </a:lnTo>
                  <a:lnTo>
                    <a:pt x="1593" y="856"/>
                  </a:lnTo>
                  <a:lnTo>
                    <a:pt x="1566" y="885"/>
                  </a:lnTo>
                  <a:lnTo>
                    <a:pt x="1544" y="906"/>
                  </a:lnTo>
                  <a:lnTo>
                    <a:pt x="1525" y="922"/>
                  </a:lnTo>
                  <a:lnTo>
                    <a:pt x="1508" y="934"/>
                  </a:lnTo>
                  <a:lnTo>
                    <a:pt x="1494" y="940"/>
                  </a:lnTo>
                  <a:lnTo>
                    <a:pt x="1481" y="943"/>
                  </a:lnTo>
                  <a:lnTo>
                    <a:pt x="1470" y="942"/>
                  </a:lnTo>
                  <a:lnTo>
                    <a:pt x="1460" y="938"/>
                  </a:lnTo>
                  <a:lnTo>
                    <a:pt x="1451" y="930"/>
                  </a:lnTo>
                  <a:lnTo>
                    <a:pt x="1443" y="918"/>
                  </a:lnTo>
                  <a:lnTo>
                    <a:pt x="1436" y="904"/>
                  </a:lnTo>
                  <a:lnTo>
                    <a:pt x="1429" y="886"/>
                  </a:lnTo>
                  <a:lnTo>
                    <a:pt x="1421" y="867"/>
                  </a:lnTo>
                  <a:lnTo>
                    <a:pt x="1413" y="845"/>
                  </a:lnTo>
                  <a:lnTo>
                    <a:pt x="1405" y="821"/>
                  </a:lnTo>
                  <a:lnTo>
                    <a:pt x="1394" y="796"/>
                  </a:lnTo>
                  <a:lnTo>
                    <a:pt x="1383" y="770"/>
                  </a:lnTo>
                  <a:lnTo>
                    <a:pt x="1371" y="741"/>
                  </a:lnTo>
                  <a:lnTo>
                    <a:pt x="1356" y="712"/>
                  </a:lnTo>
                  <a:lnTo>
                    <a:pt x="1339" y="682"/>
                  </a:lnTo>
                  <a:lnTo>
                    <a:pt x="1320" y="651"/>
                  </a:lnTo>
                  <a:lnTo>
                    <a:pt x="1297" y="621"/>
                  </a:lnTo>
                  <a:lnTo>
                    <a:pt x="1272" y="590"/>
                  </a:lnTo>
                  <a:lnTo>
                    <a:pt x="1243" y="559"/>
                  </a:lnTo>
                  <a:lnTo>
                    <a:pt x="1210" y="528"/>
                  </a:lnTo>
                  <a:lnTo>
                    <a:pt x="1174" y="501"/>
                  </a:lnTo>
                  <a:lnTo>
                    <a:pt x="1138" y="476"/>
                  </a:lnTo>
                  <a:lnTo>
                    <a:pt x="1099" y="454"/>
                  </a:lnTo>
                  <a:lnTo>
                    <a:pt x="1060" y="433"/>
                  </a:lnTo>
                  <a:lnTo>
                    <a:pt x="1021" y="415"/>
                  </a:lnTo>
                  <a:close/>
                  <a:moveTo>
                    <a:pt x="936" y="0"/>
                  </a:moveTo>
                  <a:lnTo>
                    <a:pt x="936" y="0"/>
                  </a:lnTo>
                  <a:lnTo>
                    <a:pt x="1006" y="3"/>
                  </a:lnTo>
                  <a:lnTo>
                    <a:pt x="1075" y="13"/>
                  </a:lnTo>
                  <a:lnTo>
                    <a:pt x="1141" y="28"/>
                  </a:lnTo>
                  <a:lnTo>
                    <a:pt x="1206" y="50"/>
                  </a:lnTo>
                  <a:lnTo>
                    <a:pt x="1269" y="77"/>
                  </a:lnTo>
                  <a:lnTo>
                    <a:pt x="1330" y="109"/>
                  </a:lnTo>
                  <a:lnTo>
                    <a:pt x="1389" y="146"/>
                  </a:lnTo>
                  <a:lnTo>
                    <a:pt x="1446" y="188"/>
                  </a:lnTo>
                  <a:lnTo>
                    <a:pt x="1499" y="236"/>
                  </a:lnTo>
                  <a:lnTo>
                    <a:pt x="1551" y="286"/>
                  </a:lnTo>
                  <a:lnTo>
                    <a:pt x="1598" y="342"/>
                  </a:lnTo>
                  <a:lnTo>
                    <a:pt x="1643" y="402"/>
                  </a:lnTo>
                  <a:lnTo>
                    <a:pt x="1684" y="465"/>
                  </a:lnTo>
                  <a:lnTo>
                    <a:pt x="1721" y="532"/>
                  </a:lnTo>
                  <a:lnTo>
                    <a:pt x="1755" y="602"/>
                  </a:lnTo>
                  <a:lnTo>
                    <a:pt x="1785" y="676"/>
                  </a:lnTo>
                  <a:lnTo>
                    <a:pt x="1811" y="752"/>
                  </a:lnTo>
                  <a:lnTo>
                    <a:pt x="1833" y="831"/>
                  </a:lnTo>
                  <a:lnTo>
                    <a:pt x="1850" y="912"/>
                  </a:lnTo>
                  <a:lnTo>
                    <a:pt x="1862" y="996"/>
                  </a:lnTo>
                  <a:lnTo>
                    <a:pt x="1869" y="1080"/>
                  </a:lnTo>
                  <a:lnTo>
                    <a:pt x="1872" y="1168"/>
                  </a:lnTo>
                  <a:lnTo>
                    <a:pt x="1871" y="1251"/>
                  </a:lnTo>
                  <a:lnTo>
                    <a:pt x="1868" y="1328"/>
                  </a:lnTo>
                  <a:lnTo>
                    <a:pt x="1863" y="1401"/>
                  </a:lnTo>
                  <a:lnTo>
                    <a:pt x="1857" y="1468"/>
                  </a:lnTo>
                  <a:lnTo>
                    <a:pt x="1847" y="1529"/>
                  </a:lnTo>
                  <a:lnTo>
                    <a:pt x="1837" y="1585"/>
                  </a:lnTo>
                  <a:lnTo>
                    <a:pt x="1826" y="1637"/>
                  </a:lnTo>
                  <a:lnTo>
                    <a:pt x="1811" y="1685"/>
                  </a:lnTo>
                  <a:lnTo>
                    <a:pt x="1796" y="1727"/>
                  </a:lnTo>
                  <a:lnTo>
                    <a:pt x="1779" y="1766"/>
                  </a:lnTo>
                  <a:lnTo>
                    <a:pt x="1761" y="1800"/>
                  </a:lnTo>
                  <a:lnTo>
                    <a:pt x="1740" y="1831"/>
                  </a:lnTo>
                  <a:lnTo>
                    <a:pt x="1718" y="1859"/>
                  </a:lnTo>
                  <a:lnTo>
                    <a:pt x="1695" y="1883"/>
                  </a:lnTo>
                  <a:lnTo>
                    <a:pt x="1671" y="1904"/>
                  </a:lnTo>
                  <a:lnTo>
                    <a:pt x="1645" y="1922"/>
                  </a:lnTo>
                  <a:lnTo>
                    <a:pt x="1618" y="1937"/>
                  </a:lnTo>
                  <a:lnTo>
                    <a:pt x="1590" y="1949"/>
                  </a:lnTo>
                  <a:lnTo>
                    <a:pt x="1560" y="1959"/>
                  </a:lnTo>
                  <a:lnTo>
                    <a:pt x="1529" y="1968"/>
                  </a:lnTo>
                  <a:lnTo>
                    <a:pt x="1497" y="1973"/>
                  </a:lnTo>
                  <a:lnTo>
                    <a:pt x="1464" y="1978"/>
                  </a:lnTo>
                  <a:lnTo>
                    <a:pt x="1430" y="1980"/>
                  </a:lnTo>
                  <a:lnTo>
                    <a:pt x="1394" y="1981"/>
                  </a:lnTo>
                  <a:lnTo>
                    <a:pt x="1358" y="1981"/>
                  </a:lnTo>
                  <a:lnTo>
                    <a:pt x="1322" y="1980"/>
                  </a:lnTo>
                  <a:lnTo>
                    <a:pt x="1284" y="1979"/>
                  </a:lnTo>
                  <a:lnTo>
                    <a:pt x="1245" y="1976"/>
                  </a:lnTo>
                  <a:lnTo>
                    <a:pt x="1206" y="1974"/>
                  </a:lnTo>
                  <a:lnTo>
                    <a:pt x="1166" y="1971"/>
                  </a:lnTo>
                  <a:lnTo>
                    <a:pt x="1124" y="1968"/>
                  </a:lnTo>
                  <a:lnTo>
                    <a:pt x="1083" y="1964"/>
                  </a:lnTo>
                  <a:lnTo>
                    <a:pt x="1041" y="1962"/>
                  </a:lnTo>
                  <a:lnTo>
                    <a:pt x="1007" y="1970"/>
                  </a:lnTo>
                  <a:lnTo>
                    <a:pt x="971" y="1974"/>
                  </a:lnTo>
                  <a:lnTo>
                    <a:pt x="936" y="1976"/>
                  </a:lnTo>
                  <a:lnTo>
                    <a:pt x="902" y="1974"/>
                  </a:lnTo>
                  <a:lnTo>
                    <a:pt x="868" y="1970"/>
                  </a:lnTo>
                  <a:lnTo>
                    <a:pt x="834" y="1963"/>
                  </a:lnTo>
                  <a:lnTo>
                    <a:pt x="768" y="1968"/>
                  </a:lnTo>
                  <a:lnTo>
                    <a:pt x="702" y="1974"/>
                  </a:lnTo>
                  <a:lnTo>
                    <a:pt x="639" y="1980"/>
                  </a:lnTo>
                  <a:lnTo>
                    <a:pt x="578" y="1985"/>
                  </a:lnTo>
                  <a:lnTo>
                    <a:pt x="519" y="1989"/>
                  </a:lnTo>
                  <a:lnTo>
                    <a:pt x="462" y="1991"/>
                  </a:lnTo>
                  <a:lnTo>
                    <a:pt x="408" y="1990"/>
                  </a:lnTo>
                  <a:lnTo>
                    <a:pt x="356" y="1984"/>
                  </a:lnTo>
                  <a:lnTo>
                    <a:pt x="323" y="1978"/>
                  </a:lnTo>
                  <a:lnTo>
                    <a:pt x="291" y="1970"/>
                  </a:lnTo>
                  <a:lnTo>
                    <a:pt x="261" y="1957"/>
                  </a:lnTo>
                  <a:lnTo>
                    <a:pt x="234" y="1945"/>
                  </a:lnTo>
                  <a:lnTo>
                    <a:pt x="209" y="1929"/>
                  </a:lnTo>
                  <a:lnTo>
                    <a:pt x="185" y="1911"/>
                  </a:lnTo>
                  <a:lnTo>
                    <a:pt x="163" y="1889"/>
                  </a:lnTo>
                  <a:lnTo>
                    <a:pt x="141" y="1864"/>
                  </a:lnTo>
                  <a:lnTo>
                    <a:pt x="121" y="1836"/>
                  </a:lnTo>
                  <a:lnTo>
                    <a:pt x="103" y="1805"/>
                  </a:lnTo>
                  <a:lnTo>
                    <a:pt x="85" y="1770"/>
                  </a:lnTo>
                  <a:lnTo>
                    <a:pt x="69" y="1731"/>
                  </a:lnTo>
                  <a:lnTo>
                    <a:pt x="55" y="1688"/>
                  </a:lnTo>
                  <a:lnTo>
                    <a:pt x="43" y="1639"/>
                  </a:lnTo>
                  <a:lnTo>
                    <a:pt x="31" y="1588"/>
                  </a:lnTo>
                  <a:lnTo>
                    <a:pt x="22" y="1531"/>
                  </a:lnTo>
                  <a:lnTo>
                    <a:pt x="15" y="1469"/>
                  </a:lnTo>
                  <a:lnTo>
                    <a:pt x="8" y="1402"/>
                  </a:lnTo>
                  <a:lnTo>
                    <a:pt x="3" y="1329"/>
                  </a:lnTo>
                  <a:lnTo>
                    <a:pt x="1" y="1251"/>
                  </a:lnTo>
                  <a:lnTo>
                    <a:pt x="0" y="1168"/>
                  </a:lnTo>
                  <a:lnTo>
                    <a:pt x="2" y="1080"/>
                  </a:lnTo>
                  <a:lnTo>
                    <a:pt x="10" y="996"/>
                  </a:lnTo>
                  <a:lnTo>
                    <a:pt x="23" y="912"/>
                  </a:lnTo>
                  <a:lnTo>
                    <a:pt x="39" y="831"/>
                  </a:lnTo>
                  <a:lnTo>
                    <a:pt x="61" y="752"/>
                  </a:lnTo>
                  <a:lnTo>
                    <a:pt x="87" y="676"/>
                  </a:lnTo>
                  <a:lnTo>
                    <a:pt x="117" y="602"/>
                  </a:lnTo>
                  <a:lnTo>
                    <a:pt x="151" y="532"/>
                  </a:lnTo>
                  <a:lnTo>
                    <a:pt x="188" y="465"/>
                  </a:lnTo>
                  <a:lnTo>
                    <a:pt x="230" y="402"/>
                  </a:lnTo>
                  <a:lnTo>
                    <a:pt x="274" y="342"/>
                  </a:lnTo>
                  <a:lnTo>
                    <a:pt x="322" y="286"/>
                  </a:lnTo>
                  <a:lnTo>
                    <a:pt x="372" y="236"/>
                  </a:lnTo>
                  <a:lnTo>
                    <a:pt x="426" y="188"/>
                  </a:lnTo>
                  <a:lnTo>
                    <a:pt x="482" y="146"/>
                  </a:lnTo>
                  <a:lnTo>
                    <a:pt x="541" y="109"/>
                  </a:lnTo>
                  <a:lnTo>
                    <a:pt x="602" y="77"/>
                  </a:lnTo>
                  <a:lnTo>
                    <a:pt x="665" y="50"/>
                  </a:lnTo>
                  <a:lnTo>
                    <a:pt x="730" y="28"/>
                  </a:lnTo>
                  <a:lnTo>
                    <a:pt x="798" y="13"/>
                  </a:lnTo>
                  <a:lnTo>
                    <a:pt x="866" y="3"/>
                  </a:lnTo>
                  <a:lnTo>
                    <a:pt x="9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3">
              <a:extLst>
                <a:ext uri="{FF2B5EF4-FFF2-40B4-BE49-F238E27FC236}">
                  <a16:creationId xmlns:a16="http://schemas.microsoft.com/office/drawing/2014/main" id="{3039496D-A045-9B3C-9E01-3B33CE1C993B}"/>
                </a:ext>
              </a:extLst>
            </p:cNvPr>
            <p:cNvSpPr>
              <a:spLocks/>
            </p:cNvSpPr>
            <p:nvPr/>
          </p:nvSpPr>
          <p:spPr bwMode="auto">
            <a:xfrm>
              <a:off x="334" y="502"/>
              <a:ext cx="316" cy="165"/>
            </a:xfrm>
            <a:custGeom>
              <a:avLst/>
              <a:gdLst>
                <a:gd name="T0" fmla="*/ 612 w 2528"/>
                <a:gd name="T1" fmla="*/ 45 h 1323"/>
                <a:gd name="T2" fmla="*/ 673 w 2528"/>
                <a:gd name="T3" fmla="*/ 131 h 1323"/>
                <a:gd name="T4" fmla="*/ 740 w 2528"/>
                <a:gd name="T5" fmla="*/ 204 h 1323"/>
                <a:gd name="T6" fmla="*/ 815 w 2528"/>
                <a:gd name="T7" fmla="*/ 264 h 1323"/>
                <a:gd name="T8" fmla="*/ 905 w 2528"/>
                <a:gd name="T9" fmla="*/ 314 h 1323"/>
                <a:gd name="T10" fmla="*/ 996 w 2528"/>
                <a:gd name="T11" fmla="*/ 361 h 1323"/>
                <a:gd name="T12" fmla="*/ 1077 w 2528"/>
                <a:gd name="T13" fmla="*/ 404 h 1323"/>
                <a:gd name="T14" fmla="*/ 1146 w 2528"/>
                <a:gd name="T15" fmla="*/ 441 h 1323"/>
                <a:gd name="T16" fmla="*/ 1201 w 2528"/>
                <a:gd name="T17" fmla="*/ 471 h 1323"/>
                <a:gd name="T18" fmla="*/ 1239 w 2528"/>
                <a:gd name="T19" fmla="*/ 491 h 1323"/>
                <a:gd name="T20" fmla="*/ 1259 w 2528"/>
                <a:gd name="T21" fmla="*/ 503 h 1323"/>
                <a:gd name="T22" fmla="*/ 1262 w 2528"/>
                <a:gd name="T23" fmla="*/ 504 h 1323"/>
                <a:gd name="T24" fmla="*/ 1264 w 2528"/>
                <a:gd name="T25" fmla="*/ 503 h 1323"/>
                <a:gd name="T26" fmla="*/ 1266 w 2528"/>
                <a:gd name="T27" fmla="*/ 504 h 1323"/>
                <a:gd name="T28" fmla="*/ 1269 w 2528"/>
                <a:gd name="T29" fmla="*/ 503 h 1323"/>
                <a:gd name="T30" fmla="*/ 1287 w 2528"/>
                <a:gd name="T31" fmla="*/ 492 h 1323"/>
                <a:gd name="T32" fmla="*/ 1320 w 2528"/>
                <a:gd name="T33" fmla="*/ 474 h 1323"/>
                <a:gd name="T34" fmla="*/ 1368 w 2528"/>
                <a:gd name="T35" fmla="*/ 448 h 1323"/>
                <a:gd name="T36" fmla="*/ 1429 w 2528"/>
                <a:gd name="T37" fmla="*/ 415 h 1323"/>
                <a:gd name="T38" fmla="*/ 1501 w 2528"/>
                <a:gd name="T39" fmla="*/ 377 h 1323"/>
                <a:gd name="T40" fmla="*/ 1583 w 2528"/>
                <a:gd name="T41" fmla="*/ 334 h 1323"/>
                <a:gd name="T42" fmla="*/ 1673 w 2528"/>
                <a:gd name="T43" fmla="*/ 288 h 1323"/>
                <a:gd name="T44" fmla="*/ 1752 w 2528"/>
                <a:gd name="T45" fmla="*/ 236 h 1323"/>
                <a:gd name="T46" fmla="*/ 1823 w 2528"/>
                <a:gd name="T47" fmla="*/ 169 h 1323"/>
                <a:gd name="T48" fmla="*/ 1886 w 2528"/>
                <a:gd name="T49" fmla="*/ 90 h 1323"/>
                <a:gd name="T50" fmla="*/ 1944 w 2528"/>
                <a:gd name="T51" fmla="*/ 0 h 1323"/>
                <a:gd name="T52" fmla="*/ 2075 w 2528"/>
                <a:gd name="T53" fmla="*/ 65 h 1323"/>
                <a:gd name="T54" fmla="*/ 2194 w 2528"/>
                <a:gd name="T55" fmla="*/ 146 h 1323"/>
                <a:gd name="T56" fmla="*/ 2298 w 2528"/>
                <a:gd name="T57" fmla="*/ 240 h 1323"/>
                <a:gd name="T58" fmla="*/ 2385 w 2528"/>
                <a:gd name="T59" fmla="*/ 345 h 1323"/>
                <a:gd name="T60" fmla="*/ 2454 w 2528"/>
                <a:gd name="T61" fmla="*/ 455 h 1323"/>
                <a:gd name="T62" fmla="*/ 2500 w 2528"/>
                <a:gd name="T63" fmla="*/ 570 h 1323"/>
                <a:gd name="T64" fmla="*/ 2525 w 2528"/>
                <a:gd name="T65" fmla="*/ 685 h 1323"/>
                <a:gd name="T66" fmla="*/ 2528 w 2528"/>
                <a:gd name="T67" fmla="*/ 1323 h 1323"/>
                <a:gd name="T68" fmla="*/ 0 w 2528"/>
                <a:gd name="T69" fmla="*/ 741 h 1323"/>
                <a:gd name="T70" fmla="*/ 12 w 2528"/>
                <a:gd name="T71" fmla="*/ 628 h 1323"/>
                <a:gd name="T72" fmla="*/ 49 w 2528"/>
                <a:gd name="T73" fmla="*/ 512 h 1323"/>
                <a:gd name="T74" fmla="*/ 107 w 2528"/>
                <a:gd name="T75" fmla="*/ 399 h 1323"/>
                <a:gd name="T76" fmla="*/ 184 w 2528"/>
                <a:gd name="T77" fmla="*/ 291 h 1323"/>
                <a:gd name="T78" fmla="*/ 279 w 2528"/>
                <a:gd name="T79" fmla="*/ 192 h 1323"/>
                <a:gd name="T80" fmla="*/ 391 w 2528"/>
                <a:gd name="T81" fmla="*/ 104 h 1323"/>
                <a:gd name="T82" fmla="*/ 517 w 2528"/>
                <a:gd name="T83" fmla="*/ 3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28" h="1323">
                  <a:moveTo>
                    <a:pt x="584" y="0"/>
                  </a:moveTo>
                  <a:lnTo>
                    <a:pt x="612" y="45"/>
                  </a:lnTo>
                  <a:lnTo>
                    <a:pt x="642" y="90"/>
                  </a:lnTo>
                  <a:lnTo>
                    <a:pt x="673" y="131"/>
                  </a:lnTo>
                  <a:lnTo>
                    <a:pt x="705" y="169"/>
                  </a:lnTo>
                  <a:lnTo>
                    <a:pt x="740" y="204"/>
                  </a:lnTo>
                  <a:lnTo>
                    <a:pt x="776" y="236"/>
                  </a:lnTo>
                  <a:lnTo>
                    <a:pt x="815" y="264"/>
                  </a:lnTo>
                  <a:lnTo>
                    <a:pt x="855" y="288"/>
                  </a:lnTo>
                  <a:lnTo>
                    <a:pt x="905" y="314"/>
                  </a:lnTo>
                  <a:lnTo>
                    <a:pt x="952" y="338"/>
                  </a:lnTo>
                  <a:lnTo>
                    <a:pt x="996" y="361"/>
                  </a:lnTo>
                  <a:lnTo>
                    <a:pt x="1039" y="383"/>
                  </a:lnTo>
                  <a:lnTo>
                    <a:pt x="1077" y="404"/>
                  </a:lnTo>
                  <a:lnTo>
                    <a:pt x="1113" y="423"/>
                  </a:lnTo>
                  <a:lnTo>
                    <a:pt x="1146" y="441"/>
                  </a:lnTo>
                  <a:lnTo>
                    <a:pt x="1175" y="456"/>
                  </a:lnTo>
                  <a:lnTo>
                    <a:pt x="1201" y="471"/>
                  </a:lnTo>
                  <a:lnTo>
                    <a:pt x="1222" y="482"/>
                  </a:lnTo>
                  <a:lnTo>
                    <a:pt x="1239" y="491"/>
                  </a:lnTo>
                  <a:lnTo>
                    <a:pt x="1252" y="499"/>
                  </a:lnTo>
                  <a:lnTo>
                    <a:pt x="1259" y="503"/>
                  </a:lnTo>
                  <a:lnTo>
                    <a:pt x="1262" y="504"/>
                  </a:lnTo>
                  <a:lnTo>
                    <a:pt x="1262" y="504"/>
                  </a:lnTo>
                  <a:lnTo>
                    <a:pt x="1262" y="502"/>
                  </a:lnTo>
                  <a:lnTo>
                    <a:pt x="1264" y="503"/>
                  </a:lnTo>
                  <a:lnTo>
                    <a:pt x="1266" y="502"/>
                  </a:lnTo>
                  <a:lnTo>
                    <a:pt x="1266" y="504"/>
                  </a:lnTo>
                  <a:lnTo>
                    <a:pt x="1266" y="504"/>
                  </a:lnTo>
                  <a:lnTo>
                    <a:pt x="1269" y="503"/>
                  </a:lnTo>
                  <a:lnTo>
                    <a:pt x="1275" y="499"/>
                  </a:lnTo>
                  <a:lnTo>
                    <a:pt x="1287" y="492"/>
                  </a:lnTo>
                  <a:lnTo>
                    <a:pt x="1301" y="484"/>
                  </a:lnTo>
                  <a:lnTo>
                    <a:pt x="1320" y="474"/>
                  </a:lnTo>
                  <a:lnTo>
                    <a:pt x="1343" y="462"/>
                  </a:lnTo>
                  <a:lnTo>
                    <a:pt x="1368" y="448"/>
                  </a:lnTo>
                  <a:lnTo>
                    <a:pt x="1397" y="433"/>
                  </a:lnTo>
                  <a:lnTo>
                    <a:pt x="1429" y="415"/>
                  </a:lnTo>
                  <a:lnTo>
                    <a:pt x="1464" y="396"/>
                  </a:lnTo>
                  <a:lnTo>
                    <a:pt x="1501" y="377"/>
                  </a:lnTo>
                  <a:lnTo>
                    <a:pt x="1541" y="356"/>
                  </a:lnTo>
                  <a:lnTo>
                    <a:pt x="1583" y="334"/>
                  </a:lnTo>
                  <a:lnTo>
                    <a:pt x="1627" y="312"/>
                  </a:lnTo>
                  <a:lnTo>
                    <a:pt x="1673" y="288"/>
                  </a:lnTo>
                  <a:lnTo>
                    <a:pt x="1713" y="264"/>
                  </a:lnTo>
                  <a:lnTo>
                    <a:pt x="1752" y="236"/>
                  </a:lnTo>
                  <a:lnTo>
                    <a:pt x="1788" y="204"/>
                  </a:lnTo>
                  <a:lnTo>
                    <a:pt x="1823" y="169"/>
                  </a:lnTo>
                  <a:lnTo>
                    <a:pt x="1856" y="131"/>
                  </a:lnTo>
                  <a:lnTo>
                    <a:pt x="1886" y="90"/>
                  </a:lnTo>
                  <a:lnTo>
                    <a:pt x="1916" y="45"/>
                  </a:lnTo>
                  <a:lnTo>
                    <a:pt x="1944" y="0"/>
                  </a:lnTo>
                  <a:lnTo>
                    <a:pt x="2011" y="30"/>
                  </a:lnTo>
                  <a:lnTo>
                    <a:pt x="2075" y="65"/>
                  </a:lnTo>
                  <a:lnTo>
                    <a:pt x="2136" y="104"/>
                  </a:lnTo>
                  <a:lnTo>
                    <a:pt x="2194" y="146"/>
                  </a:lnTo>
                  <a:lnTo>
                    <a:pt x="2248" y="192"/>
                  </a:lnTo>
                  <a:lnTo>
                    <a:pt x="2298" y="240"/>
                  </a:lnTo>
                  <a:lnTo>
                    <a:pt x="2344" y="292"/>
                  </a:lnTo>
                  <a:lnTo>
                    <a:pt x="2385" y="345"/>
                  </a:lnTo>
                  <a:lnTo>
                    <a:pt x="2421" y="399"/>
                  </a:lnTo>
                  <a:lnTo>
                    <a:pt x="2454" y="455"/>
                  </a:lnTo>
                  <a:lnTo>
                    <a:pt x="2479" y="512"/>
                  </a:lnTo>
                  <a:lnTo>
                    <a:pt x="2500" y="570"/>
                  </a:lnTo>
                  <a:lnTo>
                    <a:pt x="2516" y="628"/>
                  </a:lnTo>
                  <a:lnTo>
                    <a:pt x="2525" y="685"/>
                  </a:lnTo>
                  <a:lnTo>
                    <a:pt x="2528" y="741"/>
                  </a:lnTo>
                  <a:lnTo>
                    <a:pt x="2528" y="1323"/>
                  </a:lnTo>
                  <a:lnTo>
                    <a:pt x="0" y="1323"/>
                  </a:lnTo>
                  <a:lnTo>
                    <a:pt x="0" y="741"/>
                  </a:lnTo>
                  <a:lnTo>
                    <a:pt x="3" y="685"/>
                  </a:lnTo>
                  <a:lnTo>
                    <a:pt x="12" y="628"/>
                  </a:lnTo>
                  <a:lnTo>
                    <a:pt x="28" y="570"/>
                  </a:lnTo>
                  <a:lnTo>
                    <a:pt x="49" y="512"/>
                  </a:lnTo>
                  <a:lnTo>
                    <a:pt x="74" y="455"/>
                  </a:lnTo>
                  <a:lnTo>
                    <a:pt x="107" y="399"/>
                  </a:lnTo>
                  <a:lnTo>
                    <a:pt x="143" y="345"/>
                  </a:lnTo>
                  <a:lnTo>
                    <a:pt x="184" y="291"/>
                  </a:lnTo>
                  <a:lnTo>
                    <a:pt x="230" y="240"/>
                  </a:lnTo>
                  <a:lnTo>
                    <a:pt x="279" y="192"/>
                  </a:lnTo>
                  <a:lnTo>
                    <a:pt x="334" y="146"/>
                  </a:lnTo>
                  <a:lnTo>
                    <a:pt x="391" y="104"/>
                  </a:lnTo>
                  <a:lnTo>
                    <a:pt x="453" y="65"/>
                  </a:lnTo>
                  <a:lnTo>
                    <a:pt x="517" y="30"/>
                  </a:lnTo>
                  <a:lnTo>
                    <a:pt x="5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4" name="Freeform 29">
            <a:extLst>
              <a:ext uri="{FF2B5EF4-FFF2-40B4-BE49-F238E27FC236}">
                <a16:creationId xmlns:a16="http://schemas.microsoft.com/office/drawing/2014/main" id="{C757AB43-6BE1-99B4-AB0F-CA73A5AB11E3}"/>
              </a:ext>
            </a:extLst>
          </p:cNvPr>
          <p:cNvSpPr>
            <a:spLocks noEditPoints="1"/>
          </p:cNvSpPr>
          <p:nvPr/>
        </p:nvSpPr>
        <p:spPr bwMode="auto">
          <a:xfrm>
            <a:off x="9749757" y="2922154"/>
            <a:ext cx="630070" cy="647650"/>
          </a:xfrm>
          <a:custGeom>
            <a:avLst/>
            <a:gdLst>
              <a:gd name="T0" fmla="*/ 1263 w 4116"/>
              <a:gd name="T1" fmla="*/ 3187 h 4116"/>
              <a:gd name="T2" fmla="*/ 1463 w 4116"/>
              <a:gd name="T3" fmla="*/ 3590 h 4116"/>
              <a:gd name="T4" fmla="*/ 1367 w 4116"/>
              <a:gd name="T5" fmla="*/ 3678 h 4116"/>
              <a:gd name="T6" fmla="*/ 1135 w 4116"/>
              <a:gd name="T7" fmla="*/ 3369 h 4116"/>
              <a:gd name="T8" fmla="*/ 1088 w 4116"/>
              <a:gd name="T9" fmla="*/ 3651 h 4116"/>
              <a:gd name="T10" fmla="*/ 1843 w 4116"/>
              <a:gd name="T11" fmla="*/ 3911 h 4116"/>
              <a:gd name="T12" fmla="*/ 1111 w 4116"/>
              <a:gd name="T13" fmla="*/ 2659 h 4116"/>
              <a:gd name="T14" fmla="*/ 1624 w 4116"/>
              <a:gd name="T15" fmla="*/ 2879 h 4116"/>
              <a:gd name="T16" fmla="*/ 205 w 4116"/>
              <a:gd name="T17" fmla="*/ 2275 h 4116"/>
              <a:gd name="T18" fmla="*/ 473 w 4116"/>
              <a:gd name="T19" fmla="*/ 3041 h 4116"/>
              <a:gd name="T20" fmla="*/ 1023 w 4116"/>
              <a:gd name="T21" fmla="*/ 3088 h 4116"/>
              <a:gd name="T22" fmla="*/ 866 w 4116"/>
              <a:gd name="T23" fmla="*/ 2154 h 4116"/>
              <a:gd name="T24" fmla="*/ 402 w 4116"/>
              <a:gd name="T25" fmla="*/ 1201 h 4116"/>
              <a:gd name="T26" fmla="*/ 195 w 4116"/>
              <a:gd name="T27" fmla="*/ 1962 h 4116"/>
              <a:gd name="T28" fmla="*/ 972 w 4116"/>
              <a:gd name="T29" fmla="*/ 1200 h 4116"/>
              <a:gd name="T30" fmla="*/ 1433 w 4116"/>
              <a:gd name="T31" fmla="*/ 299 h 4116"/>
              <a:gd name="T32" fmla="*/ 945 w 4116"/>
              <a:gd name="T33" fmla="*/ 684 h 4116"/>
              <a:gd name="T34" fmla="*/ 1325 w 4116"/>
              <a:gd name="T35" fmla="*/ 429 h 4116"/>
              <a:gd name="T36" fmla="*/ 1762 w 4116"/>
              <a:gd name="T37" fmla="*/ 278 h 4116"/>
              <a:gd name="T38" fmla="*/ 1355 w 4116"/>
              <a:gd name="T39" fmla="*/ 737 h 4116"/>
              <a:gd name="T40" fmla="*/ 1639 w 4116"/>
              <a:gd name="T41" fmla="*/ 1004 h 4116"/>
              <a:gd name="T42" fmla="*/ 1630 w 4116"/>
              <a:gd name="T43" fmla="*/ 1149 h 4116"/>
              <a:gd name="T44" fmla="*/ 1217 w 4116"/>
              <a:gd name="T45" fmla="*/ 1054 h 4116"/>
              <a:gd name="T46" fmla="*/ 1059 w 4116"/>
              <a:gd name="T47" fmla="*/ 1962 h 4116"/>
              <a:gd name="T48" fmla="*/ 2349 w 4116"/>
              <a:gd name="T49" fmla="*/ 3842 h 4116"/>
              <a:gd name="T50" fmla="*/ 2750 w 4116"/>
              <a:gd name="T51" fmla="*/ 3399 h 4116"/>
              <a:gd name="T52" fmla="*/ 3003 w 4116"/>
              <a:gd name="T53" fmla="*/ 2670 h 4116"/>
              <a:gd name="T54" fmla="*/ 3047 w 4116"/>
              <a:gd name="T55" fmla="*/ 1779 h 4116"/>
              <a:gd name="T56" fmla="*/ 2742 w 4116"/>
              <a:gd name="T57" fmla="*/ 1726 h 4116"/>
              <a:gd name="T58" fmla="*/ 2627 w 4116"/>
              <a:gd name="T59" fmla="*/ 1665 h 4116"/>
              <a:gd name="T60" fmla="*/ 2980 w 4116"/>
              <a:gd name="T61" fmla="*/ 1045 h 4116"/>
              <a:gd name="T62" fmla="*/ 3605 w 4116"/>
              <a:gd name="T63" fmla="*/ 1372 h 4116"/>
              <a:gd name="T64" fmla="*/ 3605 w 4116"/>
              <a:gd name="T65" fmla="*/ 1508 h 4116"/>
              <a:gd name="T66" fmla="*/ 3176 w 4116"/>
              <a:gd name="T67" fmla="*/ 1330 h 4116"/>
              <a:gd name="T68" fmla="*/ 3242 w 4116"/>
              <a:gd name="T69" fmla="*/ 2325 h 4116"/>
              <a:gd name="T70" fmla="*/ 3061 w 4116"/>
              <a:gd name="T71" fmla="*/ 3182 h 4116"/>
              <a:gd name="T72" fmla="*/ 2684 w 4116"/>
              <a:gd name="T73" fmla="*/ 3815 h 4116"/>
              <a:gd name="T74" fmla="*/ 3354 w 4116"/>
              <a:gd name="T75" fmla="*/ 3399 h 4116"/>
              <a:gd name="T76" fmla="*/ 3793 w 4116"/>
              <a:gd name="T77" fmla="*/ 2745 h 4116"/>
              <a:gd name="T78" fmla="*/ 3920 w 4116"/>
              <a:gd name="T79" fmla="*/ 1940 h 4116"/>
              <a:gd name="T80" fmla="*/ 3702 w 4116"/>
              <a:gd name="T81" fmla="*/ 1176 h 4116"/>
              <a:gd name="T82" fmla="*/ 3202 w 4116"/>
              <a:gd name="T83" fmla="*/ 585 h 4116"/>
              <a:gd name="T84" fmla="*/ 2498 w 4116"/>
              <a:gd name="T85" fmla="*/ 244 h 4116"/>
              <a:gd name="T86" fmla="*/ 2427 w 4116"/>
              <a:gd name="T87" fmla="*/ 34 h 4116"/>
              <a:gd name="T88" fmla="*/ 3196 w 4116"/>
              <a:gd name="T89" fmla="*/ 344 h 4116"/>
              <a:gd name="T90" fmla="*/ 3772 w 4116"/>
              <a:gd name="T91" fmla="*/ 920 h 4116"/>
              <a:gd name="T92" fmla="*/ 4082 w 4116"/>
              <a:gd name="T93" fmla="*/ 1689 h 4116"/>
              <a:gd name="T94" fmla="*/ 4057 w 4116"/>
              <a:gd name="T95" fmla="*/ 2546 h 4116"/>
              <a:gd name="T96" fmla="*/ 3704 w 4116"/>
              <a:gd name="T97" fmla="*/ 3292 h 4116"/>
              <a:gd name="T98" fmla="*/ 3096 w 4116"/>
              <a:gd name="T99" fmla="*/ 3834 h 4116"/>
              <a:gd name="T100" fmla="*/ 2306 w 4116"/>
              <a:gd name="T101" fmla="*/ 4101 h 4116"/>
              <a:gd name="T102" fmla="*/ 1454 w 4116"/>
              <a:gd name="T103" fmla="*/ 4025 h 4116"/>
              <a:gd name="T104" fmla="*/ 733 w 4116"/>
              <a:gd name="T105" fmla="*/ 3631 h 4116"/>
              <a:gd name="T106" fmla="*/ 225 w 4116"/>
              <a:gd name="T107" fmla="*/ 2992 h 4116"/>
              <a:gd name="T108" fmla="*/ 4 w 4116"/>
              <a:gd name="T109" fmla="*/ 2183 h 4116"/>
              <a:gd name="T110" fmla="*/ 128 w 4116"/>
              <a:gd name="T111" fmla="*/ 1341 h 4116"/>
              <a:gd name="T112" fmla="*/ 563 w 4116"/>
              <a:gd name="T113" fmla="*/ 645 h 4116"/>
              <a:gd name="T114" fmla="*/ 1231 w 4116"/>
              <a:gd name="T115" fmla="*/ 173 h 4116"/>
              <a:gd name="T116" fmla="*/ 2058 w 4116"/>
              <a:gd name="T117" fmla="*/ 0 h 4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6" h="4116">
                <a:moveTo>
                  <a:pt x="1962" y="3032"/>
                </a:moveTo>
                <a:lnTo>
                  <a:pt x="1841" y="3041"/>
                </a:lnTo>
                <a:lnTo>
                  <a:pt x="1721" y="3057"/>
                </a:lnTo>
                <a:lnTo>
                  <a:pt x="1603" y="3080"/>
                </a:lnTo>
                <a:lnTo>
                  <a:pt x="1487" y="3108"/>
                </a:lnTo>
                <a:lnTo>
                  <a:pt x="1374" y="3144"/>
                </a:lnTo>
                <a:lnTo>
                  <a:pt x="1263" y="3187"/>
                </a:lnTo>
                <a:lnTo>
                  <a:pt x="1305" y="3279"/>
                </a:lnTo>
                <a:lnTo>
                  <a:pt x="1348" y="3366"/>
                </a:lnTo>
                <a:lnTo>
                  <a:pt x="1396" y="3450"/>
                </a:lnTo>
                <a:lnTo>
                  <a:pt x="1447" y="3529"/>
                </a:lnTo>
                <a:lnTo>
                  <a:pt x="1457" y="3547"/>
                </a:lnTo>
                <a:lnTo>
                  <a:pt x="1463" y="3568"/>
                </a:lnTo>
                <a:lnTo>
                  <a:pt x="1463" y="3590"/>
                </a:lnTo>
                <a:lnTo>
                  <a:pt x="1459" y="3611"/>
                </a:lnTo>
                <a:lnTo>
                  <a:pt x="1452" y="3630"/>
                </a:lnTo>
                <a:lnTo>
                  <a:pt x="1439" y="3647"/>
                </a:lnTo>
                <a:lnTo>
                  <a:pt x="1422" y="3662"/>
                </a:lnTo>
                <a:lnTo>
                  <a:pt x="1404" y="3671"/>
                </a:lnTo>
                <a:lnTo>
                  <a:pt x="1387" y="3677"/>
                </a:lnTo>
                <a:lnTo>
                  <a:pt x="1367" y="3678"/>
                </a:lnTo>
                <a:lnTo>
                  <a:pt x="1345" y="3676"/>
                </a:lnTo>
                <a:lnTo>
                  <a:pt x="1323" y="3668"/>
                </a:lnTo>
                <a:lnTo>
                  <a:pt x="1305" y="3655"/>
                </a:lnTo>
                <a:lnTo>
                  <a:pt x="1288" y="3637"/>
                </a:lnTo>
                <a:lnTo>
                  <a:pt x="1234" y="3552"/>
                </a:lnTo>
                <a:lnTo>
                  <a:pt x="1182" y="3462"/>
                </a:lnTo>
                <a:lnTo>
                  <a:pt x="1135" y="3369"/>
                </a:lnTo>
                <a:lnTo>
                  <a:pt x="1090" y="3269"/>
                </a:lnTo>
                <a:lnTo>
                  <a:pt x="995" y="3324"/>
                </a:lnTo>
                <a:lnTo>
                  <a:pt x="904" y="3384"/>
                </a:lnTo>
                <a:lnTo>
                  <a:pt x="817" y="3450"/>
                </a:lnTo>
                <a:lnTo>
                  <a:pt x="903" y="3522"/>
                </a:lnTo>
                <a:lnTo>
                  <a:pt x="993" y="3590"/>
                </a:lnTo>
                <a:lnTo>
                  <a:pt x="1088" y="3651"/>
                </a:lnTo>
                <a:lnTo>
                  <a:pt x="1186" y="3707"/>
                </a:lnTo>
                <a:lnTo>
                  <a:pt x="1288" y="3757"/>
                </a:lnTo>
                <a:lnTo>
                  <a:pt x="1393" y="3802"/>
                </a:lnTo>
                <a:lnTo>
                  <a:pt x="1502" y="3839"/>
                </a:lnTo>
                <a:lnTo>
                  <a:pt x="1613" y="3870"/>
                </a:lnTo>
                <a:lnTo>
                  <a:pt x="1727" y="3894"/>
                </a:lnTo>
                <a:lnTo>
                  <a:pt x="1843" y="3911"/>
                </a:lnTo>
                <a:lnTo>
                  <a:pt x="1962" y="3921"/>
                </a:lnTo>
                <a:lnTo>
                  <a:pt x="1962" y="3032"/>
                </a:lnTo>
                <a:close/>
                <a:moveTo>
                  <a:pt x="1059" y="2154"/>
                </a:moveTo>
                <a:lnTo>
                  <a:pt x="1064" y="2284"/>
                </a:lnTo>
                <a:lnTo>
                  <a:pt x="1075" y="2411"/>
                </a:lnTo>
                <a:lnTo>
                  <a:pt x="1091" y="2537"/>
                </a:lnTo>
                <a:lnTo>
                  <a:pt x="1111" y="2659"/>
                </a:lnTo>
                <a:lnTo>
                  <a:pt x="1135" y="2778"/>
                </a:lnTo>
                <a:lnTo>
                  <a:pt x="1165" y="2894"/>
                </a:lnTo>
                <a:lnTo>
                  <a:pt x="1197" y="3006"/>
                </a:lnTo>
                <a:lnTo>
                  <a:pt x="1301" y="2966"/>
                </a:lnTo>
                <a:lnTo>
                  <a:pt x="1407" y="2932"/>
                </a:lnTo>
                <a:lnTo>
                  <a:pt x="1514" y="2902"/>
                </a:lnTo>
                <a:lnTo>
                  <a:pt x="1624" y="2879"/>
                </a:lnTo>
                <a:lnTo>
                  <a:pt x="1735" y="2860"/>
                </a:lnTo>
                <a:lnTo>
                  <a:pt x="1848" y="2848"/>
                </a:lnTo>
                <a:lnTo>
                  <a:pt x="1962" y="2840"/>
                </a:lnTo>
                <a:lnTo>
                  <a:pt x="1962" y="2154"/>
                </a:lnTo>
                <a:lnTo>
                  <a:pt x="1059" y="2154"/>
                </a:lnTo>
                <a:close/>
                <a:moveTo>
                  <a:pt x="195" y="2154"/>
                </a:moveTo>
                <a:lnTo>
                  <a:pt x="205" y="2275"/>
                </a:lnTo>
                <a:lnTo>
                  <a:pt x="222" y="2392"/>
                </a:lnTo>
                <a:lnTo>
                  <a:pt x="247" y="2508"/>
                </a:lnTo>
                <a:lnTo>
                  <a:pt x="279" y="2622"/>
                </a:lnTo>
                <a:lnTo>
                  <a:pt x="318" y="2732"/>
                </a:lnTo>
                <a:lnTo>
                  <a:pt x="363" y="2838"/>
                </a:lnTo>
                <a:lnTo>
                  <a:pt x="414" y="2941"/>
                </a:lnTo>
                <a:lnTo>
                  <a:pt x="473" y="3041"/>
                </a:lnTo>
                <a:lnTo>
                  <a:pt x="536" y="3136"/>
                </a:lnTo>
                <a:lnTo>
                  <a:pt x="605" y="3227"/>
                </a:lnTo>
                <a:lnTo>
                  <a:pt x="680" y="3314"/>
                </a:lnTo>
                <a:lnTo>
                  <a:pt x="761" y="3250"/>
                </a:lnTo>
                <a:lnTo>
                  <a:pt x="846" y="3192"/>
                </a:lnTo>
                <a:lnTo>
                  <a:pt x="933" y="3138"/>
                </a:lnTo>
                <a:lnTo>
                  <a:pt x="1023" y="3088"/>
                </a:lnTo>
                <a:lnTo>
                  <a:pt x="985" y="2965"/>
                </a:lnTo>
                <a:lnTo>
                  <a:pt x="953" y="2838"/>
                </a:lnTo>
                <a:lnTo>
                  <a:pt x="924" y="2707"/>
                </a:lnTo>
                <a:lnTo>
                  <a:pt x="902" y="2573"/>
                </a:lnTo>
                <a:lnTo>
                  <a:pt x="884" y="2436"/>
                </a:lnTo>
                <a:lnTo>
                  <a:pt x="873" y="2296"/>
                </a:lnTo>
                <a:lnTo>
                  <a:pt x="866" y="2154"/>
                </a:lnTo>
                <a:lnTo>
                  <a:pt x="195" y="2154"/>
                </a:lnTo>
                <a:close/>
                <a:moveTo>
                  <a:pt x="723" y="756"/>
                </a:moveTo>
                <a:lnTo>
                  <a:pt x="649" y="836"/>
                </a:lnTo>
                <a:lnTo>
                  <a:pt x="579" y="922"/>
                </a:lnTo>
                <a:lnTo>
                  <a:pt x="515" y="1010"/>
                </a:lnTo>
                <a:lnTo>
                  <a:pt x="455" y="1104"/>
                </a:lnTo>
                <a:lnTo>
                  <a:pt x="402" y="1201"/>
                </a:lnTo>
                <a:lnTo>
                  <a:pt x="353" y="1301"/>
                </a:lnTo>
                <a:lnTo>
                  <a:pt x="311" y="1404"/>
                </a:lnTo>
                <a:lnTo>
                  <a:pt x="274" y="1510"/>
                </a:lnTo>
                <a:lnTo>
                  <a:pt x="244" y="1620"/>
                </a:lnTo>
                <a:lnTo>
                  <a:pt x="221" y="1731"/>
                </a:lnTo>
                <a:lnTo>
                  <a:pt x="205" y="1846"/>
                </a:lnTo>
                <a:lnTo>
                  <a:pt x="195" y="1962"/>
                </a:lnTo>
                <a:lnTo>
                  <a:pt x="866" y="1962"/>
                </a:lnTo>
                <a:lnTo>
                  <a:pt x="872" y="1830"/>
                </a:lnTo>
                <a:lnTo>
                  <a:pt x="883" y="1700"/>
                </a:lnTo>
                <a:lnTo>
                  <a:pt x="898" y="1572"/>
                </a:lnTo>
                <a:lnTo>
                  <a:pt x="918" y="1444"/>
                </a:lnTo>
                <a:lnTo>
                  <a:pt x="943" y="1321"/>
                </a:lnTo>
                <a:lnTo>
                  <a:pt x="972" y="1200"/>
                </a:lnTo>
                <a:lnTo>
                  <a:pt x="1005" y="1083"/>
                </a:lnTo>
                <a:lnTo>
                  <a:pt x="1043" y="969"/>
                </a:lnTo>
                <a:lnTo>
                  <a:pt x="959" y="920"/>
                </a:lnTo>
                <a:lnTo>
                  <a:pt x="878" y="869"/>
                </a:lnTo>
                <a:lnTo>
                  <a:pt x="800" y="814"/>
                </a:lnTo>
                <a:lnTo>
                  <a:pt x="723" y="756"/>
                </a:lnTo>
                <a:close/>
                <a:moveTo>
                  <a:pt x="1433" y="299"/>
                </a:moveTo>
                <a:lnTo>
                  <a:pt x="1331" y="341"/>
                </a:lnTo>
                <a:lnTo>
                  <a:pt x="1231" y="385"/>
                </a:lnTo>
                <a:lnTo>
                  <a:pt x="1134" y="438"/>
                </a:lnTo>
                <a:lnTo>
                  <a:pt x="1041" y="494"/>
                </a:lnTo>
                <a:lnTo>
                  <a:pt x="952" y="556"/>
                </a:lnTo>
                <a:lnTo>
                  <a:pt x="867" y="624"/>
                </a:lnTo>
                <a:lnTo>
                  <a:pt x="945" y="684"/>
                </a:lnTo>
                <a:lnTo>
                  <a:pt x="1029" y="738"/>
                </a:lnTo>
                <a:lnTo>
                  <a:pt x="1115" y="790"/>
                </a:lnTo>
                <a:lnTo>
                  <a:pt x="1134" y="750"/>
                </a:lnTo>
                <a:lnTo>
                  <a:pt x="1177" y="662"/>
                </a:lnTo>
                <a:lnTo>
                  <a:pt x="1224" y="580"/>
                </a:lnTo>
                <a:lnTo>
                  <a:pt x="1273" y="503"/>
                </a:lnTo>
                <a:lnTo>
                  <a:pt x="1325" y="429"/>
                </a:lnTo>
                <a:lnTo>
                  <a:pt x="1378" y="362"/>
                </a:lnTo>
                <a:lnTo>
                  <a:pt x="1433" y="299"/>
                </a:lnTo>
                <a:close/>
                <a:moveTo>
                  <a:pt x="1962" y="201"/>
                </a:moveTo>
                <a:lnTo>
                  <a:pt x="1928" y="208"/>
                </a:lnTo>
                <a:lnTo>
                  <a:pt x="1895" y="218"/>
                </a:lnTo>
                <a:lnTo>
                  <a:pt x="1827" y="243"/>
                </a:lnTo>
                <a:lnTo>
                  <a:pt x="1762" y="278"/>
                </a:lnTo>
                <a:lnTo>
                  <a:pt x="1698" y="321"/>
                </a:lnTo>
                <a:lnTo>
                  <a:pt x="1635" y="370"/>
                </a:lnTo>
                <a:lnTo>
                  <a:pt x="1574" y="429"/>
                </a:lnTo>
                <a:lnTo>
                  <a:pt x="1515" y="495"/>
                </a:lnTo>
                <a:lnTo>
                  <a:pt x="1459" y="569"/>
                </a:lnTo>
                <a:lnTo>
                  <a:pt x="1406" y="650"/>
                </a:lnTo>
                <a:lnTo>
                  <a:pt x="1355" y="737"/>
                </a:lnTo>
                <a:lnTo>
                  <a:pt x="1307" y="832"/>
                </a:lnTo>
                <a:lnTo>
                  <a:pt x="1288" y="874"/>
                </a:lnTo>
                <a:lnTo>
                  <a:pt x="1388" y="914"/>
                </a:lnTo>
                <a:lnTo>
                  <a:pt x="1490" y="949"/>
                </a:lnTo>
                <a:lnTo>
                  <a:pt x="1594" y="979"/>
                </a:lnTo>
                <a:lnTo>
                  <a:pt x="1619" y="989"/>
                </a:lnTo>
                <a:lnTo>
                  <a:pt x="1639" y="1004"/>
                </a:lnTo>
                <a:lnTo>
                  <a:pt x="1654" y="1023"/>
                </a:lnTo>
                <a:lnTo>
                  <a:pt x="1664" y="1045"/>
                </a:lnTo>
                <a:lnTo>
                  <a:pt x="1668" y="1070"/>
                </a:lnTo>
                <a:lnTo>
                  <a:pt x="1664" y="1096"/>
                </a:lnTo>
                <a:lnTo>
                  <a:pt x="1656" y="1116"/>
                </a:lnTo>
                <a:lnTo>
                  <a:pt x="1645" y="1134"/>
                </a:lnTo>
                <a:lnTo>
                  <a:pt x="1630" y="1149"/>
                </a:lnTo>
                <a:lnTo>
                  <a:pt x="1611" y="1160"/>
                </a:lnTo>
                <a:lnTo>
                  <a:pt x="1593" y="1166"/>
                </a:lnTo>
                <a:lnTo>
                  <a:pt x="1572" y="1169"/>
                </a:lnTo>
                <a:lnTo>
                  <a:pt x="1548" y="1165"/>
                </a:lnTo>
                <a:lnTo>
                  <a:pt x="1436" y="1134"/>
                </a:lnTo>
                <a:lnTo>
                  <a:pt x="1325" y="1096"/>
                </a:lnTo>
                <a:lnTo>
                  <a:pt x="1217" y="1054"/>
                </a:lnTo>
                <a:lnTo>
                  <a:pt x="1179" y="1172"/>
                </a:lnTo>
                <a:lnTo>
                  <a:pt x="1146" y="1296"/>
                </a:lnTo>
                <a:lnTo>
                  <a:pt x="1118" y="1423"/>
                </a:lnTo>
                <a:lnTo>
                  <a:pt x="1095" y="1554"/>
                </a:lnTo>
                <a:lnTo>
                  <a:pt x="1078" y="1688"/>
                </a:lnTo>
                <a:lnTo>
                  <a:pt x="1065" y="1824"/>
                </a:lnTo>
                <a:lnTo>
                  <a:pt x="1059" y="1962"/>
                </a:lnTo>
                <a:lnTo>
                  <a:pt x="1962" y="1962"/>
                </a:lnTo>
                <a:lnTo>
                  <a:pt x="1962" y="201"/>
                </a:lnTo>
                <a:close/>
                <a:moveTo>
                  <a:pt x="2154" y="195"/>
                </a:moveTo>
                <a:lnTo>
                  <a:pt x="2154" y="3915"/>
                </a:lnTo>
                <a:lnTo>
                  <a:pt x="2220" y="3899"/>
                </a:lnTo>
                <a:lnTo>
                  <a:pt x="2285" y="3874"/>
                </a:lnTo>
                <a:lnTo>
                  <a:pt x="2349" y="3842"/>
                </a:lnTo>
                <a:lnTo>
                  <a:pt x="2412" y="3800"/>
                </a:lnTo>
                <a:lnTo>
                  <a:pt x="2473" y="3753"/>
                </a:lnTo>
                <a:lnTo>
                  <a:pt x="2532" y="3697"/>
                </a:lnTo>
                <a:lnTo>
                  <a:pt x="2589" y="3633"/>
                </a:lnTo>
                <a:lnTo>
                  <a:pt x="2645" y="3562"/>
                </a:lnTo>
                <a:lnTo>
                  <a:pt x="2699" y="3484"/>
                </a:lnTo>
                <a:lnTo>
                  <a:pt x="2750" y="3399"/>
                </a:lnTo>
                <a:lnTo>
                  <a:pt x="2798" y="3307"/>
                </a:lnTo>
                <a:lnTo>
                  <a:pt x="2843" y="3210"/>
                </a:lnTo>
                <a:lnTo>
                  <a:pt x="2882" y="3109"/>
                </a:lnTo>
                <a:lnTo>
                  <a:pt x="2919" y="3006"/>
                </a:lnTo>
                <a:lnTo>
                  <a:pt x="2951" y="2897"/>
                </a:lnTo>
                <a:lnTo>
                  <a:pt x="2980" y="2785"/>
                </a:lnTo>
                <a:lnTo>
                  <a:pt x="3003" y="2670"/>
                </a:lnTo>
                <a:lnTo>
                  <a:pt x="3023" y="2552"/>
                </a:lnTo>
                <a:lnTo>
                  <a:pt x="3038" y="2432"/>
                </a:lnTo>
                <a:lnTo>
                  <a:pt x="3050" y="2309"/>
                </a:lnTo>
                <a:lnTo>
                  <a:pt x="3057" y="2184"/>
                </a:lnTo>
                <a:lnTo>
                  <a:pt x="3060" y="2058"/>
                </a:lnTo>
                <a:lnTo>
                  <a:pt x="3056" y="1917"/>
                </a:lnTo>
                <a:lnTo>
                  <a:pt x="3047" y="1779"/>
                </a:lnTo>
                <a:lnTo>
                  <a:pt x="3033" y="1643"/>
                </a:lnTo>
                <a:lnTo>
                  <a:pt x="3013" y="1508"/>
                </a:lnTo>
                <a:lnTo>
                  <a:pt x="2988" y="1377"/>
                </a:lnTo>
                <a:lnTo>
                  <a:pt x="2799" y="1684"/>
                </a:lnTo>
                <a:lnTo>
                  <a:pt x="2784" y="1703"/>
                </a:lnTo>
                <a:lnTo>
                  <a:pt x="2764" y="1717"/>
                </a:lnTo>
                <a:lnTo>
                  <a:pt x="2742" y="1726"/>
                </a:lnTo>
                <a:lnTo>
                  <a:pt x="2718" y="1729"/>
                </a:lnTo>
                <a:lnTo>
                  <a:pt x="2700" y="1727"/>
                </a:lnTo>
                <a:lnTo>
                  <a:pt x="2683" y="1722"/>
                </a:lnTo>
                <a:lnTo>
                  <a:pt x="2667" y="1715"/>
                </a:lnTo>
                <a:lnTo>
                  <a:pt x="2649" y="1701"/>
                </a:lnTo>
                <a:lnTo>
                  <a:pt x="2637" y="1684"/>
                </a:lnTo>
                <a:lnTo>
                  <a:pt x="2627" y="1665"/>
                </a:lnTo>
                <a:lnTo>
                  <a:pt x="2622" y="1645"/>
                </a:lnTo>
                <a:lnTo>
                  <a:pt x="2622" y="1624"/>
                </a:lnTo>
                <a:lnTo>
                  <a:pt x="2627" y="1603"/>
                </a:lnTo>
                <a:lnTo>
                  <a:pt x="2635" y="1583"/>
                </a:lnTo>
                <a:lnTo>
                  <a:pt x="2949" y="1076"/>
                </a:lnTo>
                <a:lnTo>
                  <a:pt x="2962" y="1059"/>
                </a:lnTo>
                <a:lnTo>
                  <a:pt x="2980" y="1045"/>
                </a:lnTo>
                <a:lnTo>
                  <a:pt x="2998" y="1036"/>
                </a:lnTo>
                <a:lnTo>
                  <a:pt x="3018" y="1031"/>
                </a:lnTo>
                <a:lnTo>
                  <a:pt x="3040" y="1031"/>
                </a:lnTo>
                <a:lnTo>
                  <a:pt x="3061" y="1035"/>
                </a:lnTo>
                <a:lnTo>
                  <a:pt x="3081" y="1045"/>
                </a:lnTo>
                <a:lnTo>
                  <a:pt x="3587" y="1358"/>
                </a:lnTo>
                <a:lnTo>
                  <a:pt x="3605" y="1372"/>
                </a:lnTo>
                <a:lnTo>
                  <a:pt x="3618" y="1388"/>
                </a:lnTo>
                <a:lnTo>
                  <a:pt x="3627" y="1407"/>
                </a:lnTo>
                <a:lnTo>
                  <a:pt x="3632" y="1428"/>
                </a:lnTo>
                <a:lnTo>
                  <a:pt x="3632" y="1449"/>
                </a:lnTo>
                <a:lnTo>
                  <a:pt x="3627" y="1471"/>
                </a:lnTo>
                <a:lnTo>
                  <a:pt x="3618" y="1490"/>
                </a:lnTo>
                <a:lnTo>
                  <a:pt x="3605" y="1508"/>
                </a:lnTo>
                <a:lnTo>
                  <a:pt x="3587" y="1520"/>
                </a:lnTo>
                <a:lnTo>
                  <a:pt x="3568" y="1530"/>
                </a:lnTo>
                <a:lnTo>
                  <a:pt x="3548" y="1535"/>
                </a:lnTo>
                <a:lnTo>
                  <a:pt x="3527" y="1535"/>
                </a:lnTo>
                <a:lnTo>
                  <a:pt x="3506" y="1530"/>
                </a:lnTo>
                <a:lnTo>
                  <a:pt x="3486" y="1522"/>
                </a:lnTo>
                <a:lnTo>
                  <a:pt x="3176" y="1330"/>
                </a:lnTo>
                <a:lnTo>
                  <a:pt x="3203" y="1471"/>
                </a:lnTo>
                <a:lnTo>
                  <a:pt x="3224" y="1614"/>
                </a:lnTo>
                <a:lnTo>
                  <a:pt x="3239" y="1760"/>
                </a:lnTo>
                <a:lnTo>
                  <a:pt x="3248" y="1908"/>
                </a:lnTo>
                <a:lnTo>
                  <a:pt x="3252" y="2058"/>
                </a:lnTo>
                <a:lnTo>
                  <a:pt x="3249" y="2193"/>
                </a:lnTo>
                <a:lnTo>
                  <a:pt x="3242" y="2325"/>
                </a:lnTo>
                <a:lnTo>
                  <a:pt x="3229" y="2456"/>
                </a:lnTo>
                <a:lnTo>
                  <a:pt x="3213" y="2584"/>
                </a:lnTo>
                <a:lnTo>
                  <a:pt x="3191" y="2710"/>
                </a:lnTo>
                <a:lnTo>
                  <a:pt x="3166" y="2834"/>
                </a:lnTo>
                <a:lnTo>
                  <a:pt x="3134" y="2954"/>
                </a:lnTo>
                <a:lnTo>
                  <a:pt x="3099" y="3070"/>
                </a:lnTo>
                <a:lnTo>
                  <a:pt x="3061" y="3182"/>
                </a:lnTo>
                <a:lnTo>
                  <a:pt x="3017" y="3290"/>
                </a:lnTo>
                <a:lnTo>
                  <a:pt x="2970" y="3394"/>
                </a:lnTo>
                <a:lnTo>
                  <a:pt x="2917" y="3492"/>
                </a:lnTo>
                <a:lnTo>
                  <a:pt x="2864" y="3583"/>
                </a:lnTo>
                <a:lnTo>
                  <a:pt x="2806" y="3667"/>
                </a:lnTo>
                <a:lnTo>
                  <a:pt x="2746" y="3746"/>
                </a:lnTo>
                <a:lnTo>
                  <a:pt x="2684" y="3815"/>
                </a:lnTo>
                <a:lnTo>
                  <a:pt x="2791" y="3773"/>
                </a:lnTo>
                <a:lnTo>
                  <a:pt x="2895" y="3726"/>
                </a:lnTo>
                <a:lnTo>
                  <a:pt x="2995" y="3671"/>
                </a:lnTo>
                <a:lnTo>
                  <a:pt x="3091" y="3611"/>
                </a:lnTo>
                <a:lnTo>
                  <a:pt x="3183" y="3546"/>
                </a:lnTo>
                <a:lnTo>
                  <a:pt x="3270" y="3475"/>
                </a:lnTo>
                <a:lnTo>
                  <a:pt x="3354" y="3399"/>
                </a:lnTo>
                <a:lnTo>
                  <a:pt x="3432" y="3319"/>
                </a:lnTo>
                <a:lnTo>
                  <a:pt x="3506" y="3233"/>
                </a:lnTo>
                <a:lnTo>
                  <a:pt x="3575" y="3143"/>
                </a:lnTo>
                <a:lnTo>
                  <a:pt x="3638" y="3050"/>
                </a:lnTo>
                <a:lnTo>
                  <a:pt x="3696" y="2952"/>
                </a:lnTo>
                <a:lnTo>
                  <a:pt x="3747" y="2850"/>
                </a:lnTo>
                <a:lnTo>
                  <a:pt x="3793" y="2745"/>
                </a:lnTo>
                <a:lnTo>
                  <a:pt x="3832" y="2638"/>
                </a:lnTo>
                <a:lnTo>
                  <a:pt x="3864" y="2527"/>
                </a:lnTo>
                <a:lnTo>
                  <a:pt x="3890" y="2413"/>
                </a:lnTo>
                <a:lnTo>
                  <a:pt x="3909" y="2297"/>
                </a:lnTo>
                <a:lnTo>
                  <a:pt x="3920" y="2179"/>
                </a:lnTo>
                <a:lnTo>
                  <a:pt x="3924" y="2058"/>
                </a:lnTo>
                <a:lnTo>
                  <a:pt x="3920" y="1940"/>
                </a:lnTo>
                <a:lnTo>
                  <a:pt x="3909" y="1822"/>
                </a:lnTo>
                <a:lnTo>
                  <a:pt x="3891" y="1708"/>
                </a:lnTo>
                <a:lnTo>
                  <a:pt x="3865" y="1595"/>
                </a:lnTo>
                <a:lnTo>
                  <a:pt x="3834" y="1487"/>
                </a:lnTo>
                <a:lnTo>
                  <a:pt x="3797" y="1379"/>
                </a:lnTo>
                <a:lnTo>
                  <a:pt x="3752" y="1276"/>
                </a:lnTo>
                <a:lnTo>
                  <a:pt x="3702" y="1176"/>
                </a:lnTo>
                <a:lnTo>
                  <a:pt x="3646" y="1079"/>
                </a:lnTo>
                <a:lnTo>
                  <a:pt x="3585" y="987"/>
                </a:lnTo>
                <a:lnTo>
                  <a:pt x="3517" y="897"/>
                </a:lnTo>
                <a:lnTo>
                  <a:pt x="3446" y="812"/>
                </a:lnTo>
                <a:lnTo>
                  <a:pt x="3369" y="732"/>
                </a:lnTo>
                <a:lnTo>
                  <a:pt x="3288" y="656"/>
                </a:lnTo>
                <a:lnTo>
                  <a:pt x="3202" y="585"/>
                </a:lnTo>
                <a:lnTo>
                  <a:pt x="3112" y="519"/>
                </a:lnTo>
                <a:lnTo>
                  <a:pt x="3018" y="459"/>
                </a:lnTo>
                <a:lnTo>
                  <a:pt x="2921" y="404"/>
                </a:lnTo>
                <a:lnTo>
                  <a:pt x="2820" y="355"/>
                </a:lnTo>
                <a:lnTo>
                  <a:pt x="2717" y="312"/>
                </a:lnTo>
                <a:lnTo>
                  <a:pt x="2609" y="276"/>
                </a:lnTo>
                <a:lnTo>
                  <a:pt x="2498" y="244"/>
                </a:lnTo>
                <a:lnTo>
                  <a:pt x="2386" y="221"/>
                </a:lnTo>
                <a:lnTo>
                  <a:pt x="2271" y="205"/>
                </a:lnTo>
                <a:lnTo>
                  <a:pt x="2154" y="195"/>
                </a:lnTo>
                <a:close/>
                <a:moveTo>
                  <a:pt x="2058" y="0"/>
                </a:moveTo>
                <a:lnTo>
                  <a:pt x="2183" y="4"/>
                </a:lnTo>
                <a:lnTo>
                  <a:pt x="2306" y="15"/>
                </a:lnTo>
                <a:lnTo>
                  <a:pt x="2427" y="34"/>
                </a:lnTo>
                <a:lnTo>
                  <a:pt x="2546" y="59"/>
                </a:lnTo>
                <a:lnTo>
                  <a:pt x="2662" y="91"/>
                </a:lnTo>
                <a:lnTo>
                  <a:pt x="2775" y="128"/>
                </a:lnTo>
                <a:lnTo>
                  <a:pt x="2885" y="173"/>
                </a:lnTo>
                <a:lnTo>
                  <a:pt x="2992" y="225"/>
                </a:lnTo>
                <a:lnTo>
                  <a:pt x="3096" y="282"/>
                </a:lnTo>
                <a:lnTo>
                  <a:pt x="3196" y="344"/>
                </a:lnTo>
                <a:lnTo>
                  <a:pt x="3292" y="412"/>
                </a:lnTo>
                <a:lnTo>
                  <a:pt x="3383" y="485"/>
                </a:lnTo>
                <a:lnTo>
                  <a:pt x="3471" y="563"/>
                </a:lnTo>
                <a:lnTo>
                  <a:pt x="3553" y="645"/>
                </a:lnTo>
                <a:lnTo>
                  <a:pt x="3631" y="733"/>
                </a:lnTo>
                <a:lnTo>
                  <a:pt x="3704" y="824"/>
                </a:lnTo>
                <a:lnTo>
                  <a:pt x="3772" y="920"/>
                </a:lnTo>
                <a:lnTo>
                  <a:pt x="3834" y="1020"/>
                </a:lnTo>
                <a:lnTo>
                  <a:pt x="3891" y="1124"/>
                </a:lnTo>
                <a:lnTo>
                  <a:pt x="3943" y="1231"/>
                </a:lnTo>
                <a:lnTo>
                  <a:pt x="3988" y="1341"/>
                </a:lnTo>
                <a:lnTo>
                  <a:pt x="4025" y="1454"/>
                </a:lnTo>
                <a:lnTo>
                  <a:pt x="4057" y="1570"/>
                </a:lnTo>
                <a:lnTo>
                  <a:pt x="4082" y="1689"/>
                </a:lnTo>
                <a:lnTo>
                  <a:pt x="4101" y="1810"/>
                </a:lnTo>
                <a:lnTo>
                  <a:pt x="4112" y="1933"/>
                </a:lnTo>
                <a:lnTo>
                  <a:pt x="4116" y="2058"/>
                </a:lnTo>
                <a:lnTo>
                  <a:pt x="4112" y="2183"/>
                </a:lnTo>
                <a:lnTo>
                  <a:pt x="4101" y="2306"/>
                </a:lnTo>
                <a:lnTo>
                  <a:pt x="4082" y="2427"/>
                </a:lnTo>
                <a:lnTo>
                  <a:pt x="4057" y="2546"/>
                </a:lnTo>
                <a:lnTo>
                  <a:pt x="4025" y="2662"/>
                </a:lnTo>
                <a:lnTo>
                  <a:pt x="3988" y="2775"/>
                </a:lnTo>
                <a:lnTo>
                  <a:pt x="3943" y="2885"/>
                </a:lnTo>
                <a:lnTo>
                  <a:pt x="3891" y="2992"/>
                </a:lnTo>
                <a:lnTo>
                  <a:pt x="3834" y="3096"/>
                </a:lnTo>
                <a:lnTo>
                  <a:pt x="3772" y="3196"/>
                </a:lnTo>
                <a:lnTo>
                  <a:pt x="3704" y="3292"/>
                </a:lnTo>
                <a:lnTo>
                  <a:pt x="3631" y="3383"/>
                </a:lnTo>
                <a:lnTo>
                  <a:pt x="3553" y="3471"/>
                </a:lnTo>
                <a:lnTo>
                  <a:pt x="3471" y="3553"/>
                </a:lnTo>
                <a:lnTo>
                  <a:pt x="3383" y="3631"/>
                </a:lnTo>
                <a:lnTo>
                  <a:pt x="3292" y="3704"/>
                </a:lnTo>
                <a:lnTo>
                  <a:pt x="3196" y="3772"/>
                </a:lnTo>
                <a:lnTo>
                  <a:pt x="3096" y="3834"/>
                </a:lnTo>
                <a:lnTo>
                  <a:pt x="2992" y="3891"/>
                </a:lnTo>
                <a:lnTo>
                  <a:pt x="2885" y="3943"/>
                </a:lnTo>
                <a:lnTo>
                  <a:pt x="2775" y="3988"/>
                </a:lnTo>
                <a:lnTo>
                  <a:pt x="2662" y="4025"/>
                </a:lnTo>
                <a:lnTo>
                  <a:pt x="2546" y="4057"/>
                </a:lnTo>
                <a:lnTo>
                  <a:pt x="2427" y="4082"/>
                </a:lnTo>
                <a:lnTo>
                  <a:pt x="2306" y="4101"/>
                </a:lnTo>
                <a:lnTo>
                  <a:pt x="2183" y="4112"/>
                </a:lnTo>
                <a:lnTo>
                  <a:pt x="2058" y="4116"/>
                </a:lnTo>
                <a:lnTo>
                  <a:pt x="1933" y="4112"/>
                </a:lnTo>
                <a:lnTo>
                  <a:pt x="1810" y="4101"/>
                </a:lnTo>
                <a:lnTo>
                  <a:pt x="1689" y="4082"/>
                </a:lnTo>
                <a:lnTo>
                  <a:pt x="1570" y="4057"/>
                </a:lnTo>
                <a:lnTo>
                  <a:pt x="1454" y="4025"/>
                </a:lnTo>
                <a:lnTo>
                  <a:pt x="1341" y="3988"/>
                </a:lnTo>
                <a:lnTo>
                  <a:pt x="1231" y="3943"/>
                </a:lnTo>
                <a:lnTo>
                  <a:pt x="1124" y="3891"/>
                </a:lnTo>
                <a:lnTo>
                  <a:pt x="1020" y="3834"/>
                </a:lnTo>
                <a:lnTo>
                  <a:pt x="920" y="3772"/>
                </a:lnTo>
                <a:lnTo>
                  <a:pt x="824" y="3704"/>
                </a:lnTo>
                <a:lnTo>
                  <a:pt x="733" y="3631"/>
                </a:lnTo>
                <a:lnTo>
                  <a:pt x="645" y="3553"/>
                </a:lnTo>
                <a:lnTo>
                  <a:pt x="563" y="3471"/>
                </a:lnTo>
                <a:lnTo>
                  <a:pt x="485" y="3383"/>
                </a:lnTo>
                <a:lnTo>
                  <a:pt x="412" y="3292"/>
                </a:lnTo>
                <a:lnTo>
                  <a:pt x="344" y="3196"/>
                </a:lnTo>
                <a:lnTo>
                  <a:pt x="282" y="3096"/>
                </a:lnTo>
                <a:lnTo>
                  <a:pt x="225" y="2992"/>
                </a:lnTo>
                <a:lnTo>
                  <a:pt x="173" y="2885"/>
                </a:lnTo>
                <a:lnTo>
                  <a:pt x="128" y="2775"/>
                </a:lnTo>
                <a:lnTo>
                  <a:pt x="91" y="2662"/>
                </a:lnTo>
                <a:lnTo>
                  <a:pt x="59" y="2546"/>
                </a:lnTo>
                <a:lnTo>
                  <a:pt x="34" y="2427"/>
                </a:lnTo>
                <a:lnTo>
                  <a:pt x="15" y="2306"/>
                </a:lnTo>
                <a:lnTo>
                  <a:pt x="4" y="2183"/>
                </a:lnTo>
                <a:lnTo>
                  <a:pt x="0" y="2058"/>
                </a:lnTo>
                <a:lnTo>
                  <a:pt x="4" y="1933"/>
                </a:lnTo>
                <a:lnTo>
                  <a:pt x="15" y="1810"/>
                </a:lnTo>
                <a:lnTo>
                  <a:pt x="34" y="1689"/>
                </a:lnTo>
                <a:lnTo>
                  <a:pt x="59" y="1570"/>
                </a:lnTo>
                <a:lnTo>
                  <a:pt x="91" y="1454"/>
                </a:lnTo>
                <a:lnTo>
                  <a:pt x="128" y="1341"/>
                </a:lnTo>
                <a:lnTo>
                  <a:pt x="173" y="1231"/>
                </a:lnTo>
                <a:lnTo>
                  <a:pt x="225" y="1124"/>
                </a:lnTo>
                <a:lnTo>
                  <a:pt x="282" y="1020"/>
                </a:lnTo>
                <a:lnTo>
                  <a:pt x="344" y="920"/>
                </a:lnTo>
                <a:lnTo>
                  <a:pt x="412" y="824"/>
                </a:lnTo>
                <a:lnTo>
                  <a:pt x="485" y="733"/>
                </a:lnTo>
                <a:lnTo>
                  <a:pt x="563" y="645"/>
                </a:lnTo>
                <a:lnTo>
                  <a:pt x="645" y="563"/>
                </a:lnTo>
                <a:lnTo>
                  <a:pt x="733" y="485"/>
                </a:lnTo>
                <a:lnTo>
                  <a:pt x="824" y="412"/>
                </a:lnTo>
                <a:lnTo>
                  <a:pt x="920" y="344"/>
                </a:lnTo>
                <a:lnTo>
                  <a:pt x="1020" y="282"/>
                </a:lnTo>
                <a:lnTo>
                  <a:pt x="1124" y="225"/>
                </a:lnTo>
                <a:lnTo>
                  <a:pt x="1231" y="173"/>
                </a:lnTo>
                <a:lnTo>
                  <a:pt x="1341" y="128"/>
                </a:lnTo>
                <a:lnTo>
                  <a:pt x="1454" y="91"/>
                </a:lnTo>
                <a:lnTo>
                  <a:pt x="1570" y="59"/>
                </a:lnTo>
                <a:lnTo>
                  <a:pt x="1689" y="34"/>
                </a:lnTo>
                <a:lnTo>
                  <a:pt x="1810" y="15"/>
                </a:lnTo>
                <a:lnTo>
                  <a:pt x="1933" y="4"/>
                </a:lnTo>
                <a:lnTo>
                  <a:pt x="205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309269284"/>
      </p:ext>
    </p:extLst>
  </p:cSld>
  <p:clrMapOvr>
    <a:masterClrMapping/>
  </p:clrMapOvr>
  <p:transition spd="slow" advTm="9522">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es-ES_tradnl" dirty="0"/>
              <a:t>Factores de </a:t>
            </a:r>
            <a:r>
              <a:rPr lang="es-ES_tradnl" dirty="0">
                <a:solidFill>
                  <a:schemeClr val="accent1"/>
                </a:solidFill>
                <a:latin typeface="Bebas Neue Regular" pitchFamily="50" charset="0"/>
              </a:rPr>
              <a:t>Impacto</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11</a:t>
            </a:fld>
            <a:endParaRPr lang="en-US" dirty="0"/>
          </a:p>
        </p:txBody>
      </p:sp>
      <p:sp>
        <p:nvSpPr>
          <p:cNvPr id="4" name="フッター プレースホルダー 3"/>
          <p:cNvSpPr>
            <a:spLocks noGrp="1"/>
          </p:cNvSpPr>
          <p:nvPr>
            <p:ph type="ftr" sz="quarter" idx="3"/>
          </p:nvPr>
        </p:nvSpPr>
        <p:spPr/>
        <p:txBody>
          <a:bodyPr/>
          <a:lstStyle/>
          <a:p>
            <a:r>
              <a:rPr lang="en-US" dirty="0"/>
              <a:t>Fundación Suma Veritas</a:t>
            </a:r>
          </a:p>
        </p:txBody>
      </p:sp>
      <p:sp>
        <p:nvSpPr>
          <p:cNvPr id="14" name="テキスト プレースホルダー 13"/>
          <p:cNvSpPr>
            <a:spLocks noGrp="1"/>
          </p:cNvSpPr>
          <p:nvPr>
            <p:ph type="body" sz="quarter" idx="18"/>
          </p:nvPr>
        </p:nvSpPr>
        <p:spPr/>
        <p:txBody>
          <a:bodyPr/>
          <a:lstStyle/>
          <a:p>
            <a:r>
              <a:rPr lang="es-ES_tradnl" dirty="0"/>
              <a:t>Nuestras acciones generaron el siguiente impacto.</a:t>
            </a:r>
          </a:p>
          <a:p>
            <a:endParaRPr lang="en-US" dirty="0"/>
          </a:p>
        </p:txBody>
      </p:sp>
      <p:pic>
        <p:nvPicPr>
          <p:cNvPr id="39" name="図プレースホルダー 38"/>
          <p:cNvPicPr>
            <a:picLocks noGrp="1" noChangeAspect="1"/>
          </p:cNvPicPr>
          <p:nvPr>
            <p:ph type="pic" sz="quarter" idx="46"/>
          </p:nvPr>
        </p:nvPicPr>
        <p:blipFill>
          <a:blip r:embed="rId2" cstate="print">
            <a:extLst>
              <a:ext uri="{28A0092B-C50C-407E-A947-70E740481C1C}">
                <a14:useLocalDpi xmlns:a14="http://schemas.microsoft.com/office/drawing/2010/main" val="0"/>
              </a:ext>
            </a:extLst>
          </a:blip>
          <a:srcRect/>
          <a:stretch>
            <a:fillRect/>
          </a:stretch>
        </p:blipFill>
        <p:spPr/>
      </p:pic>
      <p:pic>
        <p:nvPicPr>
          <p:cNvPr id="35" name="図プレースホルダー 34"/>
          <p:cNvPicPr>
            <a:picLocks noGrp="1" noChangeAspect="1"/>
          </p:cNvPicPr>
          <p:nvPr>
            <p:ph type="pic" sz="quarter" idx="49"/>
          </p:nvPr>
        </p:nvPicPr>
        <p:blipFill>
          <a:blip r:embed="rId3" cstate="print">
            <a:extLst>
              <a:ext uri="{28A0092B-C50C-407E-A947-70E740481C1C}">
                <a14:useLocalDpi xmlns:a14="http://schemas.microsoft.com/office/drawing/2010/main" val="0"/>
              </a:ext>
            </a:extLst>
          </a:blip>
          <a:srcRect/>
          <a:stretch>
            <a:fillRect/>
          </a:stretch>
        </p:blipFill>
        <p:spPr/>
      </p:pic>
      <p:sp>
        <p:nvSpPr>
          <p:cNvPr id="15" name="テキスト プレースホルダー 14"/>
          <p:cNvSpPr>
            <a:spLocks noGrp="1"/>
          </p:cNvSpPr>
          <p:nvPr>
            <p:ph type="body" sz="quarter" idx="33"/>
          </p:nvPr>
        </p:nvSpPr>
        <p:spPr/>
        <p:txBody>
          <a:bodyPr/>
          <a:lstStyle/>
          <a:p>
            <a:r>
              <a:rPr lang="en-US" dirty="0"/>
              <a:t>Suma </a:t>
            </a:r>
          </a:p>
          <a:p>
            <a:r>
              <a:rPr lang="en-US" dirty="0"/>
              <a:t>Veritas</a:t>
            </a:r>
          </a:p>
        </p:txBody>
      </p:sp>
      <p:sp>
        <p:nvSpPr>
          <p:cNvPr id="22" name="テキスト プレースホルダー 21"/>
          <p:cNvSpPr>
            <a:spLocks noGrp="1"/>
          </p:cNvSpPr>
          <p:nvPr>
            <p:ph type="body" sz="quarter" idx="56"/>
          </p:nvPr>
        </p:nvSpPr>
        <p:spPr/>
        <p:txBody>
          <a:bodyPr/>
          <a:lstStyle/>
          <a:p>
            <a:r>
              <a:rPr lang="es-ES_tradnl" dirty="0"/>
              <a:t>Alianzas estratégicas</a:t>
            </a:r>
          </a:p>
        </p:txBody>
      </p:sp>
      <p:sp>
        <p:nvSpPr>
          <p:cNvPr id="23" name="テキスト プレースホルダー 22"/>
          <p:cNvSpPr>
            <a:spLocks noGrp="1"/>
          </p:cNvSpPr>
          <p:nvPr>
            <p:ph type="body" sz="quarter" idx="57"/>
          </p:nvPr>
        </p:nvSpPr>
        <p:spPr>
          <a:xfrm>
            <a:off x="10331338" y="2744715"/>
            <a:ext cx="4932548" cy="876454"/>
          </a:xfrm>
        </p:spPr>
        <p:txBody>
          <a:bodyPr/>
          <a:lstStyle/>
          <a:p>
            <a:r>
              <a:rPr lang="es-ES_tradnl" dirty="0"/>
              <a:t>Realizamos  12 alianzas estratégicas para capacitación y educación emprendedora.</a:t>
            </a:r>
          </a:p>
        </p:txBody>
      </p:sp>
      <p:sp>
        <p:nvSpPr>
          <p:cNvPr id="24" name="テキスト プレースホルダー 23"/>
          <p:cNvSpPr>
            <a:spLocks noGrp="1"/>
          </p:cNvSpPr>
          <p:nvPr>
            <p:ph type="body" sz="quarter" idx="58"/>
          </p:nvPr>
        </p:nvSpPr>
        <p:spPr/>
        <p:txBody>
          <a:bodyPr/>
          <a:lstStyle/>
          <a:p>
            <a:r>
              <a:rPr lang="es-ES_tradnl" dirty="0"/>
              <a:t>ciudadanía</a:t>
            </a:r>
          </a:p>
        </p:txBody>
      </p:sp>
      <p:sp>
        <p:nvSpPr>
          <p:cNvPr id="25" name="テキスト プレースホルダー 24"/>
          <p:cNvSpPr>
            <a:spLocks noGrp="1"/>
          </p:cNvSpPr>
          <p:nvPr>
            <p:ph type="body" sz="quarter" idx="59"/>
          </p:nvPr>
        </p:nvSpPr>
        <p:spPr>
          <a:xfrm>
            <a:off x="12851618" y="4345233"/>
            <a:ext cx="5025930" cy="1465298"/>
          </a:xfrm>
        </p:spPr>
        <p:txBody>
          <a:bodyPr/>
          <a:lstStyle/>
          <a:p>
            <a:r>
              <a:rPr lang="es-ES_tradnl" dirty="0"/>
              <a:t>Presentamos ante los legisladores nacionales 4 proyectos de ley relacionados con la igualdad económica de las mujeres. Uno de ellos aprobado</a:t>
            </a:r>
          </a:p>
        </p:txBody>
      </p:sp>
      <p:sp>
        <p:nvSpPr>
          <p:cNvPr id="26" name="テキスト プレースホルダー 25"/>
          <p:cNvSpPr>
            <a:spLocks noGrp="1"/>
          </p:cNvSpPr>
          <p:nvPr>
            <p:ph type="body" sz="quarter" idx="60"/>
          </p:nvPr>
        </p:nvSpPr>
        <p:spPr/>
        <p:txBody>
          <a:bodyPr/>
          <a:lstStyle/>
          <a:p>
            <a:r>
              <a:rPr lang="en-US" dirty="0"/>
              <a:t>Coaching &amp; Mentoring</a:t>
            </a:r>
          </a:p>
        </p:txBody>
      </p:sp>
      <p:sp>
        <p:nvSpPr>
          <p:cNvPr id="27" name="テキスト プレースホルダー 26"/>
          <p:cNvSpPr>
            <a:spLocks noGrp="1"/>
          </p:cNvSpPr>
          <p:nvPr>
            <p:ph type="body" sz="quarter" idx="61"/>
          </p:nvPr>
        </p:nvSpPr>
        <p:spPr/>
        <p:txBody>
          <a:bodyPr/>
          <a:lstStyle/>
          <a:p>
            <a:r>
              <a:rPr lang="es-ES_tradnl" dirty="0"/>
              <a:t>Ayudamos a 36 emprendedoras a mejorar sus </a:t>
            </a:r>
            <a:r>
              <a:rPr lang="es-ES_tradnl" dirty="0" err="1"/>
              <a:t>emprendeimientos</a:t>
            </a:r>
            <a:endParaRPr lang="es-ES_tradnl" dirty="0"/>
          </a:p>
        </p:txBody>
      </p:sp>
      <p:sp>
        <p:nvSpPr>
          <p:cNvPr id="28" name="テキスト プレースホルダー 27"/>
          <p:cNvSpPr>
            <a:spLocks noGrp="1"/>
          </p:cNvSpPr>
          <p:nvPr>
            <p:ph type="body" sz="quarter" idx="62"/>
          </p:nvPr>
        </p:nvSpPr>
        <p:spPr/>
        <p:txBody>
          <a:bodyPr/>
          <a:lstStyle/>
          <a:p>
            <a:r>
              <a:rPr lang="es-ES_tradnl" dirty="0"/>
              <a:t>Relaciones internacionales</a:t>
            </a:r>
          </a:p>
        </p:txBody>
      </p:sp>
      <p:sp>
        <p:nvSpPr>
          <p:cNvPr id="29" name="テキスト プレースホルダー 28"/>
          <p:cNvSpPr>
            <a:spLocks noGrp="1"/>
          </p:cNvSpPr>
          <p:nvPr>
            <p:ph type="body" sz="quarter" idx="63"/>
          </p:nvPr>
        </p:nvSpPr>
        <p:spPr/>
        <p:txBody>
          <a:bodyPr/>
          <a:lstStyle/>
          <a:p>
            <a:r>
              <a:rPr lang="es-ES_tradnl" dirty="0"/>
              <a:t>Nos vinculamos con 16 organizaciones internacionales para realizar congresos sobre violencia de género y empoderamiento femenino</a:t>
            </a:r>
          </a:p>
        </p:txBody>
      </p:sp>
      <p:sp>
        <p:nvSpPr>
          <p:cNvPr id="30" name="テキスト プレースホルダー 29"/>
          <p:cNvSpPr>
            <a:spLocks noGrp="1"/>
          </p:cNvSpPr>
          <p:nvPr>
            <p:ph type="body" sz="quarter" idx="64"/>
          </p:nvPr>
        </p:nvSpPr>
        <p:spPr/>
        <p:txBody>
          <a:bodyPr/>
          <a:lstStyle/>
          <a:p>
            <a:r>
              <a:rPr lang="es-ES_tradnl" dirty="0"/>
              <a:t>Capacitación</a:t>
            </a:r>
          </a:p>
        </p:txBody>
      </p:sp>
      <p:sp>
        <p:nvSpPr>
          <p:cNvPr id="31" name="テキスト プレースホルダー 30"/>
          <p:cNvSpPr>
            <a:spLocks noGrp="1"/>
          </p:cNvSpPr>
          <p:nvPr>
            <p:ph type="body" sz="quarter" idx="65"/>
          </p:nvPr>
        </p:nvSpPr>
        <p:spPr/>
        <p:txBody>
          <a:bodyPr/>
          <a:lstStyle/>
          <a:p>
            <a:r>
              <a:rPr lang="es-ES_tradnl" dirty="0"/>
              <a:t>Capacitamos a más de 123 emprendedoras para realizar el startup de sus negocios</a:t>
            </a:r>
          </a:p>
        </p:txBody>
      </p:sp>
      <p:sp>
        <p:nvSpPr>
          <p:cNvPr id="32" name="テキスト プレースホルダー 31"/>
          <p:cNvSpPr>
            <a:spLocks noGrp="1"/>
          </p:cNvSpPr>
          <p:nvPr>
            <p:ph type="body" sz="quarter" idx="66"/>
          </p:nvPr>
        </p:nvSpPr>
        <p:spPr/>
        <p:txBody>
          <a:bodyPr/>
          <a:lstStyle/>
          <a:p>
            <a:r>
              <a:rPr lang="en-US" dirty="0"/>
              <a:t>Paz &amp; Derechos </a:t>
            </a:r>
            <a:r>
              <a:rPr lang="es-ES_tradnl" dirty="0"/>
              <a:t>humanos</a:t>
            </a:r>
          </a:p>
        </p:txBody>
      </p:sp>
      <p:sp>
        <p:nvSpPr>
          <p:cNvPr id="33" name="テキスト プレースホルダー 32"/>
          <p:cNvSpPr>
            <a:spLocks noGrp="1"/>
          </p:cNvSpPr>
          <p:nvPr>
            <p:ph type="body" sz="quarter" idx="67"/>
          </p:nvPr>
        </p:nvSpPr>
        <p:spPr/>
        <p:txBody>
          <a:bodyPr/>
          <a:lstStyle/>
          <a:p>
            <a:r>
              <a:rPr lang="es-ES_tradnl" dirty="0"/>
              <a:t>Realizamos más de 20 acciones en favor de la paz y los derechos humanos</a:t>
            </a:r>
          </a:p>
          <a:p>
            <a:endParaRPr lang="en-US" dirty="0"/>
          </a:p>
        </p:txBody>
      </p:sp>
      <p:sp>
        <p:nvSpPr>
          <p:cNvPr id="6" name="Freeform 29">
            <a:extLst>
              <a:ext uri="{FF2B5EF4-FFF2-40B4-BE49-F238E27FC236}">
                <a16:creationId xmlns:a16="http://schemas.microsoft.com/office/drawing/2014/main" id="{4509B8B9-A01C-ECB4-8F71-F2C9825E1F80}"/>
              </a:ext>
            </a:extLst>
          </p:cNvPr>
          <p:cNvSpPr>
            <a:spLocks noEditPoints="1"/>
          </p:cNvSpPr>
          <p:nvPr/>
        </p:nvSpPr>
        <p:spPr bwMode="auto">
          <a:xfrm>
            <a:off x="6336580" y="4193009"/>
            <a:ext cx="630070" cy="647650"/>
          </a:xfrm>
          <a:custGeom>
            <a:avLst/>
            <a:gdLst>
              <a:gd name="T0" fmla="*/ 1263 w 4116"/>
              <a:gd name="T1" fmla="*/ 3187 h 4116"/>
              <a:gd name="T2" fmla="*/ 1463 w 4116"/>
              <a:gd name="T3" fmla="*/ 3590 h 4116"/>
              <a:gd name="T4" fmla="*/ 1367 w 4116"/>
              <a:gd name="T5" fmla="*/ 3678 h 4116"/>
              <a:gd name="T6" fmla="*/ 1135 w 4116"/>
              <a:gd name="T7" fmla="*/ 3369 h 4116"/>
              <a:gd name="T8" fmla="*/ 1088 w 4116"/>
              <a:gd name="T9" fmla="*/ 3651 h 4116"/>
              <a:gd name="T10" fmla="*/ 1843 w 4116"/>
              <a:gd name="T11" fmla="*/ 3911 h 4116"/>
              <a:gd name="T12" fmla="*/ 1111 w 4116"/>
              <a:gd name="T13" fmla="*/ 2659 h 4116"/>
              <a:gd name="T14" fmla="*/ 1624 w 4116"/>
              <a:gd name="T15" fmla="*/ 2879 h 4116"/>
              <a:gd name="T16" fmla="*/ 205 w 4116"/>
              <a:gd name="T17" fmla="*/ 2275 h 4116"/>
              <a:gd name="T18" fmla="*/ 473 w 4116"/>
              <a:gd name="T19" fmla="*/ 3041 h 4116"/>
              <a:gd name="T20" fmla="*/ 1023 w 4116"/>
              <a:gd name="T21" fmla="*/ 3088 h 4116"/>
              <a:gd name="T22" fmla="*/ 866 w 4116"/>
              <a:gd name="T23" fmla="*/ 2154 h 4116"/>
              <a:gd name="T24" fmla="*/ 402 w 4116"/>
              <a:gd name="T25" fmla="*/ 1201 h 4116"/>
              <a:gd name="T26" fmla="*/ 195 w 4116"/>
              <a:gd name="T27" fmla="*/ 1962 h 4116"/>
              <a:gd name="T28" fmla="*/ 972 w 4116"/>
              <a:gd name="T29" fmla="*/ 1200 h 4116"/>
              <a:gd name="T30" fmla="*/ 1433 w 4116"/>
              <a:gd name="T31" fmla="*/ 299 h 4116"/>
              <a:gd name="T32" fmla="*/ 945 w 4116"/>
              <a:gd name="T33" fmla="*/ 684 h 4116"/>
              <a:gd name="T34" fmla="*/ 1325 w 4116"/>
              <a:gd name="T35" fmla="*/ 429 h 4116"/>
              <a:gd name="T36" fmla="*/ 1762 w 4116"/>
              <a:gd name="T37" fmla="*/ 278 h 4116"/>
              <a:gd name="T38" fmla="*/ 1355 w 4116"/>
              <a:gd name="T39" fmla="*/ 737 h 4116"/>
              <a:gd name="T40" fmla="*/ 1639 w 4116"/>
              <a:gd name="T41" fmla="*/ 1004 h 4116"/>
              <a:gd name="T42" fmla="*/ 1630 w 4116"/>
              <a:gd name="T43" fmla="*/ 1149 h 4116"/>
              <a:gd name="T44" fmla="*/ 1217 w 4116"/>
              <a:gd name="T45" fmla="*/ 1054 h 4116"/>
              <a:gd name="T46" fmla="*/ 1059 w 4116"/>
              <a:gd name="T47" fmla="*/ 1962 h 4116"/>
              <a:gd name="T48" fmla="*/ 2349 w 4116"/>
              <a:gd name="T49" fmla="*/ 3842 h 4116"/>
              <a:gd name="T50" fmla="*/ 2750 w 4116"/>
              <a:gd name="T51" fmla="*/ 3399 h 4116"/>
              <a:gd name="T52" fmla="*/ 3003 w 4116"/>
              <a:gd name="T53" fmla="*/ 2670 h 4116"/>
              <a:gd name="T54" fmla="*/ 3047 w 4116"/>
              <a:gd name="T55" fmla="*/ 1779 h 4116"/>
              <a:gd name="T56" fmla="*/ 2742 w 4116"/>
              <a:gd name="T57" fmla="*/ 1726 h 4116"/>
              <a:gd name="T58" fmla="*/ 2627 w 4116"/>
              <a:gd name="T59" fmla="*/ 1665 h 4116"/>
              <a:gd name="T60" fmla="*/ 2980 w 4116"/>
              <a:gd name="T61" fmla="*/ 1045 h 4116"/>
              <a:gd name="T62" fmla="*/ 3605 w 4116"/>
              <a:gd name="T63" fmla="*/ 1372 h 4116"/>
              <a:gd name="T64" fmla="*/ 3605 w 4116"/>
              <a:gd name="T65" fmla="*/ 1508 h 4116"/>
              <a:gd name="T66" fmla="*/ 3176 w 4116"/>
              <a:gd name="T67" fmla="*/ 1330 h 4116"/>
              <a:gd name="T68" fmla="*/ 3242 w 4116"/>
              <a:gd name="T69" fmla="*/ 2325 h 4116"/>
              <a:gd name="T70" fmla="*/ 3061 w 4116"/>
              <a:gd name="T71" fmla="*/ 3182 h 4116"/>
              <a:gd name="T72" fmla="*/ 2684 w 4116"/>
              <a:gd name="T73" fmla="*/ 3815 h 4116"/>
              <a:gd name="T74" fmla="*/ 3354 w 4116"/>
              <a:gd name="T75" fmla="*/ 3399 h 4116"/>
              <a:gd name="T76" fmla="*/ 3793 w 4116"/>
              <a:gd name="T77" fmla="*/ 2745 h 4116"/>
              <a:gd name="T78" fmla="*/ 3920 w 4116"/>
              <a:gd name="T79" fmla="*/ 1940 h 4116"/>
              <a:gd name="T80" fmla="*/ 3702 w 4116"/>
              <a:gd name="T81" fmla="*/ 1176 h 4116"/>
              <a:gd name="T82" fmla="*/ 3202 w 4116"/>
              <a:gd name="T83" fmla="*/ 585 h 4116"/>
              <a:gd name="T84" fmla="*/ 2498 w 4116"/>
              <a:gd name="T85" fmla="*/ 244 h 4116"/>
              <a:gd name="T86" fmla="*/ 2427 w 4116"/>
              <a:gd name="T87" fmla="*/ 34 h 4116"/>
              <a:gd name="T88" fmla="*/ 3196 w 4116"/>
              <a:gd name="T89" fmla="*/ 344 h 4116"/>
              <a:gd name="T90" fmla="*/ 3772 w 4116"/>
              <a:gd name="T91" fmla="*/ 920 h 4116"/>
              <a:gd name="T92" fmla="*/ 4082 w 4116"/>
              <a:gd name="T93" fmla="*/ 1689 h 4116"/>
              <a:gd name="T94" fmla="*/ 4057 w 4116"/>
              <a:gd name="T95" fmla="*/ 2546 h 4116"/>
              <a:gd name="T96" fmla="*/ 3704 w 4116"/>
              <a:gd name="T97" fmla="*/ 3292 h 4116"/>
              <a:gd name="T98" fmla="*/ 3096 w 4116"/>
              <a:gd name="T99" fmla="*/ 3834 h 4116"/>
              <a:gd name="T100" fmla="*/ 2306 w 4116"/>
              <a:gd name="T101" fmla="*/ 4101 h 4116"/>
              <a:gd name="T102" fmla="*/ 1454 w 4116"/>
              <a:gd name="T103" fmla="*/ 4025 h 4116"/>
              <a:gd name="T104" fmla="*/ 733 w 4116"/>
              <a:gd name="T105" fmla="*/ 3631 h 4116"/>
              <a:gd name="T106" fmla="*/ 225 w 4116"/>
              <a:gd name="T107" fmla="*/ 2992 h 4116"/>
              <a:gd name="T108" fmla="*/ 4 w 4116"/>
              <a:gd name="T109" fmla="*/ 2183 h 4116"/>
              <a:gd name="T110" fmla="*/ 128 w 4116"/>
              <a:gd name="T111" fmla="*/ 1341 h 4116"/>
              <a:gd name="T112" fmla="*/ 563 w 4116"/>
              <a:gd name="T113" fmla="*/ 645 h 4116"/>
              <a:gd name="T114" fmla="*/ 1231 w 4116"/>
              <a:gd name="T115" fmla="*/ 173 h 4116"/>
              <a:gd name="T116" fmla="*/ 2058 w 4116"/>
              <a:gd name="T117" fmla="*/ 0 h 4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116" h="4116">
                <a:moveTo>
                  <a:pt x="1962" y="3032"/>
                </a:moveTo>
                <a:lnTo>
                  <a:pt x="1841" y="3041"/>
                </a:lnTo>
                <a:lnTo>
                  <a:pt x="1721" y="3057"/>
                </a:lnTo>
                <a:lnTo>
                  <a:pt x="1603" y="3080"/>
                </a:lnTo>
                <a:lnTo>
                  <a:pt x="1487" y="3108"/>
                </a:lnTo>
                <a:lnTo>
                  <a:pt x="1374" y="3144"/>
                </a:lnTo>
                <a:lnTo>
                  <a:pt x="1263" y="3187"/>
                </a:lnTo>
                <a:lnTo>
                  <a:pt x="1305" y="3279"/>
                </a:lnTo>
                <a:lnTo>
                  <a:pt x="1348" y="3366"/>
                </a:lnTo>
                <a:lnTo>
                  <a:pt x="1396" y="3450"/>
                </a:lnTo>
                <a:lnTo>
                  <a:pt x="1447" y="3529"/>
                </a:lnTo>
                <a:lnTo>
                  <a:pt x="1457" y="3547"/>
                </a:lnTo>
                <a:lnTo>
                  <a:pt x="1463" y="3568"/>
                </a:lnTo>
                <a:lnTo>
                  <a:pt x="1463" y="3590"/>
                </a:lnTo>
                <a:lnTo>
                  <a:pt x="1459" y="3611"/>
                </a:lnTo>
                <a:lnTo>
                  <a:pt x="1452" y="3630"/>
                </a:lnTo>
                <a:lnTo>
                  <a:pt x="1439" y="3647"/>
                </a:lnTo>
                <a:lnTo>
                  <a:pt x="1422" y="3662"/>
                </a:lnTo>
                <a:lnTo>
                  <a:pt x="1404" y="3671"/>
                </a:lnTo>
                <a:lnTo>
                  <a:pt x="1387" y="3677"/>
                </a:lnTo>
                <a:lnTo>
                  <a:pt x="1367" y="3678"/>
                </a:lnTo>
                <a:lnTo>
                  <a:pt x="1345" y="3676"/>
                </a:lnTo>
                <a:lnTo>
                  <a:pt x="1323" y="3668"/>
                </a:lnTo>
                <a:lnTo>
                  <a:pt x="1305" y="3655"/>
                </a:lnTo>
                <a:lnTo>
                  <a:pt x="1288" y="3637"/>
                </a:lnTo>
                <a:lnTo>
                  <a:pt x="1234" y="3552"/>
                </a:lnTo>
                <a:lnTo>
                  <a:pt x="1182" y="3462"/>
                </a:lnTo>
                <a:lnTo>
                  <a:pt x="1135" y="3369"/>
                </a:lnTo>
                <a:lnTo>
                  <a:pt x="1090" y="3269"/>
                </a:lnTo>
                <a:lnTo>
                  <a:pt x="995" y="3324"/>
                </a:lnTo>
                <a:lnTo>
                  <a:pt x="904" y="3384"/>
                </a:lnTo>
                <a:lnTo>
                  <a:pt x="817" y="3450"/>
                </a:lnTo>
                <a:lnTo>
                  <a:pt x="903" y="3522"/>
                </a:lnTo>
                <a:lnTo>
                  <a:pt x="993" y="3590"/>
                </a:lnTo>
                <a:lnTo>
                  <a:pt x="1088" y="3651"/>
                </a:lnTo>
                <a:lnTo>
                  <a:pt x="1186" y="3707"/>
                </a:lnTo>
                <a:lnTo>
                  <a:pt x="1288" y="3757"/>
                </a:lnTo>
                <a:lnTo>
                  <a:pt x="1393" y="3802"/>
                </a:lnTo>
                <a:lnTo>
                  <a:pt x="1502" y="3839"/>
                </a:lnTo>
                <a:lnTo>
                  <a:pt x="1613" y="3870"/>
                </a:lnTo>
                <a:lnTo>
                  <a:pt x="1727" y="3894"/>
                </a:lnTo>
                <a:lnTo>
                  <a:pt x="1843" y="3911"/>
                </a:lnTo>
                <a:lnTo>
                  <a:pt x="1962" y="3921"/>
                </a:lnTo>
                <a:lnTo>
                  <a:pt x="1962" y="3032"/>
                </a:lnTo>
                <a:close/>
                <a:moveTo>
                  <a:pt x="1059" y="2154"/>
                </a:moveTo>
                <a:lnTo>
                  <a:pt x="1064" y="2284"/>
                </a:lnTo>
                <a:lnTo>
                  <a:pt x="1075" y="2411"/>
                </a:lnTo>
                <a:lnTo>
                  <a:pt x="1091" y="2537"/>
                </a:lnTo>
                <a:lnTo>
                  <a:pt x="1111" y="2659"/>
                </a:lnTo>
                <a:lnTo>
                  <a:pt x="1135" y="2778"/>
                </a:lnTo>
                <a:lnTo>
                  <a:pt x="1165" y="2894"/>
                </a:lnTo>
                <a:lnTo>
                  <a:pt x="1197" y="3006"/>
                </a:lnTo>
                <a:lnTo>
                  <a:pt x="1301" y="2966"/>
                </a:lnTo>
                <a:lnTo>
                  <a:pt x="1407" y="2932"/>
                </a:lnTo>
                <a:lnTo>
                  <a:pt x="1514" y="2902"/>
                </a:lnTo>
                <a:lnTo>
                  <a:pt x="1624" y="2879"/>
                </a:lnTo>
                <a:lnTo>
                  <a:pt x="1735" y="2860"/>
                </a:lnTo>
                <a:lnTo>
                  <a:pt x="1848" y="2848"/>
                </a:lnTo>
                <a:lnTo>
                  <a:pt x="1962" y="2840"/>
                </a:lnTo>
                <a:lnTo>
                  <a:pt x="1962" y="2154"/>
                </a:lnTo>
                <a:lnTo>
                  <a:pt x="1059" y="2154"/>
                </a:lnTo>
                <a:close/>
                <a:moveTo>
                  <a:pt x="195" y="2154"/>
                </a:moveTo>
                <a:lnTo>
                  <a:pt x="205" y="2275"/>
                </a:lnTo>
                <a:lnTo>
                  <a:pt x="222" y="2392"/>
                </a:lnTo>
                <a:lnTo>
                  <a:pt x="247" y="2508"/>
                </a:lnTo>
                <a:lnTo>
                  <a:pt x="279" y="2622"/>
                </a:lnTo>
                <a:lnTo>
                  <a:pt x="318" y="2732"/>
                </a:lnTo>
                <a:lnTo>
                  <a:pt x="363" y="2838"/>
                </a:lnTo>
                <a:lnTo>
                  <a:pt x="414" y="2941"/>
                </a:lnTo>
                <a:lnTo>
                  <a:pt x="473" y="3041"/>
                </a:lnTo>
                <a:lnTo>
                  <a:pt x="536" y="3136"/>
                </a:lnTo>
                <a:lnTo>
                  <a:pt x="605" y="3227"/>
                </a:lnTo>
                <a:lnTo>
                  <a:pt x="680" y="3314"/>
                </a:lnTo>
                <a:lnTo>
                  <a:pt x="761" y="3250"/>
                </a:lnTo>
                <a:lnTo>
                  <a:pt x="846" y="3192"/>
                </a:lnTo>
                <a:lnTo>
                  <a:pt x="933" y="3138"/>
                </a:lnTo>
                <a:lnTo>
                  <a:pt x="1023" y="3088"/>
                </a:lnTo>
                <a:lnTo>
                  <a:pt x="985" y="2965"/>
                </a:lnTo>
                <a:lnTo>
                  <a:pt x="953" y="2838"/>
                </a:lnTo>
                <a:lnTo>
                  <a:pt x="924" y="2707"/>
                </a:lnTo>
                <a:lnTo>
                  <a:pt x="902" y="2573"/>
                </a:lnTo>
                <a:lnTo>
                  <a:pt x="884" y="2436"/>
                </a:lnTo>
                <a:lnTo>
                  <a:pt x="873" y="2296"/>
                </a:lnTo>
                <a:lnTo>
                  <a:pt x="866" y="2154"/>
                </a:lnTo>
                <a:lnTo>
                  <a:pt x="195" y="2154"/>
                </a:lnTo>
                <a:close/>
                <a:moveTo>
                  <a:pt x="723" y="756"/>
                </a:moveTo>
                <a:lnTo>
                  <a:pt x="649" y="836"/>
                </a:lnTo>
                <a:lnTo>
                  <a:pt x="579" y="922"/>
                </a:lnTo>
                <a:lnTo>
                  <a:pt x="515" y="1010"/>
                </a:lnTo>
                <a:lnTo>
                  <a:pt x="455" y="1104"/>
                </a:lnTo>
                <a:lnTo>
                  <a:pt x="402" y="1201"/>
                </a:lnTo>
                <a:lnTo>
                  <a:pt x="353" y="1301"/>
                </a:lnTo>
                <a:lnTo>
                  <a:pt x="311" y="1404"/>
                </a:lnTo>
                <a:lnTo>
                  <a:pt x="274" y="1510"/>
                </a:lnTo>
                <a:lnTo>
                  <a:pt x="244" y="1620"/>
                </a:lnTo>
                <a:lnTo>
                  <a:pt x="221" y="1731"/>
                </a:lnTo>
                <a:lnTo>
                  <a:pt x="205" y="1846"/>
                </a:lnTo>
                <a:lnTo>
                  <a:pt x="195" y="1962"/>
                </a:lnTo>
                <a:lnTo>
                  <a:pt x="866" y="1962"/>
                </a:lnTo>
                <a:lnTo>
                  <a:pt x="872" y="1830"/>
                </a:lnTo>
                <a:lnTo>
                  <a:pt x="883" y="1700"/>
                </a:lnTo>
                <a:lnTo>
                  <a:pt x="898" y="1572"/>
                </a:lnTo>
                <a:lnTo>
                  <a:pt x="918" y="1444"/>
                </a:lnTo>
                <a:lnTo>
                  <a:pt x="943" y="1321"/>
                </a:lnTo>
                <a:lnTo>
                  <a:pt x="972" y="1200"/>
                </a:lnTo>
                <a:lnTo>
                  <a:pt x="1005" y="1083"/>
                </a:lnTo>
                <a:lnTo>
                  <a:pt x="1043" y="969"/>
                </a:lnTo>
                <a:lnTo>
                  <a:pt x="959" y="920"/>
                </a:lnTo>
                <a:lnTo>
                  <a:pt x="878" y="869"/>
                </a:lnTo>
                <a:lnTo>
                  <a:pt x="800" y="814"/>
                </a:lnTo>
                <a:lnTo>
                  <a:pt x="723" y="756"/>
                </a:lnTo>
                <a:close/>
                <a:moveTo>
                  <a:pt x="1433" y="299"/>
                </a:moveTo>
                <a:lnTo>
                  <a:pt x="1331" y="341"/>
                </a:lnTo>
                <a:lnTo>
                  <a:pt x="1231" y="385"/>
                </a:lnTo>
                <a:lnTo>
                  <a:pt x="1134" y="438"/>
                </a:lnTo>
                <a:lnTo>
                  <a:pt x="1041" y="494"/>
                </a:lnTo>
                <a:lnTo>
                  <a:pt x="952" y="556"/>
                </a:lnTo>
                <a:lnTo>
                  <a:pt x="867" y="624"/>
                </a:lnTo>
                <a:lnTo>
                  <a:pt x="945" y="684"/>
                </a:lnTo>
                <a:lnTo>
                  <a:pt x="1029" y="738"/>
                </a:lnTo>
                <a:lnTo>
                  <a:pt x="1115" y="790"/>
                </a:lnTo>
                <a:lnTo>
                  <a:pt x="1134" y="750"/>
                </a:lnTo>
                <a:lnTo>
                  <a:pt x="1177" y="662"/>
                </a:lnTo>
                <a:lnTo>
                  <a:pt x="1224" y="580"/>
                </a:lnTo>
                <a:lnTo>
                  <a:pt x="1273" y="503"/>
                </a:lnTo>
                <a:lnTo>
                  <a:pt x="1325" y="429"/>
                </a:lnTo>
                <a:lnTo>
                  <a:pt x="1378" y="362"/>
                </a:lnTo>
                <a:lnTo>
                  <a:pt x="1433" y="299"/>
                </a:lnTo>
                <a:close/>
                <a:moveTo>
                  <a:pt x="1962" y="201"/>
                </a:moveTo>
                <a:lnTo>
                  <a:pt x="1928" y="208"/>
                </a:lnTo>
                <a:lnTo>
                  <a:pt x="1895" y="218"/>
                </a:lnTo>
                <a:lnTo>
                  <a:pt x="1827" y="243"/>
                </a:lnTo>
                <a:lnTo>
                  <a:pt x="1762" y="278"/>
                </a:lnTo>
                <a:lnTo>
                  <a:pt x="1698" y="321"/>
                </a:lnTo>
                <a:lnTo>
                  <a:pt x="1635" y="370"/>
                </a:lnTo>
                <a:lnTo>
                  <a:pt x="1574" y="429"/>
                </a:lnTo>
                <a:lnTo>
                  <a:pt x="1515" y="495"/>
                </a:lnTo>
                <a:lnTo>
                  <a:pt x="1459" y="569"/>
                </a:lnTo>
                <a:lnTo>
                  <a:pt x="1406" y="650"/>
                </a:lnTo>
                <a:lnTo>
                  <a:pt x="1355" y="737"/>
                </a:lnTo>
                <a:lnTo>
                  <a:pt x="1307" y="832"/>
                </a:lnTo>
                <a:lnTo>
                  <a:pt x="1288" y="874"/>
                </a:lnTo>
                <a:lnTo>
                  <a:pt x="1388" y="914"/>
                </a:lnTo>
                <a:lnTo>
                  <a:pt x="1490" y="949"/>
                </a:lnTo>
                <a:lnTo>
                  <a:pt x="1594" y="979"/>
                </a:lnTo>
                <a:lnTo>
                  <a:pt x="1619" y="989"/>
                </a:lnTo>
                <a:lnTo>
                  <a:pt x="1639" y="1004"/>
                </a:lnTo>
                <a:lnTo>
                  <a:pt x="1654" y="1023"/>
                </a:lnTo>
                <a:lnTo>
                  <a:pt x="1664" y="1045"/>
                </a:lnTo>
                <a:lnTo>
                  <a:pt x="1668" y="1070"/>
                </a:lnTo>
                <a:lnTo>
                  <a:pt x="1664" y="1096"/>
                </a:lnTo>
                <a:lnTo>
                  <a:pt x="1656" y="1116"/>
                </a:lnTo>
                <a:lnTo>
                  <a:pt x="1645" y="1134"/>
                </a:lnTo>
                <a:lnTo>
                  <a:pt x="1630" y="1149"/>
                </a:lnTo>
                <a:lnTo>
                  <a:pt x="1611" y="1160"/>
                </a:lnTo>
                <a:lnTo>
                  <a:pt x="1593" y="1166"/>
                </a:lnTo>
                <a:lnTo>
                  <a:pt x="1572" y="1169"/>
                </a:lnTo>
                <a:lnTo>
                  <a:pt x="1548" y="1165"/>
                </a:lnTo>
                <a:lnTo>
                  <a:pt x="1436" y="1134"/>
                </a:lnTo>
                <a:lnTo>
                  <a:pt x="1325" y="1096"/>
                </a:lnTo>
                <a:lnTo>
                  <a:pt x="1217" y="1054"/>
                </a:lnTo>
                <a:lnTo>
                  <a:pt x="1179" y="1172"/>
                </a:lnTo>
                <a:lnTo>
                  <a:pt x="1146" y="1296"/>
                </a:lnTo>
                <a:lnTo>
                  <a:pt x="1118" y="1423"/>
                </a:lnTo>
                <a:lnTo>
                  <a:pt x="1095" y="1554"/>
                </a:lnTo>
                <a:lnTo>
                  <a:pt x="1078" y="1688"/>
                </a:lnTo>
                <a:lnTo>
                  <a:pt x="1065" y="1824"/>
                </a:lnTo>
                <a:lnTo>
                  <a:pt x="1059" y="1962"/>
                </a:lnTo>
                <a:lnTo>
                  <a:pt x="1962" y="1962"/>
                </a:lnTo>
                <a:lnTo>
                  <a:pt x="1962" y="201"/>
                </a:lnTo>
                <a:close/>
                <a:moveTo>
                  <a:pt x="2154" y="195"/>
                </a:moveTo>
                <a:lnTo>
                  <a:pt x="2154" y="3915"/>
                </a:lnTo>
                <a:lnTo>
                  <a:pt x="2220" y="3899"/>
                </a:lnTo>
                <a:lnTo>
                  <a:pt x="2285" y="3874"/>
                </a:lnTo>
                <a:lnTo>
                  <a:pt x="2349" y="3842"/>
                </a:lnTo>
                <a:lnTo>
                  <a:pt x="2412" y="3800"/>
                </a:lnTo>
                <a:lnTo>
                  <a:pt x="2473" y="3753"/>
                </a:lnTo>
                <a:lnTo>
                  <a:pt x="2532" y="3697"/>
                </a:lnTo>
                <a:lnTo>
                  <a:pt x="2589" y="3633"/>
                </a:lnTo>
                <a:lnTo>
                  <a:pt x="2645" y="3562"/>
                </a:lnTo>
                <a:lnTo>
                  <a:pt x="2699" y="3484"/>
                </a:lnTo>
                <a:lnTo>
                  <a:pt x="2750" y="3399"/>
                </a:lnTo>
                <a:lnTo>
                  <a:pt x="2798" y="3307"/>
                </a:lnTo>
                <a:lnTo>
                  <a:pt x="2843" y="3210"/>
                </a:lnTo>
                <a:lnTo>
                  <a:pt x="2882" y="3109"/>
                </a:lnTo>
                <a:lnTo>
                  <a:pt x="2919" y="3006"/>
                </a:lnTo>
                <a:lnTo>
                  <a:pt x="2951" y="2897"/>
                </a:lnTo>
                <a:lnTo>
                  <a:pt x="2980" y="2785"/>
                </a:lnTo>
                <a:lnTo>
                  <a:pt x="3003" y="2670"/>
                </a:lnTo>
                <a:lnTo>
                  <a:pt x="3023" y="2552"/>
                </a:lnTo>
                <a:lnTo>
                  <a:pt x="3038" y="2432"/>
                </a:lnTo>
                <a:lnTo>
                  <a:pt x="3050" y="2309"/>
                </a:lnTo>
                <a:lnTo>
                  <a:pt x="3057" y="2184"/>
                </a:lnTo>
                <a:lnTo>
                  <a:pt x="3060" y="2058"/>
                </a:lnTo>
                <a:lnTo>
                  <a:pt x="3056" y="1917"/>
                </a:lnTo>
                <a:lnTo>
                  <a:pt x="3047" y="1779"/>
                </a:lnTo>
                <a:lnTo>
                  <a:pt x="3033" y="1643"/>
                </a:lnTo>
                <a:lnTo>
                  <a:pt x="3013" y="1508"/>
                </a:lnTo>
                <a:lnTo>
                  <a:pt x="2988" y="1377"/>
                </a:lnTo>
                <a:lnTo>
                  <a:pt x="2799" y="1684"/>
                </a:lnTo>
                <a:lnTo>
                  <a:pt x="2784" y="1703"/>
                </a:lnTo>
                <a:lnTo>
                  <a:pt x="2764" y="1717"/>
                </a:lnTo>
                <a:lnTo>
                  <a:pt x="2742" y="1726"/>
                </a:lnTo>
                <a:lnTo>
                  <a:pt x="2718" y="1729"/>
                </a:lnTo>
                <a:lnTo>
                  <a:pt x="2700" y="1727"/>
                </a:lnTo>
                <a:lnTo>
                  <a:pt x="2683" y="1722"/>
                </a:lnTo>
                <a:lnTo>
                  <a:pt x="2667" y="1715"/>
                </a:lnTo>
                <a:lnTo>
                  <a:pt x="2649" y="1701"/>
                </a:lnTo>
                <a:lnTo>
                  <a:pt x="2637" y="1684"/>
                </a:lnTo>
                <a:lnTo>
                  <a:pt x="2627" y="1665"/>
                </a:lnTo>
                <a:lnTo>
                  <a:pt x="2622" y="1645"/>
                </a:lnTo>
                <a:lnTo>
                  <a:pt x="2622" y="1624"/>
                </a:lnTo>
                <a:lnTo>
                  <a:pt x="2627" y="1603"/>
                </a:lnTo>
                <a:lnTo>
                  <a:pt x="2635" y="1583"/>
                </a:lnTo>
                <a:lnTo>
                  <a:pt x="2949" y="1076"/>
                </a:lnTo>
                <a:lnTo>
                  <a:pt x="2962" y="1059"/>
                </a:lnTo>
                <a:lnTo>
                  <a:pt x="2980" y="1045"/>
                </a:lnTo>
                <a:lnTo>
                  <a:pt x="2998" y="1036"/>
                </a:lnTo>
                <a:lnTo>
                  <a:pt x="3018" y="1031"/>
                </a:lnTo>
                <a:lnTo>
                  <a:pt x="3040" y="1031"/>
                </a:lnTo>
                <a:lnTo>
                  <a:pt x="3061" y="1035"/>
                </a:lnTo>
                <a:lnTo>
                  <a:pt x="3081" y="1045"/>
                </a:lnTo>
                <a:lnTo>
                  <a:pt x="3587" y="1358"/>
                </a:lnTo>
                <a:lnTo>
                  <a:pt x="3605" y="1372"/>
                </a:lnTo>
                <a:lnTo>
                  <a:pt x="3618" y="1388"/>
                </a:lnTo>
                <a:lnTo>
                  <a:pt x="3627" y="1407"/>
                </a:lnTo>
                <a:lnTo>
                  <a:pt x="3632" y="1428"/>
                </a:lnTo>
                <a:lnTo>
                  <a:pt x="3632" y="1449"/>
                </a:lnTo>
                <a:lnTo>
                  <a:pt x="3627" y="1471"/>
                </a:lnTo>
                <a:lnTo>
                  <a:pt x="3618" y="1490"/>
                </a:lnTo>
                <a:lnTo>
                  <a:pt x="3605" y="1508"/>
                </a:lnTo>
                <a:lnTo>
                  <a:pt x="3587" y="1520"/>
                </a:lnTo>
                <a:lnTo>
                  <a:pt x="3568" y="1530"/>
                </a:lnTo>
                <a:lnTo>
                  <a:pt x="3548" y="1535"/>
                </a:lnTo>
                <a:lnTo>
                  <a:pt x="3527" y="1535"/>
                </a:lnTo>
                <a:lnTo>
                  <a:pt x="3506" y="1530"/>
                </a:lnTo>
                <a:lnTo>
                  <a:pt x="3486" y="1522"/>
                </a:lnTo>
                <a:lnTo>
                  <a:pt x="3176" y="1330"/>
                </a:lnTo>
                <a:lnTo>
                  <a:pt x="3203" y="1471"/>
                </a:lnTo>
                <a:lnTo>
                  <a:pt x="3224" y="1614"/>
                </a:lnTo>
                <a:lnTo>
                  <a:pt x="3239" y="1760"/>
                </a:lnTo>
                <a:lnTo>
                  <a:pt x="3248" y="1908"/>
                </a:lnTo>
                <a:lnTo>
                  <a:pt x="3252" y="2058"/>
                </a:lnTo>
                <a:lnTo>
                  <a:pt x="3249" y="2193"/>
                </a:lnTo>
                <a:lnTo>
                  <a:pt x="3242" y="2325"/>
                </a:lnTo>
                <a:lnTo>
                  <a:pt x="3229" y="2456"/>
                </a:lnTo>
                <a:lnTo>
                  <a:pt x="3213" y="2584"/>
                </a:lnTo>
                <a:lnTo>
                  <a:pt x="3191" y="2710"/>
                </a:lnTo>
                <a:lnTo>
                  <a:pt x="3166" y="2834"/>
                </a:lnTo>
                <a:lnTo>
                  <a:pt x="3134" y="2954"/>
                </a:lnTo>
                <a:lnTo>
                  <a:pt x="3099" y="3070"/>
                </a:lnTo>
                <a:lnTo>
                  <a:pt x="3061" y="3182"/>
                </a:lnTo>
                <a:lnTo>
                  <a:pt x="3017" y="3290"/>
                </a:lnTo>
                <a:lnTo>
                  <a:pt x="2970" y="3394"/>
                </a:lnTo>
                <a:lnTo>
                  <a:pt x="2917" y="3492"/>
                </a:lnTo>
                <a:lnTo>
                  <a:pt x="2864" y="3583"/>
                </a:lnTo>
                <a:lnTo>
                  <a:pt x="2806" y="3667"/>
                </a:lnTo>
                <a:lnTo>
                  <a:pt x="2746" y="3746"/>
                </a:lnTo>
                <a:lnTo>
                  <a:pt x="2684" y="3815"/>
                </a:lnTo>
                <a:lnTo>
                  <a:pt x="2791" y="3773"/>
                </a:lnTo>
                <a:lnTo>
                  <a:pt x="2895" y="3726"/>
                </a:lnTo>
                <a:lnTo>
                  <a:pt x="2995" y="3671"/>
                </a:lnTo>
                <a:lnTo>
                  <a:pt x="3091" y="3611"/>
                </a:lnTo>
                <a:lnTo>
                  <a:pt x="3183" y="3546"/>
                </a:lnTo>
                <a:lnTo>
                  <a:pt x="3270" y="3475"/>
                </a:lnTo>
                <a:lnTo>
                  <a:pt x="3354" y="3399"/>
                </a:lnTo>
                <a:lnTo>
                  <a:pt x="3432" y="3319"/>
                </a:lnTo>
                <a:lnTo>
                  <a:pt x="3506" y="3233"/>
                </a:lnTo>
                <a:lnTo>
                  <a:pt x="3575" y="3143"/>
                </a:lnTo>
                <a:lnTo>
                  <a:pt x="3638" y="3050"/>
                </a:lnTo>
                <a:lnTo>
                  <a:pt x="3696" y="2952"/>
                </a:lnTo>
                <a:lnTo>
                  <a:pt x="3747" y="2850"/>
                </a:lnTo>
                <a:lnTo>
                  <a:pt x="3793" y="2745"/>
                </a:lnTo>
                <a:lnTo>
                  <a:pt x="3832" y="2638"/>
                </a:lnTo>
                <a:lnTo>
                  <a:pt x="3864" y="2527"/>
                </a:lnTo>
                <a:lnTo>
                  <a:pt x="3890" y="2413"/>
                </a:lnTo>
                <a:lnTo>
                  <a:pt x="3909" y="2297"/>
                </a:lnTo>
                <a:lnTo>
                  <a:pt x="3920" y="2179"/>
                </a:lnTo>
                <a:lnTo>
                  <a:pt x="3924" y="2058"/>
                </a:lnTo>
                <a:lnTo>
                  <a:pt x="3920" y="1940"/>
                </a:lnTo>
                <a:lnTo>
                  <a:pt x="3909" y="1822"/>
                </a:lnTo>
                <a:lnTo>
                  <a:pt x="3891" y="1708"/>
                </a:lnTo>
                <a:lnTo>
                  <a:pt x="3865" y="1595"/>
                </a:lnTo>
                <a:lnTo>
                  <a:pt x="3834" y="1487"/>
                </a:lnTo>
                <a:lnTo>
                  <a:pt x="3797" y="1379"/>
                </a:lnTo>
                <a:lnTo>
                  <a:pt x="3752" y="1276"/>
                </a:lnTo>
                <a:lnTo>
                  <a:pt x="3702" y="1176"/>
                </a:lnTo>
                <a:lnTo>
                  <a:pt x="3646" y="1079"/>
                </a:lnTo>
                <a:lnTo>
                  <a:pt x="3585" y="987"/>
                </a:lnTo>
                <a:lnTo>
                  <a:pt x="3517" y="897"/>
                </a:lnTo>
                <a:lnTo>
                  <a:pt x="3446" y="812"/>
                </a:lnTo>
                <a:lnTo>
                  <a:pt x="3369" y="732"/>
                </a:lnTo>
                <a:lnTo>
                  <a:pt x="3288" y="656"/>
                </a:lnTo>
                <a:lnTo>
                  <a:pt x="3202" y="585"/>
                </a:lnTo>
                <a:lnTo>
                  <a:pt x="3112" y="519"/>
                </a:lnTo>
                <a:lnTo>
                  <a:pt x="3018" y="459"/>
                </a:lnTo>
                <a:lnTo>
                  <a:pt x="2921" y="404"/>
                </a:lnTo>
                <a:lnTo>
                  <a:pt x="2820" y="355"/>
                </a:lnTo>
                <a:lnTo>
                  <a:pt x="2717" y="312"/>
                </a:lnTo>
                <a:lnTo>
                  <a:pt x="2609" y="276"/>
                </a:lnTo>
                <a:lnTo>
                  <a:pt x="2498" y="244"/>
                </a:lnTo>
                <a:lnTo>
                  <a:pt x="2386" y="221"/>
                </a:lnTo>
                <a:lnTo>
                  <a:pt x="2271" y="205"/>
                </a:lnTo>
                <a:lnTo>
                  <a:pt x="2154" y="195"/>
                </a:lnTo>
                <a:close/>
                <a:moveTo>
                  <a:pt x="2058" y="0"/>
                </a:moveTo>
                <a:lnTo>
                  <a:pt x="2183" y="4"/>
                </a:lnTo>
                <a:lnTo>
                  <a:pt x="2306" y="15"/>
                </a:lnTo>
                <a:lnTo>
                  <a:pt x="2427" y="34"/>
                </a:lnTo>
                <a:lnTo>
                  <a:pt x="2546" y="59"/>
                </a:lnTo>
                <a:lnTo>
                  <a:pt x="2662" y="91"/>
                </a:lnTo>
                <a:lnTo>
                  <a:pt x="2775" y="128"/>
                </a:lnTo>
                <a:lnTo>
                  <a:pt x="2885" y="173"/>
                </a:lnTo>
                <a:lnTo>
                  <a:pt x="2992" y="225"/>
                </a:lnTo>
                <a:lnTo>
                  <a:pt x="3096" y="282"/>
                </a:lnTo>
                <a:lnTo>
                  <a:pt x="3196" y="344"/>
                </a:lnTo>
                <a:lnTo>
                  <a:pt x="3292" y="412"/>
                </a:lnTo>
                <a:lnTo>
                  <a:pt x="3383" y="485"/>
                </a:lnTo>
                <a:lnTo>
                  <a:pt x="3471" y="563"/>
                </a:lnTo>
                <a:lnTo>
                  <a:pt x="3553" y="645"/>
                </a:lnTo>
                <a:lnTo>
                  <a:pt x="3631" y="733"/>
                </a:lnTo>
                <a:lnTo>
                  <a:pt x="3704" y="824"/>
                </a:lnTo>
                <a:lnTo>
                  <a:pt x="3772" y="920"/>
                </a:lnTo>
                <a:lnTo>
                  <a:pt x="3834" y="1020"/>
                </a:lnTo>
                <a:lnTo>
                  <a:pt x="3891" y="1124"/>
                </a:lnTo>
                <a:lnTo>
                  <a:pt x="3943" y="1231"/>
                </a:lnTo>
                <a:lnTo>
                  <a:pt x="3988" y="1341"/>
                </a:lnTo>
                <a:lnTo>
                  <a:pt x="4025" y="1454"/>
                </a:lnTo>
                <a:lnTo>
                  <a:pt x="4057" y="1570"/>
                </a:lnTo>
                <a:lnTo>
                  <a:pt x="4082" y="1689"/>
                </a:lnTo>
                <a:lnTo>
                  <a:pt x="4101" y="1810"/>
                </a:lnTo>
                <a:lnTo>
                  <a:pt x="4112" y="1933"/>
                </a:lnTo>
                <a:lnTo>
                  <a:pt x="4116" y="2058"/>
                </a:lnTo>
                <a:lnTo>
                  <a:pt x="4112" y="2183"/>
                </a:lnTo>
                <a:lnTo>
                  <a:pt x="4101" y="2306"/>
                </a:lnTo>
                <a:lnTo>
                  <a:pt x="4082" y="2427"/>
                </a:lnTo>
                <a:lnTo>
                  <a:pt x="4057" y="2546"/>
                </a:lnTo>
                <a:lnTo>
                  <a:pt x="4025" y="2662"/>
                </a:lnTo>
                <a:lnTo>
                  <a:pt x="3988" y="2775"/>
                </a:lnTo>
                <a:lnTo>
                  <a:pt x="3943" y="2885"/>
                </a:lnTo>
                <a:lnTo>
                  <a:pt x="3891" y="2992"/>
                </a:lnTo>
                <a:lnTo>
                  <a:pt x="3834" y="3096"/>
                </a:lnTo>
                <a:lnTo>
                  <a:pt x="3772" y="3196"/>
                </a:lnTo>
                <a:lnTo>
                  <a:pt x="3704" y="3292"/>
                </a:lnTo>
                <a:lnTo>
                  <a:pt x="3631" y="3383"/>
                </a:lnTo>
                <a:lnTo>
                  <a:pt x="3553" y="3471"/>
                </a:lnTo>
                <a:lnTo>
                  <a:pt x="3471" y="3553"/>
                </a:lnTo>
                <a:lnTo>
                  <a:pt x="3383" y="3631"/>
                </a:lnTo>
                <a:lnTo>
                  <a:pt x="3292" y="3704"/>
                </a:lnTo>
                <a:lnTo>
                  <a:pt x="3196" y="3772"/>
                </a:lnTo>
                <a:lnTo>
                  <a:pt x="3096" y="3834"/>
                </a:lnTo>
                <a:lnTo>
                  <a:pt x="2992" y="3891"/>
                </a:lnTo>
                <a:lnTo>
                  <a:pt x="2885" y="3943"/>
                </a:lnTo>
                <a:lnTo>
                  <a:pt x="2775" y="3988"/>
                </a:lnTo>
                <a:lnTo>
                  <a:pt x="2662" y="4025"/>
                </a:lnTo>
                <a:lnTo>
                  <a:pt x="2546" y="4057"/>
                </a:lnTo>
                <a:lnTo>
                  <a:pt x="2427" y="4082"/>
                </a:lnTo>
                <a:lnTo>
                  <a:pt x="2306" y="4101"/>
                </a:lnTo>
                <a:lnTo>
                  <a:pt x="2183" y="4112"/>
                </a:lnTo>
                <a:lnTo>
                  <a:pt x="2058" y="4116"/>
                </a:lnTo>
                <a:lnTo>
                  <a:pt x="1933" y="4112"/>
                </a:lnTo>
                <a:lnTo>
                  <a:pt x="1810" y="4101"/>
                </a:lnTo>
                <a:lnTo>
                  <a:pt x="1689" y="4082"/>
                </a:lnTo>
                <a:lnTo>
                  <a:pt x="1570" y="4057"/>
                </a:lnTo>
                <a:lnTo>
                  <a:pt x="1454" y="4025"/>
                </a:lnTo>
                <a:lnTo>
                  <a:pt x="1341" y="3988"/>
                </a:lnTo>
                <a:lnTo>
                  <a:pt x="1231" y="3943"/>
                </a:lnTo>
                <a:lnTo>
                  <a:pt x="1124" y="3891"/>
                </a:lnTo>
                <a:lnTo>
                  <a:pt x="1020" y="3834"/>
                </a:lnTo>
                <a:lnTo>
                  <a:pt x="920" y="3772"/>
                </a:lnTo>
                <a:lnTo>
                  <a:pt x="824" y="3704"/>
                </a:lnTo>
                <a:lnTo>
                  <a:pt x="733" y="3631"/>
                </a:lnTo>
                <a:lnTo>
                  <a:pt x="645" y="3553"/>
                </a:lnTo>
                <a:lnTo>
                  <a:pt x="563" y="3471"/>
                </a:lnTo>
                <a:lnTo>
                  <a:pt x="485" y="3383"/>
                </a:lnTo>
                <a:lnTo>
                  <a:pt x="412" y="3292"/>
                </a:lnTo>
                <a:lnTo>
                  <a:pt x="344" y="3196"/>
                </a:lnTo>
                <a:lnTo>
                  <a:pt x="282" y="3096"/>
                </a:lnTo>
                <a:lnTo>
                  <a:pt x="225" y="2992"/>
                </a:lnTo>
                <a:lnTo>
                  <a:pt x="173" y="2885"/>
                </a:lnTo>
                <a:lnTo>
                  <a:pt x="128" y="2775"/>
                </a:lnTo>
                <a:lnTo>
                  <a:pt x="91" y="2662"/>
                </a:lnTo>
                <a:lnTo>
                  <a:pt x="59" y="2546"/>
                </a:lnTo>
                <a:lnTo>
                  <a:pt x="34" y="2427"/>
                </a:lnTo>
                <a:lnTo>
                  <a:pt x="15" y="2306"/>
                </a:lnTo>
                <a:lnTo>
                  <a:pt x="4" y="2183"/>
                </a:lnTo>
                <a:lnTo>
                  <a:pt x="0" y="2058"/>
                </a:lnTo>
                <a:lnTo>
                  <a:pt x="4" y="1933"/>
                </a:lnTo>
                <a:lnTo>
                  <a:pt x="15" y="1810"/>
                </a:lnTo>
                <a:lnTo>
                  <a:pt x="34" y="1689"/>
                </a:lnTo>
                <a:lnTo>
                  <a:pt x="59" y="1570"/>
                </a:lnTo>
                <a:lnTo>
                  <a:pt x="91" y="1454"/>
                </a:lnTo>
                <a:lnTo>
                  <a:pt x="128" y="1341"/>
                </a:lnTo>
                <a:lnTo>
                  <a:pt x="173" y="1231"/>
                </a:lnTo>
                <a:lnTo>
                  <a:pt x="225" y="1124"/>
                </a:lnTo>
                <a:lnTo>
                  <a:pt x="282" y="1020"/>
                </a:lnTo>
                <a:lnTo>
                  <a:pt x="344" y="920"/>
                </a:lnTo>
                <a:lnTo>
                  <a:pt x="412" y="824"/>
                </a:lnTo>
                <a:lnTo>
                  <a:pt x="485" y="733"/>
                </a:lnTo>
                <a:lnTo>
                  <a:pt x="563" y="645"/>
                </a:lnTo>
                <a:lnTo>
                  <a:pt x="645" y="563"/>
                </a:lnTo>
                <a:lnTo>
                  <a:pt x="733" y="485"/>
                </a:lnTo>
                <a:lnTo>
                  <a:pt x="824" y="412"/>
                </a:lnTo>
                <a:lnTo>
                  <a:pt x="920" y="344"/>
                </a:lnTo>
                <a:lnTo>
                  <a:pt x="1020" y="282"/>
                </a:lnTo>
                <a:lnTo>
                  <a:pt x="1124" y="225"/>
                </a:lnTo>
                <a:lnTo>
                  <a:pt x="1231" y="173"/>
                </a:lnTo>
                <a:lnTo>
                  <a:pt x="1341" y="128"/>
                </a:lnTo>
                <a:lnTo>
                  <a:pt x="1454" y="91"/>
                </a:lnTo>
                <a:lnTo>
                  <a:pt x="1570" y="59"/>
                </a:lnTo>
                <a:lnTo>
                  <a:pt x="1689" y="34"/>
                </a:lnTo>
                <a:lnTo>
                  <a:pt x="1810" y="15"/>
                </a:lnTo>
                <a:lnTo>
                  <a:pt x="1933" y="4"/>
                </a:lnTo>
                <a:lnTo>
                  <a:pt x="205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pic>
        <p:nvPicPr>
          <p:cNvPr id="9" name="Graphic 16" descr="handshake">
            <a:extLst>
              <a:ext uri="{FF2B5EF4-FFF2-40B4-BE49-F238E27FC236}">
                <a16:creationId xmlns:a16="http://schemas.microsoft.com/office/drawing/2014/main" id="{BD16563F-4FE9-2FC2-9047-44B2D2B1E7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53768" y="2685418"/>
            <a:ext cx="661048" cy="661048"/>
          </a:xfrm>
          <a:prstGeom prst="rect">
            <a:avLst/>
          </a:prstGeom>
        </p:spPr>
      </p:pic>
      <p:pic>
        <p:nvPicPr>
          <p:cNvPr id="12" name="shp48" descr="Customer review">
            <a:extLst>
              <a:ext uri="{FF2B5EF4-FFF2-40B4-BE49-F238E27FC236}">
                <a16:creationId xmlns:a16="http://schemas.microsoft.com/office/drawing/2014/main" id="{58B2B9CA-0581-14CB-11D5-1A9E204ADC5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370730" y="6855200"/>
            <a:ext cx="647650" cy="647650"/>
          </a:xfrm>
          <a:prstGeom prst="rect">
            <a:avLst/>
          </a:prstGeom>
        </p:spPr>
      </p:pic>
      <p:pic>
        <p:nvPicPr>
          <p:cNvPr id="18" name="shp50" descr="Presentation with checklist">
            <a:extLst>
              <a:ext uri="{FF2B5EF4-FFF2-40B4-BE49-F238E27FC236}">
                <a16:creationId xmlns:a16="http://schemas.microsoft.com/office/drawing/2014/main" id="{B2F8B8C8-1A76-29F1-F9B5-4E71DFCE770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28292" y="6855200"/>
            <a:ext cx="576064" cy="576064"/>
          </a:xfrm>
          <a:prstGeom prst="rect">
            <a:avLst/>
          </a:prstGeom>
        </p:spPr>
      </p:pic>
    </p:spTree>
    <p:extLst>
      <p:ext uri="{BB962C8B-B14F-4D97-AF65-F5344CB8AC3E}">
        <p14:creationId xmlns:p14="http://schemas.microsoft.com/office/powerpoint/2010/main" val="3581581129"/>
      </p:ext>
    </p:extLst>
  </p:cSld>
  <p:clrMapOvr>
    <a:masterClrMapping/>
  </p:clrMapOvr>
  <p:transition spd="slow" advTm="11935">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dirty="0"/>
              <a:t>MUCHAS GRACIAS!</a:t>
            </a:r>
          </a:p>
        </p:txBody>
      </p:sp>
      <p:sp>
        <p:nvSpPr>
          <p:cNvPr id="6" name="サブタイトル 5"/>
          <p:cNvSpPr>
            <a:spLocks noGrp="1"/>
          </p:cNvSpPr>
          <p:nvPr>
            <p:ph type="subTitle" idx="1"/>
          </p:nvPr>
        </p:nvSpPr>
        <p:spPr/>
        <p:txBody>
          <a:bodyPr>
            <a:normAutofit/>
          </a:bodyPr>
          <a:lstStyle/>
          <a:p>
            <a:r>
              <a:rPr lang="en-US" sz="4000" dirty="0"/>
              <a:t>WWW.SUMAVERITAS.ONG</a:t>
            </a:r>
          </a:p>
        </p:txBody>
      </p:sp>
      <p:sp>
        <p:nvSpPr>
          <p:cNvPr id="8" name="テキスト プレースホルダー 7"/>
          <p:cNvSpPr>
            <a:spLocks noGrp="1"/>
          </p:cNvSpPr>
          <p:nvPr>
            <p:ph type="body" sz="quarter" idx="11"/>
          </p:nvPr>
        </p:nvSpPr>
        <p:spPr/>
        <p:txBody>
          <a:bodyPr/>
          <a:lstStyle/>
          <a:p>
            <a:pPr algn="ctr"/>
            <a:r>
              <a:rPr lang="en-US" dirty="0"/>
              <a:t>FUNDACIÓN SUMA VERITAS</a:t>
            </a:r>
          </a:p>
        </p:txBody>
      </p:sp>
    </p:spTree>
    <p:extLst>
      <p:ext uri="{BB962C8B-B14F-4D97-AF65-F5344CB8AC3E}">
        <p14:creationId xmlns:p14="http://schemas.microsoft.com/office/powerpoint/2010/main" val="4208458771"/>
      </p:ext>
    </p:extLst>
  </p:cSld>
  <p:clrMapOvr>
    <a:masterClrMapping/>
  </p:clrMapOvr>
  <mc:AlternateContent xmlns:mc="http://schemas.openxmlformats.org/markup-compatibility/2006" xmlns:p14="http://schemas.microsoft.com/office/powerpoint/2010/main">
    <mc:Choice Requires="p14">
      <p:transition spd="slow" p14:dur="1200" advTm="6282">
        <p14:flip dir="r"/>
      </p:transition>
    </mc:Choice>
    <mc:Fallback xmlns="">
      <p:transition spd="slow" advTm="628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p:txBody>
          <a:bodyPr/>
          <a:lstStyle/>
          <a:p>
            <a:r>
              <a:rPr lang="es-ES_tradnl" dirty="0"/>
              <a:t>Declaración </a:t>
            </a:r>
            <a:r>
              <a:rPr lang="en-US" dirty="0"/>
              <a:t>de </a:t>
            </a:r>
            <a:r>
              <a:rPr lang="es-ES_tradnl" dirty="0"/>
              <a:t>Respaldo</a:t>
            </a:r>
            <a:endParaRPr lang="es-ES_tradnl"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2</a:t>
            </a:fld>
            <a:endParaRPr lang="en-US" dirty="0"/>
          </a:p>
        </p:txBody>
      </p:sp>
      <p:sp>
        <p:nvSpPr>
          <p:cNvPr id="4" name="フッター プレースホルダー 3"/>
          <p:cNvSpPr>
            <a:spLocks noGrp="1"/>
          </p:cNvSpPr>
          <p:nvPr>
            <p:ph type="ftr" sz="quarter" idx="3"/>
          </p:nvPr>
        </p:nvSpPr>
        <p:spPr/>
        <p:txBody>
          <a:bodyPr/>
          <a:lstStyle/>
          <a:p>
            <a:r>
              <a:rPr lang="en-US" dirty="0"/>
              <a:t>Fundación Suma Veritas</a:t>
            </a:r>
          </a:p>
        </p:txBody>
      </p:sp>
      <p:sp>
        <p:nvSpPr>
          <p:cNvPr id="28" name="テキスト プレースホルダー 27"/>
          <p:cNvSpPr>
            <a:spLocks noGrp="1"/>
          </p:cNvSpPr>
          <p:nvPr>
            <p:ph type="body" sz="quarter" idx="15"/>
          </p:nvPr>
        </p:nvSpPr>
        <p:spPr>
          <a:xfrm>
            <a:off x="3310558" y="2375618"/>
            <a:ext cx="10985164" cy="6336704"/>
          </a:xfrm>
        </p:spPr>
        <p:txBody>
          <a:bodyPr/>
          <a:lstStyle/>
          <a:p>
            <a:pPr algn="l"/>
            <a:r>
              <a:rPr lang="es-419" sz="1800" i="1" dirty="0">
                <a:solidFill>
                  <a:srgbClr val="A5A5A5"/>
                </a:solidFill>
                <a:effectLst/>
                <a:latin typeface="Arial" panose="020B0604020202020204" pitchFamily="34" charset="0"/>
              </a:rPr>
              <a:t>De mi mayor consideración,</a:t>
            </a:r>
          </a:p>
          <a:p>
            <a:pPr algn="l"/>
            <a:endParaRPr lang="es-419" sz="1800" i="1" dirty="0">
              <a:solidFill>
                <a:srgbClr val="A5A5A5"/>
              </a:solidFill>
              <a:effectLst/>
              <a:latin typeface="Arial" panose="020B0604020202020204" pitchFamily="34" charset="0"/>
            </a:endParaRPr>
          </a:p>
          <a:p>
            <a:r>
              <a:rPr lang="es-419" sz="1800" i="1" dirty="0">
                <a:solidFill>
                  <a:srgbClr val="A5A5A5"/>
                </a:solidFill>
                <a:effectLst/>
                <a:latin typeface="Arial" panose="020B0604020202020204" pitchFamily="34" charset="0"/>
              </a:rPr>
              <a:t>Por medio de la presente, la Fundación Suma Veritas se complace en confrrmar su respaldo al Pacto Mundial de la Organización de las Naciones Unidas (ONU) y a sus Diez principios en las áreas de derechos humanos, estándares laborales, medioambiente y anticorrupción. </a:t>
            </a:r>
          </a:p>
          <a:p>
            <a:r>
              <a:rPr lang="es-419" sz="1800" i="1" dirty="0">
                <a:solidFill>
                  <a:srgbClr val="A5A5A5"/>
                </a:solidFill>
                <a:effectLst/>
                <a:latin typeface="Arial" panose="020B0604020202020204" pitchFamily="34" charset="0"/>
              </a:rPr>
              <a:t>Esta es nuestra Comunicación sobre Involucramiento con el Pacto Mundial de la ONU que abarca el período 2012 y 2022. </a:t>
            </a:r>
            <a:endParaRPr lang="es-419" dirty="0"/>
          </a:p>
          <a:p>
            <a:r>
              <a:rPr lang="es-419" sz="1800" dirty="0">
                <a:solidFill>
                  <a:srgbClr val="A5A5A5"/>
                </a:solidFill>
                <a:effectLst/>
                <a:latin typeface="Arial,Italic"/>
              </a:rPr>
              <a:t>En esta Comunicación sobre Involucramiento, describimos las medidas tomadas por nuestra organización para continuar con nuestro trabajo en la promoción de los principios de equidad de género, respeto al medio ambiente , inclusión social, paz y aianzas estratégicas para lgenerar un mayor impacto en el cumplimiento de la Agenda 2030.</a:t>
            </a:r>
          </a:p>
          <a:p>
            <a:endParaRPr lang="es-419" dirty="0"/>
          </a:p>
          <a:p>
            <a:endParaRPr lang="es-419" sz="1800" dirty="0">
              <a:solidFill>
                <a:srgbClr val="A5A5A5"/>
              </a:solidFill>
              <a:effectLst/>
              <a:latin typeface="Arial,Italic"/>
            </a:endParaRPr>
          </a:p>
          <a:p>
            <a:endParaRPr lang="es-419" sz="1800" dirty="0">
              <a:solidFill>
                <a:srgbClr val="A5A5A5"/>
              </a:solidFill>
              <a:latin typeface="Arial,Italic"/>
            </a:endParaRPr>
          </a:p>
          <a:p>
            <a:endParaRPr lang="es-419" sz="1800" dirty="0">
              <a:solidFill>
                <a:srgbClr val="A5A5A5"/>
              </a:solidFill>
              <a:effectLst/>
              <a:latin typeface="Arial,Italic"/>
            </a:endParaRPr>
          </a:p>
          <a:p>
            <a:r>
              <a:rPr lang="es-419" sz="1800" dirty="0">
                <a:solidFill>
                  <a:srgbClr val="A5A5A5"/>
                </a:solidFill>
                <a:effectLst/>
                <a:latin typeface="Arial,Italic"/>
              </a:rPr>
              <a:t>Atentamente, </a:t>
            </a:r>
          </a:p>
          <a:p>
            <a:r>
              <a:rPr lang="es-419" sz="1800" dirty="0">
                <a:solidFill>
                  <a:srgbClr val="A5A5A5"/>
                </a:solidFill>
                <a:latin typeface="Arial,Italic"/>
              </a:rPr>
              <a:t>Dra. Graciela De Oto</a:t>
            </a:r>
          </a:p>
          <a:p>
            <a:r>
              <a:rPr lang="es-419" sz="1800" dirty="0">
                <a:solidFill>
                  <a:srgbClr val="A5A5A5"/>
                </a:solidFill>
                <a:latin typeface="Arial,Italic"/>
              </a:rPr>
              <a:t>Presidente</a:t>
            </a:r>
          </a:p>
          <a:p>
            <a:r>
              <a:rPr lang="es-419" sz="1800" dirty="0">
                <a:solidFill>
                  <a:srgbClr val="A5A5A5"/>
                </a:solidFill>
                <a:latin typeface="Arial,Italic"/>
              </a:rPr>
              <a:t>Fundación Suma Veritas</a:t>
            </a:r>
            <a:endParaRPr lang="es-419" dirty="0"/>
          </a:p>
        </p:txBody>
      </p:sp>
      <p:pic>
        <p:nvPicPr>
          <p:cNvPr id="7" name="Imagen 6">
            <a:extLst>
              <a:ext uri="{FF2B5EF4-FFF2-40B4-BE49-F238E27FC236}">
                <a16:creationId xmlns:a16="http://schemas.microsoft.com/office/drawing/2014/main" id="{59F319CE-18A7-147B-2A8D-BC58F826D3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3940" y="6151612"/>
            <a:ext cx="2418399" cy="910456"/>
          </a:xfrm>
          <a:prstGeom prst="rect">
            <a:avLst/>
          </a:prstGeom>
        </p:spPr>
      </p:pic>
    </p:spTree>
    <p:extLst>
      <p:ext uri="{BB962C8B-B14F-4D97-AF65-F5344CB8AC3E}">
        <p14:creationId xmlns:p14="http://schemas.microsoft.com/office/powerpoint/2010/main" val="2385085913"/>
      </p:ext>
    </p:extLst>
  </p:cSld>
  <p:clrMapOvr>
    <a:masterClrMapping/>
  </p:clrMapOvr>
  <mc:AlternateContent xmlns:mc="http://schemas.openxmlformats.org/markup-compatibility/2006" xmlns:p14="http://schemas.microsoft.com/office/powerpoint/2010/main">
    <mc:Choice Requires="p14">
      <p:transition spd="slow" p14:dur="1600" advTm="3627">
        <p14:prism isInverted="1"/>
      </p:transition>
    </mc:Choice>
    <mc:Fallback xmlns="">
      <p:transition spd="slow" advTm="362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タイトル 25"/>
          <p:cNvSpPr>
            <a:spLocks noGrp="1"/>
          </p:cNvSpPr>
          <p:nvPr>
            <p:ph type="title"/>
          </p:nvPr>
        </p:nvSpPr>
        <p:spPr>
          <a:xfrm>
            <a:off x="366711" y="245243"/>
            <a:ext cx="16961828" cy="1203151"/>
          </a:xfrm>
        </p:spPr>
        <p:txBody>
          <a:bodyPr/>
          <a:lstStyle/>
          <a:p>
            <a:r>
              <a:rPr lang="es-ES_tradnl" dirty="0"/>
              <a:t>Inclusión de Nuevos Participantes</a:t>
            </a:r>
            <a:endParaRPr lang="es-ES_tradnl" dirty="0">
              <a:solidFill>
                <a:schemeClr val="accent1"/>
              </a:solidFill>
              <a:latin typeface="Bebas Neue Regular" pitchFamily="50" charset="0"/>
            </a:endParaRP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3</a:t>
            </a:fld>
            <a:endParaRPr lang="en-US" dirty="0"/>
          </a:p>
        </p:txBody>
      </p:sp>
      <p:sp>
        <p:nvSpPr>
          <p:cNvPr id="4" name="フッター プレースホルダー 3"/>
          <p:cNvSpPr>
            <a:spLocks noGrp="1"/>
          </p:cNvSpPr>
          <p:nvPr>
            <p:ph type="ftr" sz="quarter" idx="3"/>
          </p:nvPr>
        </p:nvSpPr>
        <p:spPr/>
        <p:txBody>
          <a:bodyPr/>
          <a:lstStyle/>
          <a:p>
            <a:r>
              <a:rPr lang="en-US" dirty="0"/>
              <a:t>Fundación Suma Veritas</a:t>
            </a:r>
          </a:p>
        </p:txBody>
      </p:sp>
      <p:sp>
        <p:nvSpPr>
          <p:cNvPr id="29" name="テキスト プレースホルダー 28"/>
          <p:cNvSpPr>
            <a:spLocks noGrp="1"/>
          </p:cNvSpPr>
          <p:nvPr>
            <p:ph type="body" sz="quarter" idx="18"/>
          </p:nvPr>
        </p:nvSpPr>
        <p:spPr>
          <a:xfrm>
            <a:off x="1026549" y="8045296"/>
            <a:ext cx="16633848" cy="1008112"/>
          </a:xfrm>
        </p:spPr>
        <p:txBody>
          <a:bodyPr/>
          <a:lstStyle/>
          <a:p>
            <a:r>
              <a:rPr lang="es-ES_tradnl" dirty="0"/>
              <a:t>Con el fin de promover la </a:t>
            </a:r>
            <a:r>
              <a:rPr lang="es-ES_tradnl" dirty="0" err="1"/>
              <a:t>inclusiÓn</a:t>
            </a:r>
            <a:r>
              <a:rPr lang="es-ES_tradnl" dirty="0"/>
              <a:t> de nuevos participantes al Pacto Global de las Naciones Unidas Hemos generado espacios de comunicación con diversas  entidades para informar sobre acciones y actividades del pacto global local</a:t>
            </a:r>
          </a:p>
          <a:p>
            <a:endParaRPr lang="en-US" dirty="0"/>
          </a:p>
        </p:txBody>
      </p:sp>
      <p:sp>
        <p:nvSpPr>
          <p:cNvPr id="31" name="テキスト プレースホルダー 30"/>
          <p:cNvSpPr>
            <a:spLocks noGrp="1"/>
          </p:cNvSpPr>
          <p:nvPr>
            <p:ph type="body" sz="quarter" idx="54"/>
          </p:nvPr>
        </p:nvSpPr>
        <p:spPr/>
        <p:txBody>
          <a:bodyPr>
            <a:normAutofit fontScale="70000" lnSpcReduction="20000"/>
          </a:bodyPr>
          <a:lstStyle/>
          <a:p>
            <a:r>
              <a:rPr lang="es-ES_tradnl" dirty="0"/>
              <a:t>Senado</a:t>
            </a:r>
          </a:p>
          <a:p>
            <a:r>
              <a:rPr lang="es-ES_tradnl" dirty="0"/>
              <a:t>Nacional</a:t>
            </a:r>
          </a:p>
        </p:txBody>
      </p:sp>
      <p:sp>
        <p:nvSpPr>
          <p:cNvPr id="35" name="テキスト プレースホルダー 34"/>
          <p:cNvSpPr>
            <a:spLocks noGrp="1"/>
          </p:cNvSpPr>
          <p:nvPr>
            <p:ph type="body" sz="quarter" idx="58"/>
          </p:nvPr>
        </p:nvSpPr>
        <p:spPr>
          <a:xfrm>
            <a:off x="4841846" y="2731770"/>
            <a:ext cx="3122368" cy="1203151"/>
          </a:xfrm>
        </p:spPr>
        <p:txBody>
          <a:bodyPr>
            <a:noAutofit/>
          </a:bodyPr>
          <a:lstStyle/>
          <a:p>
            <a:pPr algn="l"/>
            <a:r>
              <a:rPr lang="es-ES_tradnl" sz="2800" dirty="0"/>
              <a:t>IFLAC- RUNIPAZ- </a:t>
            </a:r>
          </a:p>
          <a:p>
            <a:pPr algn="l"/>
            <a:r>
              <a:rPr lang="es-ES_tradnl" sz="2800" dirty="0"/>
              <a:t>CLAIP</a:t>
            </a:r>
          </a:p>
        </p:txBody>
      </p:sp>
      <p:sp>
        <p:nvSpPr>
          <p:cNvPr id="36" name="テキスト プレースホルダー 35"/>
          <p:cNvSpPr>
            <a:spLocks noGrp="1"/>
          </p:cNvSpPr>
          <p:nvPr>
            <p:ph type="body" sz="quarter" idx="59"/>
          </p:nvPr>
        </p:nvSpPr>
        <p:spPr>
          <a:xfrm>
            <a:off x="7581228" y="5929634"/>
            <a:ext cx="3122369" cy="647650"/>
          </a:xfrm>
        </p:spPr>
        <p:txBody>
          <a:bodyPr/>
          <a:lstStyle/>
          <a:p>
            <a:r>
              <a:rPr lang="es-ES_tradnl" dirty="0"/>
              <a:t>Convenio en educación</a:t>
            </a:r>
          </a:p>
        </p:txBody>
      </p:sp>
      <p:sp>
        <p:nvSpPr>
          <p:cNvPr id="39" name="テキスト プレースホルダー 38"/>
          <p:cNvSpPr>
            <a:spLocks noGrp="1"/>
          </p:cNvSpPr>
          <p:nvPr>
            <p:ph type="body" sz="quarter" idx="62"/>
          </p:nvPr>
        </p:nvSpPr>
        <p:spPr>
          <a:xfrm>
            <a:off x="8130428" y="3122310"/>
            <a:ext cx="2380929" cy="812611"/>
          </a:xfrm>
        </p:spPr>
        <p:txBody>
          <a:bodyPr>
            <a:normAutofit fontScale="70000" lnSpcReduction="20000"/>
          </a:bodyPr>
          <a:lstStyle/>
          <a:p>
            <a:r>
              <a:rPr lang="en-US" dirty="0"/>
              <a:t>Universidad</a:t>
            </a:r>
          </a:p>
          <a:p>
            <a:r>
              <a:rPr lang="en-US" dirty="0"/>
              <a:t>Nacional Juarez</a:t>
            </a:r>
          </a:p>
        </p:txBody>
      </p:sp>
      <p:sp>
        <p:nvSpPr>
          <p:cNvPr id="40" name="テキスト プレースホルダー 39"/>
          <p:cNvSpPr>
            <a:spLocks noGrp="1"/>
          </p:cNvSpPr>
          <p:nvPr>
            <p:ph type="body" sz="quarter" idx="63"/>
          </p:nvPr>
        </p:nvSpPr>
        <p:spPr>
          <a:xfrm>
            <a:off x="10846559" y="5906989"/>
            <a:ext cx="3122369" cy="647650"/>
          </a:xfrm>
        </p:spPr>
        <p:txBody>
          <a:bodyPr/>
          <a:lstStyle/>
          <a:p>
            <a:r>
              <a:rPr lang="es-ES_tradnl" dirty="0"/>
              <a:t>congresoS &amp; Capacitaciones</a:t>
            </a:r>
          </a:p>
        </p:txBody>
      </p:sp>
      <p:pic>
        <p:nvPicPr>
          <p:cNvPr id="51" name="図プレースホルダー 50"/>
          <p:cNvPicPr>
            <a:picLocks noGrp="1" noChangeAspect="1"/>
          </p:cNvPicPr>
          <p:nvPr>
            <p:ph type="pic" sz="quarter" idx="65"/>
          </p:nvPr>
        </p:nvPicPr>
        <p:blipFill>
          <a:blip r:embed="rId3" cstate="print">
            <a:extLst>
              <a:ext uri="{28A0092B-C50C-407E-A947-70E740481C1C}">
                <a14:useLocalDpi xmlns:a14="http://schemas.microsoft.com/office/drawing/2010/main" val="0"/>
              </a:ext>
            </a:extLst>
          </a:blip>
          <a:srcRect/>
          <a:stretch>
            <a:fillRect/>
          </a:stretch>
        </p:blipFill>
        <p:spPr/>
      </p:pic>
      <p:sp>
        <p:nvSpPr>
          <p:cNvPr id="43" name="テキスト プレースホルダー 42"/>
          <p:cNvSpPr>
            <a:spLocks noGrp="1"/>
          </p:cNvSpPr>
          <p:nvPr>
            <p:ph type="body" sz="quarter" idx="66"/>
          </p:nvPr>
        </p:nvSpPr>
        <p:spPr/>
        <p:txBody>
          <a:bodyPr>
            <a:noAutofit/>
          </a:bodyPr>
          <a:lstStyle/>
          <a:p>
            <a:r>
              <a:rPr lang="es-ES_tradnl" sz="2000" dirty="0"/>
              <a:t>Red internacional de promotores de los ods</a:t>
            </a:r>
          </a:p>
        </p:txBody>
      </p:sp>
      <p:sp>
        <p:nvSpPr>
          <p:cNvPr id="44" name="テキスト プレースホルダー 43"/>
          <p:cNvSpPr>
            <a:spLocks noGrp="1"/>
          </p:cNvSpPr>
          <p:nvPr>
            <p:ph type="body" sz="quarter" idx="67"/>
          </p:nvPr>
        </p:nvSpPr>
        <p:spPr>
          <a:xfrm>
            <a:off x="13968928" y="6459840"/>
            <a:ext cx="3938036" cy="647650"/>
          </a:xfrm>
        </p:spPr>
        <p:txBody>
          <a:bodyPr/>
          <a:lstStyle/>
          <a:p>
            <a:r>
              <a:rPr lang="es-ES_tradnl" dirty="0"/>
              <a:t>ELABORACIÓN DE UN TRATADO INTERNACIONAL CONTRA LA VIOLENCIA DE GÉNERO</a:t>
            </a:r>
          </a:p>
        </p:txBody>
      </p:sp>
      <p:sp>
        <p:nvSpPr>
          <p:cNvPr id="47" name="テキスト プレースホルダー 46"/>
          <p:cNvSpPr>
            <a:spLocks noGrp="1"/>
          </p:cNvSpPr>
          <p:nvPr>
            <p:ph type="body" sz="quarter" idx="70"/>
          </p:nvPr>
        </p:nvSpPr>
        <p:spPr/>
        <p:txBody>
          <a:bodyPr>
            <a:noAutofit/>
          </a:bodyPr>
          <a:lstStyle/>
          <a:p>
            <a:r>
              <a:rPr lang="en-US" sz="2000" dirty="0"/>
              <a:t>EVERY WOMAN TREATY</a:t>
            </a:r>
          </a:p>
        </p:txBody>
      </p:sp>
      <p:sp>
        <p:nvSpPr>
          <p:cNvPr id="9" name="テキスト プレースホルダー 35">
            <a:extLst>
              <a:ext uri="{FF2B5EF4-FFF2-40B4-BE49-F238E27FC236}">
                <a16:creationId xmlns:a16="http://schemas.microsoft.com/office/drawing/2014/main" id="{D6AEB50C-3E18-280D-32C6-0FBF3FA6AD88}"/>
              </a:ext>
            </a:extLst>
          </p:cNvPr>
          <p:cNvSpPr txBox="1">
            <a:spLocks/>
          </p:cNvSpPr>
          <p:nvPr/>
        </p:nvSpPr>
        <p:spPr>
          <a:xfrm>
            <a:off x="4235895" y="5929634"/>
            <a:ext cx="3122369" cy="647650"/>
          </a:xfrm>
          <a:prstGeom prst="rect">
            <a:avLst/>
          </a:prstGeom>
        </p:spPr>
        <p:txBody>
          <a:bodyPr vert="horz" lIns="163275" tIns="81638" rIns="163275" bIns="81638" rtlCol="0" anchor="ctr">
            <a:noAutofit/>
          </a:bodyPr>
          <a:lstStyle>
            <a:lvl1pPr marL="0" indent="0" algn="ctr" defTabSz="1632753" rtl="0" eaLnBrk="1" latinLnBrk="0" hangingPunct="1">
              <a:spcBef>
                <a:spcPct val="20000"/>
              </a:spcBef>
              <a:buFont typeface="Arial" panose="020B0604020202020204" pitchFamily="34" charset="0"/>
              <a:buNone/>
              <a:defRPr sz="3200" kern="1200" baseline="0">
                <a:solidFill>
                  <a:schemeClr val="accent1"/>
                </a:solidFill>
                <a:latin typeface="Bebas Neue Regular"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s-ES_tradnl" dirty="0"/>
              <a:t>Acciones de paz</a:t>
            </a:r>
          </a:p>
        </p:txBody>
      </p:sp>
      <p:sp>
        <p:nvSpPr>
          <p:cNvPr id="10" name="テキスト プレースホルダー 35">
            <a:extLst>
              <a:ext uri="{FF2B5EF4-FFF2-40B4-BE49-F238E27FC236}">
                <a16:creationId xmlns:a16="http://schemas.microsoft.com/office/drawing/2014/main" id="{7F56EE2C-E7D4-5F6A-95C2-C7B965D1BC6D}"/>
              </a:ext>
            </a:extLst>
          </p:cNvPr>
          <p:cNvSpPr txBox="1">
            <a:spLocks/>
          </p:cNvSpPr>
          <p:nvPr/>
        </p:nvSpPr>
        <p:spPr>
          <a:xfrm>
            <a:off x="1026549" y="5929634"/>
            <a:ext cx="3122369" cy="647650"/>
          </a:xfrm>
          <a:prstGeom prst="rect">
            <a:avLst/>
          </a:prstGeom>
        </p:spPr>
        <p:txBody>
          <a:bodyPr vert="horz" lIns="163275" tIns="81638" rIns="163275" bIns="81638" rtlCol="0" anchor="ctr">
            <a:noAutofit/>
          </a:bodyPr>
          <a:lstStyle>
            <a:lvl1pPr marL="0" indent="0" algn="ctr" defTabSz="1632753" rtl="0" eaLnBrk="1" latinLnBrk="0" hangingPunct="1">
              <a:spcBef>
                <a:spcPct val="20000"/>
              </a:spcBef>
              <a:buFont typeface="Arial" panose="020B0604020202020204" pitchFamily="34" charset="0"/>
              <a:buNone/>
              <a:defRPr sz="3200" kern="1200" baseline="0">
                <a:solidFill>
                  <a:schemeClr val="accent1"/>
                </a:solidFill>
                <a:latin typeface="Bebas Neue Regular"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s-ES_tradnl" dirty="0"/>
              <a:t>Proyectos de ley </a:t>
            </a:r>
          </a:p>
        </p:txBody>
      </p:sp>
      <p:grpSp>
        <p:nvGrpSpPr>
          <p:cNvPr id="13" name="Group 31">
            <a:extLst>
              <a:ext uri="{FF2B5EF4-FFF2-40B4-BE49-F238E27FC236}">
                <a16:creationId xmlns:a16="http://schemas.microsoft.com/office/drawing/2014/main" id="{157C5F83-4908-8F4D-98C1-00BC7812839D}"/>
              </a:ext>
            </a:extLst>
          </p:cNvPr>
          <p:cNvGrpSpPr/>
          <p:nvPr/>
        </p:nvGrpSpPr>
        <p:grpSpPr>
          <a:xfrm>
            <a:off x="5523300" y="4706042"/>
            <a:ext cx="630070" cy="686607"/>
            <a:chOff x="973015" y="1640131"/>
            <a:chExt cx="4239386" cy="3846269"/>
          </a:xfrm>
          <a:solidFill>
            <a:schemeClr val="bg1"/>
          </a:solidFill>
        </p:grpSpPr>
        <p:grpSp>
          <p:nvGrpSpPr>
            <p:cNvPr id="14" name="Group 28">
              <a:extLst>
                <a:ext uri="{FF2B5EF4-FFF2-40B4-BE49-F238E27FC236}">
                  <a16:creationId xmlns:a16="http://schemas.microsoft.com/office/drawing/2014/main" id="{5BC8DAB8-1D21-A23F-A91E-821A053E84EB}"/>
                </a:ext>
              </a:extLst>
            </p:cNvPr>
            <p:cNvGrpSpPr/>
            <p:nvPr/>
          </p:nvGrpSpPr>
          <p:grpSpPr>
            <a:xfrm>
              <a:off x="973015" y="3627862"/>
              <a:ext cx="4239386" cy="1858538"/>
              <a:chOff x="973015" y="3627862"/>
              <a:chExt cx="4239386" cy="1858538"/>
            </a:xfrm>
            <a:grpFill/>
          </p:grpSpPr>
          <p:sp>
            <p:nvSpPr>
              <p:cNvPr id="22" name="Freeform 6">
                <a:extLst>
                  <a:ext uri="{FF2B5EF4-FFF2-40B4-BE49-F238E27FC236}">
                    <a16:creationId xmlns:a16="http://schemas.microsoft.com/office/drawing/2014/main" id="{EA0C92AE-1D4B-7A8E-35B7-2B9D4BA4631E}"/>
                  </a:ext>
                </a:extLst>
              </p:cNvPr>
              <p:cNvSpPr>
                <a:spLocks/>
              </p:cNvSpPr>
              <p:nvPr/>
            </p:nvSpPr>
            <p:spPr bwMode="auto">
              <a:xfrm>
                <a:off x="4603347" y="3648164"/>
                <a:ext cx="435566" cy="428183"/>
              </a:xfrm>
              <a:custGeom>
                <a:avLst/>
                <a:gdLst>
                  <a:gd name="T0" fmla="*/ 236 w 471"/>
                  <a:gd name="T1" fmla="*/ 0 h 464"/>
                  <a:gd name="T2" fmla="*/ 277 w 471"/>
                  <a:gd name="T3" fmla="*/ 4 h 464"/>
                  <a:gd name="T4" fmla="*/ 319 w 471"/>
                  <a:gd name="T5" fmla="*/ 15 h 464"/>
                  <a:gd name="T6" fmla="*/ 354 w 471"/>
                  <a:gd name="T7" fmla="*/ 32 h 464"/>
                  <a:gd name="T8" fmla="*/ 387 w 471"/>
                  <a:gd name="T9" fmla="*/ 54 h 464"/>
                  <a:gd name="T10" fmla="*/ 416 w 471"/>
                  <a:gd name="T11" fmla="*/ 82 h 464"/>
                  <a:gd name="T12" fmla="*/ 440 w 471"/>
                  <a:gd name="T13" fmla="*/ 114 h 464"/>
                  <a:gd name="T14" fmla="*/ 457 w 471"/>
                  <a:gd name="T15" fmla="*/ 151 h 464"/>
                  <a:gd name="T16" fmla="*/ 468 w 471"/>
                  <a:gd name="T17" fmla="*/ 190 h 464"/>
                  <a:gd name="T18" fmla="*/ 471 w 471"/>
                  <a:gd name="T19" fmla="*/ 232 h 464"/>
                  <a:gd name="T20" fmla="*/ 468 w 471"/>
                  <a:gd name="T21" fmla="*/ 274 h 464"/>
                  <a:gd name="T22" fmla="*/ 457 w 471"/>
                  <a:gd name="T23" fmla="*/ 313 h 464"/>
                  <a:gd name="T24" fmla="*/ 440 w 471"/>
                  <a:gd name="T25" fmla="*/ 349 h 464"/>
                  <a:gd name="T26" fmla="*/ 416 w 471"/>
                  <a:gd name="T27" fmla="*/ 381 h 464"/>
                  <a:gd name="T28" fmla="*/ 387 w 471"/>
                  <a:gd name="T29" fmla="*/ 409 h 464"/>
                  <a:gd name="T30" fmla="*/ 354 w 471"/>
                  <a:gd name="T31" fmla="*/ 431 h 464"/>
                  <a:gd name="T32" fmla="*/ 317 w 471"/>
                  <a:gd name="T33" fmla="*/ 448 h 464"/>
                  <a:gd name="T34" fmla="*/ 277 w 471"/>
                  <a:gd name="T35" fmla="*/ 459 h 464"/>
                  <a:gd name="T36" fmla="*/ 236 w 471"/>
                  <a:gd name="T37" fmla="*/ 464 h 464"/>
                  <a:gd name="T38" fmla="*/ 193 w 471"/>
                  <a:gd name="T39" fmla="*/ 459 h 464"/>
                  <a:gd name="T40" fmla="*/ 152 w 471"/>
                  <a:gd name="T41" fmla="*/ 448 h 464"/>
                  <a:gd name="T42" fmla="*/ 117 w 471"/>
                  <a:gd name="T43" fmla="*/ 431 h 464"/>
                  <a:gd name="T44" fmla="*/ 82 w 471"/>
                  <a:gd name="T45" fmla="*/ 409 h 464"/>
                  <a:gd name="T46" fmla="*/ 54 w 471"/>
                  <a:gd name="T47" fmla="*/ 381 h 464"/>
                  <a:gd name="T48" fmla="*/ 31 w 471"/>
                  <a:gd name="T49" fmla="*/ 349 h 464"/>
                  <a:gd name="T50" fmla="*/ 14 w 471"/>
                  <a:gd name="T51" fmla="*/ 313 h 464"/>
                  <a:gd name="T52" fmla="*/ 3 w 471"/>
                  <a:gd name="T53" fmla="*/ 274 h 464"/>
                  <a:gd name="T54" fmla="*/ 0 w 471"/>
                  <a:gd name="T55" fmla="*/ 232 h 464"/>
                  <a:gd name="T56" fmla="*/ 3 w 471"/>
                  <a:gd name="T57" fmla="*/ 190 h 464"/>
                  <a:gd name="T58" fmla="*/ 14 w 471"/>
                  <a:gd name="T59" fmla="*/ 151 h 464"/>
                  <a:gd name="T60" fmla="*/ 31 w 471"/>
                  <a:gd name="T61" fmla="*/ 114 h 464"/>
                  <a:gd name="T62" fmla="*/ 54 w 471"/>
                  <a:gd name="T63" fmla="*/ 82 h 464"/>
                  <a:gd name="T64" fmla="*/ 82 w 471"/>
                  <a:gd name="T65" fmla="*/ 54 h 464"/>
                  <a:gd name="T66" fmla="*/ 117 w 471"/>
                  <a:gd name="T67" fmla="*/ 32 h 464"/>
                  <a:gd name="T68" fmla="*/ 152 w 471"/>
                  <a:gd name="T69" fmla="*/ 15 h 464"/>
                  <a:gd name="T70" fmla="*/ 193 w 471"/>
                  <a:gd name="T71" fmla="*/ 4 h 464"/>
                  <a:gd name="T72" fmla="*/ 236 w 471"/>
                  <a:gd name="T7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1" h="464">
                    <a:moveTo>
                      <a:pt x="236" y="0"/>
                    </a:moveTo>
                    <a:lnTo>
                      <a:pt x="277" y="4"/>
                    </a:lnTo>
                    <a:lnTo>
                      <a:pt x="319" y="15"/>
                    </a:lnTo>
                    <a:lnTo>
                      <a:pt x="354" y="32"/>
                    </a:lnTo>
                    <a:lnTo>
                      <a:pt x="387" y="54"/>
                    </a:lnTo>
                    <a:lnTo>
                      <a:pt x="416" y="82"/>
                    </a:lnTo>
                    <a:lnTo>
                      <a:pt x="440" y="114"/>
                    </a:lnTo>
                    <a:lnTo>
                      <a:pt x="457" y="151"/>
                    </a:lnTo>
                    <a:lnTo>
                      <a:pt x="468" y="190"/>
                    </a:lnTo>
                    <a:lnTo>
                      <a:pt x="471" y="232"/>
                    </a:lnTo>
                    <a:lnTo>
                      <a:pt x="468" y="274"/>
                    </a:lnTo>
                    <a:lnTo>
                      <a:pt x="457" y="313"/>
                    </a:lnTo>
                    <a:lnTo>
                      <a:pt x="440" y="349"/>
                    </a:lnTo>
                    <a:lnTo>
                      <a:pt x="416" y="381"/>
                    </a:lnTo>
                    <a:lnTo>
                      <a:pt x="387" y="409"/>
                    </a:lnTo>
                    <a:lnTo>
                      <a:pt x="354" y="431"/>
                    </a:lnTo>
                    <a:lnTo>
                      <a:pt x="317" y="448"/>
                    </a:lnTo>
                    <a:lnTo>
                      <a:pt x="277" y="459"/>
                    </a:lnTo>
                    <a:lnTo>
                      <a:pt x="236" y="464"/>
                    </a:lnTo>
                    <a:lnTo>
                      <a:pt x="193" y="459"/>
                    </a:lnTo>
                    <a:lnTo>
                      <a:pt x="152" y="448"/>
                    </a:lnTo>
                    <a:lnTo>
                      <a:pt x="117" y="431"/>
                    </a:lnTo>
                    <a:lnTo>
                      <a:pt x="82" y="409"/>
                    </a:lnTo>
                    <a:lnTo>
                      <a:pt x="54" y="381"/>
                    </a:lnTo>
                    <a:lnTo>
                      <a:pt x="31" y="349"/>
                    </a:lnTo>
                    <a:lnTo>
                      <a:pt x="14" y="313"/>
                    </a:lnTo>
                    <a:lnTo>
                      <a:pt x="3" y="274"/>
                    </a:lnTo>
                    <a:lnTo>
                      <a:pt x="0" y="232"/>
                    </a:lnTo>
                    <a:lnTo>
                      <a:pt x="3" y="190"/>
                    </a:lnTo>
                    <a:lnTo>
                      <a:pt x="14" y="151"/>
                    </a:lnTo>
                    <a:lnTo>
                      <a:pt x="31" y="114"/>
                    </a:lnTo>
                    <a:lnTo>
                      <a:pt x="54" y="82"/>
                    </a:lnTo>
                    <a:lnTo>
                      <a:pt x="82" y="54"/>
                    </a:lnTo>
                    <a:lnTo>
                      <a:pt x="117" y="32"/>
                    </a:lnTo>
                    <a:lnTo>
                      <a:pt x="152" y="15"/>
                    </a:lnTo>
                    <a:lnTo>
                      <a:pt x="193" y="4"/>
                    </a:lnTo>
                    <a:lnTo>
                      <a:pt x="2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56908C20-376C-9D01-B7E5-3FD7CD835F45}"/>
                  </a:ext>
                </a:extLst>
              </p:cNvPr>
              <p:cNvSpPr>
                <a:spLocks/>
              </p:cNvSpPr>
              <p:nvPr/>
            </p:nvSpPr>
            <p:spPr bwMode="auto">
              <a:xfrm>
                <a:off x="3422151" y="3648164"/>
                <a:ext cx="433720" cy="428183"/>
              </a:xfrm>
              <a:custGeom>
                <a:avLst/>
                <a:gdLst>
                  <a:gd name="T0" fmla="*/ 235 w 472"/>
                  <a:gd name="T1" fmla="*/ 0 h 464"/>
                  <a:gd name="T2" fmla="*/ 278 w 472"/>
                  <a:gd name="T3" fmla="*/ 4 h 464"/>
                  <a:gd name="T4" fmla="*/ 318 w 472"/>
                  <a:gd name="T5" fmla="*/ 15 h 464"/>
                  <a:gd name="T6" fmla="*/ 355 w 472"/>
                  <a:gd name="T7" fmla="*/ 32 h 464"/>
                  <a:gd name="T8" fmla="*/ 388 w 472"/>
                  <a:gd name="T9" fmla="*/ 54 h 464"/>
                  <a:gd name="T10" fmla="*/ 416 w 472"/>
                  <a:gd name="T11" fmla="*/ 82 h 464"/>
                  <a:gd name="T12" fmla="*/ 440 w 472"/>
                  <a:gd name="T13" fmla="*/ 114 h 464"/>
                  <a:gd name="T14" fmla="*/ 458 w 472"/>
                  <a:gd name="T15" fmla="*/ 151 h 464"/>
                  <a:gd name="T16" fmla="*/ 469 w 472"/>
                  <a:gd name="T17" fmla="*/ 190 h 464"/>
                  <a:gd name="T18" fmla="*/ 472 w 472"/>
                  <a:gd name="T19" fmla="*/ 232 h 464"/>
                  <a:gd name="T20" fmla="*/ 469 w 472"/>
                  <a:gd name="T21" fmla="*/ 274 h 464"/>
                  <a:gd name="T22" fmla="*/ 458 w 472"/>
                  <a:gd name="T23" fmla="*/ 313 h 464"/>
                  <a:gd name="T24" fmla="*/ 440 w 472"/>
                  <a:gd name="T25" fmla="*/ 349 h 464"/>
                  <a:gd name="T26" fmla="*/ 416 w 472"/>
                  <a:gd name="T27" fmla="*/ 381 h 464"/>
                  <a:gd name="T28" fmla="*/ 388 w 472"/>
                  <a:gd name="T29" fmla="*/ 409 h 464"/>
                  <a:gd name="T30" fmla="*/ 355 w 472"/>
                  <a:gd name="T31" fmla="*/ 431 h 464"/>
                  <a:gd name="T32" fmla="*/ 318 w 472"/>
                  <a:gd name="T33" fmla="*/ 448 h 464"/>
                  <a:gd name="T34" fmla="*/ 278 w 472"/>
                  <a:gd name="T35" fmla="*/ 459 h 464"/>
                  <a:gd name="T36" fmla="*/ 235 w 472"/>
                  <a:gd name="T37" fmla="*/ 464 h 464"/>
                  <a:gd name="T38" fmla="*/ 193 w 472"/>
                  <a:gd name="T39" fmla="*/ 459 h 464"/>
                  <a:gd name="T40" fmla="*/ 153 w 472"/>
                  <a:gd name="T41" fmla="*/ 448 h 464"/>
                  <a:gd name="T42" fmla="*/ 117 w 472"/>
                  <a:gd name="T43" fmla="*/ 431 h 464"/>
                  <a:gd name="T44" fmla="*/ 84 w 472"/>
                  <a:gd name="T45" fmla="*/ 409 h 464"/>
                  <a:gd name="T46" fmla="*/ 56 w 472"/>
                  <a:gd name="T47" fmla="*/ 381 h 464"/>
                  <a:gd name="T48" fmla="*/ 32 w 472"/>
                  <a:gd name="T49" fmla="*/ 349 h 464"/>
                  <a:gd name="T50" fmla="*/ 15 w 472"/>
                  <a:gd name="T51" fmla="*/ 313 h 464"/>
                  <a:gd name="T52" fmla="*/ 3 w 472"/>
                  <a:gd name="T53" fmla="*/ 274 h 464"/>
                  <a:gd name="T54" fmla="*/ 0 w 472"/>
                  <a:gd name="T55" fmla="*/ 232 h 464"/>
                  <a:gd name="T56" fmla="*/ 3 w 472"/>
                  <a:gd name="T57" fmla="*/ 190 h 464"/>
                  <a:gd name="T58" fmla="*/ 15 w 472"/>
                  <a:gd name="T59" fmla="*/ 151 h 464"/>
                  <a:gd name="T60" fmla="*/ 32 w 472"/>
                  <a:gd name="T61" fmla="*/ 114 h 464"/>
                  <a:gd name="T62" fmla="*/ 56 w 472"/>
                  <a:gd name="T63" fmla="*/ 82 h 464"/>
                  <a:gd name="T64" fmla="*/ 84 w 472"/>
                  <a:gd name="T65" fmla="*/ 54 h 464"/>
                  <a:gd name="T66" fmla="*/ 117 w 472"/>
                  <a:gd name="T67" fmla="*/ 32 h 464"/>
                  <a:gd name="T68" fmla="*/ 153 w 472"/>
                  <a:gd name="T69" fmla="*/ 15 h 464"/>
                  <a:gd name="T70" fmla="*/ 193 w 472"/>
                  <a:gd name="T71" fmla="*/ 4 h 464"/>
                  <a:gd name="T72" fmla="*/ 235 w 472"/>
                  <a:gd name="T7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2" h="464">
                    <a:moveTo>
                      <a:pt x="235" y="0"/>
                    </a:moveTo>
                    <a:lnTo>
                      <a:pt x="278" y="4"/>
                    </a:lnTo>
                    <a:lnTo>
                      <a:pt x="318" y="15"/>
                    </a:lnTo>
                    <a:lnTo>
                      <a:pt x="355" y="32"/>
                    </a:lnTo>
                    <a:lnTo>
                      <a:pt x="388" y="54"/>
                    </a:lnTo>
                    <a:lnTo>
                      <a:pt x="416" y="82"/>
                    </a:lnTo>
                    <a:lnTo>
                      <a:pt x="440" y="114"/>
                    </a:lnTo>
                    <a:lnTo>
                      <a:pt x="458" y="151"/>
                    </a:lnTo>
                    <a:lnTo>
                      <a:pt x="469" y="190"/>
                    </a:lnTo>
                    <a:lnTo>
                      <a:pt x="472" y="232"/>
                    </a:lnTo>
                    <a:lnTo>
                      <a:pt x="469" y="274"/>
                    </a:lnTo>
                    <a:lnTo>
                      <a:pt x="458" y="313"/>
                    </a:lnTo>
                    <a:lnTo>
                      <a:pt x="440" y="349"/>
                    </a:lnTo>
                    <a:lnTo>
                      <a:pt x="416" y="381"/>
                    </a:lnTo>
                    <a:lnTo>
                      <a:pt x="388" y="409"/>
                    </a:lnTo>
                    <a:lnTo>
                      <a:pt x="355" y="431"/>
                    </a:lnTo>
                    <a:lnTo>
                      <a:pt x="318" y="448"/>
                    </a:lnTo>
                    <a:lnTo>
                      <a:pt x="278" y="459"/>
                    </a:lnTo>
                    <a:lnTo>
                      <a:pt x="235" y="464"/>
                    </a:lnTo>
                    <a:lnTo>
                      <a:pt x="193" y="459"/>
                    </a:lnTo>
                    <a:lnTo>
                      <a:pt x="153" y="448"/>
                    </a:lnTo>
                    <a:lnTo>
                      <a:pt x="117" y="431"/>
                    </a:lnTo>
                    <a:lnTo>
                      <a:pt x="84" y="409"/>
                    </a:lnTo>
                    <a:lnTo>
                      <a:pt x="56" y="381"/>
                    </a:lnTo>
                    <a:lnTo>
                      <a:pt x="32" y="349"/>
                    </a:lnTo>
                    <a:lnTo>
                      <a:pt x="15" y="313"/>
                    </a:lnTo>
                    <a:lnTo>
                      <a:pt x="3" y="274"/>
                    </a:lnTo>
                    <a:lnTo>
                      <a:pt x="0" y="232"/>
                    </a:lnTo>
                    <a:lnTo>
                      <a:pt x="3" y="190"/>
                    </a:lnTo>
                    <a:lnTo>
                      <a:pt x="15" y="151"/>
                    </a:lnTo>
                    <a:lnTo>
                      <a:pt x="32" y="114"/>
                    </a:lnTo>
                    <a:lnTo>
                      <a:pt x="56" y="82"/>
                    </a:lnTo>
                    <a:lnTo>
                      <a:pt x="84" y="54"/>
                    </a:lnTo>
                    <a:lnTo>
                      <a:pt x="117" y="32"/>
                    </a:lnTo>
                    <a:lnTo>
                      <a:pt x="153" y="15"/>
                    </a:lnTo>
                    <a:lnTo>
                      <a:pt x="193" y="4"/>
                    </a:lnTo>
                    <a:lnTo>
                      <a:pt x="2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9B61DABC-3498-9E7C-A1F4-52F9A6CA1A67}"/>
                  </a:ext>
                </a:extLst>
              </p:cNvPr>
              <p:cNvSpPr>
                <a:spLocks/>
              </p:cNvSpPr>
              <p:nvPr/>
            </p:nvSpPr>
            <p:spPr bwMode="auto">
              <a:xfrm>
                <a:off x="2281559" y="3627862"/>
                <a:ext cx="435566" cy="428183"/>
              </a:xfrm>
              <a:custGeom>
                <a:avLst/>
                <a:gdLst>
                  <a:gd name="T0" fmla="*/ 237 w 473"/>
                  <a:gd name="T1" fmla="*/ 0 h 464"/>
                  <a:gd name="T2" fmla="*/ 279 w 473"/>
                  <a:gd name="T3" fmla="*/ 5 h 464"/>
                  <a:gd name="T4" fmla="*/ 319 w 473"/>
                  <a:gd name="T5" fmla="*/ 16 h 464"/>
                  <a:gd name="T6" fmla="*/ 355 w 473"/>
                  <a:gd name="T7" fmla="*/ 33 h 464"/>
                  <a:gd name="T8" fmla="*/ 389 w 473"/>
                  <a:gd name="T9" fmla="*/ 55 h 464"/>
                  <a:gd name="T10" fmla="*/ 417 w 473"/>
                  <a:gd name="T11" fmla="*/ 83 h 464"/>
                  <a:gd name="T12" fmla="*/ 440 w 473"/>
                  <a:gd name="T13" fmla="*/ 116 h 464"/>
                  <a:gd name="T14" fmla="*/ 457 w 473"/>
                  <a:gd name="T15" fmla="*/ 151 h 464"/>
                  <a:gd name="T16" fmla="*/ 469 w 473"/>
                  <a:gd name="T17" fmla="*/ 190 h 464"/>
                  <a:gd name="T18" fmla="*/ 473 w 473"/>
                  <a:gd name="T19" fmla="*/ 232 h 464"/>
                  <a:gd name="T20" fmla="*/ 469 w 473"/>
                  <a:gd name="T21" fmla="*/ 274 h 464"/>
                  <a:gd name="T22" fmla="*/ 457 w 473"/>
                  <a:gd name="T23" fmla="*/ 313 h 464"/>
                  <a:gd name="T24" fmla="*/ 440 w 473"/>
                  <a:gd name="T25" fmla="*/ 350 h 464"/>
                  <a:gd name="T26" fmla="*/ 417 w 473"/>
                  <a:gd name="T27" fmla="*/ 382 h 464"/>
                  <a:gd name="T28" fmla="*/ 389 w 473"/>
                  <a:gd name="T29" fmla="*/ 410 h 464"/>
                  <a:gd name="T30" fmla="*/ 355 w 473"/>
                  <a:gd name="T31" fmla="*/ 432 h 464"/>
                  <a:gd name="T32" fmla="*/ 319 w 473"/>
                  <a:gd name="T33" fmla="*/ 450 h 464"/>
                  <a:gd name="T34" fmla="*/ 279 w 473"/>
                  <a:gd name="T35" fmla="*/ 460 h 464"/>
                  <a:gd name="T36" fmla="*/ 237 w 473"/>
                  <a:gd name="T37" fmla="*/ 464 h 464"/>
                  <a:gd name="T38" fmla="*/ 194 w 473"/>
                  <a:gd name="T39" fmla="*/ 460 h 464"/>
                  <a:gd name="T40" fmla="*/ 154 w 473"/>
                  <a:gd name="T41" fmla="*/ 450 h 464"/>
                  <a:gd name="T42" fmla="*/ 117 w 473"/>
                  <a:gd name="T43" fmla="*/ 432 h 464"/>
                  <a:gd name="T44" fmla="*/ 84 w 473"/>
                  <a:gd name="T45" fmla="*/ 410 h 464"/>
                  <a:gd name="T46" fmla="*/ 56 w 473"/>
                  <a:gd name="T47" fmla="*/ 382 h 464"/>
                  <a:gd name="T48" fmla="*/ 33 w 473"/>
                  <a:gd name="T49" fmla="*/ 350 h 464"/>
                  <a:gd name="T50" fmla="*/ 14 w 473"/>
                  <a:gd name="T51" fmla="*/ 313 h 464"/>
                  <a:gd name="T52" fmla="*/ 4 w 473"/>
                  <a:gd name="T53" fmla="*/ 274 h 464"/>
                  <a:gd name="T54" fmla="*/ 0 w 473"/>
                  <a:gd name="T55" fmla="*/ 232 h 464"/>
                  <a:gd name="T56" fmla="*/ 4 w 473"/>
                  <a:gd name="T57" fmla="*/ 190 h 464"/>
                  <a:gd name="T58" fmla="*/ 14 w 473"/>
                  <a:gd name="T59" fmla="*/ 151 h 464"/>
                  <a:gd name="T60" fmla="*/ 33 w 473"/>
                  <a:gd name="T61" fmla="*/ 116 h 464"/>
                  <a:gd name="T62" fmla="*/ 56 w 473"/>
                  <a:gd name="T63" fmla="*/ 83 h 464"/>
                  <a:gd name="T64" fmla="*/ 84 w 473"/>
                  <a:gd name="T65" fmla="*/ 55 h 464"/>
                  <a:gd name="T66" fmla="*/ 117 w 473"/>
                  <a:gd name="T67" fmla="*/ 33 h 464"/>
                  <a:gd name="T68" fmla="*/ 154 w 473"/>
                  <a:gd name="T69" fmla="*/ 16 h 464"/>
                  <a:gd name="T70" fmla="*/ 194 w 473"/>
                  <a:gd name="T71" fmla="*/ 5 h 464"/>
                  <a:gd name="T72" fmla="*/ 237 w 473"/>
                  <a:gd name="T7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3" h="464">
                    <a:moveTo>
                      <a:pt x="237" y="0"/>
                    </a:moveTo>
                    <a:lnTo>
                      <a:pt x="279" y="5"/>
                    </a:lnTo>
                    <a:lnTo>
                      <a:pt x="319" y="16"/>
                    </a:lnTo>
                    <a:lnTo>
                      <a:pt x="355" y="33"/>
                    </a:lnTo>
                    <a:lnTo>
                      <a:pt x="389" y="55"/>
                    </a:lnTo>
                    <a:lnTo>
                      <a:pt x="417" y="83"/>
                    </a:lnTo>
                    <a:lnTo>
                      <a:pt x="440" y="116"/>
                    </a:lnTo>
                    <a:lnTo>
                      <a:pt x="457" y="151"/>
                    </a:lnTo>
                    <a:lnTo>
                      <a:pt x="469" y="190"/>
                    </a:lnTo>
                    <a:lnTo>
                      <a:pt x="473" y="232"/>
                    </a:lnTo>
                    <a:lnTo>
                      <a:pt x="469" y="274"/>
                    </a:lnTo>
                    <a:lnTo>
                      <a:pt x="457" y="313"/>
                    </a:lnTo>
                    <a:lnTo>
                      <a:pt x="440" y="350"/>
                    </a:lnTo>
                    <a:lnTo>
                      <a:pt x="417" y="382"/>
                    </a:lnTo>
                    <a:lnTo>
                      <a:pt x="389" y="410"/>
                    </a:lnTo>
                    <a:lnTo>
                      <a:pt x="355" y="432"/>
                    </a:lnTo>
                    <a:lnTo>
                      <a:pt x="319" y="450"/>
                    </a:lnTo>
                    <a:lnTo>
                      <a:pt x="279" y="460"/>
                    </a:lnTo>
                    <a:lnTo>
                      <a:pt x="237" y="464"/>
                    </a:lnTo>
                    <a:lnTo>
                      <a:pt x="194" y="460"/>
                    </a:lnTo>
                    <a:lnTo>
                      <a:pt x="154" y="450"/>
                    </a:lnTo>
                    <a:lnTo>
                      <a:pt x="117" y="432"/>
                    </a:lnTo>
                    <a:lnTo>
                      <a:pt x="84" y="410"/>
                    </a:lnTo>
                    <a:lnTo>
                      <a:pt x="56" y="382"/>
                    </a:lnTo>
                    <a:lnTo>
                      <a:pt x="33" y="350"/>
                    </a:lnTo>
                    <a:lnTo>
                      <a:pt x="14" y="313"/>
                    </a:lnTo>
                    <a:lnTo>
                      <a:pt x="4" y="274"/>
                    </a:lnTo>
                    <a:lnTo>
                      <a:pt x="0" y="232"/>
                    </a:lnTo>
                    <a:lnTo>
                      <a:pt x="4" y="190"/>
                    </a:lnTo>
                    <a:lnTo>
                      <a:pt x="14" y="151"/>
                    </a:lnTo>
                    <a:lnTo>
                      <a:pt x="33" y="116"/>
                    </a:lnTo>
                    <a:lnTo>
                      <a:pt x="56" y="83"/>
                    </a:lnTo>
                    <a:lnTo>
                      <a:pt x="84" y="55"/>
                    </a:lnTo>
                    <a:lnTo>
                      <a:pt x="117" y="33"/>
                    </a:lnTo>
                    <a:lnTo>
                      <a:pt x="154" y="16"/>
                    </a:lnTo>
                    <a:lnTo>
                      <a:pt x="194" y="5"/>
                    </a:lnTo>
                    <a:lnTo>
                      <a:pt x="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13B1CEFE-75B2-1097-3A9B-12FA53A33404}"/>
                  </a:ext>
                </a:extLst>
              </p:cNvPr>
              <p:cNvSpPr>
                <a:spLocks/>
              </p:cNvSpPr>
              <p:nvPr/>
            </p:nvSpPr>
            <p:spPr bwMode="auto">
              <a:xfrm>
                <a:off x="1144658" y="3627862"/>
                <a:ext cx="437412" cy="428183"/>
              </a:xfrm>
              <a:custGeom>
                <a:avLst/>
                <a:gdLst>
                  <a:gd name="T0" fmla="*/ 236 w 472"/>
                  <a:gd name="T1" fmla="*/ 0 h 464"/>
                  <a:gd name="T2" fmla="*/ 279 w 472"/>
                  <a:gd name="T3" fmla="*/ 5 h 464"/>
                  <a:gd name="T4" fmla="*/ 319 w 472"/>
                  <a:gd name="T5" fmla="*/ 16 h 464"/>
                  <a:gd name="T6" fmla="*/ 356 w 472"/>
                  <a:gd name="T7" fmla="*/ 33 h 464"/>
                  <a:gd name="T8" fmla="*/ 388 w 472"/>
                  <a:gd name="T9" fmla="*/ 55 h 464"/>
                  <a:gd name="T10" fmla="*/ 417 w 472"/>
                  <a:gd name="T11" fmla="*/ 83 h 464"/>
                  <a:gd name="T12" fmla="*/ 440 w 472"/>
                  <a:gd name="T13" fmla="*/ 116 h 464"/>
                  <a:gd name="T14" fmla="*/ 458 w 472"/>
                  <a:gd name="T15" fmla="*/ 151 h 464"/>
                  <a:gd name="T16" fmla="*/ 468 w 472"/>
                  <a:gd name="T17" fmla="*/ 190 h 464"/>
                  <a:gd name="T18" fmla="*/ 472 w 472"/>
                  <a:gd name="T19" fmla="*/ 232 h 464"/>
                  <a:gd name="T20" fmla="*/ 468 w 472"/>
                  <a:gd name="T21" fmla="*/ 274 h 464"/>
                  <a:gd name="T22" fmla="*/ 458 w 472"/>
                  <a:gd name="T23" fmla="*/ 313 h 464"/>
                  <a:gd name="T24" fmla="*/ 440 w 472"/>
                  <a:gd name="T25" fmla="*/ 350 h 464"/>
                  <a:gd name="T26" fmla="*/ 417 w 472"/>
                  <a:gd name="T27" fmla="*/ 382 h 464"/>
                  <a:gd name="T28" fmla="*/ 388 w 472"/>
                  <a:gd name="T29" fmla="*/ 410 h 464"/>
                  <a:gd name="T30" fmla="*/ 356 w 472"/>
                  <a:gd name="T31" fmla="*/ 432 h 464"/>
                  <a:gd name="T32" fmla="*/ 319 w 472"/>
                  <a:gd name="T33" fmla="*/ 450 h 464"/>
                  <a:gd name="T34" fmla="*/ 279 w 472"/>
                  <a:gd name="T35" fmla="*/ 460 h 464"/>
                  <a:gd name="T36" fmla="*/ 236 w 472"/>
                  <a:gd name="T37" fmla="*/ 464 h 464"/>
                  <a:gd name="T38" fmla="*/ 193 w 472"/>
                  <a:gd name="T39" fmla="*/ 460 h 464"/>
                  <a:gd name="T40" fmla="*/ 153 w 472"/>
                  <a:gd name="T41" fmla="*/ 450 h 464"/>
                  <a:gd name="T42" fmla="*/ 116 w 472"/>
                  <a:gd name="T43" fmla="*/ 432 h 464"/>
                  <a:gd name="T44" fmla="*/ 84 w 472"/>
                  <a:gd name="T45" fmla="*/ 410 h 464"/>
                  <a:gd name="T46" fmla="*/ 55 w 472"/>
                  <a:gd name="T47" fmla="*/ 382 h 464"/>
                  <a:gd name="T48" fmla="*/ 32 w 472"/>
                  <a:gd name="T49" fmla="*/ 350 h 464"/>
                  <a:gd name="T50" fmla="*/ 15 w 472"/>
                  <a:gd name="T51" fmla="*/ 313 h 464"/>
                  <a:gd name="T52" fmla="*/ 4 w 472"/>
                  <a:gd name="T53" fmla="*/ 274 h 464"/>
                  <a:gd name="T54" fmla="*/ 0 w 472"/>
                  <a:gd name="T55" fmla="*/ 232 h 464"/>
                  <a:gd name="T56" fmla="*/ 4 w 472"/>
                  <a:gd name="T57" fmla="*/ 190 h 464"/>
                  <a:gd name="T58" fmla="*/ 15 w 472"/>
                  <a:gd name="T59" fmla="*/ 151 h 464"/>
                  <a:gd name="T60" fmla="*/ 32 w 472"/>
                  <a:gd name="T61" fmla="*/ 116 h 464"/>
                  <a:gd name="T62" fmla="*/ 55 w 472"/>
                  <a:gd name="T63" fmla="*/ 83 h 464"/>
                  <a:gd name="T64" fmla="*/ 84 w 472"/>
                  <a:gd name="T65" fmla="*/ 55 h 464"/>
                  <a:gd name="T66" fmla="*/ 116 w 472"/>
                  <a:gd name="T67" fmla="*/ 33 h 464"/>
                  <a:gd name="T68" fmla="*/ 153 w 472"/>
                  <a:gd name="T69" fmla="*/ 16 h 464"/>
                  <a:gd name="T70" fmla="*/ 193 w 472"/>
                  <a:gd name="T71" fmla="*/ 5 h 464"/>
                  <a:gd name="T72" fmla="*/ 236 w 472"/>
                  <a:gd name="T7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2" h="464">
                    <a:moveTo>
                      <a:pt x="236" y="0"/>
                    </a:moveTo>
                    <a:lnTo>
                      <a:pt x="279" y="5"/>
                    </a:lnTo>
                    <a:lnTo>
                      <a:pt x="319" y="16"/>
                    </a:lnTo>
                    <a:lnTo>
                      <a:pt x="356" y="33"/>
                    </a:lnTo>
                    <a:lnTo>
                      <a:pt x="388" y="55"/>
                    </a:lnTo>
                    <a:lnTo>
                      <a:pt x="417" y="83"/>
                    </a:lnTo>
                    <a:lnTo>
                      <a:pt x="440" y="116"/>
                    </a:lnTo>
                    <a:lnTo>
                      <a:pt x="458" y="151"/>
                    </a:lnTo>
                    <a:lnTo>
                      <a:pt x="468" y="190"/>
                    </a:lnTo>
                    <a:lnTo>
                      <a:pt x="472" y="232"/>
                    </a:lnTo>
                    <a:lnTo>
                      <a:pt x="468" y="274"/>
                    </a:lnTo>
                    <a:lnTo>
                      <a:pt x="458" y="313"/>
                    </a:lnTo>
                    <a:lnTo>
                      <a:pt x="440" y="350"/>
                    </a:lnTo>
                    <a:lnTo>
                      <a:pt x="417" y="382"/>
                    </a:lnTo>
                    <a:lnTo>
                      <a:pt x="388" y="410"/>
                    </a:lnTo>
                    <a:lnTo>
                      <a:pt x="356" y="432"/>
                    </a:lnTo>
                    <a:lnTo>
                      <a:pt x="319" y="450"/>
                    </a:lnTo>
                    <a:lnTo>
                      <a:pt x="279" y="460"/>
                    </a:lnTo>
                    <a:lnTo>
                      <a:pt x="236" y="464"/>
                    </a:lnTo>
                    <a:lnTo>
                      <a:pt x="193" y="460"/>
                    </a:lnTo>
                    <a:lnTo>
                      <a:pt x="153" y="450"/>
                    </a:lnTo>
                    <a:lnTo>
                      <a:pt x="116" y="432"/>
                    </a:lnTo>
                    <a:lnTo>
                      <a:pt x="84" y="410"/>
                    </a:lnTo>
                    <a:lnTo>
                      <a:pt x="55" y="382"/>
                    </a:lnTo>
                    <a:lnTo>
                      <a:pt x="32" y="350"/>
                    </a:lnTo>
                    <a:lnTo>
                      <a:pt x="15" y="313"/>
                    </a:lnTo>
                    <a:lnTo>
                      <a:pt x="4" y="274"/>
                    </a:lnTo>
                    <a:lnTo>
                      <a:pt x="0" y="232"/>
                    </a:lnTo>
                    <a:lnTo>
                      <a:pt x="4" y="190"/>
                    </a:lnTo>
                    <a:lnTo>
                      <a:pt x="15" y="151"/>
                    </a:lnTo>
                    <a:lnTo>
                      <a:pt x="32" y="116"/>
                    </a:lnTo>
                    <a:lnTo>
                      <a:pt x="55" y="83"/>
                    </a:lnTo>
                    <a:lnTo>
                      <a:pt x="84" y="55"/>
                    </a:lnTo>
                    <a:lnTo>
                      <a:pt x="116" y="33"/>
                    </a:lnTo>
                    <a:lnTo>
                      <a:pt x="153" y="16"/>
                    </a:lnTo>
                    <a:lnTo>
                      <a:pt x="193" y="5"/>
                    </a:lnTo>
                    <a:lnTo>
                      <a:pt x="2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ED718FD4-E964-5268-3A90-B2D60FB4FF25}"/>
                  </a:ext>
                </a:extLst>
              </p:cNvPr>
              <p:cNvSpPr>
                <a:spLocks/>
              </p:cNvSpPr>
              <p:nvPr/>
            </p:nvSpPr>
            <p:spPr bwMode="auto">
              <a:xfrm>
                <a:off x="4477845" y="4223997"/>
                <a:ext cx="627510" cy="614591"/>
              </a:xfrm>
              <a:custGeom>
                <a:avLst/>
                <a:gdLst>
                  <a:gd name="T0" fmla="*/ 340 w 681"/>
                  <a:gd name="T1" fmla="*/ 0 h 666"/>
                  <a:gd name="T2" fmla="*/ 396 w 681"/>
                  <a:gd name="T3" fmla="*/ 4 h 666"/>
                  <a:gd name="T4" fmla="*/ 449 w 681"/>
                  <a:gd name="T5" fmla="*/ 17 h 666"/>
                  <a:gd name="T6" fmla="*/ 497 w 681"/>
                  <a:gd name="T7" fmla="*/ 36 h 666"/>
                  <a:gd name="T8" fmla="*/ 541 w 681"/>
                  <a:gd name="T9" fmla="*/ 64 h 666"/>
                  <a:gd name="T10" fmla="*/ 581 w 681"/>
                  <a:gd name="T11" fmla="*/ 98 h 666"/>
                  <a:gd name="T12" fmla="*/ 615 w 681"/>
                  <a:gd name="T13" fmla="*/ 137 h 666"/>
                  <a:gd name="T14" fmla="*/ 642 w 681"/>
                  <a:gd name="T15" fmla="*/ 180 h 666"/>
                  <a:gd name="T16" fmla="*/ 664 w 681"/>
                  <a:gd name="T17" fmla="*/ 227 h 666"/>
                  <a:gd name="T18" fmla="*/ 677 w 681"/>
                  <a:gd name="T19" fmla="*/ 279 h 666"/>
                  <a:gd name="T20" fmla="*/ 681 w 681"/>
                  <a:gd name="T21" fmla="*/ 334 h 666"/>
                  <a:gd name="T22" fmla="*/ 677 w 681"/>
                  <a:gd name="T23" fmla="*/ 387 h 666"/>
                  <a:gd name="T24" fmla="*/ 664 w 681"/>
                  <a:gd name="T25" fmla="*/ 438 h 666"/>
                  <a:gd name="T26" fmla="*/ 642 w 681"/>
                  <a:gd name="T27" fmla="*/ 486 h 666"/>
                  <a:gd name="T28" fmla="*/ 615 w 681"/>
                  <a:gd name="T29" fmla="*/ 531 h 666"/>
                  <a:gd name="T30" fmla="*/ 581 w 681"/>
                  <a:gd name="T31" fmla="*/ 568 h 666"/>
                  <a:gd name="T32" fmla="*/ 541 w 681"/>
                  <a:gd name="T33" fmla="*/ 602 h 666"/>
                  <a:gd name="T34" fmla="*/ 497 w 681"/>
                  <a:gd name="T35" fmla="*/ 630 h 666"/>
                  <a:gd name="T36" fmla="*/ 449 w 681"/>
                  <a:gd name="T37" fmla="*/ 649 h 666"/>
                  <a:gd name="T38" fmla="*/ 396 w 681"/>
                  <a:gd name="T39" fmla="*/ 662 h 666"/>
                  <a:gd name="T40" fmla="*/ 340 w 681"/>
                  <a:gd name="T41" fmla="*/ 666 h 666"/>
                  <a:gd name="T42" fmla="*/ 286 w 681"/>
                  <a:gd name="T43" fmla="*/ 662 h 666"/>
                  <a:gd name="T44" fmla="*/ 234 w 681"/>
                  <a:gd name="T45" fmla="*/ 649 h 666"/>
                  <a:gd name="T46" fmla="*/ 185 w 681"/>
                  <a:gd name="T47" fmla="*/ 630 h 666"/>
                  <a:gd name="T48" fmla="*/ 140 w 681"/>
                  <a:gd name="T49" fmla="*/ 602 h 666"/>
                  <a:gd name="T50" fmla="*/ 100 w 681"/>
                  <a:gd name="T51" fmla="*/ 568 h 666"/>
                  <a:gd name="T52" fmla="*/ 67 w 681"/>
                  <a:gd name="T53" fmla="*/ 531 h 666"/>
                  <a:gd name="T54" fmla="*/ 38 w 681"/>
                  <a:gd name="T55" fmla="*/ 486 h 666"/>
                  <a:gd name="T56" fmla="*/ 19 w 681"/>
                  <a:gd name="T57" fmla="*/ 438 h 666"/>
                  <a:gd name="T58" fmla="*/ 6 w 681"/>
                  <a:gd name="T59" fmla="*/ 387 h 666"/>
                  <a:gd name="T60" fmla="*/ 0 w 681"/>
                  <a:gd name="T61" fmla="*/ 334 h 666"/>
                  <a:gd name="T62" fmla="*/ 6 w 681"/>
                  <a:gd name="T63" fmla="*/ 279 h 666"/>
                  <a:gd name="T64" fmla="*/ 19 w 681"/>
                  <a:gd name="T65" fmla="*/ 227 h 666"/>
                  <a:gd name="T66" fmla="*/ 38 w 681"/>
                  <a:gd name="T67" fmla="*/ 180 h 666"/>
                  <a:gd name="T68" fmla="*/ 67 w 681"/>
                  <a:gd name="T69" fmla="*/ 137 h 666"/>
                  <a:gd name="T70" fmla="*/ 100 w 681"/>
                  <a:gd name="T71" fmla="*/ 98 h 666"/>
                  <a:gd name="T72" fmla="*/ 140 w 681"/>
                  <a:gd name="T73" fmla="*/ 64 h 666"/>
                  <a:gd name="T74" fmla="*/ 185 w 681"/>
                  <a:gd name="T75" fmla="*/ 36 h 666"/>
                  <a:gd name="T76" fmla="*/ 234 w 681"/>
                  <a:gd name="T77" fmla="*/ 17 h 666"/>
                  <a:gd name="T78" fmla="*/ 286 w 681"/>
                  <a:gd name="T79" fmla="*/ 4 h 666"/>
                  <a:gd name="T80" fmla="*/ 340 w 681"/>
                  <a:gd name="T81"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1" h="666">
                    <a:moveTo>
                      <a:pt x="340" y="0"/>
                    </a:moveTo>
                    <a:lnTo>
                      <a:pt x="396" y="4"/>
                    </a:lnTo>
                    <a:lnTo>
                      <a:pt x="449" y="17"/>
                    </a:lnTo>
                    <a:lnTo>
                      <a:pt x="497" y="36"/>
                    </a:lnTo>
                    <a:lnTo>
                      <a:pt x="541" y="64"/>
                    </a:lnTo>
                    <a:lnTo>
                      <a:pt x="581" y="98"/>
                    </a:lnTo>
                    <a:lnTo>
                      <a:pt x="615" y="137"/>
                    </a:lnTo>
                    <a:lnTo>
                      <a:pt x="642" y="180"/>
                    </a:lnTo>
                    <a:lnTo>
                      <a:pt x="664" y="227"/>
                    </a:lnTo>
                    <a:lnTo>
                      <a:pt x="677" y="279"/>
                    </a:lnTo>
                    <a:lnTo>
                      <a:pt x="681" y="334"/>
                    </a:lnTo>
                    <a:lnTo>
                      <a:pt x="677" y="387"/>
                    </a:lnTo>
                    <a:lnTo>
                      <a:pt x="664" y="438"/>
                    </a:lnTo>
                    <a:lnTo>
                      <a:pt x="642" y="486"/>
                    </a:lnTo>
                    <a:lnTo>
                      <a:pt x="615" y="531"/>
                    </a:lnTo>
                    <a:lnTo>
                      <a:pt x="581" y="568"/>
                    </a:lnTo>
                    <a:lnTo>
                      <a:pt x="541" y="602"/>
                    </a:lnTo>
                    <a:lnTo>
                      <a:pt x="497" y="630"/>
                    </a:lnTo>
                    <a:lnTo>
                      <a:pt x="449" y="649"/>
                    </a:lnTo>
                    <a:lnTo>
                      <a:pt x="396" y="662"/>
                    </a:lnTo>
                    <a:lnTo>
                      <a:pt x="340" y="666"/>
                    </a:lnTo>
                    <a:lnTo>
                      <a:pt x="286" y="662"/>
                    </a:lnTo>
                    <a:lnTo>
                      <a:pt x="234" y="649"/>
                    </a:lnTo>
                    <a:lnTo>
                      <a:pt x="185" y="630"/>
                    </a:lnTo>
                    <a:lnTo>
                      <a:pt x="140" y="602"/>
                    </a:lnTo>
                    <a:lnTo>
                      <a:pt x="100" y="568"/>
                    </a:lnTo>
                    <a:lnTo>
                      <a:pt x="67" y="531"/>
                    </a:lnTo>
                    <a:lnTo>
                      <a:pt x="38" y="486"/>
                    </a:lnTo>
                    <a:lnTo>
                      <a:pt x="19" y="438"/>
                    </a:lnTo>
                    <a:lnTo>
                      <a:pt x="6" y="387"/>
                    </a:lnTo>
                    <a:lnTo>
                      <a:pt x="0" y="334"/>
                    </a:lnTo>
                    <a:lnTo>
                      <a:pt x="6" y="279"/>
                    </a:lnTo>
                    <a:lnTo>
                      <a:pt x="19" y="227"/>
                    </a:lnTo>
                    <a:lnTo>
                      <a:pt x="38" y="180"/>
                    </a:lnTo>
                    <a:lnTo>
                      <a:pt x="67" y="137"/>
                    </a:lnTo>
                    <a:lnTo>
                      <a:pt x="100" y="98"/>
                    </a:lnTo>
                    <a:lnTo>
                      <a:pt x="140" y="64"/>
                    </a:lnTo>
                    <a:lnTo>
                      <a:pt x="185" y="36"/>
                    </a:lnTo>
                    <a:lnTo>
                      <a:pt x="234" y="17"/>
                    </a:lnTo>
                    <a:lnTo>
                      <a:pt x="286" y="4"/>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40801259-4D6C-E15E-5793-402F2B5E23B4}"/>
                  </a:ext>
                </a:extLst>
              </p:cNvPr>
              <p:cNvSpPr>
                <a:spLocks/>
              </p:cNvSpPr>
              <p:nvPr/>
            </p:nvSpPr>
            <p:spPr bwMode="auto">
              <a:xfrm>
                <a:off x="4429859" y="4884728"/>
                <a:ext cx="782542" cy="592444"/>
              </a:xfrm>
              <a:custGeom>
                <a:avLst/>
                <a:gdLst>
                  <a:gd name="T0" fmla="*/ 300 w 847"/>
                  <a:gd name="T1" fmla="*/ 0 h 643"/>
                  <a:gd name="T2" fmla="*/ 430 w 847"/>
                  <a:gd name="T3" fmla="*/ 148 h 643"/>
                  <a:gd name="T4" fmla="*/ 554 w 847"/>
                  <a:gd name="T5" fmla="*/ 0 h 643"/>
                  <a:gd name="T6" fmla="*/ 829 w 847"/>
                  <a:gd name="T7" fmla="*/ 91 h 643"/>
                  <a:gd name="T8" fmla="*/ 847 w 847"/>
                  <a:gd name="T9" fmla="*/ 643 h 643"/>
                  <a:gd name="T10" fmla="*/ 0 w 847"/>
                  <a:gd name="T11" fmla="*/ 643 h 643"/>
                  <a:gd name="T12" fmla="*/ 0 w 847"/>
                  <a:gd name="T13" fmla="*/ 91 h 643"/>
                  <a:gd name="T14" fmla="*/ 300 w 847"/>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643">
                    <a:moveTo>
                      <a:pt x="300" y="0"/>
                    </a:moveTo>
                    <a:lnTo>
                      <a:pt x="430" y="148"/>
                    </a:lnTo>
                    <a:lnTo>
                      <a:pt x="554" y="0"/>
                    </a:lnTo>
                    <a:lnTo>
                      <a:pt x="829" y="91"/>
                    </a:lnTo>
                    <a:lnTo>
                      <a:pt x="847" y="643"/>
                    </a:lnTo>
                    <a:lnTo>
                      <a:pt x="0" y="643"/>
                    </a:lnTo>
                    <a:lnTo>
                      <a:pt x="0" y="91"/>
                    </a:lnTo>
                    <a:lnTo>
                      <a:pt x="3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2">
                <a:extLst>
                  <a:ext uri="{FF2B5EF4-FFF2-40B4-BE49-F238E27FC236}">
                    <a16:creationId xmlns:a16="http://schemas.microsoft.com/office/drawing/2014/main" id="{18ED30C1-C814-8025-3F94-FA207DF29995}"/>
                  </a:ext>
                </a:extLst>
              </p:cNvPr>
              <p:cNvSpPr>
                <a:spLocks/>
              </p:cNvSpPr>
              <p:nvPr/>
            </p:nvSpPr>
            <p:spPr bwMode="auto">
              <a:xfrm>
                <a:off x="3326179" y="4223997"/>
                <a:ext cx="625665" cy="614591"/>
              </a:xfrm>
              <a:custGeom>
                <a:avLst/>
                <a:gdLst>
                  <a:gd name="T0" fmla="*/ 339 w 680"/>
                  <a:gd name="T1" fmla="*/ 0 h 666"/>
                  <a:gd name="T2" fmla="*/ 395 w 680"/>
                  <a:gd name="T3" fmla="*/ 4 h 666"/>
                  <a:gd name="T4" fmla="*/ 448 w 680"/>
                  <a:gd name="T5" fmla="*/ 17 h 666"/>
                  <a:gd name="T6" fmla="*/ 496 w 680"/>
                  <a:gd name="T7" fmla="*/ 36 h 666"/>
                  <a:gd name="T8" fmla="*/ 540 w 680"/>
                  <a:gd name="T9" fmla="*/ 64 h 666"/>
                  <a:gd name="T10" fmla="*/ 580 w 680"/>
                  <a:gd name="T11" fmla="*/ 98 h 666"/>
                  <a:gd name="T12" fmla="*/ 614 w 680"/>
                  <a:gd name="T13" fmla="*/ 137 h 666"/>
                  <a:gd name="T14" fmla="*/ 643 w 680"/>
                  <a:gd name="T15" fmla="*/ 180 h 666"/>
                  <a:gd name="T16" fmla="*/ 663 w 680"/>
                  <a:gd name="T17" fmla="*/ 227 h 666"/>
                  <a:gd name="T18" fmla="*/ 675 w 680"/>
                  <a:gd name="T19" fmla="*/ 279 h 666"/>
                  <a:gd name="T20" fmla="*/ 680 w 680"/>
                  <a:gd name="T21" fmla="*/ 334 h 666"/>
                  <a:gd name="T22" fmla="*/ 675 w 680"/>
                  <a:gd name="T23" fmla="*/ 387 h 666"/>
                  <a:gd name="T24" fmla="*/ 663 w 680"/>
                  <a:gd name="T25" fmla="*/ 438 h 666"/>
                  <a:gd name="T26" fmla="*/ 643 w 680"/>
                  <a:gd name="T27" fmla="*/ 486 h 666"/>
                  <a:gd name="T28" fmla="*/ 614 w 680"/>
                  <a:gd name="T29" fmla="*/ 531 h 666"/>
                  <a:gd name="T30" fmla="*/ 580 w 680"/>
                  <a:gd name="T31" fmla="*/ 568 h 666"/>
                  <a:gd name="T32" fmla="*/ 540 w 680"/>
                  <a:gd name="T33" fmla="*/ 602 h 666"/>
                  <a:gd name="T34" fmla="*/ 496 w 680"/>
                  <a:gd name="T35" fmla="*/ 630 h 666"/>
                  <a:gd name="T36" fmla="*/ 448 w 680"/>
                  <a:gd name="T37" fmla="*/ 649 h 666"/>
                  <a:gd name="T38" fmla="*/ 395 w 680"/>
                  <a:gd name="T39" fmla="*/ 662 h 666"/>
                  <a:gd name="T40" fmla="*/ 339 w 680"/>
                  <a:gd name="T41" fmla="*/ 666 h 666"/>
                  <a:gd name="T42" fmla="*/ 285 w 680"/>
                  <a:gd name="T43" fmla="*/ 662 h 666"/>
                  <a:gd name="T44" fmla="*/ 233 w 680"/>
                  <a:gd name="T45" fmla="*/ 649 h 666"/>
                  <a:gd name="T46" fmla="*/ 184 w 680"/>
                  <a:gd name="T47" fmla="*/ 630 h 666"/>
                  <a:gd name="T48" fmla="*/ 139 w 680"/>
                  <a:gd name="T49" fmla="*/ 602 h 666"/>
                  <a:gd name="T50" fmla="*/ 100 w 680"/>
                  <a:gd name="T51" fmla="*/ 568 h 666"/>
                  <a:gd name="T52" fmla="*/ 66 w 680"/>
                  <a:gd name="T53" fmla="*/ 531 h 666"/>
                  <a:gd name="T54" fmla="*/ 37 w 680"/>
                  <a:gd name="T55" fmla="*/ 486 h 666"/>
                  <a:gd name="T56" fmla="*/ 17 w 680"/>
                  <a:gd name="T57" fmla="*/ 438 h 666"/>
                  <a:gd name="T58" fmla="*/ 5 w 680"/>
                  <a:gd name="T59" fmla="*/ 387 h 666"/>
                  <a:gd name="T60" fmla="*/ 0 w 680"/>
                  <a:gd name="T61" fmla="*/ 334 h 666"/>
                  <a:gd name="T62" fmla="*/ 5 w 680"/>
                  <a:gd name="T63" fmla="*/ 279 h 666"/>
                  <a:gd name="T64" fmla="*/ 17 w 680"/>
                  <a:gd name="T65" fmla="*/ 227 h 666"/>
                  <a:gd name="T66" fmla="*/ 37 w 680"/>
                  <a:gd name="T67" fmla="*/ 180 h 666"/>
                  <a:gd name="T68" fmla="*/ 66 w 680"/>
                  <a:gd name="T69" fmla="*/ 137 h 666"/>
                  <a:gd name="T70" fmla="*/ 100 w 680"/>
                  <a:gd name="T71" fmla="*/ 98 h 666"/>
                  <a:gd name="T72" fmla="*/ 139 w 680"/>
                  <a:gd name="T73" fmla="*/ 64 h 666"/>
                  <a:gd name="T74" fmla="*/ 184 w 680"/>
                  <a:gd name="T75" fmla="*/ 36 h 666"/>
                  <a:gd name="T76" fmla="*/ 233 w 680"/>
                  <a:gd name="T77" fmla="*/ 17 h 666"/>
                  <a:gd name="T78" fmla="*/ 285 w 680"/>
                  <a:gd name="T79" fmla="*/ 4 h 666"/>
                  <a:gd name="T80" fmla="*/ 339 w 680"/>
                  <a:gd name="T81"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0" h="666">
                    <a:moveTo>
                      <a:pt x="339" y="0"/>
                    </a:moveTo>
                    <a:lnTo>
                      <a:pt x="395" y="4"/>
                    </a:lnTo>
                    <a:lnTo>
                      <a:pt x="448" y="17"/>
                    </a:lnTo>
                    <a:lnTo>
                      <a:pt x="496" y="36"/>
                    </a:lnTo>
                    <a:lnTo>
                      <a:pt x="540" y="64"/>
                    </a:lnTo>
                    <a:lnTo>
                      <a:pt x="580" y="98"/>
                    </a:lnTo>
                    <a:lnTo>
                      <a:pt x="614" y="137"/>
                    </a:lnTo>
                    <a:lnTo>
                      <a:pt x="643" y="180"/>
                    </a:lnTo>
                    <a:lnTo>
                      <a:pt x="663" y="227"/>
                    </a:lnTo>
                    <a:lnTo>
                      <a:pt x="675" y="279"/>
                    </a:lnTo>
                    <a:lnTo>
                      <a:pt x="680" y="334"/>
                    </a:lnTo>
                    <a:lnTo>
                      <a:pt x="675" y="387"/>
                    </a:lnTo>
                    <a:lnTo>
                      <a:pt x="663" y="438"/>
                    </a:lnTo>
                    <a:lnTo>
                      <a:pt x="643" y="486"/>
                    </a:lnTo>
                    <a:lnTo>
                      <a:pt x="614" y="531"/>
                    </a:lnTo>
                    <a:lnTo>
                      <a:pt x="580" y="568"/>
                    </a:lnTo>
                    <a:lnTo>
                      <a:pt x="540" y="602"/>
                    </a:lnTo>
                    <a:lnTo>
                      <a:pt x="496" y="630"/>
                    </a:lnTo>
                    <a:lnTo>
                      <a:pt x="448" y="649"/>
                    </a:lnTo>
                    <a:lnTo>
                      <a:pt x="395" y="662"/>
                    </a:lnTo>
                    <a:lnTo>
                      <a:pt x="339" y="666"/>
                    </a:lnTo>
                    <a:lnTo>
                      <a:pt x="285" y="662"/>
                    </a:lnTo>
                    <a:lnTo>
                      <a:pt x="233" y="649"/>
                    </a:lnTo>
                    <a:lnTo>
                      <a:pt x="184" y="630"/>
                    </a:lnTo>
                    <a:lnTo>
                      <a:pt x="139" y="602"/>
                    </a:lnTo>
                    <a:lnTo>
                      <a:pt x="100" y="568"/>
                    </a:lnTo>
                    <a:lnTo>
                      <a:pt x="66" y="531"/>
                    </a:lnTo>
                    <a:lnTo>
                      <a:pt x="37" y="486"/>
                    </a:lnTo>
                    <a:lnTo>
                      <a:pt x="17" y="438"/>
                    </a:lnTo>
                    <a:lnTo>
                      <a:pt x="5" y="387"/>
                    </a:lnTo>
                    <a:lnTo>
                      <a:pt x="0" y="334"/>
                    </a:lnTo>
                    <a:lnTo>
                      <a:pt x="5" y="279"/>
                    </a:lnTo>
                    <a:lnTo>
                      <a:pt x="17" y="227"/>
                    </a:lnTo>
                    <a:lnTo>
                      <a:pt x="37" y="180"/>
                    </a:lnTo>
                    <a:lnTo>
                      <a:pt x="66" y="137"/>
                    </a:lnTo>
                    <a:lnTo>
                      <a:pt x="100" y="98"/>
                    </a:lnTo>
                    <a:lnTo>
                      <a:pt x="139" y="64"/>
                    </a:lnTo>
                    <a:lnTo>
                      <a:pt x="184" y="36"/>
                    </a:lnTo>
                    <a:lnTo>
                      <a:pt x="233" y="17"/>
                    </a:lnTo>
                    <a:lnTo>
                      <a:pt x="285" y="4"/>
                    </a:lnTo>
                    <a:lnTo>
                      <a:pt x="3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3">
                <a:extLst>
                  <a:ext uri="{FF2B5EF4-FFF2-40B4-BE49-F238E27FC236}">
                    <a16:creationId xmlns:a16="http://schemas.microsoft.com/office/drawing/2014/main" id="{74DC4CFB-4B64-9BBB-490D-00085D776D9E}"/>
                  </a:ext>
                </a:extLst>
              </p:cNvPr>
              <p:cNvSpPr>
                <a:spLocks/>
              </p:cNvSpPr>
              <p:nvPr/>
            </p:nvSpPr>
            <p:spPr bwMode="auto">
              <a:xfrm>
                <a:off x="3248663" y="4884728"/>
                <a:ext cx="780697" cy="592444"/>
              </a:xfrm>
              <a:custGeom>
                <a:avLst/>
                <a:gdLst>
                  <a:gd name="T0" fmla="*/ 301 w 848"/>
                  <a:gd name="T1" fmla="*/ 0 h 643"/>
                  <a:gd name="T2" fmla="*/ 430 w 848"/>
                  <a:gd name="T3" fmla="*/ 148 h 643"/>
                  <a:gd name="T4" fmla="*/ 556 w 848"/>
                  <a:gd name="T5" fmla="*/ 0 h 643"/>
                  <a:gd name="T6" fmla="*/ 829 w 848"/>
                  <a:gd name="T7" fmla="*/ 91 h 643"/>
                  <a:gd name="T8" fmla="*/ 848 w 848"/>
                  <a:gd name="T9" fmla="*/ 643 h 643"/>
                  <a:gd name="T10" fmla="*/ 0 w 848"/>
                  <a:gd name="T11" fmla="*/ 643 h 643"/>
                  <a:gd name="T12" fmla="*/ 0 w 848"/>
                  <a:gd name="T13" fmla="*/ 91 h 643"/>
                  <a:gd name="T14" fmla="*/ 301 w 848"/>
                  <a:gd name="T15" fmla="*/ 0 h 6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8" h="643">
                    <a:moveTo>
                      <a:pt x="301" y="0"/>
                    </a:moveTo>
                    <a:lnTo>
                      <a:pt x="430" y="148"/>
                    </a:lnTo>
                    <a:lnTo>
                      <a:pt x="556" y="0"/>
                    </a:lnTo>
                    <a:lnTo>
                      <a:pt x="829" y="91"/>
                    </a:lnTo>
                    <a:lnTo>
                      <a:pt x="848" y="643"/>
                    </a:lnTo>
                    <a:lnTo>
                      <a:pt x="0" y="643"/>
                    </a:lnTo>
                    <a:lnTo>
                      <a:pt x="0" y="91"/>
                    </a:lnTo>
                    <a:lnTo>
                      <a:pt x="3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4">
                <a:extLst>
                  <a:ext uri="{FF2B5EF4-FFF2-40B4-BE49-F238E27FC236}">
                    <a16:creationId xmlns:a16="http://schemas.microsoft.com/office/drawing/2014/main" id="{74232A0B-F920-80EF-5D40-AACD95811450}"/>
                  </a:ext>
                </a:extLst>
              </p:cNvPr>
              <p:cNvSpPr>
                <a:spLocks/>
              </p:cNvSpPr>
              <p:nvPr/>
            </p:nvSpPr>
            <p:spPr bwMode="auto">
              <a:xfrm>
                <a:off x="3961072" y="3877021"/>
                <a:ext cx="459559" cy="450331"/>
              </a:xfrm>
              <a:custGeom>
                <a:avLst/>
                <a:gdLst>
                  <a:gd name="T0" fmla="*/ 249 w 497"/>
                  <a:gd name="T1" fmla="*/ 0 h 488"/>
                  <a:gd name="T2" fmla="*/ 293 w 497"/>
                  <a:gd name="T3" fmla="*/ 4 h 488"/>
                  <a:gd name="T4" fmla="*/ 334 w 497"/>
                  <a:gd name="T5" fmla="*/ 15 h 488"/>
                  <a:gd name="T6" fmla="*/ 374 w 497"/>
                  <a:gd name="T7" fmla="*/ 34 h 488"/>
                  <a:gd name="T8" fmla="*/ 408 w 497"/>
                  <a:gd name="T9" fmla="*/ 57 h 488"/>
                  <a:gd name="T10" fmla="*/ 438 w 497"/>
                  <a:gd name="T11" fmla="*/ 87 h 488"/>
                  <a:gd name="T12" fmla="*/ 463 w 497"/>
                  <a:gd name="T13" fmla="*/ 122 h 488"/>
                  <a:gd name="T14" fmla="*/ 481 w 497"/>
                  <a:gd name="T15" fmla="*/ 159 h 488"/>
                  <a:gd name="T16" fmla="*/ 493 w 497"/>
                  <a:gd name="T17" fmla="*/ 200 h 488"/>
                  <a:gd name="T18" fmla="*/ 497 w 497"/>
                  <a:gd name="T19" fmla="*/ 244 h 488"/>
                  <a:gd name="T20" fmla="*/ 493 w 497"/>
                  <a:gd name="T21" fmla="*/ 288 h 488"/>
                  <a:gd name="T22" fmla="*/ 481 w 497"/>
                  <a:gd name="T23" fmla="*/ 328 h 488"/>
                  <a:gd name="T24" fmla="*/ 463 w 497"/>
                  <a:gd name="T25" fmla="*/ 367 h 488"/>
                  <a:gd name="T26" fmla="*/ 438 w 497"/>
                  <a:gd name="T27" fmla="*/ 401 h 488"/>
                  <a:gd name="T28" fmla="*/ 408 w 497"/>
                  <a:gd name="T29" fmla="*/ 430 h 488"/>
                  <a:gd name="T30" fmla="*/ 374 w 497"/>
                  <a:gd name="T31" fmla="*/ 454 h 488"/>
                  <a:gd name="T32" fmla="*/ 334 w 497"/>
                  <a:gd name="T33" fmla="*/ 472 h 488"/>
                  <a:gd name="T34" fmla="*/ 293 w 497"/>
                  <a:gd name="T35" fmla="*/ 483 h 488"/>
                  <a:gd name="T36" fmla="*/ 249 w 497"/>
                  <a:gd name="T37" fmla="*/ 488 h 488"/>
                  <a:gd name="T38" fmla="*/ 203 w 497"/>
                  <a:gd name="T39" fmla="*/ 483 h 488"/>
                  <a:gd name="T40" fmla="*/ 162 w 497"/>
                  <a:gd name="T41" fmla="*/ 472 h 488"/>
                  <a:gd name="T42" fmla="*/ 122 w 497"/>
                  <a:gd name="T43" fmla="*/ 454 h 488"/>
                  <a:gd name="T44" fmla="*/ 88 w 497"/>
                  <a:gd name="T45" fmla="*/ 430 h 488"/>
                  <a:gd name="T46" fmla="*/ 58 w 497"/>
                  <a:gd name="T47" fmla="*/ 401 h 488"/>
                  <a:gd name="T48" fmla="*/ 34 w 497"/>
                  <a:gd name="T49" fmla="*/ 367 h 488"/>
                  <a:gd name="T50" fmla="*/ 15 w 497"/>
                  <a:gd name="T51" fmla="*/ 328 h 488"/>
                  <a:gd name="T52" fmla="*/ 4 w 497"/>
                  <a:gd name="T53" fmla="*/ 288 h 488"/>
                  <a:gd name="T54" fmla="*/ 0 w 497"/>
                  <a:gd name="T55" fmla="*/ 244 h 488"/>
                  <a:gd name="T56" fmla="*/ 4 w 497"/>
                  <a:gd name="T57" fmla="*/ 200 h 488"/>
                  <a:gd name="T58" fmla="*/ 15 w 497"/>
                  <a:gd name="T59" fmla="*/ 159 h 488"/>
                  <a:gd name="T60" fmla="*/ 34 w 497"/>
                  <a:gd name="T61" fmla="*/ 122 h 488"/>
                  <a:gd name="T62" fmla="*/ 58 w 497"/>
                  <a:gd name="T63" fmla="*/ 87 h 488"/>
                  <a:gd name="T64" fmla="*/ 88 w 497"/>
                  <a:gd name="T65" fmla="*/ 57 h 488"/>
                  <a:gd name="T66" fmla="*/ 122 w 497"/>
                  <a:gd name="T67" fmla="*/ 34 h 488"/>
                  <a:gd name="T68" fmla="*/ 162 w 497"/>
                  <a:gd name="T69" fmla="*/ 15 h 488"/>
                  <a:gd name="T70" fmla="*/ 203 w 497"/>
                  <a:gd name="T71" fmla="*/ 4 h 488"/>
                  <a:gd name="T72" fmla="*/ 249 w 497"/>
                  <a:gd name="T73"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88">
                    <a:moveTo>
                      <a:pt x="249" y="0"/>
                    </a:moveTo>
                    <a:lnTo>
                      <a:pt x="293" y="4"/>
                    </a:lnTo>
                    <a:lnTo>
                      <a:pt x="334" y="15"/>
                    </a:lnTo>
                    <a:lnTo>
                      <a:pt x="374" y="34"/>
                    </a:lnTo>
                    <a:lnTo>
                      <a:pt x="408" y="57"/>
                    </a:lnTo>
                    <a:lnTo>
                      <a:pt x="438" y="87"/>
                    </a:lnTo>
                    <a:lnTo>
                      <a:pt x="463" y="122"/>
                    </a:lnTo>
                    <a:lnTo>
                      <a:pt x="481" y="159"/>
                    </a:lnTo>
                    <a:lnTo>
                      <a:pt x="493" y="200"/>
                    </a:lnTo>
                    <a:lnTo>
                      <a:pt x="497" y="244"/>
                    </a:lnTo>
                    <a:lnTo>
                      <a:pt x="493" y="288"/>
                    </a:lnTo>
                    <a:lnTo>
                      <a:pt x="481" y="328"/>
                    </a:lnTo>
                    <a:lnTo>
                      <a:pt x="463" y="367"/>
                    </a:lnTo>
                    <a:lnTo>
                      <a:pt x="438" y="401"/>
                    </a:lnTo>
                    <a:lnTo>
                      <a:pt x="408" y="430"/>
                    </a:lnTo>
                    <a:lnTo>
                      <a:pt x="374" y="454"/>
                    </a:lnTo>
                    <a:lnTo>
                      <a:pt x="334" y="472"/>
                    </a:lnTo>
                    <a:lnTo>
                      <a:pt x="293" y="483"/>
                    </a:lnTo>
                    <a:lnTo>
                      <a:pt x="249" y="488"/>
                    </a:lnTo>
                    <a:lnTo>
                      <a:pt x="203" y="483"/>
                    </a:lnTo>
                    <a:lnTo>
                      <a:pt x="162" y="472"/>
                    </a:lnTo>
                    <a:lnTo>
                      <a:pt x="122" y="454"/>
                    </a:lnTo>
                    <a:lnTo>
                      <a:pt x="88" y="430"/>
                    </a:lnTo>
                    <a:lnTo>
                      <a:pt x="58" y="401"/>
                    </a:lnTo>
                    <a:lnTo>
                      <a:pt x="34" y="367"/>
                    </a:lnTo>
                    <a:lnTo>
                      <a:pt x="15" y="328"/>
                    </a:lnTo>
                    <a:lnTo>
                      <a:pt x="4" y="288"/>
                    </a:lnTo>
                    <a:lnTo>
                      <a:pt x="0" y="244"/>
                    </a:lnTo>
                    <a:lnTo>
                      <a:pt x="4" y="200"/>
                    </a:lnTo>
                    <a:lnTo>
                      <a:pt x="15" y="159"/>
                    </a:lnTo>
                    <a:lnTo>
                      <a:pt x="34" y="122"/>
                    </a:lnTo>
                    <a:lnTo>
                      <a:pt x="58" y="87"/>
                    </a:lnTo>
                    <a:lnTo>
                      <a:pt x="88" y="57"/>
                    </a:lnTo>
                    <a:lnTo>
                      <a:pt x="122" y="34"/>
                    </a:lnTo>
                    <a:lnTo>
                      <a:pt x="162" y="15"/>
                    </a:lnTo>
                    <a:lnTo>
                      <a:pt x="203" y="4"/>
                    </a:lnTo>
                    <a:lnTo>
                      <a:pt x="2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5">
                <a:extLst>
                  <a:ext uri="{FF2B5EF4-FFF2-40B4-BE49-F238E27FC236}">
                    <a16:creationId xmlns:a16="http://schemas.microsoft.com/office/drawing/2014/main" id="{A547E868-F2E6-9E8F-01DA-2FA1770F6821}"/>
                  </a:ext>
                </a:extLst>
              </p:cNvPr>
              <p:cNvSpPr>
                <a:spLocks/>
              </p:cNvSpPr>
              <p:nvPr/>
            </p:nvSpPr>
            <p:spPr bwMode="auto">
              <a:xfrm>
                <a:off x="3911240" y="4360573"/>
                <a:ext cx="566605" cy="433720"/>
              </a:xfrm>
              <a:custGeom>
                <a:avLst/>
                <a:gdLst>
                  <a:gd name="T0" fmla="*/ 63 w 614"/>
                  <a:gd name="T1" fmla="*/ 0 h 471"/>
                  <a:gd name="T2" fmla="*/ 214 w 614"/>
                  <a:gd name="T3" fmla="*/ 0 h 471"/>
                  <a:gd name="T4" fmla="*/ 309 w 614"/>
                  <a:gd name="T5" fmla="*/ 109 h 471"/>
                  <a:gd name="T6" fmla="*/ 400 w 614"/>
                  <a:gd name="T7" fmla="*/ 0 h 471"/>
                  <a:gd name="T8" fmla="*/ 577 w 614"/>
                  <a:gd name="T9" fmla="*/ 0 h 471"/>
                  <a:gd name="T10" fmla="*/ 563 w 614"/>
                  <a:gd name="T11" fmla="*/ 45 h 471"/>
                  <a:gd name="T12" fmla="*/ 550 w 614"/>
                  <a:gd name="T13" fmla="*/ 91 h 471"/>
                  <a:gd name="T14" fmla="*/ 543 w 614"/>
                  <a:gd name="T15" fmla="*/ 137 h 471"/>
                  <a:gd name="T16" fmla="*/ 539 w 614"/>
                  <a:gd name="T17" fmla="*/ 186 h 471"/>
                  <a:gd name="T18" fmla="*/ 543 w 614"/>
                  <a:gd name="T19" fmla="*/ 244 h 471"/>
                  <a:gd name="T20" fmla="*/ 553 w 614"/>
                  <a:gd name="T21" fmla="*/ 300 h 471"/>
                  <a:gd name="T22" fmla="*/ 568 w 614"/>
                  <a:gd name="T23" fmla="*/ 353 h 471"/>
                  <a:gd name="T24" fmla="*/ 590 w 614"/>
                  <a:gd name="T25" fmla="*/ 405 h 471"/>
                  <a:gd name="T26" fmla="*/ 614 w 614"/>
                  <a:gd name="T27" fmla="*/ 455 h 471"/>
                  <a:gd name="T28" fmla="*/ 614 w 614"/>
                  <a:gd name="T29" fmla="*/ 471 h 471"/>
                  <a:gd name="T30" fmla="*/ 0 w 614"/>
                  <a:gd name="T31" fmla="*/ 471 h 471"/>
                  <a:gd name="T32" fmla="*/ 34 w 614"/>
                  <a:gd name="T33" fmla="*/ 420 h 471"/>
                  <a:gd name="T34" fmla="*/ 63 w 614"/>
                  <a:gd name="T35" fmla="*/ 366 h 471"/>
                  <a:gd name="T36" fmla="*/ 84 w 614"/>
                  <a:gd name="T37" fmla="*/ 309 h 471"/>
                  <a:gd name="T38" fmla="*/ 97 w 614"/>
                  <a:gd name="T39" fmla="*/ 248 h 471"/>
                  <a:gd name="T40" fmla="*/ 101 w 614"/>
                  <a:gd name="T41" fmla="*/ 186 h 471"/>
                  <a:gd name="T42" fmla="*/ 98 w 614"/>
                  <a:gd name="T43" fmla="*/ 137 h 471"/>
                  <a:gd name="T44" fmla="*/ 91 w 614"/>
                  <a:gd name="T45" fmla="*/ 89 h 471"/>
                  <a:gd name="T46" fmla="*/ 79 w 614"/>
                  <a:gd name="T47" fmla="*/ 45 h 471"/>
                  <a:gd name="T48" fmla="*/ 63 w 614"/>
                  <a:gd name="T49"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4" h="471">
                    <a:moveTo>
                      <a:pt x="63" y="0"/>
                    </a:moveTo>
                    <a:lnTo>
                      <a:pt x="214" y="0"/>
                    </a:lnTo>
                    <a:lnTo>
                      <a:pt x="309" y="109"/>
                    </a:lnTo>
                    <a:lnTo>
                      <a:pt x="400" y="0"/>
                    </a:lnTo>
                    <a:lnTo>
                      <a:pt x="577" y="0"/>
                    </a:lnTo>
                    <a:lnTo>
                      <a:pt x="563" y="45"/>
                    </a:lnTo>
                    <a:lnTo>
                      <a:pt x="550" y="91"/>
                    </a:lnTo>
                    <a:lnTo>
                      <a:pt x="543" y="137"/>
                    </a:lnTo>
                    <a:lnTo>
                      <a:pt x="539" y="186"/>
                    </a:lnTo>
                    <a:lnTo>
                      <a:pt x="543" y="244"/>
                    </a:lnTo>
                    <a:lnTo>
                      <a:pt x="553" y="300"/>
                    </a:lnTo>
                    <a:lnTo>
                      <a:pt x="568" y="353"/>
                    </a:lnTo>
                    <a:lnTo>
                      <a:pt x="590" y="405"/>
                    </a:lnTo>
                    <a:lnTo>
                      <a:pt x="614" y="455"/>
                    </a:lnTo>
                    <a:lnTo>
                      <a:pt x="614" y="471"/>
                    </a:lnTo>
                    <a:lnTo>
                      <a:pt x="0" y="471"/>
                    </a:lnTo>
                    <a:lnTo>
                      <a:pt x="34" y="420"/>
                    </a:lnTo>
                    <a:lnTo>
                      <a:pt x="63" y="366"/>
                    </a:lnTo>
                    <a:lnTo>
                      <a:pt x="84" y="309"/>
                    </a:lnTo>
                    <a:lnTo>
                      <a:pt x="97" y="248"/>
                    </a:lnTo>
                    <a:lnTo>
                      <a:pt x="101" y="186"/>
                    </a:lnTo>
                    <a:lnTo>
                      <a:pt x="98" y="137"/>
                    </a:lnTo>
                    <a:lnTo>
                      <a:pt x="91" y="89"/>
                    </a:lnTo>
                    <a:lnTo>
                      <a:pt x="79" y="45"/>
                    </a:lnTo>
                    <a:lnTo>
                      <a:pt x="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6">
                <a:extLst>
                  <a:ext uri="{FF2B5EF4-FFF2-40B4-BE49-F238E27FC236}">
                    <a16:creationId xmlns:a16="http://schemas.microsoft.com/office/drawing/2014/main" id="{8CCD06FB-D985-A450-EF32-AF11A8572D28}"/>
                  </a:ext>
                </a:extLst>
              </p:cNvPr>
              <p:cNvSpPr>
                <a:spLocks/>
              </p:cNvSpPr>
              <p:nvPr/>
            </p:nvSpPr>
            <p:spPr bwMode="auto">
              <a:xfrm>
                <a:off x="2204043" y="4233225"/>
                <a:ext cx="625665" cy="614591"/>
              </a:xfrm>
              <a:custGeom>
                <a:avLst/>
                <a:gdLst>
                  <a:gd name="T0" fmla="*/ 340 w 679"/>
                  <a:gd name="T1" fmla="*/ 0 h 666"/>
                  <a:gd name="T2" fmla="*/ 395 w 679"/>
                  <a:gd name="T3" fmla="*/ 4 h 666"/>
                  <a:gd name="T4" fmla="*/ 447 w 679"/>
                  <a:gd name="T5" fmla="*/ 16 h 666"/>
                  <a:gd name="T6" fmla="*/ 496 w 679"/>
                  <a:gd name="T7" fmla="*/ 36 h 666"/>
                  <a:gd name="T8" fmla="*/ 540 w 679"/>
                  <a:gd name="T9" fmla="*/ 64 h 666"/>
                  <a:gd name="T10" fmla="*/ 580 w 679"/>
                  <a:gd name="T11" fmla="*/ 97 h 666"/>
                  <a:gd name="T12" fmla="*/ 614 w 679"/>
                  <a:gd name="T13" fmla="*/ 135 h 666"/>
                  <a:gd name="T14" fmla="*/ 641 w 679"/>
                  <a:gd name="T15" fmla="*/ 180 h 666"/>
                  <a:gd name="T16" fmla="*/ 662 w 679"/>
                  <a:gd name="T17" fmla="*/ 227 h 666"/>
                  <a:gd name="T18" fmla="*/ 675 w 679"/>
                  <a:gd name="T19" fmla="*/ 279 h 666"/>
                  <a:gd name="T20" fmla="*/ 679 w 679"/>
                  <a:gd name="T21" fmla="*/ 332 h 666"/>
                  <a:gd name="T22" fmla="*/ 675 w 679"/>
                  <a:gd name="T23" fmla="*/ 386 h 666"/>
                  <a:gd name="T24" fmla="*/ 662 w 679"/>
                  <a:gd name="T25" fmla="*/ 438 h 666"/>
                  <a:gd name="T26" fmla="*/ 641 w 679"/>
                  <a:gd name="T27" fmla="*/ 486 h 666"/>
                  <a:gd name="T28" fmla="*/ 614 w 679"/>
                  <a:gd name="T29" fmla="*/ 529 h 666"/>
                  <a:gd name="T30" fmla="*/ 580 w 679"/>
                  <a:gd name="T31" fmla="*/ 568 h 666"/>
                  <a:gd name="T32" fmla="*/ 540 w 679"/>
                  <a:gd name="T33" fmla="*/ 602 h 666"/>
                  <a:gd name="T34" fmla="*/ 496 w 679"/>
                  <a:gd name="T35" fmla="*/ 629 h 666"/>
                  <a:gd name="T36" fmla="*/ 447 w 679"/>
                  <a:gd name="T37" fmla="*/ 649 h 666"/>
                  <a:gd name="T38" fmla="*/ 395 w 679"/>
                  <a:gd name="T39" fmla="*/ 662 h 666"/>
                  <a:gd name="T40" fmla="*/ 340 w 679"/>
                  <a:gd name="T41" fmla="*/ 666 h 666"/>
                  <a:gd name="T42" fmla="*/ 285 w 679"/>
                  <a:gd name="T43" fmla="*/ 662 h 666"/>
                  <a:gd name="T44" fmla="*/ 232 w 679"/>
                  <a:gd name="T45" fmla="*/ 649 h 666"/>
                  <a:gd name="T46" fmla="*/ 184 w 679"/>
                  <a:gd name="T47" fmla="*/ 629 h 666"/>
                  <a:gd name="T48" fmla="*/ 138 w 679"/>
                  <a:gd name="T49" fmla="*/ 602 h 666"/>
                  <a:gd name="T50" fmla="*/ 100 w 679"/>
                  <a:gd name="T51" fmla="*/ 568 h 666"/>
                  <a:gd name="T52" fmla="*/ 66 w 679"/>
                  <a:gd name="T53" fmla="*/ 529 h 666"/>
                  <a:gd name="T54" fmla="*/ 37 w 679"/>
                  <a:gd name="T55" fmla="*/ 486 h 666"/>
                  <a:gd name="T56" fmla="*/ 17 w 679"/>
                  <a:gd name="T57" fmla="*/ 438 h 666"/>
                  <a:gd name="T58" fmla="*/ 4 w 679"/>
                  <a:gd name="T59" fmla="*/ 386 h 666"/>
                  <a:gd name="T60" fmla="*/ 0 w 679"/>
                  <a:gd name="T61" fmla="*/ 332 h 666"/>
                  <a:gd name="T62" fmla="*/ 4 w 679"/>
                  <a:gd name="T63" fmla="*/ 279 h 666"/>
                  <a:gd name="T64" fmla="*/ 17 w 679"/>
                  <a:gd name="T65" fmla="*/ 227 h 666"/>
                  <a:gd name="T66" fmla="*/ 37 w 679"/>
                  <a:gd name="T67" fmla="*/ 180 h 666"/>
                  <a:gd name="T68" fmla="*/ 66 w 679"/>
                  <a:gd name="T69" fmla="*/ 135 h 666"/>
                  <a:gd name="T70" fmla="*/ 100 w 679"/>
                  <a:gd name="T71" fmla="*/ 97 h 666"/>
                  <a:gd name="T72" fmla="*/ 138 w 679"/>
                  <a:gd name="T73" fmla="*/ 64 h 666"/>
                  <a:gd name="T74" fmla="*/ 184 w 679"/>
                  <a:gd name="T75" fmla="*/ 36 h 666"/>
                  <a:gd name="T76" fmla="*/ 232 w 679"/>
                  <a:gd name="T77" fmla="*/ 16 h 666"/>
                  <a:gd name="T78" fmla="*/ 285 w 679"/>
                  <a:gd name="T79" fmla="*/ 4 h 666"/>
                  <a:gd name="T80" fmla="*/ 340 w 679"/>
                  <a:gd name="T81"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9" h="666">
                    <a:moveTo>
                      <a:pt x="340" y="0"/>
                    </a:moveTo>
                    <a:lnTo>
                      <a:pt x="395" y="4"/>
                    </a:lnTo>
                    <a:lnTo>
                      <a:pt x="447" y="16"/>
                    </a:lnTo>
                    <a:lnTo>
                      <a:pt x="496" y="36"/>
                    </a:lnTo>
                    <a:lnTo>
                      <a:pt x="540" y="64"/>
                    </a:lnTo>
                    <a:lnTo>
                      <a:pt x="580" y="97"/>
                    </a:lnTo>
                    <a:lnTo>
                      <a:pt x="614" y="135"/>
                    </a:lnTo>
                    <a:lnTo>
                      <a:pt x="641" y="180"/>
                    </a:lnTo>
                    <a:lnTo>
                      <a:pt x="662" y="227"/>
                    </a:lnTo>
                    <a:lnTo>
                      <a:pt x="675" y="279"/>
                    </a:lnTo>
                    <a:lnTo>
                      <a:pt x="679" y="332"/>
                    </a:lnTo>
                    <a:lnTo>
                      <a:pt x="675" y="386"/>
                    </a:lnTo>
                    <a:lnTo>
                      <a:pt x="662" y="438"/>
                    </a:lnTo>
                    <a:lnTo>
                      <a:pt x="641" y="486"/>
                    </a:lnTo>
                    <a:lnTo>
                      <a:pt x="614" y="529"/>
                    </a:lnTo>
                    <a:lnTo>
                      <a:pt x="580" y="568"/>
                    </a:lnTo>
                    <a:lnTo>
                      <a:pt x="540" y="602"/>
                    </a:lnTo>
                    <a:lnTo>
                      <a:pt x="496" y="629"/>
                    </a:lnTo>
                    <a:lnTo>
                      <a:pt x="447" y="649"/>
                    </a:lnTo>
                    <a:lnTo>
                      <a:pt x="395" y="662"/>
                    </a:lnTo>
                    <a:lnTo>
                      <a:pt x="340" y="666"/>
                    </a:lnTo>
                    <a:lnTo>
                      <a:pt x="285" y="662"/>
                    </a:lnTo>
                    <a:lnTo>
                      <a:pt x="232" y="649"/>
                    </a:lnTo>
                    <a:lnTo>
                      <a:pt x="184" y="629"/>
                    </a:lnTo>
                    <a:lnTo>
                      <a:pt x="138" y="602"/>
                    </a:lnTo>
                    <a:lnTo>
                      <a:pt x="100" y="568"/>
                    </a:lnTo>
                    <a:lnTo>
                      <a:pt x="66" y="529"/>
                    </a:lnTo>
                    <a:lnTo>
                      <a:pt x="37" y="486"/>
                    </a:lnTo>
                    <a:lnTo>
                      <a:pt x="17" y="438"/>
                    </a:lnTo>
                    <a:lnTo>
                      <a:pt x="4" y="386"/>
                    </a:lnTo>
                    <a:lnTo>
                      <a:pt x="0" y="332"/>
                    </a:lnTo>
                    <a:lnTo>
                      <a:pt x="4" y="279"/>
                    </a:lnTo>
                    <a:lnTo>
                      <a:pt x="17" y="227"/>
                    </a:lnTo>
                    <a:lnTo>
                      <a:pt x="37" y="180"/>
                    </a:lnTo>
                    <a:lnTo>
                      <a:pt x="66" y="135"/>
                    </a:lnTo>
                    <a:lnTo>
                      <a:pt x="100" y="97"/>
                    </a:lnTo>
                    <a:lnTo>
                      <a:pt x="138" y="64"/>
                    </a:lnTo>
                    <a:lnTo>
                      <a:pt x="184" y="36"/>
                    </a:lnTo>
                    <a:lnTo>
                      <a:pt x="232" y="16"/>
                    </a:lnTo>
                    <a:lnTo>
                      <a:pt x="285" y="4"/>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7">
                <a:extLst>
                  <a:ext uri="{FF2B5EF4-FFF2-40B4-BE49-F238E27FC236}">
                    <a16:creationId xmlns:a16="http://schemas.microsoft.com/office/drawing/2014/main" id="{58F8AA8D-7187-17F8-92E1-E535227FD48E}"/>
                  </a:ext>
                </a:extLst>
              </p:cNvPr>
              <p:cNvSpPr>
                <a:spLocks/>
              </p:cNvSpPr>
              <p:nvPr/>
            </p:nvSpPr>
            <p:spPr bwMode="auto">
              <a:xfrm>
                <a:off x="2126527" y="4892111"/>
                <a:ext cx="780697" cy="594289"/>
              </a:xfrm>
              <a:custGeom>
                <a:avLst/>
                <a:gdLst>
                  <a:gd name="T0" fmla="*/ 299 w 847"/>
                  <a:gd name="T1" fmla="*/ 0 h 642"/>
                  <a:gd name="T2" fmla="*/ 429 w 847"/>
                  <a:gd name="T3" fmla="*/ 148 h 642"/>
                  <a:gd name="T4" fmla="*/ 554 w 847"/>
                  <a:gd name="T5" fmla="*/ 0 h 642"/>
                  <a:gd name="T6" fmla="*/ 829 w 847"/>
                  <a:gd name="T7" fmla="*/ 92 h 642"/>
                  <a:gd name="T8" fmla="*/ 847 w 847"/>
                  <a:gd name="T9" fmla="*/ 642 h 642"/>
                  <a:gd name="T10" fmla="*/ 0 w 847"/>
                  <a:gd name="T11" fmla="*/ 642 h 642"/>
                  <a:gd name="T12" fmla="*/ 0 w 847"/>
                  <a:gd name="T13" fmla="*/ 92 h 642"/>
                  <a:gd name="T14" fmla="*/ 299 w 847"/>
                  <a:gd name="T15" fmla="*/ 0 h 6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642">
                    <a:moveTo>
                      <a:pt x="299" y="0"/>
                    </a:moveTo>
                    <a:lnTo>
                      <a:pt x="429" y="148"/>
                    </a:lnTo>
                    <a:lnTo>
                      <a:pt x="554" y="0"/>
                    </a:lnTo>
                    <a:lnTo>
                      <a:pt x="829" y="92"/>
                    </a:lnTo>
                    <a:lnTo>
                      <a:pt x="847" y="642"/>
                    </a:lnTo>
                    <a:lnTo>
                      <a:pt x="0" y="642"/>
                    </a:lnTo>
                    <a:lnTo>
                      <a:pt x="0" y="92"/>
                    </a:lnTo>
                    <a:lnTo>
                      <a:pt x="2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8">
                <a:extLst>
                  <a:ext uri="{FF2B5EF4-FFF2-40B4-BE49-F238E27FC236}">
                    <a16:creationId xmlns:a16="http://schemas.microsoft.com/office/drawing/2014/main" id="{B4AB398E-2AF8-7A79-9247-D5880E3E61DD}"/>
                  </a:ext>
                </a:extLst>
              </p:cNvPr>
              <p:cNvSpPr>
                <a:spLocks/>
              </p:cNvSpPr>
              <p:nvPr/>
            </p:nvSpPr>
            <p:spPr bwMode="auto">
              <a:xfrm>
                <a:off x="2838935" y="3886249"/>
                <a:ext cx="459559" cy="450331"/>
              </a:xfrm>
              <a:custGeom>
                <a:avLst/>
                <a:gdLst>
                  <a:gd name="T0" fmla="*/ 248 w 497"/>
                  <a:gd name="T1" fmla="*/ 0 h 487"/>
                  <a:gd name="T2" fmla="*/ 294 w 497"/>
                  <a:gd name="T3" fmla="*/ 3 h 487"/>
                  <a:gd name="T4" fmla="*/ 335 w 497"/>
                  <a:gd name="T5" fmla="*/ 14 h 487"/>
                  <a:gd name="T6" fmla="*/ 374 w 497"/>
                  <a:gd name="T7" fmla="*/ 32 h 487"/>
                  <a:gd name="T8" fmla="*/ 409 w 497"/>
                  <a:gd name="T9" fmla="*/ 57 h 487"/>
                  <a:gd name="T10" fmla="*/ 439 w 497"/>
                  <a:gd name="T11" fmla="*/ 86 h 487"/>
                  <a:gd name="T12" fmla="*/ 463 w 497"/>
                  <a:gd name="T13" fmla="*/ 120 h 487"/>
                  <a:gd name="T14" fmla="*/ 482 w 497"/>
                  <a:gd name="T15" fmla="*/ 158 h 487"/>
                  <a:gd name="T16" fmla="*/ 493 w 497"/>
                  <a:gd name="T17" fmla="*/ 200 h 487"/>
                  <a:gd name="T18" fmla="*/ 497 w 497"/>
                  <a:gd name="T19" fmla="*/ 243 h 487"/>
                  <a:gd name="T20" fmla="*/ 493 w 497"/>
                  <a:gd name="T21" fmla="*/ 288 h 487"/>
                  <a:gd name="T22" fmla="*/ 482 w 497"/>
                  <a:gd name="T23" fmla="*/ 328 h 487"/>
                  <a:gd name="T24" fmla="*/ 463 w 497"/>
                  <a:gd name="T25" fmla="*/ 366 h 487"/>
                  <a:gd name="T26" fmla="*/ 439 w 497"/>
                  <a:gd name="T27" fmla="*/ 401 h 487"/>
                  <a:gd name="T28" fmla="*/ 409 w 497"/>
                  <a:gd name="T29" fmla="*/ 430 h 487"/>
                  <a:gd name="T30" fmla="*/ 374 w 497"/>
                  <a:gd name="T31" fmla="*/ 454 h 487"/>
                  <a:gd name="T32" fmla="*/ 335 w 497"/>
                  <a:gd name="T33" fmla="*/ 472 h 487"/>
                  <a:gd name="T34" fmla="*/ 294 w 497"/>
                  <a:gd name="T35" fmla="*/ 483 h 487"/>
                  <a:gd name="T36" fmla="*/ 248 w 497"/>
                  <a:gd name="T37" fmla="*/ 487 h 487"/>
                  <a:gd name="T38" fmla="*/ 204 w 497"/>
                  <a:gd name="T39" fmla="*/ 483 h 487"/>
                  <a:gd name="T40" fmla="*/ 161 w 497"/>
                  <a:gd name="T41" fmla="*/ 472 h 487"/>
                  <a:gd name="T42" fmla="*/ 123 w 497"/>
                  <a:gd name="T43" fmla="*/ 454 h 487"/>
                  <a:gd name="T44" fmla="*/ 89 w 497"/>
                  <a:gd name="T45" fmla="*/ 430 h 487"/>
                  <a:gd name="T46" fmla="*/ 59 w 497"/>
                  <a:gd name="T47" fmla="*/ 401 h 487"/>
                  <a:gd name="T48" fmla="*/ 35 w 497"/>
                  <a:gd name="T49" fmla="*/ 366 h 487"/>
                  <a:gd name="T50" fmla="*/ 16 w 497"/>
                  <a:gd name="T51" fmla="*/ 328 h 487"/>
                  <a:gd name="T52" fmla="*/ 5 w 497"/>
                  <a:gd name="T53" fmla="*/ 288 h 487"/>
                  <a:gd name="T54" fmla="*/ 0 w 497"/>
                  <a:gd name="T55" fmla="*/ 243 h 487"/>
                  <a:gd name="T56" fmla="*/ 5 w 497"/>
                  <a:gd name="T57" fmla="*/ 200 h 487"/>
                  <a:gd name="T58" fmla="*/ 16 w 497"/>
                  <a:gd name="T59" fmla="*/ 158 h 487"/>
                  <a:gd name="T60" fmla="*/ 35 w 497"/>
                  <a:gd name="T61" fmla="*/ 120 h 487"/>
                  <a:gd name="T62" fmla="*/ 59 w 497"/>
                  <a:gd name="T63" fmla="*/ 86 h 487"/>
                  <a:gd name="T64" fmla="*/ 89 w 497"/>
                  <a:gd name="T65" fmla="*/ 57 h 487"/>
                  <a:gd name="T66" fmla="*/ 123 w 497"/>
                  <a:gd name="T67" fmla="*/ 32 h 487"/>
                  <a:gd name="T68" fmla="*/ 161 w 497"/>
                  <a:gd name="T69" fmla="*/ 14 h 487"/>
                  <a:gd name="T70" fmla="*/ 204 w 497"/>
                  <a:gd name="T71" fmla="*/ 3 h 487"/>
                  <a:gd name="T72" fmla="*/ 248 w 497"/>
                  <a:gd name="T73"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87">
                    <a:moveTo>
                      <a:pt x="248" y="0"/>
                    </a:moveTo>
                    <a:lnTo>
                      <a:pt x="294" y="3"/>
                    </a:lnTo>
                    <a:lnTo>
                      <a:pt x="335" y="14"/>
                    </a:lnTo>
                    <a:lnTo>
                      <a:pt x="374" y="32"/>
                    </a:lnTo>
                    <a:lnTo>
                      <a:pt x="409" y="57"/>
                    </a:lnTo>
                    <a:lnTo>
                      <a:pt x="439" y="86"/>
                    </a:lnTo>
                    <a:lnTo>
                      <a:pt x="463" y="120"/>
                    </a:lnTo>
                    <a:lnTo>
                      <a:pt x="482" y="158"/>
                    </a:lnTo>
                    <a:lnTo>
                      <a:pt x="493" y="200"/>
                    </a:lnTo>
                    <a:lnTo>
                      <a:pt x="497" y="243"/>
                    </a:lnTo>
                    <a:lnTo>
                      <a:pt x="493" y="288"/>
                    </a:lnTo>
                    <a:lnTo>
                      <a:pt x="482" y="328"/>
                    </a:lnTo>
                    <a:lnTo>
                      <a:pt x="463" y="366"/>
                    </a:lnTo>
                    <a:lnTo>
                      <a:pt x="439" y="401"/>
                    </a:lnTo>
                    <a:lnTo>
                      <a:pt x="409" y="430"/>
                    </a:lnTo>
                    <a:lnTo>
                      <a:pt x="374" y="454"/>
                    </a:lnTo>
                    <a:lnTo>
                      <a:pt x="335" y="472"/>
                    </a:lnTo>
                    <a:lnTo>
                      <a:pt x="294" y="483"/>
                    </a:lnTo>
                    <a:lnTo>
                      <a:pt x="248" y="487"/>
                    </a:lnTo>
                    <a:lnTo>
                      <a:pt x="204" y="483"/>
                    </a:lnTo>
                    <a:lnTo>
                      <a:pt x="161" y="472"/>
                    </a:lnTo>
                    <a:lnTo>
                      <a:pt x="123" y="454"/>
                    </a:lnTo>
                    <a:lnTo>
                      <a:pt x="89" y="430"/>
                    </a:lnTo>
                    <a:lnTo>
                      <a:pt x="59" y="401"/>
                    </a:lnTo>
                    <a:lnTo>
                      <a:pt x="35" y="366"/>
                    </a:lnTo>
                    <a:lnTo>
                      <a:pt x="16" y="328"/>
                    </a:lnTo>
                    <a:lnTo>
                      <a:pt x="5" y="288"/>
                    </a:lnTo>
                    <a:lnTo>
                      <a:pt x="0" y="243"/>
                    </a:lnTo>
                    <a:lnTo>
                      <a:pt x="5" y="200"/>
                    </a:lnTo>
                    <a:lnTo>
                      <a:pt x="16" y="158"/>
                    </a:lnTo>
                    <a:lnTo>
                      <a:pt x="35" y="120"/>
                    </a:lnTo>
                    <a:lnTo>
                      <a:pt x="59" y="86"/>
                    </a:lnTo>
                    <a:lnTo>
                      <a:pt x="89" y="57"/>
                    </a:lnTo>
                    <a:lnTo>
                      <a:pt x="123" y="32"/>
                    </a:lnTo>
                    <a:lnTo>
                      <a:pt x="161" y="14"/>
                    </a:lnTo>
                    <a:lnTo>
                      <a:pt x="204" y="3"/>
                    </a:lnTo>
                    <a:lnTo>
                      <a:pt x="2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9">
                <a:extLst>
                  <a:ext uri="{FF2B5EF4-FFF2-40B4-BE49-F238E27FC236}">
                    <a16:creationId xmlns:a16="http://schemas.microsoft.com/office/drawing/2014/main" id="{AB038026-5338-A1B2-03BF-8F6B608BFA5B}"/>
                  </a:ext>
                </a:extLst>
              </p:cNvPr>
              <p:cNvSpPr>
                <a:spLocks/>
              </p:cNvSpPr>
              <p:nvPr/>
            </p:nvSpPr>
            <p:spPr bwMode="auto">
              <a:xfrm>
                <a:off x="2787258" y="4369801"/>
                <a:ext cx="566605" cy="433720"/>
              </a:xfrm>
              <a:custGeom>
                <a:avLst/>
                <a:gdLst>
                  <a:gd name="T0" fmla="*/ 61 w 614"/>
                  <a:gd name="T1" fmla="*/ 0 h 470"/>
                  <a:gd name="T2" fmla="*/ 214 w 614"/>
                  <a:gd name="T3" fmla="*/ 0 h 470"/>
                  <a:gd name="T4" fmla="*/ 308 w 614"/>
                  <a:gd name="T5" fmla="*/ 107 h 470"/>
                  <a:gd name="T6" fmla="*/ 400 w 614"/>
                  <a:gd name="T7" fmla="*/ 0 h 470"/>
                  <a:gd name="T8" fmla="*/ 577 w 614"/>
                  <a:gd name="T9" fmla="*/ 0 h 470"/>
                  <a:gd name="T10" fmla="*/ 562 w 614"/>
                  <a:gd name="T11" fmla="*/ 44 h 470"/>
                  <a:gd name="T12" fmla="*/ 550 w 614"/>
                  <a:gd name="T13" fmla="*/ 89 h 470"/>
                  <a:gd name="T14" fmla="*/ 541 w 614"/>
                  <a:gd name="T15" fmla="*/ 136 h 470"/>
                  <a:gd name="T16" fmla="*/ 538 w 614"/>
                  <a:gd name="T17" fmla="*/ 184 h 470"/>
                  <a:gd name="T18" fmla="*/ 543 w 614"/>
                  <a:gd name="T19" fmla="*/ 243 h 470"/>
                  <a:gd name="T20" fmla="*/ 552 w 614"/>
                  <a:gd name="T21" fmla="*/ 299 h 470"/>
                  <a:gd name="T22" fmla="*/ 568 w 614"/>
                  <a:gd name="T23" fmla="*/ 353 h 470"/>
                  <a:gd name="T24" fmla="*/ 590 w 614"/>
                  <a:gd name="T25" fmla="*/ 405 h 470"/>
                  <a:gd name="T26" fmla="*/ 614 w 614"/>
                  <a:gd name="T27" fmla="*/ 455 h 470"/>
                  <a:gd name="T28" fmla="*/ 614 w 614"/>
                  <a:gd name="T29" fmla="*/ 470 h 470"/>
                  <a:gd name="T30" fmla="*/ 0 w 614"/>
                  <a:gd name="T31" fmla="*/ 470 h 470"/>
                  <a:gd name="T32" fmla="*/ 30 w 614"/>
                  <a:gd name="T33" fmla="*/ 428 h 470"/>
                  <a:gd name="T34" fmla="*/ 54 w 614"/>
                  <a:gd name="T35" fmla="*/ 384 h 470"/>
                  <a:gd name="T36" fmla="*/ 74 w 614"/>
                  <a:gd name="T37" fmla="*/ 338 h 470"/>
                  <a:gd name="T38" fmla="*/ 90 w 614"/>
                  <a:gd name="T39" fmla="*/ 289 h 470"/>
                  <a:gd name="T40" fmla="*/ 98 w 614"/>
                  <a:gd name="T41" fmla="*/ 237 h 470"/>
                  <a:gd name="T42" fmla="*/ 101 w 614"/>
                  <a:gd name="T43" fmla="*/ 184 h 470"/>
                  <a:gd name="T44" fmla="*/ 98 w 614"/>
                  <a:gd name="T45" fmla="*/ 135 h 470"/>
                  <a:gd name="T46" fmla="*/ 91 w 614"/>
                  <a:gd name="T47" fmla="*/ 89 h 470"/>
                  <a:gd name="T48" fmla="*/ 78 w 614"/>
                  <a:gd name="T49" fmla="*/ 43 h 470"/>
                  <a:gd name="T50" fmla="*/ 61 w 614"/>
                  <a:gd name="T51"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4" h="470">
                    <a:moveTo>
                      <a:pt x="61" y="0"/>
                    </a:moveTo>
                    <a:lnTo>
                      <a:pt x="214" y="0"/>
                    </a:lnTo>
                    <a:lnTo>
                      <a:pt x="308" y="107"/>
                    </a:lnTo>
                    <a:lnTo>
                      <a:pt x="400" y="0"/>
                    </a:lnTo>
                    <a:lnTo>
                      <a:pt x="577" y="0"/>
                    </a:lnTo>
                    <a:lnTo>
                      <a:pt x="562" y="44"/>
                    </a:lnTo>
                    <a:lnTo>
                      <a:pt x="550" y="89"/>
                    </a:lnTo>
                    <a:lnTo>
                      <a:pt x="541" y="136"/>
                    </a:lnTo>
                    <a:lnTo>
                      <a:pt x="538" y="184"/>
                    </a:lnTo>
                    <a:lnTo>
                      <a:pt x="543" y="243"/>
                    </a:lnTo>
                    <a:lnTo>
                      <a:pt x="552" y="299"/>
                    </a:lnTo>
                    <a:lnTo>
                      <a:pt x="568" y="353"/>
                    </a:lnTo>
                    <a:lnTo>
                      <a:pt x="590" y="405"/>
                    </a:lnTo>
                    <a:lnTo>
                      <a:pt x="614" y="455"/>
                    </a:lnTo>
                    <a:lnTo>
                      <a:pt x="614" y="470"/>
                    </a:lnTo>
                    <a:lnTo>
                      <a:pt x="0" y="470"/>
                    </a:lnTo>
                    <a:lnTo>
                      <a:pt x="30" y="428"/>
                    </a:lnTo>
                    <a:lnTo>
                      <a:pt x="54" y="384"/>
                    </a:lnTo>
                    <a:lnTo>
                      <a:pt x="74" y="338"/>
                    </a:lnTo>
                    <a:lnTo>
                      <a:pt x="90" y="289"/>
                    </a:lnTo>
                    <a:lnTo>
                      <a:pt x="98" y="237"/>
                    </a:lnTo>
                    <a:lnTo>
                      <a:pt x="101" y="184"/>
                    </a:lnTo>
                    <a:lnTo>
                      <a:pt x="98" y="135"/>
                    </a:lnTo>
                    <a:lnTo>
                      <a:pt x="91" y="89"/>
                    </a:lnTo>
                    <a:lnTo>
                      <a:pt x="78" y="43"/>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0">
                <a:extLst>
                  <a:ext uri="{FF2B5EF4-FFF2-40B4-BE49-F238E27FC236}">
                    <a16:creationId xmlns:a16="http://schemas.microsoft.com/office/drawing/2014/main" id="{470B84EF-8D5E-B68B-DB1D-BD99F061A344}"/>
                  </a:ext>
                </a:extLst>
              </p:cNvPr>
              <p:cNvSpPr>
                <a:spLocks/>
              </p:cNvSpPr>
              <p:nvPr/>
            </p:nvSpPr>
            <p:spPr bwMode="auto">
              <a:xfrm>
                <a:off x="1050531" y="4233225"/>
                <a:ext cx="627510" cy="614591"/>
              </a:xfrm>
              <a:custGeom>
                <a:avLst/>
                <a:gdLst>
                  <a:gd name="T0" fmla="*/ 340 w 679"/>
                  <a:gd name="T1" fmla="*/ 0 h 666"/>
                  <a:gd name="T2" fmla="*/ 395 w 679"/>
                  <a:gd name="T3" fmla="*/ 4 h 666"/>
                  <a:gd name="T4" fmla="*/ 447 w 679"/>
                  <a:gd name="T5" fmla="*/ 16 h 666"/>
                  <a:gd name="T6" fmla="*/ 496 w 679"/>
                  <a:gd name="T7" fmla="*/ 36 h 666"/>
                  <a:gd name="T8" fmla="*/ 540 w 679"/>
                  <a:gd name="T9" fmla="*/ 64 h 666"/>
                  <a:gd name="T10" fmla="*/ 580 w 679"/>
                  <a:gd name="T11" fmla="*/ 97 h 666"/>
                  <a:gd name="T12" fmla="*/ 614 w 679"/>
                  <a:gd name="T13" fmla="*/ 135 h 666"/>
                  <a:gd name="T14" fmla="*/ 641 w 679"/>
                  <a:gd name="T15" fmla="*/ 180 h 666"/>
                  <a:gd name="T16" fmla="*/ 662 w 679"/>
                  <a:gd name="T17" fmla="*/ 227 h 666"/>
                  <a:gd name="T18" fmla="*/ 675 w 679"/>
                  <a:gd name="T19" fmla="*/ 279 h 666"/>
                  <a:gd name="T20" fmla="*/ 679 w 679"/>
                  <a:gd name="T21" fmla="*/ 332 h 666"/>
                  <a:gd name="T22" fmla="*/ 675 w 679"/>
                  <a:gd name="T23" fmla="*/ 386 h 666"/>
                  <a:gd name="T24" fmla="*/ 662 w 679"/>
                  <a:gd name="T25" fmla="*/ 438 h 666"/>
                  <a:gd name="T26" fmla="*/ 641 w 679"/>
                  <a:gd name="T27" fmla="*/ 486 h 666"/>
                  <a:gd name="T28" fmla="*/ 614 w 679"/>
                  <a:gd name="T29" fmla="*/ 529 h 666"/>
                  <a:gd name="T30" fmla="*/ 580 w 679"/>
                  <a:gd name="T31" fmla="*/ 568 h 666"/>
                  <a:gd name="T32" fmla="*/ 540 w 679"/>
                  <a:gd name="T33" fmla="*/ 602 h 666"/>
                  <a:gd name="T34" fmla="*/ 496 w 679"/>
                  <a:gd name="T35" fmla="*/ 629 h 666"/>
                  <a:gd name="T36" fmla="*/ 447 w 679"/>
                  <a:gd name="T37" fmla="*/ 649 h 666"/>
                  <a:gd name="T38" fmla="*/ 395 w 679"/>
                  <a:gd name="T39" fmla="*/ 662 h 666"/>
                  <a:gd name="T40" fmla="*/ 340 w 679"/>
                  <a:gd name="T41" fmla="*/ 666 h 666"/>
                  <a:gd name="T42" fmla="*/ 285 w 679"/>
                  <a:gd name="T43" fmla="*/ 662 h 666"/>
                  <a:gd name="T44" fmla="*/ 232 w 679"/>
                  <a:gd name="T45" fmla="*/ 649 h 666"/>
                  <a:gd name="T46" fmla="*/ 184 w 679"/>
                  <a:gd name="T47" fmla="*/ 629 h 666"/>
                  <a:gd name="T48" fmla="*/ 138 w 679"/>
                  <a:gd name="T49" fmla="*/ 602 h 666"/>
                  <a:gd name="T50" fmla="*/ 100 w 679"/>
                  <a:gd name="T51" fmla="*/ 568 h 666"/>
                  <a:gd name="T52" fmla="*/ 66 w 679"/>
                  <a:gd name="T53" fmla="*/ 529 h 666"/>
                  <a:gd name="T54" fmla="*/ 37 w 679"/>
                  <a:gd name="T55" fmla="*/ 486 h 666"/>
                  <a:gd name="T56" fmla="*/ 17 w 679"/>
                  <a:gd name="T57" fmla="*/ 438 h 666"/>
                  <a:gd name="T58" fmla="*/ 4 w 679"/>
                  <a:gd name="T59" fmla="*/ 386 h 666"/>
                  <a:gd name="T60" fmla="*/ 0 w 679"/>
                  <a:gd name="T61" fmla="*/ 332 h 666"/>
                  <a:gd name="T62" fmla="*/ 4 w 679"/>
                  <a:gd name="T63" fmla="*/ 279 h 666"/>
                  <a:gd name="T64" fmla="*/ 17 w 679"/>
                  <a:gd name="T65" fmla="*/ 227 h 666"/>
                  <a:gd name="T66" fmla="*/ 37 w 679"/>
                  <a:gd name="T67" fmla="*/ 180 h 666"/>
                  <a:gd name="T68" fmla="*/ 66 w 679"/>
                  <a:gd name="T69" fmla="*/ 135 h 666"/>
                  <a:gd name="T70" fmla="*/ 100 w 679"/>
                  <a:gd name="T71" fmla="*/ 97 h 666"/>
                  <a:gd name="T72" fmla="*/ 138 w 679"/>
                  <a:gd name="T73" fmla="*/ 64 h 666"/>
                  <a:gd name="T74" fmla="*/ 184 w 679"/>
                  <a:gd name="T75" fmla="*/ 36 h 666"/>
                  <a:gd name="T76" fmla="*/ 232 w 679"/>
                  <a:gd name="T77" fmla="*/ 16 h 666"/>
                  <a:gd name="T78" fmla="*/ 285 w 679"/>
                  <a:gd name="T79" fmla="*/ 4 h 666"/>
                  <a:gd name="T80" fmla="*/ 340 w 679"/>
                  <a:gd name="T81"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9" h="666">
                    <a:moveTo>
                      <a:pt x="340" y="0"/>
                    </a:moveTo>
                    <a:lnTo>
                      <a:pt x="395" y="4"/>
                    </a:lnTo>
                    <a:lnTo>
                      <a:pt x="447" y="16"/>
                    </a:lnTo>
                    <a:lnTo>
                      <a:pt x="496" y="36"/>
                    </a:lnTo>
                    <a:lnTo>
                      <a:pt x="540" y="64"/>
                    </a:lnTo>
                    <a:lnTo>
                      <a:pt x="580" y="97"/>
                    </a:lnTo>
                    <a:lnTo>
                      <a:pt x="614" y="135"/>
                    </a:lnTo>
                    <a:lnTo>
                      <a:pt x="641" y="180"/>
                    </a:lnTo>
                    <a:lnTo>
                      <a:pt x="662" y="227"/>
                    </a:lnTo>
                    <a:lnTo>
                      <a:pt x="675" y="279"/>
                    </a:lnTo>
                    <a:lnTo>
                      <a:pt x="679" y="332"/>
                    </a:lnTo>
                    <a:lnTo>
                      <a:pt x="675" y="386"/>
                    </a:lnTo>
                    <a:lnTo>
                      <a:pt x="662" y="438"/>
                    </a:lnTo>
                    <a:lnTo>
                      <a:pt x="641" y="486"/>
                    </a:lnTo>
                    <a:lnTo>
                      <a:pt x="614" y="529"/>
                    </a:lnTo>
                    <a:lnTo>
                      <a:pt x="580" y="568"/>
                    </a:lnTo>
                    <a:lnTo>
                      <a:pt x="540" y="602"/>
                    </a:lnTo>
                    <a:lnTo>
                      <a:pt x="496" y="629"/>
                    </a:lnTo>
                    <a:lnTo>
                      <a:pt x="447" y="649"/>
                    </a:lnTo>
                    <a:lnTo>
                      <a:pt x="395" y="662"/>
                    </a:lnTo>
                    <a:lnTo>
                      <a:pt x="340" y="666"/>
                    </a:lnTo>
                    <a:lnTo>
                      <a:pt x="285" y="662"/>
                    </a:lnTo>
                    <a:lnTo>
                      <a:pt x="232" y="649"/>
                    </a:lnTo>
                    <a:lnTo>
                      <a:pt x="184" y="629"/>
                    </a:lnTo>
                    <a:lnTo>
                      <a:pt x="138" y="602"/>
                    </a:lnTo>
                    <a:lnTo>
                      <a:pt x="100" y="568"/>
                    </a:lnTo>
                    <a:lnTo>
                      <a:pt x="66" y="529"/>
                    </a:lnTo>
                    <a:lnTo>
                      <a:pt x="37" y="486"/>
                    </a:lnTo>
                    <a:lnTo>
                      <a:pt x="17" y="438"/>
                    </a:lnTo>
                    <a:lnTo>
                      <a:pt x="4" y="386"/>
                    </a:lnTo>
                    <a:lnTo>
                      <a:pt x="0" y="332"/>
                    </a:lnTo>
                    <a:lnTo>
                      <a:pt x="4" y="279"/>
                    </a:lnTo>
                    <a:lnTo>
                      <a:pt x="17" y="227"/>
                    </a:lnTo>
                    <a:lnTo>
                      <a:pt x="37" y="180"/>
                    </a:lnTo>
                    <a:lnTo>
                      <a:pt x="66" y="135"/>
                    </a:lnTo>
                    <a:lnTo>
                      <a:pt x="100" y="97"/>
                    </a:lnTo>
                    <a:lnTo>
                      <a:pt x="138" y="64"/>
                    </a:lnTo>
                    <a:lnTo>
                      <a:pt x="184" y="36"/>
                    </a:lnTo>
                    <a:lnTo>
                      <a:pt x="232" y="16"/>
                    </a:lnTo>
                    <a:lnTo>
                      <a:pt x="285" y="4"/>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1">
                <a:extLst>
                  <a:ext uri="{FF2B5EF4-FFF2-40B4-BE49-F238E27FC236}">
                    <a16:creationId xmlns:a16="http://schemas.microsoft.com/office/drawing/2014/main" id="{965EDA3C-1E33-F006-2ACF-AE451FDACA71}"/>
                  </a:ext>
                </a:extLst>
              </p:cNvPr>
              <p:cNvSpPr>
                <a:spLocks/>
              </p:cNvSpPr>
              <p:nvPr/>
            </p:nvSpPr>
            <p:spPr bwMode="auto">
              <a:xfrm>
                <a:off x="973015" y="4892111"/>
                <a:ext cx="782542" cy="594289"/>
              </a:xfrm>
              <a:custGeom>
                <a:avLst/>
                <a:gdLst>
                  <a:gd name="T0" fmla="*/ 301 w 847"/>
                  <a:gd name="T1" fmla="*/ 0 h 642"/>
                  <a:gd name="T2" fmla="*/ 429 w 847"/>
                  <a:gd name="T3" fmla="*/ 148 h 642"/>
                  <a:gd name="T4" fmla="*/ 555 w 847"/>
                  <a:gd name="T5" fmla="*/ 0 h 642"/>
                  <a:gd name="T6" fmla="*/ 829 w 847"/>
                  <a:gd name="T7" fmla="*/ 92 h 642"/>
                  <a:gd name="T8" fmla="*/ 847 w 847"/>
                  <a:gd name="T9" fmla="*/ 642 h 642"/>
                  <a:gd name="T10" fmla="*/ 0 w 847"/>
                  <a:gd name="T11" fmla="*/ 642 h 642"/>
                  <a:gd name="T12" fmla="*/ 0 w 847"/>
                  <a:gd name="T13" fmla="*/ 92 h 642"/>
                  <a:gd name="T14" fmla="*/ 301 w 847"/>
                  <a:gd name="T15" fmla="*/ 0 h 6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642">
                    <a:moveTo>
                      <a:pt x="301" y="0"/>
                    </a:moveTo>
                    <a:lnTo>
                      <a:pt x="429" y="148"/>
                    </a:lnTo>
                    <a:lnTo>
                      <a:pt x="555" y="0"/>
                    </a:lnTo>
                    <a:lnTo>
                      <a:pt x="829" y="92"/>
                    </a:lnTo>
                    <a:lnTo>
                      <a:pt x="847" y="642"/>
                    </a:lnTo>
                    <a:lnTo>
                      <a:pt x="0" y="642"/>
                    </a:lnTo>
                    <a:lnTo>
                      <a:pt x="0" y="92"/>
                    </a:lnTo>
                    <a:lnTo>
                      <a:pt x="3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2">
                <a:extLst>
                  <a:ext uri="{FF2B5EF4-FFF2-40B4-BE49-F238E27FC236}">
                    <a16:creationId xmlns:a16="http://schemas.microsoft.com/office/drawing/2014/main" id="{CECF7CAB-6FDE-754F-6486-8F39DED5C21D}"/>
                  </a:ext>
                </a:extLst>
              </p:cNvPr>
              <p:cNvSpPr>
                <a:spLocks/>
              </p:cNvSpPr>
              <p:nvPr/>
            </p:nvSpPr>
            <p:spPr bwMode="auto">
              <a:xfrm>
                <a:off x="1687269" y="3886249"/>
                <a:ext cx="457713" cy="450331"/>
              </a:xfrm>
              <a:custGeom>
                <a:avLst/>
                <a:gdLst>
                  <a:gd name="T0" fmla="*/ 250 w 497"/>
                  <a:gd name="T1" fmla="*/ 0 h 487"/>
                  <a:gd name="T2" fmla="*/ 294 w 497"/>
                  <a:gd name="T3" fmla="*/ 3 h 487"/>
                  <a:gd name="T4" fmla="*/ 336 w 497"/>
                  <a:gd name="T5" fmla="*/ 14 h 487"/>
                  <a:gd name="T6" fmla="*/ 375 w 497"/>
                  <a:gd name="T7" fmla="*/ 32 h 487"/>
                  <a:gd name="T8" fmla="*/ 409 w 497"/>
                  <a:gd name="T9" fmla="*/ 57 h 487"/>
                  <a:gd name="T10" fmla="*/ 439 w 497"/>
                  <a:gd name="T11" fmla="*/ 86 h 487"/>
                  <a:gd name="T12" fmla="*/ 465 w 497"/>
                  <a:gd name="T13" fmla="*/ 120 h 487"/>
                  <a:gd name="T14" fmla="*/ 482 w 497"/>
                  <a:gd name="T15" fmla="*/ 158 h 487"/>
                  <a:gd name="T16" fmla="*/ 495 w 497"/>
                  <a:gd name="T17" fmla="*/ 200 h 487"/>
                  <a:gd name="T18" fmla="*/ 497 w 497"/>
                  <a:gd name="T19" fmla="*/ 243 h 487"/>
                  <a:gd name="T20" fmla="*/ 495 w 497"/>
                  <a:gd name="T21" fmla="*/ 288 h 487"/>
                  <a:gd name="T22" fmla="*/ 482 w 497"/>
                  <a:gd name="T23" fmla="*/ 328 h 487"/>
                  <a:gd name="T24" fmla="*/ 465 w 497"/>
                  <a:gd name="T25" fmla="*/ 366 h 487"/>
                  <a:gd name="T26" fmla="*/ 439 w 497"/>
                  <a:gd name="T27" fmla="*/ 401 h 487"/>
                  <a:gd name="T28" fmla="*/ 409 w 497"/>
                  <a:gd name="T29" fmla="*/ 430 h 487"/>
                  <a:gd name="T30" fmla="*/ 375 w 497"/>
                  <a:gd name="T31" fmla="*/ 454 h 487"/>
                  <a:gd name="T32" fmla="*/ 336 w 497"/>
                  <a:gd name="T33" fmla="*/ 472 h 487"/>
                  <a:gd name="T34" fmla="*/ 294 w 497"/>
                  <a:gd name="T35" fmla="*/ 483 h 487"/>
                  <a:gd name="T36" fmla="*/ 250 w 497"/>
                  <a:gd name="T37" fmla="*/ 487 h 487"/>
                  <a:gd name="T38" fmla="*/ 204 w 497"/>
                  <a:gd name="T39" fmla="*/ 483 h 487"/>
                  <a:gd name="T40" fmla="*/ 163 w 497"/>
                  <a:gd name="T41" fmla="*/ 472 h 487"/>
                  <a:gd name="T42" fmla="*/ 124 w 497"/>
                  <a:gd name="T43" fmla="*/ 454 h 487"/>
                  <a:gd name="T44" fmla="*/ 89 w 497"/>
                  <a:gd name="T45" fmla="*/ 430 h 487"/>
                  <a:gd name="T46" fmla="*/ 59 w 497"/>
                  <a:gd name="T47" fmla="*/ 401 h 487"/>
                  <a:gd name="T48" fmla="*/ 35 w 497"/>
                  <a:gd name="T49" fmla="*/ 366 h 487"/>
                  <a:gd name="T50" fmla="*/ 16 w 497"/>
                  <a:gd name="T51" fmla="*/ 328 h 487"/>
                  <a:gd name="T52" fmla="*/ 5 w 497"/>
                  <a:gd name="T53" fmla="*/ 288 h 487"/>
                  <a:gd name="T54" fmla="*/ 0 w 497"/>
                  <a:gd name="T55" fmla="*/ 243 h 487"/>
                  <a:gd name="T56" fmla="*/ 5 w 497"/>
                  <a:gd name="T57" fmla="*/ 200 h 487"/>
                  <a:gd name="T58" fmla="*/ 16 w 497"/>
                  <a:gd name="T59" fmla="*/ 158 h 487"/>
                  <a:gd name="T60" fmla="*/ 35 w 497"/>
                  <a:gd name="T61" fmla="*/ 120 h 487"/>
                  <a:gd name="T62" fmla="*/ 59 w 497"/>
                  <a:gd name="T63" fmla="*/ 86 h 487"/>
                  <a:gd name="T64" fmla="*/ 89 w 497"/>
                  <a:gd name="T65" fmla="*/ 57 h 487"/>
                  <a:gd name="T66" fmla="*/ 124 w 497"/>
                  <a:gd name="T67" fmla="*/ 32 h 487"/>
                  <a:gd name="T68" fmla="*/ 163 w 497"/>
                  <a:gd name="T69" fmla="*/ 14 h 487"/>
                  <a:gd name="T70" fmla="*/ 204 w 497"/>
                  <a:gd name="T71" fmla="*/ 3 h 487"/>
                  <a:gd name="T72" fmla="*/ 250 w 497"/>
                  <a:gd name="T73"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87">
                    <a:moveTo>
                      <a:pt x="250" y="0"/>
                    </a:moveTo>
                    <a:lnTo>
                      <a:pt x="294" y="3"/>
                    </a:lnTo>
                    <a:lnTo>
                      <a:pt x="336" y="14"/>
                    </a:lnTo>
                    <a:lnTo>
                      <a:pt x="375" y="32"/>
                    </a:lnTo>
                    <a:lnTo>
                      <a:pt x="409" y="57"/>
                    </a:lnTo>
                    <a:lnTo>
                      <a:pt x="439" y="86"/>
                    </a:lnTo>
                    <a:lnTo>
                      <a:pt x="465" y="120"/>
                    </a:lnTo>
                    <a:lnTo>
                      <a:pt x="482" y="158"/>
                    </a:lnTo>
                    <a:lnTo>
                      <a:pt x="495" y="200"/>
                    </a:lnTo>
                    <a:lnTo>
                      <a:pt x="497" y="243"/>
                    </a:lnTo>
                    <a:lnTo>
                      <a:pt x="495" y="288"/>
                    </a:lnTo>
                    <a:lnTo>
                      <a:pt x="482" y="328"/>
                    </a:lnTo>
                    <a:lnTo>
                      <a:pt x="465" y="366"/>
                    </a:lnTo>
                    <a:lnTo>
                      <a:pt x="439" y="401"/>
                    </a:lnTo>
                    <a:lnTo>
                      <a:pt x="409" y="430"/>
                    </a:lnTo>
                    <a:lnTo>
                      <a:pt x="375" y="454"/>
                    </a:lnTo>
                    <a:lnTo>
                      <a:pt x="336" y="472"/>
                    </a:lnTo>
                    <a:lnTo>
                      <a:pt x="294" y="483"/>
                    </a:lnTo>
                    <a:lnTo>
                      <a:pt x="250" y="487"/>
                    </a:lnTo>
                    <a:lnTo>
                      <a:pt x="204" y="483"/>
                    </a:lnTo>
                    <a:lnTo>
                      <a:pt x="163" y="472"/>
                    </a:lnTo>
                    <a:lnTo>
                      <a:pt x="124" y="454"/>
                    </a:lnTo>
                    <a:lnTo>
                      <a:pt x="89" y="430"/>
                    </a:lnTo>
                    <a:lnTo>
                      <a:pt x="59" y="401"/>
                    </a:lnTo>
                    <a:lnTo>
                      <a:pt x="35" y="366"/>
                    </a:lnTo>
                    <a:lnTo>
                      <a:pt x="16" y="328"/>
                    </a:lnTo>
                    <a:lnTo>
                      <a:pt x="5" y="288"/>
                    </a:lnTo>
                    <a:lnTo>
                      <a:pt x="0" y="243"/>
                    </a:lnTo>
                    <a:lnTo>
                      <a:pt x="5" y="200"/>
                    </a:lnTo>
                    <a:lnTo>
                      <a:pt x="16" y="158"/>
                    </a:lnTo>
                    <a:lnTo>
                      <a:pt x="35" y="120"/>
                    </a:lnTo>
                    <a:lnTo>
                      <a:pt x="59" y="86"/>
                    </a:lnTo>
                    <a:lnTo>
                      <a:pt x="89" y="57"/>
                    </a:lnTo>
                    <a:lnTo>
                      <a:pt x="124" y="32"/>
                    </a:lnTo>
                    <a:lnTo>
                      <a:pt x="163" y="14"/>
                    </a:lnTo>
                    <a:lnTo>
                      <a:pt x="204" y="3"/>
                    </a:lnTo>
                    <a:lnTo>
                      <a:pt x="2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3">
                <a:extLst>
                  <a:ext uri="{FF2B5EF4-FFF2-40B4-BE49-F238E27FC236}">
                    <a16:creationId xmlns:a16="http://schemas.microsoft.com/office/drawing/2014/main" id="{10ADE119-DE92-8D19-6A42-83BD2AE41DA7}"/>
                  </a:ext>
                </a:extLst>
              </p:cNvPr>
              <p:cNvSpPr>
                <a:spLocks/>
              </p:cNvSpPr>
              <p:nvPr/>
            </p:nvSpPr>
            <p:spPr bwMode="auto">
              <a:xfrm>
                <a:off x="1635592" y="4369801"/>
                <a:ext cx="568451" cy="433720"/>
              </a:xfrm>
              <a:custGeom>
                <a:avLst/>
                <a:gdLst>
                  <a:gd name="T0" fmla="*/ 62 w 615"/>
                  <a:gd name="T1" fmla="*/ 0 h 470"/>
                  <a:gd name="T2" fmla="*/ 213 w 615"/>
                  <a:gd name="T3" fmla="*/ 0 h 470"/>
                  <a:gd name="T4" fmla="*/ 309 w 615"/>
                  <a:gd name="T5" fmla="*/ 107 h 470"/>
                  <a:gd name="T6" fmla="*/ 400 w 615"/>
                  <a:gd name="T7" fmla="*/ 0 h 470"/>
                  <a:gd name="T8" fmla="*/ 577 w 615"/>
                  <a:gd name="T9" fmla="*/ 0 h 470"/>
                  <a:gd name="T10" fmla="*/ 562 w 615"/>
                  <a:gd name="T11" fmla="*/ 44 h 470"/>
                  <a:gd name="T12" fmla="*/ 551 w 615"/>
                  <a:gd name="T13" fmla="*/ 89 h 470"/>
                  <a:gd name="T14" fmla="*/ 542 w 615"/>
                  <a:gd name="T15" fmla="*/ 136 h 470"/>
                  <a:gd name="T16" fmla="*/ 538 w 615"/>
                  <a:gd name="T17" fmla="*/ 184 h 470"/>
                  <a:gd name="T18" fmla="*/ 542 w 615"/>
                  <a:gd name="T19" fmla="*/ 243 h 470"/>
                  <a:gd name="T20" fmla="*/ 552 w 615"/>
                  <a:gd name="T21" fmla="*/ 299 h 470"/>
                  <a:gd name="T22" fmla="*/ 568 w 615"/>
                  <a:gd name="T23" fmla="*/ 353 h 470"/>
                  <a:gd name="T24" fmla="*/ 589 w 615"/>
                  <a:gd name="T25" fmla="*/ 405 h 470"/>
                  <a:gd name="T26" fmla="*/ 615 w 615"/>
                  <a:gd name="T27" fmla="*/ 455 h 470"/>
                  <a:gd name="T28" fmla="*/ 615 w 615"/>
                  <a:gd name="T29" fmla="*/ 470 h 470"/>
                  <a:gd name="T30" fmla="*/ 0 w 615"/>
                  <a:gd name="T31" fmla="*/ 470 h 470"/>
                  <a:gd name="T32" fmla="*/ 30 w 615"/>
                  <a:gd name="T33" fmla="*/ 428 h 470"/>
                  <a:gd name="T34" fmla="*/ 54 w 615"/>
                  <a:gd name="T35" fmla="*/ 384 h 470"/>
                  <a:gd name="T36" fmla="*/ 74 w 615"/>
                  <a:gd name="T37" fmla="*/ 338 h 470"/>
                  <a:gd name="T38" fmla="*/ 90 w 615"/>
                  <a:gd name="T39" fmla="*/ 289 h 470"/>
                  <a:gd name="T40" fmla="*/ 98 w 615"/>
                  <a:gd name="T41" fmla="*/ 237 h 470"/>
                  <a:gd name="T42" fmla="*/ 102 w 615"/>
                  <a:gd name="T43" fmla="*/ 184 h 470"/>
                  <a:gd name="T44" fmla="*/ 100 w 615"/>
                  <a:gd name="T45" fmla="*/ 135 h 470"/>
                  <a:gd name="T46" fmla="*/ 91 w 615"/>
                  <a:gd name="T47" fmla="*/ 89 h 470"/>
                  <a:gd name="T48" fmla="*/ 80 w 615"/>
                  <a:gd name="T49" fmla="*/ 43 h 470"/>
                  <a:gd name="T50" fmla="*/ 62 w 615"/>
                  <a:gd name="T51"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5" h="470">
                    <a:moveTo>
                      <a:pt x="62" y="0"/>
                    </a:moveTo>
                    <a:lnTo>
                      <a:pt x="213" y="0"/>
                    </a:lnTo>
                    <a:lnTo>
                      <a:pt x="309" y="107"/>
                    </a:lnTo>
                    <a:lnTo>
                      <a:pt x="400" y="0"/>
                    </a:lnTo>
                    <a:lnTo>
                      <a:pt x="577" y="0"/>
                    </a:lnTo>
                    <a:lnTo>
                      <a:pt x="562" y="44"/>
                    </a:lnTo>
                    <a:lnTo>
                      <a:pt x="551" y="89"/>
                    </a:lnTo>
                    <a:lnTo>
                      <a:pt x="542" y="136"/>
                    </a:lnTo>
                    <a:lnTo>
                      <a:pt x="538" y="184"/>
                    </a:lnTo>
                    <a:lnTo>
                      <a:pt x="542" y="243"/>
                    </a:lnTo>
                    <a:lnTo>
                      <a:pt x="552" y="299"/>
                    </a:lnTo>
                    <a:lnTo>
                      <a:pt x="568" y="353"/>
                    </a:lnTo>
                    <a:lnTo>
                      <a:pt x="589" y="405"/>
                    </a:lnTo>
                    <a:lnTo>
                      <a:pt x="615" y="455"/>
                    </a:lnTo>
                    <a:lnTo>
                      <a:pt x="615" y="470"/>
                    </a:lnTo>
                    <a:lnTo>
                      <a:pt x="0" y="470"/>
                    </a:lnTo>
                    <a:lnTo>
                      <a:pt x="30" y="428"/>
                    </a:lnTo>
                    <a:lnTo>
                      <a:pt x="54" y="384"/>
                    </a:lnTo>
                    <a:lnTo>
                      <a:pt x="74" y="338"/>
                    </a:lnTo>
                    <a:lnTo>
                      <a:pt x="90" y="289"/>
                    </a:lnTo>
                    <a:lnTo>
                      <a:pt x="98" y="237"/>
                    </a:lnTo>
                    <a:lnTo>
                      <a:pt x="102" y="184"/>
                    </a:lnTo>
                    <a:lnTo>
                      <a:pt x="100" y="135"/>
                    </a:lnTo>
                    <a:lnTo>
                      <a:pt x="91" y="89"/>
                    </a:lnTo>
                    <a:lnTo>
                      <a:pt x="80" y="43"/>
                    </a:lnTo>
                    <a:lnTo>
                      <a:pt x="6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30">
              <a:extLst>
                <a:ext uri="{FF2B5EF4-FFF2-40B4-BE49-F238E27FC236}">
                  <a16:creationId xmlns:a16="http://schemas.microsoft.com/office/drawing/2014/main" id="{14F8D37E-023F-C37E-2B5E-1E5669968F10}"/>
                </a:ext>
              </a:extLst>
            </p:cNvPr>
            <p:cNvGrpSpPr/>
            <p:nvPr/>
          </p:nvGrpSpPr>
          <p:grpSpPr>
            <a:xfrm>
              <a:off x="1207409" y="1640131"/>
              <a:ext cx="2868091" cy="1889913"/>
              <a:chOff x="1207409" y="1640131"/>
              <a:chExt cx="2868091" cy="1889913"/>
            </a:xfrm>
            <a:grpFill/>
          </p:grpSpPr>
          <p:sp>
            <p:nvSpPr>
              <p:cNvPr id="17" name="Freeform 24">
                <a:extLst>
                  <a:ext uri="{FF2B5EF4-FFF2-40B4-BE49-F238E27FC236}">
                    <a16:creationId xmlns:a16="http://schemas.microsoft.com/office/drawing/2014/main" id="{771816D4-9E77-78D7-02AD-F75F0D55AD3A}"/>
                  </a:ext>
                </a:extLst>
              </p:cNvPr>
              <p:cNvSpPr>
                <a:spLocks/>
              </p:cNvSpPr>
              <p:nvPr/>
            </p:nvSpPr>
            <p:spPr bwMode="auto">
              <a:xfrm>
                <a:off x="1316300" y="1640131"/>
                <a:ext cx="882206" cy="865595"/>
              </a:xfrm>
              <a:custGeom>
                <a:avLst/>
                <a:gdLst>
                  <a:gd name="T0" fmla="*/ 477 w 955"/>
                  <a:gd name="T1" fmla="*/ 0 h 937"/>
                  <a:gd name="T2" fmla="*/ 541 w 955"/>
                  <a:gd name="T3" fmla="*/ 4 h 937"/>
                  <a:gd name="T4" fmla="*/ 604 w 955"/>
                  <a:gd name="T5" fmla="*/ 16 h 937"/>
                  <a:gd name="T6" fmla="*/ 663 w 955"/>
                  <a:gd name="T7" fmla="*/ 37 h 937"/>
                  <a:gd name="T8" fmla="*/ 718 w 955"/>
                  <a:gd name="T9" fmla="*/ 64 h 937"/>
                  <a:gd name="T10" fmla="*/ 769 w 955"/>
                  <a:gd name="T11" fmla="*/ 97 h 937"/>
                  <a:gd name="T12" fmla="*/ 814 w 955"/>
                  <a:gd name="T13" fmla="*/ 138 h 937"/>
                  <a:gd name="T14" fmla="*/ 856 w 955"/>
                  <a:gd name="T15" fmla="*/ 183 h 937"/>
                  <a:gd name="T16" fmla="*/ 890 w 955"/>
                  <a:gd name="T17" fmla="*/ 231 h 937"/>
                  <a:gd name="T18" fmla="*/ 917 w 955"/>
                  <a:gd name="T19" fmla="*/ 286 h 937"/>
                  <a:gd name="T20" fmla="*/ 938 w 955"/>
                  <a:gd name="T21" fmla="*/ 343 h 937"/>
                  <a:gd name="T22" fmla="*/ 951 w 955"/>
                  <a:gd name="T23" fmla="*/ 405 h 937"/>
                  <a:gd name="T24" fmla="*/ 955 w 955"/>
                  <a:gd name="T25" fmla="*/ 468 h 937"/>
                  <a:gd name="T26" fmla="*/ 951 w 955"/>
                  <a:gd name="T27" fmla="*/ 532 h 937"/>
                  <a:gd name="T28" fmla="*/ 938 w 955"/>
                  <a:gd name="T29" fmla="*/ 593 h 937"/>
                  <a:gd name="T30" fmla="*/ 917 w 955"/>
                  <a:gd name="T31" fmla="*/ 651 h 937"/>
                  <a:gd name="T32" fmla="*/ 890 w 955"/>
                  <a:gd name="T33" fmla="*/ 705 h 937"/>
                  <a:gd name="T34" fmla="*/ 856 w 955"/>
                  <a:gd name="T35" fmla="*/ 754 h 937"/>
                  <a:gd name="T36" fmla="*/ 814 w 955"/>
                  <a:gd name="T37" fmla="*/ 799 h 937"/>
                  <a:gd name="T38" fmla="*/ 769 w 955"/>
                  <a:gd name="T39" fmla="*/ 839 h 937"/>
                  <a:gd name="T40" fmla="*/ 718 w 955"/>
                  <a:gd name="T41" fmla="*/ 873 h 937"/>
                  <a:gd name="T42" fmla="*/ 663 w 955"/>
                  <a:gd name="T43" fmla="*/ 899 h 937"/>
                  <a:gd name="T44" fmla="*/ 604 w 955"/>
                  <a:gd name="T45" fmla="*/ 920 h 937"/>
                  <a:gd name="T46" fmla="*/ 541 w 955"/>
                  <a:gd name="T47" fmla="*/ 933 h 937"/>
                  <a:gd name="T48" fmla="*/ 477 w 955"/>
                  <a:gd name="T49" fmla="*/ 937 h 937"/>
                  <a:gd name="T50" fmla="*/ 413 w 955"/>
                  <a:gd name="T51" fmla="*/ 933 h 937"/>
                  <a:gd name="T52" fmla="*/ 350 w 955"/>
                  <a:gd name="T53" fmla="*/ 920 h 937"/>
                  <a:gd name="T54" fmla="*/ 292 w 955"/>
                  <a:gd name="T55" fmla="*/ 899 h 937"/>
                  <a:gd name="T56" fmla="*/ 236 w 955"/>
                  <a:gd name="T57" fmla="*/ 873 h 937"/>
                  <a:gd name="T58" fmla="*/ 186 w 955"/>
                  <a:gd name="T59" fmla="*/ 839 h 937"/>
                  <a:gd name="T60" fmla="*/ 139 w 955"/>
                  <a:gd name="T61" fmla="*/ 799 h 937"/>
                  <a:gd name="T62" fmla="*/ 99 w 955"/>
                  <a:gd name="T63" fmla="*/ 754 h 937"/>
                  <a:gd name="T64" fmla="*/ 65 w 955"/>
                  <a:gd name="T65" fmla="*/ 705 h 937"/>
                  <a:gd name="T66" fmla="*/ 38 w 955"/>
                  <a:gd name="T67" fmla="*/ 651 h 937"/>
                  <a:gd name="T68" fmla="*/ 17 w 955"/>
                  <a:gd name="T69" fmla="*/ 593 h 937"/>
                  <a:gd name="T70" fmla="*/ 4 w 955"/>
                  <a:gd name="T71" fmla="*/ 532 h 937"/>
                  <a:gd name="T72" fmla="*/ 0 w 955"/>
                  <a:gd name="T73" fmla="*/ 468 h 937"/>
                  <a:gd name="T74" fmla="*/ 4 w 955"/>
                  <a:gd name="T75" fmla="*/ 405 h 937"/>
                  <a:gd name="T76" fmla="*/ 17 w 955"/>
                  <a:gd name="T77" fmla="*/ 343 h 937"/>
                  <a:gd name="T78" fmla="*/ 38 w 955"/>
                  <a:gd name="T79" fmla="*/ 286 h 937"/>
                  <a:gd name="T80" fmla="*/ 65 w 955"/>
                  <a:gd name="T81" fmla="*/ 231 h 937"/>
                  <a:gd name="T82" fmla="*/ 99 w 955"/>
                  <a:gd name="T83" fmla="*/ 183 h 937"/>
                  <a:gd name="T84" fmla="*/ 139 w 955"/>
                  <a:gd name="T85" fmla="*/ 138 h 937"/>
                  <a:gd name="T86" fmla="*/ 186 w 955"/>
                  <a:gd name="T87" fmla="*/ 97 h 937"/>
                  <a:gd name="T88" fmla="*/ 236 w 955"/>
                  <a:gd name="T89" fmla="*/ 64 h 937"/>
                  <a:gd name="T90" fmla="*/ 292 w 955"/>
                  <a:gd name="T91" fmla="*/ 37 h 937"/>
                  <a:gd name="T92" fmla="*/ 350 w 955"/>
                  <a:gd name="T93" fmla="*/ 16 h 937"/>
                  <a:gd name="T94" fmla="*/ 413 w 955"/>
                  <a:gd name="T95" fmla="*/ 4 h 937"/>
                  <a:gd name="T96" fmla="*/ 477 w 955"/>
                  <a:gd name="T97" fmla="*/ 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55" h="937">
                    <a:moveTo>
                      <a:pt x="477" y="0"/>
                    </a:moveTo>
                    <a:lnTo>
                      <a:pt x="541" y="4"/>
                    </a:lnTo>
                    <a:lnTo>
                      <a:pt x="604" y="16"/>
                    </a:lnTo>
                    <a:lnTo>
                      <a:pt x="663" y="37"/>
                    </a:lnTo>
                    <a:lnTo>
                      <a:pt x="718" y="64"/>
                    </a:lnTo>
                    <a:lnTo>
                      <a:pt x="769" y="97"/>
                    </a:lnTo>
                    <a:lnTo>
                      <a:pt x="814" y="138"/>
                    </a:lnTo>
                    <a:lnTo>
                      <a:pt x="856" y="183"/>
                    </a:lnTo>
                    <a:lnTo>
                      <a:pt x="890" y="231"/>
                    </a:lnTo>
                    <a:lnTo>
                      <a:pt x="917" y="286"/>
                    </a:lnTo>
                    <a:lnTo>
                      <a:pt x="938" y="343"/>
                    </a:lnTo>
                    <a:lnTo>
                      <a:pt x="951" y="405"/>
                    </a:lnTo>
                    <a:lnTo>
                      <a:pt x="955" y="468"/>
                    </a:lnTo>
                    <a:lnTo>
                      <a:pt x="951" y="532"/>
                    </a:lnTo>
                    <a:lnTo>
                      <a:pt x="938" y="593"/>
                    </a:lnTo>
                    <a:lnTo>
                      <a:pt x="917" y="651"/>
                    </a:lnTo>
                    <a:lnTo>
                      <a:pt x="890" y="705"/>
                    </a:lnTo>
                    <a:lnTo>
                      <a:pt x="856" y="754"/>
                    </a:lnTo>
                    <a:lnTo>
                      <a:pt x="814" y="799"/>
                    </a:lnTo>
                    <a:lnTo>
                      <a:pt x="769" y="839"/>
                    </a:lnTo>
                    <a:lnTo>
                      <a:pt x="718" y="873"/>
                    </a:lnTo>
                    <a:lnTo>
                      <a:pt x="663" y="899"/>
                    </a:lnTo>
                    <a:lnTo>
                      <a:pt x="604" y="920"/>
                    </a:lnTo>
                    <a:lnTo>
                      <a:pt x="541" y="933"/>
                    </a:lnTo>
                    <a:lnTo>
                      <a:pt x="477" y="937"/>
                    </a:lnTo>
                    <a:lnTo>
                      <a:pt x="413" y="933"/>
                    </a:lnTo>
                    <a:lnTo>
                      <a:pt x="350" y="920"/>
                    </a:lnTo>
                    <a:lnTo>
                      <a:pt x="292" y="899"/>
                    </a:lnTo>
                    <a:lnTo>
                      <a:pt x="236" y="873"/>
                    </a:lnTo>
                    <a:lnTo>
                      <a:pt x="186" y="839"/>
                    </a:lnTo>
                    <a:lnTo>
                      <a:pt x="139" y="799"/>
                    </a:lnTo>
                    <a:lnTo>
                      <a:pt x="99" y="754"/>
                    </a:lnTo>
                    <a:lnTo>
                      <a:pt x="65" y="705"/>
                    </a:lnTo>
                    <a:lnTo>
                      <a:pt x="38" y="651"/>
                    </a:lnTo>
                    <a:lnTo>
                      <a:pt x="17" y="593"/>
                    </a:lnTo>
                    <a:lnTo>
                      <a:pt x="4" y="532"/>
                    </a:lnTo>
                    <a:lnTo>
                      <a:pt x="0" y="468"/>
                    </a:lnTo>
                    <a:lnTo>
                      <a:pt x="4" y="405"/>
                    </a:lnTo>
                    <a:lnTo>
                      <a:pt x="17" y="343"/>
                    </a:lnTo>
                    <a:lnTo>
                      <a:pt x="38" y="286"/>
                    </a:lnTo>
                    <a:lnTo>
                      <a:pt x="65" y="231"/>
                    </a:lnTo>
                    <a:lnTo>
                      <a:pt x="99" y="183"/>
                    </a:lnTo>
                    <a:lnTo>
                      <a:pt x="139" y="138"/>
                    </a:lnTo>
                    <a:lnTo>
                      <a:pt x="186" y="97"/>
                    </a:lnTo>
                    <a:lnTo>
                      <a:pt x="236" y="64"/>
                    </a:lnTo>
                    <a:lnTo>
                      <a:pt x="292" y="37"/>
                    </a:lnTo>
                    <a:lnTo>
                      <a:pt x="350" y="16"/>
                    </a:lnTo>
                    <a:lnTo>
                      <a:pt x="413" y="4"/>
                    </a:lnTo>
                    <a:lnTo>
                      <a:pt x="4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5">
                <a:extLst>
                  <a:ext uri="{FF2B5EF4-FFF2-40B4-BE49-F238E27FC236}">
                    <a16:creationId xmlns:a16="http://schemas.microsoft.com/office/drawing/2014/main" id="{11AD4DF4-D7FA-D6A7-D69B-2B9DE9217148}"/>
                  </a:ext>
                </a:extLst>
              </p:cNvPr>
              <p:cNvSpPr>
                <a:spLocks/>
              </p:cNvSpPr>
              <p:nvPr/>
            </p:nvSpPr>
            <p:spPr bwMode="auto">
              <a:xfrm>
                <a:off x="1207409" y="1798854"/>
                <a:ext cx="2157528" cy="1731190"/>
              </a:xfrm>
              <a:custGeom>
                <a:avLst/>
                <a:gdLst>
                  <a:gd name="T0" fmla="*/ 2338 w 2338"/>
                  <a:gd name="T1" fmla="*/ 0 h 1877"/>
                  <a:gd name="T2" fmla="*/ 2338 w 2338"/>
                  <a:gd name="T3" fmla="*/ 971 h 1877"/>
                  <a:gd name="T4" fmla="*/ 2076 w 2338"/>
                  <a:gd name="T5" fmla="*/ 846 h 1877"/>
                  <a:gd name="T6" fmla="*/ 2069 w 2338"/>
                  <a:gd name="T7" fmla="*/ 886 h 1877"/>
                  <a:gd name="T8" fmla="*/ 2056 w 2338"/>
                  <a:gd name="T9" fmla="*/ 922 h 1877"/>
                  <a:gd name="T10" fmla="*/ 2036 w 2338"/>
                  <a:gd name="T11" fmla="*/ 955 h 1877"/>
                  <a:gd name="T12" fmla="*/ 2011 w 2338"/>
                  <a:gd name="T13" fmla="*/ 983 h 1877"/>
                  <a:gd name="T14" fmla="*/ 1982 w 2338"/>
                  <a:gd name="T15" fmla="*/ 1007 h 1877"/>
                  <a:gd name="T16" fmla="*/ 1948 w 2338"/>
                  <a:gd name="T17" fmla="*/ 1025 h 1877"/>
                  <a:gd name="T18" fmla="*/ 1911 w 2338"/>
                  <a:gd name="T19" fmla="*/ 1036 h 1877"/>
                  <a:gd name="T20" fmla="*/ 1872 w 2338"/>
                  <a:gd name="T21" fmla="*/ 1039 h 1877"/>
                  <a:gd name="T22" fmla="*/ 1837 w 2338"/>
                  <a:gd name="T23" fmla="*/ 1036 h 1877"/>
                  <a:gd name="T24" fmla="*/ 1804 w 2338"/>
                  <a:gd name="T25" fmla="*/ 1027 h 1877"/>
                  <a:gd name="T26" fmla="*/ 1773 w 2338"/>
                  <a:gd name="T27" fmla="*/ 1013 h 1877"/>
                  <a:gd name="T28" fmla="*/ 1746 w 2338"/>
                  <a:gd name="T29" fmla="*/ 993 h 1877"/>
                  <a:gd name="T30" fmla="*/ 1075 w 2338"/>
                  <a:gd name="T31" fmla="*/ 1080 h 1877"/>
                  <a:gd name="T32" fmla="*/ 1034 w 2338"/>
                  <a:gd name="T33" fmla="*/ 1877 h 1877"/>
                  <a:gd name="T34" fmla="*/ 170 w 2338"/>
                  <a:gd name="T35" fmla="*/ 1877 h 1877"/>
                  <a:gd name="T36" fmla="*/ 163 w 2338"/>
                  <a:gd name="T37" fmla="*/ 1749 h 1877"/>
                  <a:gd name="T38" fmla="*/ 0 w 2338"/>
                  <a:gd name="T39" fmla="*/ 1749 h 1877"/>
                  <a:gd name="T40" fmla="*/ 27 w 2338"/>
                  <a:gd name="T41" fmla="*/ 929 h 1877"/>
                  <a:gd name="T42" fmla="*/ 411 w 2338"/>
                  <a:gd name="T43" fmla="*/ 837 h 1877"/>
                  <a:gd name="T44" fmla="*/ 586 w 2338"/>
                  <a:gd name="T45" fmla="*/ 1043 h 1877"/>
                  <a:gd name="T46" fmla="*/ 769 w 2338"/>
                  <a:gd name="T47" fmla="*/ 837 h 1877"/>
                  <a:gd name="T48" fmla="*/ 1076 w 2338"/>
                  <a:gd name="T49" fmla="*/ 837 h 1877"/>
                  <a:gd name="T50" fmla="*/ 1674 w 2338"/>
                  <a:gd name="T51" fmla="*/ 771 h 1877"/>
                  <a:gd name="T52" fmla="*/ 1686 w 2338"/>
                  <a:gd name="T53" fmla="*/ 736 h 1877"/>
                  <a:gd name="T54" fmla="*/ 1703 w 2338"/>
                  <a:gd name="T55" fmla="*/ 705 h 1877"/>
                  <a:gd name="T56" fmla="*/ 1726 w 2338"/>
                  <a:gd name="T57" fmla="*/ 677 h 1877"/>
                  <a:gd name="T58" fmla="*/ 1630 w 2338"/>
                  <a:gd name="T59" fmla="*/ 631 h 1877"/>
                  <a:gd name="T60" fmla="*/ 1400 w 2338"/>
                  <a:gd name="T61" fmla="*/ 631 h 1877"/>
                  <a:gd name="T62" fmla="*/ 1400 w 2338"/>
                  <a:gd name="T63" fmla="*/ 337 h 1877"/>
                  <a:gd name="T64" fmla="*/ 1640 w 2338"/>
                  <a:gd name="T65" fmla="*/ 337 h 1877"/>
                  <a:gd name="T66" fmla="*/ 2338 w 2338"/>
                  <a:gd name="T67" fmla="*/ 0 h 1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38" h="1877">
                    <a:moveTo>
                      <a:pt x="2338" y="0"/>
                    </a:moveTo>
                    <a:lnTo>
                      <a:pt x="2338" y="971"/>
                    </a:lnTo>
                    <a:lnTo>
                      <a:pt x="2076" y="846"/>
                    </a:lnTo>
                    <a:lnTo>
                      <a:pt x="2069" y="886"/>
                    </a:lnTo>
                    <a:lnTo>
                      <a:pt x="2056" y="922"/>
                    </a:lnTo>
                    <a:lnTo>
                      <a:pt x="2036" y="955"/>
                    </a:lnTo>
                    <a:lnTo>
                      <a:pt x="2011" y="983"/>
                    </a:lnTo>
                    <a:lnTo>
                      <a:pt x="1982" y="1007"/>
                    </a:lnTo>
                    <a:lnTo>
                      <a:pt x="1948" y="1025"/>
                    </a:lnTo>
                    <a:lnTo>
                      <a:pt x="1911" y="1036"/>
                    </a:lnTo>
                    <a:lnTo>
                      <a:pt x="1872" y="1039"/>
                    </a:lnTo>
                    <a:lnTo>
                      <a:pt x="1837" y="1036"/>
                    </a:lnTo>
                    <a:lnTo>
                      <a:pt x="1804" y="1027"/>
                    </a:lnTo>
                    <a:lnTo>
                      <a:pt x="1773" y="1013"/>
                    </a:lnTo>
                    <a:lnTo>
                      <a:pt x="1746" y="993"/>
                    </a:lnTo>
                    <a:lnTo>
                      <a:pt x="1075" y="1080"/>
                    </a:lnTo>
                    <a:lnTo>
                      <a:pt x="1034" y="1877"/>
                    </a:lnTo>
                    <a:lnTo>
                      <a:pt x="170" y="1877"/>
                    </a:lnTo>
                    <a:lnTo>
                      <a:pt x="163" y="1749"/>
                    </a:lnTo>
                    <a:lnTo>
                      <a:pt x="0" y="1749"/>
                    </a:lnTo>
                    <a:lnTo>
                      <a:pt x="27" y="929"/>
                    </a:lnTo>
                    <a:lnTo>
                      <a:pt x="411" y="837"/>
                    </a:lnTo>
                    <a:lnTo>
                      <a:pt x="586" y="1043"/>
                    </a:lnTo>
                    <a:lnTo>
                      <a:pt x="769" y="837"/>
                    </a:lnTo>
                    <a:lnTo>
                      <a:pt x="1076" y="837"/>
                    </a:lnTo>
                    <a:lnTo>
                      <a:pt x="1674" y="771"/>
                    </a:lnTo>
                    <a:lnTo>
                      <a:pt x="1686" y="736"/>
                    </a:lnTo>
                    <a:lnTo>
                      <a:pt x="1703" y="705"/>
                    </a:lnTo>
                    <a:lnTo>
                      <a:pt x="1726" y="677"/>
                    </a:lnTo>
                    <a:lnTo>
                      <a:pt x="1630" y="631"/>
                    </a:lnTo>
                    <a:lnTo>
                      <a:pt x="1400" y="631"/>
                    </a:lnTo>
                    <a:lnTo>
                      <a:pt x="1400" y="337"/>
                    </a:lnTo>
                    <a:lnTo>
                      <a:pt x="1640" y="337"/>
                    </a:lnTo>
                    <a:lnTo>
                      <a:pt x="23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a:extLst>
                  <a:ext uri="{FF2B5EF4-FFF2-40B4-BE49-F238E27FC236}">
                    <a16:creationId xmlns:a16="http://schemas.microsoft.com/office/drawing/2014/main" id="{E90ACCF7-9CAD-B48D-2140-85366152FA6F}"/>
                  </a:ext>
                </a:extLst>
              </p:cNvPr>
              <p:cNvSpPr>
                <a:spLocks/>
              </p:cNvSpPr>
              <p:nvPr/>
            </p:nvSpPr>
            <p:spPr bwMode="auto">
              <a:xfrm>
                <a:off x="3543962" y="1985262"/>
                <a:ext cx="184562" cy="605363"/>
              </a:xfrm>
              <a:custGeom>
                <a:avLst/>
                <a:gdLst>
                  <a:gd name="T0" fmla="*/ 67 w 199"/>
                  <a:gd name="T1" fmla="*/ 0 h 655"/>
                  <a:gd name="T2" fmla="*/ 105 w 199"/>
                  <a:gd name="T3" fmla="*/ 46 h 655"/>
                  <a:gd name="T4" fmla="*/ 137 w 199"/>
                  <a:gd name="T5" fmla="*/ 96 h 655"/>
                  <a:gd name="T6" fmla="*/ 164 w 199"/>
                  <a:gd name="T7" fmla="*/ 151 h 655"/>
                  <a:gd name="T8" fmla="*/ 184 w 199"/>
                  <a:gd name="T9" fmla="*/ 208 h 655"/>
                  <a:gd name="T10" fmla="*/ 195 w 199"/>
                  <a:gd name="T11" fmla="*/ 268 h 655"/>
                  <a:gd name="T12" fmla="*/ 199 w 199"/>
                  <a:gd name="T13" fmla="*/ 331 h 655"/>
                  <a:gd name="T14" fmla="*/ 195 w 199"/>
                  <a:gd name="T15" fmla="*/ 391 h 655"/>
                  <a:gd name="T16" fmla="*/ 184 w 199"/>
                  <a:gd name="T17" fmla="*/ 451 h 655"/>
                  <a:gd name="T18" fmla="*/ 165 w 199"/>
                  <a:gd name="T19" fmla="*/ 507 h 655"/>
                  <a:gd name="T20" fmla="*/ 139 w 199"/>
                  <a:gd name="T21" fmla="*/ 560 h 655"/>
                  <a:gd name="T22" fmla="*/ 108 w 199"/>
                  <a:gd name="T23" fmla="*/ 609 h 655"/>
                  <a:gd name="T24" fmla="*/ 72 w 199"/>
                  <a:gd name="T25" fmla="*/ 655 h 655"/>
                  <a:gd name="T26" fmla="*/ 6 w 199"/>
                  <a:gd name="T27" fmla="*/ 589 h 655"/>
                  <a:gd name="T28" fmla="*/ 40 w 199"/>
                  <a:gd name="T29" fmla="*/ 546 h 655"/>
                  <a:gd name="T30" fmla="*/ 68 w 199"/>
                  <a:gd name="T31" fmla="*/ 497 h 655"/>
                  <a:gd name="T32" fmla="*/ 88 w 199"/>
                  <a:gd name="T33" fmla="*/ 444 h 655"/>
                  <a:gd name="T34" fmla="*/ 101 w 199"/>
                  <a:gd name="T35" fmla="*/ 388 h 655"/>
                  <a:gd name="T36" fmla="*/ 107 w 199"/>
                  <a:gd name="T37" fmla="*/ 331 h 655"/>
                  <a:gd name="T38" fmla="*/ 102 w 199"/>
                  <a:gd name="T39" fmla="*/ 281 h 655"/>
                  <a:gd name="T40" fmla="*/ 94 w 199"/>
                  <a:gd name="T41" fmla="*/ 232 h 655"/>
                  <a:gd name="T42" fmla="*/ 78 w 199"/>
                  <a:gd name="T43" fmla="*/ 186 h 655"/>
                  <a:gd name="T44" fmla="*/ 57 w 199"/>
                  <a:gd name="T45" fmla="*/ 142 h 655"/>
                  <a:gd name="T46" fmla="*/ 31 w 199"/>
                  <a:gd name="T47" fmla="*/ 102 h 655"/>
                  <a:gd name="T48" fmla="*/ 0 w 199"/>
                  <a:gd name="T49" fmla="*/ 66 h 655"/>
                  <a:gd name="T50" fmla="*/ 67 w 199"/>
                  <a:gd name="T51"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9" h="655">
                    <a:moveTo>
                      <a:pt x="67" y="0"/>
                    </a:moveTo>
                    <a:lnTo>
                      <a:pt x="105" y="46"/>
                    </a:lnTo>
                    <a:lnTo>
                      <a:pt x="137" y="96"/>
                    </a:lnTo>
                    <a:lnTo>
                      <a:pt x="164" y="151"/>
                    </a:lnTo>
                    <a:lnTo>
                      <a:pt x="184" y="208"/>
                    </a:lnTo>
                    <a:lnTo>
                      <a:pt x="195" y="268"/>
                    </a:lnTo>
                    <a:lnTo>
                      <a:pt x="199" y="331"/>
                    </a:lnTo>
                    <a:lnTo>
                      <a:pt x="195" y="391"/>
                    </a:lnTo>
                    <a:lnTo>
                      <a:pt x="184" y="451"/>
                    </a:lnTo>
                    <a:lnTo>
                      <a:pt x="165" y="507"/>
                    </a:lnTo>
                    <a:lnTo>
                      <a:pt x="139" y="560"/>
                    </a:lnTo>
                    <a:lnTo>
                      <a:pt x="108" y="609"/>
                    </a:lnTo>
                    <a:lnTo>
                      <a:pt x="72" y="655"/>
                    </a:lnTo>
                    <a:lnTo>
                      <a:pt x="6" y="589"/>
                    </a:lnTo>
                    <a:lnTo>
                      <a:pt x="40" y="546"/>
                    </a:lnTo>
                    <a:lnTo>
                      <a:pt x="68" y="497"/>
                    </a:lnTo>
                    <a:lnTo>
                      <a:pt x="88" y="444"/>
                    </a:lnTo>
                    <a:lnTo>
                      <a:pt x="101" y="388"/>
                    </a:lnTo>
                    <a:lnTo>
                      <a:pt x="107" y="331"/>
                    </a:lnTo>
                    <a:lnTo>
                      <a:pt x="102" y="281"/>
                    </a:lnTo>
                    <a:lnTo>
                      <a:pt x="94" y="232"/>
                    </a:lnTo>
                    <a:lnTo>
                      <a:pt x="78" y="186"/>
                    </a:lnTo>
                    <a:lnTo>
                      <a:pt x="57" y="142"/>
                    </a:lnTo>
                    <a:lnTo>
                      <a:pt x="31" y="102"/>
                    </a:lnTo>
                    <a:lnTo>
                      <a:pt x="0" y="66"/>
                    </a:lnTo>
                    <a:lnTo>
                      <a:pt x="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7">
                <a:extLst>
                  <a:ext uri="{FF2B5EF4-FFF2-40B4-BE49-F238E27FC236}">
                    <a16:creationId xmlns:a16="http://schemas.microsoft.com/office/drawing/2014/main" id="{56221029-C486-036F-A34B-69D491AB8C24}"/>
                  </a:ext>
                </a:extLst>
              </p:cNvPr>
              <p:cNvSpPr>
                <a:spLocks/>
              </p:cNvSpPr>
              <p:nvPr/>
            </p:nvSpPr>
            <p:spPr bwMode="auto">
              <a:xfrm>
                <a:off x="3675001" y="1857914"/>
                <a:ext cx="236239" cy="860058"/>
              </a:xfrm>
              <a:custGeom>
                <a:avLst/>
                <a:gdLst>
                  <a:gd name="T0" fmla="*/ 66 w 255"/>
                  <a:gd name="T1" fmla="*/ 0 h 931"/>
                  <a:gd name="T2" fmla="*/ 113 w 255"/>
                  <a:gd name="T3" fmla="*/ 54 h 931"/>
                  <a:gd name="T4" fmla="*/ 155 w 255"/>
                  <a:gd name="T5" fmla="*/ 114 h 931"/>
                  <a:gd name="T6" fmla="*/ 190 w 255"/>
                  <a:gd name="T7" fmla="*/ 178 h 931"/>
                  <a:gd name="T8" fmla="*/ 218 w 255"/>
                  <a:gd name="T9" fmla="*/ 247 h 931"/>
                  <a:gd name="T10" fmla="*/ 238 w 255"/>
                  <a:gd name="T11" fmla="*/ 318 h 931"/>
                  <a:gd name="T12" fmla="*/ 251 w 255"/>
                  <a:gd name="T13" fmla="*/ 392 h 931"/>
                  <a:gd name="T14" fmla="*/ 255 w 255"/>
                  <a:gd name="T15" fmla="*/ 469 h 931"/>
                  <a:gd name="T16" fmla="*/ 252 w 255"/>
                  <a:gd name="T17" fmla="*/ 544 h 931"/>
                  <a:gd name="T18" fmla="*/ 240 w 255"/>
                  <a:gd name="T19" fmla="*/ 617 h 931"/>
                  <a:gd name="T20" fmla="*/ 220 w 255"/>
                  <a:gd name="T21" fmla="*/ 687 h 931"/>
                  <a:gd name="T22" fmla="*/ 193 w 255"/>
                  <a:gd name="T23" fmla="*/ 754 h 931"/>
                  <a:gd name="T24" fmla="*/ 158 w 255"/>
                  <a:gd name="T25" fmla="*/ 818 h 931"/>
                  <a:gd name="T26" fmla="*/ 118 w 255"/>
                  <a:gd name="T27" fmla="*/ 877 h 931"/>
                  <a:gd name="T28" fmla="*/ 71 w 255"/>
                  <a:gd name="T29" fmla="*/ 931 h 931"/>
                  <a:gd name="T30" fmla="*/ 6 w 255"/>
                  <a:gd name="T31" fmla="*/ 867 h 931"/>
                  <a:gd name="T32" fmla="*/ 44 w 255"/>
                  <a:gd name="T33" fmla="*/ 820 h 931"/>
                  <a:gd name="T34" fmla="*/ 79 w 255"/>
                  <a:gd name="T35" fmla="*/ 769 h 931"/>
                  <a:gd name="T36" fmla="*/ 108 w 255"/>
                  <a:gd name="T37" fmla="*/ 715 h 931"/>
                  <a:gd name="T38" fmla="*/ 131 w 255"/>
                  <a:gd name="T39" fmla="*/ 656 h 931"/>
                  <a:gd name="T40" fmla="*/ 148 w 255"/>
                  <a:gd name="T41" fmla="*/ 596 h 931"/>
                  <a:gd name="T42" fmla="*/ 160 w 255"/>
                  <a:gd name="T43" fmla="*/ 533 h 931"/>
                  <a:gd name="T44" fmla="*/ 163 w 255"/>
                  <a:gd name="T45" fmla="*/ 469 h 931"/>
                  <a:gd name="T46" fmla="*/ 160 w 255"/>
                  <a:gd name="T47" fmla="*/ 402 h 931"/>
                  <a:gd name="T48" fmla="*/ 148 w 255"/>
                  <a:gd name="T49" fmla="*/ 339 h 931"/>
                  <a:gd name="T50" fmla="*/ 130 w 255"/>
                  <a:gd name="T51" fmla="*/ 278 h 931"/>
                  <a:gd name="T52" fmla="*/ 107 w 255"/>
                  <a:gd name="T53" fmla="*/ 219 h 931"/>
                  <a:gd name="T54" fmla="*/ 76 w 255"/>
                  <a:gd name="T55" fmla="*/ 163 h 931"/>
                  <a:gd name="T56" fmla="*/ 42 w 255"/>
                  <a:gd name="T57" fmla="*/ 113 h 931"/>
                  <a:gd name="T58" fmla="*/ 0 w 255"/>
                  <a:gd name="T59" fmla="*/ 65 h 931"/>
                  <a:gd name="T60" fmla="*/ 66 w 255"/>
                  <a:gd name="T6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5" h="931">
                    <a:moveTo>
                      <a:pt x="66" y="0"/>
                    </a:moveTo>
                    <a:lnTo>
                      <a:pt x="113" y="54"/>
                    </a:lnTo>
                    <a:lnTo>
                      <a:pt x="155" y="114"/>
                    </a:lnTo>
                    <a:lnTo>
                      <a:pt x="190" y="178"/>
                    </a:lnTo>
                    <a:lnTo>
                      <a:pt x="218" y="247"/>
                    </a:lnTo>
                    <a:lnTo>
                      <a:pt x="238" y="318"/>
                    </a:lnTo>
                    <a:lnTo>
                      <a:pt x="251" y="392"/>
                    </a:lnTo>
                    <a:lnTo>
                      <a:pt x="255" y="469"/>
                    </a:lnTo>
                    <a:lnTo>
                      <a:pt x="252" y="544"/>
                    </a:lnTo>
                    <a:lnTo>
                      <a:pt x="240" y="617"/>
                    </a:lnTo>
                    <a:lnTo>
                      <a:pt x="220" y="687"/>
                    </a:lnTo>
                    <a:lnTo>
                      <a:pt x="193" y="754"/>
                    </a:lnTo>
                    <a:lnTo>
                      <a:pt x="158" y="818"/>
                    </a:lnTo>
                    <a:lnTo>
                      <a:pt x="118" y="877"/>
                    </a:lnTo>
                    <a:lnTo>
                      <a:pt x="71" y="931"/>
                    </a:lnTo>
                    <a:lnTo>
                      <a:pt x="6" y="867"/>
                    </a:lnTo>
                    <a:lnTo>
                      <a:pt x="44" y="820"/>
                    </a:lnTo>
                    <a:lnTo>
                      <a:pt x="79" y="769"/>
                    </a:lnTo>
                    <a:lnTo>
                      <a:pt x="108" y="715"/>
                    </a:lnTo>
                    <a:lnTo>
                      <a:pt x="131" y="656"/>
                    </a:lnTo>
                    <a:lnTo>
                      <a:pt x="148" y="596"/>
                    </a:lnTo>
                    <a:lnTo>
                      <a:pt x="160" y="533"/>
                    </a:lnTo>
                    <a:lnTo>
                      <a:pt x="163" y="469"/>
                    </a:lnTo>
                    <a:lnTo>
                      <a:pt x="160" y="402"/>
                    </a:lnTo>
                    <a:lnTo>
                      <a:pt x="148" y="339"/>
                    </a:lnTo>
                    <a:lnTo>
                      <a:pt x="130" y="278"/>
                    </a:lnTo>
                    <a:lnTo>
                      <a:pt x="107" y="219"/>
                    </a:lnTo>
                    <a:lnTo>
                      <a:pt x="76" y="163"/>
                    </a:lnTo>
                    <a:lnTo>
                      <a:pt x="42" y="113"/>
                    </a:lnTo>
                    <a:lnTo>
                      <a:pt x="0" y="65"/>
                    </a:lnTo>
                    <a:lnTo>
                      <a:pt x="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8">
                <a:extLst>
                  <a:ext uri="{FF2B5EF4-FFF2-40B4-BE49-F238E27FC236}">
                    <a16:creationId xmlns:a16="http://schemas.microsoft.com/office/drawing/2014/main" id="{E5299F41-02EC-07AB-3734-4ACF065ABB26}"/>
                  </a:ext>
                </a:extLst>
              </p:cNvPr>
              <p:cNvSpPr>
                <a:spLocks/>
              </p:cNvSpPr>
              <p:nvPr/>
            </p:nvSpPr>
            <p:spPr bwMode="auto">
              <a:xfrm>
                <a:off x="3791275" y="1745331"/>
                <a:ext cx="284225" cy="1087069"/>
              </a:xfrm>
              <a:custGeom>
                <a:avLst/>
                <a:gdLst>
                  <a:gd name="T0" fmla="*/ 65 w 307"/>
                  <a:gd name="T1" fmla="*/ 0 h 1177"/>
                  <a:gd name="T2" fmla="*/ 118 w 307"/>
                  <a:gd name="T3" fmla="*/ 60 h 1177"/>
                  <a:gd name="T4" fmla="*/ 166 w 307"/>
                  <a:gd name="T5" fmla="*/ 125 h 1177"/>
                  <a:gd name="T6" fmla="*/ 208 w 307"/>
                  <a:gd name="T7" fmla="*/ 194 h 1177"/>
                  <a:gd name="T8" fmla="*/ 242 w 307"/>
                  <a:gd name="T9" fmla="*/ 268 h 1177"/>
                  <a:gd name="T10" fmla="*/ 270 w 307"/>
                  <a:gd name="T11" fmla="*/ 345 h 1177"/>
                  <a:gd name="T12" fmla="*/ 290 w 307"/>
                  <a:gd name="T13" fmla="*/ 424 h 1177"/>
                  <a:gd name="T14" fmla="*/ 303 w 307"/>
                  <a:gd name="T15" fmla="*/ 507 h 1177"/>
                  <a:gd name="T16" fmla="*/ 307 w 307"/>
                  <a:gd name="T17" fmla="*/ 592 h 1177"/>
                  <a:gd name="T18" fmla="*/ 303 w 307"/>
                  <a:gd name="T19" fmla="*/ 676 h 1177"/>
                  <a:gd name="T20" fmla="*/ 290 w 307"/>
                  <a:gd name="T21" fmla="*/ 757 h 1177"/>
                  <a:gd name="T22" fmla="*/ 272 w 307"/>
                  <a:gd name="T23" fmla="*/ 835 h 1177"/>
                  <a:gd name="T24" fmla="*/ 243 w 307"/>
                  <a:gd name="T25" fmla="*/ 912 h 1177"/>
                  <a:gd name="T26" fmla="*/ 210 w 307"/>
                  <a:gd name="T27" fmla="*/ 984 h 1177"/>
                  <a:gd name="T28" fmla="*/ 169 w 307"/>
                  <a:gd name="T29" fmla="*/ 1053 h 1177"/>
                  <a:gd name="T30" fmla="*/ 122 w 307"/>
                  <a:gd name="T31" fmla="*/ 1117 h 1177"/>
                  <a:gd name="T32" fmla="*/ 71 w 307"/>
                  <a:gd name="T33" fmla="*/ 1177 h 1177"/>
                  <a:gd name="T34" fmla="*/ 5 w 307"/>
                  <a:gd name="T35" fmla="*/ 1113 h 1177"/>
                  <a:gd name="T36" fmla="*/ 51 w 307"/>
                  <a:gd name="T37" fmla="*/ 1060 h 1177"/>
                  <a:gd name="T38" fmla="*/ 92 w 307"/>
                  <a:gd name="T39" fmla="*/ 1001 h 1177"/>
                  <a:gd name="T40" fmla="*/ 128 w 307"/>
                  <a:gd name="T41" fmla="*/ 941 h 1177"/>
                  <a:gd name="T42" fmla="*/ 158 w 307"/>
                  <a:gd name="T43" fmla="*/ 877 h 1177"/>
                  <a:gd name="T44" fmla="*/ 182 w 307"/>
                  <a:gd name="T45" fmla="*/ 808 h 1177"/>
                  <a:gd name="T46" fmla="*/ 199 w 307"/>
                  <a:gd name="T47" fmla="*/ 739 h 1177"/>
                  <a:gd name="T48" fmla="*/ 210 w 307"/>
                  <a:gd name="T49" fmla="*/ 666 h 1177"/>
                  <a:gd name="T50" fmla="*/ 215 w 307"/>
                  <a:gd name="T51" fmla="*/ 592 h 1177"/>
                  <a:gd name="T52" fmla="*/ 210 w 307"/>
                  <a:gd name="T53" fmla="*/ 517 h 1177"/>
                  <a:gd name="T54" fmla="*/ 199 w 307"/>
                  <a:gd name="T55" fmla="*/ 443 h 1177"/>
                  <a:gd name="T56" fmla="*/ 180 w 307"/>
                  <a:gd name="T57" fmla="*/ 371 h 1177"/>
                  <a:gd name="T58" fmla="*/ 156 w 307"/>
                  <a:gd name="T59" fmla="*/ 303 h 1177"/>
                  <a:gd name="T60" fmla="*/ 125 w 307"/>
                  <a:gd name="T61" fmla="*/ 239 h 1177"/>
                  <a:gd name="T62" fmla="*/ 89 w 307"/>
                  <a:gd name="T63" fmla="*/ 176 h 1177"/>
                  <a:gd name="T64" fmla="*/ 47 w 307"/>
                  <a:gd name="T65" fmla="*/ 118 h 1177"/>
                  <a:gd name="T66" fmla="*/ 0 w 307"/>
                  <a:gd name="T67" fmla="*/ 64 h 1177"/>
                  <a:gd name="T68" fmla="*/ 65 w 307"/>
                  <a:gd name="T69" fmla="*/ 0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 h="1177">
                    <a:moveTo>
                      <a:pt x="65" y="0"/>
                    </a:moveTo>
                    <a:lnTo>
                      <a:pt x="118" y="60"/>
                    </a:lnTo>
                    <a:lnTo>
                      <a:pt x="166" y="125"/>
                    </a:lnTo>
                    <a:lnTo>
                      <a:pt x="208" y="194"/>
                    </a:lnTo>
                    <a:lnTo>
                      <a:pt x="242" y="268"/>
                    </a:lnTo>
                    <a:lnTo>
                      <a:pt x="270" y="345"/>
                    </a:lnTo>
                    <a:lnTo>
                      <a:pt x="290" y="424"/>
                    </a:lnTo>
                    <a:lnTo>
                      <a:pt x="303" y="507"/>
                    </a:lnTo>
                    <a:lnTo>
                      <a:pt x="307" y="592"/>
                    </a:lnTo>
                    <a:lnTo>
                      <a:pt x="303" y="676"/>
                    </a:lnTo>
                    <a:lnTo>
                      <a:pt x="290" y="757"/>
                    </a:lnTo>
                    <a:lnTo>
                      <a:pt x="272" y="835"/>
                    </a:lnTo>
                    <a:lnTo>
                      <a:pt x="243" y="912"/>
                    </a:lnTo>
                    <a:lnTo>
                      <a:pt x="210" y="984"/>
                    </a:lnTo>
                    <a:lnTo>
                      <a:pt x="169" y="1053"/>
                    </a:lnTo>
                    <a:lnTo>
                      <a:pt x="122" y="1117"/>
                    </a:lnTo>
                    <a:lnTo>
                      <a:pt x="71" y="1177"/>
                    </a:lnTo>
                    <a:lnTo>
                      <a:pt x="5" y="1113"/>
                    </a:lnTo>
                    <a:lnTo>
                      <a:pt x="51" y="1060"/>
                    </a:lnTo>
                    <a:lnTo>
                      <a:pt x="92" y="1001"/>
                    </a:lnTo>
                    <a:lnTo>
                      <a:pt x="128" y="941"/>
                    </a:lnTo>
                    <a:lnTo>
                      <a:pt x="158" y="877"/>
                    </a:lnTo>
                    <a:lnTo>
                      <a:pt x="182" y="808"/>
                    </a:lnTo>
                    <a:lnTo>
                      <a:pt x="199" y="739"/>
                    </a:lnTo>
                    <a:lnTo>
                      <a:pt x="210" y="666"/>
                    </a:lnTo>
                    <a:lnTo>
                      <a:pt x="215" y="592"/>
                    </a:lnTo>
                    <a:lnTo>
                      <a:pt x="210" y="517"/>
                    </a:lnTo>
                    <a:lnTo>
                      <a:pt x="199" y="443"/>
                    </a:lnTo>
                    <a:lnTo>
                      <a:pt x="180" y="371"/>
                    </a:lnTo>
                    <a:lnTo>
                      <a:pt x="156" y="303"/>
                    </a:lnTo>
                    <a:lnTo>
                      <a:pt x="125" y="239"/>
                    </a:lnTo>
                    <a:lnTo>
                      <a:pt x="89" y="176"/>
                    </a:lnTo>
                    <a:lnTo>
                      <a:pt x="47" y="118"/>
                    </a:lnTo>
                    <a:lnTo>
                      <a:pt x="0" y="64"/>
                    </a:lnTo>
                    <a:lnTo>
                      <a:pt x="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pic>
        <p:nvPicPr>
          <p:cNvPr id="59" name="Graphic 2" descr="Head with gears">
            <a:extLst>
              <a:ext uri="{FF2B5EF4-FFF2-40B4-BE49-F238E27FC236}">
                <a16:creationId xmlns:a16="http://schemas.microsoft.com/office/drawing/2014/main" id="{C2B105BA-C9CC-287B-5D1D-BC3615CF82A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2978" y="4802799"/>
            <a:ext cx="516155" cy="516155"/>
          </a:xfrm>
          <a:prstGeom prst="rect">
            <a:avLst/>
          </a:prstGeom>
        </p:spPr>
      </p:pic>
      <p:sp>
        <p:nvSpPr>
          <p:cNvPr id="62" name="Google Shape;282;p42">
            <a:extLst>
              <a:ext uri="{FF2B5EF4-FFF2-40B4-BE49-F238E27FC236}">
                <a16:creationId xmlns:a16="http://schemas.microsoft.com/office/drawing/2014/main" id="{D298F55A-2451-1922-53AA-FC04221F06B3}"/>
              </a:ext>
            </a:extLst>
          </p:cNvPr>
          <p:cNvSpPr/>
          <p:nvPr/>
        </p:nvSpPr>
        <p:spPr>
          <a:xfrm>
            <a:off x="15533192" y="4798786"/>
            <a:ext cx="363724" cy="524180"/>
          </a:xfrm>
          <a:custGeom>
            <a:avLst/>
            <a:gdLst/>
            <a:ahLst/>
            <a:cxnLst/>
            <a:rect l="l" t="t" r="r" b="b"/>
            <a:pathLst>
              <a:path w="120000" h="120000" extrusionOk="0">
                <a:moveTo>
                  <a:pt x="71657" y="77423"/>
                </a:moveTo>
                <a:lnTo>
                  <a:pt x="71657" y="108977"/>
                </a:lnTo>
                <a:lnTo>
                  <a:pt x="107600" y="77423"/>
                </a:lnTo>
                <a:lnTo>
                  <a:pt x="71657" y="77423"/>
                </a:lnTo>
                <a:close/>
                <a:moveTo>
                  <a:pt x="31987" y="52892"/>
                </a:moveTo>
                <a:lnTo>
                  <a:pt x="31074" y="52959"/>
                </a:lnTo>
                <a:lnTo>
                  <a:pt x="30199" y="53228"/>
                </a:lnTo>
                <a:lnTo>
                  <a:pt x="29438" y="53632"/>
                </a:lnTo>
                <a:lnTo>
                  <a:pt x="28830" y="54136"/>
                </a:lnTo>
                <a:lnTo>
                  <a:pt x="28374" y="54808"/>
                </a:lnTo>
                <a:lnTo>
                  <a:pt x="28069" y="55547"/>
                </a:lnTo>
                <a:lnTo>
                  <a:pt x="27955" y="56353"/>
                </a:lnTo>
                <a:lnTo>
                  <a:pt x="28069" y="57160"/>
                </a:lnTo>
                <a:lnTo>
                  <a:pt x="28374" y="57899"/>
                </a:lnTo>
                <a:lnTo>
                  <a:pt x="28830" y="58504"/>
                </a:lnTo>
                <a:lnTo>
                  <a:pt x="29438" y="59075"/>
                </a:lnTo>
                <a:lnTo>
                  <a:pt x="30199" y="59411"/>
                </a:lnTo>
                <a:lnTo>
                  <a:pt x="31074" y="59680"/>
                </a:lnTo>
                <a:lnTo>
                  <a:pt x="31987" y="59781"/>
                </a:lnTo>
                <a:lnTo>
                  <a:pt x="88278" y="59781"/>
                </a:lnTo>
                <a:lnTo>
                  <a:pt x="89191" y="59680"/>
                </a:lnTo>
                <a:lnTo>
                  <a:pt x="90066" y="59411"/>
                </a:lnTo>
                <a:lnTo>
                  <a:pt x="90827" y="59075"/>
                </a:lnTo>
                <a:lnTo>
                  <a:pt x="91435" y="58504"/>
                </a:lnTo>
                <a:lnTo>
                  <a:pt x="91892" y="57899"/>
                </a:lnTo>
                <a:lnTo>
                  <a:pt x="92196" y="57160"/>
                </a:lnTo>
                <a:lnTo>
                  <a:pt x="92310" y="56353"/>
                </a:lnTo>
                <a:lnTo>
                  <a:pt x="92196" y="55547"/>
                </a:lnTo>
                <a:lnTo>
                  <a:pt x="91892" y="54808"/>
                </a:lnTo>
                <a:lnTo>
                  <a:pt x="91435" y="54136"/>
                </a:lnTo>
                <a:lnTo>
                  <a:pt x="90827" y="53632"/>
                </a:lnTo>
                <a:lnTo>
                  <a:pt x="90066" y="53228"/>
                </a:lnTo>
                <a:lnTo>
                  <a:pt x="89191" y="52959"/>
                </a:lnTo>
                <a:lnTo>
                  <a:pt x="88278" y="52892"/>
                </a:lnTo>
                <a:lnTo>
                  <a:pt x="31987" y="52892"/>
                </a:lnTo>
                <a:close/>
                <a:moveTo>
                  <a:pt x="31987" y="34813"/>
                </a:moveTo>
                <a:lnTo>
                  <a:pt x="31074" y="34948"/>
                </a:lnTo>
                <a:lnTo>
                  <a:pt x="30199" y="35217"/>
                </a:lnTo>
                <a:lnTo>
                  <a:pt x="29438" y="35687"/>
                </a:lnTo>
                <a:lnTo>
                  <a:pt x="28830" y="36225"/>
                </a:lnTo>
                <a:lnTo>
                  <a:pt x="28374" y="36930"/>
                </a:lnTo>
                <a:lnTo>
                  <a:pt x="28069" y="37703"/>
                </a:lnTo>
                <a:lnTo>
                  <a:pt x="27955" y="38510"/>
                </a:lnTo>
                <a:lnTo>
                  <a:pt x="28069" y="39316"/>
                </a:lnTo>
                <a:lnTo>
                  <a:pt x="28374" y="40056"/>
                </a:lnTo>
                <a:lnTo>
                  <a:pt x="28830" y="40761"/>
                </a:lnTo>
                <a:lnTo>
                  <a:pt x="29438" y="41332"/>
                </a:lnTo>
                <a:lnTo>
                  <a:pt x="30199" y="41769"/>
                </a:lnTo>
                <a:lnTo>
                  <a:pt x="31074" y="42038"/>
                </a:lnTo>
                <a:lnTo>
                  <a:pt x="31987" y="42173"/>
                </a:lnTo>
                <a:lnTo>
                  <a:pt x="88278" y="42173"/>
                </a:lnTo>
                <a:lnTo>
                  <a:pt x="89191" y="42038"/>
                </a:lnTo>
                <a:lnTo>
                  <a:pt x="90066" y="41769"/>
                </a:lnTo>
                <a:lnTo>
                  <a:pt x="90827" y="41332"/>
                </a:lnTo>
                <a:lnTo>
                  <a:pt x="91435" y="40761"/>
                </a:lnTo>
                <a:lnTo>
                  <a:pt x="91892" y="40056"/>
                </a:lnTo>
                <a:lnTo>
                  <a:pt x="92196" y="39316"/>
                </a:lnTo>
                <a:lnTo>
                  <a:pt x="92310" y="38510"/>
                </a:lnTo>
                <a:lnTo>
                  <a:pt x="92196" y="37703"/>
                </a:lnTo>
                <a:lnTo>
                  <a:pt x="91892" y="36930"/>
                </a:lnTo>
                <a:lnTo>
                  <a:pt x="91435" y="36225"/>
                </a:lnTo>
                <a:lnTo>
                  <a:pt x="90827" y="35687"/>
                </a:lnTo>
                <a:lnTo>
                  <a:pt x="90066" y="35217"/>
                </a:lnTo>
                <a:lnTo>
                  <a:pt x="89191" y="34948"/>
                </a:lnTo>
                <a:lnTo>
                  <a:pt x="88278" y="34813"/>
                </a:lnTo>
                <a:lnTo>
                  <a:pt x="31987" y="34813"/>
                </a:lnTo>
                <a:close/>
                <a:moveTo>
                  <a:pt x="31987" y="17205"/>
                </a:moveTo>
                <a:lnTo>
                  <a:pt x="31074" y="17306"/>
                </a:lnTo>
                <a:lnTo>
                  <a:pt x="30199" y="17574"/>
                </a:lnTo>
                <a:lnTo>
                  <a:pt x="29438" y="18011"/>
                </a:lnTo>
                <a:lnTo>
                  <a:pt x="28830" y="18583"/>
                </a:lnTo>
                <a:lnTo>
                  <a:pt x="28374" y="19288"/>
                </a:lnTo>
                <a:lnTo>
                  <a:pt x="28069" y="20028"/>
                </a:lnTo>
                <a:lnTo>
                  <a:pt x="27955" y="20868"/>
                </a:lnTo>
                <a:lnTo>
                  <a:pt x="28069" y="21674"/>
                </a:lnTo>
                <a:lnTo>
                  <a:pt x="28374" y="22447"/>
                </a:lnTo>
                <a:lnTo>
                  <a:pt x="28830" y="23119"/>
                </a:lnTo>
                <a:lnTo>
                  <a:pt x="29438" y="23690"/>
                </a:lnTo>
                <a:lnTo>
                  <a:pt x="30199" y="24127"/>
                </a:lnTo>
                <a:lnTo>
                  <a:pt x="31074" y="24430"/>
                </a:lnTo>
                <a:lnTo>
                  <a:pt x="31987" y="24530"/>
                </a:lnTo>
                <a:lnTo>
                  <a:pt x="88278" y="24530"/>
                </a:lnTo>
                <a:lnTo>
                  <a:pt x="89191" y="24430"/>
                </a:lnTo>
                <a:lnTo>
                  <a:pt x="90066" y="24127"/>
                </a:lnTo>
                <a:lnTo>
                  <a:pt x="90827" y="23690"/>
                </a:lnTo>
                <a:lnTo>
                  <a:pt x="91435" y="23119"/>
                </a:lnTo>
                <a:lnTo>
                  <a:pt x="91892" y="22447"/>
                </a:lnTo>
                <a:lnTo>
                  <a:pt x="92196" y="21674"/>
                </a:lnTo>
                <a:lnTo>
                  <a:pt x="92310" y="20868"/>
                </a:lnTo>
                <a:lnTo>
                  <a:pt x="92196" y="20028"/>
                </a:lnTo>
                <a:lnTo>
                  <a:pt x="91892" y="19288"/>
                </a:lnTo>
                <a:lnTo>
                  <a:pt x="91435" y="18583"/>
                </a:lnTo>
                <a:lnTo>
                  <a:pt x="90827" y="18011"/>
                </a:lnTo>
                <a:lnTo>
                  <a:pt x="90066" y="17574"/>
                </a:lnTo>
                <a:lnTo>
                  <a:pt x="89191" y="17306"/>
                </a:lnTo>
                <a:lnTo>
                  <a:pt x="88278" y="17205"/>
                </a:lnTo>
                <a:lnTo>
                  <a:pt x="31987" y="17205"/>
                </a:lnTo>
                <a:close/>
                <a:moveTo>
                  <a:pt x="3803" y="0"/>
                </a:moveTo>
                <a:lnTo>
                  <a:pt x="116462" y="0"/>
                </a:lnTo>
                <a:lnTo>
                  <a:pt x="117299" y="67"/>
                </a:lnTo>
                <a:lnTo>
                  <a:pt x="118022" y="336"/>
                </a:lnTo>
                <a:lnTo>
                  <a:pt x="118668" y="705"/>
                </a:lnTo>
                <a:lnTo>
                  <a:pt x="119201" y="1209"/>
                </a:lnTo>
                <a:lnTo>
                  <a:pt x="119619" y="1814"/>
                </a:lnTo>
                <a:lnTo>
                  <a:pt x="119885" y="2486"/>
                </a:lnTo>
                <a:lnTo>
                  <a:pt x="119961" y="3225"/>
                </a:lnTo>
                <a:lnTo>
                  <a:pt x="119961" y="73996"/>
                </a:lnTo>
                <a:lnTo>
                  <a:pt x="119961" y="74029"/>
                </a:lnTo>
                <a:lnTo>
                  <a:pt x="120000" y="74096"/>
                </a:lnTo>
                <a:lnTo>
                  <a:pt x="120000" y="74164"/>
                </a:lnTo>
                <a:lnTo>
                  <a:pt x="119961" y="74802"/>
                </a:lnTo>
                <a:lnTo>
                  <a:pt x="119771" y="75407"/>
                </a:lnTo>
                <a:lnTo>
                  <a:pt x="119505" y="75945"/>
                </a:lnTo>
                <a:lnTo>
                  <a:pt x="119049" y="76482"/>
                </a:lnTo>
                <a:lnTo>
                  <a:pt x="94935" y="97720"/>
                </a:lnTo>
                <a:lnTo>
                  <a:pt x="71011" y="119025"/>
                </a:lnTo>
                <a:lnTo>
                  <a:pt x="70478" y="119428"/>
                </a:lnTo>
                <a:lnTo>
                  <a:pt x="69832" y="119764"/>
                </a:lnTo>
                <a:lnTo>
                  <a:pt x="69147" y="119966"/>
                </a:lnTo>
                <a:lnTo>
                  <a:pt x="68424" y="120000"/>
                </a:lnTo>
                <a:lnTo>
                  <a:pt x="3803" y="120000"/>
                </a:lnTo>
                <a:lnTo>
                  <a:pt x="3004" y="119899"/>
                </a:lnTo>
                <a:lnTo>
                  <a:pt x="2206" y="119663"/>
                </a:lnTo>
                <a:lnTo>
                  <a:pt x="1483" y="119294"/>
                </a:lnTo>
                <a:lnTo>
                  <a:pt x="874" y="118790"/>
                </a:lnTo>
                <a:lnTo>
                  <a:pt x="418" y="118185"/>
                </a:lnTo>
                <a:lnTo>
                  <a:pt x="114" y="117546"/>
                </a:lnTo>
                <a:lnTo>
                  <a:pt x="0" y="116774"/>
                </a:lnTo>
                <a:lnTo>
                  <a:pt x="0" y="3225"/>
                </a:lnTo>
                <a:lnTo>
                  <a:pt x="114" y="2486"/>
                </a:lnTo>
                <a:lnTo>
                  <a:pt x="418" y="1814"/>
                </a:lnTo>
                <a:lnTo>
                  <a:pt x="874" y="1209"/>
                </a:lnTo>
                <a:lnTo>
                  <a:pt x="1483" y="705"/>
                </a:lnTo>
                <a:lnTo>
                  <a:pt x="2206" y="336"/>
                </a:lnTo>
                <a:lnTo>
                  <a:pt x="3004" y="67"/>
                </a:lnTo>
                <a:lnTo>
                  <a:pt x="3803"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6" name="Google Shape;159;p21">
            <a:extLst>
              <a:ext uri="{FF2B5EF4-FFF2-40B4-BE49-F238E27FC236}">
                <a16:creationId xmlns:a16="http://schemas.microsoft.com/office/drawing/2014/main" id="{40CA0793-FF75-9428-08A5-5AA2625B374C}"/>
              </a:ext>
            </a:extLst>
          </p:cNvPr>
          <p:cNvGrpSpPr/>
          <p:nvPr/>
        </p:nvGrpSpPr>
        <p:grpSpPr>
          <a:xfrm>
            <a:off x="2337782" y="4706042"/>
            <a:ext cx="516155" cy="719535"/>
            <a:chOff x="7103221" y="4843294"/>
            <a:chExt cx="507008" cy="507008"/>
          </a:xfrm>
        </p:grpSpPr>
        <p:sp>
          <p:nvSpPr>
            <p:cNvPr id="67" name="Google Shape;160;p21">
              <a:extLst>
                <a:ext uri="{FF2B5EF4-FFF2-40B4-BE49-F238E27FC236}">
                  <a16:creationId xmlns:a16="http://schemas.microsoft.com/office/drawing/2014/main" id="{3E8A3FA6-61BA-7AAC-2770-A410020297C3}"/>
                </a:ext>
              </a:extLst>
            </p:cNvPr>
            <p:cNvSpPr/>
            <p:nvPr/>
          </p:nvSpPr>
          <p:spPr>
            <a:xfrm>
              <a:off x="7103221" y="5304708"/>
              <a:ext cx="507008" cy="45594"/>
            </a:xfrm>
            <a:custGeom>
              <a:avLst/>
              <a:gdLst/>
              <a:ahLst/>
              <a:cxnLst/>
              <a:rect l="l" t="t" r="r" b="b"/>
              <a:pathLst>
                <a:path w="556" h="50" extrusionOk="0">
                  <a:moveTo>
                    <a:pt x="25" y="0"/>
                  </a:moveTo>
                  <a:lnTo>
                    <a:pt x="530" y="0"/>
                  </a:lnTo>
                  <a:lnTo>
                    <a:pt x="543" y="3"/>
                  </a:lnTo>
                  <a:lnTo>
                    <a:pt x="552" y="12"/>
                  </a:lnTo>
                  <a:lnTo>
                    <a:pt x="556" y="25"/>
                  </a:lnTo>
                  <a:lnTo>
                    <a:pt x="552" y="38"/>
                  </a:lnTo>
                  <a:lnTo>
                    <a:pt x="543" y="47"/>
                  </a:lnTo>
                  <a:lnTo>
                    <a:pt x="530" y="50"/>
                  </a:lnTo>
                  <a:lnTo>
                    <a:pt x="25" y="50"/>
                  </a:lnTo>
                  <a:lnTo>
                    <a:pt x="12" y="47"/>
                  </a:lnTo>
                  <a:lnTo>
                    <a:pt x="3" y="38"/>
                  </a:lnTo>
                  <a:lnTo>
                    <a:pt x="0" y="25"/>
                  </a:lnTo>
                  <a:lnTo>
                    <a:pt x="3" y="12"/>
                  </a:lnTo>
                  <a:lnTo>
                    <a:pt x="12" y="3"/>
                  </a:lnTo>
                  <a:lnTo>
                    <a:pt x="25" y="0"/>
                  </a:lnTo>
                  <a:close/>
                </a:path>
              </a:pathLst>
            </a:custGeom>
            <a:solidFill>
              <a:srgbClr val="3F3F3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8" name="Google Shape;161;p21">
              <a:extLst>
                <a:ext uri="{FF2B5EF4-FFF2-40B4-BE49-F238E27FC236}">
                  <a16:creationId xmlns:a16="http://schemas.microsoft.com/office/drawing/2014/main" id="{3170D810-8735-EF9D-43F5-F4038FEC0FA3}"/>
                </a:ext>
              </a:extLst>
            </p:cNvPr>
            <p:cNvSpPr/>
            <p:nvPr/>
          </p:nvSpPr>
          <p:spPr>
            <a:xfrm>
              <a:off x="7131490" y="5014728"/>
              <a:ext cx="449561" cy="275389"/>
            </a:xfrm>
            <a:custGeom>
              <a:avLst/>
              <a:gdLst/>
              <a:ahLst/>
              <a:cxnLst/>
              <a:rect l="l" t="t" r="r" b="b"/>
              <a:pathLst>
                <a:path w="493" h="302" extrusionOk="0">
                  <a:moveTo>
                    <a:pt x="335" y="25"/>
                  </a:moveTo>
                  <a:lnTo>
                    <a:pt x="335" y="252"/>
                  </a:lnTo>
                  <a:lnTo>
                    <a:pt x="411" y="252"/>
                  </a:lnTo>
                  <a:lnTo>
                    <a:pt x="411" y="25"/>
                  </a:lnTo>
                  <a:lnTo>
                    <a:pt x="335" y="25"/>
                  </a:lnTo>
                  <a:close/>
                  <a:moveTo>
                    <a:pt x="208" y="25"/>
                  </a:moveTo>
                  <a:lnTo>
                    <a:pt x="208" y="252"/>
                  </a:lnTo>
                  <a:lnTo>
                    <a:pt x="285" y="252"/>
                  </a:lnTo>
                  <a:lnTo>
                    <a:pt x="285" y="25"/>
                  </a:lnTo>
                  <a:lnTo>
                    <a:pt x="208" y="25"/>
                  </a:lnTo>
                  <a:close/>
                  <a:moveTo>
                    <a:pt x="82" y="25"/>
                  </a:moveTo>
                  <a:lnTo>
                    <a:pt x="82" y="252"/>
                  </a:lnTo>
                  <a:lnTo>
                    <a:pt x="159" y="252"/>
                  </a:lnTo>
                  <a:lnTo>
                    <a:pt x="159" y="25"/>
                  </a:lnTo>
                  <a:lnTo>
                    <a:pt x="82" y="25"/>
                  </a:lnTo>
                  <a:close/>
                  <a:moveTo>
                    <a:pt x="25" y="0"/>
                  </a:moveTo>
                  <a:lnTo>
                    <a:pt x="468" y="0"/>
                  </a:lnTo>
                  <a:lnTo>
                    <a:pt x="473" y="0"/>
                  </a:lnTo>
                  <a:lnTo>
                    <a:pt x="477" y="3"/>
                  </a:lnTo>
                  <a:lnTo>
                    <a:pt x="480" y="7"/>
                  </a:lnTo>
                  <a:lnTo>
                    <a:pt x="480" y="12"/>
                  </a:lnTo>
                  <a:lnTo>
                    <a:pt x="480" y="18"/>
                  </a:lnTo>
                  <a:lnTo>
                    <a:pt x="477" y="20"/>
                  </a:lnTo>
                  <a:lnTo>
                    <a:pt x="473" y="23"/>
                  </a:lnTo>
                  <a:lnTo>
                    <a:pt x="468" y="25"/>
                  </a:lnTo>
                  <a:lnTo>
                    <a:pt x="461" y="25"/>
                  </a:lnTo>
                  <a:lnTo>
                    <a:pt x="461" y="252"/>
                  </a:lnTo>
                  <a:lnTo>
                    <a:pt x="468" y="252"/>
                  </a:lnTo>
                  <a:lnTo>
                    <a:pt x="480" y="255"/>
                  </a:lnTo>
                  <a:lnTo>
                    <a:pt x="490" y="264"/>
                  </a:lnTo>
                  <a:lnTo>
                    <a:pt x="493" y="277"/>
                  </a:lnTo>
                  <a:lnTo>
                    <a:pt x="490" y="290"/>
                  </a:lnTo>
                  <a:lnTo>
                    <a:pt x="480" y="299"/>
                  </a:lnTo>
                  <a:lnTo>
                    <a:pt x="468" y="302"/>
                  </a:lnTo>
                  <a:lnTo>
                    <a:pt x="25" y="302"/>
                  </a:lnTo>
                  <a:lnTo>
                    <a:pt x="13" y="299"/>
                  </a:lnTo>
                  <a:lnTo>
                    <a:pt x="4" y="290"/>
                  </a:lnTo>
                  <a:lnTo>
                    <a:pt x="0" y="277"/>
                  </a:lnTo>
                  <a:lnTo>
                    <a:pt x="4" y="264"/>
                  </a:lnTo>
                  <a:lnTo>
                    <a:pt x="13" y="255"/>
                  </a:lnTo>
                  <a:lnTo>
                    <a:pt x="25" y="252"/>
                  </a:lnTo>
                  <a:lnTo>
                    <a:pt x="32" y="252"/>
                  </a:lnTo>
                  <a:lnTo>
                    <a:pt x="32" y="25"/>
                  </a:lnTo>
                  <a:lnTo>
                    <a:pt x="25" y="25"/>
                  </a:lnTo>
                  <a:lnTo>
                    <a:pt x="21" y="23"/>
                  </a:lnTo>
                  <a:lnTo>
                    <a:pt x="16" y="20"/>
                  </a:lnTo>
                  <a:lnTo>
                    <a:pt x="15" y="18"/>
                  </a:lnTo>
                  <a:lnTo>
                    <a:pt x="13" y="12"/>
                  </a:lnTo>
                  <a:lnTo>
                    <a:pt x="15" y="7"/>
                  </a:lnTo>
                  <a:lnTo>
                    <a:pt x="16" y="3"/>
                  </a:lnTo>
                  <a:lnTo>
                    <a:pt x="21" y="0"/>
                  </a:lnTo>
                  <a:lnTo>
                    <a:pt x="25" y="0"/>
                  </a:lnTo>
                  <a:close/>
                </a:path>
              </a:pathLst>
            </a:custGeom>
            <a:solidFill>
              <a:schemeClr val="bg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9" name="Google Shape;162;p21">
              <a:extLst>
                <a:ext uri="{FF2B5EF4-FFF2-40B4-BE49-F238E27FC236}">
                  <a16:creationId xmlns:a16="http://schemas.microsoft.com/office/drawing/2014/main" id="{A23A065C-54C5-0127-3C1A-8C718D598516}"/>
                </a:ext>
              </a:extLst>
            </p:cNvPr>
            <p:cNvSpPr/>
            <p:nvPr/>
          </p:nvSpPr>
          <p:spPr>
            <a:xfrm>
              <a:off x="7103221" y="4843294"/>
              <a:ext cx="507008" cy="149549"/>
            </a:xfrm>
            <a:custGeom>
              <a:avLst/>
              <a:gdLst/>
              <a:ahLst/>
              <a:cxnLst/>
              <a:rect l="l" t="t" r="r" b="b"/>
              <a:pathLst>
                <a:path w="556" h="164" extrusionOk="0">
                  <a:moveTo>
                    <a:pt x="282" y="0"/>
                  </a:moveTo>
                  <a:lnTo>
                    <a:pt x="288" y="3"/>
                  </a:lnTo>
                  <a:lnTo>
                    <a:pt x="539" y="116"/>
                  </a:lnTo>
                  <a:lnTo>
                    <a:pt x="548" y="121"/>
                  </a:lnTo>
                  <a:lnTo>
                    <a:pt x="553" y="129"/>
                  </a:lnTo>
                  <a:lnTo>
                    <a:pt x="556" y="140"/>
                  </a:lnTo>
                  <a:lnTo>
                    <a:pt x="552" y="153"/>
                  </a:lnTo>
                  <a:lnTo>
                    <a:pt x="543" y="162"/>
                  </a:lnTo>
                  <a:lnTo>
                    <a:pt x="530" y="164"/>
                  </a:lnTo>
                  <a:lnTo>
                    <a:pt x="25" y="164"/>
                  </a:lnTo>
                  <a:lnTo>
                    <a:pt x="13" y="162"/>
                  </a:lnTo>
                  <a:lnTo>
                    <a:pt x="5" y="156"/>
                  </a:lnTo>
                  <a:lnTo>
                    <a:pt x="0" y="145"/>
                  </a:lnTo>
                  <a:lnTo>
                    <a:pt x="0" y="134"/>
                  </a:lnTo>
                  <a:lnTo>
                    <a:pt x="6" y="123"/>
                  </a:lnTo>
                  <a:lnTo>
                    <a:pt x="15" y="116"/>
                  </a:lnTo>
                  <a:lnTo>
                    <a:pt x="267" y="3"/>
                  </a:lnTo>
                  <a:lnTo>
                    <a:pt x="275" y="0"/>
                  </a:lnTo>
                  <a:lnTo>
                    <a:pt x="282" y="0"/>
                  </a:lnTo>
                  <a:close/>
                </a:path>
              </a:pathLst>
            </a:custGeom>
            <a:solidFill>
              <a:schemeClr val="bg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576262504"/>
      </p:ext>
    </p:extLst>
  </p:cSld>
  <p:clrMapOvr>
    <a:masterClrMapping/>
  </p:clrMapOvr>
  <p:transition spd="slow" advTm="14666">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ción de imagen 3">
            <a:extLst>
              <a:ext uri="{FF2B5EF4-FFF2-40B4-BE49-F238E27FC236}">
                <a16:creationId xmlns:a16="http://schemas.microsoft.com/office/drawing/2014/main" id="{8DB20FBE-D67A-E5C9-643C-6530287A2755}"/>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1607" b="11607"/>
          <a:stretch>
            <a:fillRect/>
          </a:stretch>
        </p:blipFill>
        <p:spPr/>
      </p:pic>
      <p:sp>
        <p:nvSpPr>
          <p:cNvPr id="30" name="テキスト プレースホルダー 29"/>
          <p:cNvSpPr>
            <a:spLocks noGrp="1"/>
          </p:cNvSpPr>
          <p:nvPr>
            <p:ph type="body" sz="quarter" idx="15"/>
          </p:nvPr>
        </p:nvSpPr>
        <p:spPr/>
        <p:txBody>
          <a:bodyPr/>
          <a:lstStyle/>
          <a:p>
            <a:endParaRPr lang="en-US"/>
          </a:p>
        </p:txBody>
      </p:sp>
      <p:sp>
        <p:nvSpPr>
          <p:cNvPr id="10" name="タイトル 9"/>
          <p:cNvSpPr>
            <a:spLocks noGrp="1"/>
          </p:cNvSpPr>
          <p:nvPr>
            <p:ph type="ctrTitle"/>
          </p:nvPr>
        </p:nvSpPr>
        <p:spPr/>
        <p:txBody>
          <a:bodyPr/>
          <a:lstStyle/>
          <a:p>
            <a:r>
              <a:rPr lang="es-ES_tradnl" dirty="0"/>
              <a:t>Acerca de nosotros</a:t>
            </a:r>
            <a:r>
              <a:rPr lang="en-US" dirty="0"/>
              <a:t>	</a:t>
            </a:r>
          </a:p>
        </p:txBody>
      </p:sp>
      <p:sp>
        <p:nvSpPr>
          <p:cNvPr id="11" name="サブタイトル 10"/>
          <p:cNvSpPr>
            <a:spLocks noGrp="1"/>
          </p:cNvSpPr>
          <p:nvPr>
            <p:ph type="subTitle" idx="1"/>
          </p:nvPr>
        </p:nvSpPr>
        <p:spPr/>
        <p:txBody>
          <a:bodyPr/>
          <a:lstStyle/>
          <a:p>
            <a:r>
              <a:rPr lang="es-ES_tradnl" dirty="0"/>
              <a:t>Nos encanta la sororidad. Trabajemos en Conjunto</a:t>
            </a:r>
            <a:r>
              <a:rPr lang="en-US" dirty="0"/>
              <a:t>!</a:t>
            </a:r>
          </a:p>
        </p:txBody>
      </p:sp>
      <p:sp>
        <p:nvSpPr>
          <p:cNvPr id="29" name="コンテンツ プレースホルダー 28"/>
          <p:cNvSpPr>
            <a:spLocks noGrp="1"/>
          </p:cNvSpPr>
          <p:nvPr>
            <p:ph sz="quarter" idx="13"/>
          </p:nvPr>
        </p:nvSpPr>
        <p:spPr/>
        <p:txBody>
          <a:bodyPr/>
          <a:lstStyle/>
          <a:p>
            <a:endParaRPr lang="en-US"/>
          </a:p>
        </p:txBody>
      </p:sp>
      <p:sp>
        <p:nvSpPr>
          <p:cNvPr id="28" name="コンテンツ プレースホルダー 27"/>
          <p:cNvSpPr>
            <a:spLocks noGrp="1"/>
          </p:cNvSpPr>
          <p:nvPr>
            <p:ph sz="quarter" idx="11"/>
          </p:nvPr>
        </p:nvSpPr>
        <p:spPr/>
        <p:txBody>
          <a:bodyPr/>
          <a:lstStyle/>
          <a:p>
            <a:endParaRPr lang="en-US" dirty="0"/>
          </a:p>
        </p:txBody>
      </p:sp>
    </p:spTree>
    <p:extLst>
      <p:ext uri="{BB962C8B-B14F-4D97-AF65-F5344CB8AC3E}">
        <p14:creationId xmlns:p14="http://schemas.microsoft.com/office/powerpoint/2010/main" val="1153662429"/>
      </p:ext>
    </p:extLst>
  </p:cSld>
  <p:clrMapOvr>
    <a:masterClrMapping/>
  </p:clrMapOvr>
  <mc:AlternateContent xmlns:mc="http://schemas.openxmlformats.org/markup-compatibility/2006" xmlns:p14="http://schemas.microsoft.com/office/powerpoint/2010/main">
    <mc:Choice Requires="p14">
      <p:transition spd="slow" p14:dur="1200" advTm="3641">
        <p14:flip dir="r"/>
      </p:transition>
    </mc:Choice>
    <mc:Fallback xmlns="">
      <p:transition spd="slow" advTm="3641">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dirty="0"/>
              <a:t>NUESTRA </a:t>
            </a:r>
            <a:r>
              <a:rPr lang="en-US" dirty="0">
                <a:solidFill>
                  <a:schemeClr val="accent1"/>
                </a:solidFill>
                <a:latin typeface="Bebas Neue Regular" pitchFamily="50" charset="0"/>
              </a:rPr>
              <a:t>FILOSOFIA</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5</a:t>
            </a:fld>
            <a:endParaRPr lang="en-US" dirty="0"/>
          </a:p>
        </p:txBody>
      </p:sp>
      <p:sp>
        <p:nvSpPr>
          <p:cNvPr id="4" name="テキスト プレースホルダー 3"/>
          <p:cNvSpPr>
            <a:spLocks noGrp="1"/>
          </p:cNvSpPr>
          <p:nvPr>
            <p:ph type="body" sz="quarter" idx="15"/>
          </p:nvPr>
        </p:nvSpPr>
        <p:spPr/>
        <p:txBody>
          <a:bodyPr/>
          <a:lstStyle/>
          <a:p>
            <a:pPr algn="ctr"/>
            <a:r>
              <a:rPr lang="es-ES_tradnl" dirty="0"/>
              <a:t>Somos una red social, global y de negocios dedicada al crecimiento integral de la mujer.  Poseemos Estatus Consultivo de Carácter Especial con Naciones Unidas, lo que nos permite participar en el seguimiento a los temas sobre desarrollo sostenible, género y en los procesos regionales, globales de la Agenda 2030, interactuando con ECOSOC y sus órganos subsidiarios. Desarrollamos nuestra actividad dentro del marco de los ODS propuestos por Naciones Unidas para alinearlos a favor de las mujeres y el fortalecimiento de La Paz, la justicia como desafío en la disminución de las brechas de género.</a:t>
            </a:r>
          </a:p>
          <a:p>
            <a:pPr algn="ctr"/>
            <a:r>
              <a:rPr lang="es-ES_tradnl" dirty="0"/>
              <a:t>Nuestra Misión: Consolidar la equidad de género estableciendo alianzas estratégicas que estimulen la construcción de capacidades y visibilicen la importancia de las mujeres en el marco del desarrollo a través de sus actividades económicas y sociales.</a:t>
            </a:r>
          </a:p>
          <a:p>
            <a:pPr algn="ctr"/>
            <a:r>
              <a:rPr lang="es-ES_tradnl" dirty="0"/>
              <a:t>Nuestra Visión: Ser una organización de la sociedad civil con influencias en las políticas y en las acciones para promover el liderazgo femenino y el desarrollo sustentable en la región latinoamericana.</a:t>
            </a:r>
          </a:p>
        </p:txBody>
      </p:sp>
      <p:sp>
        <p:nvSpPr>
          <p:cNvPr id="5" name="フッター プレースホルダー 4"/>
          <p:cNvSpPr>
            <a:spLocks noGrp="1"/>
          </p:cNvSpPr>
          <p:nvPr>
            <p:ph type="ftr" sz="quarter" idx="3"/>
          </p:nvPr>
        </p:nvSpPr>
        <p:spPr/>
        <p:txBody>
          <a:bodyPr/>
          <a:lstStyle/>
          <a:p>
            <a:r>
              <a:rPr lang="en-US" dirty="0"/>
              <a:t>Fundación Suma Veritas</a:t>
            </a:r>
          </a:p>
        </p:txBody>
      </p:sp>
      <p:sp>
        <p:nvSpPr>
          <p:cNvPr id="6" name="テキスト プレースホルダー 5"/>
          <p:cNvSpPr>
            <a:spLocks noGrp="1"/>
          </p:cNvSpPr>
          <p:nvPr>
            <p:ph type="body" sz="quarter" idx="18"/>
          </p:nvPr>
        </p:nvSpPr>
        <p:spPr/>
        <p:txBody>
          <a:bodyPr/>
          <a:lstStyle/>
          <a:p>
            <a:r>
              <a:rPr lang="en-US" dirty="0"/>
              <a:t>ESTRATÉGICA</a:t>
            </a:r>
          </a:p>
          <a:p>
            <a:endParaRPr lang="en-US" dirty="0"/>
          </a:p>
        </p:txBody>
      </p:sp>
    </p:spTree>
    <p:extLst>
      <p:ext uri="{BB962C8B-B14F-4D97-AF65-F5344CB8AC3E}">
        <p14:creationId xmlns:p14="http://schemas.microsoft.com/office/powerpoint/2010/main" val="2405910777"/>
      </p:ext>
    </p:extLst>
  </p:cSld>
  <p:clrMapOvr>
    <a:masterClrMapping/>
  </p:clrMapOvr>
  <mc:AlternateContent xmlns:mc="http://schemas.openxmlformats.org/markup-compatibility/2006" xmlns:p14="http://schemas.microsoft.com/office/powerpoint/2010/main">
    <mc:Choice Requires="p14">
      <p:transition spd="slow" p14:dur="1600" advTm="3671">
        <p14:prism isInverted="1"/>
      </p:transition>
    </mc:Choice>
    <mc:Fallback xmlns="">
      <p:transition spd="slow" advTm="3671">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a:t>NUESTRAS  </a:t>
            </a:r>
            <a:r>
              <a:rPr lang="en-US" dirty="0">
                <a:solidFill>
                  <a:schemeClr val="accent1"/>
                </a:solidFill>
                <a:latin typeface="Bebas Neue Regular" pitchFamily="50" charset="0"/>
              </a:rPr>
              <a:t>ACTIVIDADES</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6</a:t>
            </a:fld>
            <a:endParaRPr lang="en-US" dirty="0"/>
          </a:p>
        </p:txBody>
      </p:sp>
      <p:sp>
        <p:nvSpPr>
          <p:cNvPr id="13" name="テキスト プレースホルダー 12"/>
          <p:cNvSpPr>
            <a:spLocks noGrp="1"/>
          </p:cNvSpPr>
          <p:nvPr>
            <p:ph type="body" sz="quarter" idx="14"/>
          </p:nvPr>
        </p:nvSpPr>
        <p:spPr>
          <a:xfrm>
            <a:off x="4318671" y="3055268"/>
            <a:ext cx="5256584" cy="647650"/>
          </a:xfrm>
        </p:spPr>
        <p:txBody>
          <a:bodyPr/>
          <a:lstStyle/>
          <a:p>
            <a:r>
              <a:rPr lang="en-US" dirty="0"/>
              <a:t>EDUCACIÓN &amp; CAPACITACIÓN</a:t>
            </a:r>
          </a:p>
        </p:txBody>
      </p:sp>
      <p:sp>
        <p:nvSpPr>
          <p:cNvPr id="14" name="テキスト プレースホルダー 13"/>
          <p:cNvSpPr>
            <a:spLocks noGrp="1"/>
          </p:cNvSpPr>
          <p:nvPr>
            <p:ph type="body" sz="quarter" idx="15"/>
          </p:nvPr>
        </p:nvSpPr>
        <p:spPr>
          <a:xfrm>
            <a:off x="4678708" y="3703340"/>
            <a:ext cx="4680521" cy="1728192"/>
          </a:xfrm>
        </p:spPr>
        <p:txBody>
          <a:bodyPr/>
          <a:lstStyle/>
          <a:p>
            <a:r>
              <a:rPr lang="es-ES_tradnl" dirty="0"/>
              <a:t>Trabajamos con las mujeres, para contribuir a su transformación actuando sobre sus competencias y habilidades.</a:t>
            </a:r>
          </a:p>
        </p:txBody>
      </p:sp>
      <p:sp>
        <p:nvSpPr>
          <p:cNvPr id="15" name="テキスト プレースホルダー 14"/>
          <p:cNvSpPr>
            <a:spLocks noGrp="1"/>
          </p:cNvSpPr>
          <p:nvPr>
            <p:ph type="body" sz="quarter" idx="16"/>
          </p:nvPr>
        </p:nvSpPr>
        <p:spPr/>
        <p:txBody>
          <a:bodyPr/>
          <a:lstStyle/>
          <a:p>
            <a:r>
              <a:rPr lang="en-US" dirty="0"/>
              <a:t>CIUDADANÍA</a:t>
            </a:r>
          </a:p>
        </p:txBody>
      </p:sp>
      <p:sp>
        <p:nvSpPr>
          <p:cNvPr id="16" name="テキスト プレースホルダー 15"/>
          <p:cNvSpPr>
            <a:spLocks noGrp="1"/>
          </p:cNvSpPr>
          <p:nvPr>
            <p:ph type="body" sz="quarter" idx="17"/>
          </p:nvPr>
        </p:nvSpPr>
        <p:spPr>
          <a:xfrm>
            <a:off x="4537275" y="7082109"/>
            <a:ext cx="4678735" cy="2376264"/>
          </a:xfrm>
        </p:spPr>
        <p:txBody>
          <a:bodyPr/>
          <a:lstStyle/>
          <a:p>
            <a:r>
              <a:rPr lang="es-ES_tradnl" dirty="0"/>
              <a:t>Favorecemos la concertación y la participación abriendo espacios de diálogo en organismos tanto públicos como privados para incentivar y promover políticas de igualdad</a:t>
            </a:r>
            <a:r>
              <a:rPr lang="en-US" dirty="0"/>
              <a:t>.</a:t>
            </a:r>
          </a:p>
        </p:txBody>
      </p:sp>
      <p:sp>
        <p:nvSpPr>
          <p:cNvPr id="9" name="フッター プレースホルダー 8"/>
          <p:cNvSpPr>
            <a:spLocks noGrp="1"/>
          </p:cNvSpPr>
          <p:nvPr>
            <p:ph type="ftr" sz="quarter" idx="3"/>
          </p:nvPr>
        </p:nvSpPr>
        <p:spPr/>
        <p:txBody>
          <a:bodyPr/>
          <a:lstStyle/>
          <a:p>
            <a:r>
              <a:rPr lang="en-US" dirty="0"/>
              <a:t>Fundación Suma Veritas</a:t>
            </a:r>
          </a:p>
        </p:txBody>
      </p:sp>
      <p:sp>
        <p:nvSpPr>
          <p:cNvPr id="17" name="テキスト プレースホルダー 16"/>
          <p:cNvSpPr>
            <a:spLocks noGrp="1"/>
          </p:cNvSpPr>
          <p:nvPr>
            <p:ph type="body" sz="quarter" idx="18"/>
          </p:nvPr>
        </p:nvSpPr>
        <p:spPr>
          <a:xfrm>
            <a:off x="831187" y="1450107"/>
            <a:ext cx="16489832" cy="576064"/>
          </a:xfrm>
        </p:spPr>
        <p:txBody>
          <a:bodyPr/>
          <a:lstStyle/>
          <a:p>
            <a:r>
              <a:rPr lang="es-419" b="0" i="0" dirty="0">
                <a:solidFill>
                  <a:srgbClr val="FFFFFF"/>
                </a:solidFill>
                <a:effectLst/>
                <a:latin typeface="Libre Franklin" pitchFamily="2" charset="77"/>
              </a:rPr>
              <a:t>Tienen como objetivo despertar y potenciar el talento femenino compartiendo iniciativas y propuestas que amplíen sus conocimientos.</a:t>
            </a:r>
            <a:endParaRPr lang="en-US" dirty="0"/>
          </a:p>
        </p:txBody>
      </p:sp>
      <p:sp>
        <p:nvSpPr>
          <p:cNvPr id="18" name="テキスト プレースホルダー 17"/>
          <p:cNvSpPr>
            <a:spLocks noGrp="1"/>
          </p:cNvSpPr>
          <p:nvPr>
            <p:ph type="body" sz="quarter" idx="21"/>
          </p:nvPr>
        </p:nvSpPr>
        <p:spPr>
          <a:xfrm>
            <a:off x="12885041" y="3055267"/>
            <a:ext cx="5043141" cy="647650"/>
          </a:xfrm>
        </p:spPr>
        <p:txBody>
          <a:bodyPr/>
          <a:lstStyle/>
          <a:p>
            <a:r>
              <a:rPr lang="en-US" dirty="0"/>
              <a:t>PAZ &amp; DERECHOS HUMANOS</a:t>
            </a:r>
          </a:p>
        </p:txBody>
      </p:sp>
      <p:sp>
        <p:nvSpPr>
          <p:cNvPr id="19" name="テキスト プレースホルダー 18"/>
          <p:cNvSpPr>
            <a:spLocks noGrp="1"/>
          </p:cNvSpPr>
          <p:nvPr>
            <p:ph type="body" sz="quarter" idx="22"/>
          </p:nvPr>
        </p:nvSpPr>
        <p:spPr>
          <a:xfrm>
            <a:off x="12885041" y="3703338"/>
            <a:ext cx="5043141" cy="2376265"/>
          </a:xfrm>
        </p:spPr>
        <p:txBody>
          <a:bodyPr/>
          <a:lstStyle/>
          <a:p>
            <a:pPr algn="just"/>
            <a:r>
              <a:rPr lang="es-ES_tradnl" dirty="0"/>
              <a:t>Promovemos la construcción de una cultura de paz reforzando el rol de las mujeres como promotoras del diálogo y el debate para promover el respeto a la tolerancia y a la igualdad de género.. </a:t>
            </a:r>
          </a:p>
        </p:txBody>
      </p:sp>
      <p:sp>
        <p:nvSpPr>
          <p:cNvPr id="20" name="テキスト プレースホルダー 19"/>
          <p:cNvSpPr>
            <a:spLocks noGrp="1"/>
          </p:cNvSpPr>
          <p:nvPr>
            <p:ph type="body" sz="quarter" idx="23"/>
          </p:nvPr>
        </p:nvSpPr>
        <p:spPr>
          <a:xfrm>
            <a:off x="12886826" y="6439643"/>
            <a:ext cx="5041356" cy="647650"/>
          </a:xfrm>
        </p:spPr>
        <p:txBody>
          <a:bodyPr/>
          <a:lstStyle/>
          <a:p>
            <a:r>
              <a:rPr lang="en-US" dirty="0"/>
              <a:t>ALIANZAS ESTRATEGICAS</a:t>
            </a:r>
          </a:p>
        </p:txBody>
      </p:sp>
      <p:sp>
        <p:nvSpPr>
          <p:cNvPr id="21" name="テキスト プレースホルダー 20"/>
          <p:cNvSpPr>
            <a:spLocks noGrp="1"/>
          </p:cNvSpPr>
          <p:nvPr>
            <p:ph type="body" sz="quarter" idx="24"/>
          </p:nvPr>
        </p:nvSpPr>
        <p:spPr/>
        <p:txBody>
          <a:bodyPr/>
          <a:lstStyle/>
          <a:p>
            <a:r>
              <a:rPr lang="es-ES_tradnl" dirty="0"/>
              <a:t>Para ampliar nuestra voz y desarrollar objetivos comunes que apunten a la igualdad de oportunidades</a:t>
            </a:r>
          </a:p>
        </p:txBody>
      </p:sp>
      <p:pic>
        <p:nvPicPr>
          <p:cNvPr id="43" name="図プレースホルダー 42"/>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a:stretch>
            <a:fillRect/>
          </a:stretch>
        </p:blipFill>
        <p:spPr/>
      </p:pic>
      <p:pic>
        <p:nvPicPr>
          <p:cNvPr id="11" name="Graphic 44" descr="group">
            <a:extLst>
              <a:ext uri="{FF2B5EF4-FFF2-40B4-BE49-F238E27FC236}">
                <a16:creationId xmlns:a16="http://schemas.microsoft.com/office/drawing/2014/main" id="{BD8B65F8-5C7A-B916-D8DD-29112F1531E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16612" y="7071001"/>
            <a:ext cx="1250095" cy="1250095"/>
          </a:xfrm>
          <a:prstGeom prst="rect">
            <a:avLst/>
          </a:prstGeom>
        </p:spPr>
      </p:pic>
      <p:pic>
        <p:nvPicPr>
          <p:cNvPr id="24" name="Graphic 40" descr="megaphone">
            <a:extLst>
              <a:ext uri="{FF2B5EF4-FFF2-40B4-BE49-F238E27FC236}">
                <a16:creationId xmlns:a16="http://schemas.microsoft.com/office/drawing/2014/main" id="{85B97BF6-6964-04C5-3648-849FDB8D90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47364" y="3496592"/>
            <a:ext cx="1008111" cy="1008111"/>
          </a:xfrm>
          <a:prstGeom prst="rect">
            <a:avLst/>
          </a:prstGeom>
        </p:spPr>
      </p:pic>
      <p:pic>
        <p:nvPicPr>
          <p:cNvPr id="25" name="shp46" descr="Handshake">
            <a:extLst>
              <a:ext uri="{FF2B5EF4-FFF2-40B4-BE49-F238E27FC236}">
                <a16:creationId xmlns:a16="http://schemas.microsoft.com/office/drawing/2014/main" id="{BF174243-33EB-1359-6F27-4D72286AE03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47364" y="7069507"/>
            <a:ext cx="1008111" cy="1008111"/>
          </a:xfrm>
          <a:prstGeom prst="rect">
            <a:avLst/>
          </a:prstGeom>
        </p:spPr>
      </p:pic>
    </p:spTree>
    <p:extLst>
      <p:ext uri="{BB962C8B-B14F-4D97-AF65-F5344CB8AC3E}">
        <p14:creationId xmlns:p14="http://schemas.microsoft.com/office/powerpoint/2010/main" val="3781297572"/>
      </p:ext>
    </p:extLst>
  </p:cSld>
  <p:clrMapOvr>
    <a:masterClrMapping/>
  </p:clrMapOvr>
  <p:transition spd="slow" advTm="859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s-ES_tradnl"/>
              <a:t>NUESTROS  </a:t>
            </a:r>
            <a:r>
              <a:rPr lang="es-ES_tradnl">
                <a:solidFill>
                  <a:schemeClr val="accent1"/>
                </a:solidFill>
                <a:latin typeface="Bebas Neue Regular" pitchFamily="50" charset="0"/>
              </a:rPr>
              <a:t>LOGROS</a:t>
            </a:r>
          </a:p>
        </p:txBody>
      </p:sp>
      <p:sp>
        <p:nvSpPr>
          <p:cNvPr id="3" name="スライド番号プレースホルダー 2"/>
          <p:cNvSpPr>
            <a:spLocks noGrp="1"/>
          </p:cNvSpPr>
          <p:nvPr>
            <p:ph type="sldNum" sz="quarter" idx="12"/>
          </p:nvPr>
        </p:nvSpPr>
        <p:spPr/>
        <p:txBody>
          <a:bodyPr/>
          <a:lstStyle/>
          <a:p>
            <a:fld id="{387164BF-D67A-46C0-81D2-5BAF67C00C80}" type="slidenum">
              <a:rPr lang="es-ES_tradnl" smtClean="0"/>
              <a:pPr/>
              <a:t>7</a:t>
            </a:fld>
            <a:endParaRPr lang="es-ES_tradnl"/>
          </a:p>
        </p:txBody>
      </p:sp>
      <p:sp>
        <p:nvSpPr>
          <p:cNvPr id="5" name="テキスト プレースホルダー 4"/>
          <p:cNvSpPr>
            <a:spLocks noGrp="1"/>
          </p:cNvSpPr>
          <p:nvPr>
            <p:ph type="body" sz="quarter" idx="14"/>
          </p:nvPr>
        </p:nvSpPr>
        <p:spPr/>
        <p:txBody>
          <a:bodyPr/>
          <a:lstStyle/>
          <a:p>
            <a:r>
              <a:rPr lang="es-ES_tradnl"/>
              <a:t>COACHING &amp; MENTORING</a:t>
            </a:r>
          </a:p>
        </p:txBody>
      </p:sp>
      <p:sp>
        <p:nvSpPr>
          <p:cNvPr id="6" name="テキスト プレースホルダー 5"/>
          <p:cNvSpPr>
            <a:spLocks noGrp="1"/>
          </p:cNvSpPr>
          <p:nvPr>
            <p:ph type="body" sz="quarter" idx="15"/>
          </p:nvPr>
        </p:nvSpPr>
        <p:spPr/>
        <p:txBody>
          <a:bodyPr/>
          <a:lstStyle/>
          <a:p>
            <a:r>
              <a:rPr lang="es-ES_tradnl" dirty="0"/>
              <a:t>Hemos capacitado a emprendedoras en diversos niveles de sus respectivos emprendimientos así como también mentoreado sus progresos para que puedan realizar el start up de sus negocios fomentando el crecimiento económico de la mujer.</a:t>
            </a:r>
          </a:p>
        </p:txBody>
      </p:sp>
      <p:sp>
        <p:nvSpPr>
          <p:cNvPr id="7" name="テキスト プレースホルダー 6"/>
          <p:cNvSpPr>
            <a:spLocks noGrp="1"/>
          </p:cNvSpPr>
          <p:nvPr>
            <p:ph type="body" sz="quarter" idx="16"/>
          </p:nvPr>
        </p:nvSpPr>
        <p:spPr/>
        <p:txBody>
          <a:bodyPr/>
          <a:lstStyle/>
          <a:p>
            <a:r>
              <a:rPr lang="es-ES_tradnl"/>
              <a:t>GENERACIÓN DE ESPACIOS DE DIÁLOGO &amp; PARTICIPACIÓN</a:t>
            </a:r>
          </a:p>
        </p:txBody>
      </p:sp>
      <p:sp>
        <p:nvSpPr>
          <p:cNvPr id="8" name="テキスト プレースホルダー 7"/>
          <p:cNvSpPr>
            <a:spLocks noGrp="1"/>
          </p:cNvSpPr>
          <p:nvPr>
            <p:ph type="body" sz="quarter" idx="17"/>
          </p:nvPr>
        </p:nvSpPr>
        <p:spPr/>
        <p:txBody>
          <a:bodyPr/>
          <a:lstStyle/>
          <a:p>
            <a:r>
              <a:rPr lang="es-ES_tradnl" dirty="0"/>
              <a:t>Hemos generado espacios de diálogo y participación con  diferentes actores relacionados con la sostenibilidad, los ODS 5 y 10 y la participación ciudadana, con un elevado nivel de respuesta positiva. </a:t>
            </a:r>
          </a:p>
        </p:txBody>
      </p:sp>
      <p:sp>
        <p:nvSpPr>
          <p:cNvPr id="9" name="フッター プレースホルダー 8"/>
          <p:cNvSpPr>
            <a:spLocks noGrp="1"/>
          </p:cNvSpPr>
          <p:nvPr>
            <p:ph type="ftr" sz="quarter" idx="3"/>
          </p:nvPr>
        </p:nvSpPr>
        <p:spPr/>
        <p:txBody>
          <a:bodyPr/>
          <a:lstStyle/>
          <a:p>
            <a:r>
              <a:rPr lang="es-ES_tradnl"/>
              <a:t>Fundación Suma Veritas</a:t>
            </a:r>
          </a:p>
        </p:txBody>
      </p:sp>
      <p:pic>
        <p:nvPicPr>
          <p:cNvPr id="13" name="Marcador de posición de imagen 12">
            <a:extLst>
              <a:ext uri="{FF2B5EF4-FFF2-40B4-BE49-F238E27FC236}">
                <a16:creationId xmlns:a16="http://schemas.microsoft.com/office/drawing/2014/main" id="{2204F9F5-3A76-9796-4247-5FB42C5464D5}"/>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1438350" y="6258617"/>
            <a:ext cx="2808312" cy="2808313"/>
          </a:xfrm>
        </p:spPr>
      </p:pic>
      <p:pic>
        <p:nvPicPr>
          <p:cNvPr id="15" name="Marcador de posición de imagen 14">
            <a:extLst>
              <a:ext uri="{FF2B5EF4-FFF2-40B4-BE49-F238E27FC236}">
                <a16:creationId xmlns:a16="http://schemas.microsoft.com/office/drawing/2014/main" id="{D4D9CA38-3A63-B5EC-FF35-0A71B6E7A1A2}"/>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6927" r="16927"/>
          <a:stretch>
            <a:fillRect/>
          </a:stretch>
        </p:blipFill>
        <p:spPr>
          <a:xfrm>
            <a:off x="1654175" y="2781300"/>
            <a:ext cx="2808288" cy="2808288"/>
          </a:xfrm>
        </p:spPr>
      </p:pic>
    </p:spTree>
    <p:extLst>
      <p:ext uri="{BB962C8B-B14F-4D97-AF65-F5344CB8AC3E}">
        <p14:creationId xmlns:p14="http://schemas.microsoft.com/office/powerpoint/2010/main" val="2827021770"/>
      </p:ext>
    </p:extLst>
  </p:cSld>
  <p:clrMapOvr>
    <a:masterClrMapping/>
  </p:clrMapOvr>
  <p:transition spd="slow" advTm="5559">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p:nvPr>
        </p:nvSpPr>
        <p:spPr/>
        <p:txBody>
          <a:bodyPr/>
          <a:lstStyle/>
          <a:p>
            <a:r>
              <a:rPr lang="en-US" dirty="0"/>
              <a:t>NUESTROS </a:t>
            </a:r>
            <a:r>
              <a:rPr lang="en-US" dirty="0">
                <a:solidFill>
                  <a:schemeClr val="accent1"/>
                </a:solidFill>
                <a:latin typeface="Bebas Neue Regular" pitchFamily="50" charset="0"/>
              </a:rPr>
              <a:t>LOGROS</a:t>
            </a:r>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8</a:t>
            </a:fld>
            <a:endParaRPr lang="en-US" dirty="0"/>
          </a:p>
        </p:txBody>
      </p:sp>
      <p:sp>
        <p:nvSpPr>
          <p:cNvPr id="13" name="テキスト プレースホルダー 12"/>
          <p:cNvSpPr>
            <a:spLocks noGrp="1"/>
          </p:cNvSpPr>
          <p:nvPr>
            <p:ph type="body" sz="quarter" idx="14"/>
          </p:nvPr>
        </p:nvSpPr>
        <p:spPr>
          <a:xfrm>
            <a:off x="934294" y="6693433"/>
            <a:ext cx="3960440" cy="647650"/>
          </a:xfrm>
        </p:spPr>
        <p:txBody>
          <a:bodyPr/>
          <a:lstStyle/>
          <a:p>
            <a:r>
              <a:rPr lang="en-US" dirty="0"/>
              <a:t>LEY DE IGUALDAD SALARIAL</a:t>
            </a:r>
          </a:p>
        </p:txBody>
      </p:sp>
      <p:sp>
        <p:nvSpPr>
          <p:cNvPr id="9" name="フッター プレースホルダー 8"/>
          <p:cNvSpPr>
            <a:spLocks noGrp="1"/>
          </p:cNvSpPr>
          <p:nvPr>
            <p:ph type="ftr" sz="quarter" idx="3"/>
          </p:nvPr>
        </p:nvSpPr>
        <p:spPr/>
        <p:txBody>
          <a:bodyPr/>
          <a:lstStyle/>
          <a:p>
            <a:r>
              <a:rPr lang="en-US" dirty="0"/>
              <a:t>Fundación Suma Veritas</a:t>
            </a:r>
          </a:p>
        </p:txBody>
      </p:sp>
      <p:pic>
        <p:nvPicPr>
          <p:cNvPr id="26" name="図プレースホルダー 25"/>
          <p:cNvPicPr>
            <a:picLocks noGrp="1" noChangeAspect="1"/>
          </p:cNvPicPr>
          <p:nvPr>
            <p:ph type="pic" sz="quarter" idx="38"/>
          </p:nvPr>
        </p:nvPicPr>
        <p:blipFill>
          <a:blip r:embed="rId2" cstate="print">
            <a:extLst>
              <a:ext uri="{28A0092B-C50C-407E-A947-70E740481C1C}">
                <a14:useLocalDpi xmlns:a14="http://schemas.microsoft.com/office/drawing/2010/main" val="0"/>
              </a:ext>
            </a:extLst>
          </a:blip>
          <a:srcRect/>
          <a:stretch>
            <a:fillRect/>
          </a:stretch>
        </p:blipFill>
        <p:spPr/>
      </p:pic>
      <p:sp>
        <p:nvSpPr>
          <p:cNvPr id="17" name="テキスト プレースホルダー 16"/>
          <p:cNvSpPr>
            <a:spLocks noGrp="1"/>
          </p:cNvSpPr>
          <p:nvPr>
            <p:ph type="body" sz="quarter" idx="39"/>
          </p:nvPr>
        </p:nvSpPr>
        <p:spPr>
          <a:xfrm>
            <a:off x="5038750" y="6439644"/>
            <a:ext cx="4320480" cy="647650"/>
          </a:xfrm>
        </p:spPr>
        <p:txBody>
          <a:bodyPr/>
          <a:lstStyle/>
          <a:p>
            <a:r>
              <a:rPr lang="es-ES_tradnl" dirty="0"/>
              <a:t>Educación de calidad</a:t>
            </a:r>
          </a:p>
        </p:txBody>
      </p:sp>
      <p:sp>
        <p:nvSpPr>
          <p:cNvPr id="20" name="テキスト プレースホルダー 19"/>
          <p:cNvSpPr>
            <a:spLocks noGrp="1"/>
          </p:cNvSpPr>
          <p:nvPr>
            <p:ph type="body" sz="quarter" idx="42"/>
          </p:nvPr>
        </p:nvSpPr>
        <p:spPr/>
        <p:txBody>
          <a:bodyPr/>
          <a:lstStyle/>
          <a:p>
            <a:r>
              <a:rPr lang="en-US" dirty="0"/>
              <a:t>Agenda 2030</a:t>
            </a:r>
          </a:p>
        </p:txBody>
      </p:sp>
      <p:sp>
        <p:nvSpPr>
          <p:cNvPr id="21" name="テキスト プレースホルダー 20"/>
          <p:cNvSpPr>
            <a:spLocks noGrp="1"/>
          </p:cNvSpPr>
          <p:nvPr>
            <p:ph type="body" sz="quarter" idx="43"/>
          </p:nvPr>
        </p:nvSpPr>
        <p:spPr/>
        <p:txBody>
          <a:bodyPr/>
          <a:lstStyle/>
          <a:p>
            <a:pPr algn="l"/>
            <a:r>
              <a:rPr lang="es-ES_tradnl" dirty="0"/>
              <a:t>Trabajamos  intensamente con la Coordinación regional del ODS N°5 realizando congresos, charlas y capacitaciones</a:t>
            </a:r>
            <a:r>
              <a:rPr lang="en-US" dirty="0"/>
              <a:t>.</a:t>
            </a:r>
          </a:p>
        </p:txBody>
      </p:sp>
      <p:pic>
        <p:nvPicPr>
          <p:cNvPr id="27" name="図プレースホルダー 26"/>
          <p:cNvPicPr>
            <a:picLocks noGrp="1" noChangeAspect="1"/>
          </p:cNvPicPr>
          <p:nvPr>
            <p:ph type="pic" sz="quarter" idx="44"/>
          </p:nvPr>
        </p:nvPicPr>
        <p:blipFill>
          <a:blip r:embed="rId3" cstate="print">
            <a:extLst>
              <a:ext uri="{28A0092B-C50C-407E-A947-70E740481C1C}">
                <a14:useLocalDpi xmlns:a14="http://schemas.microsoft.com/office/drawing/2010/main" val="0"/>
              </a:ext>
            </a:extLst>
          </a:blip>
          <a:srcRect/>
          <a:stretch>
            <a:fillRect/>
          </a:stretch>
        </p:blipFill>
        <p:spPr/>
      </p:pic>
      <p:sp>
        <p:nvSpPr>
          <p:cNvPr id="23" name="テキスト プレースホルダー 22"/>
          <p:cNvSpPr>
            <a:spLocks noGrp="1"/>
          </p:cNvSpPr>
          <p:nvPr>
            <p:ph type="body" sz="quarter" idx="45"/>
          </p:nvPr>
        </p:nvSpPr>
        <p:spPr/>
        <p:txBody>
          <a:bodyPr/>
          <a:lstStyle/>
          <a:p>
            <a:r>
              <a:rPr lang="es-ES_tradnl" dirty="0"/>
              <a:t>Acciones de paz</a:t>
            </a:r>
          </a:p>
        </p:txBody>
      </p:sp>
      <p:sp>
        <p:nvSpPr>
          <p:cNvPr id="24" name="テキスト プレースホルダー 23"/>
          <p:cNvSpPr>
            <a:spLocks noGrp="1"/>
          </p:cNvSpPr>
          <p:nvPr>
            <p:ph type="body" sz="quarter" idx="46"/>
          </p:nvPr>
        </p:nvSpPr>
        <p:spPr>
          <a:xfrm>
            <a:off x="13607702" y="7341082"/>
            <a:ext cx="3600400" cy="1834865"/>
          </a:xfrm>
        </p:spPr>
        <p:txBody>
          <a:bodyPr/>
          <a:lstStyle/>
          <a:p>
            <a:pPr algn="l"/>
            <a:r>
              <a:rPr lang="es-ES_tradnl" dirty="0"/>
              <a:t>Participamos en eventos y en la elaboración de material sobre mujeres y paz</a:t>
            </a:r>
          </a:p>
        </p:txBody>
      </p:sp>
      <p:pic>
        <p:nvPicPr>
          <p:cNvPr id="29" name="図プレースホルダー 28"/>
          <p:cNvPicPr>
            <a:picLocks noGrp="1" noChangeAspect="1"/>
          </p:cNvPicPr>
          <p:nvPr>
            <p:ph type="pic" sz="quarter" idx="47"/>
          </p:nvPr>
        </p:nvPicPr>
        <p:blipFill>
          <a:blip r:embed="rId4" cstate="print">
            <a:extLst>
              <a:ext uri="{28A0092B-C50C-407E-A947-70E740481C1C}">
                <a14:useLocalDpi xmlns:a14="http://schemas.microsoft.com/office/drawing/2010/main" val="0"/>
              </a:ext>
            </a:extLst>
          </a:blip>
          <a:srcRect/>
          <a:stretch>
            <a:fillRect/>
          </a:stretch>
        </p:blipFill>
        <p:spPr/>
      </p:pic>
      <p:sp>
        <p:nvSpPr>
          <p:cNvPr id="7" name="テキスト プレースホルダー 35">
            <a:extLst>
              <a:ext uri="{FF2B5EF4-FFF2-40B4-BE49-F238E27FC236}">
                <a16:creationId xmlns:a16="http://schemas.microsoft.com/office/drawing/2014/main" id="{8CE87539-FD0F-784F-889A-B67009A88FB8}"/>
              </a:ext>
            </a:extLst>
          </p:cNvPr>
          <p:cNvSpPr txBox="1">
            <a:spLocks/>
          </p:cNvSpPr>
          <p:nvPr/>
        </p:nvSpPr>
        <p:spPr>
          <a:xfrm>
            <a:off x="1115300" y="7468741"/>
            <a:ext cx="3744416" cy="2444750"/>
          </a:xfrm>
          <a:prstGeom prst="rect">
            <a:avLst/>
          </a:prstGeom>
        </p:spPr>
        <p:txBody>
          <a:bodyPr vert="horz" lIns="163275" tIns="81638" rIns="163275" bIns="81638" rtlCol="0" anchor="t">
            <a:noAutofit/>
          </a:bodyPr>
          <a:lstStyle>
            <a:lvl1pPr marL="0" indent="0" algn="ctr" defTabSz="1632753" rtl="0" eaLnBrk="1" latinLnBrk="0" hangingPunct="1">
              <a:spcBef>
                <a:spcPct val="20000"/>
              </a:spcBef>
              <a:buFont typeface="Arial" panose="020B0604020202020204" pitchFamily="34" charset="0"/>
              <a:buNone/>
              <a:defRPr sz="2400" kern="1200" baseline="0">
                <a:solidFill>
                  <a:schemeClr val="bg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pPr algn="just"/>
            <a:r>
              <a:rPr lang="es-ES_tradnl" dirty="0"/>
              <a:t>Trabajamos en conjunto   con el Senado de la Nación en la elaboración de una ley sobre Igualdad Salarial</a:t>
            </a:r>
          </a:p>
        </p:txBody>
      </p:sp>
      <p:sp>
        <p:nvSpPr>
          <p:cNvPr id="19" name="テキスト プレースホルダー 36">
            <a:extLst>
              <a:ext uri="{FF2B5EF4-FFF2-40B4-BE49-F238E27FC236}">
                <a16:creationId xmlns:a16="http://schemas.microsoft.com/office/drawing/2014/main" id="{FB807C93-AFB0-AC26-2CF3-E9CE258AFEDA}"/>
              </a:ext>
            </a:extLst>
          </p:cNvPr>
          <p:cNvSpPr txBox="1">
            <a:spLocks/>
          </p:cNvSpPr>
          <p:nvPr/>
        </p:nvSpPr>
        <p:spPr>
          <a:xfrm>
            <a:off x="5231654" y="7191857"/>
            <a:ext cx="3673506" cy="2088233"/>
          </a:xfrm>
          <a:prstGeom prst="rect">
            <a:avLst/>
          </a:prstGeom>
        </p:spPr>
        <p:txBody>
          <a:bodyPr/>
          <a:lstStyle>
            <a:lvl1pPr marL="0" indent="0" algn="l" defTabSz="1632753" rtl="0" eaLnBrk="1" latinLnBrk="0" hangingPunct="1">
              <a:spcBef>
                <a:spcPct val="20000"/>
              </a:spcBef>
              <a:buFont typeface="Arial" panose="020B0604020202020204" pitchFamily="34" charset="0"/>
              <a:buNone/>
              <a:defRPr sz="2000" kern="1200" baseline="0">
                <a:solidFill>
                  <a:schemeClr val="tx1"/>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9pPr>
          </a:lstStyle>
          <a:p>
            <a:r>
              <a:rPr lang="es-ES_tradnl" sz="2400" dirty="0"/>
              <a:t>Firmamos  convenios para realizar eventos educativos en áreas relacionadas con los Derechos Humanos con universidades de la región</a:t>
            </a:r>
          </a:p>
          <a:p>
            <a:endParaRPr lang="en-US" dirty="0"/>
          </a:p>
        </p:txBody>
      </p:sp>
      <p:grpSp>
        <p:nvGrpSpPr>
          <p:cNvPr id="5" name="Group 4">
            <a:extLst>
              <a:ext uri="{FF2B5EF4-FFF2-40B4-BE49-F238E27FC236}">
                <a16:creationId xmlns:a16="http://schemas.microsoft.com/office/drawing/2014/main" id="{7D1DD67C-DD73-2E7C-4B64-972A2D514726}"/>
              </a:ext>
            </a:extLst>
          </p:cNvPr>
          <p:cNvGrpSpPr>
            <a:grpSpLocks noChangeAspect="1"/>
          </p:cNvGrpSpPr>
          <p:nvPr/>
        </p:nvGrpSpPr>
        <p:grpSpPr bwMode="auto">
          <a:xfrm>
            <a:off x="6501414" y="3939365"/>
            <a:ext cx="1176880" cy="1125944"/>
            <a:chOff x="928" y="135"/>
            <a:chExt cx="439" cy="420"/>
          </a:xfrm>
          <a:solidFill>
            <a:schemeClr val="bg1"/>
          </a:solidFill>
        </p:grpSpPr>
        <p:sp>
          <p:nvSpPr>
            <p:cNvPr id="6" name="Freeform 6">
              <a:extLst>
                <a:ext uri="{FF2B5EF4-FFF2-40B4-BE49-F238E27FC236}">
                  <a16:creationId xmlns:a16="http://schemas.microsoft.com/office/drawing/2014/main" id="{F6FE2A61-CC2E-6554-6B41-A33BBF5E29A3}"/>
                </a:ext>
              </a:extLst>
            </p:cNvPr>
            <p:cNvSpPr>
              <a:spLocks noEditPoints="1"/>
            </p:cNvSpPr>
            <p:nvPr/>
          </p:nvSpPr>
          <p:spPr bwMode="auto">
            <a:xfrm>
              <a:off x="1181" y="285"/>
              <a:ext cx="76" cy="80"/>
            </a:xfrm>
            <a:custGeom>
              <a:avLst/>
              <a:gdLst>
                <a:gd name="T0" fmla="*/ 220 w 604"/>
                <a:gd name="T1" fmla="*/ 210 h 641"/>
                <a:gd name="T2" fmla="*/ 192 w 604"/>
                <a:gd name="T3" fmla="*/ 229 h 641"/>
                <a:gd name="T4" fmla="*/ 151 w 604"/>
                <a:gd name="T5" fmla="*/ 250 h 641"/>
                <a:gd name="T6" fmla="*/ 104 w 604"/>
                <a:gd name="T7" fmla="*/ 270 h 641"/>
                <a:gd name="T8" fmla="*/ 59 w 604"/>
                <a:gd name="T9" fmla="*/ 287 h 641"/>
                <a:gd name="T10" fmla="*/ 38 w 604"/>
                <a:gd name="T11" fmla="*/ 314 h 641"/>
                <a:gd name="T12" fmla="*/ 47 w 604"/>
                <a:gd name="T13" fmla="*/ 382 h 641"/>
                <a:gd name="T14" fmla="*/ 71 w 604"/>
                <a:gd name="T15" fmla="*/ 448 h 641"/>
                <a:gd name="T16" fmla="*/ 110 w 604"/>
                <a:gd name="T17" fmla="*/ 509 h 641"/>
                <a:gd name="T18" fmla="*/ 160 w 604"/>
                <a:gd name="T19" fmla="*/ 557 h 641"/>
                <a:gd name="T20" fmla="*/ 221 w 604"/>
                <a:gd name="T21" fmla="*/ 591 h 641"/>
                <a:gd name="T22" fmla="*/ 290 w 604"/>
                <a:gd name="T23" fmla="*/ 602 h 641"/>
                <a:gd name="T24" fmla="*/ 359 w 604"/>
                <a:gd name="T25" fmla="*/ 591 h 641"/>
                <a:gd name="T26" fmla="*/ 420 w 604"/>
                <a:gd name="T27" fmla="*/ 557 h 641"/>
                <a:gd name="T28" fmla="*/ 472 w 604"/>
                <a:gd name="T29" fmla="*/ 508 h 641"/>
                <a:gd name="T30" fmla="*/ 512 w 604"/>
                <a:gd name="T31" fmla="*/ 447 h 641"/>
                <a:gd name="T32" fmla="*/ 538 w 604"/>
                <a:gd name="T33" fmla="*/ 381 h 641"/>
                <a:gd name="T34" fmla="*/ 547 w 604"/>
                <a:gd name="T35" fmla="*/ 314 h 641"/>
                <a:gd name="T36" fmla="*/ 545 w 604"/>
                <a:gd name="T37" fmla="*/ 298 h 641"/>
                <a:gd name="T38" fmla="*/ 493 w 604"/>
                <a:gd name="T39" fmla="*/ 290 h 641"/>
                <a:gd name="T40" fmla="*/ 427 w 604"/>
                <a:gd name="T41" fmla="*/ 278 h 641"/>
                <a:gd name="T42" fmla="*/ 358 w 604"/>
                <a:gd name="T43" fmla="*/ 262 h 641"/>
                <a:gd name="T44" fmla="*/ 295 w 604"/>
                <a:gd name="T45" fmla="*/ 242 h 641"/>
                <a:gd name="T46" fmla="*/ 245 w 604"/>
                <a:gd name="T47" fmla="*/ 216 h 641"/>
                <a:gd name="T48" fmla="*/ 336 w 604"/>
                <a:gd name="T49" fmla="*/ 0 h 641"/>
                <a:gd name="T50" fmla="*/ 422 w 604"/>
                <a:gd name="T51" fmla="*/ 16 h 641"/>
                <a:gd name="T52" fmla="*/ 495 w 604"/>
                <a:gd name="T53" fmla="*/ 46 h 641"/>
                <a:gd name="T54" fmla="*/ 534 w 604"/>
                <a:gd name="T55" fmla="*/ 83 h 641"/>
                <a:gd name="T56" fmla="*/ 560 w 604"/>
                <a:gd name="T57" fmla="*/ 129 h 641"/>
                <a:gd name="T58" fmla="*/ 575 w 604"/>
                <a:gd name="T59" fmla="*/ 184 h 641"/>
                <a:gd name="T60" fmla="*/ 583 w 604"/>
                <a:gd name="T61" fmla="*/ 247 h 641"/>
                <a:gd name="T62" fmla="*/ 585 w 604"/>
                <a:gd name="T63" fmla="*/ 287 h 641"/>
                <a:gd name="T64" fmla="*/ 595 w 604"/>
                <a:gd name="T65" fmla="*/ 298 h 641"/>
                <a:gd name="T66" fmla="*/ 604 w 604"/>
                <a:gd name="T67" fmla="*/ 320 h 641"/>
                <a:gd name="T68" fmla="*/ 597 w 604"/>
                <a:gd name="T69" fmla="*/ 380 h 641"/>
                <a:gd name="T70" fmla="*/ 584 w 604"/>
                <a:gd name="T71" fmla="*/ 393 h 641"/>
                <a:gd name="T72" fmla="*/ 563 w 604"/>
                <a:gd name="T73" fmla="*/ 430 h 641"/>
                <a:gd name="T74" fmla="*/ 530 w 604"/>
                <a:gd name="T75" fmla="*/ 495 h 641"/>
                <a:gd name="T76" fmla="*/ 484 w 604"/>
                <a:gd name="T77" fmla="*/ 554 h 641"/>
                <a:gd name="T78" fmla="*/ 429 w 604"/>
                <a:gd name="T79" fmla="*/ 600 h 641"/>
                <a:gd name="T80" fmla="*/ 363 w 604"/>
                <a:gd name="T81" fmla="*/ 630 h 641"/>
                <a:gd name="T82" fmla="*/ 290 w 604"/>
                <a:gd name="T83" fmla="*/ 641 h 641"/>
                <a:gd name="T84" fmla="*/ 215 w 604"/>
                <a:gd name="T85" fmla="*/ 629 h 641"/>
                <a:gd name="T86" fmla="*/ 148 w 604"/>
                <a:gd name="T87" fmla="*/ 596 h 641"/>
                <a:gd name="T88" fmla="*/ 92 w 604"/>
                <a:gd name="T89" fmla="*/ 547 h 641"/>
                <a:gd name="T90" fmla="*/ 47 w 604"/>
                <a:gd name="T91" fmla="*/ 485 h 641"/>
                <a:gd name="T92" fmla="*/ 42 w 604"/>
                <a:gd name="T93" fmla="*/ 411 h 641"/>
                <a:gd name="T94" fmla="*/ 27 w 604"/>
                <a:gd name="T95" fmla="*/ 343 h 641"/>
                <a:gd name="T96" fmla="*/ 1 w 604"/>
                <a:gd name="T97" fmla="*/ 281 h 641"/>
                <a:gd name="T98" fmla="*/ 1 w 604"/>
                <a:gd name="T99" fmla="*/ 229 h 641"/>
                <a:gd name="T100" fmla="*/ 11 w 604"/>
                <a:gd name="T101" fmla="*/ 176 h 641"/>
                <a:gd name="T102" fmla="*/ 32 w 604"/>
                <a:gd name="T103" fmla="*/ 126 h 641"/>
                <a:gd name="T104" fmla="*/ 65 w 604"/>
                <a:gd name="T105" fmla="*/ 83 h 641"/>
                <a:gd name="T106" fmla="*/ 112 w 604"/>
                <a:gd name="T107" fmla="*/ 50 h 641"/>
                <a:gd name="T108" fmla="*/ 173 w 604"/>
                <a:gd name="T109" fmla="*/ 31 h 641"/>
                <a:gd name="T110" fmla="*/ 187 w 604"/>
                <a:gd name="T111" fmla="*/ 32 h 641"/>
                <a:gd name="T112" fmla="*/ 203 w 604"/>
                <a:gd name="T113" fmla="*/ 35 h 641"/>
                <a:gd name="T114" fmla="*/ 212 w 604"/>
                <a:gd name="T115" fmla="*/ 31 h 641"/>
                <a:gd name="T116" fmla="*/ 222 w 604"/>
                <a:gd name="T117" fmla="*/ 20 h 641"/>
                <a:gd name="T118" fmla="*/ 259 w 604"/>
                <a:gd name="T119" fmla="*/ 7 h 641"/>
                <a:gd name="T120" fmla="*/ 336 w 604"/>
                <a:gd name="T121"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4" h="641">
                  <a:moveTo>
                    <a:pt x="228" y="202"/>
                  </a:moveTo>
                  <a:lnTo>
                    <a:pt x="220" y="210"/>
                  </a:lnTo>
                  <a:lnTo>
                    <a:pt x="208" y="220"/>
                  </a:lnTo>
                  <a:lnTo>
                    <a:pt x="192" y="229"/>
                  </a:lnTo>
                  <a:lnTo>
                    <a:pt x="173" y="239"/>
                  </a:lnTo>
                  <a:lnTo>
                    <a:pt x="151" y="250"/>
                  </a:lnTo>
                  <a:lnTo>
                    <a:pt x="128" y="259"/>
                  </a:lnTo>
                  <a:lnTo>
                    <a:pt x="104" y="270"/>
                  </a:lnTo>
                  <a:lnTo>
                    <a:pt x="80" y="278"/>
                  </a:lnTo>
                  <a:lnTo>
                    <a:pt x="59" y="287"/>
                  </a:lnTo>
                  <a:lnTo>
                    <a:pt x="39" y="294"/>
                  </a:lnTo>
                  <a:lnTo>
                    <a:pt x="38" y="314"/>
                  </a:lnTo>
                  <a:lnTo>
                    <a:pt x="40" y="348"/>
                  </a:lnTo>
                  <a:lnTo>
                    <a:pt x="47" y="382"/>
                  </a:lnTo>
                  <a:lnTo>
                    <a:pt x="58" y="416"/>
                  </a:lnTo>
                  <a:lnTo>
                    <a:pt x="71" y="448"/>
                  </a:lnTo>
                  <a:lnTo>
                    <a:pt x="90" y="480"/>
                  </a:lnTo>
                  <a:lnTo>
                    <a:pt x="110" y="509"/>
                  </a:lnTo>
                  <a:lnTo>
                    <a:pt x="135" y="535"/>
                  </a:lnTo>
                  <a:lnTo>
                    <a:pt x="160" y="557"/>
                  </a:lnTo>
                  <a:lnTo>
                    <a:pt x="190" y="577"/>
                  </a:lnTo>
                  <a:lnTo>
                    <a:pt x="221" y="591"/>
                  </a:lnTo>
                  <a:lnTo>
                    <a:pt x="254" y="599"/>
                  </a:lnTo>
                  <a:lnTo>
                    <a:pt x="290" y="602"/>
                  </a:lnTo>
                  <a:lnTo>
                    <a:pt x="325" y="599"/>
                  </a:lnTo>
                  <a:lnTo>
                    <a:pt x="359" y="591"/>
                  </a:lnTo>
                  <a:lnTo>
                    <a:pt x="391" y="576"/>
                  </a:lnTo>
                  <a:lnTo>
                    <a:pt x="420" y="557"/>
                  </a:lnTo>
                  <a:lnTo>
                    <a:pt x="448" y="534"/>
                  </a:lnTo>
                  <a:lnTo>
                    <a:pt x="472" y="508"/>
                  </a:lnTo>
                  <a:lnTo>
                    <a:pt x="494" y="478"/>
                  </a:lnTo>
                  <a:lnTo>
                    <a:pt x="512" y="447"/>
                  </a:lnTo>
                  <a:lnTo>
                    <a:pt x="527" y="415"/>
                  </a:lnTo>
                  <a:lnTo>
                    <a:pt x="538" y="381"/>
                  </a:lnTo>
                  <a:lnTo>
                    <a:pt x="544" y="347"/>
                  </a:lnTo>
                  <a:lnTo>
                    <a:pt x="547" y="314"/>
                  </a:lnTo>
                  <a:lnTo>
                    <a:pt x="546" y="305"/>
                  </a:lnTo>
                  <a:lnTo>
                    <a:pt x="545" y="298"/>
                  </a:lnTo>
                  <a:lnTo>
                    <a:pt x="521" y="294"/>
                  </a:lnTo>
                  <a:lnTo>
                    <a:pt x="493" y="290"/>
                  </a:lnTo>
                  <a:lnTo>
                    <a:pt x="461" y="285"/>
                  </a:lnTo>
                  <a:lnTo>
                    <a:pt x="427" y="278"/>
                  </a:lnTo>
                  <a:lnTo>
                    <a:pt x="392" y="271"/>
                  </a:lnTo>
                  <a:lnTo>
                    <a:pt x="358" y="262"/>
                  </a:lnTo>
                  <a:lnTo>
                    <a:pt x="325" y="253"/>
                  </a:lnTo>
                  <a:lnTo>
                    <a:pt x="295" y="242"/>
                  </a:lnTo>
                  <a:lnTo>
                    <a:pt x="267" y="230"/>
                  </a:lnTo>
                  <a:lnTo>
                    <a:pt x="245" y="216"/>
                  </a:lnTo>
                  <a:lnTo>
                    <a:pt x="228" y="202"/>
                  </a:lnTo>
                  <a:close/>
                  <a:moveTo>
                    <a:pt x="336" y="0"/>
                  </a:moveTo>
                  <a:lnTo>
                    <a:pt x="377" y="6"/>
                  </a:lnTo>
                  <a:lnTo>
                    <a:pt x="422" y="16"/>
                  </a:lnTo>
                  <a:lnTo>
                    <a:pt x="470" y="34"/>
                  </a:lnTo>
                  <a:lnTo>
                    <a:pt x="495" y="46"/>
                  </a:lnTo>
                  <a:lnTo>
                    <a:pt x="516" y="64"/>
                  </a:lnTo>
                  <a:lnTo>
                    <a:pt x="534" y="83"/>
                  </a:lnTo>
                  <a:lnTo>
                    <a:pt x="548" y="104"/>
                  </a:lnTo>
                  <a:lnTo>
                    <a:pt x="560" y="129"/>
                  </a:lnTo>
                  <a:lnTo>
                    <a:pt x="569" y="155"/>
                  </a:lnTo>
                  <a:lnTo>
                    <a:pt x="575" y="184"/>
                  </a:lnTo>
                  <a:lnTo>
                    <a:pt x="579" y="215"/>
                  </a:lnTo>
                  <a:lnTo>
                    <a:pt x="583" y="247"/>
                  </a:lnTo>
                  <a:lnTo>
                    <a:pt x="584" y="282"/>
                  </a:lnTo>
                  <a:lnTo>
                    <a:pt x="585" y="287"/>
                  </a:lnTo>
                  <a:lnTo>
                    <a:pt x="585" y="291"/>
                  </a:lnTo>
                  <a:lnTo>
                    <a:pt x="595" y="298"/>
                  </a:lnTo>
                  <a:lnTo>
                    <a:pt x="602" y="307"/>
                  </a:lnTo>
                  <a:lnTo>
                    <a:pt x="604" y="320"/>
                  </a:lnTo>
                  <a:lnTo>
                    <a:pt x="600" y="370"/>
                  </a:lnTo>
                  <a:lnTo>
                    <a:pt x="597" y="380"/>
                  </a:lnTo>
                  <a:lnTo>
                    <a:pt x="591" y="387"/>
                  </a:lnTo>
                  <a:lnTo>
                    <a:pt x="584" y="393"/>
                  </a:lnTo>
                  <a:lnTo>
                    <a:pt x="574" y="396"/>
                  </a:lnTo>
                  <a:lnTo>
                    <a:pt x="563" y="430"/>
                  </a:lnTo>
                  <a:lnTo>
                    <a:pt x="548" y="463"/>
                  </a:lnTo>
                  <a:lnTo>
                    <a:pt x="530" y="495"/>
                  </a:lnTo>
                  <a:lnTo>
                    <a:pt x="509" y="526"/>
                  </a:lnTo>
                  <a:lnTo>
                    <a:pt x="484" y="554"/>
                  </a:lnTo>
                  <a:lnTo>
                    <a:pt x="457" y="579"/>
                  </a:lnTo>
                  <a:lnTo>
                    <a:pt x="429" y="600"/>
                  </a:lnTo>
                  <a:lnTo>
                    <a:pt x="396" y="617"/>
                  </a:lnTo>
                  <a:lnTo>
                    <a:pt x="363" y="630"/>
                  </a:lnTo>
                  <a:lnTo>
                    <a:pt x="327" y="639"/>
                  </a:lnTo>
                  <a:lnTo>
                    <a:pt x="290" y="641"/>
                  </a:lnTo>
                  <a:lnTo>
                    <a:pt x="252" y="639"/>
                  </a:lnTo>
                  <a:lnTo>
                    <a:pt x="215" y="629"/>
                  </a:lnTo>
                  <a:lnTo>
                    <a:pt x="181" y="615"/>
                  </a:lnTo>
                  <a:lnTo>
                    <a:pt x="148" y="596"/>
                  </a:lnTo>
                  <a:lnTo>
                    <a:pt x="119" y="573"/>
                  </a:lnTo>
                  <a:lnTo>
                    <a:pt x="92" y="547"/>
                  </a:lnTo>
                  <a:lnTo>
                    <a:pt x="68" y="517"/>
                  </a:lnTo>
                  <a:lnTo>
                    <a:pt x="47" y="485"/>
                  </a:lnTo>
                  <a:lnTo>
                    <a:pt x="45" y="447"/>
                  </a:lnTo>
                  <a:lnTo>
                    <a:pt x="42" y="411"/>
                  </a:lnTo>
                  <a:lnTo>
                    <a:pt x="35" y="376"/>
                  </a:lnTo>
                  <a:lnTo>
                    <a:pt x="27" y="343"/>
                  </a:lnTo>
                  <a:lnTo>
                    <a:pt x="16" y="310"/>
                  </a:lnTo>
                  <a:lnTo>
                    <a:pt x="1" y="281"/>
                  </a:lnTo>
                  <a:lnTo>
                    <a:pt x="0" y="255"/>
                  </a:lnTo>
                  <a:lnTo>
                    <a:pt x="1" y="229"/>
                  </a:lnTo>
                  <a:lnTo>
                    <a:pt x="4" y="202"/>
                  </a:lnTo>
                  <a:lnTo>
                    <a:pt x="11" y="176"/>
                  </a:lnTo>
                  <a:lnTo>
                    <a:pt x="20" y="150"/>
                  </a:lnTo>
                  <a:lnTo>
                    <a:pt x="32" y="126"/>
                  </a:lnTo>
                  <a:lnTo>
                    <a:pt x="47" y="103"/>
                  </a:lnTo>
                  <a:lnTo>
                    <a:pt x="65" y="83"/>
                  </a:lnTo>
                  <a:lnTo>
                    <a:pt x="86" y="65"/>
                  </a:lnTo>
                  <a:lnTo>
                    <a:pt x="112" y="50"/>
                  </a:lnTo>
                  <a:lnTo>
                    <a:pt x="141" y="39"/>
                  </a:lnTo>
                  <a:lnTo>
                    <a:pt x="173" y="31"/>
                  </a:lnTo>
                  <a:lnTo>
                    <a:pt x="179" y="31"/>
                  </a:lnTo>
                  <a:lnTo>
                    <a:pt x="187" y="32"/>
                  </a:lnTo>
                  <a:lnTo>
                    <a:pt x="196" y="35"/>
                  </a:lnTo>
                  <a:lnTo>
                    <a:pt x="203" y="35"/>
                  </a:lnTo>
                  <a:lnTo>
                    <a:pt x="207" y="35"/>
                  </a:lnTo>
                  <a:lnTo>
                    <a:pt x="212" y="31"/>
                  </a:lnTo>
                  <a:lnTo>
                    <a:pt x="217" y="25"/>
                  </a:lnTo>
                  <a:lnTo>
                    <a:pt x="222" y="20"/>
                  </a:lnTo>
                  <a:lnTo>
                    <a:pt x="225" y="16"/>
                  </a:lnTo>
                  <a:lnTo>
                    <a:pt x="259" y="7"/>
                  </a:lnTo>
                  <a:lnTo>
                    <a:pt x="295" y="1"/>
                  </a:lnTo>
                  <a:lnTo>
                    <a:pt x="3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a:extLst>
                <a:ext uri="{FF2B5EF4-FFF2-40B4-BE49-F238E27FC236}">
                  <a16:creationId xmlns:a16="http://schemas.microsoft.com/office/drawing/2014/main" id="{3D75DF79-355E-38F9-225E-152EC7AE62A4}"/>
                </a:ext>
              </a:extLst>
            </p:cNvPr>
            <p:cNvSpPr>
              <a:spLocks noEditPoints="1"/>
            </p:cNvSpPr>
            <p:nvPr/>
          </p:nvSpPr>
          <p:spPr bwMode="auto">
            <a:xfrm>
              <a:off x="1022" y="285"/>
              <a:ext cx="77" cy="80"/>
            </a:xfrm>
            <a:custGeom>
              <a:avLst/>
              <a:gdLst>
                <a:gd name="T0" fmla="*/ 230 w 612"/>
                <a:gd name="T1" fmla="*/ 220 h 641"/>
                <a:gd name="T2" fmla="*/ 172 w 612"/>
                <a:gd name="T3" fmla="*/ 250 h 641"/>
                <a:gd name="T4" fmla="*/ 101 w 612"/>
                <a:gd name="T5" fmla="*/ 278 h 641"/>
                <a:gd name="T6" fmla="*/ 60 w 612"/>
                <a:gd name="T7" fmla="*/ 314 h 641"/>
                <a:gd name="T8" fmla="*/ 78 w 612"/>
                <a:gd name="T9" fmla="*/ 416 h 641"/>
                <a:gd name="T10" fmla="*/ 131 w 612"/>
                <a:gd name="T11" fmla="*/ 509 h 641"/>
                <a:gd name="T12" fmla="*/ 210 w 612"/>
                <a:gd name="T13" fmla="*/ 577 h 641"/>
                <a:gd name="T14" fmla="*/ 311 w 612"/>
                <a:gd name="T15" fmla="*/ 602 h 641"/>
                <a:gd name="T16" fmla="*/ 413 w 612"/>
                <a:gd name="T17" fmla="*/ 576 h 641"/>
                <a:gd name="T18" fmla="*/ 494 w 612"/>
                <a:gd name="T19" fmla="*/ 508 h 641"/>
                <a:gd name="T20" fmla="*/ 548 w 612"/>
                <a:gd name="T21" fmla="*/ 415 h 641"/>
                <a:gd name="T22" fmla="*/ 568 w 612"/>
                <a:gd name="T23" fmla="*/ 314 h 641"/>
                <a:gd name="T24" fmla="*/ 542 w 612"/>
                <a:gd name="T25" fmla="*/ 294 h 641"/>
                <a:gd name="T26" fmla="*/ 448 w 612"/>
                <a:gd name="T27" fmla="*/ 278 h 641"/>
                <a:gd name="T28" fmla="*/ 346 w 612"/>
                <a:gd name="T29" fmla="*/ 253 h 641"/>
                <a:gd name="T30" fmla="*/ 265 w 612"/>
                <a:gd name="T31" fmla="*/ 216 h 641"/>
                <a:gd name="T32" fmla="*/ 374 w 612"/>
                <a:gd name="T33" fmla="*/ 3 h 641"/>
                <a:gd name="T34" fmla="*/ 492 w 612"/>
                <a:gd name="T35" fmla="*/ 34 h 641"/>
                <a:gd name="T36" fmla="*/ 556 w 612"/>
                <a:gd name="T37" fmla="*/ 83 h 641"/>
                <a:gd name="T38" fmla="*/ 590 w 612"/>
                <a:gd name="T39" fmla="*/ 155 h 641"/>
                <a:gd name="T40" fmla="*/ 604 w 612"/>
                <a:gd name="T41" fmla="*/ 248 h 641"/>
                <a:gd name="T42" fmla="*/ 606 w 612"/>
                <a:gd name="T43" fmla="*/ 291 h 641"/>
                <a:gd name="T44" fmla="*/ 612 w 612"/>
                <a:gd name="T45" fmla="*/ 297 h 641"/>
                <a:gd name="T46" fmla="*/ 568 w 612"/>
                <a:gd name="T47" fmla="*/ 403 h 641"/>
                <a:gd name="T48" fmla="*/ 540 w 612"/>
                <a:gd name="T49" fmla="*/ 513 h 641"/>
                <a:gd name="T50" fmla="*/ 456 w 612"/>
                <a:gd name="T51" fmla="*/ 595 h 641"/>
                <a:gd name="T52" fmla="*/ 351 w 612"/>
                <a:gd name="T53" fmla="*/ 638 h 641"/>
                <a:gd name="T54" fmla="*/ 239 w 612"/>
                <a:gd name="T55" fmla="*/ 630 h 641"/>
                <a:gd name="T56" fmla="*/ 145 w 612"/>
                <a:gd name="T57" fmla="*/ 578 h 641"/>
                <a:gd name="T58" fmla="*/ 75 w 612"/>
                <a:gd name="T59" fmla="*/ 495 h 641"/>
                <a:gd name="T60" fmla="*/ 31 w 612"/>
                <a:gd name="T61" fmla="*/ 395 h 641"/>
                <a:gd name="T62" fmla="*/ 7 w 612"/>
                <a:gd name="T63" fmla="*/ 379 h 641"/>
                <a:gd name="T64" fmla="*/ 1 w 612"/>
                <a:gd name="T65" fmla="*/ 308 h 641"/>
                <a:gd name="T66" fmla="*/ 21 w 612"/>
                <a:gd name="T67" fmla="*/ 289 h 641"/>
                <a:gd name="T68" fmla="*/ 21 w 612"/>
                <a:gd name="T69" fmla="*/ 255 h 641"/>
                <a:gd name="T70" fmla="*/ 32 w 612"/>
                <a:gd name="T71" fmla="*/ 176 h 641"/>
                <a:gd name="T72" fmla="*/ 68 w 612"/>
                <a:gd name="T73" fmla="*/ 103 h 641"/>
                <a:gd name="T74" fmla="*/ 133 w 612"/>
                <a:gd name="T75" fmla="*/ 50 h 641"/>
                <a:gd name="T76" fmla="*/ 201 w 612"/>
                <a:gd name="T77" fmla="*/ 31 h 641"/>
                <a:gd name="T78" fmla="*/ 224 w 612"/>
                <a:gd name="T79" fmla="*/ 36 h 641"/>
                <a:gd name="T80" fmla="*/ 238 w 612"/>
                <a:gd name="T81" fmla="*/ 25 h 641"/>
                <a:gd name="T82" fmla="*/ 276 w 612"/>
                <a:gd name="T83" fmla="*/ 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2" h="641">
                  <a:moveTo>
                    <a:pt x="248" y="202"/>
                  </a:moveTo>
                  <a:lnTo>
                    <a:pt x="241" y="210"/>
                  </a:lnTo>
                  <a:lnTo>
                    <a:pt x="230" y="220"/>
                  </a:lnTo>
                  <a:lnTo>
                    <a:pt x="214" y="229"/>
                  </a:lnTo>
                  <a:lnTo>
                    <a:pt x="193" y="239"/>
                  </a:lnTo>
                  <a:lnTo>
                    <a:pt x="172" y="250"/>
                  </a:lnTo>
                  <a:lnTo>
                    <a:pt x="148" y="259"/>
                  </a:lnTo>
                  <a:lnTo>
                    <a:pt x="125" y="270"/>
                  </a:lnTo>
                  <a:lnTo>
                    <a:pt x="101" y="278"/>
                  </a:lnTo>
                  <a:lnTo>
                    <a:pt x="80" y="287"/>
                  </a:lnTo>
                  <a:lnTo>
                    <a:pt x="60" y="294"/>
                  </a:lnTo>
                  <a:lnTo>
                    <a:pt x="60" y="314"/>
                  </a:lnTo>
                  <a:lnTo>
                    <a:pt x="62" y="348"/>
                  </a:lnTo>
                  <a:lnTo>
                    <a:pt x="68" y="382"/>
                  </a:lnTo>
                  <a:lnTo>
                    <a:pt x="78" y="416"/>
                  </a:lnTo>
                  <a:lnTo>
                    <a:pt x="93" y="448"/>
                  </a:lnTo>
                  <a:lnTo>
                    <a:pt x="110" y="480"/>
                  </a:lnTo>
                  <a:lnTo>
                    <a:pt x="131" y="509"/>
                  </a:lnTo>
                  <a:lnTo>
                    <a:pt x="155" y="535"/>
                  </a:lnTo>
                  <a:lnTo>
                    <a:pt x="182" y="557"/>
                  </a:lnTo>
                  <a:lnTo>
                    <a:pt x="210" y="577"/>
                  </a:lnTo>
                  <a:lnTo>
                    <a:pt x="243" y="591"/>
                  </a:lnTo>
                  <a:lnTo>
                    <a:pt x="276" y="599"/>
                  </a:lnTo>
                  <a:lnTo>
                    <a:pt x="311" y="602"/>
                  </a:lnTo>
                  <a:lnTo>
                    <a:pt x="346" y="599"/>
                  </a:lnTo>
                  <a:lnTo>
                    <a:pt x="380" y="591"/>
                  </a:lnTo>
                  <a:lnTo>
                    <a:pt x="413" y="576"/>
                  </a:lnTo>
                  <a:lnTo>
                    <a:pt x="441" y="557"/>
                  </a:lnTo>
                  <a:lnTo>
                    <a:pt x="469" y="534"/>
                  </a:lnTo>
                  <a:lnTo>
                    <a:pt x="494" y="508"/>
                  </a:lnTo>
                  <a:lnTo>
                    <a:pt x="515" y="478"/>
                  </a:lnTo>
                  <a:lnTo>
                    <a:pt x="533" y="447"/>
                  </a:lnTo>
                  <a:lnTo>
                    <a:pt x="548" y="415"/>
                  </a:lnTo>
                  <a:lnTo>
                    <a:pt x="559" y="381"/>
                  </a:lnTo>
                  <a:lnTo>
                    <a:pt x="565" y="347"/>
                  </a:lnTo>
                  <a:lnTo>
                    <a:pt x="568" y="314"/>
                  </a:lnTo>
                  <a:lnTo>
                    <a:pt x="568" y="305"/>
                  </a:lnTo>
                  <a:lnTo>
                    <a:pt x="566" y="298"/>
                  </a:lnTo>
                  <a:lnTo>
                    <a:pt x="542" y="294"/>
                  </a:lnTo>
                  <a:lnTo>
                    <a:pt x="513" y="290"/>
                  </a:lnTo>
                  <a:lnTo>
                    <a:pt x="482" y="285"/>
                  </a:lnTo>
                  <a:lnTo>
                    <a:pt x="448" y="278"/>
                  </a:lnTo>
                  <a:lnTo>
                    <a:pt x="414" y="271"/>
                  </a:lnTo>
                  <a:lnTo>
                    <a:pt x="379" y="262"/>
                  </a:lnTo>
                  <a:lnTo>
                    <a:pt x="346" y="253"/>
                  </a:lnTo>
                  <a:lnTo>
                    <a:pt x="315" y="242"/>
                  </a:lnTo>
                  <a:lnTo>
                    <a:pt x="289" y="230"/>
                  </a:lnTo>
                  <a:lnTo>
                    <a:pt x="265" y="216"/>
                  </a:lnTo>
                  <a:lnTo>
                    <a:pt x="248" y="202"/>
                  </a:lnTo>
                  <a:close/>
                  <a:moveTo>
                    <a:pt x="339" y="0"/>
                  </a:moveTo>
                  <a:lnTo>
                    <a:pt x="374" y="3"/>
                  </a:lnTo>
                  <a:lnTo>
                    <a:pt x="411" y="8"/>
                  </a:lnTo>
                  <a:lnTo>
                    <a:pt x="451" y="19"/>
                  </a:lnTo>
                  <a:lnTo>
                    <a:pt x="492" y="34"/>
                  </a:lnTo>
                  <a:lnTo>
                    <a:pt x="516" y="47"/>
                  </a:lnTo>
                  <a:lnTo>
                    <a:pt x="538" y="64"/>
                  </a:lnTo>
                  <a:lnTo>
                    <a:pt x="556" y="83"/>
                  </a:lnTo>
                  <a:lnTo>
                    <a:pt x="570" y="104"/>
                  </a:lnTo>
                  <a:lnTo>
                    <a:pt x="581" y="129"/>
                  </a:lnTo>
                  <a:lnTo>
                    <a:pt x="590" y="155"/>
                  </a:lnTo>
                  <a:lnTo>
                    <a:pt x="596" y="184"/>
                  </a:lnTo>
                  <a:lnTo>
                    <a:pt x="601" y="215"/>
                  </a:lnTo>
                  <a:lnTo>
                    <a:pt x="604" y="248"/>
                  </a:lnTo>
                  <a:lnTo>
                    <a:pt x="605" y="283"/>
                  </a:lnTo>
                  <a:lnTo>
                    <a:pt x="606" y="287"/>
                  </a:lnTo>
                  <a:lnTo>
                    <a:pt x="606" y="291"/>
                  </a:lnTo>
                  <a:lnTo>
                    <a:pt x="608" y="292"/>
                  </a:lnTo>
                  <a:lnTo>
                    <a:pt x="610" y="294"/>
                  </a:lnTo>
                  <a:lnTo>
                    <a:pt x="612" y="297"/>
                  </a:lnTo>
                  <a:lnTo>
                    <a:pt x="593" y="330"/>
                  </a:lnTo>
                  <a:lnTo>
                    <a:pt x="578" y="366"/>
                  </a:lnTo>
                  <a:lnTo>
                    <a:pt x="568" y="403"/>
                  </a:lnTo>
                  <a:lnTo>
                    <a:pt x="562" y="441"/>
                  </a:lnTo>
                  <a:lnTo>
                    <a:pt x="560" y="479"/>
                  </a:lnTo>
                  <a:lnTo>
                    <a:pt x="540" y="513"/>
                  </a:lnTo>
                  <a:lnTo>
                    <a:pt x="515" y="544"/>
                  </a:lnTo>
                  <a:lnTo>
                    <a:pt x="487" y="571"/>
                  </a:lnTo>
                  <a:lnTo>
                    <a:pt x="456" y="595"/>
                  </a:lnTo>
                  <a:lnTo>
                    <a:pt x="423" y="614"/>
                  </a:lnTo>
                  <a:lnTo>
                    <a:pt x="388" y="629"/>
                  </a:lnTo>
                  <a:lnTo>
                    <a:pt x="351" y="638"/>
                  </a:lnTo>
                  <a:lnTo>
                    <a:pt x="311" y="641"/>
                  </a:lnTo>
                  <a:lnTo>
                    <a:pt x="275" y="639"/>
                  </a:lnTo>
                  <a:lnTo>
                    <a:pt x="239" y="630"/>
                  </a:lnTo>
                  <a:lnTo>
                    <a:pt x="206" y="617"/>
                  </a:lnTo>
                  <a:lnTo>
                    <a:pt x="174" y="599"/>
                  </a:lnTo>
                  <a:lnTo>
                    <a:pt x="145" y="578"/>
                  </a:lnTo>
                  <a:lnTo>
                    <a:pt x="120" y="553"/>
                  </a:lnTo>
                  <a:lnTo>
                    <a:pt x="95" y="525"/>
                  </a:lnTo>
                  <a:lnTo>
                    <a:pt x="75" y="495"/>
                  </a:lnTo>
                  <a:lnTo>
                    <a:pt x="57" y="463"/>
                  </a:lnTo>
                  <a:lnTo>
                    <a:pt x="42" y="429"/>
                  </a:lnTo>
                  <a:lnTo>
                    <a:pt x="31" y="395"/>
                  </a:lnTo>
                  <a:lnTo>
                    <a:pt x="21" y="393"/>
                  </a:lnTo>
                  <a:lnTo>
                    <a:pt x="13" y="387"/>
                  </a:lnTo>
                  <a:lnTo>
                    <a:pt x="7" y="379"/>
                  </a:lnTo>
                  <a:lnTo>
                    <a:pt x="4" y="369"/>
                  </a:lnTo>
                  <a:lnTo>
                    <a:pt x="0" y="319"/>
                  </a:lnTo>
                  <a:lnTo>
                    <a:pt x="1" y="308"/>
                  </a:lnTo>
                  <a:lnTo>
                    <a:pt x="5" y="300"/>
                  </a:lnTo>
                  <a:lnTo>
                    <a:pt x="13" y="293"/>
                  </a:lnTo>
                  <a:lnTo>
                    <a:pt x="21" y="289"/>
                  </a:lnTo>
                  <a:lnTo>
                    <a:pt x="22" y="285"/>
                  </a:lnTo>
                  <a:lnTo>
                    <a:pt x="22" y="281"/>
                  </a:lnTo>
                  <a:lnTo>
                    <a:pt x="21" y="255"/>
                  </a:lnTo>
                  <a:lnTo>
                    <a:pt x="22" y="229"/>
                  </a:lnTo>
                  <a:lnTo>
                    <a:pt x="26" y="202"/>
                  </a:lnTo>
                  <a:lnTo>
                    <a:pt x="32" y="176"/>
                  </a:lnTo>
                  <a:lnTo>
                    <a:pt x="42" y="150"/>
                  </a:lnTo>
                  <a:lnTo>
                    <a:pt x="53" y="127"/>
                  </a:lnTo>
                  <a:lnTo>
                    <a:pt x="68" y="103"/>
                  </a:lnTo>
                  <a:lnTo>
                    <a:pt x="86" y="83"/>
                  </a:lnTo>
                  <a:lnTo>
                    <a:pt x="108" y="65"/>
                  </a:lnTo>
                  <a:lnTo>
                    <a:pt x="133" y="50"/>
                  </a:lnTo>
                  <a:lnTo>
                    <a:pt x="162" y="39"/>
                  </a:lnTo>
                  <a:lnTo>
                    <a:pt x="194" y="31"/>
                  </a:lnTo>
                  <a:lnTo>
                    <a:pt x="201" y="31"/>
                  </a:lnTo>
                  <a:lnTo>
                    <a:pt x="208" y="32"/>
                  </a:lnTo>
                  <a:lnTo>
                    <a:pt x="217" y="35"/>
                  </a:lnTo>
                  <a:lnTo>
                    <a:pt x="224" y="36"/>
                  </a:lnTo>
                  <a:lnTo>
                    <a:pt x="229" y="35"/>
                  </a:lnTo>
                  <a:lnTo>
                    <a:pt x="233" y="31"/>
                  </a:lnTo>
                  <a:lnTo>
                    <a:pt x="238" y="25"/>
                  </a:lnTo>
                  <a:lnTo>
                    <a:pt x="244" y="20"/>
                  </a:lnTo>
                  <a:lnTo>
                    <a:pt x="247" y="16"/>
                  </a:lnTo>
                  <a:lnTo>
                    <a:pt x="276" y="8"/>
                  </a:lnTo>
                  <a:lnTo>
                    <a:pt x="306" y="3"/>
                  </a:lnTo>
                  <a:lnTo>
                    <a:pt x="3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8">
              <a:extLst>
                <a:ext uri="{FF2B5EF4-FFF2-40B4-BE49-F238E27FC236}">
                  <a16:creationId xmlns:a16="http://schemas.microsoft.com/office/drawing/2014/main" id="{B3F02884-7C64-BB74-1911-63A8E63BA0D5}"/>
                </a:ext>
              </a:extLst>
            </p:cNvPr>
            <p:cNvSpPr>
              <a:spLocks noEditPoints="1"/>
            </p:cNvSpPr>
            <p:nvPr/>
          </p:nvSpPr>
          <p:spPr bwMode="auto">
            <a:xfrm>
              <a:off x="1112" y="181"/>
              <a:ext cx="48" cy="49"/>
            </a:xfrm>
            <a:custGeom>
              <a:avLst/>
              <a:gdLst>
                <a:gd name="T0" fmla="*/ 146 w 381"/>
                <a:gd name="T1" fmla="*/ 130 h 391"/>
                <a:gd name="T2" fmla="*/ 121 w 381"/>
                <a:gd name="T3" fmla="*/ 145 h 391"/>
                <a:gd name="T4" fmla="*/ 87 w 381"/>
                <a:gd name="T5" fmla="*/ 160 h 391"/>
                <a:gd name="T6" fmla="*/ 53 w 381"/>
                <a:gd name="T7" fmla="*/ 175 h 391"/>
                <a:gd name="T8" fmla="*/ 36 w 381"/>
                <a:gd name="T9" fmla="*/ 185 h 391"/>
                <a:gd name="T10" fmla="*/ 39 w 381"/>
                <a:gd name="T11" fmla="*/ 220 h 391"/>
                <a:gd name="T12" fmla="*/ 57 w 381"/>
                <a:gd name="T13" fmla="*/ 274 h 391"/>
                <a:gd name="T14" fmla="*/ 90 w 381"/>
                <a:gd name="T15" fmla="*/ 321 h 391"/>
                <a:gd name="T16" fmla="*/ 135 w 381"/>
                <a:gd name="T17" fmla="*/ 354 h 391"/>
                <a:gd name="T18" fmla="*/ 189 w 381"/>
                <a:gd name="T19" fmla="*/ 367 h 391"/>
                <a:gd name="T20" fmla="*/ 245 w 381"/>
                <a:gd name="T21" fmla="*/ 354 h 391"/>
                <a:gd name="T22" fmla="*/ 291 w 381"/>
                <a:gd name="T23" fmla="*/ 320 h 391"/>
                <a:gd name="T24" fmla="*/ 325 w 381"/>
                <a:gd name="T25" fmla="*/ 273 h 391"/>
                <a:gd name="T26" fmla="*/ 343 w 381"/>
                <a:gd name="T27" fmla="*/ 218 h 391"/>
                <a:gd name="T28" fmla="*/ 345 w 381"/>
                <a:gd name="T29" fmla="*/ 186 h 391"/>
                <a:gd name="T30" fmla="*/ 326 w 381"/>
                <a:gd name="T31" fmla="*/ 179 h 391"/>
                <a:gd name="T32" fmla="*/ 280 w 381"/>
                <a:gd name="T33" fmla="*/ 171 h 391"/>
                <a:gd name="T34" fmla="*/ 229 w 381"/>
                <a:gd name="T35" fmla="*/ 160 h 391"/>
                <a:gd name="T36" fmla="*/ 183 w 381"/>
                <a:gd name="T37" fmla="*/ 144 h 391"/>
                <a:gd name="T38" fmla="*/ 151 w 381"/>
                <a:gd name="T39" fmla="*/ 123 h 391"/>
                <a:gd name="T40" fmla="*/ 232 w 381"/>
                <a:gd name="T41" fmla="*/ 3 h 391"/>
                <a:gd name="T42" fmla="*/ 298 w 381"/>
                <a:gd name="T43" fmla="*/ 21 h 391"/>
                <a:gd name="T44" fmla="*/ 333 w 381"/>
                <a:gd name="T45" fmla="*/ 45 h 391"/>
                <a:gd name="T46" fmla="*/ 354 w 381"/>
                <a:gd name="T47" fmla="*/ 80 h 391"/>
                <a:gd name="T48" fmla="*/ 365 w 381"/>
                <a:gd name="T49" fmla="*/ 122 h 391"/>
                <a:gd name="T50" fmla="*/ 368 w 381"/>
                <a:gd name="T51" fmla="*/ 173 h 391"/>
                <a:gd name="T52" fmla="*/ 369 w 381"/>
                <a:gd name="T53" fmla="*/ 178 h 391"/>
                <a:gd name="T54" fmla="*/ 380 w 381"/>
                <a:gd name="T55" fmla="*/ 187 h 391"/>
                <a:gd name="T56" fmla="*/ 378 w 381"/>
                <a:gd name="T57" fmla="*/ 226 h 391"/>
                <a:gd name="T58" fmla="*/ 374 w 381"/>
                <a:gd name="T59" fmla="*/ 235 h 391"/>
                <a:gd name="T60" fmla="*/ 367 w 381"/>
                <a:gd name="T61" fmla="*/ 240 h 391"/>
                <a:gd name="T62" fmla="*/ 353 w 381"/>
                <a:gd name="T63" fmla="*/ 270 h 391"/>
                <a:gd name="T64" fmla="*/ 321 w 381"/>
                <a:gd name="T65" fmla="*/ 323 h 391"/>
                <a:gd name="T66" fmla="*/ 276 w 381"/>
                <a:gd name="T67" fmla="*/ 364 h 391"/>
                <a:gd name="T68" fmla="*/ 220 w 381"/>
                <a:gd name="T69" fmla="*/ 387 h 391"/>
                <a:gd name="T70" fmla="*/ 158 w 381"/>
                <a:gd name="T71" fmla="*/ 387 h 391"/>
                <a:gd name="T72" fmla="*/ 104 w 381"/>
                <a:gd name="T73" fmla="*/ 364 h 391"/>
                <a:gd name="T74" fmla="*/ 60 w 381"/>
                <a:gd name="T75" fmla="*/ 322 h 391"/>
                <a:gd name="T76" fmla="*/ 29 w 381"/>
                <a:gd name="T77" fmla="*/ 270 h 391"/>
                <a:gd name="T78" fmla="*/ 14 w 381"/>
                <a:gd name="T79" fmla="*/ 240 h 391"/>
                <a:gd name="T80" fmla="*/ 7 w 381"/>
                <a:gd name="T81" fmla="*/ 235 h 391"/>
                <a:gd name="T82" fmla="*/ 3 w 381"/>
                <a:gd name="T83" fmla="*/ 226 h 391"/>
                <a:gd name="T84" fmla="*/ 1 w 381"/>
                <a:gd name="T85" fmla="*/ 186 h 391"/>
                <a:gd name="T86" fmla="*/ 13 w 381"/>
                <a:gd name="T87" fmla="*/ 177 h 391"/>
                <a:gd name="T88" fmla="*/ 14 w 381"/>
                <a:gd name="T89" fmla="*/ 171 h 391"/>
                <a:gd name="T90" fmla="*/ 14 w 381"/>
                <a:gd name="T91" fmla="*/ 133 h 391"/>
                <a:gd name="T92" fmla="*/ 24 w 381"/>
                <a:gd name="T93" fmla="*/ 96 h 391"/>
                <a:gd name="T94" fmla="*/ 44 w 381"/>
                <a:gd name="T95" fmla="*/ 61 h 391"/>
                <a:gd name="T96" fmla="*/ 75 w 381"/>
                <a:gd name="T97" fmla="*/ 35 h 391"/>
                <a:gd name="T98" fmla="*/ 118 w 381"/>
                <a:gd name="T99" fmla="*/ 21 h 391"/>
                <a:gd name="T100" fmla="*/ 129 w 381"/>
                <a:gd name="T101" fmla="*/ 21 h 391"/>
                <a:gd name="T102" fmla="*/ 139 w 381"/>
                <a:gd name="T103" fmla="*/ 22 h 391"/>
                <a:gd name="T104" fmla="*/ 142 w 381"/>
                <a:gd name="T105" fmla="*/ 19 h 391"/>
                <a:gd name="T106" fmla="*/ 147 w 381"/>
                <a:gd name="T107" fmla="*/ 14 h 391"/>
                <a:gd name="T108" fmla="*/ 151 w 381"/>
                <a:gd name="T109" fmla="*/ 11 h 391"/>
                <a:gd name="T110" fmla="*/ 202 w 381"/>
                <a:gd name="T111"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1" h="391">
                  <a:moveTo>
                    <a:pt x="151" y="123"/>
                  </a:moveTo>
                  <a:lnTo>
                    <a:pt x="146" y="130"/>
                  </a:lnTo>
                  <a:lnTo>
                    <a:pt x="135" y="137"/>
                  </a:lnTo>
                  <a:lnTo>
                    <a:pt x="121" y="145"/>
                  </a:lnTo>
                  <a:lnTo>
                    <a:pt x="105" y="152"/>
                  </a:lnTo>
                  <a:lnTo>
                    <a:pt x="87" y="160"/>
                  </a:lnTo>
                  <a:lnTo>
                    <a:pt x="70" y="167"/>
                  </a:lnTo>
                  <a:lnTo>
                    <a:pt x="53" y="175"/>
                  </a:lnTo>
                  <a:lnTo>
                    <a:pt x="36" y="180"/>
                  </a:lnTo>
                  <a:lnTo>
                    <a:pt x="36" y="185"/>
                  </a:lnTo>
                  <a:lnTo>
                    <a:pt x="36" y="192"/>
                  </a:lnTo>
                  <a:lnTo>
                    <a:pt x="39" y="220"/>
                  </a:lnTo>
                  <a:lnTo>
                    <a:pt x="45" y="247"/>
                  </a:lnTo>
                  <a:lnTo>
                    <a:pt x="57" y="274"/>
                  </a:lnTo>
                  <a:lnTo>
                    <a:pt x="72" y="299"/>
                  </a:lnTo>
                  <a:lnTo>
                    <a:pt x="90" y="321"/>
                  </a:lnTo>
                  <a:lnTo>
                    <a:pt x="110" y="340"/>
                  </a:lnTo>
                  <a:lnTo>
                    <a:pt x="135" y="354"/>
                  </a:lnTo>
                  <a:lnTo>
                    <a:pt x="162" y="364"/>
                  </a:lnTo>
                  <a:lnTo>
                    <a:pt x="189" y="367"/>
                  </a:lnTo>
                  <a:lnTo>
                    <a:pt x="218" y="364"/>
                  </a:lnTo>
                  <a:lnTo>
                    <a:pt x="245" y="354"/>
                  </a:lnTo>
                  <a:lnTo>
                    <a:pt x="270" y="339"/>
                  </a:lnTo>
                  <a:lnTo>
                    <a:pt x="291" y="320"/>
                  </a:lnTo>
                  <a:lnTo>
                    <a:pt x="309" y="298"/>
                  </a:lnTo>
                  <a:lnTo>
                    <a:pt x="325" y="273"/>
                  </a:lnTo>
                  <a:lnTo>
                    <a:pt x="336" y="246"/>
                  </a:lnTo>
                  <a:lnTo>
                    <a:pt x="343" y="218"/>
                  </a:lnTo>
                  <a:lnTo>
                    <a:pt x="345" y="192"/>
                  </a:lnTo>
                  <a:lnTo>
                    <a:pt x="345" y="186"/>
                  </a:lnTo>
                  <a:lnTo>
                    <a:pt x="345" y="182"/>
                  </a:lnTo>
                  <a:lnTo>
                    <a:pt x="326" y="179"/>
                  </a:lnTo>
                  <a:lnTo>
                    <a:pt x="305" y="176"/>
                  </a:lnTo>
                  <a:lnTo>
                    <a:pt x="280" y="171"/>
                  </a:lnTo>
                  <a:lnTo>
                    <a:pt x="255" y="166"/>
                  </a:lnTo>
                  <a:lnTo>
                    <a:pt x="229" y="160"/>
                  </a:lnTo>
                  <a:lnTo>
                    <a:pt x="204" y="152"/>
                  </a:lnTo>
                  <a:lnTo>
                    <a:pt x="183" y="144"/>
                  </a:lnTo>
                  <a:lnTo>
                    <a:pt x="165" y="134"/>
                  </a:lnTo>
                  <a:lnTo>
                    <a:pt x="151" y="123"/>
                  </a:lnTo>
                  <a:close/>
                  <a:moveTo>
                    <a:pt x="202" y="0"/>
                  </a:moveTo>
                  <a:lnTo>
                    <a:pt x="232" y="3"/>
                  </a:lnTo>
                  <a:lnTo>
                    <a:pt x="264" y="9"/>
                  </a:lnTo>
                  <a:lnTo>
                    <a:pt x="298" y="21"/>
                  </a:lnTo>
                  <a:lnTo>
                    <a:pt x="318" y="31"/>
                  </a:lnTo>
                  <a:lnTo>
                    <a:pt x="333" y="45"/>
                  </a:lnTo>
                  <a:lnTo>
                    <a:pt x="344" y="60"/>
                  </a:lnTo>
                  <a:lnTo>
                    <a:pt x="354" y="80"/>
                  </a:lnTo>
                  <a:lnTo>
                    <a:pt x="360" y="100"/>
                  </a:lnTo>
                  <a:lnTo>
                    <a:pt x="365" y="122"/>
                  </a:lnTo>
                  <a:lnTo>
                    <a:pt x="367" y="147"/>
                  </a:lnTo>
                  <a:lnTo>
                    <a:pt x="368" y="173"/>
                  </a:lnTo>
                  <a:lnTo>
                    <a:pt x="369" y="175"/>
                  </a:lnTo>
                  <a:lnTo>
                    <a:pt x="369" y="178"/>
                  </a:lnTo>
                  <a:lnTo>
                    <a:pt x="375" y="182"/>
                  </a:lnTo>
                  <a:lnTo>
                    <a:pt x="380" y="187"/>
                  </a:lnTo>
                  <a:lnTo>
                    <a:pt x="381" y="195"/>
                  </a:lnTo>
                  <a:lnTo>
                    <a:pt x="378" y="226"/>
                  </a:lnTo>
                  <a:lnTo>
                    <a:pt x="376" y="230"/>
                  </a:lnTo>
                  <a:lnTo>
                    <a:pt x="374" y="235"/>
                  </a:lnTo>
                  <a:lnTo>
                    <a:pt x="371" y="238"/>
                  </a:lnTo>
                  <a:lnTo>
                    <a:pt x="367" y="240"/>
                  </a:lnTo>
                  <a:lnTo>
                    <a:pt x="363" y="241"/>
                  </a:lnTo>
                  <a:lnTo>
                    <a:pt x="353" y="270"/>
                  </a:lnTo>
                  <a:lnTo>
                    <a:pt x="338" y="298"/>
                  </a:lnTo>
                  <a:lnTo>
                    <a:pt x="321" y="323"/>
                  </a:lnTo>
                  <a:lnTo>
                    <a:pt x="299" y="346"/>
                  </a:lnTo>
                  <a:lnTo>
                    <a:pt x="276" y="364"/>
                  </a:lnTo>
                  <a:lnTo>
                    <a:pt x="249" y="379"/>
                  </a:lnTo>
                  <a:lnTo>
                    <a:pt x="220" y="387"/>
                  </a:lnTo>
                  <a:lnTo>
                    <a:pt x="189" y="391"/>
                  </a:lnTo>
                  <a:lnTo>
                    <a:pt x="158" y="387"/>
                  </a:lnTo>
                  <a:lnTo>
                    <a:pt x="131" y="379"/>
                  </a:lnTo>
                  <a:lnTo>
                    <a:pt x="104" y="364"/>
                  </a:lnTo>
                  <a:lnTo>
                    <a:pt x="80" y="345"/>
                  </a:lnTo>
                  <a:lnTo>
                    <a:pt x="60" y="322"/>
                  </a:lnTo>
                  <a:lnTo>
                    <a:pt x="43" y="298"/>
                  </a:lnTo>
                  <a:lnTo>
                    <a:pt x="29" y="270"/>
                  </a:lnTo>
                  <a:lnTo>
                    <a:pt x="19" y="241"/>
                  </a:lnTo>
                  <a:lnTo>
                    <a:pt x="14" y="240"/>
                  </a:lnTo>
                  <a:lnTo>
                    <a:pt x="10" y="238"/>
                  </a:lnTo>
                  <a:lnTo>
                    <a:pt x="7" y="235"/>
                  </a:lnTo>
                  <a:lnTo>
                    <a:pt x="4" y="230"/>
                  </a:lnTo>
                  <a:lnTo>
                    <a:pt x="3" y="226"/>
                  </a:lnTo>
                  <a:lnTo>
                    <a:pt x="0" y="195"/>
                  </a:lnTo>
                  <a:lnTo>
                    <a:pt x="1" y="186"/>
                  </a:lnTo>
                  <a:lnTo>
                    <a:pt x="7" y="180"/>
                  </a:lnTo>
                  <a:lnTo>
                    <a:pt x="13" y="177"/>
                  </a:lnTo>
                  <a:lnTo>
                    <a:pt x="13" y="175"/>
                  </a:lnTo>
                  <a:lnTo>
                    <a:pt x="14" y="171"/>
                  </a:lnTo>
                  <a:lnTo>
                    <a:pt x="13" y="153"/>
                  </a:lnTo>
                  <a:lnTo>
                    <a:pt x="14" y="133"/>
                  </a:lnTo>
                  <a:lnTo>
                    <a:pt x="18" y="114"/>
                  </a:lnTo>
                  <a:lnTo>
                    <a:pt x="24" y="96"/>
                  </a:lnTo>
                  <a:lnTo>
                    <a:pt x="32" y="77"/>
                  </a:lnTo>
                  <a:lnTo>
                    <a:pt x="44" y="61"/>
                  </a:lnTo>
                  <a:lnTo>
                    <a:pt x="58" y="46"/>
                  </a:lnTo>
                  <a:lnTo>
                    <a:pt x="75" y="35"/>
                  </a:lnTo>
                  <a:lnTo>
                    <a:pt x="95" y="26"/>
                  </a:lnTo>
                  <a:lnTo>
                    <a:pt x="118" y="21"/>
                  </a:lnTo>
                  <a:lnTo>
                    <a:pt x="123" y="21"/>
                  </a:lnTo>
                  <a:lnTo>
                    <a:pt x="129" y="21"/>
                  </a:lnTo>
                  <a:lnTo>
                    <a:pt x="136" y="22"/>
                  </a:lnTo>
                  <a:lnTo>
                    <a:pt x="139" y="22"/>
                  </a:lnTo>
                  <a:lnTo>
                    <a:pt x="140" y="21"/>
                  </a:lnTo>
                  <a:lnTo>
                    <a:pt x="142" y="19"/>
                  </a:lnTo>
                  <a:lnTo>
                    <a:pt x="144" y="16"/>
                  </a:lnTo>
                  <a:lnTo>
                    <a:pt x="147" y="14"/>
                  </a:lnTo>
                  <a:lnTo>
                    <a:pt x="149" y="12"/>
                  </a:lnTo>
                  <a:lnTo>
                    <a:pt x="151" y="11"/>
                  </a:lnTo>
                  <a:lnTo>
                    <a:pt x="175" y="4"/>
                  </a:lnTo>
                  <a:lnTo>
                    <a:pt x="2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9">
              <a:extLst>
                <a:ext uri="{FF2B5EF4-FFF2-40B4-BE49-F238E27FC236}">
                  <a16:creationId xmlns:a16="http://schemas.microsoft.com/office/drawing/2014/main" id="{0CB8B5A7-955F-40B1-03A7-6E644239300F}"/>
                </a:ext>
              </a:extLst>
            </p:cNvPr>
            <p:cNvSpPr>
              <a:spLocks noEditPoints="1"/>
            </p:cNvSpPr>
            <p:nvPr/>
          </p:nvSpPr>
          <p:spPr bwMode="auto">
            <a:xfrm>
              <a:off x="1046" y="207"/>
              <a:ext cx="66" cy="68"/>
            </a:xfrm>
            <a:custGeom>
              <a:avLst/>
              <a:gdLst>
                <a:gd name="T0" fmla="*/ 204 w 528"/>
                <a:gd name="T1" fmla="*/ 177 h 541"/>
                <a:gd name="T2" fmla="*/ 175 w 528"/>
                <a:gd name="T3" fmla="*/ 196 h 541"/>
                <a:gd name="T4" fmla="*/ 135 w 528"/>
                <a:gd name="T5" fmla="*/ 215 h 541"/>
                <a:gd name="T6" fmla="*/ 91 w 528"/>
                <a:gd name="T7" fmla="*/ 233 h 541"/>
                <a:gd name="T8" fmla="*/ 53 w 528"/>
                <a:gd name="T9" fmla="*/ 248 h 541"/>
                <a:gd name="T10" fmla="*/ 51 w 528"/>
                <a:gd name="T11" fmla="*/ 264 h 541"/>
                <a:gd name="T12" fmla="*/ 60 w 528"/>
                <a:gd name="T13" fmla="*/ 327 h 541"/>
                <a:gd name="T14" fmla="*/ 85 w 528"/>
                <a:gd name="T15" fmla="*/ 388 h 541"/>
                <a:gd name="T16" fmla="*/ 122 w 528"/>
                <a:gd name="T17" fmla="*/ 441 h 541"/>
                <a:gd name="T18" fmla="*/ 172 w 528"/>
                <a:gd name="T19" fmla="*/ 482 h 541"/>
                <a:gd name="T20" fmla="*/ 231 w 528"/>
                <a:gd name="T21" fmla="*/ 504 h 541"/>
                <a:gd name="T22" fmla="*/ 296 w 528"/>
                <a:gd name="T23" fmla="*/ 504 h 541"/>
                <a:gd name="T24" fmla="*/ 356 w 528"/>
                <a:gd name="T25" fmla="*/ 482 h 541"/>
                <a:gd name="T26" fmla="*/ 406 w 528"/>
                <a:gd name="T27" fmla="*/ 440 h 541"/>
                <a:gd name="T28" fmla="*/ 446 w 528"/>
                <a:gd name="T29" fmla="*/ 387 h 541"/>
                <a:gd name="T30" fmla="*/ 472 w 528"/>
                <a:gd name="T31" fmla="*/ 326 h 541"/>
                <a:gd name="T32" fmla="*/ 480 w 528"/>
                <a:gd name="T33" fmla="*/ 264 h 541"/>
                <a:gd name="T34" fmla="*/ 479 w 528"/>
                <a:gd name="T35" fmla="*/ 251 h 541"/>
                <a:gd name="T36" fmla="*/ 430 w 528"/>
                <a:gd name="T37" fmla="*/ 244 h 541"/>
                <a:gd name="T38" fmla="*/ 368 w 528"/>
                <a:gd name="T39" fmla="*/ 232 h 541"/>
                <a:gd name="T40" fmla="*/ 305 w 528"/>
                <a:gd name="T41" fmla="*/ 216 h 541"/>
                <a:gd name="T42" fmla="*/ 249 w 528"/>
                <a:gd name="T43" fmla="*/ 196 h 541"/>
                <a:gd name="T44" fmla="*/ 211 w 528"/>
                <a:gd name="T45" fmla="*/ 170 h 541"/>
                <a:gd name="T46" fmla="*/ 338 w 528"/>
                <a:gd name="T47" fmla="*/ 4 h 541"/>
                <a:gd name="T48" fmla="*/ 416 w 528"/>
                <a:gd name="T49" fmla="*/ 28 h 541"/>
                <a:gd name="T50" fmla="*/ 459 w 528"/>
                <a:gd name="T51" fmla="*/ 55 h 541"/>
                <a:gd name="T52" fmla="*/ 487 w 528"/>
                <a:gd name="T53" fmla="*/ 96 h 541"/>
                <a:gd name="T54" fmla="*/ 504 w 528"/>
                <a:gd name="T55" fmla="*/ 146 h 541"/>
                <a:gd name="T56" fmla="*/ 511 w 528"/>
                <a:gd name="T57" fmla="*/ 205 h 541"/>
                <a:gd name="T58" fmla="*/ 512 w 528"/>
                <a:gd name="T59" fmla="*/ 241 h 541"/>
                <a:gd name="T60" fmla="*/ 522 w 528"/>
                <a:gd name="T61" fmla="*/ 250 h 541"/>
                <a:gd name="T62" fmla="*/ 528 w 528"/>
                <a:gd name="T63" fmla="*/ 269 h 541"/>
                <a:gd name="T64" fmla="*/ 522 w 528"/>
                <a:gd name="T65" fmla="*/ 323 h 541"/>
                <a:gd name="T66" fmla="*/ 504 w 528"/>
                <a:gd name="T67" fmla="*/ 333 h 541"/>
                <a:gd name="T68" fmla="*/ 479 w 528"/>
                <a:gd name="T69" fmla="*/ 397 h 541"/>
                <a:gd name="T70" fmla="*/ 441 w 528"/>
                <a:gd name="T71" fmla="*/ 453 h 541"/>
                <a:gd name="T72" fmla="*/ 390 w 528"/>
                <a:gd name="T73" fmla="*/ 499 h 541"/>
                <a:gd name="T74" fmla="*/ 332 w 528"/>
                <a:gd name="T75" fmla="*/ 530 h 541"/>
                <a:gd name="T76" fmla="*/ 264 w 528"/>
                <a:gd name="T77" fmla="*/ 541 h 541"/>
                <a:gd name="T78" fmla="*/ 197 w 528"/>
                <a:gd name="T79" fmla="*/ 530 h 541"/>
                <a:gd name="T80" fmla="*/ 138 w 528"/>
                <a:gd name="T81" fmla="*/ 499 h 541"/>
                <a:gd name="T82" fmla="*/ 89 w 528"/>
                <a:gd name="T83" fmla="*/ 453 h 541"/>
                <a:gd name="T84" fmla="*/ 51 w 528"/>
                <a:gd name="T85" fmla="*/ 395 h 541"/>
                <a:gd name="T86" fmla="*/ 27 w 528"/>
                <a:gd name="T87" fmla="*/ 332 h 541"/>
                <a:gd name="T88" fmla="*/ 9 w 528"/>
                <a:gd name="T89" fmla="*/ 322 h 541"/>
                <a:gd name="T90" fmla="*/ 0 w 528"/>
                <a:gd name="T91" fmla="*/ 268 h 541"/>
                <a:gd name="T92" fmla="*/ 9 w 528"/>
                <a:gd name="T93" fmla="*/ 249 h 541"/>
                <a:gd name="T94" fmla="*/ 19 w 528"/>
                <a:gd name="T95" fmla="*/ 240 h 541"/>
                <a:gd name="T96" fmla="*/ 18 w 528"/>
                <a:gd name="T97" fmla="*/ 213 h 541"/>
                <a:gd name="T98" fmla="*/ 24 w 528"/>
                <a:gd name="T99" fmla="*/ 165 h 541"/>
                <a:gd name="T100" fmla="*/ 40 w 528"/>
                <a:gd name="T101" fmla="*/ 116 h 541"/>
                <a:gd name="T102" fmla="*/ 67 w 528"/>
                <a:gd name="T103" fmla="*/ 75 h 541"/>
                <a:gd name="T104" fmla="*/ 109 w 528"/>
                <a:gd name="T105" fmla="*/ 44 h 541"/>
                <a:gd name="T106" fmla="*/ 165 w 528"/>
                <a:gd name="T107" fmla="*/ 26 h 541"/>
                <a:gd name="T108" fmla="*/ 177 w 528"/>
                <a:gd name="T109" fmla="*/ 27 h 541"/>
                <a:gd name="T110" fmla="*/ 190 w 528"/>
                <a:gd name="T111" fmla="*/ 29 h 541"/>
                <a:gd name="T112" fmla="*/ 196 w 528"/>
                <a:gd name="T113" fmla="*/ 27 h 541"/>
                <a:gd name="T114" fmla="*/ 200 w 528"/>
                <a:gd name="T115" fmla="*/ 21 h 541"/>
                <a:gd name="T116" fmla="*/ 205 w 528"/>
                <a:gd name="T117" fmla="*/ 16 h 541"/>
                <a:gd name="T118" fmla="*/ 210 w 528"/>
                <a:gd name="T119" fmla="*/ 13 h 541"/>
                <a:gd name="T120" fmla="*/ 268 w 528"/>
                <a:gd name="T121" fmla="*/ 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8" h="541">
                  <a:moveTo>
                    <a:pt x="211" y="170"/>
                  </a:moveTo>
                  <a:lnTo>
                    <a:pt x="204" y="177"/>
                  </a:lnTo>
                  <a:lnTo>
                    <a:pt x="192" y="186"/>
                  </a:lnTo>
                  <a:lnTo>
                    <a:pt x="175" y="196"/>
                  </a:lnTo>
                  <a:lnTo>
                    <a:pt x="156" y="205"/>
                  </a:lnTo>
                  <a:lnTo>
                    <a:pt x="135" y="215"/>
                  </a:lnTo>
                  <a:lnTo>
                    <a:pt x="113" y="224"/>
                  </a:lnTo>
                  <a:lnTo>
                    <a:pt x="91" y="233"/>
                  </a:lnTo>
                  <a:lnTo>
                    <a:pt x="71" y="240"/>
                  </a:lnTo>
                  <a:lnTo>
                    <a:pt x="53" y="248"/>
                  </a:lnTo>
                  <a:lnTo>
                    <a:pt x="51" y="255"/>
                  </a:lnTo>
                  <a:lnTo>
                    <a:pt x="51" y="264"/>
                  </a:lnTo>
                  <a:lnTo>
                    <a:pt x="54" y="295"/>
                  </a:lnTo>
                  <a:lnTo>
                    <a:pt x="60" y="327"/>
                  </a:lnTo>
                  <a:lnTo>
                    <a:pt x="71" y="358"/>
                  </a:lnTo>
                  <a:lnTo>
                    <a:pt x="85" y="388"/>
                  </a:lnTo>
                  <a:lnTo>
                    <a:pt x="102" y="416"/>
                  </a:lnTo>
                  <a:lnTo>
                    <a:pt x="122" y="441"/>
                  </a:lnTo>
                  <a:lnTo>
                    <a:pt x="147" y="464"/>
                  </a:lnTo>
                  <a:lnTo>
                    <a:pt x="172" y="482"/>
                  </a:lnTo>
                  <a:lnTo>
                    <a:pt x="201" y="496"/>
                  </a:lnTo>
                  <a:lnTo>
                    <a:pt x="231" y="504"/>
                  </a:lnTo>
                  <a:lnTo>
                    <a:pt x="264" y="508"/>
                  </a:lnTo>
                  <a:lnTo>
                    <a:pt x="296" y="504"/>
                  </a:lnTo>
                  <a:lnTo>
                    <a:pt x="327" y="496"/>
                  </a:lnTo>
                  <a:lnTo>
                    <a:pt x="356" y="482"/>
                  </a:lnTo>
                  <a:lnTo>
                    <a:pt x="383" y="463"/>
                  </a:lnTo>
                  <a:lnTo>
                    <a:pt x="406" y="440"/>
                  </a:lnTo>
                  <a:lnTo>
                    <a:pt x="428" y="415"/>
                  </a:lnTo>
                  <a:lnTo>
                    <a:pt x="446" y="387"/>
                  </a:lnTo>
                  <a:lnTo>
                    <a:pt x="461" y="357"/>
                  </a:lnTo>
                  <a:lnTo>
                    <a:pt x="472" y="326"/>
                  </a:lnTo>
                  <a:lnTo>
                    <a:pt x="478" y="295"/>
                  </a:lnTo>
                  <a:lnTo>
                    <a:pt x="480" y="264"/>
                  </a:lnTo>
                  <a:lnTo>
                    <a:pt x="480" y="258"/>
                  </a:lnTo>
                  <a:lnTo>
                    <a:pt x="479" y="251"/>
                  </a:lnTo>
                  <a:lnTo>
                    <a:pt x="457" y="248"/>
                  </a:lnTo>
                  <a:lnTo>
                    <a:pt x="430" y="244"/>
                  </a:lnTo>
                  <a:lnTo>
                    <a:pt x="400" y="238"/>
                  </a:lnTo>
                  <a:lnTo>
                    <a:pt x="368" y="232"/>
                  </a:lnTo>
                  <a:lnTo>
                    <a:pt x="336" y="224"/>
                  </a:lnTo>
                  <a:lnTo>
                    <a:pt x="305" y="216"/>
                  </a:lnTo>
                  <a:lnTo>
                    <a:pt x="275" y="206"/>
                  </a:lnTo>
                  <a:lnTo>
                    <a:pt x="249" y="196"/>
                  </a:lnTo>
                  <a:lnTo>
                    <a:pt x="227" y="183"/>
                  </a:lnTo>
                  <a:lnTo>
                    <a:pt x="211" y="170"/>
                  </a:lnTo>
                  <a:close/>
                  <a:moveTo>
                    <a:pt x="302" y="0"/>
                  </a:moveTo>
                  <a:lnTo>
                    <a:pt x="338" y="4"/>
                  </a:lnTo>
                  <a:lnTo>
                    <a:pt x="375" y="13"/>
                  </a:lnTo>
                  <a:lnTo>
                    <a:pt x="416" y="28"/>
                  </a:lnTo>
                  <a:lnTo>
                    <a:pt x="440" y="39"/>
                  </a:lnTo>
                  <a:lnTo>
                    <a:pt x="459" y="55"/>
                  </a:lnTo>
                  <a:lnTo>
                    <a:pt x="475" y="75"/>
                  </a:lnTo>
                  <a:lnTo>
                    <a:pt x="487" y="96"/>
                  </a:lnTo>
                  <a:lnTo>
                    <a:pt x="496" y="121"/>
                  </a:lnTo>
                  <a:lnTo>
                    <a:pt x="504" y="146"/>
                  </a:lnTo>
                  <a:lnTo>
                    <a:pt x="508" y="175"/>
                  </a:lnTo>
                  <a:lnTo>
                    <a:pt x="511" y="205"/>
                  </a:lnTo>
                  <a:lnTo>
                    <a:pt x="512" y="237"/>
                  </a:lnTo>
                  <a:lnTo>
                    <a:pt x="512" y="241"/>
                  </a:lnTo>
                  <a:lnTo>
                    <a:pt x="512" y="245"/>
                  </a:lnTo>
                  <a:lnTo>
                    <a:pt x="522" y="250"/>
                  </a:lnTo>
                  <a:lnTo>
                    <a:pt x="527" y="259"/>
                  </a:lnTo>
                  <a:lnTo>
                    <a:pt x="528" y="269"/>
                  </a:lnTo>
                  <a:lnTo>
                    <a:pt x="525" y="312"/>
                  </a:lnTo>
                  <a:lnTo>
                    <a:pt x="522" y="323"/>
                  </a:lnTo>
                  <a:lnTo>
                    <a:pt x="514" y="329"/>
                  </a:lnTo>
                  <a:lnTo>
                    <a:pt x="504" y="333"/>
                  </a:lnTo>
                  <a:lnTo>
                    <a:pt x="493" y="365"/>
                  </a:lnTo>
                  <a:lnTo>
                    <a:pt x="479" y="397"/>
                  </a:lnTo>
                  <a:lnTo>
                    <a:pt x="461" y="425"/>
                  </a:lnTo>
                  <a:lnTo>
                    <a:pt x="441" y="453"/>
                  </a:lnTo>
                  <a:lnTo>
                    <a:pt x="417" y="478"/>
                  </a:lnTo>
                  <a:lnTo>
                    <a:pt x="390" y="499"/>
                  </a:lnTo>
                  <a:lnTo>
                    <a:pt x="363" y="516"/>
                  </a:lnTo>
                  <a:lnTo>
                    <a:pt x="332" y="530"/>
                  </a:lnTo>
                  <a:lnTo>
                    <a:pt x="298" y="538"/>
                  </a:lnTo>
                  <a:lnTo>
                    <a:pt x="264" y="541"/>
                  </a:lnTo>
                  <a:lnTo>
                    <a:pt x="230" y="538"/>
                  </a:lnTo>
                  <a:lnTo>
                    <a:pt x="197" y="530"/>
                  </a:lnTo>
                  <a:lnTo>
                    <a:pt x="167" y="516"/>
                  </a:lnTo>
                  <a:lnTo>
                    <a:pt x="138" y="499"/>
                  </a:lnTo>
                  <a:lnTo>
                    <a:pt x="112" y="478"/>
                  </a:lnTo>
                  <a:lnTo>
                    <a:pt x="89" y="453"/>
                  </a:lnTo>
                  <a:lnTo>
                    <a:pt x="69" y="425"/>
                  </a:lnTo>
                  <a:lnTo>
                    <a:pt x="51" y="395"/>
                  </a:lnTo>
                  <a:lnTo>
                    <a:pt x="38" y="364"/>
                  </a:lnTo>
                  <a:lnTo>
                    <a:pt x="27" y="332"/>
                  </a:lnTo>
                  <a:lnTo>
                    <a:pt x="16" y="329"/>
                  </a:lnTo>
                  <a:lnTo>
                    <a:pt x="9" y="322"/>
                  </a:lnTo>
                  <a:lnTo>
                    <a:pt x="4" y="311"/>
                  </a:lnTo>
                  <a:lnTo>
                    <a:pt x="0" y="268"/>
                  </a:lnTo>
                  <a:lnTo>
                    <a:pt x="2" y="258"/>
                  </a:lnTo>
                  <a:lnTo>
                    <a:pt x="9" y="249"/>
                  </a:lnTo>
                  <a:lnTo>
                    <a:pt x="19" y="244"/>
                  </a:lnTo>
                  <a:lnTo>
                    <a:pt x="19" y="240"/>
                  </a:lnTo>
                  <a:lnTo>
                    <a:pt x="19" y="236"/>
                  </a:lnTo>
                  <a:lnTo>
                    <a:pt x="18" y="213"/>
                  </a:lnTo>
                  <a:lnTo>
                    <a:pt x="19" y="189"/>
                  </a:lnTo>
                  <a:lnTo>
                    <a:pt x="24" y="165"/>
                  </a:lnTo>
                  <a:lnTo>
                    <a:pt x="30" y="140"/>
                  </a:lnTo>
                  <a:lnTo>
                    <a:pt x="40" y="116"/>
                  </a:lnTo>
                  <a:lnTo>
                    <a:pt x="53" y="95"/>
                  </a:lnTo>
                  <a:lnTo>
                    <a:pt x="67" y="75"/>
                  </a:lnTo>
                  <a:lnTo>
                    <a:pt x="87" y="58"/>
                  </a:lnTo>
                  <a:lnTo>
                    <a:pt x="109" y="44"/>
                  </a:lnTo>
                  <a:lnTo>
                    <a:pt x="135" y="33"/>
                  </a:lnTo>
                  <a:lnTo>
                    <a:pt x="165" y="26"/>
                  </a:lnTo>
                  <a:lnTo>
                    <a:pt x="170" y="26"/>
                  </a:lnTo>
                  <a:lnTo>
                    <a:pt x="177" y="27"/>
                  </a:lnTo>
                  <a:lnTo>
                    <a:pt x="184" y="28"/>
                  </a:lnTo>
                  <a:lnTo>
                    <a:pt x="190" y="29"/>
                  </a:lnTo>
                  <a:lnTo>
                    <a:pt x="194" y="29"/>
                  </a:lnTo>
                  <a:lnTo>
                    <a:pt x="196" y="27"/>
                  </a:lnTo>
                  <a:lnTo>
                    <a:pt x="198" y="24"/>
                  </a:lnTo>
                  <a:lnTo>
                    <a:pt x="200" y="21"/>
                  </a:lnTo>
                  <a:lnTo>
                    <a:pt x="203" y="19"/>
                  </a:lnTo>
                  <a:lnTo>
                    <a:pt x="205" y="16"/>
                  </a:lnTo>
                  <a:lnTo>
                    <a:pt x="208" y="14"/>
                  </a:lnTo>
                  <a:lnTo>
                    <a:pt x="210" y="13"/>
                  </a:lnTo>
                  <a:lnTo>
                    <a:pt x="237" y="4"/>
                  </a:lnTo>
                  <a:lnTo>
                    <a:pt x="268" y="0"/>
                  </a:lnTo>
                  <a:lnTo>
                    <a:pt x="3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A423FD9A-003F-A034-A4A2-8A30D19BFCE0}"/>
                </a:ext>
              </a:extLst>
            </p:cNvPr>
            <p:cNvSpPr>
              <a:spLocks noEditPoints="1"/>
            </p:cNvSpPr>
            <p:nvPr/>
          </p:nvSpPr>
          <p:spPr bwMode="auto">
            <a:xfrm>
              <a:off x="1160" y="207"/>
              <a:ext cx="66" cy="68"/>
            </a:xfrm>
            <a:custGeom>
              <a:avLst/>
              <a:gdLst>
                <a:gd name="T0" fmla="*/ 190 w 533"/>
                <a:gd name="T1" fmla="*/ 186 h 541"/>
                <a:gd name="T2" fmla="*/ 133 w 533"/>
                <a:gd name="T3" fmla="*/ 215 h 541"/>
                <a:gd name="T4" fmla="*/ 69 w 533"/>
                <a:gd name="T5" fmla="*/ 240 h 541"/>
                <a:gd name="T6" fmla="*/ 50 w 533"/>
                <a:gd name="T7" fmla="*/ 264 h 541"/>
                <a:gd name="T8" fmla="*/ 68 w 533"/>
                <a:gd name="T9" fmla="*/ 358 h 541"/>
                <a:gd name="T10" fmla="*/ 121 w 533"/>
                <a:gd name="T11" fmla="*/ 441 h 541"/>
                <a:gd name="T12" fmla="*/ 199 w 533"/>
                <a:gd name="T13" fmla="*/ 496 h 541"/>
                <a:gd name="T14" fmla="*/ 295 w 533"/>
                <a:gd name="T15" fmla="*/ 504 h 541"/>
                <a:gd name="T16" fmla="*/ 381 w 533"/>
                <a:gd name="T17" fmla="*/ 463 h 541"/>
                <a:gd name="T18" fmla="*/ 444 w 533"/>
                <a:gd name="T19" fmla="*/ 387 h 541"/>
                <a:gd name="T20" fmla="*/ 477 w 533"/>
                <a:gd name="T21" fmla="*/ 295 h 541"/>
                <a:gd name="T22" fmla="*/ 479 w 533"/>
                <a:gd name="T23" fmla="*/ 251 h 541"/>
                <a:gd name="T24" fmla="*/ 399 w 533"/>
                <a:gd name="T25" fmla="*/ 238 h 541"/>
                <a:gd name="T26" fmla="*/ 303 w 533"/>
                <a:gd name="T27" fmla="*/ 216 h 541"/>
                <a:gd name="T28" fmla="*/ 225 w 533"/>
                <a:gd name="T29" fmla="*/ 183 h 541"/>
                <a:gd name="T30" fmla="*/ 336 w 533"/>
                <a:gd name="T31" fmla="*/ 4 h 541"/>
                <a:gd name="T32" fmla="*/ 438 w 533"/>
                <a:gd name="T33" fmla="*/ 40 h 541"/>
                <a:gd name="T34" fmla="*/ 485 w 533"/>
                <a:gd name="T35" fmla="*/ 96 h 541"/>
                <a:gd name="T36" fmla="*/ 506 w 533"/>
                <a:gd name="T37" fmla="*/ 175 h 541"/>
                <a:gd name="T38" fmla="*/ 511 w 533"/>
                <a:gd name="T39" fmla="*/ 241 h 541"/>
                <a:gd name="T40" fmla="*/ 526 w 533"/>
                <a:gd name="T41" fmla="*/ 259 h 541"/>
                <a:gd name="T42" fmla="*/ 530 w 533"/>
                <a:gd name="T43" fmla="*/ 270 h 541"/>
                <a:gd name="T44" fmla="*/ 533 w 533"/>
                <a:gd name="T45" fmla="*/ 275 h 541"/>
                <a:gd name="T46" fmla="*/ 528 w 533"/>
                <a:gd name="T47" fmla="*/ 320 h 541"/>
                <a:gd name="T48" fmla="*/ 519 w 533"/>
                <a:gd name="T49" fmla="*/ 322 h 541"/>
                <a:gd name="T50" fmla="*/ 511 w 533"/>
                <a:gd name="T51" fmla="*/ 330 h 541"/>
                <a:gd name="T52" fmla="*/ 492 w 533"/>
                <a:gd name="T53" fmla="*/ 365 h 541"/>
                <a:gd name="T54" fmla="*/ 439 w 533"/>
                <a:gd name="T55" fmla="*/ 453 h 541"/>
                <a:gd name="T56" fmla="*/ 360 w 533"/>
                <a:gd name="T57" fmla="*/ 516 h 541"/>
                <a:gd name="T58" fmla="*/ 262 w 533"/>
                <a:gd name="T59" fmla="*/ 541 h 541"/>
                <a:gd name="T60" fmla="*/ 165 w 533"/>
                <a:gd name="T61" fmla="*/ 516 h 541"/>
                <a:gd name="T62" fmla="*/ 87 w 533"/>
                <a:gd name="T63" fmla="*/ 453 h 541"/>
                <a:gd name="T64" fmla="*/ 36 w 533"/>
                <a:gd name="T65" fmla="*/ 364 h 541"/>
                <a:gd name="T66" fmla="*/ 7 w 533"/>
                <a:gd name="T67" fmla="*/ 322 h 541"/>
                <a:gd name="T68" fmla="*/ 1 w 533"/>
                <a:gd name="T69" fmla="*/ 258 h 541"/>
                <a:gd name="T70" fmla="*/ 18 w 533"/>
                <a:gd name="T71" fmla="*/ 240 h 541"/>
                <a:gd name="T72" fmla="*/ 18 w 533"/>
                <a:gd name="T73" fmla="*/ 189 h 541"/>
                <a:gd name="T74" fmla="*/ 38 w 533"/>
                <a:gd name="T75" fmla="*/ 116 h 541"/>
                <a:gd name="T76" fmla="*/ 85 w 533"/>
                <a:gd name="T77" fmla="*/ 59 h 541"/>
                <a:gd name="T78" fmla="*/ 163 w 533"/>
                <a:gd name="T79" fmla="*/ 27 h 541"/>
                <a:gd name="T80" fmla="*/ 183 w 533"/>
                <a:gd name="T81" fmla="*/ 29 h 541"/>
                <a:gd name="T82" fmla="*/ 194 w 533"/>
                <a:gd name="T83" fmla="*/ 28 h 541"/>
                <a:gd name="T84" fmla="*/ 202 w 533"/>
                <a:gd name="T85" fmla="*/ 19 h 541"/>
                <a:gd name="T86" fmla="*/ 208 w 533"/>
                <a:gd name="T87" fmla="*/ 13 h 541"/>
                <a:gd name="T88" fmla="*/ 300 w 533"/>
                <a:gd name="T89" fmla="*/ 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3" h="541">
                  <a:moveTo>
                    <a:pt x="209" y="170"/>
                  </a:moveTo>
                  <a:lnTo>
                    <a:pt x="203" y="177"/>
                  </a:lnTo>
                  <a:lnTo>
                    <a:pt x="190" y="186"/>
                  </a:lnTo>
                  <a:lnTo>
                    <a:pt x="174" y="196"/>
                  </a:lnTo>
                  <a:lnTo>
                    <a:pt x="155" y="205"/>
                  </a:lnTo>
                  <a:lnTo>
                    <a:pt x="133" y="215"/>
                  </a:lnTo>
                  <a:lnTo>
                    <a:pt x="112" y="224"/>
                  </a:lnTo>
                  <a:lnTo>
                    <a:pt x="90" y="233"/>
                  </a:lnTo>
                  <a:lnTo>
                    <a:pt x="69" y="240"/>
                  </a:lnTo>
                  <a:lnTo>
                    <a:pt x="50" y="248"/>
                  </a:lnTo>
                  <a:lnTo>
                    <a:pt x="50" y="255"/>
                  </a:lnTo>
                  <a:lnTo>
                    <a:pt x="50" y="264"/>
                  </a:lnTo>
                  <a:lnTo>
                    <a:pt x="52" y="295"/>
                  </a:lnTo>
                  <a:lnTo>
                    <a:pt x="59" y="327"/>
                  </a:lnTo>
                  <a:lnTo>
                    <a:pt x="68" y="358"/>
                  </a:lnTo>
                  <a:lnTo>
                    <a:pt x="83" y="388"/>
                  </a:lnTo>
                  <a:lnTo>
                    <a:pt x="100" y="416"/>
                  </a:lnTo>
                  <a:lnTo>
                    <a:pt x="121" y="441"/>
                  </a:lnTo>
                  <a:lnTo>
                    <a:pt x="144" y="464"/>
                  </a:lnTo>
                  <a:lnTo>
                    <a:pt x="171" y="482"/>
                  </a:lnTo>
                  <a:lnTo>
                    <a:pt x="199" y="496"/>
                  </a:lnTo>
                  <a:lnTo>
                    <a:pt x="230" y="504"/>
                  </a:lnTo>
                  <a:lnTo>
                    <a:pt x="262" y="508"/>
                  </a:lnTo>
                  <a:lnTo>
                    <a:pt x="295" y="504"/>
                  </a:lnTo>
                  <a:lnTo>
                    <a:pt x="326" y="496"/>
                  </a:lnTo>
                  <a:lnTo>
                    <a:pt x="355" y="482"/>
                  </a:lnTo>
                  <a:lnTo>
                    <a:pt x="381" y="463"/>
                  </a:lnTo>
                  <a:lnTo>
                    <a:pt x="405" y="440"/>
                  </a:lnTo>
                  <a:lnTo>
                    <a:pt x="426" y="415"/>
                  </a:lnTo>
                  <a:lnTo>
                    <a:pt x="444" y="387"/>
                  </a:lnTo>
                  <a:lnTo>
                    <a:pt x="459" y="357"/>
                  </a:lnTo>
                  <a:lnTo>
                    <a:pt x="470" y="326"/>
                  </a:lnTo>
                  <a:lnTo>
                    <a:pt x="477" y="295"/>
                  </a:lnTo>
                  <a:lnTo>
                    <a:pt x="479" y="264"/>
                  </a:lnTo>
                  <a:lnTo>
                    <a:pt x="479" y="258"/>
                  </a:lnTo>
                  <a:lnTo>
                    <a:pt x="479" y="251"/>
                  </a:lnTo>
                  <a:lnTo>
                    <a:pt x="455" y="248"/>
                  </a:lnTo>
                  <a:lnTo>
                    <a:pt x="428" y="244"/>
                  </a:lnTo>
                  <a:lnTo>
                    <a:pt x="399" y="238"/>
                  </a:lnTo>
                  <a:lnTo>
                    <a:pt x="366" y="232"/>
                  </a:lnTo>
                  <a:lnTo>
                    <a:pt x="334" y="224"/>
                  </a:lnTo>
                  <a:lnTo>
                    <a:pt x="303" y="216"/>
                  </a:lnTo>
                  <a:lnTo>
                    <a:pt x="273" y="206"/>
                  </a:lnTo>
                  <a:lnTo>
                    <a:pt x="248" y="196"/>
                  </a:lnTo>
                  <a:lnTo>
                    <a:pt x="225" y="183"/>
                  </a:lnTo>
                  <a:lnTo>
                    <a:pt x="209" y="170"/>
                  </a:lnTo>
                  <a:close/>
                  <a:moveTo>
                    <a:pt x="300" y="0"/>
                  </a:moveTo>
                  <a:lnTo>
                    <a:pt x="336" y="4"/>
                  </a:lnTo>
                  <a:lnTo>
                    <a:pt x="374" y="13"/>
                  </a:lnTo>
                  <a:lnTo>
                    <a:pt x="415" y="28"/>
                  </a:lnTo>
                  <a:lnTo>
                    <a:pt x="438" y="40"/>
                  </a:lnTo>
                  <a:lnTo>
                    <a:pt x="457" y="57"/>
                  </a:lnTo>
                  <a:lnTo>
                    <a:pt x="473" y="75"/>
                  </a:lnTo>
                  <a:lnTo>
                    <a:pt x="485" y="96"/>
                  </a:lnTo>
                  <a:lnTo>
                    <a:pt x="495" y="121"/>
                  </a:lnTo>
                  <a:lnTo>
                    <a:pt x="501" y="146"/>
                  </a:lnTo>
                  <a:lnTo>
                    <a:pt x="506" y="175"/>
                  </a:lnTo>
                  <a:lnTo>
                    <a:pt x="509" y="205"/>
                  </a:lnTo>
                  <a:lnTo>
                    <a:pt x="511" y="237"/>
                  </a:lnTo>
                  <a:lnTo>
                    <a:pt x="511" y="241"/>
                  </a:lnTo>
                  <a:lnTo>
                    <a:pt x="511" y="245"/>
                  </a:lnTo>
                  <a:lnTo>
                    <a:pt x="520" y="251"/>
                  </a:lnTo>
                  <a:lnTo>
                    <a:pt x="526" y="259"/>
                  </a:lnTo>
                  <a:lnTo>
                    <a:pt x="527" y="269"/>
                  </a:lnTo>
                  <a:lnTo>
                    <a:pt x="530" y="270"/>
                  </a:lnTo>
                  <a:lnTo>
                    <a:pt x="530" y="270"/>
                  </a:lnTo>
                  <a:lnTo>
                    <a:pt x="531" y="271"/>
                  </a:lnTo>
                  <a:lnTo>
                    <a:pt x="532" y="272"/>
                  </a:lnTo>
                  <a:lnTo>
                    <a:pt x="533" y="275"/>
                  </a:lnTo>
                  <a:lnTo>
                    <a:pt x="529" y="317"/>
                  </a:lnTo>
                  <a:lnTo>
                    <a:pt x="529" y="318"/>
                  </a:lnTo>
                  <a:lnTo>
                    <a:pt x="528" y="320"/>
                  </a:lnTo>
                  <a:lnTo>
                    <a:pt x="527" y="321"/>
                  </a:lnTo>
                  <a:lnTo>
                    <a:pt x="525" y="321"/>
                  </a:lnTo>
                  <a:lnTo>
                    <a:pt x="519" y="322"/>
                  </a:lnTo>
                  <a:lnTo>
                    <a:pt x="517" y="325"/>
                  </a:lnTo>
                  <a:lnTo>
                    <a:pt x="514" y="328"/>
                  </a:lnTo>
                  <a:lnTo>
                    <a:pt x="511" y="330"/>
                  </a:lnTo>
                  <a:lnTo>
                    <a:pt x="506" y="332"/>
                  </a:lnTo>
                  <a:lnTo>
                    <a:pt x="502" y="333"/>
                  </a:lnTo>
                  <a:lnTo>
                    <a:pt x="492" y="365"/>
                  </a:lnTo>
                  <a:lnTo>
                    <a:pt x="478" y="397"/>
                  </a:lnTo>
                  <a:lnTo>
                    <a:pt x="459" y="426"/>
                  </a:lnTo>
                  <a:lnTo>
                    <a:pt x="439" y="453"/>
                  </a:lnTo>
                  <a:lnTo>
                    <a:pt x="416" y="478"/>
                  </a:lnTo>
                  <a:lnTo>
                    <a:pt x="389" y="499"/>
                  </a:lnTo>
                  <a:lnTo>
                    <a:pt x="360" y="516"/>
                  </a:lnTo>
                  <a:lnTo>
                    <a:pt x="329" y="530"/>
                  </a:lnTo>
                  <a:lnTo>
                    <a:pt x="297" y="538"/>
                  </a:lnTo>
                  <a:lnTo>
                    <a:pt x="262" y="541"/>
                  </a:lnTo>
                  <a:lnTo>
                    <a:pt x="229" y="538"/>
                  </a:lnTo>
                  <a:lnTo>
                    <a:pt x="195" y="530"/>
                  </a:lnTo>
                  <a:lnTo>
                    <a:pt x="165" y="516"/>
                  </a:lnTo>
                  <a:lnTo>
                    <a:pt x="137" y="499"/>
                  </a:lnTo>
                  <a:lnTo>
                    <a:pt x="111" y="478"/>
                  </a:lnTo>
                  <a:lnTo>
                    <a:pt x="87" y="453"/>
                  </a:lnTo>
                  <a:lnTo>
                    <a:pt x="67" y="425"/>
                  </a:lnTo>
                  <a:lnTo>
                    <a:pt x="50" y="395"/>
                  </a:lnTo>
                  <a:lnTo>
                    <a:pt x="36" y="364"/>
                  </a:lnTo>
                  <a:lnTo>
                    <a:pt x="25" y="332"/>
                  </a:lnTo>
                  <a:lnTo>
                    <a:pt x="15" y="329"/>
                  </a:lnTo>
                  <a:lnTo>
                    <a:pt x="7" y="322"/>
                  </a:lnTo>
                  <a:lnTo>
                    <a:pt x="3" y="311"/>
                  </a:lnTo>
                  <a:lnTo>
                    <a:pt x="0" y="268"/>
                  </a:lnTo>
                  <a:lnTo>
                    <a:pt x="1" y="258"/>
                  </a:lnTo>
                  <a:lnTo>
                    <a:pt x="7" y="249"/>
                  </a:lnTo>
                  <a:lnTo>
                    <a:pt x="18" y="244"/>
                  </a:lnTo>
                  <a:lnTo>
                    <a:pt x="18" y="240"/>
                  </a:lnTo>
                  <a:lnTo>
                    <a:pt x="18" y="236"/>
                  </a:lnTo>
                  <a:lnTo>
                    <a:pt x="17" y="213"/>
                  </a:lnTo>
                  <a:lnTo>
                    <a:pt x="18" y="189"/>
                  </a:lnTo>
                  <a:lnTo>
                    <a:pt x="22" y="165"/>
                  </a:lnTo>
                  <a:lnTo>
                    <a:pt x="29" y="140"/>
                  </a:lnTo>
                  <a:lnTo>
                    <a:pt x="38" y="116"/>
                  </a:lnTo>
                  <a:lnTo>
                    <a:pt x="51" y="95"/>
                  </a:lnTo>
                  <a:lnTo>
                    <a:pt x="66" y="76"/>
                  </a:lnTo>
                  <a:lnTo>
                    <a:pt x="85" y="59"/>
                  </a:lnTo>
                  <a:lnTo>
                    <a:pt x="108" y="44"/>
                  </a:lnTo>
                  <a:lnTo>
                    <a:pt x="133" y="33"/>
                  </a:lnTo>
                  <a:lnTo>
                    <a:pt x="163" y="27"/>
                  </a:lnTo>
                  <a:lnTo>
                    <a:pt x="169" y="27"/>
                  </a:lnTo>
                  <a:lnTo>
                    <a:pt x="175" y="27"/>
                  </a:lnTo>
                  <a:lnTo>
                    <a:pt x="183" y="29"/>
                  </a:lnTo>
                  <a:lnTo>
                    <a:pt x="189" y="29"/>
                  </a:lnTo>
                  <a:lnTo>
                    <a:pt x="192" y="29"/>
                  </a:lnTo>
                  <a:lnTo>
                    <a:pt x="194" y="28"/>
                  </a:lnTo>
                  <a:lnTo>
                    <a:pt x="196" y="24"/>
                  </a:lnTo>
                  <a:lnTo>
                    <a:pt x="199" y="22"/>
                  </a:lnTo>
                  <a:lnTo>
                    <a:pt x="202" y="19"/>
                  </a:lnTo>
                  <a:lnTo>
                    <a:pt x="204" y="17"/>
                  </a:lnTo>
                  <a:lnTo>
                    <a:pt x="206" y="15"/>
                  </a:lnTo>
                  <a:lnTo>
                    <a:pt x="208" y="13"/>
                  </a:lnTo>
                  <a:lnTo>
                    <a:pt x="236" y="5"/>
                  </a:lnTo>
                  <a:lnTo>
                    <a:pt x="267" y="0"/>
                  </a:lnTo>
                  <a:lnTo>
                    <a:pt x="30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D33DEB13-9CE4-2BBA-0F54-AACB30BA8D9F}"/>
                </a:ext>
              </a:extLst>
            </p:cNvPr>
            <p:cNvSpPr>
              <a:spLocks/>
            </p:cNvSpPr>
            <p:nvPr/>
          </p:nvSpPr>
          <p:spPr bwMode="auto">
            <a:xfrm>
              <a:off x="1102" y="226"/>
              <a:ext cx="68" cy="40"/>
            </a:xfrm>
            <a:custGeom>
              <a:avLst/>
              <a:gdLst>
                <a:gd name="T0" fmla="*/ 398 w 539"/>
                <a:gd name="T1" fmla="*/ 0 h 318"/>
                <a:gd name="T2" fmla="*/ 402 w 539"/>
                <a:gd name="T3" fmla="*/ 0 h 318"/>
                <a:gd name="T4" fmla="*/ 422 w 539"/>
                <a:gd name="T5" fmla="*/ 6 h 318"/>
                <a:gd name="T6" fmla="*/ 442 w 539"/>
                <a:gd name="T7" fmla="*/ 17 h 318"/>
                <a:gd name="T8" fmla="*/ 459 w 539"/>
                <a:gd name="T9" fmla="*/ 31 h 318"/>
                <a:gd name="T10" fmla="*/ 457 w 539"/>
                <a:gd name="T11" fmla="*/ 54 h 318"/>
                <a:gd name="T12" fmla="*/ 458 w 539"/>
                <a:gd name="T13" fmla="*/ 77 h 318"/>
                <a:gd name="T14" fmla="*/ 447 w 539"/>
                <a:gd name="T15" fmla="*/ 87 h 318"/>
                <a:gd name="T16" fmla="*/ 441 w 539"/>
                <a:gd name="T17" fmla="*/ 101 h 318"/>
                <a:gd name="T18" fmla="*/ 438 w 539"/>
                <a:gd name="T19" fmla="*/ 116 h 318"/>
                <a:gd name="T20" fmla="*/ 443 w 539"/>
                <a:gd name="T21" fmla="*/ 159 h 318"/>
                <a:gd name="T22" fmla="*/ 447 w 539"/>
                <a:gd name="T23" fmla="*/ 174 h 318"/>
                <a:gd name="T24" fmla="*/ 457 w 539"/>
                <a:gd name="T25" fmla="*/ 187 h 318"/>
                <a:gd name="T26" fmla="*/ 469 w 539"/>
                <a:gd name="T27" fmla="*/ 194 h 318"/>
                <a:gd name="T28" fmla="*/ 481 w 539"/>
                <a:gd name="T29" fmla="*/ 228 h 318"/>
                <a:gd name="T30" fmla="*/ 497 w 539"/>
                <a:gd name="T31" fmla="*/ 260 h 318"/>
                <a:gd name="T32" fmla="*/ 516 w 539"/>
                <a:gd name="T33" fmla="*/ 290 h 318"/>
                <a:gd name="T34" fmla="*/ 539 w 539"/>
                <a:gd name="T35" fmla="*/ 317 h 318"/>
                <a:gd name="T36" fmla="*/ 266 w 539"/>
                <a:gd name="T37" fmla="*/ 318 h 318"/>
                <a:gd name="T38" fmla="*/ 266 w 539"/>
                <a:gd name="T39" fmla="*/ 318 h 318"/>
                <a:gd name="T40" fmla="*/ 0 w 539"/>
                <a:gd name="T41" fmla="*/ 318 h 318"/>
                <a:gd name="T42" fmla="*/ 24 w 539"/>
                <a:gd name="T43" fmla="*/ 290 h 318"/>
                <a:gd name="T44" fmla="*/ 43 w 539"/>
                <a:gd name="T45" fmla="*/ 260 h 318"/>
                <a:gd name="T46" fmla="*/ 59 w 539"/>
                <a:gd name="T47" fmla="*/ 228 h 318"/>
                <a:gd name="T48" fmla="*/ 72 w 539"/>
                <a:gd name="T49" fmla="*/ 195 h 318"/>
                <a:gd name="T50" fmla="*/ 85 w 539"/>
                <a:gd name="T51" fmla="*/ 187 h 318"/>
                <a:gd name="T52" fmla="*/ 93 w 539"/>
                <a:gd name="T53" fmla="*/ 174 h 318"/>
                <a:gd name="T54" fmla="*/ 96 w 539"/>
                <a:gd name="T55" fmla="*/ 159 h 318"/>
                <a:gd name="T56" fmla="*/ 101 w 539"/>
                <a:gd name="T57" fmla="*/ 117 h 318"/>
                <a:gd name="T58" fmla="*/ 100 w 539"/>
                <a:gd name="T59" fmla="*/ 102 h 318"/>
                <a:gd name="T60" fmla="*/ 93 w 539"/>
                <a:gd name="T61" fmla="*/ 90 h 318"/>
                <a:gd name="T62" fmla="*/ 83 w 539"/>
                <a:gd name="T63" fmla="*/ 79 h 318"/>
                <a:gd name="T64" fmla="*/ 80 w 539"/>
                <a:gd name="T65" fmla="*/ 27 h 318"/>
                <a:gd name="T66" fmla="*/ 95 w 539"/>
                <a:gd name="T67" fmla="*/ 15 h 318"/>
                <a:gd name="T68" fmla="*/ 112 w 539"/>
                <a:gd name="T69" fmla="*/ 5 h 318"/>
                <a:gd name="T70" fmla="*/ 132 w 539"/>
                <a:gd name="T71" fmla="*/ 0 h 318"/>
                <a:gd name="T72" fmla="*/ 136 w 539"/>
                <a:gd name="T73" fmla="*/ 0 h 318"/>
                <a:gd name="T74" fmla="*/ 140 w 539"/>
                <a:gd name="T75" fmla="*/ 1 h 318"/>
                <a:gd name="T76" fmla="*/ 143 w 539"/>
                <a:gd name="T77" fmla="*/ 2 h 318"/>
                <a:gd name="T78" fmla="*/ 213 w 539"/>
                <a:gd name="T79" fmla="*/ 97 h 318"/>
                <a:gd name="T80" fmla="*/ 266 w 539"/>
                <a:gd name="T81" fmla="*/ 54 h 318"/>
                <a:gd name="T82" fmla="*/ 266 w 539"/>
                <a:gd name="T83" fmla="*/ 54 h 318"/>
                <a:gd name="T84" fmla="*/ 266 w 539"/>
                <a:gd name="T85" fmla="*/ 54 h 318"/>
                <a:gd name="T86" fmla="*/ 320 w 539"/>
                <a:gd name="T87" fmla="*/ 96 h 318"/>
                <a:gd name="T88" fmla="*/ 390 w 539"/>
                <a:gd name="T89" fmla="*/ 2 h 318"/>
                <a:gd name="T90" fmla="*/ 394 w 539"/>
                <a:gd name="T91" fmla="*/ 1 h 318"/>
                <a:gd name="T92" fmla="*/ 398 w 539"/>
                <a:gd name="T9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9" h="318">
                  <a:moveTo>
                    <a:pt x="398" y="0"/>
                  </a:moveTo>
                  <a:lnTo>
                    <a:pt x="402" y="0"/>
                  </a:lnTo>
                  <a:lnTo>
                    <a:pt x="422" y="6"/>
                  </a:lnTo>
                  <a:lnTo>
                    <a:pt x="442" y="17"/>
                  </a:lnTo>
                  <a:lnTo>
                    <a:pt x="459" y="31"/>
                  </a:lnTo>
                  <a:lnTo>
                    <a:pt x="457" y="54"/>
                  </a:lnTo>
                  <a:lnTo>
                    <a:pt x="458" y="77"/>
                  </a:lnTo>
                  <a:lnTo>
                    <a:pt x="447" y="87"/>
                  </a:lnTo>
                  <a:lnTo>
                    <a:pt x="441" y="101"/>
                  </a:lnTo>
                  <a:lnTo>
                    <a:pt x="438" y="116"/>
                  </a:lnTo>
                  <a:lnTo>
                    <a:pt x="443" y="159"/>
                  </a:lnTo>
                  <a:lnTo>
                    <a:pt x="447" y="174"/>
                  </a:lnTo>
                  <a:lnTo>
                    <a:pt x="457" y="187"/>
                  </a:lnTo>
                  <a:lnTo>
                    <a:pt x="469" y="194"/>
                  </a:lnTo>
                  <a:lnTo>
                    <a:pt x="481" y="228"/>
                  </a:lnTo>
                  <a:lnTo>
                    <a:pt x="497" y="260"/>
                  </a:lnTo>
                  <a:lnTo>
                    <a:pt x="516" y="290"/>
                  </a:lnTo>
                  <a:lnTo>
                    <a:pt x="539" y="317"/>
                  </a:lnTo>
                  <a:lnTo>
                    <a:pt x="266" y="318"/>
                  </a:lnTo>
                  <a:lnTo>
                    <a:pt x="266" y="318"/>
                  </a:lnTo>
                  <a:lnTo>
                    <a:pt x="0" y="318"/>
                  </a:lnTo>
                  <a:lnTo>
                    <a:pt x="24" y="290"/>
                  </a:lnTo>
                  <a:lnTo>
                    <a:pt x="43" y="260"/>
                  </a:lnTo>
                  <a:lnTo>
                    <a:pt x="59" y="228"/>
                  </a:lnTo>
                  <a:lnTo>
                    <a:pt x="72" y="195"/>
                  </a:lnTo>
                  <a:lnTo>
                    <a:pt x="85" y="187"/>
                  </a:lnTo>
                  <a:lnTo>
                    <a:pt x="93" y="174"/>
                  </a:lnTo>
                  <a:lnTo>
                    <a:pt x="96" y="159"/>
                  </a:lnTo>
                  <a:lnTo>
                    <a:pt x="101" y="117"/>
                  </a:lnTo>
                  <a:lnTo>
                    <a:pt x="100" y="102"/>
                  </a:lnTo>
                  <a:lnTo>
                    <a:pt x="93" y="90"/>
                  </a:lnTo>
                  <a:lnTo>
                    <a:pt x="83" y="79"/>
                  </a:lnTo>
                  <a:lnTo>
                    <a:pt x="80" y="27"/>
                  </a:lnTo>
                  <a:lnTo>
                    <a:pt x="95" y="15"/>
                  </a:lnTo>
                  <a:lnTo>
                    <a:pt x="112" y="5"/>
                  </a:lnTo>
                  <a:lnTo>
                    <a:pt x="132" y="0"/>
                  </a:lnTo>
                  <a:lnTo>
                    <a:pt x="136" y="0"/>
                  </a:lnTo>
                  <a:lnTo>
                    <a:pt x="140" y="1"/>
                  </a:lnTo>
                  <a:lnTo>
                    <a:pt x="143" y="2"/>
                  </a:lnTo>
                  <a:lnTo>
                    <a:pt x="213" y="97"/>
                  </a:lnTo>
                  <a:lnTo>
                    <a:pt x="266" y="54"/>
                  </a:lnTo>
                  <a:lnTo>
                    <a:pt x="266" y="54"/>
                  </a:lnTo>
                  <a:lnTo>
                    <a:pt x="266" y="54"/>
                  </a:lnTo>
                  <a:lnTo>
                    <a:pt x="320" y="96"/>
                  </a:lnTo>
                  <a:lnTo>
                    <a:pt x="390" y="2"/>
                  </a:lnTo>
                  <a:lnTo>
                    <a:pt x="394" y="1"/>
                  </a:lnTo>
                  <a:lnTo>
                    <a:pt x="3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079C49DC-7742-D6A3-5955-A1AD765EBD40}"/>
                </a:ext>
              </a:extLst>
            </p:cNvPr>
            <p:cNvSpPr>
              <a:spLocks/>
            </p:cNvSpPr>
            <p:nvPr/>
          </p:nvSpPr>
          <p:spPr bwMode="auto">
            <a:xfrm>
              <a:off x="1240" y="339"/>
              <a:ext cx="12" cy="17"/>
            </a:xfrm>
            <a:custGeom>
              <a:avLst/>
              <a:gdLst>
                <a:gd name="T0" fmla="*/ 98 w 98"/>
                <a:gd name="T1" fmla="*/ 0 h 138"/>
                <a:gd name="T2" fmla="*/ 81 w 98"/>
                <a:gd name="T3" fmla="*/ 39 h 138"/>
                <a:gd name="T4" fmla="*/ 58 w 98"/>
                <a:gd name="T5" fmla="*/ 75 h 138"/>
                <a:gd name="T6" fmla="*/ 31 w 98"/>
                <a:gd name="T7" fmla="*/ 108 h 138"/>
                <a:gd name="T8" fmla="*/ 0 w 98"/>
                <a:gd name="T9" fmla="*/ 138 h 138"/>
                <a:gd name="T10" fmla="*/ 30 w 98"/>
                <a:gd name="T11" fmla="*/ 108 h 138"/>
                <a:gd name="T12" fmla="*/ 57 w 98"/>
                <a:gd name="T13" fmla="*/ 75 h 138"/>
                <a:gd name="T14" fmla="*/ 81 w 98"/>
                <a:gd name="T15" fmla="*/ 39 h 138"/>
                <a:gd name="T16" fmla="*/ 98 w 9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38">
                  <a:moveTo>
                    <a:pt x="98" y="0"/>
                  </a:moveTo>
                  <a:lnTo>
                    <a:pt x="81" y="39"/>
                  </a:lnTo>
                  <a:lnTo>
                    <a:pt x="58" y="75"/>
                  </a:lnTo>
                  <a:lnTo>
                    <a:pt x="31" y="108"/>
                  </a:lnTo>
                  <a:lnTo>
                    <a:pt x="0" y="138"/>
                  </a:lnTo>
                  <a:lnTo>
                    <a:pt x="30" y="108"/>
                  </a:lnTo>
                  <a:lnTo>
                    <a:pt x="57" y="75"/>
                  </a:lnTo>
                  <a:lnTo>
                    <a:pt x="81" y="39"/>
                  </a:lnTo>
                  <a:lnTo>
                    <a:pt x="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3">
              <a:extLst>
                <a:ext uri="{FF2B5EF4-FFF2-40B4-BE49-F238E27FC236}">
                  <a16:creationId xmlns:a16="http://schemas.microsoft.com/office/drawing/2014/main" id="{9AA7E8EB-6934-345A-B4B0-3A3DB7FEABBB}"/>
                </a:ext>
              </a:extLst>
            </p:cNvPr>
            <p:cNvSpPr>
              <a:spLocks/>
            </p:cNvSpPr>
            <p:nvPr/>
          </p:nvSpPr>
          <p:spPr bwMode="auto">
            <a:xfrm>
              <a:off x="1037" y="270"/>
              <a:ext cx="30" cy="20"/>
            </a:xfrm>
            <a:custGeom>
              <a:avLst/>
              <a:gdLst>
                <a:gd name="T0" fmla="*/ 151 w 238"/>
                <a:gd name="T1" fmla="*/ 0 h 162"/>
                <a:gd name="T2" fmla="*/ 157 w 238"/>
                <a:gd name="T3" fmla="*/ 1 h 162"/>
                <a:gd name="T4" fmla="*/ 161 w 238"/>
                <a:gd name="T5" fmla="*/ 2 h 162"/>
                <a:gd name="T6" fmla="*/ 238 w 238"/>
                <a:gd name="T7" fmla="*/ 106 h 162"/>
                <a:gd name="T8" fmla="*/ 206 w 238"/>
                <a:gd name="T9" fmla="*/ 106 h 162"/>
                <a:gd name="T10" fmla="*/ 176 w 238"/>
                <a:gd name="T11" fmla="*/ 108 h 162"/>
                <a:gd name="T12" fmla="*/ 147 w 238"/>
                <a:gd name="T13" fmla="*/ 115 h 162"/>
                <a:gd name="T14" fmla="*/ 120 w 238"/>
                <a:gd name="T15" fmla="*/ 123 h 162"/>
                <a:gd name="T16" fmla="*/ 112 w 238"/>
                <a:gd name="T17" fmla="*/ 129 h 162"/>
                <a:gd name="T18" fmla="*/ 102 w 238"/>
                <a:gd name="T19" fmla="*/ 138 h 162"/>
                <a:gd name="T20" fmla="*/ 101 w 238"/>
                <a:gd name="T21" fmla="*/ 139 h 162"/>
                <a:gd name="T22" fmla="*/ 100 w 238"/>
                <a:gd name="T23" fmla="*/ 140 h 162"/>
                <a:gd name="T24" fmla="*/ 99 w 238"/>
                <a:gd name="T25" fmla="*/ 139 h 162"/>
                <a:gd name="T26" fmla="*/ 97 w 238"/>
                <a:gd name="T27" fmla="*/ 139 h 162"/>
                <a:gd name="T28" fmla="*/ 86 w 238"/>
                <a:gd name="T29" fmla="*/ 137 h 162"/>
                <a:gd name="T30" fmla="*/ 78 w 238"/>
                <a:gd name="T31" fmla="*/ 137 h 162"/>
                <a:gd name="T32" fmla="*/ 71 w 238"/>
                <a:gd name="T33" fmla="*/ 137 h 162"/>
                <a:gd name="T34" fmla="*/ 44 w 238"/>
                <a:gd name="T35" fmla="*/ 143 h 162"/>
                <a:gd name="T36" fmla="*/ 21 w 238"/>
                <a:gd name="T37" fmla="*/ 151 h 162"/>
                <a:gd name="T38" fmla="*/ 0 w 238"/>
                <a:gd name="T39" fmla="*/ 162 h 162"/>
                <a:gd name="T40" fmla="*/ 10 w 238"/>
                <a:gd name="T41" fmla="*/ 132 h 162"/>
                <a:gd name="T42" fmla="*/ 24 w 238"/>
                <a:gd name="T43" fmla="*/ 104 h 162"/>
                <a:gd name="T44" fmla="*/ 39 w 238"/>
                <a:gd name="T45" fmla="*/ 77 h 162"/>
                <a:gd name="T46" fmla="*/ 56 w 238"/>
                <a:gd name="T47" fmla="*/ 55 h 162"/>
                <a:gd name="T48" fmla="*/ 74 w 238"/>
                <a:gd name="T49" fmla="*/ 35 h 162"/>
                <a:gd name="T50" fmla="*/ 96 w 238"/>
                <a:gd name="T51" fmla="*/ 19 h 162"/>
                <a:gd name="T52" fmla="*/ 119 w 238"/>
                <a:gd name="T53" fmla="*/ 7 h 162"/>
                <a:gd name="T54" fmla="*/ 145 w 238"/>
                <a:gd name="T55" fmla="*/ 0 h 162"/>
                <a:gd name="T56" fmla="*/ 151 w 238"/>
                <a:gd name="T5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8" h="162">
                  <a:moveTo>
                    <a:pt x="151" y="0"/>
                  </a:moveTo>
                  <a:lnTo>
                    <a:pt x="157" y="1"/>
                  </a:lnTo>
                  <a:lnTo>
                    <a:pt x="161" y="2"/>
                  </a:lnTo>
                  <a:lnTo>
                    <a:pt x="238" y="106"/>
                  </a:lnTo>
                  <a:lnTo>
                    <a:pt x="206" y="106"/>
                  </a:lnTo>
                  <a:lnTo>
                    <a:pt x="176" y="108"/>
                  </a:lnTo>
                  <a:lnTo>
                    <a:pt x="147" y="115"/>
                  </a:lnTo>
                  <a:lnTo>
                    <a:pt x="120" y="123"/>
                  </a:lnTo>
                  <a:lnTo>
                    <a:pt x="112" y="129"/>
                  </a:lnTo>
                  <a:lnTo>
                    <a:pt x="102" y="138"/>
                  </a:lnTo>
                  <a:lnTo>
                    <a:pt x="101" y="139"/>
                  </a:lnTo>
                  <a:lnTo>
                    <a:pt x="100" y="140"/>
                  </a:lnTo>
                  <a:lnTo>
                    <a:pt x="99" y="139"/>
                  </a:lnTo>
                  <a:lnTo>
                    <a:pt x="97" y="139"/>
                  </a:lnTo>
                  <a:lnTo>
                    <a:pt x="86" y="137"/>
                  </a:lnTo>
                  <a:lnTo>
                    <a:pt x="78" y="137"/>
                  </a:lnTo>
                  <a:lnTo>
                    <a:pt x="71" y="137"/>
                  </a:lnTo>
                  <a:lnTo>
                    <a:pt x="44" y="143"/>
                  </a:lnTo>
                  <a:lnTo>
                    <a:pt x="21" y="151"/>
                  </a:lnTo>
                  <a:lnTo>
                    <a:pt x="0" y="162"/>
                  </a:lnTo>
                  <a:lnTo>
                    <a:pt x="10" y="132"/>
                  </a:lnTo>
                  <a:lnTo>
                    <a:pt x="24" y="104"/>
                  </a:lnTo>
                  <a:lnTo>
                    <a:pt x="39" y="77"/>
                  </a:lnTo>
                  <a:lnTo>
                    <a:pt x="56" y="55"/>
                  </a:lnTo>
                  <a:lnTo>
                    <a:pt x="74" y="35"/>
                  </a:lnTo>
                  <a:lnTo>
                    <a:pt x="96" y="19"/>
                  </a:lnTo>
                  <a:lnTo>
                    <a:pt x="119" y="7"/>
                  </a:lnTo>
                  <a:lnTo>
                    <a:pt x="145" y="0"/>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4">
              <a:extLst>
                <a:ext uri="{FF2B5EF4-FFF2-40B4-BE49-F238E27FC236}">
                  <a16:creationId xmlns:a16="http://schemas.microsoft.com/office/drawing/2014/main" id="{96F1D1F7-8D8D-2D87-4B47-6A800394A0E9}"/>
                </a:ext>
              </a:extLst>
            </p:cNvPr>
            <p:cNvSpPr>
              <a:spLocks noEditPoints="1"/>
            </p:cNvSpPr>
            <p:nvPr/>
          </p:nvSpPr>
          <p:spPr bwMode="auto">
            <a:xfrm>
              <a:off x="1092" y="306"/>
              <a:ext cx="96" cy="99"/>
            </a:xfrm>
            <a:custGeom>
              <a:avLst/>
              <a:gdLst>
                <a:gd name="T0" fmla="*/ 285 w 769"/>
                <a:gd name="T1" fmla="*/ 267 h 789"/>
                <a:gd name="T2" fmla="*/ 224 w 769"/>
                <a:gd name="T3" fmla="*/ 300 h 789"/>
                <a:gd name="T4" fmla="*/ 146 w 769"/>
                <a:gd name="T5" fmla="*/ 335 h 789"/>
                <a:gd name="T6" fmla="*/ 74 w 769"/>
                <a:gd name="T7" fmla="*/ 362 h 789"/>
                <a:gd name="T8" fmla="*/ 82 w 769"/>
                <a:gd name="T9" fmla="*/ 464 h 789"/>
                <a:gd name="T10" fmla="*/ 127 w 769"/>
                <a:gd name="T11" fmla="*/ 576 h 789"/>
                <a:gd name="T12" fmla="*/ 203 w 769"/>
                <a:gd name="T13" fmla="*/ 669 h 789"/>
                <a:gd name="T14" fmla="*/ 304 w 769"/>
                <a:gd name="T15" fmla="*/ 728 h 789"/>
                <a:gd name="T16" fmla="*/ 423 w 769"/>
                <a:gd name="T17" fmla="*/ 738 h 789"/>
                <a:gd name="T18" fmla="*/ 533 w 769"/>
                <a:gd name="T19" fmla="*/ 693 h 789"/>
                <a:gd name="T20" fmla="*/ 620 w 769"/>
                <a:gd name="T21" fmla="*/ 608 h 789"/>
                <a:gd name="T22" fmla="*/ 677 w 769"/>
                <a:gd name="T23" fmla="*/ 500 h 789"/>
                <a:gd name="T24" fmla="*/ 699 w 769"/>
                <a:gd name="T25" fmla="*/ 386 h 789"/>
                <a:gd name="T26" fmla="*/ 638 w 769"/>
                <a:gd name="T27" fmla="*/ 357 h 789"/>
                <a:gd name="T28" fmla="*/ 527 w 769"/>
                <a:gd name="T29" fmla="*/ 337 h 789"/>
                <a:gd name="T30" fmla="*/ 413 w 769"/>
                <a:gd name="T31" fmla="*/ 306 h 789"/>
                <a:gd name="T32" fmla="*/ 325 w 769"/>
                <a:gd name="T33" fmla="*/ 265 h 789"/>
                <a:gd name="T34" fmla="*/ 460 w 769"/>
                <a:gd name="T35" fmla="*/ 2 h 789"/>
                <a:gd name="T36" fmla="*/ 605 w 769"/>
                <a:gd name="T37" fmla="*/ 41 h 789"/>
                <a:gd name="T38" fmla="*/ 678 w 769"/>
                <a:gd name="T39" fmla="*/ 94 h 789"/>
                <a:gd name="T40" fmla="*/ 720 w 769"/>
                <a:gd name="T41" fmla="*/ 173 h 789"/>
                <a:gd name="T42" fmla="*/ 740 w 769"/>
                <a:gd name="T43" fmla="*/ 272 h 789"/>
                <a:gd name="T44" fmla="*/ 745 w 769"/>
                <a:gd name="T45" fmla="*/ 353 h 789"/>
                <a:gd name="T46" fmla="*/ 763 w 769"/>
                <a:gd name="T47" fmla="*/ 372 h 789"/>
                <a:gd name="T48" fmla="*/ 764 w 769"/>
                <a:gd name="T49" fmla="*/ 455 h 789"/>
                <a:gd name="T50" fmla="*/ 744 w 769"/>
                <a:gd name="T51" fmla="*/ 483 h 789"/>
                <a:gd name="T52" fmla="*/ 704 w 769"/>
                <a:gd name="T53" fmla="*/ 563 h 789"/>
                <a:gd name="T54" fmla="*/ 636 w 769"/>
                <a:gd name="T55" fmla="*/ 667 h 789"/>
                <a:gd name="T56" fmla="*/ 541 w 769"/>
                <a:gd name="T57" fmla="*/ 746 h 789"/>
                <a:gd name="T58" fmla="*/ 425 w 769"/>
                <a:gd name="T59" fmla="*/ 787 h 789"/>
                <a:gd name="T60" fmla="*/ 301 w 769"/>
                <a:gd name="T61" fmla="*/ 778 h 789"/>
                <a:gd name="T62" fmla="*/ 194 w 769"/>
                <a:gd name="T63" fmla="*/ 723 h 789"/>
                <a:gd name="T64" fmla="*/ 109 w 769"/>
                <a:gd name="T65" fmla="*/ 634 h 789"/>
                <a:gd name="T66" fmla="*/ 51 w 769"/>
                <a:gd name="T67" fmla="*/ 525 h 789"/>
                <a:gd name="T68" fmla="*/ 16 w 769"/>
                <a:gd name="T69" fmla="*/ 476 h 789"/>
                <a:gd name="T70" fmla="*/ 0 w 769"/>
                <a:gd name="T71" fmla="*/ 392 h 789"/>
                <a:gd name="T72" fmla="*/ 16 w 769"/>
                <a:gd name="T73" fmla="*/ 361 h 789"/>
                <a:gd name="T74" fmla="*/ 26 w 769"/>
                <a:gd name="T75" fmla="*/ 319 h 789"/>
                <a:gd name="T76" fmla="*/ 35 w 769"/>
                <a:gd name="T77" fmla="*/ 235 h 789"/>
                <a:gd name="T78" fmla="*/ 66 w 769"/>
                <a:gd name="T79" fmla="*/ 155 h 789"/>
                <a:gd name="T80" fmla="*/ 121 w 769"/>
                <a:gd name="T81" fmla="*/ 89 h 789"/>
                <a:gd name="T82" fmla="*/ 205 w 769"/>
                <a:gd name="T83" fmla="*/ 46 h 789"/>
                <a:gd name="T84" fmla="*/ 256 w 769"/>
                <a:gd name="T85" fmla="*/ 41 h 789"/>
                <a:gd name="T86" fmla="*/ 281 w 769"/>
                <a:gd name="T87" fmla="*/ 43 h 789"/>
                <a:gd name="T88" fmla="*/ 296 w 769"/>
                <a:gd name="T89" fmla="*/ 28 h 789"/>
                <a:gd name="T90" fmla="*/ 338 w 769"/>
                <a:gd name="T91" fmla="*/ 9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9" h="789">
                  <a:moveTo>
                    <a:pt x="305" y="249"/>
                  </a:moveTo>
                  <a:lnTo>
                    <a:pt x="298" y="258"/>
                  </a:lnTo>
                  <a:lnTo>
                    <a:pt x="285" y="267"/>
                  </a:lnTo>
                  <a:lnTo>
                    <a:pt x="268" y="278"/>
                  </a:lnTo>
                  <a:lnTo>
                    <a:pt x="248" y="290"/>
                  </a:lnTo>
                  <a:lnTo>
                    <a:pt x="224" y="300"/>
                  </a:lnTo>
                  <a:lnTo>
                    <a:pt x="198" y="312"/>
                  </a:lnTo>
                  <a:lnTo>
                    <a:pt x="173" y="323"/>
                  </a:lnTo>
                  <a:lnTo>
                    <a:pt x="146" y="335"/>
                  </a:lnTo>
                  <a:lnTo>
                    <a:pt x="120" y="345"/>
                  </a:lnTo>
                  <a:lnTo>
                    <a:pt x="96" y="354"/>
                  </a:lnTo>
                  <a:lnTo>
                    <a:pt x="74" y="362"/>
                  </a:lnTo>
                  <a:lnTo>
                    <a:pt x="73" y="386"/>
                  </a:lnTo>
                  <a:lnTo>
                    <a:pt x="75" y="424"/>
                  </a:lnTo>
                  <a:lnTo>
                    <a:pt x="82" y="464"/>
                  </a:lnTo>
                  <a:lnTo>
                    <a:pt x="93" y="503"/>
                  </a:lnTo>
                  <a:lnTo>
                    <a:pt x="108" y="540"/>
                  </a:lnTo>
                  <a:lnTo>
                    <a:pt x="127" y="576"/>
                  </a:lnTo>
                  <a:lnTo>
                    <a:pt x="149" y="611"/>
                  </a:lnTo>
                  <a:lnTo>
                    <a:pt x="175" y="642"/>
                  </a:lnTo>
                  <a:lnTo>
                    <a:pt x="203" y="669"/>
                  </a:lnTo>
                  <a:lnTo>
                    <a:pt x="235" y="694"/>
                  </a:lnTo>
                  <a:lnTo>
                    <a:pt x="268" y="713"/>
                  </a:lnTo>
                  <a:lnTo>
                    <a:pt x="304" y="728"/>
                  </a:lnTo>
                  <a:lnTo>
                    <a:pt x="343" y="738"/>
                  </a:lnTo>
                  <a:lnTo>
                    <a:pt x="382" y="741"/>
                  </a:lnTo>
                  <a:lnTo>
                    <a:pt x="423" y="738"/>
                  </a:lnTo>
                  <a:lnTo>
                    <a:pt x="461" y="728"/>
                  </a:lnTo>
                  <a:lnTo>
                    <a:pt x="498" y="713"/>
                  </a:lnTo>
                  <a:lnTo>
                    <a:pt x="533" y="693"/>
                  </a:lnTo>
                  <a:lnTo>
                    <a:pt x="564" y="668"/>
                  </a:lnTo>
                  <a:lnTo>
                    <a:pt x="594" y="640"/>
                  </a:lnTo>
                  <a:lnTo>
                    <a:pt x="620" y="608"/>
                  </a:lnTo>
                  <a:lnTo>
                    <a:pt x="643" y="574"/>
                  </a:lnTo>
                  <a:lnTo>
                    <a:pt x="662" y="539"/>
                  </a:lnTo>
                  <a:lnTo>
                    <a:pt x="677" y="500"/>
                  </a:lnTo>
                  <a:lnTo>
                    <a:pt x="689" y="463"/>
                  </a:lnTo>
                  <a:lnTo>
                    <a:pt x="696" y="423"/>
                  </a:lnTo>
                  <a:lnTo>
                    <a:pt x="699" y="386"/>
                  </a:lnTo>
                  <a:lnTo>
                    <a:pt x="698" y="366"/>
                  </a:lnTo>
                  <a:lnTo>
                    <a:pt x="670" y="362"/>
                  </a:lnTo>
                  <a:lnTo>
                    <a:pt x="638" y="357"/>
                  </a:lnTo>
                  <a:lnTo>
                    <a:pt x="603" y="352"/>
                  </a:lnTo>
                  <a:lnTo>
                    <a:pt x="565" y="345"/>
                  </a:lnTo>
                  <a:lnTo>
                    <a:pt x="527" y="337"/>
                  </a:lnTo>
                  <a:lnTo>
                    <a:pt x="488" y="328"/>
                  </a:lnTo>
                  <a:lnTo>
                    <a:pt x="450" y="318"/>
                  </a:lnTo>
                  <a:lnTo>
                    <a:pt x="413" y="306"/>
                  </a:lnTo>
                  <a:lnTo>
                    <a:pt x="380" y="294"/>
                  </a:lnTo>
                  <a:lnTo>
                    <a:pt x="350" y="280"/>
                  </a:lnTo>
                  <a:lnTo>
                    <a:pt x="325" y="265"/>
                  </a:lnTo>
                  <a:lnTo>
                    <a:pt x="305" y="249"/>
                  </a:lnTo>
                  <a:close/>
                  <a:moveTo>
                    <a:pt x="418" y="0"/>
                  </a:moveTo>
                  <a:lnTo>
                    <a:pt x="460" y="2"/>
                  </a:lnTo>
                  <a:lnTo>
                    <a:pt x="506" y="10"/>
                  </a:lnTo>
                  <a:lnTo>
                    <a:pt x="554" y="23"/>
                  </a:lnTo>
                  <a:lnTo>
                    <a:pt x="605" y="41"/>
                  </a:lnTo>
                  <a:lnTo>
                    <a:pt x="632" y="56"/>
                  </a:lnTo>
                  <a:lnTo>
                    <a:pt x="657" y="74"/>
                  </a:lnTo>
                  <a:lnTo>
                    <a:pt x="678" y="94"/>
                  </a:lnTo>
                  <a:lnTo>
                    <a:pt x="696" y="118"/>
                  </a:lnTo>
                  <a:lnTo>
                    <a:pt x="709" y="144"/>
                  </a:lnTo>
                  <a:lnTo>
                    <a:pt x="720" y="173"/>
                  </a:lnTo>
                  <a:lnTo>
                    <a:pt x="730" y="204"/>
                  </a:lnTo>
                  <a:lnTo>
                    <a:pt x="736" y="237"/>
                  </a:lnTo>
                  <a:lnTo>
                    <a:pt x="740" y="272"/>
                  </a:lnTo>
                  <a:lnTo>
                    <a:pt x="744" y="309"/>
                  </a:lnTo>
                  <a:lnTo>
                    <a:pt x="745" y="346"/>
                  </a:lnTo>
                  <a:lnTo>
                    <a:pt x="745" y="353"/>
                  </a:lnTo>
                  <a:lnTo>
                    <a:pt x="746" y="358"/>
                  </a:lnTo>
                  <a:lnTo>
                    <a:pt x="755" y="364"/>
                  </a:lnTo>
                  <a:lnTo>
                    <a:pt x="763" y="372"/>
                  </a:lnTo>
                  <a:lnTo>
                    <a:pt x="768" y="382"/>
                  </a:lnTo>
                  <a:lnTo>
                    <a:pt x="769" y="393"/>
                  </a:lnTo>
                  <a:lnTo>
                    <a:pt x="764" y="455"/>
                  </a:lnTo>
                  <a:lnTo>
                    <a:pt x="761" y="467"/>
                  </a:lnTo>
                  <a:lnTo>
                    <a:pt x="753" y="477"/>
                  </a:lnTo>
                  <a:lnTo>
                    <a:pt x="744" y="483"/>
                  </a:lnTo>
                  <a:lnTo>
                    <a:pt x="733" y="487"/>
                  </a:lnTo>
                  <a:lnTo>
                    <a:pt x="720" y="526"/>
                  </a:lnTo>
                  <a:lnTo>
                    <a:pt x="704" y="563"/>
                  </a:lnTo>
                  <a:lnTo>
                    <a:pt x="684" y="601"/>
                  </a:lnTo>
                  <a:lnTo>
                    <a:pt x="661" y="635"/>
                  </a:lnTo>
                  <a:lnTo>
                    <a:pt x="636" y="667"/>
                  </a:lnTo>
                  <a:lnTo>
                    <a:pt x="606" y="697"/>
                  </a:lnTo>
                  <a:lnTo>
                    <a:pt x="575" y="724"/>
                  </a:lnTo>
                  <a:lnTo>
                    <a:pt x="541" y="746"/>
                  </a:lnTo>
                  <a:lnTo>
                    <a:pt x="504" y="764"/>
                  </a:lnTo>
                  <a:lnTo>
                    <a:pt x="466" y="778"/>
                  </a:lnTo>
                  <a:lnTo>
                    <a:pt x="425" y="787"/>
                  </a:lnTo>
                  <a:lnTo>
                    <a:pt x="382" y="789"/>
                  </a:lnTo>
                  <a:lnTo>
                    <a:pt x="341" y="787"/>
                  </a:lnTo>
                  <a:lnTo>
                    <a:pt x="301" y="778"/>
                  </a:lnTo>
                  <a:lnTo>
                    <a:pt x="264" y="764"/>
                  </a:lnTo>
                  <a:lnTo>
                    <a:pt x="227" y="745"/>
                  </a:lnTo>
                  <a:lnTo>
                    <a:pt x="194" y="723"/>
                  </a:lnTo>
                  <a:lnTo>
                    <a:pt x="163" y="697"/>
                  </a:lnTo>
                  <a:lnTo>
                    <a:pt x="134" y="667"/>
                  </a:lnTo>
                  <a:lnTo>
                    <a:pt x="109" y="634"/>
                  </a:lnTo>
                  <a:lnTo>
                    <a:pt x="86" y="600"/>
                  </a:lnTo>
                  <a:lnTo>
                    <a:pt x="67" y="562"/>
                  </a:lnTo>
                  <a:lnTo>
                    <a:pt x="51" y="525"/>
                  </a:lnTo>
                  <a:lnTo>
                    <a:pt x="38" y="485"/>
                  </a:lnTo>
                  <a:lnTo>
                    <a:pt x="26" y="483"/>
                  </a:lnTo>
                  <a:lnTo>
                    <a:pt x="16" y="476"/>
                  </a:lnTo>
                  <a:lnTo>
                    <a:pt x="8" y="466"/>
                  </a:lnTo>
                  <a:lnTo>
                    <a:pt x="5" y="454"/>
                  </a:lnTo>
                  <a:lnTo>
                    <a:pt x="0" y="392"/>
                  </a:lnTo>
                  <a:lnTo>
                    <a:pt x="1" y="380"/>
                  </a:lnTo>
                  <a:lnTo>
                    <a:pt x="6" y="369"/>
                  </a:lnTo>
                  <a:lnTo>
                    <a:pt x="16" y="361"/>
                  </a:lnTo>
                  <a:lnTo>
                    <a:pt x="26" y="356"/>
                  </a:lnTo>
                  <a:lnTo>
                    <a:pt x="27" y="345"/>
                  </a:lnTo>
                  <a:lnTo>
                    <a:pt x="26" y="319"/>
                  </a:lnTo>
                  <a:lnTo>
                    <a:pt x="26" y="291"/>
                  </a:lnTo>
                  <a:lnTo>
                    <a:pt x="30" y="263"/>
                  </a:lnTo>
                  <a:lnTo>
                    <a:pt x="35" y="235"/>
                  </a:lnTo>
                  <a:lnTo>
                    <a:pt x="42" y="207"/>
                  </a:lnTo>
                  <a:lnTo>
                    <a:pt x="53" y="181"/>
                  </a:lnTo>
                  <a:lnTo>
                    <a:pt x="66" y="155"/>
                  </a:lnTo>
                  <a:lnTo>
                    <a:pt x="81" y="130"/>
                  </a:lnTo>
                  <a:lnTo>
                    <a:pt x="100" y="109"/>
                  </a:lnTo>
                  <a:lnTo>
                    <a:pt x="121" y="89"/>
                  </a:lnTo>
                  <a:lnTo>
                    <a:pt x="146" y="72"/>
                  </a:lnTo>
                  <a:lnTo>
                    <a:pt x="174" y="57"/>
                  </a:lnTo>
                  <a:lnTo>
                    <a:pt x="205" y="46"/>
                  </a:lnTo>
                  <a:lnTo>
                    <a:pt x="239" y="40"/>
                  </a:lnTo>
                  <a:lnTo>
                    <a:pt x="247" y="39"/>
                  </a:lnTo>
                  <a:lnTo>
                    <a:pt x="256" y="41"/>
                  </a:lnTo>
                  <a:lnTo>
                    <a:pt x="267" y="42"/>
                  </a:lnTo>
                  <a:lnTo>
                    <a:pt x="275" y="43"/>
                  </a:lnTo>
                  <a:lnTo>
                    <a:pt x="281" y="43"/>
                  </a:lnTo>
                  <a:lnTo>
                    <a:pt x="285" y="40"/>
                  </a:lnTo>
                  <a:lnTo>
                    <a:pt x="290" y="34"/>
                  </a:lnTo>
                  <a:lnTo>
                    <a:pt x="296" y="28"/>
                  </a:lnTo>
                  <a:lnTo>
                    <a:pt x="300" y="23"/>
                  </a:lnTo>
                  <a:lnTo>
                    <a:pt x="304" y="20"/>
                  </a:lnTo>
                  <a:lnTo>
                    <a:pt x="338" y="9"/>
                  </a:lnTo>
                  <a:lnTo>
                    <a:pt x="376" y="2"/>
                  </a:lnTo>
                  <a:lnTo>
                    <a:pt x="4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5">
              <a:extLst>
                <a:ext uri="{FF2B5EF4-FFF2-40B4-BE49-F238E27FC236}">
                  <a16:creationId xmlns:a16="http://schemas.microsoft.com/office/drawing/2014/main" id="{677515C3-C670-5ACE-AD2F-8BB0256672C8}"/>
                </a:ext>
              </a:extLst>
            </p:cNvPr>
            <p:cNvSpPr>
              <a:spLocks/>
            </p:cNvSpPr>
            <p:nvPr/>
          </p:nvSpPr>
          <p:spPr bwMode="auto">
            <a:xfrm>
              <a:off x="1073" y="270"/>
              <a:ext cx="52" cy="50"/>
            </a:xfrm>
            <a:custGeom>
              <a:avLst/>
              <a:gdLst>
                <a:gd name="T0" fmla="*/ 229 w 417"/>
                <a:gd name="T1" fmla="*/ 0 h 402"/>
                <a:gd name="T2" fmla="*/ 235 w 417"/>
                <a:gd name="T3" fmla="*/ 0 h 402"/>
                <a:gd name="T4" fmla="*/ 260 w 417"/>
                <a:gd name="T5" fmla="*/ 7 h 402"/>
                <a:gd name="T6" fmla="*/ 283 w 417"/>
                <a:gd name="T7" fmla="*/ 19 h 402"/>
                <a:gd name="T8" fmla="*/ 305 w 417"/>
                <a:gd name="T9" fmla="*/ 33 h 402"/>
                <a:gd name="T10" fmla="*/ 324 w 417"/>
                <a:gd name="T11" fmla="*/ 54 h 402"/>
                <a:gd name="T12" fmla="*/ 340 w 417"/>
                <a:gd name="T13" fmla="*/ 76 h 402"/>
                <a:gd name="T14" fmla="*/ 355 w 417"/>
                <a:gd name="T15" fmla="*/ 102 h 402"/>
                <a:gd name="T16" fmla="*/ 369 w 417"/>
                <a:gd name="T17" fmla="*/ 130 h 402"/>
                <a:gd name="T18" fmla="*/ 381 w 417"/>
                <a:gd name="T19" fmla="*/ 160 h 402"/>
                <a:gd name="T20" fmla="*/ 390 w 417"/>
                <a:gd name="T21" fmla="*/ 191 h 402"/>
                <a:gd name="T22" fmla="*/ 399 w 417"/>
                <a:gd name="T23" fmla="*/ 222 h 402"/>
                <a:gd name="T24" fmla="*/ 406 w 417"/>
                <a:gd name="T25" fmla="*/ 253 h 402"/>
                <a:gd name="T26" fmla="*/ 413 w 417"/>
                <a:gd name="T27" fmla="*/ 284 h 402"/>
                <a:gd name="T28" fmla="*/ 417 w 417"/>
                <a:gd name="T29" fmla="*/ 313 h 402"/>
                <a:gd name="T30" fmla="*/ 416 w 417"/>
                <a:gd name="T31" fmla="*/ 313 h 402"/>
                <a:gd name="T32" fmla="*/ 414 w 417"/>
                <a:gd name="T33" fmla="*/ 311 h 402"/>
                <a:gd name="T34" fmla="*/ 402 w 417"/>
                <a:gd name="T35" fmla="*/ 310 h 402"/>
                <a:gd name="T36" fmla="*/ 391 w 417"/>
                <a:gd name="T37" fmla="*/ 309 h 402"/>
                <a:gd name="T38" fmla="*/ 384 w 417"/>
                <a:gd name="T39" fmla="*/ 309 h 402"/>
                <a:gd name="T40" fmla="*/ 349 w 417"/>
                <a:gd name="T41" fmla="*/ 317 h 402"/>
                <a:gd name="T42" fmla="*/ 316 w 417"/>
                <a:gd name="T43" fmla="*/ 327 h 402"/>
                <a:gd name="T44" fmla="*/ 288 w 417"/>
                <a:gd name="T45" fmla="*/ 342 h 402"/>
                <a:gd name="T46" fmla="*/ 262 w 417"/>
                <a:gd name="T47" fmla="*/ 360 h 402"/>
                <a:gd name="T48" fmla="*/ 240 w 417"/>
                <a:gd name="T49" fmla="*/ 380 h 402"/>
                <a:gd name="T50" fmla="*/ 219 w 417"/>
                <a:gd name="T51" fmla="*/ 402 h 402"/>
                <a:gd name="T52" fmla="*/ 218 w 417"/>
                <a:gd name="T53" fmla="*/ 373 h 402"/>
                <a:gd name="T54" fmla="*/ 216 w 417"/>
                <a:gd name="T55" fmla="*/ 345 h 402"/>
                <a:gd name="T56" fmla="*/ 213 w 417"/>
                <a:gd name="T57" fmla="*/ 317 h 402"/>
                <a:gd name="T58" fmla="*/ 207 w 417"/>
                <a:gd name="T59" fmla="*/ 289 h 402"/>
                <a:gd name="T60" fmla="*/ 200 w 417"/>
                <a:gd name="T61" fmla="*/ 261 h 402"/>
                <a:gd name="T62" fmla="*/ 189 w 417"/>
                <a:gd name="T63" fmla="*/ 237 h 402"/>
                <a:gd name="T64" fmla="*/ 178 w 417"/>
                <a:gd name="T65" fmla="*/ 212 h 402"/>
                <a:gd name="T66" fmla="*/ 161 w 417"/>
                <a:gd name="T67" fmla="*/ 191 h 402"/>
                <a:gd name="T68" fmla="*/ 142 w 417"/>
                <a:gd name="T69" fmla="*/ 171 h 402"/>
                <a:gd name="T70" fmla="*/ 120 w 417"/>
                <a:gd name="T71" fmla="*/ 154 h 402"/>
                <a:gd name="T72" fmla="*/ 93 w 417"/>
                <a:gd name="T73" fmla="*/ 140 h 402"/>
                <a:gd name="T74" fmla="*/ 62 w 417"/>
                <a:gd name="T75" fmla="*/ 129 h 402"/>
                <a:gd name="T76" fmla="*/ 31 w 417"/>
                <a:gd name="T77" fmla="*/ 120 h 402"/>
                <a:gd name="T78" fmla="*/ 0 w 417"/>
                <a:gd name="T79" fmla="*/ 114 h 402"/>
                <a:gd name="T80" fmla="*/ 47 w 417"/>
                <a:gd name="T81" fmla="*/ 75 h 402"/>
                <a:gd name="T82" fmla="*/ 47 w 417"/>
                <a:gd name="T83" fmla="*/ 75 h 402"/>
                <a:gd name="T84" fmla="*/ 47 w 417"/>
                <a:gd name="T85" fmla="*/ 75 h 402"/>
                <a:gd name="T86" fmla="*/ 122 w 417"/>
                <a:gd name="T87" fmla="*/ 134 h 402"/>
                <a:gd name="T88" fmla="*/ 218 w 417"/>
                <a:gd name="T89" fmla="*/ 2 h 402"/>
                <a:gd name="T90" fmla="*/ 223 w 417"/>
                <a:gd name="T91" fmla="*/ 0 h 402"/>
                <a:gd name="T92" fmla="*/ 229 w 417"/>
                <a:gd name="T9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7" h="402">
                  <a:moveTo>
                    <a:pt x="229" y="0"/>
                  </a:moveTo>
                  <a:lnTo>
                    <a:pt x="235" y="0"/>
                  </a:lnTo>
                  <a:lnTo>
                    <a:pt x="260" y="7"/>
                  </a:lnTo>
                  <a:lnTo>
                    <a:pt x="283" y="19"/>
                  </a:lnTo>
                  <a:lnTo>
                    <a:pt x="305" y="33"/>
                  </a:lnTo>
                  <a:lnTo>
                    <a:pt x="324" y="54"/>
                  </a:lnTo>
                  <a:lnTo>
                    <a:pt x="340" y="76"/>
                  </a:lnTo>
                  <a:lnTo>
                    <a:pt x="355" y="102"/>
                  </a:lnTo>
                  <a:lnTo>
                    <a:pt x="369" y="130"/>
                  </a:lnTo>
                  <a:lnTo>
                    <a:pt x="381" y="160"/>
                  </a:lnTo>
                  <a:lnTo>
                    <a:pt x="390" y="191"/>
                  </a:lnTo>
                  <a:lnTo>
                    <a:pt x="399" y="222"/>
                  </a:lnTo>
                  <a:lnTo>
                    <a:pt x="406" y="253"/>
                  </a:lnTo>
                  <a:lnTo>
                    <a:pt x="413" y="284"/>
                  </a:lnTo>
                  <a:lnTo>
                    <a:pt x="417" y="313"/>
                  </a:lnTo>
                  <a:lnTo>
                    <a:pt x="416" y="313"/>
                  </a:lnTo>
                  <a:lnTo>
                    <a:pt x="414" y="311"/>
                  </a:lnTo>
                  <a:lnTo>
                    <a:pt x="402" y="310"/>
                  </a:lnTo>
                  <a:lnTo>
                    <a:pt x="391" y="309"/>
                  </a:lnTo>
                  <a:lnTo>
                    <a:pt x="384" y="309"/>
                  </a:lnTo>
                  <a:lnTo>
                    <a:pt x="349" y="317"/>
                  </a:lnTo>
                  <a:lnTo>
                    <a:pt x="316" y="327"/>
                  </a:lnTo>
                  <a:lnTo>
                    <a:pt x="288" y="342"/>
                  </a:lnTo>
                  <a:lnTo>
                    <a:pt x="262" y="360"/>
                  </a:lnTo>
                  <a:lnTo>
                    <a:pt x="240" y="380"/>
                  </a:lnTo>
                  <a:lnTo>
                    <a:pt x="219" y="402"/>
                  </a:lnTo>
                  <a:lnTo>
                    <a:pt x="218" y="373"/>
                  </a:lnTo>
                  <a:lnTo>
                    <a:pt x="216" y="345"/>
                  </a:lnTo>
                  <a:lnTo>
                    <a:pt x="213" y="317"/>
                  </a:lnTo>
                  <a:lnTo>
                    <a:pt x="207" y="289"/>
                  </a:lnTo>
                  <a:lnTo>
                    <a:pt x="200" y="261"/>
                  </a:lnTo>
                  <a:lnTo>
                    <a:pt x="189" y="237"/>
                  </a:lnTo>
                  <a:lnTo>
                    <a:pt x="178" y="212"/>
                  </a:lnTo>
                  <a:lnTo>
                    <a:pt x="161" y="191"/>
                  </a:lnTo>
                  <a:lnTo>
                    <a:pt x="142" y="171"/>
                  </a:lnTo>
                  <a:lnTo>
                    <a:pt x="120" y="154"/>
                  </a:lnTo>
                  <a:lnTo>
                    <a:pt x="93" y="140"/>
                  </a:lnTo>
                  <a:lnTo>
                    <a:pt x="62" y="129"/>
                  </a:lnTo>
                  <a:lnTo>
                    <a:pt x="31" y="120"/>
                  </a:lnTo>
                  <a:lnTo>
                    <a:pt x="0" y="114"/>
                  </a:lnTo>
                  <a:lnTo>
                    <a:pt x="47" y="75"/>
                  </a:lnTo>
                  <a:lnTo>
                    <a:pt x="47" y="75"/>
                  </a:lnTo>
                  <a:lnTo>
                    <a:pt x="47" y="75"/>
                  </a:lnTo>
                  <a:lnTo>
                    <a:pt x="122" y="134"/>
                  </a:lnTo>
                  <a:lnTo>
                    <a:pt x="218" y="2"/>
                  </a:lnTo>
                  <a:lnTo>
                    <a:pt x="223" y="0"/>
                  </a:lnTo>
                  <a:lnTo>
                    <a:pt x="2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6">
              <a:extLst>
                <a:ext uri="{FF2B5EF4-FFF2-40B4-BE49-F238E27FC236}">
                  <a16:creationId xmlns:a16="http://schemas.microsoft.com/office/drawing/2014/main" id="{345ED048-92D7-EEAB-2748-B617F022313C}"/>
                </a:ext>
              </a:extLst>
            </p:cNvPr>
            <p:cNvSpPr>
              <a:spLocks/>
            </p:cNvSpPr>
            <p:nvPr/>
          </p:nvSpPr>
          <p:spPr bwMode="auto">
            <a:xfrm>
              <a:off x="1147" y="270"/>
              <a:ext cx="85" cy="47"/>
            </a:xfrm>
            <a:custGeom>
              <a:avLst/>
              <a:gdLst>
                <a:gd name="T0" fmla="*/ 551 w 678"/>
                <a:gd name="T1" fmla="*/ 0 h 377"/>
                <a:gd name="T2" fmla="*/ 597 w 678"/>
                <a:gd name="T3" fmla="*/ 16 h 377"/>
                <a:gd name="T4" fmla="*/ 634 w 678"/>
                <a:gd name="T5" fmla="*/ 47 h 377"/>
                <a:gd name="T6" fmla="*/ 665 w 678"/>
                <a:gd name="T7" fmla="*/ 91 h 377"/>
                <a:gd name="T8" fmla="*/ 638 w 678"/>
                <a:gd name="T9" fmla="*/ 109 h 377"/>
                <a:gd name="T10" fmla="*/ 563 w 678"/>
                <a:gd name="T11" fmla="*/ 107 h 377"/>
                <a:gd name="T12" fmla="*/ 493 w 678"/>
                <a:gd name="T13" fmla="*/ 123 h 377"/>
                <a:gd name="T14" fmla="*/ 476 w 678"/>
                <a:gd name="T15" fmla="*/ 138 h 377"/>
                <a:gd name="T16" fmla="*/ 474 w 678"/>
                <a:gd name="T17" fmla="*/ 140 h 377"/>
                <a:gd name="T18" fmla="*/ 470 w 678"/>
                <a:gd name="T19" fmla="*/ 139 h 377"/>
                <a:gd name="T20" fmla="*/ 450 w 678"/>
                <a:gd name="T21" fmla="*/ 137 h 377"/>
                <a:gd name="T22" fmla="*/ 412 w 678"/>
                <a:gd name="T23" fmla="*/ 145 h 377"/>
                <a:gd name="T24" fmla="*/ 358 w 678"/>
                <a:gd name="T25" fmla="*/ 168 h 377"/>
                <a:gd name="T26" fmla="*/ 316 w 678"/>
                <a:gd name="T27" fmla="*/ 203 h 377"/>
                <a:gd name="T28" fmla="*/ 285 w 678"/>
                <a:gd name="T29" fmla="*/ 247 h 377"/>
                <a:gd name="T30" fmla="*/ 265 w 678"/>
                <a:gd name="T31" fmla="*/ 298 h 377"/>
                <a:gd name="T32" fmla="*/ 256 w 678"/>
                <a:gd name="T33" fmla="*/ 350 h 377"/>
                <a:gd name="T34" fmla="*/ 238 w 678"/>
                <a:gd name="T35" fmla="*/ 357 h 377"/>
                <a:gd name="T36" fmla="*/ 196 w 678"/>
                <a:gd name="T37" fmla="*/ 325 h 377"/>
                <a:gd name="T38" fmla="*/ 126 w 678"/>
                <a:gd name="T39" fmla="*/ 296 h 377"/>
                <a:gd name="T40" fmla="*/ 41 w 678"/>
                <a:gd name="T41" fmla="*/ 276 h 377"/>
                <a:gd name="T42" fmla="*/ 7 w 678"/>
                <a:gd name="T43" fmla="*/ 242 h 377"/>
                <a:gd name="T44" fmla="*/ 23 w 678"/>
                <a:gd name="T45" fmla="*/ 182 h 377"/>
                <a:gd name="T46" fmla="*/ 44 w 678"/>
                <a:gd name="T47" fmla="*/ 124 h 377"/>
                <a:gd name="T48" fmla="*/ 73 w 678"/>
                <a:gd name="T49" fmla="*/ 73 h 377"/>
                <a:gd name="T50" fmla="*/ 108 w 678"/>
                <a:gd name="T51" fmla="*/ 32 h 377"/>
                <a:gd name="T52" fmla="*/ 151 w 678"/>
                <a:gd name="T53" fmla="*/ 7 h 377"/>
                <a:gd name="T54" fmla="*/ 182 w 678"/>
                <a:gd name="T55" fmla="*/ 0 h 377"/>
                <a:gd name="T56" fmla="*/ 192 w 678"/>
                <a:gd name="T57" fmla="*/ 2 h 377"/>
                <a:gd name="T58" fmla="*/ 363 w 678"/>
                <a:gd name="T59" fmla="*/ 75 h 377"/>
                <a:gd name="T60" fmla="*/ 363 w 678"/>
                <a:gd name="T61" fmla="*/ 75 h 377"/>
                <a:gd name="T62" fmla="*/ 437 w 678"/>
                <a:gd name="T63" fmla="*/ 134 h 377"/>
                <a:gd name="T64" fmla="*/ 539 w 678"/>
                <a:gd name="T6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8" h="377">
                  <a:moveTo>
                    <a:pt x="544" y="0"/>
                  </a:moveTo>
                  <a:lnTo>
                    <a:pt x="551" y="0"/>
                  </a:lnTo>
                  <a:lnTo>
                    <a:pt x="574" y="6"/>
                  </a:lnTo>
                  <a:lnTo>
                    <a:pt x="597" y="16"/>
                  </a:lnTo>
                  <a:lnTo>
                    <a:pt x="616" y="30"/>
                  </a:lnTo>
                  <a:lnTo>
                    <a:pt x="634" y="47"/>
                  </a:lnTo>
                  <a:lnTo>
                    <a:pt x="650" y="69"/>
                  </a:lnTo>
                  <a:lnTo>
                    <a:pt x="665" y="91"/>
                  </a:lnTo>
                  <a:lnTo>
                    <a:pt x="678" y="117"/>
                  </a:lnTo>
                  <a:lnTo>
                    <a:pt x="638" y="109"/>
                  </a:lnTo>
                  <a:lnTo>
                    <a:pt x="600" y="106"/>
                  </a:lnTo>
                  <a:lnTo>
                    <a:pt x="563" y="107"/>
                  </a:lnTo>
                  <a:lnTo>
                    <a:pt x="526" y="113"/>
                  </a:lnTo>
                  <a:lnTo>
                    <a:pt x="493" y="123"/>
                  </a:lnTo>
                  <a:lnTo>
                    <a:pt x="484" y="129"/>
                  </a:lnTo>
                  <a:lnTo>
                    <a:pt x="476" y="138"/>
                  </a:lnTo>
                  <a:lnTo>
                    <a:pt x="475" y="139"/>
                  </a:lnTo>
                  <a:lnTo>
                    <a:pt x="474" y="140"/>
                  </a:lnTo>
                  <a:lnTo>
                    <a:pt x="472" y="139"/>
                  </a:lnTo>
                  <a:lnTo>
                    <a:pt x="470" y="139"/>
                  </a:lnTo>
                  <a:lnTo>
                    <a:pt x="460" y="137"/>
                  </a:lnTo>
                  <a:lnTo>
                    <a:pt x="450" y="137"/>
                  </a:lnTo>
                  <a:lnTo>
                    <a:pt x="444" y="137"/>
                  </a:lnTo>
                  <a:lnTo>
                    <a:pt x="412" y="145"/>
                  </a:lnTo>
                  <a:lnTo>
                    <a:pt x="383" y="154"/>
                  </a:lnTo>
                  <a:lnTo>
                    <a:pt x="358" y="168"/>
                  </a:lnTo>
                  <a:lnTo>
                    <a:pt x="335" y="184"/>
                  </a:lnTo>
                  <a:lnTo>
                    <a:pt x="316" y="203"/>
                  </a:lnTo>
                  <a:lnTo>
                    <a:pt x="298" y="225"/>
                  </a:lnTo>
                  <a:lnTo>
                    <a:pt x="285" y="247"/>
                  </a:lnTo>
                  <a:lnTo>
                    <a:pt x="274" y="272"/>
                  </a:lnTo>
                  <a:lnTo>
                    <a:pt x="265" y="298"/>
                  </a:lnTo>
                  <a:lnTo>
                    <a:pt x="259" y="323"/>
                  </a:lnTo>
                  <a:lnTo>
                    <a:pt x="256" y="350"/>
                  </a:lnTo>
                  <a:lnTo>
                    <a:pt x="255" y="377"/>
                  </a:lnTo>
                  <a:lnTo>
                    <a:pt x="238" y="357"/>
                  </a:lnTo>
                  <a:lnTo>
                    <a:pt x="218" y="340"/>
                  </a:lnTo>
                  <a:lnTo>
                    <a:pt x="196" y="325"/>
                  </a:lnTo>
                  <a:lnTo>
                    <a:pt x="170" y="313"/>
                  </a:lnTo>
                  <a:lnTo>
                    <a:pt x="126" y="296"/>
                  </a:lnTo>
                  <a:lnTo>
                    <a:pt x="84" y="285"/>
                  </a:lnTo>
                  <a:lnTo>
                    <a:pt x="41" y="276"/>
                  </a:lnTo>
                  <a:lnTo>
                    <a:pt x="0" y="272"/>
                  </a:lnTo>
                  <a:lnTo>
                    <a:pt x="7" y="242"/>
                  </a:lnTo>
                  <a:lnTo>
                    <a:pt x="14" y="212"/>
                  </a:lnTo>
                  <a:lnTo>
                    <a:pt x="23" y="182"/>
                  </a:lnTo>
                  <a:lnTo>
                    <a:pt x="32" y="152"/>
                  </a:lnTo>
                  <a:lnTo>
                    <a:pt x="44" y="124"/>
                  </a:lnTo>
                  <a:lnTo>
                    <a:pt x="58" y="98"/>
                  </a:lnTo>
                  <a:lnTo>
                    <a:pt x="73" y="73"/>
                  </a:lnTo>
                  <a:lnTo>
                    <a:pt x="89" y="52"/>
                  </a:lnTo>
                  <a:lnTo>
                    <a:pt x="108" y="32"/>
                  </a:lnTo>
                  <a:lnTo>
                    <a:pt x="128" y="19"/>
                  </a:lnTo>
                  <a:lnTo>
                    <a:pt x="151" y="7"/>
                  </a:lnTo>
                  <a:lnTo>
                    <a:pt x="176" y="1"/>
                  </a:lnTo>
                  <a:lnTo>
                    <a:pt x="182" y="0"/>
                  </a:lnTo>
                  <a:lnTo>
                    <a:pt x="187" y="1"/>
                  </a:lnTo>
                  <a:lnTo>
                    <a:pt x="192" y="2"/>
                  </a:lnTo>
                  <a:lnTo>
                    <a:pt x="289" y="135"/>
                  </a:lnTo>
                  <a:lnTo>
                    <a:pt x="363" y="75"/>
                  </a:lnTo>
                  <a:lnTo>
                    <a:pt x="363" y="75"/>
                  </a:lnTo>
                  <a:lnTo>
                    <a:pt x="363" y="75"/>
                  </a:lnTo>
                  <a:lnTo>
                    <a:pt x="364" y="75"/>
                  </a:lnTo>
                  <a:lnTo>
                    <a:pt x="437" y="134"/>
                  </a:lnTo>
                  <a:lnTo>
                    <a:pt x="535" y="2"/>
                  </a:lnTo>
                  <a:lnTo>
                    <a:pt x="539" y="0"/>
                  </a:lnTo>
                  <a:lnTo>
                    <a:pt x="5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7">
              <a:extLst>
                <a:ext uri="{FF2B5EF4-FFF2-40B4-BE49-F238E27FC236}">
                  <a16:creationId xmlns:a16="http://schemas.microsoft.com/office/drawing/2014/main" id="{AC763999-BB18-66D5-FBEF-4DEB2A46BF53}"/>
                </a:ext>
              </a:extLst>
            </p:cNvPr>
            <p:cNvSpPr>
              <a:spLocks/>
            </p:cNvSpPr>
            <p:nvPr/>
          </p:nvSpPr>
          <p:spPr bwMode="auto">
            <a:xfrm>
              <a:off x="1070" y="398"/>
              <a:ext cx="139" cy="80"/>
            </a:xfrm>
            <a:custGeom>
              <a:avLst/>
              <a:gdLst>
                <a:gd name="T0" fmla="*/ 818 w 1116"/>
                <a:gd name="T1" fmla="*/ 0 h 645"/>
                <a:gd name="T2" fmla="*/ 831 w 1116"/>
                <a:gd name="T3" fmla="*/ 0 h 645"/>
                <a:gd name="T4" fmla="*/ 863 w 1116"/>
                <a:gd name="T5" fmla="*/ 8 h 645"/>
                <a:gd name="T6" fmla="*/ 893 w 1116"/>
                <a:gd name="T7" fmla="*/ 22 h 645"/>
                <a:gd name="T8" fmla="*/ 921 w 1116"/>
                <a:gd name="T9" fmla="*/ 39 h 645"/>
                <a:gd name="T10" fmla="*/ 945 w 1116"/>
                <a:gd name="T11" fmla="*/ 61 h 645"/>
                <a:gd name="T12" fmla="*/ 968 w 1116"/>
                <a:gd name="T13" fmla="*/ 88 h 645"/>
                <a:gd name="T14" fmla="*/ 989 w 1116"/>
                <a:gd name="T15" fmla="*/ 117 h 645"/>
                <a:gd name="T16" fmla="*/ 1007 w 1116"/>
                <a:gd name="T17" fmla="*/ 149 h 645"/>
                <a:gd name="T18" fmla="*/ 1024 w 1116"/>
                <a:gd name="T19" fmla="*/ 184 h 645"/>
                <a:gd name="T20" fmla="*/ 1039 w 1116"/>
                <a:gd name="T21" fmla="*/ 221 h 645"/>
                <a:gd name="T22" fmla="*/ 1052 w 1116"/>
                <a:gd name="T23" fmla="*/ 258 h 645"/>
                <a:gd name="T24" fmla="*/ 1064 w 1116"/>
                <a:gd name="T25" fmla="*/ 298 h 645"/>
                <a:gd name="T26" fmla="*/ 1074 w 1116"/>
                <a:gd name="T27" fmla="*/ 336 h 645"/>
                <a:gd name="T28" fmla="*/ 1083 w 1116"/>
                <a:gd name="T29" fmla="*/ 375 h 645"/>
                <a:gd name="T30" fmla="*/ 1091 w 1116"/>
                <a:gd name="T31" fmla="*/ 413 h 645"/>
                <a:gd name="T32" fmla="*/ 1096 w 1116"/>
                <a:gd name="T33" fmla="*/ 450 h 645"/>
                <a:gd name="T34" fmla="*/ 1101 w 1116"/>
                <a:gd name="T35" fmla="*/ 486 h 645"/>
                <a:gd name="T36" fmla="*/ 1106 w 1116"/>
                <a:gd name="T37" fmla="*/ 518 h 645"/>
                <a:gd name="T38" fmla="*/ 1109 w 1116"/>
                <a:gd name="T39" fmla="*/ 549 h 645"/>
                <a:gd name="T40" fmla="*/ 1112 w 1116"/>
                <a:gd name="T41" fmla="*/ 576 h 645"/>
                <a:gd name="T42" fmla="*/ 1113 w 1116"/>
                <a:gd name="T43" fmla="*/ 598 h 645"/>
                <a:gd name="T44" fmla="*/ 1114 w 1116"/>
                <a:gd name="T45" fmla="*/ 617 h 645"/>
                <a:gd name="T46" fmla="*/ 1115 w 1116"/>
                <a:gd name="T47" fmla="*/ 631 h 645"/>
                <a:gd name="T48" fmla="*/ 1116 w 1116"/>
                <a:gd name="T49" fmla="*/ 641 h 645"/>
                <a:gd name="T50" fmla="*/ 1116 w 1116"/>
                <a:gd name="T51" fmla="*/ 644 h 645"/>
                <a:gd name="T52" fmla="*/ 558 w 1116"/>
                <a:gd name="T53" fmla="*/ 644 h 645"/>
                <a:gd name="T54" fmla="*/ 558 w 1116"/>
                <a:gd name="T55" fmla="*/ 645 h 645"/>
                <a:gd name="T56" fmla="*/ 0 w 1116"/>
                <a:gd name="T57" fmla="*/ 644 h 645"/>
                <a:gd name="T58" fmla="*/ 0 w 1116"/>
                <a:gd name="T59" fmla="*/ 641 h 645"/>
                <a:gd name="T60" fmla="*/ 0 w 1116"/>
                <a:gd name="T61" fmla="*/ 632 h 645"/>
                <a:gd name="T62" fmla="*/ 1 w 1116"/>
                <a:gd name="T63" fmla="*/ 618 h 645"/>
                <a:gd name="T64" fmla="*/ 2 w 1116"/>
                <a:gd name="T65" fmla="*/ 599 h 645"/>
                <a:gd name="T66" fmla="*/ 4 w 1116"/>
                <a:gd name="T67" fmla="*/ 577 h 645"/>
                <a:gd name="T68" fmla="*/ 7 w 1116"/>
                <a:gd name="T69" fmla="*/ 549 h 645"/>
                <a:gd name="T70" fmla="*/ 10 w 1116"/>
                <a:gd name="T71" fmla="*/ 519 h 645"/>
                <a:gd name="T72" fmla="*/ 14 w 1116"/>
                <a:gd name="T73" fmla="*/ 486 h 645"/>
                <a:gd name="T74" fmla="*/ 19 w 1116"/>
                <a:gd name="T75" fmla="*/ 450 h 645"/>
                <a:gd name="T76" fmla="*/ 26 w 1116"/>
                <a:gd name="T77" fmla="*/ 414 h 645"/>
                <a:gd name="T78" fmla="*/ 33 w 1116"/>
                <a:gd name="T79" fmla="*/ 376 h 645"/>
                <a:gd name="T80" fmla="*/ 42 w 1116"/>
                <a:gd name="T81" fmla="*/ 337 h 645"/>
                <a:gd name="T82" fmla="*/ 53 w 1116"/>
                <a:gd name="T83" fmla="*/ 298 h 645"/>
                <a:gd name="T84" fmla="*/ 63 w 1116"/>
                <a:gd name="T85" fmla="*/ 259 h 645"/>
                <a:gd name="T86" fmla="*/ 77 w 1116"/>
                <a:gd name="T87" fmla="*/ 222 h 645"/>
                <a:gd name="T88" fmla="*/ 92 w 1116"/>
                <a:gd name="T89" fmla="*/ 185 h 645"/>
                <a:gd name="T90" fmla="*/ 108 w 1116"/>
                <a:gd name="T91" fmla="*/ 150 h 645"/>
                <a:gd name="T92" fmla="*/ 127 w 1116"/>
                <a:gd name="T93" fmla="*/ 118 h 645"/>
                <a:gd name="T94" fmla="*/ 148 w 1116"/>
                <a:gd name="T95" fmla="*/ 88 h 645"/>
                <a:gd name="T96" fmla="*/ 170 w 1116"/>
                <a:gd name="T97" fmla="*/ 62 h 645"/>
                <a:gd name="T98" fmla="*/ 196 w 1116"/>
                <a:gd name="T99" fmla="*/ 40 h 645"/>
                <a:gd name="T100" fmla="*/ 223 w 1116"/>
                <a:gd name="T101" fmla="*/ 22 h 645"/>
                <a:gd name="T102" fmla="*/ 252 w 1116"/>
                <a:gd name="T103" fmla="*/ 9 h 645"/>
                <a:gd name="T104" fmla="*/ 285 w 1116"/>
                <a:gd name="T105" fmla="*/ 1 h 645"/>
                <a:gd name="T106" fmla="*/ 297 w 1116"/>
                <a:gd name="T107" fmla="*/ 1 h 645"/>
                <a:gd name="T108" fmla="*/ 308 w 1116"/>
                <a:gd name="T109" fmla="*/ 5 h 645"/>
                <a:gd name="T110" fmla="*/ 450 w 1116"/>
                <a:gd name="T111" fmla="*/ 196 h 645"/>
                <a:gd name="T112" fmla="*/ 558 w 1116"/>
                <a:gd name="T113" fmla="*/ 111 h 645"/>
                <a:gd name="T114" fmla="*/ 558 w 1116"/>
                <a:gd name="T115" fmla="*/ 109 h 645"/>
                <a:gd name="T116" fmla="*/ 558 w 1116"/>
                <a:gd name="T117" fmla="*/ 109 h 645"/>
                <a:gd name="T118" fmla="*/ 666 w 1116"/>
                <a:gd name="T119" fmla="*/ 195 h 645"/>
                <a:gd name="T120" fmla="*/ 807 w 1116"/>
                <a:gd name="T121" fmla="*/ 4 h 645"/>
                <a:gd name="T122" fmla="*/ 818 w 1116"/>
                <a:gd name="T123" fmla="*/ 0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6" h="645">
                  <a:moveTo>
                    <a:pt x="818" y="0"/>
                  </a:moveTo>
                  <a:lnTo>
                    <a:pt x="831" y="0"/>
                  </a:lnTo>
                  <a:lnTo>
                    <a:pt x="863" y="8"/>
                  </a:lnTo>
                  <a:lnTo>
                    <a:pt x="893" y="22"/>
                  </a:lnTo>
                  <a:lnTo>
                    <a:pt x="921" y="39"/>
                  </a:lnTo>
                  <a:lnTo>
                    <a:pt x="945" y="61"/>
                  </a:lnTo>
                  <a:lnTo>
                    <a:pt x="968" y="88"/>
                  </a:lnTo>
                  <a:lnTo>
                    <a:pt x="989" y="117"/>
                  </a:lnTo>
                  <a:lnTo>
                    <a:pt x="1007" y="149"/>
                  </a:lnTo>
                  <a:lnTo>
                    <a:pt x="1024" y="184"/>
                  </a:lnTo>
                  <a:lnTo>
                    <a:pt x="1039" y="221"/>
                  </a:lnTo>
                  <a:lnTo>
                    <a:pt x="1052" y="258"/>
                  </a:lnTo>
                  <a:lnTo>
                    <a:pt x="1064" y="298"/>
                  </a:lnTo>
                  <a:lnTo>
                    <a:pt x="1074" y="336"/>
                  </a:lnTo>
                  <a:lnTo>
                    <a:pt x="1083" y="375"/>
                  </a:lnTo>
                  <a:lnTo>
                    <a:pt x="1091" y="413"/>
                  </a:lnTo>
                  <a:lnTo>
                    <a:pt x="1096" y="450"/>
                  </a:lnTo>
                  <a:lnTo>
                    <a:pt x="1101" y="486"/>
                  </a:lnTo>
                  <a:lnTo>
                    <a:pt x="1106" y="518"/>
                  </a:lnTo>
                  <a:lnTo>
                    <a:pt x="1109" y="549"/>
                  </a:lnTo>
                  <a:lnTo>
                    <a:pt x="1112" y="576"/>
                  </a:lnTo>
                  <a:lnTo>
                    <a:pt x="1113" y="598"/>
                  </a:lnTo>
                  <a:lnTo>
                    <a:pt x="1114" y="617"/>
                  </a:lnTo>
                  <a:lnTo>
                    <a:pt x="1115" y="631"/>
                  </a:lnTo>
                  <a:lnTo>
                    <a:pt x="1116" y="641"/>
                  </a:lnTo>
                  <a:lnTo>
                    <a:pt x="1116" y="644"/>
                  </a:lnTo>
                  <a:lnTo>
                    <a:pt x="558" y="644"/>
                  </a:lnTo>
                  <a:lnTo>
                    <a:pt x="558" y="645"/>
                  </a:lnTo>
                  <a:lnTo>
                    <a:pt x="0" y="644"/>
                  </a:lnTo>
                  <a:lnTo>
                    <a:pt x="0" y="641"/>
                  </a:lnTo>
                  <a:lnTo>
                    <a:pt x="0" y="632"/>
                  </a:lnTo>
                  <a:lnTo>
                    <a:pt x="1" y="618"/>
                  </a:lnTo>
                  <a:lnTo>
                    <a:pt x="2" y="599"/>
                  </a:lnTo>
                  <a:lnTo>
                    <a:pt x="4" y="577"/>
                  </a:lnTo>
                  <a:lnTo>
                    <a:pt x="7" y="549"/>
                  </a:lnTo>
                  <a:lnTo>
                    <a:pt x="10" y="519"/>
                  </a:lnTo>
                  <a:lnTo>
                    <a:pt x="14" y="486"/>
                  </a:lnTo>
                  <a:lnTo>
                    <a:pt x="19" y="450"/>
                  </a:lnTo>
                  <a:lnTo>
                    <a:pt x="26" y="414"/>
                  </a:lnTo>
                  <a:lnTo>
                    <a:pt x="33" y="376"/>
                  </a:lnTo>
                  <a:lnTo>
                    <a:pt x="42" y="337"/>
                  </a:lnTo>
                  <a:lnTo>
                    <a:pt x="53" y="298"/>
                  </a:lnTo>
                  <a:lnTo>
                    <a:pt x="63" y="259"/>
                  </a:lnTo>
                  <a:lnTo>
                    <a:pt x="77" y="222"/>
                  </a:lnTo>
                  <a:lnTo>
                    <a:pt x="92" y="185"/>
                  </a:lnTo>
                  <a:lnTo>
                    <a:pt x="108" y="150"/>
                  </a:lnTo>
                  <a:lnTo>
                    <a:pt x="127" y="118"/>
                  </a:lnTo>
                  <a:lnTo>
                    <a:pt x="148" y="88"/>
                  </a:lnTo>
                  <a:lnTo>
                    <a:pt x="170" y="62"/>
                  </a:lnTo>
                  <a:lnTo>
                    <a:pt x="196" y="40"/>
                  </a:lnTo>
                  <a:lnTo>
                    <a:pt x="223" y="22"/>
                  </a:lnTo>
                  <a:lnTo>
                    <a:pt x="252" y="9"/>
                  </a:lnTo>
                  <a:lnTo>
                    <a:pt x="285" y="1"/>
                  </a:lnTo>
                  <a:lnTo>
                    <a:pt x="297" y="1"/>
                  </a:lnTo>
                  <a:lnTo>
                    <a:pt x="308" y="5"/>
                  </a:lnTo>
                  <a:lnTo>
                    <a:pt x="450" y="196"/>
                  </a:lnTo>
                  <a:lnTo>
                    <a:pt x="558" y="111"/>
                  </a:lnTo>
                  <a:lnTo>
                    <a:pt x="558" y="109"/>
                  </a:lnTo>
                  <a:lnTo>
                    <a:pt x="558" y="109"/>
                  </a:lnTo>
                  <a:lnTo>
                    <a:pt x="666" y="195"/>
                  </a:lnTo>
                  <a:lnTo>
                    <a:pt x="807" y="4"/>
                  </a:lnTo>
                  <a:lnTo>
                    <a:pt x="8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8">
              <a:extLst>
                <a:ext uri="{FF2B5EF4-FFF2-40B4-BE49-F238E27FC236}">
                  <a16:creationId xmlns:a16="http://schemas.microsoft.com/office/drawing/2014/main" id="{32BB5E6D-FC1E-BF3F-75EA-BDAD946242DA}"/>
                </a:ext>
              </a:extLst>
            </p:cNvPr>
            <p:cNvSpPr>
              <a:spLocks/>
            </p:cNvSpPr>
            <p:nvPr/>
          </p:nvSpPr>
          <p:spPr bwMode="auto">
            <a:xfrm>
              <a:off x="1163" y="360"/>
              <a:ext cx="111" cy="65"/>
            </a:xfrm>
            <a:custGeom>
              <a:avLst/>
              <a:gdLst>
                <a:gd name="T0" fmla="*/ 687 w 890"/>
                <a:gd name="T1" fmla="*/ 7 h 524"/>
                <a:gd name="T2" fmla="*/ 737 w 890"/>
                <a:gd name="T3" fmla="*/ 36 h 524"/>
                <a:gd name="T4" fmla="*/ 778 w 890"/>
                <a:gd name="T5" fmla="*/ 82 h 524"/>
                <a:gd name="T6" fmla="*/ 811 w 890"/>
                <a:gd name="T7" fmla="*/ 139 h 524"/>
                <a:gd name="T8" fmla="*/ 836 w 890"/>
                <a:gd name="T9" fmla="*/ 204 h 524"/>
                <a:gd name="T10" fmla="*/ 856 w 890"/>
                <a:gd name="T11" fmla="*/ 274 h 524"/>
                <a:gd name="T12" fmla="*/ 869 w 890"/>
                <a:gd name="T13" fmla="*/ 341 h 524"/>
                <a:gd name="T14" fmla="*/ 879 w 890"/>
                <a:gd name="T15" fmla="*/ 404 h 524"/>
                <a:gd name="T16" fmla="*/ 886 w 890"/>
                <a:gd name="T17" fmla="*/ 457 h 524"/>
                <a:gd name="T18" fmla="*/ 889 w 890"/>
                <a:gd name="T19" fmla="*/ 498 h 524"/>
                <a:gd name="T20" fmla="*/ 890 w 890"/>
                <a:gd name="T21" fmla="*/ 519 h 524"/>
                <a:gd name="T22" fmla="*/ 437 w 890"/>
                <a:gd name="T23" fmla="*/ 524 h 524"/>
                <a:gd name="T24" fmla="*/ 315 w 890"/>
                <a:gd name="T25" fmla="*/ 524 h 524"/>
                <a:gd name="T26" fmla="*/ 285 w 890"/>
                <a:gd name="T27" fmla="*/ 454 h 524"/>
                <a:gd name="T28" fmla="*/ 248 w 890"/>
                <a:gd name="T29" fmla="*/ 391 h 524"/>
                <a:gd name="T30" fmla="*/ 203 w 890"/>
                <a:gd name="T31" fmla="*/ 340 h 524"/>
                <a:gd name="T32" fmla="*/ 151 w 890"/>
                <a:gd name="T33" fmla="*/ 302 h 524"/>
                <a:gd name="T34" fmla="*/ 89 w 890"/>
                <a:gd name="T35" fmla="*/ 283 h 524"/>
                <a:gd name="T36" fmla="*/ 63 w 890"/>
                <a:gd name="T37" fmla="*/ 285 h 524"/>
                <a:gd name="T38" fmla="*/ 51 w 890"/>
                <a:gd name="T39" fmla="*/ 290 h 524"/>
                <a:gd name="T40" fmla="*/ 8 w 890"/>
                <a:gd name="T41" fmla="*/ 315 h 524"/>
                <a:gd name="T42" fmla="*/ 74 w 890"/>
                <a:gd name="T43" fmla="*/ 257 h 524"/>
                <a:gd name="T44" fmla="*/ 128 w 890"/>
                <a:gd name="T45" fmla="*/ 188 h 524"/>
                <a:gd name="T46" fmla="*/ 167 w 890"/>
                <a:gd name="T47" fmla="*/ 112 h 524"/>
                <a:gd name="T48" fmla="*/ 194 w 890"/>
                <a:gd name="T49" fmla="*/ 65 h 524"/>
                <a:gd name="T50" fmla="*/ 212 w 890"/>
                <a:gd name="T51" fmla="*/ 43 h 524"/>
                <a:gd name="T52" fmla="*/ 217 w 890"/>
                <a:gd name="T53" fmla="*/ 2 h 524"/>
                <a:gd name="T54" fmla="*/ 226 w 890"/>
                <a:gd name="T55" fmla="*/ 2 h 524"/>
                <a:gd name="T56" fmla="*/ 233 w 890"/>
                <a:gd name="T57" fmla="*/ 3 h 524"/>
                <a:gd name="T58" fmla="*/ 437 w 890"/>
                <a:gd name="T59" fmla="*/ 90 h 524"/>
                <a:gd name="T60" fmla="*/ 437 w 890"/>
                <a:gd name="T61" fmla="*/ 90 h 524"/>
                <a:gd name="T62" fmla="*/ 524 w 890"/>
                <a:gd name="T63" fmla="*/ 159 h 524"/>
                <a:gd name="T64" fmla="*/ 648 w 890"/>
                <a:gd name="T65"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0" h="524">
                  <a:moveTo>
                    <a:pt x="659" y="0"/>
                  </a:moveTo>
                  <a:lnTo>
                    <a:pt x="687" y="7"/>
                  </a:lnTo>
                  <a:lnTo>
                    <a:pt x="712" y="19"/>
                  </a:lnTo>
                  <a:lnTo>
                    <a:pt x="737" y="36"/>
                  </a:lnTo>
                  <a:lnTo>
                    <a:pt x="758" y="58"/>
                  </a:lnTo>
                  <a:lnTo>
                    <a:pt x="778" y="82"/>
                  </a:lnTo>
                  <a:lnTo>
                    <a:pt x="795" y="109"/>
                  </a:lnTo>
                  <a:lnTo>
                    <a:pt x="811" y="139"/>
                  </a:lnTo>
                  <a:lnTo>
                    <a:pt x="825" y="171"/>
                  </a:lnTo>
                  <a:lnTo>
                    <a:pt x="836" y="204"/>
                  </a:lnTo>
                  <a:lnTo>
                    <a:pt x="847" y="238"/>
                  </a:lnTo>
                  <a:lnTo>
                    <a:pt x="856" y="274"/>
                  </a:lnTo>
                  <a:lnTo>
                    <a:pt x="863" y="308"/>
                  </a:lnTo>
                  <a:lnTo>
                    <a:pt x="869" y="341"/>
                  </a:lnTo>
                  <a:lnTo>
                    <a:pt x="875" y="374"/>
                  </a:lnTo>
                  <a:lnTo>
                    <a:pt x="879" y="404"/>
                  </a:lnTo>
                  <a:lnTo>
                    <a:pt x="883" y="433"/>
                  </a:lnTo>
                  <a:lnTo>
                    <a:pt x="886" y="457"/>
                  </a:lnTo>
                  <a:lnTo>
                    <a:pt x="888" y="480"/>
                  </a:lnTo>
                  <a:lnTo>
                    <a:pt x="889" y="498"/>
                  </a:lnTo>
                  <a:lnTo>
                    <a:pt x="890" y="511"/>
                  </a:lnTo>
                  <a:lnTo>
                    <a:pt x="890" y="519"/>
                  </a:lnTo>
                  <a:lnTo>
                    <a:pt x="890" y="523"/>
                  </a:lnTo>
                  <a:lnTo>
                    <a:pt x="437" y="524"/>
                  </a:lnTo>
                  <a:lnTo>
                    <a:pt x="437" y="524"/>
                  </a:lnTo>
                  <a:lnTo>
                    <a:pt x="315" y="524"/>
                  </a:lnTo>
                  <a:lnTo>
                    <a:pt x="301" y="488"/>
                  </a:lnTo>
                  <a:lnTo>
                    <a:pt x="285" y="454"/>
                  </a:lnTo>
                  <a:lnTo>
                    <a:pt x="268" y="422"/>
                  </a:lnTo>
                  <a:lnTo>
                    <a:pt x="248" y="391"/>
                  </a:lnTo>
                  <a:lnTo>
                    <a:pt x="227" y="364"/>
                  </a:lnTo>
                  <a:lnTo>
                    <a:pt x="203" y="340"/>
                  </a:lnTo>
                  <a:lnTo>
                    <a:pt x="179" y="319"/>
                  </a:lnTo>
                  <a:lnTo>
                    <a:pt x="151" y="302"/>
                  </a:lnTo>
                  <a:lnTo>
                    <a:pt x="121" y="291"/>
                  </a:lnTo>
                  <a:lnTo>
                    <a:pt x="89" y="283"/>
                  </a:lnTo>
                  <a:lnTo>
                    <a:pt x="75" y="283"/>
                  </a:lnTo>
                  <a:lnTo>
                    <a:pt x="63" y="285"/>
                  </a:lnTo>
                  <a:lnTo>
                    <a:pt x="56" y="287"/>
                  </a:lnTo>
                  <a:lnTo>
                    <a:pt x="51" y="290"/>
                  </a:lnTo>
                  <a:lnTo>
                    <a:pt x="0" y="357"/>
                  </a:lnTo>
                  <a:lnTo>
                    <a:pt x="8" y="315"/>
                  </a:lnTo>
                  <a:lnTo>
                    <a:pt x="43" y="287"/>
                  </a:lnTo>
                  <a:lnTo>
                    <a:pt x="74" y="257"/>
                  </a:lnTo>
                  <a:lnTo>
                    <a:pt x="103" y="224"/>
                  </a:lnTo>
                  <a:lnTo>
                    <a:pt x="128" y="188"/>
                  </a:lnTo>
                  <a:lnTo>
                    <a:pt x="149" y="151"/>
                  </a:lnTo>
                  <a:lnTo>
                    <a:pt x="167" y="112"/>
                  </a:lnTo>
                  <a:lnTo>
                    <a:pt x="181" y="73"/>
                  </a:lnTo>
                  <a:lnTo>
                    <a:pt x="194" y="65"/>
                  </a:lnTo>
                  <a:lnTo>
                    <a:pt x="205" y="55"/>
                  </a:lnTo>
                  <a:lnTo>
                    <a:pt x="212" y="43"/>
                  </a:lnTo>
                  <a:lnTo>
                    <a:pt x="215" y="28"/>
                  </a:lnTo>
                  <a:lnTo>
                    <a:pt x="217" y="2"/>
                  </a:lnTo>
                  <a:lnTo>
                    <a:pt x="222" y="2"/>
                  </a:lnTo>
                  <a:lnTo>
                    <a:pt x="226" y="2"/>
                  </a:lnTo>
                  <a:lnTo>
                    <a:pt x="230" y="2"/>
                  </a:lnTo>
                  <a:lnTo>
                    <a:pt x="233" y="3"/>
                  </a:lnTo>
                  <a:lnTo>
                    <a:pt x="349" y="159"/>
                  </a:lnTo>
                  <a:lnTo>
                    <a:pt x="437" y="90"/>
                  </a:lnTo>
                  <a:lnTo>
                    <a:pt x="437" y="90"/>
                  </a:lnTo>
                  <a:lnTo>
                    <a:pt x="437" y="90"/>
                  </a:lnTo>
                  <a:lnTo>
                    <a:pt x="437" y="89"/>
                  </a:lnTo>
                  <a:lnTo>
                    <a:pt x="524" y="159"/>
                  </a:lnTo>
                  <a:lnTo>
                    <a:pt x="640" y="3"/>
                  </a:lnTo>
                  <a:lnTo>
                    <a:pt x="648" y="0"/>
                  </a:lnTo>
                  <a:lnTo>
                    <a:pt x="6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9">
              <a:extLst>
                <a:ext uri="{FF2B5EF4-FFF2-40B4-BE49-F238E27FC236}">
                  <a16:creationId xmlns:a16="http://schemas.microsoft.com/office/drawing/2014/main" id="{34B35BE6-1D06-AC94-6876-AA85DA1E7254}"/>
                </a:ext>
              </a:extLst>
            </p:cNvPr>
            <p:cNvSpPr>
              <a:spLocks/>
            </p:cNvSpPr>
            <p:nvPr/>
          </p:nvSpPr>
          <p:spPr bwMode="auto">
            <a:xfrm>
              <a:off x="1005" y="360"/>
              <a:ext cx="111" cy="65"/>
            </a:xfrm>
            <a:custGeom>
              <a:avLst/>
              <a:gdLst>
                <a:gd name="T0" fmla="*/ 677 w 888"/>
                <a:gd name="T1" fmla="*/ 1 h 524"/>
                <a:gd name="T2" fmla="*/ 682 w 888"/>
                <a:gd name="T3" fmla="*/ 25 h 524"/>
                <a:gd name="T4" fmla="*/ 693 w 888"/>
                <a:gd name="T5" fmla="*/ 55 h 524"/>
                <a:gd name="T6" fmla="*/ 719 w 888"/>
                <a:gd name="T7" fmla="*/ 73 h 524"/>
                <a:gd name="T8" fmla="*/ 754 w 888"/>
                <a:gd name="T9" fmla="*/ 160 h 524"/>
                <a:gd name="T10" fmla="*/ 809 w 888"/>
                <a:gd name="T11" fmla="*/ 240 h 524"/>
                <a:gd name="T12" fmla="*/ 879 w 888"/>
                <a:gd name="T13" fmla="*/ 308 h 524"/>
                <a:gd name="T14" fmla="*/ 839 w 888"/>
                <a:gd name="T15" fmla="*/ 291 h 524"/>
                <a:gd name="T16" fmla="*/ 826 w 888"/>
                <a:gd name="T17" fmla="*/ 285 h 524"/>
                <a:gd name="T18" fmla="*/ 801 w 888"/>
                <a:gd name="T19" fmla="*/ 284 h 524"/>
                <a:gd name="T20" fmla="*/ 739 w 888"/>
                <a:gd name="T21" fmla="*/ 303 h 524"/>
                <a:gd name="T22" fmla="*/ 687 w 888"/>
                <a:gd name="T23" fmla="*/ 340 h 524"/>
                <a:gd name="T24" fmla="*/ 642 w 888"/>
                <a:gd name="T25" fmla="*/ 391 h 524"/>
                <a:gd name="T26" fmla="*/ 606 w 888"/>
                <a:gd name="T27" fmla="*/ 453 h 524"/>
                <a:gd name="T28" fmla="*/ 576 w 888"/>
                <a:gd name="T29" fmla="*/ 524 h 524"/>
                <a:gd name="T30" fmla="*/ 453 w 888"/>
                <a:gd name="T31" fmla="*/ 524 h 524"/>
                <a:gd name="T32" fmla="*/ 0 w 888"/>
                <a:gd name="T33" fmla="*/ 520 h 524"/>
                <a:gd name="T34" fmla="*/ 1 w 888"/>
                <a:gd name="T35" fmla="*/ 499 h 524"/>
                <a:gd name="T36" fmla="*/ 4 w 888"/>
                <a:gd name="T37" fmla="*/ 458 h 524"/>
                <a:gd name="T38" fmla="*/ 9 w 888"/>
                <a:gd name="T39" fmla="*/ 405 h 524"/>
                <a:gd name="T40" fmla="*/ 19 w 888"/>
                <a:gd name="T41" fmla="*/ 342 h 524"/>
                <a:gd name="T42" fmla="*/ 33 w 888"/>
                <a:gd name="T43" fmla="*/ 274 h 524"/>
                <a:gd name="T44" fmla="*/ 53 w 888"/>
                <a:gd name="T45" fmla="*/ 205 h 524"/>
                <a:gd name="T46" fmla="*/ 79 w 888"/>
                <a:gd name="T47" fmla="*/ 140 h 524"/>
                <a:gd name="T48" fmla="*/ 112 w 888"/>
                <a:gd name="T49" fmla="*/ 82 h 524"/>
                <a:gd name="T50" fmla="*/ 152 w 888"/>
                <a:gd name="T51" fmla="*/ 37 h 524"/>
                <a:gd name="T52" fmla="*/ 203 w 888"/>
                <a:gd name="T53" fmla="*/ 8 h 524"/>
                <a:gd name="T54" fmla="*/ 241 w 888"/>
                <a:gd name="T55" fmla="*/ 1 h 524"/>
                <a:gd name="T56" fmla="*/ 365 w 888"/>
                <a:gd name="T57" fmla="*/ 159 h 524"/>
                <a:gd name="T58" fmla="*/ 453 w 888"/>
                <a:gd name="T59" fmla="*/ 89 h 524"/>
                <a:gd name="T60" fmla="*/ 656 w 888"/>
                <a:gd name="T61" fmla="*/ 3 h 524"/>
                <a:gd name="T62" fmla="*/ 674 w 888"/>
                <a:gd name="T63"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8" h="524">
                  <a:moveTo>
                    <a:pt x="674" y="0"/>
                  </a:moveTo>
                  <a:lnTo>
                    <a:pt x="677" y="1"/>
                  </a:lnTo>
                  <a:lnTo>
                    <a:pt x="680" y="2"/>
                  </a:lnTo>
                  <a:lnTo>
                    <a:pt x="682" y="25"/>
                  </a:lnTo>
                  <a:lnTo>
                    <a:pt x="685" y="42"/>
                  </a:lnTo>
                  <a:lnTo>
                    <a:pt x="693" y="55"/>
                  </a:lnTo>
                  <a:lnTo>
                    <a:pt x="704" y="65"/>
                  </a:lnTo>
                  <a:lnTo>
                    <a:pt x="719" y="73"/>
                  </a:lnTo>
                  <a:lnTo>
                    <a:pt x="734" y="116"/>
                  </a:lnTo>
                  <a:lnTo>
                    <a:pt x="754" y="160"/>
                  </a:lnTo>
                  <a:lnTo>
                    <a:pt x="780" y="202"/>
                  </a:lnTo>
                  <a:lnTo>
                    <a:pt x="809" y="240"/>
                  </a:lnTo>
                  <a:lnTo>
                    <a:pt x="842" y="276"/>
                  </a:lnTo>
                  <a:lnTo>
                    <a:pt x="879" y="308"/>
                  </a:lnTo>
                  <a:lnTo>
                    <a:pt x="888" y="356"/>
                  </a:lnTo>
                  <a:lnTo>
                    <a:pt x="839" y="291"/>
                  </a:lnTo>
                  <a:lnTo>
                    <a:pt x="835" y="288"/>
                  </a:lnTo>
                  <a:lnTo>
                    <a:pt x="826" y="285"/>
                  </a:lnTo>
                  <a:lnTo>
                    <a:pt x="814" y="284"/>
                  </a:lnTo>
                  <a:lnTo>
                    <a:pt x="801" y="284"/>
                  </a:lnTo>
                  <a:lnTo>
                    <a:pt x="769" y="292"/>
                  </a:lnTo>
                  <a:lnTo>
                    <a:pt x="739" y="303"/>
                  </a:lnTo>
                  <a:lnTo>
                    <a:pt x="712" y="319"/>
                  </a:lnTo>
                  <a:lnTo>
                    <a:pt x="687" y="340"/>
                  </a:lnTo>
                  <a:lnTo>
                    <a:pt x="663" y="364"/>
                  </a:lnTo>
                  <a:lnTo>
                    <a:pt x="642" y="391"/>
                  </a:lnTo>
                  <a:lnTo>
                    <a:pt x="623" y="421"/>
                  </a:lnTo>
                  <a:lnTo>
                    <a:pt x="606" y="453"/>
                  </a:lnTo>
                  <a:lnTo>
                    <a:pt x="590" y="487"/>
                  </a:lnTo>
                  <a:lnTo>
                    <a:pt x="576" y="524"/>
                  </a:lnTo>
                  <a:lnTo>
                    <a:pt x="453" y="524"/>
                  </a:lnTo>
                  <a:lnTo>
                    <a:pt x="453" y="524"/>
                  </a:lnTo>
                  <a:lnTo>
                    <a:pt x="0" y="524"/>
                  </a:lnTo>
                  <a:lnTo>
                    <a:pt x="0" y="520"/>
                  </a:lnTo>
                  <a:lnTo>
                    <a:pt x="0" y="512"/>
                  </a:lnTo>
                  <a:lnTo>
                    <a:pt x="1" y="499"/>
                  </a:lnTo>
                  <a:lnTo>
                    <a:pt x="2" y="481"/>
                  </a:lnTo>
                  <a:lnTo>
                    <a:pt x="4" y="458"/>
                  </a:lnTo>
                  <a:lnTo>
                    <a:pt x="6" y="433"/>
                  </a:lnTo>
                  <a:lnTo>
                    <a:pt x="9" y="405"/>
                  </a:lnTo>
                  <a:lnTo>
                    <a:pt x="13" y="374"/>
                  </a:lnTo>
                  <a:lnTo>
                    <a:pt x="19" y="342"/>
                  </a:lnTo>
                  <a:lnTo>
                    <a:pt x="25" y="309"/>
                  </a:lnTo>
                  <a:lnTo>
                    <a:pt x="33" y="274"/>
                  </a:lnTo>
                  <a:lnTo>
                    <a:pt x="42" y="239"/>
                  </a:lnTo>
                  <a:lnTo>
                    <a:pt x="53" y="205"/>
                  </a:lnTo>
                  <a:lnTo>
                    <a:pt x="65" y="172"/>
                  </a:lnTo>
                  <a:lnTo>
                    <a:pt x="79" y="140"/>
                  </a:lnTo>
                  <a:lnTo>
                    <a:pt x="94" y="110"/>
                  </a:lnTo>
                  <a:lnTo>
                    <a:pt x="112" y="82"/>
                  </a:lnTo>
                  <a:lnTo>
                    <a:pt x="131" y="58"/>
                  </a:lnTo>
                  <a:lnTo>
                    <a:pt x="152" y="37"/>
                  </a:lnTo>
                  <a:lnTo>
                    <a:pt x="176" y="20"/>
                  </a:lnTo>
                  <a:lnTo>
                    <a:pt x="203" y="8"/>
                  </a:lnTo>
                  <a:lnTo>
                    <a:pt x="231" y="1"/>
                  </a:lnTo>
                  <a:lnTo>
                    <a:pt x="241" y="1"/>
                  </a:lnTo>
                  <a:lnTo>
                    <a:pt x="250" y="3"/>
                  </a:lnTo>
                  <a:lnTo>
                    <a:pt x="365" y="159"/>
                  </a:lnTo>
                  <a:lnTo>
                    <a:pt x="453" y="90"/>
                  </a:lnTo>
                  <a:lnTo>
                    <a:pt x="453" y="89"/>
                  </a:lnTo>
                  <a:lnTo>
                    <a:pt x="541" y="159"/>
                  </a:lnTo>
                  <a:lnTo>
                    <a:pt x="656" y="3"/>
                  </a:lnTo>
                  <a:lnTo>
                    <a:pt x="663" y="0"/>
                  </a:lnTo>
                  <a:lnTo>
                    <a:pt x="6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0">
              <a:extLst>
                <a:ext uri="{FF2B5EF4-FFF2-40B4-BE49-F238E27FC236}">
                  <a16:creationId xmlns:a16="http://schemas.microsoft.com/office/drawing/2014/main" id="{7FD86ABE-B66D-A5E8-E034-69F6BA170527}"/>
                </a:ext>
              </a:extLst>
            </p:cNvPr>
            <p:cNvSpPr>
              <a:spLocks/>
            </p:cNvSpPr>
            <p:nvPr/>
          </p:nvSpPr>
          <p:spPr bwMode="auto">
            <a:xfrm>
              <a:off x="928" y="135"/>
              <a:ext cx="439" cy="420"/>
            </a:xfrm>
            <a:custGeom>
              <a:avLst/>
              <a:gdLst>
                <a:gd name="T0" fmla="*/ 3009 w 3509"/>
                <a:gd name="T1" fmla="*/ 376 h 3354"/>
                <a:gd name="T2" fmla="*/ 3203 w 3509"/>
                <a:gd name="T3" fmla="*/ 614 h 3354"/>
                <a:gd name="T4" fmla="*/ 3354 w 3509"/>
                <a:gd name="T5" fmla="*/ 881 h 3354"/>
                <a:gd name="T6" fmla="*/ 3456 w 3509"/>
                <a:gd name="T7" fmla="*/ 1176 h 3354"/>
                <a:gd name="T8" fmla="*/ 3506 w 3509"/>
                <a:gd name="T9" fmla="*/ 1491 h 3354"/>
                <a:gd name="T10" fmla="*/ 3496 w 3509"/>
                <a:gd name="T11" fmla="*/ 1812 h 3354"/>
                <a:gd name="T12" fmla="*/ 3432 w 3509"/>
                <a:gd name="T13" fmla="*/ 2115 h 3354"/>
                <a:gd name="T14" fmla="*/ 3317 w 3509"/>
                <a:gd name="T15" fmla="*/ 2396 h 3354"/>
                <a:gd name="T16" fmla="*/ 3158 w 3509"/>
                <a:gd name="T17" fmla="*/ 2651 h 3354"/>
                <a:gd name="T18" fmla="*/ 2958 w 3509"/>
                <a:gd name="T19" fmla="*/ 2875 h 3354"/>
                <a:gd name="T20" fmla="*/ 2724 w 3509"/>
                <a:gd name="T21" fmla="*/ 3061 h 3354"/>
                <a:gd name="T22" fmla="*/ 2460 w 3509"/>
                <a:gd name="T23" fmla="*/ 3206 h 3354"/>
                <a:gd name="T24" fmla="*/ 2170 w 3509"/>
                <a:gd name="T25" fmla="*/ 3304 h 3354"/>
                <a:gd name="T26" fmla="*/ 1860 w 3509"/>
                <a:gd name="T27" fmla="*/ 3350 h 3354"/>
                <a:gd name="T28" fmla="*/ 1543 w 3509"/>
                <a:gd name="T29" fmla="*/ 3341 h 3354"/>
                <a:gd name="T30" fmla="*/ 1239 w 3509"/>
                <a:gd name="T31" fmla="*/ 3277 h 3354"/>
                <a:gd name="T32" fmla="*/ 958 w 3509"/>
                <a:gd name="T33" fmla="*/ 3162 h 3354"/>
                <a:gd name="T34" fmla="*/ 702 w 3509"/>
                <a:gd name="T35" fmla="*/ 3003 h 3354"/>
                <a:gd name="T36" fmla="*/ 480 w 3509"/>
                <a:gd name="T37" fmla="*/ 2804 h 3354"/>
                <a:gd name="T38" fmla="*/ 293 w 3509"/>
                <a:gd name="T39" fmla="*/ 2569 h 3354"/>
                <a:gd name="T40" fmla="*/ 149 w 3509"/>
                <a:gd name="T41" fmla="*/ 2305 h 3354"/>
                <a:gd name="T42" fmla="*/ 50 w 3509"/>
                <a:gd name="T43" fmla="*/ 2016 h 3354"/>
                <a:gd name="T44" fmla="*/ 3 w 3509"/>
                <a:gd name="T45" fmla="*/ 1706 h 3354"/>
                <a:gd name="T46" fmla="*/ 13 w 3509"/>
                <a:gd name="T47" fmla="*/ 1387 h 3354"/>
                <a:gd name="T48" fmla="*/ 78 w 3509"/>
                <a:gd name="T49" fmla="*/ 1082 h 3354"/>
                <a:gd name="T50" fmla="*/ 194 w 3509"/>
                <a:gd name="T51" fmla="*/ 799 h 3354"/>
                <a:gd name="T52" fmla="*/ 355 w 3509"/>
                <a:gd name="T53" fmla="*/ 543 h 3354"/>
                <a:gd name="T54" fmla="*/ 557 w 3509"/>
                <a:gd name="T55" fmla="*/ 320 h 3354"/>
                <a:gd name="T56" fmla="*/ 794 w 3509"/>
                <a:gd name="T57" fmla="*/ 132 h 3354"/>
                <a:gd name="T58" fmla="*/ 1146 w 3509"/>
                <a:gd name="T59" fmla="*/ 208 h 3354"/>
                <a:gd name="T60" fmla="*/ 906 w 3509"/>
                <a:gd name="T61" fmla="*/ 342 h 3354"/>
                <a:gd name="T62" fmla="*/ 694 w 3509"/>
                <a:gd name="T63" fmla="*/ 514 h 3354"/>
                <a:gd name="T64" fmla="*/ 515 w 3509"/>
                <a:gd name="T65" fmla="*/ 722 h 3354"/>
                <a:gd name="T66" fmla="*/ 377 w 3509"/>
                <a:gd name="T67" fmla="*/ 959 h 3354"/>
                <a:gd name="T68" fmla="*/ 283 w 3509"/>
                <a:gd name="T69" fmla="*/ 1221 h 3354"/>
                <a:gd name="T70" fmla="*/ 238 w 3509"/>
                <a:gd name="T71" fmla="*/ 1502 h 3354"/>
                <a:gd name="T72" fmla="*/ 248 w 3509"/>
                <a:gd name="T73" fmla="*/ 1798 h 3354"/>
                <a:gd name="T74" fmla="*/ 312 w 3509"/>
                <a:gd name="T75" fmla="*/ 2079 h 3354"/>
                <a:gd name="T76" fmla="*/ 428 w 3509"/>
                <a:gd name="T77" fmla="*/ 2339 h 3354"/>
                <a:gd name="T78" fmla="*/ 586 w 3509"/>
                <a:gd name="T79" fmla="*/ 2570 h 3354"/>
                <a:gd name="T80" fmla="*/ 784 w 3509"/>
                <a:gd name="T81" fmla="*/ 2768 h 3354"/>
                <a:gd name="T82" fmla="*/ 1016 w 3509"/>
                <a:gd name="T83" fmla="*/ 2927 h 3354"/>
                <a:gd name="T84" fmla="*/ 1274 w 3509"/>
                <a:gd name="T85" fmla="*/ 3041 h 3354"/>
                <a:gd name="T86" fmla="*/ 1557 w 3509"/>
                <a:gd name="T87" fmla="*/ 3106 h 3354"/>
                <a:gd name="T88" fmla="*/ 1854 w 3509"/>
                <a:gd name="T89" fmla="*/ 3115 h 3354"/>
                <a:gd name="T90" fmla="*/ 2141 w 3509"/>
                <a:gd name="T91" fmla="*/ 3068 h 3354"/>
                <a:gd name="T92" fmla="*/ 2410 w 3509"/>
                <a:gd name="T93" fmla="*/ 2970 h 3354"/>
                <a:gd name="T94" fmla="*/ 2650 w 3509"/>
                <a:gd name="T95" fmla="*/ 2826 h 3354"/>
                <a:gd name="T96" fmla="*/ 2860 w 3509"/>
                <a:gd name="T97" fmla="*/ 2639 h 3354"/>
                <a:gd name="T98" fmla="*/ 3033 w 3509"/>
                <a:gd name="T99" fmla="*/ 2419 h 3354"/>
                <a:gd name="T100" fmla="*/ 3162 w 3509"/>
                <a:gd name="T101" fmla="*/ 2169 h 3354"/>
                <a:gd name="T102" fmla="*/ 3245 w 3509"/>
                <a:gd name="T103" fmla="*/ 1893 h 3354"/>
                <a:gd name="T104" fmla="*/ 3272 w 3509"/>
                <a:gd name="T105" fmla="*/ 1600 h 3354"/>
                <a:gd name="T106" fmla="*/ 3245 w 3509"/>
                <a:gd name="T107" fmla="*/ 1310 h 3354"/>
                <a:gd name="T108" fmla="*/ 3165 w 3509"/>
                <a:gd name="T109" fmla="*/ 1038 h 3354"/>
                <a:gd name="T110" fmla="*/ 3037 w 3509"/>
                <a:gd name="T111" fmla="*/ 790 h 3354"/>
                <a:gd name="T112" fmla="*/ 2868 w 3509"/>
                <a:gd name="T113" fmla="*/ 571 h 3354"/>
                <a:gd name="T114" fmla="*/ 2396 w 3509"/>
                <a:gd name="T115" fmla="*/ 94 h 3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09" h="3354">
                  <a:moveTo>
                    <a:pt x="3138" y="0"/>
                  </a:moveTo>
                  <a:lnTo>
                    <a:pt x="2936" y="306"/>
                  </a:lnTo>
                  <a:lnTo>
                    <a:pt x="3009" y="376"/>
                  </a:lnTo>
                  <a:lnTo>
                    <a:pt x="3078" y="451"/>
                  </a:lnTo>
                  <a:lnTo>
                    <a:pt x="3143" y="530"/>
                  </a:lnTo>
                  <a:lnTo>
                    <a:pt x="3203" y="614"/>
                  </a:lnTo>
                  <a:lnTo>
                    <a:pt x="3259" y="699"/>
                  </a:lnTo>
                  <a:lnTo>
                    <a:pt x="3309" y="789"/>
                  </a:lnTo>
                  <a:lnTo>
                    <a:pt x="3354" y="881"/>
                  </a:lnTo>
                  <a:lnTo>
                    <a:pt x="3393" y="977"/>
                  </a:lnTo>
                  <a:lnTo>
                    <a:pt x="3428" y="1074"/>
                  </a:lnTo>
                  <a:lnTo>
                    <a:pt x="3456" y="1176"/>
                  </a:lnTo>
                  <a:lnTo>
                    <a:pt x="3479" y="1279"/>
                  </a:lnTo>
                  <a:lnTo>
                    <a:pt x="3495" y="1383"/>
                  </a:lnTo>
                  <a:lnTo>
                    <a:pt x="3506" y="1491"/>
                  </a:lnTo>
                  <a:lnTo>
                    <a:pt x="3509" y="1600"/>
                  </a:lnTo>
                  <a:lnTo>
                    <a:pt x="3506" y="1706"/>
                  </a:lnTo>
                  <a:lnTo>
                    <a:pt x="3496" y="1812"/>
                  </a:lnTo>
                  <a:lnTo>
                    <a:pt x="3480" y="1915"/>
                  </a:lnTo>
                  <a:lnTo>
                    <a:pt x="3459" y="2016"/>
                  </a:lnTo>
                  <a:lnTo>
                    <a:pt x="3432" y="2115"/>
                  </a:lnTo>
                  <a:lnTo>
                    <a:pt x="3399" y="2211"/>
                  </a:lnTo>
                  <a:lnTo>
                    <a:pt x="3360" y="2305"/>
                  </a:lnTo>
                  <a:lnTo>
                    <a:pt x="3317" y="2396"/>
                  </a:lnTo>
                  <a:lnTo>
                    <a:pt x="3268" y="2484"/>
                  </a:lnTo>
                  <a:lnTo>
                    <a:pt x="3216" y="2569"/>
                  </a:lnTo>
                  <a:lnTo>
                    <a:pt x="3158" y="2651"/>
                  </a:lnTo>
                  <a:lnTo>
                    <a:pt x="3095" y="2729"/>
                  </a:lnTo>
                  <a:lnTo>
                    <a:pt x="3029" y="2804"/>
                  </a:lnTo>
                  <a:lnTo>
                    <a:pt x="2958" y="2875"/>
                  </a:lnTo>
                  <a:lnTo>
                    <a:pt x="2883" y="2941"/>
                  </a:lnTo>
                  <a:lnTo>
                    <a:pt x="2805" y="3003"/>
                  </a:lnTo>
                  <a:lnTo>
                    <a:pt x="2724" y="3061"/>
                  </a:lnTo>
                  <a:lnTo>
                    <a:pt x="2639" y="3114"/>
                  </a:lnTo>
                  <a:lnTo>
                    <a:pt x="2551" y="3162"/>
                  </a:lnTo>
                  <a:lnTo>
                    <a:pt x="2460" y="3206"/>
                  </a:lnTo>
                  <a:lnTo>
                    <a:pt x="2366" y="3244"/>
                  </a:lnTo>
                  <a:lnTo>
                    <a:pt x="2269" y="3277"/>
                  </a:lnTo>
                  <a:lnTo>
                    <a:pt x="2170" y="3304"/>
                  </a:lnTo>
                  <a:lnTo>
                    <a:pt x="2069" y="3326"/>
                  </a:lnTo>
                  <a:lnTo>
                    <a:pt x="1966" y="3341"/>
                  </a:lnTo>
                  <a:lnTo>
                    <a:pt x="1860" y="3350"/>
                  </a:lnTo>
                  <a:lnTo>
                    <a:pt x="1754" y="3354"/>
                  </a:lnTo>
                  <a:lnTo>
                    <a:pt x="1647" y="3350"/>
                  </a:lnTo>
                  <a:lnTo>
                    <a:pt x="1543" y="3341"/>
                  </a:lnTo>
                  <a:lnTo>
                    <a:pt x="1439" y="3326"/>
                  </a:lnTo>
                  <a:lnTo>
                    <a:pt x="1339" y="3304"/>
                  </a:lnTo>
                  <a:lnTo>
                    <a:pt x="1239" y="3277"/>
                  </a:lnTo>
                  <a:lnTo>
                    <a:pt x="1143" y="3244"/>
                  </a:lnTo>
                  <a:lnTo>
                    <a:pt x="1049" y="3206"/>
                  </a:lnTo>
                  <a:lnTo>
                    <a:pt x="958" y="3162"/>
                  </a:lnTo>
                  <a:lnTo>
                    <a:pt x="869" y="3114"/>
                  </a:lnTo>
                  <a:lnTo>
                    <a:pt x="785" y="3061"/>
                  </a:lnTo>
                  <a:lnTo>
                    <a:pt x="702" y="3003"/>
                  </a:lnTo>
                  <a:lnTo>
                    <a:pt x="624" y="2941"/>
                  </a:lnTo>
                  <a:lnTo>
                    <a:pt x="551" y="2875"/>
                  </a:lnTo>
                  <a:lnTo>
                    <a:pt x="480" y="2804"/>
                  </a:lnTo>
                  <a:lnTo>
                    <a:pt x="413" y="2729"/>
                  </a:lnTo>
                  <a:lnTo>
                    <a:pt x="351" y="2651"/>
                  </a:lnTo>
                  <a:lnTo>
                    <a:pt x="293" y="2569"/>
                  </a:lnTo>
                  <a:lnTo>
                    <a:pt x="239" y="2484"/>
                  </a:lnTo>
                  <a:lnTo>
                    <a:pt x="191" y="2396"/>
                  </a:lnTo>
                  <a:lnTo>
                    <a:pt x="149" y="2305"/>
                  </a:lnTo>
                  <a:lnTo>
                    <a:pt x="110" y="2211"/>
                  </a:lnTo>
                  <a:lnTo>
                    <a:pt x="77" y="2115"/>
                  </a:lnTo>
                  <a:lnTo>
                    <a:pt x="50" y="2016"/>
                  </a:lnTo>
                  <a:lnTo>
                    <a:pt x="28" y="1915"/>
                  </a:lnTo>
                  <a:lnTo>
                    <a:pt x="13" y="1812"/>
                  </a:lnTo>
                  <a:lnTo>
                    <a:pt x="3" y="1706"/>
                  </a:lnTo>
                  <a:lnTo>
                    <a:pt x="0" y="1600"/>
                  </a:lnTo>
                  <a:lnTo>
                    <a:pt x="3" y="1492"/>
                  </a:lnTo>
                  <a:lnTo>
                    <a:pt x="13" y="1387"/>
                  </a:lnTo>
                  <a:lnTo>
                    <a:pt x="29" y="1283"/>
                  </a:lnTo>
                  <a:lnTo>
                    <a:pt x="50" y="1181"/>
                  </a:lnTo>
                  <a:lnTo>
                    <a:pt x="78" y="1082"/>
                  </a:lnTo>
                  <a:lnTo>
                    <a:pt x="111" y="985"/>
                  </a:lnTo>
                  <a:lnTo>
                    <a:pt x="150" y="890"/>
                  </a:lnTo>
                  <a:lnTo>
                    <a:pt x="194" y="799"/>
                  </a:lnTo>
                  <a:lnTo>
                    <a:pt x="243" y="710"/>
                  </a:lnTo>
                  <a:lnTo>
                    <a:pt x="297" y="625"/>
                  </a:lnTo>
                  <a:lnTo>
                    <a:pt x="355" y="543"/>
                  </a:lnTo>
                  <a:lnTo>
                    <a:pt x="418" y="465"/>
                  </a:lnTo>
                  <a:lnTo>
                    <a:pt x="485" y="390"/>
                  </a:lnTo>
                  <a:lnTo>
                    <a:pt x="557" y="320"/>
                  </a:lnTo>
                  <a:lnTo>
                    <a:pt x="632" y="253"/>
                  </a:lnTo>
                  <a:lnTo>
                    <a:pt x="711" y="190"/>
                  </a:lnTo>
                  <a:lnTo>
                    <a:pt x="794" y="132"/>
                  </a:lnTo>
                  <a:lnTo>
                    <a:pt x="880" y="80"/>
                  </a:lnTo>
                  <a:lnTo>
                    <a:pt x="969" y="32"/>
                  </a:lnTo>
                  <a:lnTo>
                    <a:pt x="1146" y="208"/>
                  </a:lnTo>
                  <a:lnTo>
                    <a:pt x="1063" y="248"/>
                  </a:lnTo>
                  <a:lnTo>
                    <a:pt x="982" y="293"/>
                  </a:lnTo>
                  <a:lnTo>
                    <a:pt x="906" y="342"/>
                  </a:lnTo>
                  <a:lnTo>
                    <a:pt x="831" y="395"/>
                  </a:lnTo>
                  <a:lnTo>
                    <a:pt x="760" y="452"/>
                  </a:lnTo>
                  <a:lnTo>
                    <a:pt x="694" y="514"/>
                  </a:lnTo>
                  <a:lnTo>
                    <a:pt x="630" y="579"/>
                  </a:lnTo>
                  <a:lnTo>
                    <a:pt x="571" y="649"/>
                  </a:lnTo>
                  <a:lnTo>
                    <a:pt x="515" y="722"/>
                  </a:lnTo>
                  <a:lnTo>
                    <a:pt x="465" y="797"/>
                  </a:lnTo>
                  <a:lnTo>
                    <a:pt x="419" y="877"/>
                  </a:lnTo>
                  <a:lnTo>
                    <a:pt x="377" y="959"/>
                  </a:lnTo>
                  <a:lnTo>
                    <a:pt x="341" y="1043"/>
                  </a:lnTo>
                  <a:lnTo>
                    <a:pt x="309" y="1131"/>
                  </a:lnTo>
                  <a:lnTo>
                    <a:pt x="283" y="1221"/>
                  </a:lnTo>
                  <a:lnTo>
                    <a:pt x="262" y="1313"/>
                  </a:lnTo>
                  <a:lnTo>
                    <a:pt x="247" y="1407"/>
                  </a:lnTo>
                  <a:lnTo>
                    <a:pt x="238" y="1502"/>
                  </a:lnTo>
                  <a:lnTo>
                    <a:pt x="235" y="1600"/>
                  </a:lnTo>
                  <a:lnTo>
                    <a:pt x="238" y="1700"/>
                  </a:lnTo>
                  <a:lnTo>
                    <a:pt x="248" y="1798"/>
                  </a:lnTo>
                  <a:lnTo>
                    <a:pt x="264" y="1893"/>
                  </a:lnTo>
                  <a:lnTo>
                    <a:pt x="285" y="1987"/>
                  </a:lnTo>
                  <a:lnTo>
                    <a:pt x="312" y="2079"/>
                  </a:lnTo>
                  <a:lnTo>
                    <a:pt x="345" y="2169"/>
                  </a:lnTo>
                  <a:lnTo>
                    <a:pt x="384" y="2256"/>
                  </a:lnTo>
                  <a:lnTo>
                    <a:pt x="428" y="2339"/>
                  </a:lnTo>
                  <a:lnTo>
                    <a:pt x="476" y="2419"/>
                  </a:lnTo>
                  <a:lnTo>
                    <a:pt x="528" y="2496"/>
                  </a:lnTo>
                  <a:lnTo>
                    <a:pt x="586" y="2570"/>
                  </a:lnTo>
                  <a:lnTo>
                    <a:pt x="648" y="2639"/>
                  </a:lnTo>
                  <a:lnTo>
                    <a:pt x="714" y="2706"/>
                  </a:lnTo>
                  <a:lnTo>
                    <a:pt x="784" y="2768"/>
                  </a:lnTo>
                  <a:lnTo>
                    <a:pt x="857" y="2826"/>
                  </a:lnTo>
                  <a:lnTo>
                    <a:pt x="934" y="2879"/>
                  </a:lnTo>
                  <a:lnTo>
                    <a:pt x="1016" y="2927"/>
                  </a:lnTo>
                  <a:lnTo>
                    <a:pt x="1099" y="2970"/>
                  </a:lnTo>
                  <a:lnTo>
                    <a:pt x="1186" y="3008"/>
                  </a:lnTo>
                  <a:lnTo>
                    <a:pt x="1274" y="3041"/>
                  </a:lnTo>
                  <a:lnTo>
                    <a:pt x="1366" y="3068"/>
                  </a:lnTo>
                  <a:lnTo>
                    <a:pt x="1460" y="3091"/>
                  </a:lnTo>
                  <a:lnTo>
                    <a:pt x="1557" y="3106"/>
                  </a:lnTo>
                  <a:lnTo>
                    <a:pt x="1654" y="3115"/>
                  </a:lnTo>
                  <a:lnTo>
                    <a:pt x="1754" y="3118"/>
                  </a:lnTo>
                  <a:lnTo>
                    <a:pt x="1854" y="3115"/>
                  </a:lnTo>
                  <a:lnTo>
                    <a:pt x="1952" y="3106"/>
                  </a:lnTo>
                  <a:lnTo>
                    <a:pt x="2048" y="3091"/>
                  </a:lnTo>
                  <a:lnTo>
                    <a:pt x="2141" y="3068"/>
                  </a:lnTo>
                  <a:lnTo>
                    <a:pt x="2233" y="3041"/>
                  </a:lnTo>
                  <a:lnTo>
                    <a:pt x="2323" y="3008"/>
                  </a:lnTo>
                  <a:lnTo>
                    <a:pt x="2410" y="2970"/>
                  </a:lnTo>
                  <a:lnTo>
                    <a:pt x="2493" y="2927"/>
                  </a:lnTo>
                  <a:lnTo>
                    <a:pt x="2573" y="2879"/>
                  </a:lnTo>
                  <a:lnTo>
                    <a:pt x="2650" y="2826"/>
                  </a:lnTo>
                  <a:lnTo>
                    <a:pt x="2724" y="2768"/>
                  </a:lnTo>
                  <a:lnTo>
                    <a:pt x="2795" y="2706"/>
                  </a:lnTo>
                  <a:lnTo>
                    <a:pt x="2860" y="2639"/>
                  </a:lnTo>
                  <a:lnTo>
                    <a:pt x="2922" y="2570"/>
                  </a:lnTo>
                  <a:lnTo>
                    <a:pt x="2980" y="2496"/>
                  </a:lnTo>
                  <a:lnTo>
                    <a:pt x="3033" y="2419"/>
                  </a:lnTo>
                  <a:lnTo>
                    <a:pt x="3081" y="2339"/>
                  </a:lnTo>
                  <a:lnTo>
                    <a:pt x="3124" y="2256"/>
                  </a:lnTo>
                  <a:lnTo>
                    <a:pt x="3162" y="2169"/>
                  </a:lnTo>
                  <a:lnTo>
                    <a:pt x="3196" y="2079"/>
                  </a:lnTo>
                  <a:lnTo>
                    <a:pt x="3223" y="1987"/>
                  </a:lnTo>
                  <a:lnTo>
                    <a:pt x="3245" y="1893"/>
                  </a:lnTo>
                  <a:lnTo>
                    <a:pt x="3260" y="1798"/>
                  </a:lnTo>
                  <a:lnTo>
                    <a:pt x="3269" y="1700"/>
                  </a:lnTo>
                  <a:lnTo>
                    <a:pt x="3272" y="1600"/>
                  </a:lnTo>
                  <a:lnTo>
                    <a:pt x="3270" y="1501"/>
                  </a:lnTo>
                  <a:lnTo>
                    <a:pt x="3261" y="1405"/>
                  </a:lnTo>
                  <a:lnTo>
                    <a:pt x="3245" y="1310"/>
                  </a:lnTo>
                  <a:lnTo>
                    <a:pt x="3223" y="1217"/>
                  </a:lnTo>
                  <a:lnTo>
                    <a:pt x="3197" y="1126"/>
                  </a:lnTo>
                  <a:lnTo>
                    <a:pt x="3165" y="1038"/>
                  </a:lnTo>
                  <a:lnTo>
                    <a:pt x="3127" y="952"/>
                  </a:lnTo>
                  <a:lnTo>
                    <a:pt x="3084" y="869"/>
                  </a:lnTo>
                  <a:lnTo>
                    <a:pt x="3037" y="790"/>
                  </a:lnTo>
                  <a:lnTo>
                    <a:pt x="2985" y="713"/>
                  </a:lnTo>
                  <a:lnTo>
                    <a:pt x="2929" y="640"/>
                  </a:lnTo>
                  <a:lnTo>
                    <a:pt x="2868" y="571"/>
                  </a:lnTo>
                  <a:lnTo>
                    <a:pt x="2803" y="505"/>
                  </a:lnTo>
                  <a:lnTo>
                    <a:pt x="2625" y="776"/>
                  </a:lnTo>
                  <a:lnTo>
                    <a:pt x="2396" y="94"/>
                  </a:lnTo>
                  <a:lnTo>
                    <a:pt x="31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50491663"/>
      </p:ext>
    </p:extLst>
  </p:cSld>
  <p:clrMapOvr>
    <a:masterClrMapping/>
  </p:clrMapOvr>
  <p:transition spd="slow" advTm="10617">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en-US"/>
              <a:t>ENCUENTRO ONG  </a:t>
            </a:r>
            <a:r>
              <a:rPr lang="en-US">
                <a:solidFill>
                  <a:schemeClr val="accent1"/>
                </a:solidFill>
                <a:latin typeface="Bebas Neue Regular" pitchFamily="50" charset="0"/>
              </a:rPr>
              <a:t>&amp; GREMIOS</a:t>
            </a:r>
            <a:endParaRPr lang="en-US" dirty="0"/>
          </a:p>
        </p:txBody>
      </p:sp>
      <p:sp>
        <p:nvSpPr>
          <p:cNvPr id="3" name="スライド番号プレースホルダー 2"/>
          <p:cNvSpPr>
            <a:spLocks noGrp="1"/>
          </p:cNvSpPr>
          <p:nvPr>
            <p:ph type="sldNum" sz="quarter" idx="12"/>
          </p:nvPr>
        </p:nvSpPr>
        <p:spPr/>
        <p:txBody>
          <a:bodyPr/>
          <a:lstStyle/>
          <a:p>
            <a:fld id="{387164BF-D67A-46C0-81D2-5BAF67C00C80}" type="slidenum">
              <a:rPr lang="en-US" smtClean="0"/>
              <a:pPr/>
              <a:t>9</a:t>
            </a:fld>
            <a:endParaRPr lang="en-US" dirty="0"/>
          </a:p>
        </p:txBody>
      </p:sp>
      <p:sp>
        <p:nvSpPr>
          <p:cNvPr id="9" name="テキスト プレースホルダー 8"/>
          <p:cNvSpPr>
            <a:spLocks noGrp="1"/>
          </p:cNvSpPr>
          <p:nvPr>
            <p:ph type="body" sz="quarter" idx="14"/>
          </p:nvPr>
        </p:nvSpPr>
        <p:spPr/>
        <p:txBody>
          <a:bodyPr/>
          <a:lstStyle/>
          <a:p>
            <a:pPr algn="ctr"/>
            <a:r>
              <a:rPr lang="en-US"/>
              <a:t>LOS GREMIOS &amp; ELPACTO GLOBAL</a:t>
            </a:r>
            <a:endParaRPr lang="en-US" dirty="0"/>
          </a:p>
        </p:txBody>
      </p:sp>
      <p:sp>
        <p:nvSpPr>
          <p:cNvPr id="10" name="テキスト プレースホルダー 9"/>
          <p:cNvSpPr>
            <a:spLocks noGrp="1"/>
          </p:cNvSpPr>
          <p:nvPr>
            <p:ph type="body" sz="quarter" idx="15"/>
          </p:nvPr>
        </p:nvSpPr>
        <p:spPr/>
        <p:txBody>
          <a:bodyPr/>
          <a:lstStyle/>
          <a:p>
            <a:pPr algn="just"/>
            <a:r>
              <a:rPr lang="es-ES_tradnl" dirty="0"/>
              <a:t>Hablamos sobre la necesidad de trabajar en conjunto entre los gremios y las ONG para llegar a más empresas que puedan adherirse al pacto global</a:t>
            </a:r>
          </a:p>
        </p:txBody>
      </p:sp>
      <p:sp>
        <p:nvSpPr>
          <p:cNvPr id="5" name="フッター プレースホルダー 4"/>
          <p:cNvSpPr>
            <a:spLocks noGrp="1"/>
          </p:cNvSpPr>
          <p:nvPr>
            <p:ph type="ftr" sz="quarter" idx="3"/>
          </p:nvPr>
        </p:nvSpPr>
        <p:spPr/>
        <p:txBody>
          <a:bodyPr/>
          <a:lstStyle/>
          <a:p>
            <a:r>
              <a:rPr lang="en-US"/>
              <a:t>Fundación Suma Veritas</a:t>
            </a:r>
            <a:endParaRPr lang="en-US" dirty="0"/>
          </a:p>
        </p:txBody>
      </p:sp>
      <p:sp>
        <p:nvSpPr>
          <p:cNvPr id="11" name="テキスト プレースホルダー 10"/>
          <p:cNvSpPr>
            <a:spLocks noGrp="1"/>
          </p:cNvSpPr>
          <p:nvPr>
            <p:ph type="body" sz="quarter" idx="18"/>
          </p:nvPr>
        </p:nvSpPr>
        <p:spPr/>
        <p:txBody>
          <a:bodyPr/>
          <a:lstStyle/>
          <a:p>
            <a:r>
              <a:rPr lang="en-US"/>
              <a:t>DIÁLOGO CON MUJRES GREMIALISTAS</a:t>
            </a:r>
          </a:p>
          <a:p>
            <a:endParaRPr lang="en-US" dirty="0"/>
          </a:p>
        </p:txBody>
      </p:sp>
      <p:pic>
        <p:nvPicPr>
          <p:cNvPr id="26" name="Marcador de posición de imagen 25">
            <a:extLst>
              <a:ext uri="{FF2B5EF4-FFF2-40B4-BE49-F238E27FC236}">
                <a16:creationId xmlns:a16="http://schemas.microsoft.com/office/drawing/2014/main" id="{19D2D2BF-E537-EFFA-9898-AFED4226901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6927" r="16927"/>
          <a:stretch>
            <a:fillRect/>
          </a:stretch>
        </p:blipFill>
        <p:spPr/>
      </p:pic>
    </p:spTree>
    <p:extLst>
      <p:ext uri="{BB962C8B-B14F-4D97-AF65-F5344CB8AC3E}">
        <p14:creationId xmlns:p14="http://schemas.microsoft.com/office/powerpoint/2010/main" val="1346722191"/>
      </p:ext>
    </p:extLst>
  </p:cSld>
  <p:clrMapOvr>
    <a:masterClrMapping/>
  </p:clrMapOvr>
  <p:transition spd="slow" advTm="4058">
    <p:push dir="u"/>
  </p:transition>
</p:sld>
</file>

<file path=ppt/theme/theme1.xml><?xml version="1.0" encoding="utf-8"?>
<a:theme xmlns:a="http://schemas.openxmlformats.org/drawingml/2006/main" name="Title">
  <a:themeElements>
    <a:clrScheme name="Procyon Emerald">
      <a:dk1>
        <a:srgbClr val="FFFFFF"/>
      </a:dk1>
      <a:lt1>
        <a:srgbClr val="FFFFFF"/>
      </a:lt1>
      <a:dk2>
        <a:srgbClr val="3F3F3F"/>
      </a:dk2>
      <a:lt2>
        <a:srgbClr val="FFFFFF"/>
      </a:lt2>
      <a:accent1>
        <a:srgbClr val="33CCCC"/>
      </a:accent1>
      <a:accent2>
        <a:srgbClr val="127CFC"/>
      </a:accent2>
      <a:accent3>
        <a:srgbClr val="0D54F3"/>
      </a:accent3>
      <a:accent4>
        <a:srgbClr val="8064A2"/>
      </a:accent4>
      <a:accent5>
        <a:srgbClr val="4BACC6"/>
      </a:accent5>
      <a:accent6>
        <a:srgbClr val="F79646"/>
      </a:accent6>
      <a:hlink>
        <a:srgbClr val="33CCCC"/>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a:themeElements>
    <a:clrScheme name="Procyon Emerald">
      <a:dk1>
        <a:srgbClr val="FFFFFF"/>
      </a:dk1>
      <a:lt1>
        <a:srgbClr val="FFFFFF"/>
      </a:lt1>
      <a:dk2>
        <a:srgbClr val="3F3F3F"/>
      </a:dk2>
      <a:lt2>
        <a:srgbClr val="FFFFFF"/>
      </a:lt2>
      <a:accent1>
        <a:srgbClr val="33CCCC"/>
      </a:accent1>
      <a:accent2>
        <a:srgbClr val="127CFC"/>
      </a:accent2>
      <a:accent3>
        <a:srgbClr val="0D54F3"/>
      </a:accent3>
      <a:accent4>
        <a:srgbClr val="8064A2"/>
      </a:accent4>
      <a:accent5>
        <a:srgbClr val="4BACC6"/>
      </a:accent5>
      <a:accent6>
        <a:srgbClr val="F79646"/>
      </a:accent6>
      <a:hlink>
        <a:srgbClr val="3EA3F8"/>
      </a:hlink>
      <a:folHlink>
        <a:srgbClr val="7F7F7F"/>
      </a:folHlink>
    </a:clrScheme>
    <a:fontScheme name="Procyon">
      <a:majorFont>
        <a:latin typeface="Bebas Neue Book"/>
        <a:ea typeface="Capella Bold"/>
        <a:cs typeface=""/>
      </a:majorFont>
      <a:minorFont>
        <a:latin typeface="Roboto Light"/>
        <a:ea typeface="Capella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10196"/>
          </a:srgbClr>
        </a:solidFill>
        <a:ln w="98425" cmpd="thinThick">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FFFF">
              <a:alpha val="50196"/>
            </a:srgbClr>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7477</TotalTime>
  <Words>1001</Words>
  <Application>Microsoft Macintosh PowerPoint</Application>
  <PresentationFormat>Personalizado</PresentationFormat>
  <Paragraphs>115</Paragraphs>
  <Slides>12</Slides>
  <Notes>2</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12</vt:i4>
      </vt:variant>
    </vt:vector>
  </HeadingPairs>
  <TitlesOfParts>
    <vt:vector size="22" baseType="lpstr">
      <vt:lpstr>Arial</vt:lpstr>
      <vt:lpstr>Arial,Italic</vt:lpstr>
      <vt:lpstr>Bebas Neue Book</vt:lpstr>
      <vt:lpstr>Bebas Neue Regular</vt:lpstr>
      <vt:lpstr>Calibri</vt:lpstr>
      <vt:lpstr>Libre Franklin</vt:lpstr>
      <vt:lpstr>Roboto Light</vt:lpstr>
      <vt:lpstr>Wingdings</vt:lpstr>
      <vt:lpstr>Title</vt:lpstr>
      <vt:lpstr>Contents</vt:lpstr>
      <vt:lpstr>Suma Veritas Foundation</vt:lpstr>
      <vt:lpstr>Declaración de Respaldo</vt:lpstr>
      <vt:lpstr>Inclusión de Nuevos Participantes</vt:lpstr>
      <vt:lpstr>Acerca de nosotros </vt:lpstr>
      <vt:lpstr>NUESTRA FILOSOFIA</vt:lpstr>
      <vt:lpstr>NUESTRAS  ACTIVIDADES</vt:lpstr>
      <vt:lpstr>NUESTROS  LOGROS</vt:lpstr>
      <vt:lpstr>NUESTROS LOGROS</vt:lpstr>
      <vt:lpstr>ENCUENTRO ONG  &amp; GREMIOS</vt:lpstr>
      <vt:lpstr>PARTICIPACIONES INTERESANTES</vt:lpstr>
      <vt:lpstr>Factores de Impacto</vt:lpstr>
      <vt:lpstr>MUCHAS 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Procyon</dc:title>
  <dc:creator>Jun</dc:creator>
  <cp:lastModifiedBy>Grace De Oto</cp:lastModifiedBy>
  <cp:revision>194</cp:revision>
  <dcterms:created xsi:type="dcterms:W3CDTF">2015-01-09T17:56:04Z</dcterms:created>
  <dcterms:modified xsi:type="dcterms:W3CDTF">2022-12-18T15:27:31Z</dcterms:modified>
</cp:coreProperties>
</file>