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51" r:id="rId5"/>
    <p:sldId id="371" r:id="rId6"/>
    <p:sldId id="274" r:id="rId7"/>
    <p:sldId id="1266" r:id="rId8"/>
    <p:sldId id="1267" r:id="rId9"/>
    <p:sldId id="1269" r:id="rId10"/>
    <p:sldId id="1270" r:id="rId11"/>
    <p:sldId id="1271" r:id="rId12"/>
    <p:sldId id="1259" r:id="rId13"/>
    <p:sldId id="1253" r:id="rId14"/>
    <p:sldId id="1264" r:id="rId15"/>
    <p:sldId id="1263" r:id="rId16"/>
    <p:sldId id="1258" r:id="rId17"/>
  </p:sldIdLst>
  <p:sldSz cx="18288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Couverture" id="{165D3BC8-9077-42E7-AFB1-480606C3A85B}">
          <p14:sldIdLst>
            <p14:sldId id="351"/>
            <p14:sldId id="371"/>
            <p14:sldId id="274"/>
            <p14:sldId id="1266"/>
            <p14:sldId id="1267"/>
            <p14:sldId id="1269"/>
            <p14:sldId id="1270"/>
            <p14:sldId id="1271"/>
            <p14:sldId id="1259"/>
            <p14:sldId id="1253"/>
            <p14:sldId id="1264"/>
            <p14:sldId id="1263"/>
            <p14:sldId id="1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lène LAROCHELLE" initials="ML" lastIdx="1" clrIdx="0">
    <p:extLst>
      <p:ext uri="{19B8F6BF-5375-455C-9EA6-DF929625EA0E}">
        <p15:presenceInfo xmlns:p15="http://schemas.microsoft.com/office/powerpoint/2012/main" userId="Mylène LAROCHEL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D72B37-790A-437D-9CB6-C126831C3EA8}" v="5" dt="2022-02-28T14:05:20.65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6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ali PERRET" userId="39475c55-8781-4552-a61d-de64e9dad00d" providerId="ADAL" clId="{84D72B37-790A-437D-9CB6-C126831C3EA8}"/>
    <pc:docChg chg="undo custSel addSld delSld modSld modSection">
      <pc:chgData name="Magali PERRET" userId="39475c55-8781-4552-a61d-de64e9dad00d" providerId="ADAL" clId="{84D72B37-790A-437D-9CB6-C126831C3EA8}" dt="2022-02-28T14:14:18.352" v="680" actId="20577"/>
      <pc:docMkLst>
        <pc:docMk/>
      </pc:docMkLst>
      <pc:sldChg chg="add">
        <pc:chgData name="Magali PERRET" userId="39475c55-8781-4552-a61d-de64e9dad00d" providerId="ADAL" clId="{84D72B37-790A-437D-9CB6-C126831C3EA8}" dt="2022-02-28T11:37:44.150" v="0"/>
        <pc:sldMkLst>
          <pc:docMk/>
          <pc:sldMk cId="678985227" sldId="274"/>
        </pc:sldMkLst>
      </pc:sldChg>
      <pc:sldChg chg="modSp mod">
        <pc:chgData name="Magali PERRET" userId="39475c55-8781-4552-a61d-de64e9dad00d" providerId="ADAL" clId="{84D72B37-790A-437D-9CB6-C126831C3EA8}" dt="2022-02-28T14:14:18.352" v="680" actId="20577"/>
        <pc:sldMkLst>
          <pc:docMk/>
          <pc:sldMk cId="298064092" sldId="351"/>
        </pc:sldMkLst>
        <pc:spChg chg="mod">
          <ac:chgData name="Magali PERRET" userId="39475c55-8781-4552-a61d-de64e9dad00d" providerId="ADAL" clId="{84D72B37-790A-437D-9CB6-C126831C3EA8}" dt="2022-02-28T14:14:18.352" v="680" actId="20577"/>
          <ac:spMkLst>
            <pc:docMk/>
            <pc:sldMk cId="298064092" sldId="351"/>
            <ac:spMk id="2" creationId="{7793C39F-798D-48DA-AD95-14E68D6AAF37}"/>
          </ac:spMkLst>
        </pc:spChg>
      </pc:sldChg>
      <pc:sldChg chg="add del">
        <pc:chgData name="Magali PERRET" userId="39475c55-8781-4552-a61d-de64e9dad00d" providerId="ADAL" clId="{84D72B37-790A-437D-9CB6-C126831C3EA8}" dt="2022-02-28T11:38:44.583" v="5" actId="47"/>
        <pc:sldMkLst>
          <pc:docMk/>
          <pc:sldMk cId="2687398467" sldId="1254"/>
        </pc:sldMkLst>
      </pc:sldChg>
      <pc:sldChg chg="del">
        <pc:chgData name="Magali PERRET" userId="39475c55-8781-4552-a61d-de64e9dad00d" providerId="ADAL" clId="{84D72B37-790A-437D-9CB6-C126831C3EA8}" dt="2022-02-28T11:37:52.401" v="2" actId="47"/>
        <pc:sldMkLst>
          <pc:docMk/>
          <pc:sldMk cId="4054620441" sldId="1256"/>
        </pc:sldMkLst>
      </pc:sldChg>
      <pc:sldChg chg="del">
        <pc:chgData name="Magali PERRET" userId="39475c55-8781-4552-a61d-de64e9dad00d" providerId="ADAL" clId="{84D72B37-790A-437D-9CB6-C126831C3EA8}" dt="2022-02-28T11:37:49.989" v="1" actId="47"/>
        <pc:sldMkLst>
          <pc:docMk/>
          <pc:sldMk cId="441957849" sldId="1257"/>
        </pc:sldMkLst>
      </pc:sldChg>
      <pc:sldChg chg="modSp mod">
        <pc:chgData name="Magali PERRET" userId="39475c55-8781-4552-a61d-de64e9dad00d" providerId="ADAL" clId="{84D72B37-790A-437D-9CB6-C126831C3EA8}" dt="2022-02-28T11:42:21.946" v="549" actId="20577"/>
        <pc:sldMkLst>
          <pc:docMk/>
          <pc:sldMk cId="813059017" sldId="1259"/>
        </pc:sldMkLst>
        <pc:spChg chg="mod">
          <ac:chgData name="Magali PERRET" userId="39475c55-8781-4552-a61d-de64e9dad00d" providerId="ADAL" clId="{84D72B37-790A-437D-9CB6-C126831C3EA8}" dt="2022-02-28T11:41:59.808" v="529" actId="20577"/>
          <ac:spMkLst>
            <pc:docMk/>
            <pc:sldMk cId="813059017" sldId="1259"/>
            <ac:spMk id="2" creationId="{497F32AE-6C29-4537-A58E-79490227D57E}"/>
          </ac:spMkLst>
        </pc:spChg>
        <pc:spChg chg="mod">
          <ac:chgData name="Magali PERRET" userId="39475c55-8781-4552-a61d-de64e9dad00d" providerId="ADAL" clId="{84D72B37-790A-437D-9CB6-C126831C3EA8}" dt="2022-02-28T11:42:21.946" v="549" actId="20577"/>
          <ac:spMkLst>
            <pc:docMk/>
            <pc:sldMk cId="813059017" sldId="1259"/>
            <ac:spMk id="9" creationId="{DEBB44B9-B8E9-405F-884D-CA26B4CA86C5}"/>
          </ac:spMkLst>
        </pc:spChg>
      </pc:sldChg>
      <pc:sldChg chg="del">
        <pc:chgData name="Magali PERRET" userId="39475c55-8781-4552-a61d-de64e9dad00d" providerId="ADAL" clId="{84D72B37-790A-437D-9CB6-C126831C3EA8}" dt="2022-02-28T11:42:24.252" v="550" actId="47"/>
        <pc:sldMkLst>
          <pc:docMk/>
          <pc:sldMk cId="3037754613" sldId="1260"/>
        </pc:sldMkLst>
      </pc:sldChg>
      <pc:sldChg chg="del">
        <pc:chgData name="Magali PERRET" userId="39475c55-8781-4552-a61d-de64e9dad00d" providerId="ADAL" clId="{84D72B37-790A-437D-9CB6-C126831C3EA8}" dt="2022-02-28T11:37:49.989" v="1" actId="47"/>
        <pc:sldMkLst>
          <pc:docMk/>
          <pc:sldMk cId="4095204022" sldId="1261"/>
        </pc:sldMkLst>
      </pc:sldChg>
      <pc:sldChg chg="del">
        <pc:chgData name="Magali PERRET" userId="39475c55-8781-4552-a61d-de64e9dad00d" providerId="ADAL" clId="{84D72B37-790A-437D-9CB6-C126831C3EA8}" dt="2022-02-28T12:47:54.261" v="551" actId="2696"/>
        <pc:sldMkLst>
          <pc:docMk/>
          <pc:sldMk cId="488484278" sldId="1262"/>
        </pc:sldMkLst>
      </pc:sldChg>
      <pc:sldChg chg="add del">
        <pc:chgData name="Magali PERRET" userId="39475c55-8781-4552-a61d-de64e9dad00d" providerId="ADAL" clId="{84D72B37-790A-437D-9CB6-C126831C3EA8}" dt="2022-02-28T11:38:39.894" v="4" actId="47"/>
        <pc:sldMkLst>
          <pc:docMk/>
          <pc:sldMk cId="1015864473" sldId="1263"/>
        </pc:sldMkLst>
      </pc:sldChg>
      <pc:sldChg chg="modSp mod">
        <pc:chgData name="Magali PERRET" userId="39475c55-8781-4552-a61d-de64e9dad00d" providerId="ADAL" clId="{84D72B37-790A-437D-9CB6-C126831C3EA8}" dt="2022-02-28T11:40:41.250" v="395" actId="5793"/>
        <pc:sldMkLst>
          <pc:docMk/>
          <pc:sldMk cId="910696864" sldId="1264"/>
        </pc:sldMkLst>
        <pc:spChg chg="mod">
          <ac:chgData name="Magali PERRET" userId="39475c55-8781-4552-a61d-de64e9dad00d" providerId="ADAL" clId="{84D72B37-790A-437D-9CB6-C126831C3EA8}" dt="2022-02-28T11:40:41.250" v="395" actId="5793"/>
          <ac:spMkLst>
            <pc:docMk/>
            <pc:sldMk cId="910696864" sldId="1264"/>
            <ac:spMk id="9" creationId="{DEBB44B9-B8E9-405F-884D-CA26B4CA86C5}"/>
          </ac:spMkLst>
        </pc:spChg>
      </pc:sldChg>
      <pc:sldChg chg="del">
        <pc:chgData name="Magali PERRET" userId="39475c55-8781-4552-a61d-de64e9dad00d" providerId="ADAL" clId="{84D72B37-790A-437D-9CB6-C126831C3EA8}" dt="2022-02-28T11:38:44.583" v="5" actId="47"/>
        <pc:sldMkLst>
          <pc:docMk/>
          <pc:sldMk cId="2625610717" sldId="1265"/>
        </pc:sldMkLst>
      </pc:sldChg>
      <pc:sldChg chg="add">
        <pc:chgData name="Magali PERRET" userId="39475c55-8781-4552-a61d-de64e9dad00d" providerId="ADAL" clId="{84D72B37-790A-437D-9CB6-C126831C3EA8}" dt="2022-02-28T11:37:44.150" v="0"/>
        <pc:sldMkLst>
          <pc:docMk/>
          <pc:sldMk cId="2904079578" sldId="1266"/>
        </pc:sldMkLst>
      </pc:sldChg>
      <pc:sldChg chg="add">
        <pc:chgData name="Magali PERRET" userId="39475c55-8781-4552-a61d-de64e9dad00d" providerId="ADAL" clId="{84D72B37-790A-437D-9CB6-C126831C3EA8}" dt="2022-02-28T11:37:44.150" v="0"/>
        <pc:sldMkLst>
          <pc:docMk/>
          <pc:sldMk cId="1828119973" sldId="1267"/>
        </pc:sldMkLst>
      </pc:sldChg>
      <pc:sldChg chg="add del">
        <pc:chgData name="Magali PERRET" userId="39475c55-8781-4552-a61d-de64e9dad00d" providerId="ADAL" clId="{84D72B37-790A-437D-9CB6-C126831C3EA8}" dt="2022-02-28T14:10:04.968" v="629" actId="47"/>
        <pc:sldMkLst>
          <pc:docMk/>
          <pc:sldMk cId="1725600163" sldId="1268"/>
        </pc:sldMkLst>
      </pc:sldChg>
      <pc:sldChg chg="addSp delSp modSp add mod">
        <pc:chgData name="Magali PERRET" userId="39475c55-8781-4552-a61d-de64e9dad00d" providerId="ADAL" clId="{84D72B37-790A-437D-9CB6-C126831C3EA8}" dt="2022-02-28T14:08:45.893" v="628" actId="1076"/>
        <pc:sldMkLst>
          <pc:docMk/>
          <pc:sldMk cId="3877120430" sldId="1269"/>
        </pc:sldMkLst>
        <pc:spChg chg="mod">
          <ac:chgData name="Magali PERRET" userId="39475c55-8781-4552-a61d-de64e9dad00d" providerId="ADAL" clId="{84D72B37-790A-437D-9CB6-C126831C3EA8}" dt="2022-02-28T14:07:40.594" v="612" actId="1076"/>
          <ac:spMkLst>
            <pc:docMk/>
            <pc:sldMk cId="3877120430" sldId="1269"/>
            <ac:spMk id="2" creationId="{497F32AE-6C29-4537-A58E-79490227D57E}"/>
          </ac:spMkLst>
        </pc:spChg>
        <pc:picChg chg="add mod">
          <ac:chgData name="Magali PERRET" userId="39475c55-8781-4552-a61d-de64e9dad00d" providerId="ADAL" clId="{84D72B37-790A-437D-9CB6-C126831C3EA8}" dt="2022-02-28T14:07:42.638" v="613" actId="1076"/>
          <ac:picMkLst>
            <pc:docMk/>
            <pc:sldMk cId="3877120430" sldId="1269"/>
            <ac:picMk id="7" creationId="{42B21C74-C0DC-47B2-B525-BE6CE425DED5}"/>
          </ac:picMkLst>
        </pc:picChg>
        <pc:picChg chg="add mod">
          <ac:chgData name="Magali PERRET" userId="39475c55-8781-4552-a61d-de64e9dad00d" providerId="ADAL" clId="{84D72B37-790A-437D-9CB6-C126831C3EA8}" dt="2022-02-28T14:07:45.486" v="614" actId="1076"/>
          <ac:picMkLst>
            <pc:docMk/>
            <pc:sldMk cId="3877120430" sldId="1269"/>
            <ac:picMk id="8" creationId="{78C678EE-1BBD-43B9-AC92-3965F6A18D09}"/>
          </ac:picMkLst>
        </pc:picChg>
        <pc:picChg chg="add mod">
          <ac:chgData name="Magali PERRET" userId="39475c55-8781-4552-a61d-de64e9dad00d" providerId="ADAL" clId="{84D72B37-790A-437D-9CB6-C126831C3EA8}" dt="2022-02-28T14:08:05.862" v="621" actId="1076"/>
          <ac:picMkLst>
            <pc:docMk/>
            <pc:sldMk cId="3877120430" sldId="1269"/>
            <ac:picMk id="9" creationId="{7E4F429A-0F4D-4487-A707-A47BE07CA3B2}"/>
          </ac:picMkLst>
        </pc:picChg>
        <pc:picChg chg="del">
          <ac:chgData name="Magali PERRET" userId="39475c55-8781-4552-a61d-de64e9dad00d" providerId="ADAL" clId="{84D72B37-790A-437D-9CB6-C126831C3EA8}" dt="2022-02-28T14:06:59.475" v="593" actId="478"/>
          <ac:picMkLst>
            <pc:docMk/>
            <pc:sldMk cId="3877120430" sldId="1269"/>
            <ac:picMk id="10" creationId="{089E205F-8744-4150-A278-7B05AAD9606D}"/>
          </ac:picMkLst>
        </pc:picChg>
        <pc:picChg chg="del">
          <ac:chgData name="Magali PERRET" userId="39475c55-8781-4552-a61d-de64e9dad00d" providerId="ADAL" clId="{84D72B37-790A-437D-9CB6-C126831C3EA8}" dt="2022-02-28T14:07:20.825" v="603" actId="478"/>
          <ac:picMkLst>
            <pc:docMk/>
            <pc:sldMk cId="3877120430" sldId="1269"/>
            <ac:picMk id="11" creationId="{569507B8-F529-40D0-809C-2B7A2662FF44}"/>
          </ac:picMkLst>
        </pc:picChg>
        <pc:picChg chg="del">
          <ac:chgData name="Magali PERRET" userId="39475c55-8781-4552-a61d-de64e9dad00d" providerId="ADAL" clId="{84D72B37-790A-437D-9CB6-C126831C3EA8}" dt="2022-02-28T14:07:20.341" v="602" actId="478"/>
          <ac:picMkLst>
            <pc:docMk/>
            <pc:sldMk cId="3877120430" sldId="1269"/>
            <ac:picMk id="12" creationId="{24FA35B6-CFDF-4C2C-81FA-F9A309C9A6C3}"/>
          </ac:picMkLst>
        </pc:picChg>
        <pc:picChg chg="del">
          <ac:chgData name="Magali PERRET" userId="39475c55-8781-4552-a61d-de64e9dad00d" providerId="ADAL" clId="{84D72B37-790A-437D-9CB6-C126831C3EA8}" dt="2022-02-28T14:07:21.268" v="604" actId="478"/>
          <ac:picMkLst>
            <pc:docMk/>
            <pc:sldMk cId="3877120430" sldId="1269"/>
            <ac:picMk id="13" creationId="{A04464E2-C0F1-46DA-A7D0-9414F5A30F70}"/>
          </ac:picMkLst>
        </pc:picChg>
        <pc:picChg chg="add mod">
          <ac:chgData name="Magali PERRET" userId="39475c55-8781-4552-a61d-de64e9dad00d" providerId="ADAL" clId="{84D72B37-790A-437D-9CB6-C126831C3EA8}" dt="2022-02-28T14:08:45.893" v="628" actId="1076"/>
          <ac:picMkLst>
            <pc:docMk/>
            <pc:sldMk cId="3877120430" sldId="1269"/>
            <ac:picMk id="14" creationId="{D652D227-A173-49C9-AD23-9AAFD34FEE8E}"/>
          </ac:picMkLst>
        </pc:picChg>
      </pc:sldChg>
      <pc:sldChg chg="addSp delSp modSp add mod">
        <pc:chgData name="Magali PERRET" userId="39475c55-8781-4552-a61d-de64e9dad00d" providerId="ADAL" clId="{84D72B37-790A-437D-9CB6-C126831C3EA8}" dt="2022-02-28T14:06:09.479" v="592" actId="1076"/>
        <pc:sldMkLst>
          <pc:docMk/>
          <pc:sldMk cId="2676382039" sldId="1270"/>
        </pc:sldMkLst>
        <pc:picChg chg="del">
          <ac:chgData name="Magali PERRET" userId="39475c55-8781-4552-a61d-de64e9dad00d" providerId="ADAL" clId="{84D72B37-790A-437D-9CB6-C126831C3EA8}" dt="2022-02-28T14:03:49.789" v="553" actId="478"/>
          <ac:picMkLst>
            <pc:docMk/>
            <pc:sldMk cId="2676382039" sldId="1270"/>
            <ac:picMk id="4" creationId="{89A726B0-6D29-4459-A501-3E25640B5B65}"/>
          </ac:picMkLst>
        </pc:picChg>
        <pc:picChg chg="del">
          <ac:chgData name="Magali PERRET" userId="39475c55-8781-4552-a61d-de64e9dad00d" providerId="ADAL" clId="{84D72B37-790A-437D-9CB6-C126831C3EA8}" dt="2022-02-28T14:03:46.862" v="552" actId="478"/>
          <ac:picMkLst>
            <pc:docMk/>
            <pc:sldMk cId="2676382039" sldId="1270"/>
            <ac:picMk id="6" creationId="{5604ED73-63DE-4727-89F3-EB8D404F81FD}"/>
          </ac:picMkLst>
        </pc:picChg>
        <pc:picChg chg="del">
          <ac:chgData name="Magali PERRET" userId="39475c55-8781-4552-a61d-de64e9dad00d" providerId="ADAL" clId="{84D72B37-790A-437D-9CB6-C126831C3EA8}" dt="2022-02-28T14:04:03.506" v="561" actId="478"/>
          <ac:picMkLst>
            <pc:docMk/>
            <pc:sldMk cId="2676382039" sldId="1270"/>
            <ac:picMk id="7" creationId="{20C0BF83-A0C9-4062-A830-13A1E5EF6BB5}"/>
          </ac:picMkLst>
        </pc:picChg>
        <pc:picChg chg="del">
          <ac:chgData name="Magali PERRET" userId="39475c55-8781-4552-a61d-de64e9dad00d" providerId="ADAL" clId="{84D72B37-790A-437D-9CB6-C126831C3EA8}" dt="2022-02-28T14:04:02.243" v="559" actId="478"/>
          <ac:picMkLst>
            <pc:docMk/>
            <pc:sldMk cId="2676382039" sldId="1270"/>
            <ac:picMk id="8" creationId="{CC15927B-D9A8-4866-B647-3F548DB897E7}"/>
          </ac:picMkLst>
        </pc:picChg>
        <pc:picChg chg="del">
          <ac:chgData name="Magali PERRET" userId="39475c55-8781-4552-a61d-de64e9dad00d" providerId="ADAL" clId="{84D72B37-790A-437D-9CB6-C126831C3EA8}" dt="2022-02-28T14:04:03.093" v="560" actId="478"/>
          <ac:picMkLst>
            <pc:docMk/>
            <pc:sldMk cId="2676382039" sldId="1270"/>
            <ac:picMk id="9" creationId="{99E8C759-02C8-4719-95E7-6D88582401C8}"/>
          </ac:picMkLst>
        </pc:picChg>
        <pc:picChg chg="add mod">
          <ac:chgData name="Magali PERRET" userId="39475c55-8781-4552-a61d-de64e9dad00d" providerId="ADAL" clId="{84D72B37-790A-437D-9CB6-C126831C3EA8}" dt="2022-02-28T14:04:00.119" v="558" actId="14100"/>
          <ac:picMkLst>
            <pc:docMk/>
            <pc:sldMk cId="2676382039" sldId="1270"/>
            <ac:picMk id="10" creationId="{959FC781-3FF7-46CA-81D2-F4EB70C8791A}"/>
          </ac:picMkLst>
        </pc:picChg>
        <pc:picChg chg="add mod">
          <ac:chgData name="Magali PERRET" userId="39475c55-8781-4552-a61d-de64e9dad00d" providerId="ADAL" clId="{84D72B37-790A-437D-9CB6-C126831C3EA8}" dt="2022-02-28T14:05:55.750" v="586" actId="1076"/>
          <ac:picMkLst>
            <pc:docMk/>
            <pc:sldMk cId="2676382039" sldId="1270"/>
            <ac:picMk id="11" creationId="{3CD81DD0-CB03-4775-A219-24A69B07764E}"/>
          </ac:picMkLst>
        </pc:picChg>
        <pc:picChg chg="add mod">
          <ac:chgData name="Magali PERRET" userId="39475c55-8781-4552-a61d-de64e9dad00d" providerId="ADAL" clId="{84D72B37-790A-437D-9CB6-C126831C3EA8}" dt="2022-02-28T14:06:07.951" v="591" actId="1076"/>
          <ac:picMkLst>
            <pc:docMk/>
            <pc:sldMk cId="2676382039" sldId="1270"/>
            <ac:picMk id="12" creationId="{4233CBAA-1979-4FC2-9DF4-867DEF8FC100}"/>
          </ac:picMkLst>
        </pc:picChg>
        <pc:picChg chg="add mod">
          <ac:chgData name="Magali PERRET" userId="39475c55-8781-4552-a61d-de64e9dad00d" providerId="ADAL" clId="{84D72B37-790A-437D-9CB6-C126831C3EA8}" dt="2022-02-28T14:06:09.479" v="592" actId="1076"/>
          <ac:picMkLst>
            <pc:docMk/>
            <pc:sldMk cId="2676382039" sldId="1270"/>
            <ac:picMk id="13" creationId="{025065CC-0778-402C-A18B-80402EFB3B3A}"/>
          </ac:picMkLst>
        </pc:picChg>
      </pc:sldChg>
      <pc:sldChg chg="addSp delSp modSp add mod">
        <pc:chgData name="Magali PERRET" userId="39475c55-8781-4552-a61d-de64e9dad00d" providerId="ADAL" clId="{84D72B37-790A-437D-9CB6-C126831C3EA8}" dt="2022-02-28T14:12:00.951" v="666" actId="14100"/>
        <pc:sldMkLst>
          <pc:docMk/>
          <pc:sldMk cId="3152318580" sldId="1271"/>
        </pc:sldMkLst>
        <pc:picChg chg="del">
          <ac:chgData name="Magali PERRET" userId="39475c55-8781-4552-a61d-de64e9dad00d" providerId="ADAL" clId="{84D72B37-790A-437D-9CB6-C126831C3EA8}" dt="2022-02-28T14:10:25.555" v="631" actId="478"/>
          <ac:picMkLst>
            <pc:docMk/>
            <pc:sldMk cId="3152318580" sldId="1271"/>
            <ac:picMk id="7" creationId="{42B21C74-C0DC-47B2-B525-BE6CE425DED5}"/>
          </ac:picMkLst>
        </pc:picChg>
        <pc:picChg chg="del">
          <ac:chgData name="Magali PERRET" userId="39475c55-8781-4552-a61d-de64e9dad00d" providerId="ADAL" clId="{84D72B37-790A-437D-9CB6-C126831C3EA8}" dt="2022-02-28T14:10:52.812" v="634" actId="478"/>
          <ac:picMkLst>
            <pc:docMk/>
            <pc:sldMk cId="3152318580" sldId="1271"/>
            <ac:picMk id="8" creationId="{78C678EE-1BBD-43B9-AC92-3965F6A18D09}"/>
          </ac:picMkLst>
        </pc:picChg>
        <pc:picChg chg="del">
          <ac:chgData name="Magali PERRET" userId="39475c55-8781-4552-a61d-de64e9dad00d" providerId="ADAL" clId="{84D72B37-790A-437D-9CB6-C126831C3EA8}" dt="2022-02-28T14:10:53.706" v="635" actId="478"/>
          <ac:picMkLst>
            <pc:docMk/>
            <pc:sldMk cId="3152318580" sldId="1271"/>
            <ac:picMk id="9" creationId="{7E4F429A-0F4D-4487-A707-A47BE07CA3B2}"/>
          </ac:picMkLst>
        </pc:picChg>
        <pc:picChg chg="add mod">
          <ac:chgData name="Magali PERRET" userId="39475c55-8781-4552-a61d-de64e9dad00d" providerId="ADAL" clId="{84D72B37-790A-437D-9CB6-C126831C3EA8}" dt="2022-02-28T14:12:00.951" v="666" actId="14100"/>
          <ac:picMkLst>
            <pc:docMk/>
            <pc:sldMk cId="3152318580" sldId="1271"/>
            <ac:picMk id="10" creationId="{9224EF05-B564-4B5A-BADC-309414D59F43}"/>
          </ac:picMkLst>
        </pc:picChg>
        <pc:picChg chg="add mod">
          <ac:chgData name="Magali PERRET" userId="39475c55-8781-4552-a61d-de64e9dad00d" providerId="ADAL" clId="{84D72B37-790A-437D-9CB6-C126831C3EA8}" dt="2022-02-28T14:11:32.119" v="653" actId="14100"/>
          <ac:picMkLst>
            <pc:docMk/>
            <pc:sldMk cId="3152318580" sldId="1271"/>
            <ac:picMk id="11" creationId="{214E8D1F-B0EC-4BF8-9C48-DE05A5CD798D}"/>
          </ac:picMkLst>
        </pc:picChg>
        <pc:picChg chg="add mod">
          <ac:chgData name="Magali PERRET" userId="39475c55-8781-4552-a61d-de64e9dad00d" providerId="ADAL" clId="{84D72B37-790A-437D-9CB6-C126831C3EA8}" dt="2022-02-28T14:11:35.319" v="654" actId="14100"/>
          <ac:picMkLst>
            <pc:docMk/>
            <pc:sldMk cId="3152318580" sldId="1271"/>
            <ac:picMk id="12" creationId="{03CF5DE4-3308-4407-B539-695E53DB7F4B}"/>
          </ac:picMkLst>
        </pc:picChg>
        <pc:picChg chg="add mod">
          <ac:chgData name="Magali PERRET" userId="39475c55-8781-4552-a61d-de64e9dad00d" providerId="ADAL" clId="{84D72B37-790A-437D-9CB6-C126831C3EA8}" dt="2022-02-28T14:11:53.215" v="663" actId="1076"/>
          <ac:picMkLst>
            <pc:docMk/>
            <pc:sldMk cId="3152318580" sldId="1271"/>
            <ac:picMk id="13" creationId="{6B99522F-F115-4D4F-AD83-08C1395F77CC}"/>
          </ac:picMkLst>
        </pc:picChg>
        <pc:picChg chg="del">
          <ac:chgData name="Magali PERRET" userId="39475c55-8781-4552-a61d-de64e9dad00d" providerId="ADAL" clId="{84D72B37-790A-437D-9CB6-C126831C3EA8}" dt="2022-02-28T14:10:54.273" v="636" actId="478"/>
          <ac:picMkLst>
            <pc:docMk/>
            <pc:sldMk cId="3152318580" sldId="1271"/>
            <ac:picMk id="14" creationId="{D652D227-A173-49C9-AD23-9AAFD34FEE8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7AADF9-49F4-49DD-9593-FB32900F8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43A44FB-7B74-45CC-9614-E52CA80E38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C5A6DE-10E2-437C-992F-F4DBCA7F43F2}" type="datetimeFigureOut">
              <a:rPr lang="fr-FR" smtClean="0"/>
              <a:t>28/02/2022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D8152DF-7FCF-4FCD-8E90-122DFA922F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DA1730D-BFB5-4D7C-B55D-9B73A3215F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FB3BD-048D-41F3-A120-DCA4A08729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9452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erture - Bleu/Ve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43EBAA09-691E-41E3-87D3-BC522EAB4F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415" y="3531177"/>
            <a:ext cx="6119969" cy="61562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C3CE695-8B46-4B73-B55F-F72E64E90B93}"/>
              </a:ext>
            </a:extLst>
          </p:cNvPr>
          <p:cNvSpPr/>
          <p:nvPr userDrawn="1"/>
        </p:nvSpPr>
        <p:spPr>
          <a:xfrm>
            <a:off x="106420" y="12807380"/>
            <a:ext cx="812636" cy="446276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itre de la présentation">
            <a:extLst>
              <a:ext uri="{FF2B5EF4-FFF2-40B4-BE49-F238E27FC236}">
                <a16:creationId xmlns:a16="http://schemas.microsoft.com/office/drawing/2014/main" id="{94F9A527-0216-4695-B5AC-4B660E6CA71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4" name="Texte niveau 1…">
            <a:extLst>
              <a:ext uri="{FF2B5EF4-FFF2-40B4-BE49-F238E27FC236}">
                <a16:creationId xmlns:a16="http://schemas.microsoft.com/office/drawing/2014/main" id="{F3BE9FDC-28F3-43A2-AB49-7258436127FB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35B988D4-C124-4EA6-B642-6F0A10D17738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0CC1CB0B-23EB-4722-9607-D56DAFC9CCBA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8" name="Image">
            <a:extLst>
              <a:ext uri="{FF2B5EF4-FFF2-40B4-BE49-F238E27FC236}">
                <a16:creationId xmlns:a16="http://schemas.microsoft.com/office/drawing/2014/main" id="{DD5E98A7-33E6-4383-BD28-F4BD440E7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6" y="8375254"/>
            <a:ext cx="4716850" cy="3334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" descr="Image">
            <a:extLst>
              <a:ext uri="{FF2B5EF4-FFF2-40B4-BE49-F238E27FC236}">
                <a16:creationId xmlns:a16="http://schemas.microsoft.com/office/drawing/2014/main" id="{68C3CB0B-EBB0-4ADA-B2FC-39F0AFAE2D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Auteur et date">
            <a:extLst>
              <a:ext uri="{FF2B5EF4-FFF2-40B4-BE49-F238E27FC236}">
                <a16:creationId xmlns:a16="http://schemas.microsoft.com/office/drawing/2014/main" id="{FA4F4E37-921C-4C17-A4DC-595F849F00C9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23" name="Auteur et date">
            <a:extLst>
              <a:ext uri="{FF2B5EF4-FFF2-40B4-BE49-F238E27FC236}">
                <a16:creationId xmlns:a16="http://schemas.microsoft.com/office/drawing/2014/main" id="{1F0C298B-FDFD-40C7-B025-CE97B8869D27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410336611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Fin de document - Corail/Rou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6E90594-306D-4D7E-A35F-986E92DE3DF6}"/>
              </a:ext>
            </a:extLst>
          </p:cNvPr>
          <p:cNvSpPr/>
          <p:nvPr userDrawn="1"/>
        </p:nvSpPr>
        <p:spPr>
          <a:xfrm>
            <a:off x="106417" y="12807380"/>
            <a:ext cx="17972690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60981D-D7C8-4FAE-B8BF-6D36ED2432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8579" y="3828041"/>
            <a:ext cx="8570841" cy="605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3961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erture -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1510F9B-C096-4F5E-886F-CABA1E07B2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415" y="3531177"/>
            <a:ext cx="6119969" cy="615623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13BF376-C186-4BD0-A7B1-C90866E0BFC0}"/>
              </a:ext>
            </a:extLst>
          </p:cNvPr>
          <p:cNvSpPr/>
          <p:nvPr userDrawn="1"/>
        </p:nvSpPr>
        <p:spPr>
          <a:xfrm>
            <a:off x="106419" y="12807380"/>
            <a:ext cx="3133397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07036A3A-A759-4E70-9B02-F6EFDA721F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5" name="Texte niveau 1…">
            <a:extLst>
              <a:ext uri="{FF2B5EF4-FFF2-40B4-BE49-F238E27FC236}">
                <a16:creationId xmlns:a16="http://schemas.microsoft.com/office/drawing/2014/main" id="{B1EAB17B-D2A8-46B7-BB91-1C74FF4BFE4D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0CA43FBD-8525-47DE-ADDA-87C47E067078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82623A82-F7B6-4E1D-AB8C-89EE94BB60D9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8" name="Image">
            <a:extLst>
              <a:ext uri="{FF2B5EF4-FFF2-40B4-BE49-F238E27FC236}">
                <a16:creationId xmlns:a16="http://schemas.microsoft.com/office/drawing/2014/main" id="{6B8EB3EE-1937-4058-A69C-D78803C216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232" y="8375254"/>
            <a:ext cx="4716637" cy="3334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 20" descr="Une image contenant lumière, eau, sombre, assis&#10;&#10;Description générée automatiquement">
            <a:extLst>
              <a:ext uri="{FF2B5EF4-FFF2-40B4-BE49-F238E27FC236}">
                <a16:creationId xmlns:a16="http://schemas.microsoft.com/office/drawing/2014/main" id="{BC4773E4-25C8-481B-A397-93E3E75BB9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2015" y="2964421"/>
            <a:ext cx="8145986" cy="591762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49578AB-05A0-4293-A67C-13D6266475AC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42871213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uverture -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3872C8C4-B355-42BF-AAA8-F9691BDDF0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5294" y="3597005"/>
            <a:ext cx="6048173" cy="6084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CF5A0BC-3BF3-4252-B590-2390001EB670}"/>
              </a:ext>
            </a:extLst>
          </p:cNvPr>
          <p:cNvSpPr/>
          <p:nvPr userDrawn="1"/>
        </p:nvSpPr>
        <p:spPr>
          <a:xfrm>
            <a:off x="106417" y="12807380"/>
            <a:ext cx="3121572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8826C314-1FDA-4B8C-8695-7605205E2B2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5" name="Texte niveau 1…">
            <a:extLst>
              <a:ext uri="{FF2B5EF4-FFF2-40B4-BE49-F238E27FC236}">
                <a16:creationId xmlns:a16="http://schemas.microsoft.com/office/drawing/2014/main" id="{BD3E3100-E99B-494F-AE4D-76912CD5FB05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3FB5D009-5F06-4BFA-B997-719608F667FC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BF19D4D4-1F69-4FAE-A392-029F88959518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8" name="Image">
            <a:extLst>
              <a:ext uri="{FF2B5EF4-FFF2-40B4-BE49-F238E27FC236}">
                <a16:creationId xmlns:a16="http://schemas.microsoft.com/office/drawing/2014/main" id="{F88324EB-0092-4C67-9E49-F74C477886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232" y="8375254"/>
            <a:ext cx="4716637" cy="3334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 18" descr="Une image contenant lumière, eau, sombre, assis&#10;&#10;Description générée automatiquement">
            <a:extLst>
              <a:ext uri="{FF2B5EF4-FFF2-40B4-BE49-F238E27FC236}">
                <a16:creationId xmlns:a16="http://schemas.microsoft.com/office/drawing/2014/main" id="{F281BAB0-A9F8-4CF2-8E7E-9AF466E084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2015" y="2964421"/>
            <a:ext cx="8145986" cy="591762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D14721E-0DBB-4707-97B5-396D336FABD2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40049589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uverture -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C64DE6F-BC6A-495E-81C5-4E3E66E015EA}"/>
              </a:ext>
            </a:extLst>
          </p:cNvPr>
          <p:cNvSpPr/>
          <p:nvPr userDrawn="1"/>
        </p:nvSpPr>
        <p:spPr>
          <a:xfrm>
            <a:off x="106417" y="12807380"/>
            <a:ext cx="3263462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itre de la présentation">
            <a:extLst>
              <a:ext uri="{FF2B5EF4-FFF2-40B4-BE49-F238E27FC236}">
                <a16:creationId xmlns:a16="http://schemas.microsoft.com/office/drawing/2014/main" id="{49F95B86-41E6-4015-8B1A-C0EA8B62938A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5" name="Texte niveau 1…">
            <a:extLst>
              <a:ext uri="{FF2B5EF4-FFF2-40B4-BE49-F238E27FC236}">
                <a16:creationId xmlns:a16="http://schemas.microsoft.com/office/drawing/2014/main" id="{003C6D01-8D08-42EA-BE9D-DFB96080A86A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D8EE15B6-D4FF-41AB-AA47-504728ED1F2A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ADCCFADE-ACDC-408D-8A2B-8D7C940EC9B4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accent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8" name="Image">
            <a:extLst>
              <a:ext uri="{FF2B5EF4-FFF2-40B4-BE49-F238E27FC236}">
                <a16:creationId xmlns:a16="http://schemas.microsoft.com/office/drawing/2014/main" id="{99AB41BE-7BEE-4066-BF81-9D8A0B7AE4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232" y="8375254"/>
            <a:ext cx="4716637" cy="3334996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Espace réservé pour une image  2">
            <a:extLst>
              <a:ext uri="{FF2B5EF4-FFF2-40B4-BE49-F238E27FC236}">
                <a16:creationId xmlns:a16="http://schemas.microsoft.com/office/drawing/2014/main" id="{3DEB6D5E-BE78-43DD-838B-A2B6BD425F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85087" y="3582489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19" name="Image 18" descr="Une image contenant lumière, eau, sombre, assis&#10;&#10;Description générée automatiquement">
            <a:extLst>
              <a:ext uri="{FF2B5EF4-FFF2-40B4-BE49-F238E27FC236}">
                <a16:creationId xmlns:a16="http://schemas.microsoft.com/office/drawing/2014/main" id="{CDAC108C-B9A8-4280-BBCD-6F468C6172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2015" y="2964421"/>
            <a:ext cx="8145986" cy="591762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BFE7DF4-2C5A-424A-9A86-6631649CB4F0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1837055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 -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BA06882-3740-43DF-AC63-5055FB8828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584" y="1253135"/>
            <a:ext cx="10771064" cy="106872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D08618F-4EEE-4A8B-BFD3-FF4534634385}"/>
              </a:ext>
            </a:extLst>
          </p:cNvPr>
          <p:cNvSpPr/>
          <p:nvPr userDrawn="1"/>
        </p:nvSpPr>
        <p:spPr>
          <a:xfrm>
            <a:off x="106418" y="12807380"/>
            <a:ext cx="3429000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Espace réservé pour une image  2">
            <a:extLst>
              <a:ext uri="{FF2B5EF4-FFF2-40B4-BE49-F238E27FC236}">
                <a16:creationId xmlns:a16="http://schemas.microsoft.com/office/drawing/2014/main" id="{1FF06BB1-A8BA-4F1F-B696-C060525199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02684" y="3409681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4" name="Titre de la présentation">
            <a:extLst>
              <a:ext uri="{FF2B5EF4-FFF2-40B4-BE49-F238E27FC236}">
                <a16:creationId xmlns:a16="http://schemas.microsoft.com/office/drawing/2014/main" id="{CAA30B41-3DD0-4379-8C64-2574FAE3BD4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98090" y="3697502"/>
            <a:ext cx="8371742" cy="783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5400" spc="-232">
                <a:solidFill>
                  <a:schemeClr val="accent1"/>
                </a:solidFill>
              </a:defRPr>
            </a:lvl1pPr>
          </a:lstStyle>
          <a:p>
            <a:r>
              <a:rPr err="1"/>
              <a:t>Titre</a:t>
            </a:r>
            <a:r>
              <a:t> de l</a:t>
            </a:r>
            <a:r>
              <a:rPr lang="fr-FR"/>
              <a:t>’intercalaire</a:t>
            </a:r>
            <a:endParaRPr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DCFD17A-DA4B-40DB-A65D-4943A6896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8090" y="5681239"/>
            <a:ext cx="8371742" cy="48880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1D964D8C-1653-4607-8E8B-0F08CE4263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6924" y="4632846"/>
            <a:ext cx="8372679" cy="77152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Sous-titre de l’intercalaire</a:t>
            </a:r>
          </a:p>
        </p:txBody>
      </p:sp>
      <p:pic>
        <p:nvPicPr>
          <p:cNvPr id="23" name="Image">
            <a:extLst>
              <a:ext uri="{FF2B5EF4-FFF2-40B4-BE49-F238E27FC236}">
                <a16:creationId xmlns:a16="http://schemas.microsoft.com/office/drawing/2014/main" id="{ED95FA31-DEC1-43F3-A11F-27756AC4A5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Image 23" descr="Une image contenant lumière, eau, sombre, assis&#10;&#10;Description générée automatiquement">
            <a:extLst>
              <a:ext uri="{FF2B5EF4-FFF2-40B4-BE49-F238E27FC236}">
                <a16:creationId xmlns:a16="http://schemas.microsoft.com/office/drawing/2014/main" id="{D6A19B11-9F2B-4B29-BAD4-BC5D9A83AE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2015" y="3196649"/>
            <a:ext cx="8145986" cy="591762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05F2361-377F-4498-8198-CD3EE2FA5895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93438932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Fin de document - 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4A26ED-06BB-489B-9393-8109740EEEA7}"/>
              </a:ext>
            </a:extLst>
          </p:cNvPr>
          <p:cNvSpPr/>
          <p:nvPr userDrawn="1"/>
        </p:nvSpPr>
        <p:spPr>
          <a:xfrm>
            <a:off x="106419" y="12807380"/>
            <a:ext cx="18181583" cy="44627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4AA8CEF-2421-4CF4-8B45-DAA5B752BD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8579" y="3827905"/>
            <a:ext cx="8570841" cy="606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7324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 - Bleu/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76D2E07C-40A7-4A5A-8F18-FF77F0FC8EBD}"/>
              </a:ext>
            </a:extLst>
          </p:cNvPr>
          <p:cNvSpPr txBox="1">
            <a:spLocks/>
          </p:cNvSpPr>
          <p:nvPr userDrawn="1"/>
        </p:nvSpPr>
        <p:spPr>
          <a:xfrm>
            <a:off x="942472" y="938551"/>
            <a:ext cx="16478250" cy="1011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b">
            <a:sp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-232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fr-FR" sz="7200"/>
              <a:t>Sommaire</a:t>
            </a:r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9A15B25E-BF8E-4184-9009-126A15C0BAB3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85372" y="5955876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C0544A35-8DB6-4CC6-8C4E-5D78AE940ECF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85372" y="6532271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DE49FC55-B64F-4EBA-A543-43E953E60278}"/>
              </a:ext>
            </a:extLst>
          </p:cNvPr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85372" y="7108665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9" name="Texte niveau 1…">
            <a:extLst>
              <a:ext uri="{FF2B5EF4-FFF2-40B4-BE49-F238E27FC236}">
                <a16:creationId xmlns:a16="http://schemas.microsoft.com/office/drawing/2014/main" id="{CA5BF6E5-5E47-4286-8B28-6A55BF0D6F13}"/>
              </a:ext>
            </a:extLst>
          </p:cNvPr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85372" y="768506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47" name="Texte niveau 1…">
            <a:extLst>
              <a:ext uri="{FF2B5EF4-FFF2-40B4-BE49-F238E27FC236}">
                <a16:creationId xmlns:a16="http://schemas.microsoft.com/office/drawing/2014/main" id="{830CB8B2-A91C-4ED3-8A66-C3E02B26FBEE}"/>
              </a:ext>
            </a:extLst>
          </p:cNvPr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942474" y="8577853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48" name="Texte niveau 1…">
            <a:extLst>
              <a:ext uri="{FF2B5EF4-FFF2-40B4-BE49-F238E27FC236}">
                <a16:creationId xmlns:a16="http://schemas.microsoft.com/office/drawing/2014/main" id="{28917051-8504-4E51-8A11-3DA3E637B0E2}"/>
              </a:ext>
            </a:extLst>
          </p:cNvPr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85372" y="931746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49" name="Texte niveau 1…">
            <a:extLst>
              <a:ext uri="{FF2B5EF4-FFF2-40B4-BE49-F238E27FC236}">
                <a16:creationId xmlns:a16="http://schemas.microsoft.com/office/drawing/2014/main" id="{96E3142E-6472-4669-AFB4-EEDA48E3D315}"/>
              </a:ext>
            </a:extLst>
          </p:cNvPr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1285372" y="9893857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50" name="Texte niveau 1…">
            <a:extLst>
              <a:ext uri="{FF2B5EF4-FFF2-40B4-BE49-F238E27FC236}">
                <a16:creationId xmlns:a16="http://schemas.microsoft.com/office/drawing/2014/main" id="{B6FEA241-8DD6-4077-9260-A778C91A9446}"/>
              </a:ext>
            </a:extLst>
          </p:cNvPr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285372" y="1047025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51" name="Texte niveau 1…">
            <a:extLst>
              <a:ext uri="{FF2B5EF4-FFF2-40B4-BE49-F238E27FC236}">
                <a16:creationId xmlns:a16="http://schemas.microsoft.com/office/drawing/2014/main" id="{DDFE904C-F75F-49CE-8DE3-2F7D069CAFE0}"/>
              </a:ext>
            </a:extLst>
          </p:cNvPr>
          <p:cNvSpPr txBox="1">
            <a:spLocks noGrp="1"/>
          </p:cNvSpPr>
          <p:nvPr>
            <p:ph type="body" sz="quarter" idx="31" hasCustomPrompt="1"/>
          </p:nvPr>
        </p:nvSpPr>
        <p:spPr>
          <a:xfrm>
            <a:off x="1285372" y="11046648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11B0B7D-63CA-4CCF-96AE-4D31DE7F7BF8}"/>
              </a:ext>
            </a:extLst>
          </p:cNvPr>
          <p:cNvCxnSpPr/>
          <p:nvPr userDrawn="1"/>
        </p:nvCxnSpPr>
        <p:spPr>
          <a:xfrm>
            <a:off x="942474" y="1949660"/>
            <a:ext cx="761039" cy="0"/>
          </a:xfrm>
          <a:prstGeom prst="line">
            <a:avLst/>
          </a:prstGeom>
          <a:noFill/>
          <a:ln w="38100" cap="flat">
            <a:solidFill>
              <a:schemeClr val="accent4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Texte niveau 1…">
            <a:extLst>
              <a:ext uri="{FF2B5EF4-FFF2-40B4-BE49-F238E27FC236}">
                <a16:creationId xmlns:a16="http://schemas.microsoft.com/office/drawing/2014/main" id="{59AF4C79-6B27-4830-A9E7-25BC0BAE0C6D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42474" y="4554731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27" name="Texte niveau 1…">
            <a:extLst>
              <a:ext uri="{FF2B5EF4-FFF2-40B4-BE49-F238E27FC236}">
                <a16:creationId xmlns:a16="http://schemas.microsoft.com/office/drawing/2014/main" id="{0860FF1E-8CDE-4D04-B326-313FD052E0BF}"/>
              </a:ext>
            </a:extLst>
          </p:cNvPr>
          <p:cNvSpPr txBox="1">
            <a:spLocks noGrp="1"/>
          </p:cNvSpPr>
          <p:nvPr>
            <p:ph type="body" sz="quarter" idx="32" hasCustomPrompt="1"/>
          </p:nvPr>
        </p:nvSpPr>
        <p:spPr>
          <a:xfrm>
            <a:off x="942474" y="3914870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28" name="Texte niveau 1…">
            <a:extLst>
              <a:ext uri="{FF2B5EF4-FFF2-40B4-BE49-F238E27FC236}">
                <a16:creationId xmlns:a16="http://schemas.microsoft.com/office/drawing/2014/main" id="{E42E1ADA-9B94-4E8A-BF87-804357B5FB49}"/>
              </a:ext>
            </a:extLst>
          </p:cNvPr>
          <p:cNvSpPr txBox="1">
            <a:spLocks noGrp="1"/>
          </p:cNvSpPr>
          <p:nvPr>
            <p:ph type="body" sz="quarter" idx="33" hasCustomPrompt="1"/>
          </p:nvPr>
        </p:nvSpPr>
        <p:spPr>
          <a:xfrm>
            <a:off x="942474" y="3275009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29" name="Texte niveau 1…">
            <a:extLst>
              <a:ext uri="{FF2B5EF4-FFF2-40B4-BE49-F238E27FC236}">
                <a16:creationId xmlns:a16="http://schemas.microsoft.com/office/drawing/2014/main" id="{FCAD2F1A-2F9F-4C30-8EE4-D55A6076A449}"/>
              </a:ext>
            </a:extLst>
          </p:cNvPr>
          <p:cNvSpPr txBox="1">
            <a:spLocks noGrp="1"/>
          </p:cNvSpPr>
          <p:nvPr>
            <p:ph type="body" sz="quarter" idx="34" hasCustomPrompt="1"/>
          </p:nvPr>
        </p:nvSpPr>
        <p:spPr>
          <a:xfrm>
            <a:off x="942474" y="2635148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30" name="Texte niveau 1…">
            <a:extLst>
              <a:ext uri="{FF2B5EF4-FFF2-40B4-BE49-F238E27FC236}">
                <a16:creationId xmlns:a16="http://schemas.microsoft.com/office/drawing/2014/main" id="{0DECBFE8-C86B-4EE9-886D-F9BAD6BAC5E0}"/>
              </a:ext>
            </a:extLst>
          </p:cNvPr>
          <p:cNvSpPr txBox="1">
            <a:spLocks noGrp="1"/>
          </p:cNvSpPr>
          <p:nvPr>
            <p:ph type="body" sz="quarter" idx="35" hasCustomPrompt="1"/>
          </p:nvPr>
        </p:nvSpPr>
        <p:spPr>
          <a:xfrm>
            <a:off x="942472" y="5194594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pic>
        <p:nvPicPr>
          <p:cNvPr id="24" name="Image">
            <a:extLst>
              <a:ext uri="{FF2B5EF4-FFF2-40B4-BE49-F238E27FC236}">
                <a16:creationId xmlns:a16="http://schemas.microsoft.com/office/drawing/2014/main" id="{26A87FE5-77EE-46ED-928A-10C05B06A7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174DF8C-617B-4D90-BA93-2B6141A93A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sp>
        <p:nvSpPr>
          <p:cNvPr id="32" name="Auteur et date">
            <a:extLst>
              <a:ext uri="{FF2B5EF4-FFF2-40B4-BE49-F238E27FC236}">
                <a16:creationId xmlns:a16="http://schemas.microsoft.com/office/drawing/2014/main" id="{533DCA10-7B04-4409-B2DF-D99BA87AD88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33" name="Image">
            <a:extLst>
              <a:ext uri="{FF2B5EF4-FFF2-40B4-BE49-F238E27FC236}">
                <a16:creationId xmlns:a16="http://schemas.microsoft.com/office/drawing/2014/main" id="{AC6548EA-FA80-45E0-B255-F54601D8896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5487240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 - Corail/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42474" y="4554731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76D2E07C-40A7-4A5A-8F18-FF77F0FC8EBD}"/>
              </a:ext>
            </a:extLst>
          </p:cNvPr>
          <p:cNvSpPr txBox="1">
            <a:spLocks/>
          </p:cNvSpPr>
          <p:nvPr userDrawn="1"/>
        </p:nvSpPr>
        <p:spPr>
          <a:xfrm>
            <a:off x="942472" y="938551"/>
            <a:ext cx="16478250" cy="1011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b">
            <a:sp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-232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fr-FR" sz="7200">
                <a:solidFill>
                  <a:schemeClr val="accent4"/>
                </a:solidFill>
              </a:rPr>
              <a:t>Sommaire</a:t>
            </a:r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9A15B25E-BF8E-4184-9009-126A15C0BAB3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85372" y="5955876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C0544A35-8DB6-4CC6-8C4E-5D78AE940ECF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1285372" y="6532271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DE49FC55-B64F-4EBA-A543-43E953E60278}"/>
              </a:ext>
            </a:extLst>
          </p:cNvPr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285372" y="7108665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19" name="Texte niveau 1…">
            <a:extLst>
              <a:ext uri="{FF2B5EF4-FFF2-40B4-BE49-F238E27FC236}">
                <a16:creationId xmlns:a16="http://schemas.microsoft.com/office/drawing/2014/main" id="{CA5BF6E5-5E47-4286-8B28-6A55BF0D6F13}"/>
              </a:ext>
            </a:extLst>
          </p:cNvPr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285372" y="768506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47" name="Texte niveau 1…">
            <a:extLst>
              <a:ext uri="{FF2B5EF4-FFF2-40B4-BE49-F238E27FC236}">
                <a16:creationId xmlns:a16="http://schemas.microsoft.com/office/drawing/2014/main" id="{830CB8B2-A91C-4ED3-8A66-C3E02B26FBEE}"/>
              </a:ext>
            </a:extLst>
          </p:cNvPr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942474" y="8577853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48" name="Texte niveau 1…">
            <a:extLst>
              <a:ext uri="{FF2B5EF4-FFF2-40B4-BE49-F238E27FC236}">
                <a16:creationId xmlns:a16="http://schemas.microsoft.com/office/drawing/2014/main" id="{28917051-8504-4E51-8A11-3DA3E637B0E2}"/>
              </a:ext>
            </a:extLst>
          </p:cNvPr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1285372" y="931746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49" name="Texte niveau 1…">
            <a:extLst>
              <a:ext uri="{FF2B5EF4-FFF2-40B4-BE49-F238E27FC236}">
                <a16:creationId xmlns:a16="http://schemas.microsoft.com/office/drawing/2014/main" id="{96E3142E-6472-4669-AFB4-EEDA48E3D315}"/>
              </a:ext>
            </a:extLst>
          </p:cNvPr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1285372" y="9893857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50" name="Texte niveau 1…">
            <a:extLst>
              <a:ext uri="{FF2B5EF4-FFF2-40B4-BE49-F238E27FC236}">
                <a16:creationId xmlns:a16="http://schemas.microsoft.com/office/drawing/2014/main" id="{B6FEA241-8DD6-4077-9260-A778C91A9446}"/>
              </a:ext>
            </a:extLst>
          </p:cNvPr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285372" y="10470252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51" name="Texte niveau 1…">
            <a:extLst>
              <a:ext uri="{FF2B5EF4-FFF2-40B4-BE49-F238E27FC236}">
                <a16:creationId xmlns:a16="http://schemas.microsoft.com/office/drawing/2014/main" id="{DDFE904C-F75F-49CE-8DE3-2F7D069CAFE0}"/>
              </a:ext>
            </a:extLst>
          </p:cNvPr>
          <p:cNvSpPr txBox="1">
            <a:spLocks noGrp="1"/>
          </p:cNvSpPr>
          <p:nvPr>
            <p:ph type="body" sz="quarter" idx="31" hasCustomPrompt="1"/>
          </p:nvPr>
        </p:nvSpPr>
        <p:spPr>
          <a:xfrm>
            <a:off x="1285372" y="11046648"/>
            <a:ext cx="5003633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2)</a:t>
            </a:r>
            <a:endParaRPr/>
          </a:p>
        </p:txBody>
      </p:sp>
      <p:sp>
        <p:nvSpPr>
          <p:cNvPr id="52" name="Texte niveau 1…">
            <a:extLst>
              <a:ext uri="{FF2B5EF4-FFF2-40B4-BE49-F238E27FC236}">
                <a16:creationId xmlns:a16="http://schemas.microsoft.com/office/drawing/2014/main" id="{C713D2F2-44E0-41F5-8DEB-6F11F1107DB7}"/>
              </a:ext>
            </a:extLst>
          </p:cNvPr>
          <p:cNvSpPr txBox="1">
            <a:spLocks noGrp="1"/>
          </p:cNvSpPr>
          <p:nvPr>
            <p:ph type="body" sz="quarter" idx="32" hasCustomPrompt="1"/>
          </p:nvPr>
        </p:nvSpPr>
        <p:spPr>
          <a:xfrm>
            <a:off x="942474" y="3914870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11B0B7D-63CA-4CCF-96AE-4D31DE7F7BF8}"/>
              </a:ext>
            </a:extLst>
          </p:cNvPr>
          <p:cNvCxnSpPr/>
          <p:nvPr userDrawn="1"/>
        </p:nvCxnSpPr>
        <p:spPr>
          <a:xfrm>
            <a:off x="942474" y="1949660"/>
            <a:ext cx="761039" cy="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Texte niveau 1…">
            <a:extLst>
              <a:ext uri="{FF2B5EF4-FFF2-40B4-BE49-F238E27FC236}">
                <a16:creationId xmlns:a16="http://schemas.microsoft.com/office/drawing/2014/main" id="{12866E21-3D3D-4412-ADDA-C7991DB65493}"/>
              </a:ext>
            </a:extLst>
          </p:cNvPr>
          <p:cNvSpPr txBox="1">
            <a:spLocks noGrp="1"/>
          </p:cNvSpPr>
          <p:nvPr>
            <p:ph type="body" sz="quarter" idx="33" hasCustomPrompt="1"/>
          </p:nvPr>
        </p:nvSpPr>
        <p:spPr>
          <a:xfrm>
            <a:off x="942474" y="3275009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21" name="Texte niveau 1…">
            <a:extLst>
              <a:ext uri="{FF2B5EF4-FFF2-40B4-BE49-F238E27FC236}">
                <a16:creationId xmlns:a16="http://schemas.microsoft.com/office/drawing/2014/main" id="{E2E54C74-88F2-4200-9E92-79FBF4609022}"/>
              </a:ext>
            </a:extLst>
          </p:cNvPr>
          <p:cNvSpPr txBox="1">
            <a:spLocks noGrp="1"/>
          </p:cNvSpPr>
          <p:nvPr>
            <p:ph type="body" sz="quarter" idx="34" hasCustomPrompt="1"/>
          </p:nvPr>
        </p:nvSpPr>
        <p:spPr>
          <a:xfrm>
            <a:off x="942474" y="2635148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sp>
        <p:nvSpPr>
          <p:cNvPr id="27" name="Auteur et date">
            <a:extLst>
              <a:ext uri="{FF2B5EF4-FFF2-40B4-BE49-F238E27FC236}">
                <a16:creationId xmlns:a16="http://schemas.microsoft.com/office/drawing/2014/main" id="{C6F1C617-78C4-4820-819E-2734779D4356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23" name="Texte niveau 1…">
            <a:extLst>
              <a:ext uri="{FF2B5EF4-FFF2-40B4-BE49-F238E27FC236}">
                <a16:creationId xmlns:a16="http://schemas.microsoft.com/office/drawing/2014/main" id="{6915D59F-AAE7-4ADF-BFC6-372BD6A06732}"/>
              </a:ext>
            </a:extLst>
          </p:cNvPr>
          <p:cNvSpPr txBox="1">
            <a:spLocks noGrp="1"/>
          </p:cNvSpPr>
          <p:nvPr>
            <p:ph type="body" sz="quarter" idx="35" hasCustomPrompt="1"/>
          </p:nvPr>
        </p:nvSpPr>
        <p:spPr>
          <a:xfrm>
            <a:off x="942472" y="5194594"/>
            <a:ext cx="5003633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892" indent="-342892" defTabSz="619109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Tx/>
              <a:buFont typeface="Courier New" panose="02070309020205020404" pitchFamily="49" charset="0"/>
              <a:buChar char="o"/>
              <a:defRPr sz="24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Titre du chapitre (niveau 1)</a:t>
            </a:r>
            <a:endParaRPr/>
          </a:p>
        </p:txBody>
      </p:sp>
      <p:pic>
        <p:nvPicPr>
          <p:cNvPr id="28" name="Image">
            <a:extLst>
              <a:ext uri="{FF2B5EF4-FFF2-40B4-BE49-F238E27FC236}">
                <a16:creationId xmlns:a16="http://schemas.microsoft.com/office/drawing/2014/main" id="{E9BD5C1F-B0E8-4905-B505-D175F8EE1F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AA4D4B3F-AFD9-4326-8665-2DD577BDDD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pic>
        <p:nvPicPr>
          <p:cNvPr id="30" name="Image">
            <a:extLst>
              <a:ext uri="{FF2B5EF4-FFF2-40B4-BE49-F238E27FC236}">
                <a16:creationId xmlns:a16="http://schemas.microsoft.com/office/drawing/2014/main" id="{27652846-EEE4-43AF-AAA0-3CCBEE827FB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5091880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act - Bleu/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76D2E07C-40A7-4A5A-8F18-FF77F0FC8EBD}"/>
              </a:ext>
            </a:extLst>
          </p:cNvPr>
          <p:cNvSpPr txBox="1">
            <a:spLocks/>
          </p:cNvSpPr>
          <p:nvPr userDrawn="1"/>
        </p:nvSpPr>
        <p:spPr>
          <a:xfrm>
            <a:off x="942472" y="938551"/>
            <a:ext cx="16478250" cy="1011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b">
            <a:sp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-232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fr-FR" sz="7200">
                <a:solidFill>
                  <a:schemeClr val="accent1"/>
                </a:solidFill>
              </a:rPr>
              <a:t>Contact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11B0B7D-63CA-4CCF-96AE-4D31DE7F7BF8}"/>
              </a:ext>
            </a:extLst>
          </p:cNvPr>
          <p:cNvCxnSpPr/>
          <p:nvPr userDrawn="1"/>
        </p:nvCxnSpPr>
        <p:spPr>
          <a:xfrm>
            <a:off x="942474" y="1949660"/>
            <a:ext cx="761039" cy="0"/>
          </a:xfrm>
          <a:prstGeom prst="line">
            <a:avLst/>
          </a:prstGeom>
          <a:noFill/>
          <a:ln w="38100" cap="flat">
            <a:solidFill>
              <a:schemeClr val="accent4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Texte niveau 1…">
            <a:extLst>
              <a:ext uri="{FF2B5EF4-FFF2-40B4-BE49-F238E27FC236}">
                <a16:creationId xmlns:a16="http://schemas.microsoft.com/office/drawing/2014/main" id="{076CA9FD-A25C-4ED7-A45B-98495351BB2C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610224" y="7092044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35" name="Texte niveau 1…">
            <a:extLst>
              <a:ext uri="{FF2B5EF4-FFF2-40B4-BE49-F238E27FC236}">
                <a16:creationId xmlns:a16="http://schemas.microsoft.com/office/drawing/2014/main" id="{91ABEC48-30AD-4D39-AB27-F2EB4BA7DA79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610224" y="8556257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36" name="Texte niveau 1…">
            <a:extLst>
              <a:ext uri="{FF2B5EF4-FFF2-40B4-BE49-F238E27FC236}">
                <a16:creationId xmlns:a16="http://schemas.microsoft.com/office/drawing/2014/main" id="{D28555AE-C089-4D9F-A5F4-183A2A8D0D60}"/>
              </a:ext>
            </a:extLst>
          </p:cNvPr>
          <p:cNvSpPr txBox="1">
            <a:spLocks noGrp="1"/>
          </p:cNvSpPr>
          <p:nvPr>
            <p:ph type="body" sz="quarter" idx="32" hasCustomPrompt="1"/>
          </p:nvPr>
        </p:nvSpPr>
        <p:spPr>
          <a:xfrm>
            <a:off x="1610224" y="6451510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sp>
        <p:nvSpPr>
          <p:cNvPr id="37" name="Texte niveau 1…">
            <a:extLst>
              <a:ext uri="{FF2B5EF4-FFF2-40B4-BE49-F238E27FC236}">
                <a16:creationId xmlns:a16="http://schemas.microsoft.com/office/drawing/2014/main" id="{B5C94320-2474-40F7-AF8C-3BA8FB9E781C}"/>
              </a:ext>
            </a:extLst>
          </p:cNvPr>
          <p:cNvSpPr txBox="1">
            <a:spLocks noGrp="1"/>
          </p:cNvSpPr>
          <p:nvPr>
            <p:ph type="body" sz="quarter" idx="33" hasCustomPrompt="1"/>
          </p:nvPr>
        </p:nvSpPr>
        <p:spPr>
          <a:xfrm>
            <a:off x="1610224" y="9270604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44" name="Texte niveau 1…">
            <a:extLst>
              <a:ext uri="{FF2B5EF4-FFF2-40B4-BE49-F238E27FC236}">
                <a16:creationId xmlns:a16="http://schemas.microsoft.com/office/drawing/2014/main" id="{060C49D0-D7FA-4DDE-9F9F-30D633A2606E}"/>
              </a:ext>
            </a:extLst>
          </p:cNvPr>
          <p:cNvSpPr txBox="1">
            <a:spLocks noGrp="1"/>
          </p:cNvSpPr>
          <p:nvPr>
            <p:ph type="body" sz="quarter" idx="34" hasCustomPrompt="1"/>
          </p:nvPr>
        </p:nvSpPr>
        <p:spPr>
          <a:xfrm>
            <a:off x="1610224" y="9984950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45" name="Texte niveau 1…">
            <a:extLst>
              <a:ext uri="{FF2B5EF4-FFF2-40B4-BE49-F238E27FC236}">
                <a16:creationId xmlns:a16="http://schemas.microsoft.com/office/drawing/2014/main" id="{78D96E0F-6CF8-43B2-8C5A-66BEED921834}"/>
              </a:ext>
            </a:extLst>
          </p:cNvPr>
          <p:cNvSpPr txBox="1">
            <a:spLocks noGrp="1"/>
          </p:cNvSpPr>
          <p:nvPr>
            <p:ph type="body" sz="quarter" idx="35" hasCustomPrompt="1"/>
          </p:nvPr>
        </p:nvSpPr>
        <p:spPr>
          <a:xfrm>
            <a:off x="6985333" y="7124125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46" name="Texte niveau 1…">
            <a:extLst>
              <a:ext uri="{FF2B5EF4-FFF2-40B4-BE49-F238E27FC236}">
                <a16:creationId xmlns:a16="http://schemas.microsoft.com/office/drawing/2014/main" id="{F39C30BB-526D-4F80-B560-28AB308DD197}"/>
              </a:ext>
            </a:extLst>
          </p:cNvPr>
          <p:cNvSpPr txBox="1">
            <a:spLocks noGrp="1"/>
          </p:cNvSpPr>
          <p:nvPr>
            <p:ph type="body" sz="quarter" idx="36" hasCustomPrompt="1"/>
          </p:nvPr>
        </p:nvSpPr>
        <p:spPr>
          <a:xfrm>
            <a:off x="6985331" y="8588342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47" name="Texte niveau 1…">
            <a:extLst>
              <a:ext uri="{FF2B5EF4-FFF2-40B4-BE49-F238E27FC236}">
                <a16:creationId xmlns:a16="http://schemas.microsoft.com/office/drawing/2014/main" id="{5CFF2072-5F3A-4EE8-9077-BCD597C79F82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985333" y="6483595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sp>
        <p:nvSpPr>
          <p:cNvPr id="48" name="Texte niveau 1…">
            <a:extLst>
              <a:ext uri="{FF2B5EF4-FFF2-40B4-BE49-F238E27FC236}">
                <a16:creationId xmlns:a16="http://schemas.microsoft.com/office/drawing/2014/main" id="{518172FA-F697-47E8-B0D8-10482438CAEC}"/>
              </a:ext>
            </a:extLst>
          </p:cNvPr>
          <p:cNvSpPr txBox="1">
            <a:spLocks noGrp="1"/>
          </p:cNvSpPr>
          <p:nvPr>
            <p:ph type="body" sz="quarter" idx="39" hasCustomPrompt="1"/>
          </p:nvPr>
        </p:nvSpPr>
        <p:spPr>
          <a:xfrm>
            <a:off x="6985331" y="9302689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49" name="Texte niveau 1…">
            <a:extLst>
              <a:ext uri="{FF2B5EF4-FFF2-40B4-BE49-F238E27FC236}">
                <a16:creationId xmlns:a16="http://schemas.microsoft.com/office/drawing/2014/main" id="{DEFD65B3-E6BD-4B8D-B18D-960A7156B20F}"/>
              </a:ext>
            </a:extLst>
          </p:cNvPr>
          <p:cNvSpPr txBox="1">
            <a:spLocks noGrp="1"/>
          </p:cNvSpPr>
          <p:nvPr>
            <p:ph type="body" sz="quarter" idx="40" hasCustomPrompt="1"/>
          </p:nvPr>
        </p:nvSpPr>
        <p:spPr>
          <a:xfrm>
            <a:off x="6985331" y="10017035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50" name="Texte niveau 1…">
            <a:extLst>
              <a:ext uri="{FF2B5EF4-FFF2-40B4-BE49-F238E27FC236}">
                <a16:creationId xmlns:a16="http://schemas.microsoft.com/office/drawing/2014/main" id="{06E0FBE4-1D36-45F4-BC07-9C2D0467F223}"/>
              </a:ext>
            </a:extLst>
          </p:cNvPr>
          <p:cNvSpPr txBox="1">
            <a:spLocks noGrp="1"/>
          </p:cNvSpPr>
          <p:nvPr>
            <p:ph type="body" sz="quarter" idx="41" hasCustomPrompt="1"/>
          </p:nvPr>
        </p:nvSpPr>
        <p:spPr>
          <a:xfrm>
            <a:off x="12360439" y="7108084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51" name="Texte niveau 1…">
            <a:extLst>
              <a:ext uri="{FF2B5EF4-FFF2-40B4-BE49-F238E27FC236}">
                <a16:creationId xmlns:a16="http://schemas.microsoft.com/office/drawing/2014/main" id="{C1AEEACE-9DA5-481E-9102-639625773D31}"/>
              </a:ext>
            </a:extLst>
          </p:cNvPr>
          <p:cNvSpPr txBox="1">
            <a:spLocks noGrp="1"/>
          </p:cNvSpPr>
          <p:nvPr>
            <p:ph type="body" sz="quarter" idx="42" hasCustomPrompt="1"/>
          </p:nvPr>
        </p:nvSpPr>
        <p:spPr>
          <a:xfrm>
            <a:off x="12360439" y="8572301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53" name="Texte niveau 1…">
            <a:extLst>
              <a:ext uri="{FF2B5EF4-FFF2-40B4-BE49-F238E27FC236}">
                <a16:creationId xmlns:a16="http://schemas.microsoft.com/office/drawing/2014/main" id="{8363CD75-B9F2-467E-879C-AECCCDF9740C}"/>
              </a:ext>
            </a:extLst>
          </p:cNvPr>
          <p:cNvSpPr txBox="1">
            <a:spLocks noGrp="1"/>
          </p:cNvSpPr>
          <p:nvPr>
            <p:ph type="body" sz="quarter" idx="43" hasCustomPrompt="1"/>
          </p:nvPr>
        </p:nvSpPr>
        <p:spPr>
          <a:xfrm>
            <a:off x="12360439" y="6467554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sp>
        <p:nvSpPr>
          <p:cNvPr id="54" name="Texte niveau 1…">
            <a:extLst>
              <a:ext uri="{FF2B5EF4-FFF2-40B4-BE49-F238E27FC236}">
                <a16:creationId xmlns:a16="http://schemas.microsoft.com/office/drawing/2014/main" id="{AE2F335E-E048-4CFB-B70C-D893A7813956}"/>
              </a:ext>
            </a:extLst>
          </p:cNvPr>
          <p:cNvSpPr txBox="1">
            <a:spLocks noGrp="1"/>
          </p:cNvSpPr>
          <p:nvPr>
            <p:ph type="body" sz="quarter" idx="45" hasCustomPrompt="1"/>
          </p:nvPr>
        </p:nvSpPr>
        <p:spPr>
          <a:xfrm>
            <a:off x="12360439" y="9286648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55" name="Texte niveau 1…">
            <a:extLst>
              <a:ext uri="{FF2B5EF4-FFF2-40B4-BE49-F238E27FC236}">
                <a16:creationId xmlns:a16="http://schemas.microsoft.com/office/drawing/2014/main" id="{7390CD39-9131-4178-835D-1FA794C0BE7D}"/>
              </a:ext>
            </a:extLst>
          </p:cNvPr>
          <p:cNvSpPr txBox="1">
            <a:spLocks noGrp="1"/>
          </p:cNvSpPr>
          <p:nvPr>
            <p:ph type="body" sz="quarter" idx="46" hasCustomPrompt="1"/>
          </p:nvPr>
        </p:nvSpPr>
        <p:spPr>
          <a:xfrm>
            <a:off x="12360439" y="10000994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56" name="Espace réservé pour une image  2">
            <a:extLst>
              <a:ext uri="{FF2B5EF4-FFF2-40B4-BE49-F238E27FC236}">
                <a16:creationId xmlns:a16="http://schemas.microsoft.com/office/drawing/2014/main" id="{4EB0ED91-F1A3-41F0-9189-D678D64798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25123" y="3357811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7" name="Espace réservé pour une image  2">
            <a:extLst>
              <a:ext uri="{FF2B5EF4-FFF2-40B4-BE49-F238E27FC236}">
                <a16:creationId xmlns:a16="http://schemas.microsoft.com/office/drawing/2014/main" id="{FC1CD4F2-FA25-43D1-829D-D2637DF822B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309161" y="3389896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8" name="Espace réservé pour une image  2">
            <a:extLst>
              <a:ext uri="{FF2B5EF4-FFF2-40B4-BE49-F238E27FC236}">
                <a16:creationId xmlns:a16="http://schemas.microsoft.com/office/drawing/2014/main" id="{86472E50-23EE-478C-A69E-A1A6C769126C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2644686" y="3373855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24" name="Image">
            <a:extLst>
              <a:ext uri="{FF2B5EF4-FFF2-40B4-BE49-F238E27FC236}">
                <a16:creationId xmlns:a16="http://schemas.microsoft.com/office/drawing/2014/main" id="{7113236D-C2A7-43D2-881F-B993A4D848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56126F39-8765-4C3F-BC9C-5749A35877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sp>
        <p:nvSpPr>
          <p:cNvPr id="26" name="Auteur et date">
            <a:extLst>
              <a:ext uri="{FF2B5EF4-FFF2-40B4-BE49-F238E27FC236}">
                <a16:creationId xmlns:a16="http://schemas.microsoft.com/office/drawing/2014/main" id="{D4AEF166-0742-48AF-BDC9-E6F539D692FF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27" name="Image">
            <a:extLst>
              <a:ext uri="{FF2B5EF4-FFF2-40B4-BE49-F238E27FC236}">
                <a16:creationId xmlns:a16="http://schemas.microsoft.com/office/drawing/2014/main" id="{73F293F4-E8B2-41B2-8C52-E3E54EF2C5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1020940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act - Corail/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e niveau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610224" y="7092044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10" name="Titre de la présentation">
            <a:extLst>
              <a:ext uri="{FF2B5EF4-FFF2-40B4-BE49-F238E27FC236}">
                <a16:creationId xmlns:a16="http://schemas.microsoft.com/office/drawing/2014/main" id="{76D2E07C-40A7-4A5A-8F18-FF77F0FC8EBD}"/>
              </a:ext>
            </a:extLst>
          </p:cNvPr>
          <p:cNvSpPr txBox="1">
            <a:spLocks/>
          </p:cNvSpPr>
          <p:nvPr userDrawn="1"/>
        </p:nvSpPr>
        <p:spPr>
          <a:xfrm>
            <a:off x="942472" y="938551"/>
            <a:ext cx="16478250" cy="10111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 anchor="b">
            <a:sp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-232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fr-FR" sz="7200">
                <a:solidFill>
                  <a:schemeClr val="accent4"/>
                </a:solidFill>
              </a:rPr>
              <a:t>Contact</a:t>
            </a:r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9A15B25E-BF8E-4184-9009-126A15C0BAB3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610224" y="8556257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52" name="Texte niveau 1…">
            <a:extLst>
              <a:ext uri="{FF2B5EF4-FFF2-40B4-BE49-F238E27FC236}">
                <a16:creationId xmlns:a16="http://schemas.microsoft.com/office/drawing/2014/main" id="{C713D2F2-44E0-41F5-8DEB-6F11F1107DB7}"/>
              </a:ext>
            </a:extLst>
          </p:cNvPr>
          <p:cNvSpPr txBox="1">
            <a:spLocks noGrp="1"/>
          </p:cNvSpPr>
          <p:nvPr>
            <p:ph type="body" sz="quarter" idx="32" hasCustomPrompt="1"/>
          </p:nvPr>
        </p:nvSpPr>
        <p:spPr>
          <a:xfrm>
            <a:off x="1610224" y="6451510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11B0B7D-63CA-4CCF-96AE-4D31DE7F7BF8}"/>
              </a:ext>
            </a:extLst>
          </p:cNvPr>
          <p:cNvCxnSpPr/>
          <p:nvPr userDrawn="1"/>
        </p:nvCxnSpPr>
        <p:spPr>
          <a:xfrm>
            <a:off x="942474" y="1949660"/>
            <a:ext cx="761039" cy="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Texte niveau 1…">
            <a:extLst>
              <a:ext uri="{FF2B5EF4-FFF2-40B4-BE49-F238E27FC236}">
                <a16:creationId xmlns:a16="http://schemas.microsoft.com/office/drawing/2014/main" id="{4ECFDCE5-2882-447C-B466-56AE1F60F91A}"/>
              </a:ext>
            </a:extLst>
          </p:cNvPr>
          <p:cNvSpPr txBox="1">
            <a:spLocks noGrp="1"/>
          </p:cNvSpPr>
          <p:nvPr>
            <p:ph type="body" sz="quarter" idx="33" hasCustomPrompt="1"/>
          </p:nvPr>
        </p:nvSpPr>
        <p:spPr>
          <a:xfrm>
            <a:off x="1610224" y="9270604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22" name="Texte niveau 1…">
            <a:extLst>
              <a:ext uri="{FF2B5EF4-FFF2-40B4-BE49-F238E27FC236}">
                <a16:creationId xmlns:a16="http://schemas.microsoft.com/office/drawing/2014/main" id="{0E7F7F53-F6EC-4D47-B4B9-F00ACD887879}"/>
              </a:ext>
            </a:extLst>
          </p:cNvPr>
          <p:cNvSpPr txBox="1">
            <a:spLocks noGrp="1"/>
          </p:cNvSpPr>
          <p:nvPr>
            <p:ph type="body" sz="quarter" idx="34" hasCustomPrompt="1"/>
          </p:nvPr>
        </p:nvSpPr>
        <p:spPr>
          <a:xfrm>
            <a:off x="1610224" y="9984950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26" name="Texte niveau 1…">
            <a:extLst>
              <a:ext uri="{FF2B5EF4-FFF2-40B4-BE49-F238E27FC236}">
                <a16:creationId xmlns:a16="http://schemas.microsoft.com/office/drawing/2014/main" id="{B9A18EFF-9807-4E5B-9258-454FB0752389}"/>
              </a:ext>
            </a:extLst>
          </p:cNvPr>
          <p:cNvSpPr txBox="1">
            <a:spLocks noGrp="1"/>
          </p:cNvSpPr>
          <p:nvPr>
            <p:ph type="body" sz="quarter" idx="35" hasCustomPrompt="1"/>
          </p:nvPr>
        </p:nvSpPr>
        <p:spPr>
          <a:xfrm>
            <a:off x="6985333" y="7124125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27" name="Texte niveau 1…">
            <a:extLst>
              <a:ext uri="{FF2B5EF4-FFF2-40B4-BE49-F238E27FC236}">
                <a16:creationId xmlns:a16="http://schemas.microsoft.com/office/drawing/2014/main" id="{364488A3-3987-448C-8CC2-EE22F81A8A97}"/>
              </a:ext>
            </a:extLst>
          </p:cNvPr>
          <p:cNvSpPr txBox="1">
            <a:spLocks noGrp="1"/>
          </p:cNvSpPr>
          <p:nvPr>
            <p:ph type="body" sz="quarter" idx="36" hasCustomPrompt="1"/>
          </p:nvPr>
        </p:nvSpPr>
        <p:spPr>
          <a:xfrm>
            <a:off x="6985331" y="8588342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28" name="Texte niveau 1…">
            <a:extLst>
              <a:ext uri="{FF2B5EF4-FFF2-40B4-BE49-F238E27FC236}">
                <a16:creationId xmlns:a16="http://schemas.microsoft.com/office/drawing/2014/main" id="{7DAFB8A6-CE7F-409B-A917-91F05BF51AF8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6985333" y="6483595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sp>
        <p:nvSpPr>
          <p:cNvPr id="30" name="Texte niveau 1…">
            <a:extLst>
              <a:ext uri="{FF2B5EF4-FFF2-40B4-BE49-F238E27FC236}">
                <a16:creationId xmlns:a16="http://schemas.microsoft.com/office/drawing/2014/main" id="{E06AC9E9-6A58-4A0C-AF36-6491CDBC5DCC}"/>
              </a:ext>
            </a:extLst>
          </p:cNvPr>
          <p:cNvSpPr txBox="1">
            <a:spLocks noGrp="1"/>
          </p:cNvSpPr>
          <p:nvPr>
            <p:ph type="body" sz="quarter" idx="39" hasCustomPrompt="1"/>
          </p:nvPr>
        </p:nvSpPr>
        <p:spPr>
          <a:xfrm>
            <a:off x="6985331" y="9302689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31" name="Texte niveau 1…">
            <a:extLst>
              <a:ext uri="{FF2B5EF4-FFF2-40B4-BE49-F238E27FC236}">
                <a16:creationId xmlns:a16="http://schemas.microsoft.com/office/drawing/2014/main" id="{EA872A50-1F99-4744-9DCA-E22113DAD8BA}"/>
              </a:ext>
            </a:extLst>
          </p:cNvPr>
          <p:cNvSpPr txBox="1">
            <a:spLocks noGrp="1"/>
          </p:cNvSpPr>
          <p:nvPr>
            <p:ph type="body" sz="quarter" idx="40" hasCustomPrompt="1"/>
          </p:nvPr>
        </p:nvSpPr>
        <p:spPr>
          <a:xfrm>
            <a:off x="6985331" y="10017035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38" name="Texte niveau 1…">
            <a:extLst>
              <a:ext uri="{FF2B5EF4-FFF2-40B4-BE49-F238E27FC236}">
                <a16:creationId xmlns:a16="http://schemas.microsoft.com/office/drawing/2014/main" id="{CA405F0D-F1E6-42EE-943D-410E3D3398C5}"/>
              </a:ext>
            </a:extLst>
          </p:cNvPr>
          <p:cNvSpPr txBox="1">
            <a:spLocks noGrp="1"/>
          </p:cNvSpPr>
          <p:nvPr>
            <p:ph type="body" sz="quarter" idx="41" hasCustomPrompt="1"/>
          </p:nvPr>
        </p:nvSpPr>
        <p:spPr>
          <a:xfrm>
            <a:off x="12360439" y="7108084"/>
            <a:ext cx="3749846" cy="4719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2400" b="0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Fonction</a:t>
            </a:r>
            <a:endParaRPr/>
          </a:p>
        </p:txBody>
      </p:sp>
      <p:sp>
        <p:nvSpPr>
          <p:cNvPr id="39" name="Texte niveau 1…">
            <a:extLst>
              <a:ext uri="{FF2B5EF4-FFF2-40B4-BE49-F238E27FC236}">
                <a16:creationId xmlns:a16="http://schemas.microsoft.com/office/drawing/2014/main" id="{7B3618C8-3500-4B66-AC70-8A83062A3872}"/>
              </a:ext>
            </a:extLst>
          </p:cNvPr>
          <p:cNvSpPr txBox="1">
            <a:spLocks noGrp="1"/>
          </p:cNvSpPr>
          <p:nvPr>
            <p:ph type="body" sz="quarter" idx="42" hasCustomPrompt="1"/>
          </p:nvPr>
        </p:nvSpPr>
        <p:spPr>
          <a:xfrm>
            <a:off x="12360439" y="8572301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prénom.nom@almaviacx.com</a:t>
            </a:r>
          </a:p>
        </p:txBody>
      </p:sp>
      <p:sp>
        <p:nvSpPr>
          <p:cNvPr id="40" name="Texte niveau 1…">
            <a:extLst>
              <a:ext uri="{FF2B5EF4-FFF2-40B4-BE49-F238E27FC236}">
                <a16:creationId xmlns:a16="http://schemas.microsoft.com/office/drawing/2014/main" id="{FDF8D84C-D473-47A9-BDB0-5D25C95183EE}"/>
              </a:ext>
            </a:extLst>
          </p:cNvPr>
          <p:cNvSpPr txBox="1">
            <a:spLocks noGrp="1"/>
          </p:cNvSpPr>
          <p:nvPr>
            <p:ph type="body" sz="quarter" idx="43" hasCustomPrompt="1"/>
          </p:nvPr>
        </p:nvSpPr>
        <p:spPr>
          <a:xfrm>
            <a:off x="12360439" y="6467554"/>
            <a:ext cx="3749846" cy="5180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700" b="1">
                <a:solidFill>
                  <a:schemeClr val="accent2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Prénom Nom</a:t>
            </a:r>
            <a:endParaRPr/>
          </a:p>
        </p:txBody>
      </p:sp>
      <p:sp>
        <p:nvSpPr>
          <p:cNvPr id="42" name="Texte niveau 1…">
            <a:extLst>
              <a:ext uri="{FF2B5EF4-FFF2-40B4-BE49-F238E27FC236}">
                <a16:creationId xmlns:a16="http://schemas.microsoft.com/office/drawing/2014/main" id="{112A634B-13EE-41BA-AEF4-F706680F3DCA}"/>
              </a:ext>
            </a:extLst>
          </p:cNvPr>
          <p:cNvSpPr txBox="1">
            <a:spLocks noGrp="1"/>
          </p:cNvSpPr>
          <p:nvPr>
            <p:ph type="body" sz="quarter" idx="45" hasCustomPrompt="1"/>
          </p:nvPr>
        </p:nvSpPr>
        <p:spPr>
          <a:xfrm>
            <a:off x="12360439" y="9286648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1</a:t>
            </a:r>
          </a:p>
        </p:txBody>
      </p:sp>
      <p:sp>
        <p:nvSpPr>
          <p:cNvPr id="43" name="Texte niveau 1…">
            <a:extLst>
              <a:ext uri="{FF2B5EF4-FFF2-40B4-BE49-F238E27FC236}">
                <a16:creationId xmlns:a16="http://schemas.microsoft.com/office/drawing/2014/main" id="{2E184EA1-ACCE-464D-8DBB-0BCB4D44FB12}"/>
              </a:ext>
            </a:extLst>
          </p:cNvPr>
          <p:cNvSpPr txBox="1">
            <a:spLocks noGrp="1"/>
          </p:cNvSpPr>
          <p:nvPr>
            <p:ph type="body" sz="quarter" idx="46" hasCustomPrompt="1"/>
          </p:nvPr>
        </p:nvSpPr>
        <p:spPr>
          <a:xfrm>
            <a:off x="12360439" y="10000994"/>
            <a:ext cx="3749846" cy="37959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0" indent="342892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2pPr>
            <a:lvl3pPr marL="0" indent="685783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3pPr>
            <a:lvl4pPr marL="0" indent="1028675" defTabSz="619109">
              <a:lnSpc>
                <a:spcPct val="100000"/>
              </a:lnSpc>
              <a:spcBef>
                <a:spcPts val="0"/>
              </a:spcBef>
              <a:buSzTx/>
              <a:buNone/>
              <a:defRPr sz="4125" b="1"/>
            </a:lvl4pPr>
            <a:lvl5pPr marL="0" indent="1371566" defTabSz="619109">
              <a:lnSpc>
                <a:spcPct val="100000"/>
              </a:lnSpc>
              <a:spcBef>
                <a:spcPts val="0"/>
              </a:spcBef>
              <a:buSzTx/>
              <a:buNone/>
              <a:defRPr sz="3000" b="0">
                <a:solidFill>
                  <a:schemeClr val="accent1"/>
                </a:solidFill>
              </a:defRPr>
            </a:lvl5pPr>
          </a:lstStyle>
          <a:p>
            <a:r>
              <a:rPr lang="fr-FR"/>
              <a:t>Téléphone 2</a:t>
            </a:r>
          </a:p>
        </p:txBody>
      </p:sp>
      <p:sp>
        <p:nvSpPr>
          <p:cNvPr id="34" name="Espace réservé pour une image  2">
            <a:extLst>
              <a:ext uri="{FF2B5EF4-FFF2-40B4-BE49-F238E27FC236}">
                <a16:creationId xmlns:a16="http://schemas.microsoft.com/office/drawing/2014/main" id="{10421786-43AA-4F3F-820A-8BD2D766E1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25123" y="3357811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35" name="Espace réservé pour une image  2">
            <a:extLst>
              <a:ext uri="{FF2B5EF4-FFF2-40B4-BE49-F238E27FC236}">
                <a16:creationId xmlns:a16="http://schemas.microsoft.com/office/drawing/2014/main" id="{33E184A0-2E40-439F-8108-DDE41668967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309161" y="3389896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36" name="Espace réservé pour une image  2">
            <a:extLst>
              <a:ext uri="{FF2B5EF4-FFF2-40B4-BE49-F238E27FC236}">
                <a16:creationId xmlns:a16="http://schemas.microsoft.com/office/drawing/2014/main" id="{16AAE092-6956-42BB-8B13-75994F0CCBCC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2644686" y="3373855"/>
            <a:ext cx="2957204" cy="2974359"/>
          </a:xfrm>
          <a:prstGeom prst="flowChartConnector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25" name="Image">
            <a:extLst>
              <a:ext uri="{FF2B5EF4-FFF2-40B4-BE49-F238E27FC236}">
                <a16:creationId xmlns:a16="http://schemas.microsoft.com/office/drawing/2014/main" id="{AB3C5985-6F41-4CA9-AEAF-1F5696EDE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41AE416-FA57-4442-A8CC-CB2FB0AFF3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sp>
        <p:nvSpPr>
          <p:cNvPr id="37" name="Auteur et date">
            <a:extLst>
              <a:ext uri="{FF2B5EF4-FFF2-40B4-BE49-F238E27FC236}">
                <a16:creationId xmlns:a16="http://schemas.microsoft.com/office/drawing/2014/main" id="{BF6F6163-A67C-40C7-9FF1-D87F6DEEDA9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41" name="Image">
            <a:extLst>
              <a:ext uri="{FF2B5EF4-FFF2-40B4-BE49-F238E27FC236}">
                <a16:creationId xmlns:a16="http://schemas.microsoft.com/office/drawing/2014/main" id="{8904D1A2-E2B8-4290-9578-AB2FEB5858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454301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uverture - Bleu/Ve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15ED9E1-6C2D-4D96-A48C-25C69FB4B5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5294" y="3597005"/>
            <a:ext cx="6048173" cy="608401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5B194D1-5A51-4AB8-92B7-B452D39D187E}"/>
              </a:ext>
            </a:extLst>
          </p:cNvPr>
          <p:cNvSpPr/>
          <p:nvPr userDrawn="1"/>
        </p:nvSpPr>
        <p:spPr>
          <a:xfrm>
            <a:off x="106420" y="12807380"/>
            <a:ext cx="812636" cy="446276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Titre de la présentation">
            <a:extLst>
              <a:ext uri="{FF2B5EF4-FFF2-40B4-BE49-F238E27FC236}">
                <a16:creationId xmlns:a16="http://schemas.microsoft.com/office/drawing/2014/main" id="{EEC69738-4CA8-4295-A510-77D0CBA551E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5EF54FBF-4779-461B-B410-B92C01756A05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CE029548-2FB0-4612-86FA-372A86CAD161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4360CED0-5FC1-49A4-9E18-C5A309DFBE88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9" name="Image" descr="Image">
            <a:extLst>
              <a:ext uri="{FF2B5EF4-FFF2-40B4-BE49-F238E27FC236}">
                <a16:creationId xmlns:a16="http://schemas.microsoft.com/office/drawing/2014/main" id="{C88D232B-333E-4E7D-B325-8C6EA476AF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age">
            <a:extLst>
              <a:ext uri="{FF2B5EF4-FFF2-40B4-BE49-F238E27FC236}">
                <a16:creationId xmlns:a16="http://schemas.microsoft.com/office/drawing/2014/main" id="{B63DF803-6F85-42CE-8CBD-CC702645FA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6" y="8375254"/>
            <a:ext cx="4716850" cy="333499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Auteur et date">
            <a:extLst>
              <a:ext uri="{FF2B5EF4-FFF2-40B4-BE49-F238E27FC236}">
                <a16:creationId xmlns:a16="http://schemas.microsoft.com/office/drawing/2014/main" id="{66F6AA56-9D15-4F49-9EF0-36EE9E7EEBB7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23" name="Auteur et date">
            <a:extLst>
              <a:ext uri="{FF2B5EF4-FFF2-40B4-BE49-F238E27FC236}">
                <a16:creationId xmlns:a16="http://schemas.microsoft.com/office/drawing/2014/main" id="{3EC60DD3-5CEB-4F2F-A6C0-23536C529B6B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68219551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puces - Neu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de diapositive">
            <a:extLst>
              <a:ext uri="{FF2B5EF4-FFF2-40B4-BE49-F238E27FC236}">
                <a16:creationId xmlns:a16="http://schemas.microsoft.com/office/drawing/2014/main" id="{8FB952D9-A167-409C-A4D2-2F9CE743BF3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04875" y="453866"/>
            <a:ext cx="16478250" cy="7301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0" name="Sous-titre de diapositive">
            <a:extLst>
              <a:ext uri="{FF2B5EF4-FFF2-40B4-BE49-F238E27FC236}">
                <a16:creationId xmlns:a16="http://schemas.microsoft.com/office/drawing/2014/main" id="{F385D4C0-6EE1-4DB1-BCD5-30C8FEABEB3F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04875" y="1225960"/>
            <a:ext cx="16478250" cy="481512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3300" b="1">
                <a:solidFill>
                  <a:schemeClr val="accent2"/>
                </a:solidFill>
              </a:defRPr>
            </a:lvl1pPr>
          </a:lstStyle>
          <a:p>
            <a:r>
              <a:t>Sous-</a:t>
            </a:r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346C111-CD6A-47FA-96CA-95449003FA2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04875" y="1944914"/>
            <a:ext cx="16478250" cy="1049574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Auteur et date">
            <a:extLst>
              <a:ext uri="{FF2B5EF4-FFF2-40B4-BE49-F238E27FC236}">
                <a16:creationId xmlns:a16="http://schemas.microsoft.com/office/drawing/2014/main" id="{AFB4AA56-D411-4EB5-B134-3E604836EB8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13" name="Image">
            <a:extLst>
              <a:ext uri="{FF2B5EF4-FFF2-40B4-BE49-F238E27FC236}">
                <a16:creationId xmlns:a16="http://schemas.microsoft.com/office/drawing/2014/main" id="{ABFB4340-02C7-48BA-9BC5-41A2861BA5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8681008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puces - Bru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">
            <a:extLst>
              <a:ext uri="{FF2B5EF4-FFF2-40B4-BE49-F238E27FC236}">
                <a16:creationId xmlns:a16="http://schemas.microsoft.com/office/drawing/2014/main" id="{055EB2C7-3158-45E0-B57A-201964A0E1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>
            <a:extLst>
              <a:ext uri="{FF2B5EF4-FFF2-40B4-BE49-F238E27FC236}">
                <a16:creationId xmlns:a16="http://schemas.microsoft.com/office/drawing/2014/main" id="{6A638FF6-23CE-4850-AA22-024DAA69C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C10B5CC-EF31-4912-ABE0-5EB6FB9440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sp>
        <p:nvSpPr>
          <p:cNvPr id="4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904875" y="453866"/>
            <a:ext cx="16478250" cy="7301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43" name="Sous-titre de diapositiv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04875" y="1225960"/>
            <a:ext cx="16478250" cy="481512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3300" b="1">
                <a:solidFill>
                  <a:schemeClr val="accent2"/>
                </a:solidFill>
              </a:defRPr>
            </a:lvl1pPr>
          </a:lstStyle>
          <a:p>
            <a:r>
              <a:t>Sous-</a:t>
            </a:r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513BD1-4FFE-457D-AE6E-F636AB36744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04875" y="1944914"/>
            <a:ext cx="16478250" cy="1049574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Auteur et date">
            <a:extLst>
              <a:ext uri="{FF2B5EF4-FFF2-40B4-BE49-F238E27FC236}">
                <a16:creationId xmlns:a16="http://schemas.microsoft.com/office/drawing/2014/main" id="{25F04771-486C-48EF-BA93-4FD007EF5008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130898463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puces - Neu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">
            <a:extLst>
              <a:ext uri="{FF2B5EF4-FFF2-40B4-BE49-F238E27FC236}">
                <a16:creationId xmlns:a16="http://schemas.microsoft.com/office/drawing/2014/main" id="{E9C8F8D6-FC0E-46F7-A0AA-64FE8F1BE7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F3D13F50-5DDC-4B9B-808B-12715C98A6A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04877" y="1915886"/>
            <a:ext cx="8097815" cy="105247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3AFED4A-6B5F-4FF2-B2EB-0F0CE793D4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285312" y="1915886"/>
            <a:ext cx="8097815" cy="105247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Titre de diapositive">
            <a:extLst>
              <a:ext uri="{FF2B5EF4-FFF2-40B4-BE49-F238E27FC236}">
                <a16:creationId xmlns:a16="http://schemas.microsoft.com/office/drawing/2014/main" id="{DFD78317-0C41-47E5-AA70-A47AD0A4930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04875" y="453866"/>
            <a:ext cx="16478250" cy="7301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5" name="Sous-titre de diapositive">
            <a:extLst>
              <a:ext uri="{FF2B5EF4-FFF2-40B4-BE49-F238E27FC236}">
                <a16:creationId xmlns:a16="http://schemas.microsoft.com/office/drawing/2014/main" id="{B100D4FE-E0D2-475E-9C44-DC7901C6EC5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04875" y="1225960"/>
            <a:ext cx="16478250" cy="481512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3300" b="1">
                <a:solidFill>
                  <a:schemeClr val="accent2"/>
                </a:solidFill>
              </a:defRPr>
            </a:lvl1pPr>
          </a:lstStyle>
          <a:p>
            <a:r>
              <a:t>Sous-</a:t>
            </a:r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0" name="Auteur et date">
            <a:extLst>
              <a:ext uri="{FF2B5EF4-FFF2-40B4-BE49-F238E27FC236}">
                <a16:creationId xmlns:a16="http://schemas.microsoft.com/office/drawing/2014/main" id="{09D2ADA5-FF5A-4D12-AF00-6435307C7F9F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401062612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puces - Bru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">
            <a:extLst>
              <a:ext uri="{FF2B5EF4-FFF2-40B4-BE49-F238E27FC236}">
                <a16:creationId xmlns:a16="http://schemas.microsoft.com/office/drawing/2014/main" id="{064554BE-2FB6-4655-81A5-D7B852880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">
            <a:extLst>
              <a:ext uri="{FF2B5EF4-FFF2-40B4-BE49-F238E27FC236}">
                <a16:creationId xmlns:a16="http://schemas.microsoft.com/office/drawing/2014/main" id="{8BE6D523-987C-4170-B9C3-E212770767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4F79C2E-3AE2-49E4-A299-F6BDF3AEF3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513BD1-4FFE-457D-AE6E-F636AB36744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04877" y="1915886"/>
            <a:ext cx="8097815" cy="105247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EC73B26-7A59-45F9-BB19-0D6DA1CB39C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285312" y="1915886"/>
            <a:ext cx="8097815" cy="105247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2pPr>
            <a:lvl3pPr marL="914378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3pPr>
            <a:lvl4pPr marL="1371566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4pPr>
            <a:lvl5pPr marL="1828754" indent="0">
              <a:lnSpc>
                <a:spcPct val="100000"/>
              </a:lnSpc>
              <a:spcBef>
                <a:spcPts val="750"/>
              </a:spcBef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Titre de diapositive">
            <a:extLst>
              <a:ext uri="{FF2B5EF4-FFF2-40B4-BE49-F238E27FC236}">
                <a16:creationId xmlns:a16="http://schemas.microsoft.com/office/drawing/2014/main" id="{1E9F5136-836E-452C-9AAC-2F5F1052348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904875" y="453866"/>
            <a:ext cx="16478250" cy="7301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2" name="Sous-titre de diapositive">
            <a:extLst>
              <a:ext uri="{FF2B5EF4-FFF2-40B4-BE49-F238E27FC236}">
                <a16:creationId xmlns:a16="http://schemas.microsoft.com/office/drawing/2014/main" id="{3989AB97-3270-4D08-A7AA-6C5EA8F8B2B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04875" y="1225960"/>
            <a:ext cx="16478250" cy="481512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3300" b="1">
                <a:solidFill>
                  <a:schemeClr val="accent2"/>
                </a:solidFill>
              </a:defRPr>
            </a:lvl1pPr>
          </a:lstStyle>
          <a:p>
            <a:r>
              <a:t>Sous-</a:t>
            </a:r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15" name="Auteur et date">
            <a:extLst>
              <a:ext uri="{FF2B5EF4-FFF2-40B4-BE49-F238E27FC236}">
                <a16:creationId xmlns:a16="http://schemas.microsoft.com/office/drawing/2014/main" id="{EBCE40D6-4A51-455B-9D46-F6805F4F695C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41566764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 Neu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eur et date">
            <a:extLst>
              <a:ext uri="{FF2B5EF4-FFF2-40B4-BE49-F238E27FC236}">
                <a16:creationId xmlns:a16="http://schemas.microsoft.com/office/drawing/2014/main" id="{3B659798-3AEA-4E89-88C3-9C0600D8C5E8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56458B44-330A-43BC-80CF-F3400255DC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5365891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 Bru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eur et date">
            <a:extLst>
              <a:ext uri="{FF2B5EF4-FFF2-40B4-BE49-F238E27FC236}">
                <a16:creationId xmlns:a16="http://schemas.microsoft.com/office/drawing/2014/main" id="{E862701F-4D98-482F-94E6-4C0F7DCB11BD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942474" y="12839003"/>
            <a:ext cx="11184569" cy="323163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indent="0" defTabSz="619109">
              <a:lnSpc>
                <a:spcPct val="100000"/>
              </a:lnSpc>
              <a:spcBef>
                <a:spcPts val="0"/>
              </a:spcBef>
              <a:buSzTx/>
              <a:buNone/>
              <a:defRPr sz="1500" b="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C3B4157E-C67A-4D56-B5F7-E52CB1CB14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091"/>
            <a:ext cx="1499937" cy="1060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>
            <a:extLst>
              <a:ext uri="{FF2B5EF4-FFF2-40B4-BE49-F238E27FC236}">
                <a16:creationId xmlns:a16="http://schemas.microsoft.com/office/drawing/2014/main" id="{318EEFF8-8C72-4D63-A84E-86B4EEE615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300" t="41438" r="42979" b="-561"/>
          <a:stretch/>
        </p:blipFill>
        <p:spPr>
          <a:xfrm>
            <a:off x="14997158" y="-11799"/>
            <a:ext cx="3296574" cy="372680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96B1675-A099-45F5-B22A-2074917D7B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551148">
            <a:off x="15156811" y="468565"/>
            <a:ext cx="5607104" cy="239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3316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2E1BD-C834-48C9-AFB0-D9683E2548CD}" type="datetime1">
              <a:rPr lang="fr-FR" smtClean="0"/>
              <a:t>28/02/2022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43EF3-F0FB-4F3C-B4BF-647B34D01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595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uverture - Bleu/Ve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C212DB-2976-4699-94AB-2DBA7D84CB18}"/>
              </a:ext>
            </a:extLst>
          </p:cNvPr>
          <p:cNvSpPr/>
          <p:nvPr userDrawn="1"/>
        </p:nvSpPr>
        <p:spPr>
          <a:xfrm>
            <a:off x="106420" y="12807380"/>
            <a:ext cx="812636" cy="446276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Espace réservé pour une image  2">
            <a:extLst>
              <a:ext uri="{FF2B5EF4-FFF2-40B4-BE49-F238E27FC236}">
                <a16:creationId xmlns:a16="http://schemas.microsoft.com/office/drawing/2014/main" id="{FF1D2C99-C29A-4F37-A100-F01A136495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85087" y="3582489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A6B0FAEA-D87C-42DD-B024-2BA2583CA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>
            <a:extLst>
              <a:ext uri="{FF2B5EF4-FFF2-40B4-BE49-F238E27FC236}">
                <a16:creationId xmlns:a16="http://schemas.microsoft.com/office/drawing/2014/main" id="{923FADCD-3769-4834-981A-AB4EBBA7A3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6" y="8375254"/>
            <a:ext cx="4716850" cy="333499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Titre de la présentation">
            <a:extLst>
              <a:ext uri="{FF2B5EF4-FFF2-40B4-BE49-F238E27FC236}">
                <a16:creationId xmlns:a16="http://schemas.microsoft.com/office/drawing/2014/main" id="{A8B779AD-72D1-4E96-BCBA-A2D44AF4837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B02EC043-73BB-4748-8AAB-91E50B8C9156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9" name="Texte niveau 1…">
            <a:extLst>
              <a:ext uri="{FF2B5EF4-FFF2-40B4-BE49-F238E27FC236}">
                <a16:creationId xmlns:a16="http://schemas.microsoft.com/office/drawing/2014/main" id="{FD8A7A70-E32D-4D49-A547-10CDB714F661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20" name="Texte niveau 1…">
            <a:extLst>
              <a:ext uri="{FF2B5EF4-FFF2-40B4-BE49-F238E27FC236}">
                <a16:creationId xmlns:a16="http://schemas.microsoft.com/office/drawing/2014/main" id="{2383F73D-F3A3-4DEC-A9F4-B9B41DE1C6EE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sp>
        <p:nvSpPr>
          <p:cNvPr id="21" name="Auteur et date">
            <a:extLst>
              <a:ext uri="{FF2B5EF4-FFF2-40B4-BE49-F238E27FC236}">
                <a16:creationId xmlns:a16="http://schemas.microsoft.com/office/drawing/2014/main" id="{A3ED0277-30C2-440E-9D70-9C874510CF44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22" name="Auteur et date">
            <a:extLst>
              <a:ext uri="{FF2B5EF4-FFF2-40B4-BE49-F238E27FC236}">
                <a16:creationId xmlns:a16="http://schemas.microsoft.com/office/drawing/2014/main" id="{00C4F485-B9D2-49C8-8F66-7DB188F0D825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44801560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 - Bleu/Ve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horloge&#10;&#10;Description générée automatiquement">
            <a:extLst>
              <a:ext uri="{FF2B5EF4-FFF2-40B4-BE49-F238E27FC236}">
                <a16:creationId xmlns:a16="http://schemas.microsoft.com/office/drawing/2014/main" id="{B69DEA70-C790-4A65-B4C9-F2A914D04D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64" y="1244444"/>
            <a:ext cx="10769607" cy="106862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18D1E78-A29D-47A3-A20C-A07FFC714A7C}"/>
              </a:ext>
            </a:extLst>
          </p:cNvPr>
          <p:cNvSpPr/>
          <p:nvPr userDrawn="1"/>
        </p:nvSpPr>
        <p:spPr>
          <a:xfrm>
            <a:off x="106420" y="12807380"/>
            <a:ext cx="812636" cy="446276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Espace réservé pour une image  2">
            <a:extLst>
              <a:ext uri="{FF2B5EF4-FFF2-40B4-BE49-F238E27FC236}">
                <a16:creationId xmlns:a16="http://schemas.microsoft.com/office/drawing/2014/main" id="{261C4A39-ABD7-49AA-937A-CCEB93B8FD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02684" y="3409681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14" name="Image" descr="Image">
            <a:extLst>
              <a:ext uri="{FF2B5EF4-FFF2-40B4-BE49-F238E27FC236}">
                <a16:creationId xmlns:a16="http://schemas.microsoft.com/office/drawing/2014/main" id="{80C84AF1-8633-49F0-83A6-B0D82C36C7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41137"/>
          <a:stretch/>
        </p:blipFill>
        <p:spPr>
          <a:xfrm>
            <a:off x="10142015" y="3242500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re de la présentation">
            <a:extLst>
              <a:ext uri="{FF2B5EF4-FFF2-40B4-BE49-F238E27FC236}">
                <a16:creationId xmlns:a16="http://schemas.microsoft.com/office/drawing/2014/main" id="{C2AD6FCB-2028-4885-AF4F-C5AF9A64F11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98090" y="3697502"/>
            <a:ext cx="8371742" cy="783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5400" spc="-232">
                <a:solidFill>
                  <a:schemeClr val="bg1"/>
                </a:solidFill>
              </a:defRPr>
            </a:lvl1pPr>
          </a:lstStyle>
          <a:p>
            <a:r>
              <a:rPr err="1"/>
              <a:t>Titre</a:t>
            </a:r>
            <a:r>
              <a:t> de l</a:t>
            </a:r>
            <a:r>
              <a:rPr lang="fr-FR"/>
              <a:t>’intercalaire</a:t>
            </a:r>
            <a:endParaRPr/>
          </a:p>
        </p:txBody>
      </p:sp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336FA66E-974F-4EBE-8AF8-3795F997FD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8090" y="5681239"/>
            <a:ext cx="8371742" cy="48880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9">
            <a:extLst>
              <a:ext uri="{FF2B5EF4-FFF2-40B4-BE49-F238E27FC236}">
                <a16:creationId xmlns:a16="http://schemas.microsoft.com/office/drawing/2014/main" id="{2549F876-ACCA-40A9-97A9-0C3BCA765F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6924" y="4632846"/>
            <a:ext cx="8372679" cy="77152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de l’intercalaire</a:t>
            </a:r>
          </a:p>
        </p:txBody>
      </p:sp>
      <p:sp>
        <p:nvSpPr>
          <p:cNvPr id="20" name="Auteur et date">
            <a:extLst>
              <a:ext uri="{FF2B5EF4-FFF2-40B4-BE49-F238E27FC236}">
                <a16:creationId xmlns:a16="http://schemas.microsoft.com/office/drawing/2014/main" id="{D491C9B6-43AA-4FBB-94D5-0C758BEC92D8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21" name="Auteur et date">
            <a:extLst>
              <a:ext uri="{FF2B5EF4-FFF2-40B4-BE49-F238E27FC236}">
                <a16:creationId xmlns:a16="http://schemas.microsoft.com/office/drawing/2014/main" id="{386B77C0-AFA2-40F2-9081-096129E60782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  <p:pic>
        <p:nvPicPr>
          <p:cNvPr id="22" name="Image">
            <a:extLst>
              <a:ext uri="{FF2B5EF4-FFF2-40B4-BE49-F238E27FC236}">
                <a16:creationId xmlns:a16="http://schemas.microsoft.com/office/drawing/2014/main" id="{8A78E804-095F-47AA-A982-3509984937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4" y="11854115"/>
            <a:ext cx="1499935" cy="10605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191510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Fin de document - Bleu/Ve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A5BA098-22F1-4182-86F7-4A9C017D1BBA}"/>
              </a:ext>
            </a:extLst>
          </p:cNvPr>
          <p:cNvSpPr/>
          <p:nvPr userDrawn="1"/>
        </p:nvSpPr>
        <p:spPr>
          <a:xfrm>
            <a:off x="106420" y="12807380"/>
            <a:ext cx="812636" cy="446276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EE778EF-8DCE-4012-AA25-4F223FD9F6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8579" y="3826725"/>
            <a:ext cx="8570841" cy="60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0122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uverture - Corail/Rou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B5752B86-3C94-40ED-9681-613674358C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415" y="3531177"/>
            <a:ext cx="6119969" cy="61562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D69924C-E676-4739-A403-4B7DB976406B}"/>
              </a:ext>
            </a:extLst>
          </p:cNvPr>
          <p:cNvSpPr/>
          <p:nvPr userDrawn="1"/>
        </p:nvSpPr>
        <p:spPr>
          <a:xfrm>
            <a:off x="106420" y="12807380"/>
            <a:ext cx="3393527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Titre de la présentation">
            <a:extLst>
              <a:ext uri="{FF2B5EF4-FFF2-40B4-BE49-F238E27FC236}">
                <a16:creationId xmlns:a16="http://schemas.microsoft.com/office/drawing/2014/main" id="{A2ED24BD-2A82-439F-B4C4-A410CDA1024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6" name="Texte niveau 1…">
            <a:extLst>
              <a:ext uri="{FF2B5EF4-FFF2-40B4-BE49-F238E27FC236}">
                <a16:creationId xmlns:a16="http://schemas.microsoft.com/office/drawing/2014/main" id="{9C9B66A9-6E83-44C8-AD02-09C19B6533F5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7" name="Texte niveau 1…">
            <a:extLst>
              <a:ext uri="{FF2B5EF4-FFF2-40B4-BE49-F238E27FC236}">
                <a16:creationId xmlns:a16="http://schemas.microsoft.com/office/drawing/2014/main" id="{97092141-B205-4FF6-BEB1-C5639AA69C6C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3473A707-1A42-42C7-B428-BBE21F8CAE09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19" name="Image">
            <a:extLst>
              <a:ext uri="{FF2B5EF4-FFF2-40B4-BE49-F238E27FC236}">
                <a16:creationId xmlns:a16="http://schemas.microsoft.com/office/drawing/2014/main" id="{DC4CFA78-CC4A-479C-ABBC-A50A0BCB50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7" y="8375254"/>
            <a:ext cx="4716848" cy="3334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" descr="Image">
            <a:extLst>
              <a:ext uri="{FF2B5EF4-FFF2-40B4-BE49-F238E27FC236}">
                <a16:creationId xmlns:a16="http://schemas.microsoft.com/office/drawing/2014/main" id="{B4788E3B-AC89-49DE-9144-771DC889B7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Auteur et date">
            <a:extLst>
              <a:ext uri="{FF2B5EF4-FFF2-40B4-BE49-F238E27FC236}">
                <a16:creationId xmlns:a16="http://schemas.microsoft.com/office/drawing/2014/main" id="{4CBFD2C3-05E4-40E7-93F2-22DE0D2EE5E2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22" name="Auteur et date">
            <a:extLst>
              <a:ext uri="{FF2B5EF4-FFF2-40B4-BE49-F238E27FC236}">
                <a16:creationId xmlns:a16="http://schemas.microsoft.com/office/drawing/2014/main" id="{127F961D-358B-4C17-93D7-665087B883CE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4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2D56BD-3A4B-43F4-B3D1-8FC532806F94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6842790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uverture - Corail/Rou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2E9596DD-1F13-4DF2-B466-3A191EA85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5294" y="3597005"/>
            <a:ext cx="6048173" cy="6084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1604D2A-4B12-4BEB-BB66-C459963868C1}"/>
              </a:ext>
            </a:extLst>
          </p:cNvPr>
          <p:cNvSpPr/>
          <p:nvPr userDrawn="1"/>
        </p:nvSpPr>
        <p:spPr>
          <a:xfrm>
            <a:off x="106420" y="12807380"/>
            <a:ext cx="3358055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5" name="Image">
            <a:extLst>
              <a:ext uri="{FF2B5EF4-FFF2-40B4-BE49-F238E27FC236}">
                <a16:creationId xmlns:a16="http://schemas.microsoft.com/office/drawing/2014/main" id="{400ABC39-BB04-473E-8214-A19ED12887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7" y="8375254"/>
            <a:ext cx="4716848" cy="3334996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Titre de la présentation">
            <a:extLst>
              <a:ext uri="{FF2B5EF4-FFF2-40B4-BE49-F238E27FC236}">
                <a16:creationId xmlns:a16="http://schemas.microsoft.com/office/drawing/2014/main" id="{A1D7CBC7-DE83-45AE-9C73-A97B6143A9B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8" name="Texte niveau 1…">
            <a:extLst>
              <a:ext uri="{FF2B5EF4-FFF2-40B4-BE49-F238E27FC236}">
                <a16:creationId xmlns:a16="http://schemas.microsoft.com/office/drawing/2014/main" id="{92620EF7-8DE2-4FC5-A0FD-0CDDBB29D0FD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19" name="Texte niveau 1…">
            <a:extLst>
              <a:ext uri="{FF2B5EF4-FFF2-40B4-BE49-F238E27FC236}">
                <a16:creationId xmlns:a16="http://schemas.microsoft.com/office/drawing/2014/main" id="{5F4FDE7F-38A1-41D5-8C17-D7A812D9729F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20" name="Texte niveau 1…">
            <a:extLst>
              <a:ext uri="{FF2B5EF4-FFF2-40B4-BE49-F238E27FC236}">
                <a16:creationId xmlns:a16="http://schemas.microsoft.com/office/drawing/2014/main" id="{B2E7D0FE-E4A8-4C59-A39C-E018F9917273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pic>
        <p:nvPicPr>
          <p:cNvPr id="21" name="Image" descr="Image">
            <a:extLst>
              <a:ext uri="{FF2B5EF4-FFF2-40B4-BE49-F238E27FC236}">
                <a16:creationId xmlns:a16="http://schemas.microsoft.com/office/drawing/2014/main" id="{0A0C39D7-763D-4049-86C3-4A81D4D11F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Auteur et date">
            <a:extLst>
              <a:ext uri="{FF2B5EF4-FFF2-40B4-BE49-F238E27FC236}">
                <a16:creationId xmlns:a16="http://schemas.microsoft.com/office/drawing/2014/main" id="{21E506E1-F995-4883-B61B-C438EDCF5E6F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14" name="Auteur et date">
            <a:extLst>
              <a:ext uri="{FF2B5EF4-FFF2-40B4-BE49-F238E27FC236}">
                <a16:creationId xmlns:a16="http://schemas.microsoft.com/office/drawing/2014/main" id="{DE94CB8E-F15C-47E9-B744-D3C4342EA4D8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4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1F2B52-63C1-4F76-8F47-D9A1C5CE94BC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1434981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uverture - Corail/Rou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E3F1548-9B44-42A0-8896-97880DA5BB8A}"/>
              </a:ext>
            </a:extLst>
          </p:cNvPr>
          <p:cNvSpPr/>
          <p:nvPr userDrawn="1"/>
        </p:nvSpPr>
        <p:spPr>
          <a:xfrm>
            <a:off x="106420" y="12807380"/>
            <a:ext cx="3192517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0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3" name="Image">
            <a:extLst>
              <a:ext uri="{FF2B5EF4-FFF2-40B4-BE49-F238E27FC236}">
                <a16:creationId xmlns:a16="http://schemas.microsoft.com/office/drawing/2014/main" id="{3433A909-735F-4655-BC2B-2142FE099A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127" y="8375254"/>
            <a:ext cx="4716848" cy="3334996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Espace réservé pour une image  2">
            <a:extLst>
              <a:ext uri="{FF2B5EF4-FFF2-40B4-BE49-F238E27FC236}">
                <a16:creationId xmlns:a16="http://schemas.microsoft.com/office/drawing/2014/main" id="{92CFA5B9-4360-468C-B8D9-F62EBA8D6B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85087" y="3582489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16" name="Image" descr="Image">
            <a:extLst>
              <a:ext uri="{FF2B5EF4-FFF2-40B4-BE49-F238E27FC236}">
                <a16:creationId xmlns:a16="http://schemas.microsoft.com/office/drawing/2014/main" id="{A3599A72-7C50-4B9A-8EE4-D0A3383A74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41137"/>
          <a:stretch/>
        </p:blipFill>
        <p:spPr>
          <a:xfrm>
            <a:off x="10142015" y="3008665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Titre de la présentation">
            <a:extLst>
              <a:ext uri="{FF2B5EF4-FFF2-40B4-BE49-F238E27FC236}">
                <a16:creationId xmlns:a16="http://schemas.microsoft.com/office/drawing/2014/main" id="{2EC1E51F-CDBA-41C5-9107-1168FBE2958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87182" y="3819660"/>
            <a:ext cx="8111599" cy="209698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8000" spc="-232">
                <a:solidFill>
                  <a:schemeClr val="bg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19" name="Texte niveau 1…">
            <a:extLst>
              <a:ext uri="{FF2B5EF4-FFF2-40B4-BE49-F238E27FC236}">
                <a16:creationId xmlns:a16="http://schemas.microsoft.com/office/drawing/2014/main" id="{E36D758F-FC0C-435B-AEE2-A7D28BC2A8A9}"/>
              </a:ext>
            </a:extLst>
          </p:cNvPr>
          <p:cNvSpPr txBox="1">
            <a:spLocks noGrp="1"/>
          </p:cNvSpPr>
          <p:nvPr>
            <p:ph type="body" sz="quarter" idx="11" hasCustomPrompt="1"/>
          </p:nvPr>
        </p:nvSpPr>
        <p:spPr>
          <a:xfrm>
            <a:off x="887182" y="3120808"/>
            <a:ext cx="8111599" cy="41036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20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MOIS ANNEE</a:t>
            </a:r>
            <a:endParaRPr/>
          </a:p>
        </p:txBody>
      </p:sp>
      <p:sp>
        <p:nvSpPr>
          <p:cNvPr id="20" name="Texte niveau 1…">
            <a:extLst>
              <a:ext uri="{FF2B5EF4-FFF2-40B4-BE49-F238E27FC236}">
                <a16:creationId xmlns:a16="http://schemas.microsoft.com/office/drawing/2014/main" id="{A7B9C3FF-50CA-4246-B0FB-210EE3CBEAEB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06093" y="6520659"/>
            <a:ext cx="8111599" cy="8412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21" name="Texte niveau 1…">
            <a:extLst>
              <a:ext uri="{FF2B5EF4-FFF2-40B4-BE49-F238E27FC236}">
                <a16:creationId xmlns:a16="http://schemas.microsoft.com/office/drawing/2014/main" id="{3B6E6B11-EED9-43E7-B23C-27E903145A16}"/>
              </a:ext>
            </a:extLst>
          </p:cNvPr>
          <p:cNvSpPr txBox="1">
            <a:spLocks noGrp="1"/>
          </p:cNvSpPr>
          <p:nvPr>
            <p:ph type="body" sz="quarter" idx="12" hasCustomPrompt="1"/>
          </p:nvPr>
        </p:nvSpPr>
        <p:spPr>
          <a:xfrm>
            <a:off x="906091" y="7846517"/>
            <a:ext cx="8111599" cy="37959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1800" b="0">
                <a:solidFill>
                  <a:schemeClr val="bg1"/>
                </a:solidFill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rPr lang="fr-FR"/>
              <a:t>Auteur</a:t>
            </a:r>
            <a:endParaRPr/>
          </a:p>
        </p:txBody>
      </p:sp>
      <p:sp>
        <p:nvSpPr>
          <p:cNvPr id="12" name="Auteur et date">
            <a:extLst>
              <a:ext uri="{FF2B5EF4-FFF2-40B4-BE49-F238E27FC236}">
                <a16:creationId xmlns:a16="http://schemas.microsoft.com/office/drawing/2014/main" id="{4CBC3B4F-97E1-4903-A21D-5105FD780FC0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18" name="Auteur et date">
            <a:extLst>
              <a:ext uri="{FF2B5EF4-FFF2-40B4-BE49-F238E27FC236}">
                <a16:creationId xmlns:a16="http://schemas.microsoft.com/office/drawing/2014/main" id="{C85E8CFC-3397-44BD-BCE6-FA17E4AAE0BF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4"/>
                </a:solidFill>
              </a:rPr>
              <a:t>|</a:t>
            </a:r>
            <a:r>
              <a:rPr lang="fr-FR" sz="1800">
                <a:solidFill>
                  <a:schemeClr val="bg1"/>
                </a:solidFill>
              </a:rPr>
              <a:t> 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23108D-4E12-4CA6-9071-F8DC765EF14E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1590896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 - Corail/Rou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1B5EC69-7162-44EB-A1F6-020366538E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0584" y="1253135"/>
            <a:ext cx="10771064" cy="10687214"/>
          </a:xfrm>
          <a:prstGeom prst="rect">
            <a:avLst/>
          </a:prstGeom>
        </p:spPr>
      </p:pic>
      <p:sp>
        <p:nvSpPr>
          <p:cNvPr id="14" name="Espace réservé pour une image  2">
            <a:extLst>
              <a:ext uri="{FF2B5EF4-FFF2-40B4-BE49-F238E27FC236}">
                <a16:creationId xmlns:a16="http://schemas.microsoft.com/office/drawing/2014/main" id="{B57DB6BD-E554-475C-8877-BD8F599F4E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02684" y="3409681"/>
            <a:ext cx="6067835" cy="6103035"/>
          </a:xfrm>
          <a:prstGeom prst="flowChartConnector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pic>
        <p:nvPicPr>
          <p:cNvPr id="15" name="Image" descr="Image">
            <a:extLst>
              <a:ext uri="{FF2B5EF4-FFF2-40B4-BE49-F238E27FC236}">
                <a16:creationId xmlns:a16="http://schemas.microsoft.com/office/drawing/2014/main" id="{BED21CDB-717F-44E4-840E-F9B4CD9E7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" r="41137"/>
          <a:stretch/>
        </p:blipFill>
        <p:spPr>
          <a:xfrm>
            <a:off x="10142015" y="3242500"/>
            <a:ext cx="8145985" cy="5816021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itre de la présentation">
            <a:extLst>
              <a:ext uri="{FF2B5EF4-FFF2-40B4-BE49-F238E27FC236}">
                <a16:creationId xmlns:a16="http://schemas.microsoft.com/office/drawing/2014/main" id="{99770793-CA7F-4654-AA33-3A567A3B071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98090" y="3697502"/>
            <a:ext cx="8371742" cy="7839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>
              <a:defRPr sz="5400" spc="-232">
                <a:solidFill>
                  <a:schemeClr val="bg1"/>
                </a:solidFill>
              </a:defRPr>
            </a:lvl1pPr>
          </a:lstStyle>
          <a:p>
            <a:r>
              <a:rPr err="1"/>
              <a:t>Titre</a:t>
            </a:r>
            <a:r>
              <a:t> de l</a:t>
            </a:r>
            <a:r>
              <a:rPr lang="fr-FR"/>
              <a:t>’intercalaire</a:t>
            </a:r>
            <a:endParaRPr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B0A616E3-E8D5-41AE-AF20-1BCE7B8290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8090" y="5681239"/>
            <a:ext cx="8371742" cy="48880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4" name="Espace réservé du texte 19">
            <a:extLst>
              <a:ext uri="{FF2B5EF4-FFF2-40B4-BE49-F238E27FC236}">
                <a16:creationId xmlns:a16="http://schemas.microsoft.com/office/drawing/2014/main" id="{BFAA78FC-68AD-4F4C-8427-9CAFCE01DC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6924" y="4632846"/>
            <a:ext cx="8372679" cy="77152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Sous-titre de l’intercalaire</a:t>
            </a:r>
          </a:p>
        </p:txBody>
      </p:sp>
      <p:pic>
        <p:nvPicPr>
          <p:cNvPr id="10" name="Image">
            <a:extLst>
              <a:ext uri="{FF2B5EF4-FFF2-40B4-BE49-F238E27FC236}">
                <a16:creationId xmlns:a16="http://schemas.microsoft.com/office/drawing/2014/main" id="{F1375149-0933-47E4-AA57-BFA843909A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003" y="11854115"/>
            <a:ext cx="1499937" cy="106051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Auteur et date">
            <a:extLst>
              <a:ext uri="{FF2B5EF4-FFF2-40B4-BE49-F238E27FC236}">
                <a16:creationId xmlns:a16="http://schemas.microsoft.com/office/drawing/2014/main" id="{3DA5A610-31A5-4ED5-A32A-52A210D4B37D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bg1"/>
                </a:solidFill>
              </a:rPr>
              <a:t>Groupe Nextedia</a:t>
            </a:r>
          </a:p>
        </p:txBody>
      </p:sp>
      <p:sp>
        <p:nvSpPr>
          <p:cNvPr id="13" name="Auteur et date">
            <a:extLst>
              <a:ext uri="{FF2B5EF4-FFF2-40B4-BE49-F238E27FC236}">
                <a16:creationId xmlns:a16="http://schemas.microsoft.com/office/drawing/2014/main" id="{0EBEC470-1A75-4891-AFED-5DC699E8191B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4"/>
                </a:solidFill>
              </a:rPr>
              <a:t>| </a:t>
            </a:r>
            <a:r>
              <a:rPr lang="fr-FR" sz="1800">
                <a:solidFill>
                  <a:schemeClr val="bg1"/>
                </a:solidFill>
              </a:rPr>
              <a:t>       Niveau de confidentialité : </a:t>
            </a:r>
            <a:r>
              <a:rPr lang="fr-FR" sz="1800" b="1">
                <a:solidFill>
                  <a:schemeClr val="bg1"/>
                </a:solidFill>
              </a:rPr>
              <a:t>P        </a:t>
            </a:r>
            <a:r>
              <a:rPr lang="fr-FR" sz="1800" b="0">
                <a:solidFill>
                  <a:schemeClr val="bg1"/>
                </a:solidFill>
              </a:rPr>
              <a:t>|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C98838D-F0EB-4919-8002-5E9D7EDD9B32}"/>
              </a:ext>
            </a:extLst>
          </p:cNvPr>
          <p:cNvSpPr/>
          <p:nvPr userDrawn="1"/>
        </p:nvSpPr>
        <p:spPr>
          <a:xfrm>
            <a:off x="12112052" y="12807380"/>
            <a:ext cx="344775" cy="446276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626314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904875" y="1079504"/>
            <a:ext cx="1647825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3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904875" y="2719137"/>
            <a:ext cx="16478250" cy="9785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err="1"/>
              <a:t>Texte</a:t>
            </a:r>
            <a:r>
              <a:t>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8D4D9197-B0AB-46F8-9F79-FC3955F65202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09721" y="12880206"/>
            <a:ext cx="202856" cy="270474"/>
          </a:xfrm>
          <a:prstGeom prst="ellipse">
            <a:avLst/>
          </a:prstGeom>
          <a:noFill/>
        </p:spPr>
        <p:txBody>
          <a:bodyPr wrap="none" lIns="0" r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F6F8BD5D-D207-604B-ABC0-B7141E394150}" type="slidenum">
              <a:rPr lang="fr-FR" sz="1800" smtClean="0">
                <a:solidFill>
                  <a:schemeClr val="accent4"/>
                </a:solidFill>
                <a:latin typeface="+mn-lt"/>
                <a:ea typeface="Century Gothic" charset="0"/>
                <a:cs typeface="Century Gothic" charset="0"/>
              </a:rPr>
              <a:pPr algn="l"/>
              <a:t>‹N°›</a:t>
            </a:fld>
            <a:endParaRPr lang="fr-FR" sz="1800">
              <a:solidFill>
                <a:schemeClr val="accent4"/>
              </a:solidFill>
              <a:latin typeface="+mn-lt"/>
              <a:ea typeface="Century Gothic" charset="0"/>
              <a:cs typeface="Century Gothic" charset="0"/>
            </a:endParaRPr>
          </a:p>
        </p:txBody>
      </p:sp>
      <p:sp>
        <p:nvSpPr>
          <p:cNvPr id="8" name="Auteur et date">
            <a:extLst>
              <a:ext uri="{FF2B5EF4-FFF2-40B4-BE49-F238E27FC236}">
                <a16:creationId xmlns:a16="http://schemas.microsoft.com/office/drawing/2014/main" id="{E7779931-7F48-4AE5-94BE-0B70A8DB6FD9}"/>
              </a:ext>
            </a:extLst>
          </p:cNvPr>
          <p:cNvSpPr txBox="1">
            <a:spLocks/>
          </p:cNvSpPr>
          <p:nvPr userDrawn="1"/>
        </p:nvSpPr>
        <p:spPr>
          <a:xfrm>
            <a:off x="15349384" y="12830778"/>
            <a:ext cx="3373820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Groupe Nextedia</a:t>
            </a:r>
          </a:p>
        </p:txBody>
      </p:sp>
      <p:sp>
        <p:nvSpPr>
          <p:cNvPr id="9" name="Auteur et date">
            <a:extLst>
              <a:ext uri="{FF2B5EF4-FFF2-40B4-BE49-F238E27FC236}">
                <a16:creationId xmlns:a16="http://schemas.microsoft.com/office/drawing/2014/main" id="{60EB92F9-B4C0-4085-A81B-0F2BDFEB94CA}"/>
              </a:ext>
            </a:extLst>
          </p:cNvPr>
          <p:cNvSpPr txBox="1">
            <a:spLocks/>
          </p:cNvSpPr>
          <p:nvPr userDrawn="1"/>
        </p:nvSpPr>
        <p:spPr>
          <a:xfrm>
            <a:off x="11963982" y="12830778"/>
            <a:ext cx="4177863" cy="369330"/>
          </a:xfrm>
          <a:prstGeom prst="rect">
            <a:avLst/>
          </a:prstGeom>
        </p:spPr>
        <p:txBody>
          <a:bodyPr wrap="square" lIns="45719" tIns="45719" rIns="45719" bIns="45719">
            <a:sp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6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2192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8288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2438400" marR="0" indent="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algn="ctr" hangingPunct="1"/>
            <a:r>
              <a:rPr lang="fr-FR" sz="1800">
                <a:solidFill>
                  <a:schemeClr val="accent1"/>
                </a:solidFill>
              </a:rPr>
              <a:t>|        Niveau de confidentialité : </a:t>
            </a:r>
            <a:r>
              <a:rPr lang="fr-FR" sz="1800" b="1">
                <a:solidFill>
                  <a:schemeClr val="accent1"/>
                </a:solidFill>
              </a:rPr>
              <a:t>P        </a:t>
            </a:r>
            <a:r>
              <a:rPr lang="fr-FR" sz="1800" b="0">
                <a:solidFill>
                  <a:schemeClr val="accent1"/>
                </a:solidFill>
              </a:rPr>
              <a:t>|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8" r:id="rId2"/>
    <p:sldLayoutId id="2147483683" r:id="rId3"/>
    <p:sldLayoutId id="2147483671" r:id="rId4"/>
    <p:sldLayoutId id="2147483674" r:id="rId5"/>
    <p:sldLayoutId id="2147483723" r:id="rId6"/>
    <p:sldLayoutId id="2147483697" r:id="rId7"/>
    <p:sldLayoutId id="2147483664" r:id="rId8"/>
    <p:sldLayoutId id="2147483673" r:id="rId9"/>
    <p:sldLayoutId id="2147483681" r:id="rId10"/>
    <p:sldLayoutId id="2147483724" r:id="rId11"/>
    <p:sldLayoutId id="2147483720" r:id="rId12"/>
    <p:sldLayoutId id="2147483705" r:id="rId13"/>
    <p:sldLayoutId id="2147483672" r:id="rId14"/>
    <p:sldLayoutId id="2147483675" r:id="rId15"/>
    <p:sldLayoutId id="2147483666" r:id="rId16"/>
    <p:sldLayoutId id="2147483667" r:id="rId17"/>
    <p:sldLayoutId id="2147483677" r:id="rId18"/>
    <p:sldLayoutId id="2147483676" r:id="rId19"/>
    <p:sldLayoutId id="2147483668" r:id="rId20"/>
    <p:sldLayoutId id="2147483713" r:id="rId21"/>
    <p:sldLayoutId id="2147483679" r:id="rId22"/>
    <p:sldLayoutId id="2147483678" r:id="rId23"/>
    <p:sldLayoutId id="2147483682" r:id="rId24"/>
    <p:sldLayoutId id="2147483680" r:id="rId25"/>
    <p:sldLayoutId id="2147483726" r:id="rId26"/>
  </p:sldLayoutIdLst>
  <p:transition spd="med"/>
  <p:txStyles>
    <p:titleStyle>
      <a:lvl1pPr marL="0" marR="0" indent="0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342892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685783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028675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371566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714457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057348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2400240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2743132" algn="l" defTabSz="1828709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75" b="1" i="0" u="none" strike="noStrike" cap="none" spc="-127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457189" marR="0" indent="0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914378" marR="0" indent="0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371566" marR="0" indent="0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828754" marR="0" indent="0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743132" marR="0" indent="-457189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3200320" marR="0" indent="-457189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657509" marR="0" indent="-457189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4114697" marR="0" indent="-457189" algn="l" defTabSz="1828709" rtl="0" eaLnBrk="1" latinLnBrk="0" hangingPunct="1">
        <a:lnSpc>
          <a:spcPct val="90000"/>
        </a:lnSpc>
        <a:spcBef>
          <a:spcPts val="3375"/>
        </a:spcBef>
        <a:spcAft>
          <a:spcPts val="0"/>
        </a:spcAft>
        <a:buClrTx/>
        <a:buSzPct val="123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342892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685783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028675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371566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714457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057348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2400240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2743132" algn="ctr" defTabSz="43813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5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93C39F-798D-48DA-AD95-14E68D6AA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182" y="3819660"/>
            <a:ext cx="8111599" cy="2096984"/>
          </a:xfrm>
        </p:spPr>
        <p:txBody>
          <a:bodyPr/>
          <a:lstStyle/>
          <a:p>
            <a:r>
              <a:rPr lang="fr-FR" dirty="0"/>
              <a:t>ACTIONS RSE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0640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8" y="969255"/>
            <a:ext cx="16478250" cy="1424810"/>
          </a:xfrm>
        </p:spPr>
        <p:txBody>
          <a:bodyPr/>
          <a:lstStyle/>
          <a:p>
            <a:r>
              <a:rPr lang="fr-FR"/>
              <a:t>Impact environnemental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BB44B9-B8E9-405F-884D-CA26B4CA86C5}"/>
              </a:ext>
            </a:extLst>
          </p:cNvPr>
          <p:cNvSpPr txBox="1"/>
          <p:nvPr/>
        </p:nvSpPr>
        <p:spPr>
          <a:xfrm>
            <a:off x="620617" y="2394065"/>
            <a:ext cx="13033735" cy="3785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Mesurer son impact environnemental</a:t>
            </a:r>
          </a:p>
          <a:p>
            <a:pPr marL="342900" lvl="3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Politique zéro papier, dématérialisation bulletins de salaire et titres restaurant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Utiliser des technologies plus propres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Achats responsables : définition d’une charte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Charte éthique 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Politique numérique responsable (Green IT)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Recyclage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>
                <a:solidFill>
                  <a:srgbClr val="000000"/>
                </a:solidFill>
                <a:latin typeface="Calibri" panose="020F0502020204030204" pitchFamily="34" charset="0"/>
              </a:rPr>
              <a:t>Consommation énergétique</a:t>
            </a:r>
            <a:endParaRPr lang="fr-FR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/>
            <a:r>
              <a:rPr lang="fr-FR">
                <a:solidFill>
                  <a:srgbClr val="000000"/>
                </a:solidFill>
                <a:latin typeface="Calibri" panose="020F0502020204030204" pitchFamily="34" charset="0"/>
              </a:rPr>
              <a:t> </a:t>
            </a:r>
          </a:p>
          <a:p>
            <a:pPr marL="1143000" lvl="2" indent="-228600" algn="l">
              <a:buFont typeface="Wingdings" panose="05000000000000000000" pitchFamily="2" charset="2"/>
              <a:buChar char=""/>
            </a:pPr>
            <a:endParaRPr lang="fr-FR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82596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8" y="969255"/>
            <a:ext cx="16478250" cy="1424810"/>
          </a:xfrm>
        </p:spPr>
        <p:txBody>
          <a:bodyPr lIns="50800" tIns="50800" rIns="50800" bIns="50800" anchor="t">
            <a:noAutofit/>
          </a:bodyPr>
          <a:lstStyle/>
          <a:p>
            <a:r>
              <a:rPr lang="fr-FR"/>
              <a:t>Certification Green IT 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BB44B9-B8E9-405F-884D-CA26B4CA86C5}"/>
              </a:ext>
            </a:extLst>
          </p:cNvPr>
          <p:cNvSpPr txBox="1"/>
          <p:nvPr/>
        </p:nvSpPr>
        <p:spPr>
          <a:xfrm>
            <a:off x="620616" y="2394065"/>
            <a:ext cx="16163991" cy="5262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lvl="0" algn="l"/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algn="just"/>
            <a:r>
              <a:rPr lang="fr-FR" dirty="0">
                <a:solidFill>
                  <a:srgbClr val="000000"/>
                </a:solidFill>
                <a:latin typeface="Calibri"/>
                <a:cs typeface="Calibri"/>
              </a:rPr>
              <a:t>Le green IT est une approche qui consiste à tenir compte des contraintes et des couts en Energie des matières informatiques</a:t>
            </a:r>
          </a:p>
          <a:p>
            <a:pPr lvl="0" algn="l"/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algn="l"/>
            <a:r>
              <a:rPr lang="fr-FR" dirty="0">
                <a:solidFill>
                  <a:srgbClr val="000000"/>
                </a:solidFill>
                <a:latin typeface="Calibri"/>
                <a:cs typeface="Calibri"/>
              </a:rPr>
              <a:t>Les objectifs du Green IT sont donc de mesurer et d’améliorer la performance énergétique des outils de production informatique.</a:t>
            </a:r>
          </a:p>
          <a:p>
            <a:pPr algn="l"/>
            <a:r>
              <a:rPr lang="fr-FR" dirty="0">
                <a:solidFill>
                  <a:srgbClr val="000000"/>
                </a:solidFill>
                <a:latin typeface="Calibri"/>
                <a:cs typeface="Calibri"/>
              </a:rPr>
              <a:t>Une démarche Green IT doit reposer sur des éléments concrets avec des indicateurs. </a:t>
            </a:r>
            <a:endParaRPr lang="fr-FR" dirty="0">
              <a:solidFill>
                <a:srgbClr val="000000"/>
              </a:solidFill>
              <a:latin typeface="Calibri" panose="020F0502020204030204" pitchFamily="34" charset="0"/>
              <a:cs typeface="Calibri"/>
            </a:endParaRPr>
          </a:p>
          <a:p>
            <a:pPr lvl="0" algn="l"/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/>
            <a:r>
              <a:rPr lang="fr-FR" dirty="0">
                <a:solidFill>
                  <a:srgbClr val="000000"/>
                </a:solidFill>
                <a:latin typeface="Calibri"/>
                <a:cs typeface="Calibri"/>
              </a:rPr>
              <a:t>Formation d’un membre de l’équipe DSI en  novembre  2021</a:t>
            </a:r>
          </a:p>
          <a:p>
            <a:pPr marL="914400" lvl="2" indent="0" algn="l"/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914400" lvl="2" indent="0" algn="l"/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</a:rPr>
              <a:t>Actions en cours</a:t>
            </a:r>
          </a:p>
          <a:p>
            <a:pPr marL="914400" lvl="2" indent="0" algn="l"/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</a:rPr>
              <a:t>Choix de fournisseurs green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</a:rPr>
              <a:t>Don du matériel informatique obsolète à une association 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000000"/>
                </a:solidFill>
                <a:latin typeface="Calibri" panose="020F0502020204030204" pitchFamily="34" charset="0"/>
              </a:rPr>
              <a:t>Réparation plutôt que remplacement du matériel défectueux </a:t>
            </a:r>
          </a:p>
        </p:txBody>
      </p:sp>
    </p:spTree>
    <p:extLst>
      <p:ext uri="{BB962C8B-B14F-4D97-AF65-F5344CB8AC3E}">
        <p14:creationId xmlns:p14="http://schemas.microsoft.com/office/powerpoint/2010/main" val="91069686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856" y="254360"/>
            <a:ext cx="16478250" cy="1424810"/>
          </a:xfrm>
        </p:spPr>
        <p:txBody>
          <a:bodyPr/>
          <a:lstStyle/>
          <a:p>
            <a:r>
              <a:rPr lang="fr-FR"/>
              <a:t>Label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BB44B9-B8E9-405F-884D-CA26B4CA86C5}"/>
              </a:ext>
            </a:extLst>
          </p:cNvPr>
          <p:cNvSpPr txBox="1"/>
          <p:nvPr/>
        </p:nvSpPr>
        <p:spPr>
          <a:xfrm>
            <a:off x="720368" y="1330035"/>
            <a:ext cx="13033735" cy="1569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3" indent="0" algn="l"/>
            <a:endParaRPr lang="fr-FR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lvl="3" indent="-342900" algn="l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000000"/>
                </a:solidFill>
                <a:latin typeface="Arial" panose="020B0604020202020204" pitchFamily="34" charset="0"/>
              </a:rPr>
              <a:t>Almavia est labelisé </a:t>
            </a:r>
            <a:r>
              <a:rPr lang="fr-FR" b="1" err="1">
                <a:solidFill>
                  <a:srgbClr val="000000"/>
                </a:solidFill>
                <a:latin typeface="Arial" panose="020B0604020202020204" pitchFamily="34" charset="0"/>
              </a:rPr>
              <a:t>Ecovadis</a:t>
            </a:r>
            <a:r>
              <a:rPr lang="fr-FR" b="1">
                <a:solidFill>
                  <a:srgbClr val="000000"/>
                </a:solidFill>
                <a:latin typeface="Arial" panose="020B0604020202020204" pitchFamily="34" charset="0"/>
              </a:rPr>
              <a:t> depuis 3 ans </a:t>
            </a:r>
          </a:p>
          <a:p>
            <a:pPr marL="342900" lvl="3" indent="-342900" algn="l">
              <a:buFont typeface="Arial" panose="020B0604020202020204" pitchFamily="34" charset="0"/>
              <a:buChar char="•"/>
            </a:pPr>
            <a:endParaRPr lang="fr-FR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lvl="3" indent="-342900" algn="l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000000"/>
                </a:solidFill>
                <a:latin typeface="Arial" panose="020B0604020202020204" pitchFamily="34" charset="0"/>
              </a:rPr>
              <a:t>Almavia est signataire du pacte Global des Nations Unies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B88B8985-E13E-42CA-ACC4-C18EB11BB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68" y="3488569"/>
            <a:ext cx="12644176" cy="914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86447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79235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2A1A6E-0593-43E7-9C53-15914934251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42474" y="2635148"/>
            <a:ext cx="8500784" cy="2318583"/>
          </a:xfrm>
        </p:spPr>
        <p:txBody>
          <a:bodyPr wrap="square" lIns="50800" tIns="50800" rIns="50800" bIns="50800" anchor="t">
            <a:spAutoFit/>
          </a:bodyPr>
          <a:lstStyle/>
          <a:p>
            <a:pPr marL="342265" indent="-342265"/>
            <a:r>
              <a:rPr lang="fr-FR" dirty="0"/>
              <a:t>Définition du RSE</a:t>
            </a:r>
          </a:p>
          <a:p>
            <a:pPr marL="342265" indent="-342265"/>
            <a:r>
              <a:rPr lang="fr-FR" dirty="0"/>
              <a:t>Construire sa démarche RSE</a:t>
            </a:r>
            <a:endParaRPr lang="fr-FR" dirty="0">
              <a:cs typeface="Calibri"/>
            </a:endParaRPr>
          </a:p>
          <a:p>
            <a:pPr marL="342265" indent="-342265"/>
            <a:r>
              <a:rPr lang="fr-FR">
                <a:cs typeface="Calibri"/>
              </a:rPr>
              <a:t>Les thématiques Clés</a:t>
            </a:r>
            <a:endParaRPr lang="fr-FR" dirty="0">
              <a:cs typeface="Calibri"/>
            </a:endParaRPr>
          </a:p>
          <a:p>
            <a:pPr marL="342265" indent="-342265"/>
            <a:endParaRPr lang="fr-FR">
              <a:cs typeface="Calibri" panose="020F0502020204030204"/>
            </a:endParaRPr>
          </a:p>
          <a:p>
            <a:pPr marL="342265" indent="-342265"/>
            <a:r>
              <a:rPr lang="fr-FR" dirty="0"/>
              <a:t>Norme ISO 26000 : définition </a:t>
            </a:r>
            <a:endParaRPr lang="fr-FR" dirty="0">
              <a:cs typeface="Calibri"/>
            </a:endParaRPr>
          </a:p>
          <a:p>
            <a:pPr marL="342265" indent="-342265"/>
            <a:r>
              <a:rPr lang="fr-FR" dirty="0"/>
              <a:t>Label : LUCIE / POSITIVE WORKPLACE / LABEL B CORP</a:t>
            </a:r>
            <a:endParaRPr lang="fr-FR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499216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4CA7B91-2EDA-45D9-B2BA-59ED0EF85F07}"/>
              </a:ext>
            </a:extLst>
          </p:cNvPr>
          <p:cNvSpPr/>
          <p:nvPr/>
        </p:nvSpPr>
        <p:spPr>
          <a:xfrm>
            <a:off x="14283152" y="1757510"/>
            <a:ext cx="119270" cy="63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4F0C86A-68A2-440B-A061-B21247D80B49}"/>
              </a:ext>
            </a:extLst>
          </p:cNvPr>
          <p:cNvSpPr/>
          <p:nvPr/>
        </p:nvSpPr>
        <p:spPr>
          <a:xfrm>
            <a:off x="3594636" y="2037836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102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D6D55A4-1AAE-4EAC-8397-3E09544C6872}"/>
              </a:ext>
            </a:extLst>
          </p:cNvPr>
          <p:cNvSpPr/>
          <p:nvPr/>
        </p:nvSpPr>
        <p:spPr>
          <a:xfrm>
            <a:off x="6711200" y="2037836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96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DA4CE01-81A6-44CD-8AAB-5DDE0361A42E}"/>
              </a:ext>
            </a:extLst>
          </p:cNvPr>
          <p:cNvSpPr txBox="1"/>
          <p:nvPr/>
        </p:nvSpPr>
        <p:spPr>
          <a:xfrm>
            <a:off x="3250432" y="4227364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Nb de collaborateurs au 31/12/2021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925A3D2-EDDD-4971-84C8-757A8071BE5A}"/>
              </a:ext>
            </a:extLst>
          </p:cNvPr>
          <p:cNvSpPr txBox="1"/>
          <p:nvPr/>
        </p:nvSpPr>
        <p:spPr>
          <a:xfrm>
            <a:off x="6366995" y="4227364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Moyenne de collaborateurs 2021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B4B2D0E-EE62-4D13-8ED2-92D15C2615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1" b="12288"/>
          <a:stretch/>
        </p:blipFill>
        <p:spPr>
          <a:xfrm>
            <a:off x="9372677" y="2037836"/>
            <a:ext cx="2638850" cy="200949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32A0CB1-40B1-4576-BBEF-EC8518D13C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6"/>
          <a:stretch/>
        </p:blipFill>
        <p:spPr>
          <a:xfrm>
            <a:off x="12506024" y="2037838"/>
            <a:ext cx="2224328" cy="2009498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F0F8203F-859A-4133-84A8-E3DC76740290}"/>
              </a:ext>
            </a:extLst>
          </p:cNvPr>
          <p:cNvSpPr txBox="1"/>
          <p:nvPr/>
        </p:nvSpPr>
        <p:spPr>
          <a:xfrm>
            <a:off x="9372677" y="4227364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b="1" dirty="0">
                <a:solidFill>
                  <a:schemeClr val="accent4"/>
                </a:solidFill>
              </a:rPr>
              <a:t>29%</a:t>
            </a:r>
            <a:r>
              <a:rPr lang="fr-FR" sz="2100" dirty="0">
                <a:solidFill>
                  <a:schemeClr val="accent4"/>
                </a:solidFill>
              </a:rPr>
              <a:t> de femmes</a:t>
            </a:r>
          </a:p>
          <a:p>
            <a:pPr algn="ctr"/>
            <a:r>
              <a:rPr lang="fr-FR" sz="2100" dirty="0">
                <a:solidFill>
                  <a:schemeClr val="accent4"/>
                </a:solidFill>
              </a:rPr>
              <a:t>chez </a:t>
            </a:r>
            <a:r>
              <a:rPr lang="fr-FR" sz="2100" dirty="0" err="1">
                <a:solidFill>
                  <a:schemeClr val="accent4"/>
                </a:solidFill>
              </a:rPr>
              <a:t>Almavia</a:t>
            </a:r>
            <a:endParaRPr lang="fr-FR" sz="2100" dirty="0">
              <a:solidFill>
                <a:schemeClr val="accent4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24C20D9-533C-4E4D-AEBC-A67304B69C59}"/>
              </a:ext>
            </a:extLst>
          </p:cNvPr>
          <p:cNvSpPr txBox="1"/>
          <p:nvPr/>
        </p:nvSpPr>
        <p:spPr>
          <a:xfrm>
            <a:off x="12298763" y="4227364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b="1" dirty="0">
                <a:solidFill>
                  <a:schemeClr val="accent4"/>
                </a:solidFill>
              </a:rPr>
              <a:t>71%</a:t>
            </a:r>
            <a:r>
              <a:rPr lang="fr-FR" sz="2100" dirty="0">
                <a:solidFill>
                  <a:schemeClr val="accent4"/>
                </a:solidFill>
              </a:rPr>
              <a:t> d’hommes</a:t>
            </a:r>
          </a:p>
          <a:p>
            <a:pPr algn="ctr"/>
            <a:r>
              <a:rPr lang="fr-FR" sz="2100" dirty="0">
                <a:solidFill>
                  <a:schemeClr val="accent4"/>
                </a:solidFill>
              </a:rPr>
              <a:t>chez </a:t>
            </a:r>
            <a:r>
              <a:rPr lang="fr-FR" sz="2100" dirty="0" err="1">
                <a:solidFill>
                  <a:schemeClr val="accent4"/>
                </a:solidFill>
              </a:rPr>
              <a:t>Almavia</a:t>
            </a:r>
            <a:endParaRPr lang="fr-FR" sz="2100" dirty="0">
              <a:solidFill>
                <a:schemeClr val="accent4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116074B-5786-4B78-AFF4-890E7E4955CE}"/>
              </a:ext>
            </a:extLst>
          </p:cNvPr>
          <p:cNvSpPr/>
          <p:nvPr/>
        </p:nvSpPr>
        <p:spPr>
          <a:xfrm>
            <a:off x="3594636" y="5590791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34 ans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3657C6F-5D69-48C8-AD95-2C239A0B5FF9}"/>
              </a:ext>
            </a:extLst>
          </p:cNvPr>
          <p:cNvSpPr/>
          <p:nvPr/>
        </p:nvSpPr>
        <p:spPr>
          <a:xfrm>
            <a:off x="6711200" y="5590791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33 ans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C0EEDAB3-2CC7-42CF-B6B8-7231A0042B52}"/>
              </a:ext>
            </a:extLst>
          </p:cNvPr>
          <p:cNvSpPr txBox="1"/>
          <p:nvPr/>
        </p:nvSpPr>
        <p:spPr>
          <a:xfrm>
            <a:off x="3250432" y="7780319"/>
            <a:ext cx="26388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Moyenne d’âge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AE3655A-578E-44EC-954F-CAFBE3294A59}"/>
              </a:ext>
            </a:extLst>
          </p:cNvPr>
          <p:cNvSpPr txBox="1"/>
          <p:nvPr/>
        </p:nvSpPr>
        <p:spPr>
          <a:xfrm>
            <a:off x="6366995" y="7780319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Moyenne d’âge femme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7773290-7EBB-4209-9737-9D65BC9BD7D4}"/>
              </a:ext>
            </a:extLst>
          </p:cNvPr>
          <p:cNvSpPr txBox="1"/>
          <p:nvPr/>
        </p:nvSpPr>
        <p:spPr>
          <a:xfrm>
            <a:off x="9372677" y="7780319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Moyenne d’âge homme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78526CC7-B310-4D65-9E80-9DDAA488A264}"/>
              </a:ext>
            </a:extLst>
          </p:cNvPr>
          <p:cNvSpPr txBox="1"/>
          <p:nvPr/>
        </p:nvSpPr>
        <p:spPr>
          <a:xfrm>
            <a:off x="12298763" y="7780319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b="1" dirty="0">
                <a:solidFill>
                  <a:schemeClr val="accent4"/>
                </a:solidFill>
              </a:rPr>
              <a:t>4 ans </a:t>
            </a:r>
            <a:r>
              <a:rPr lang="fr-FR" sz="2100" dirty="0">
                <a:solidFill>
                  <a:schemeClr val="accent4"/>
                </a:solidFill>
              </a:rPr>
              <a:t>d’ancienneté moyenne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D53C143E-3946-4503-B2B4-DADAA08C798D}"/>
              </a:ext>
            </a:extLst>
          </p:cNvPr>
          <p:cNvSpPr/>
          <p:nvPr/>
        </p:nvSpPr>
        <p:spPr>
          <a:xfrm>
            <a:off x="9716880" y="5590791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36 ans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321677E1-6B3E-4CDD-9241-A789E0CE67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8"/>
          <a:stretch/>
        </p:blipFill>
        <p:spPr>
          <a:xfrm>
            <a:off x="12346115" y="5481299"/>
            <a:ext cx="2544144" cy="2169425"/>
          </a:xfrm>
          <a:prstGeom prst="rect">
            <a:avLst/>
          </a:prstGeom>
        </p:spPr>
      </p:pic>
      <p:sp>
        <p:nvSpPr>
          <p:cNvPr id="31" name="Ellipse 30">
            <a:extLst>
              <a:ext uri="{FF2B5EF4-FFF2-40B4-BE49-F238E27FC236}">
                <a16:creationId xmlns:a16="http://schemas.microsoft.com/office/drawing/2014/main" id="{032C9888-3FE7-475E-8908-3DE9870A6A74}"/>
              </a:ext>
            </a:extLst>
          </p:cNvPr>
          <p:cNvSpPr/>
          <p:nvPr/>
        </p:nvSpPr>
        <p:spPr>
          <a:xfrm>
            <a:off x="3594636" y="8959674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50" b="1" dirty="0">
                <a:solidFill>
                  <a:schemeClr val="accent4"/>
                </a:solidFill>
              </a:rPr>
              <a:t>80/100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A643A0B-C445-4B5B-BF80-E33C91A9325F}"/>
              </a:ext>
            </a:extLst>
          </p:cNvPr>
          <p:cNvSpPr/>
          <p:nvPr/>
        </p:nvSpPr>
        <p:spPr>
          <a:xfrm>
            <a:off x="6711200" y="8959674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95%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A933C7D-86E2-482D-AE28-BD1405DE651A}"/>
              </a:ext>
            </a:extLst>
          </p:cNvPr>
          <p:cNvSpPr txBox="1"/>
          <p:nvPr/>
        </p:nvSpPr>
        <p:spPr>
          <a:xfrm>
            <a:off x="3250432" y="11149202"/>
            <a:ext cx="2638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Index égalité professionnelle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1FB0BFA-15F7-4E8C-9C95-D4BC234F5359}"/>
              </a:ext>
            </a:extLst>
          </p:cNvPr>
          <p:cNvSpPr txBox="1"/>
          <p:nvPr/>
        </p:nvSpPr>
        <p:spPr>
          <a:xfrm>
            <a:off x="6366995" y="11149202"/>
            <a:ext cx="26388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Cadre homme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CE57D0E5-FDAC-47EC-9F90-EE4FFF4D6C70}"/>
              </a:ext>
            </a:extLst>
          </p:cNvPr>
          <p:cNvSpPr txBox="1"/>
          <p:nvPr/>
        </p:nvSpPr>
        <p:spPr>
          <a:xfrm>
            <a:off x="9372677" y="11149202"/>
            <a:ext cx="26388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Cadre femme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C6DB201-E2EF-4FD9-9B5B-7EE0A092A3A7}"/>
              </a:ext>
            </a:extLst>
          </p:cNvPr>
          <p:cNvSpPr txBox="1"/>
          <p:nvPr/>
        </p:nvSpPr>
        <p:spPr>
          <a:xfrm>
            <a:off x="12330662" y="11149202"/>
            <a:ext cx="26388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00" dirty="0">
                <a:solidFill>
                  <a:schemeClr val="accent4"/>
                </a:solidFill>
              </a:rPr>
              <a:t>ETAM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7F2D7F21-CF2E-4670-8960-1218C37815D2}"/>
              </a:ext>
            </a:extLst>
          </p:cNvPr>
          <p:cNvSpPr/>
          <p:nvPr/>
        </p:nvSpPr>
        <p:spPr>
          <a:xfrm>
            <a:off x="9716880" y="8959674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88 %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1608645A-B22E-46FC-A8CA-A48BA46DD5C9}"/>
              </a:ext>
            </a:extLst>
          </p:cNvPr>
          <p:cNvSpPr/>
          <p:nvPr/>
        </p:nvSpPr>
        <p:spPr>
          <a:xfrm>
            <a:off x="12674865" y="8959674"/>
            <a:ext cx="1950441" cy="19504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>
                <a:solidFill>
                  <a:schemeClr val="accent4"/>
                </a:solidFill>
              </a:rPr>
              <a:t>5 %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FE958F3B-52D9-48C9-8495-1C833688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07" y="373939"/>
            <a:ext cx="16478250" cy="142481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chemeClr val="accent1"/>
                </a:solidFill>
              </a:rPr>
              <a:t>Infographie 2021</a:t>
            </a:r>
            <a:br>
              <a:rPr lang="fr-FR" dirty="0">
                <a:solidFill>
                  <a:schemeClr val="accent1"/>
                </a:solidFill>
              </a:rPr>
            </a:b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98522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6" y="497228"/>
            <a:ext cx="16478250" cy="1424810"/>
          </a:xfrm>
        </p:spPr>
        <p:txBody>
          <a:bodyPr/>
          <a:lstStyle/>
          <a:p>
            <a:r>
              <a:rPr lang="fr-FR" dirty="0"/>
              <a:t>Effectifs (données cumulées sur l’année)</a:t>
            </a:r>
            <a:br>
              <a:rPr lang="fr-FR" dirty="0"/>
            </a:br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8D315DC8-5921-4152-85B1-F2C23636422E}"/>
              </a:ext>
            </a:extLst>
          </p:cNvPr>
          <p:cNvGraphicFramePr>
            <a:graphicFrameLocks noGrp="1"/>
          </p:cNvGraphicFramePr>
          <p:nvPr/>
        </p:nvGraphicFramePr>
        <p:xfrm>
          <a:off x="9604491" y="2161309"/>
          <a:ext cx="7414956" cy="529803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53739">
                  <a:extLst>
                    <a:ext uri="{9D8B030D-6E8A-4147-A177-3AD203B41FA5}">
                      <a16:colId xmlns:a16="http://schemas.microsoft.com/office/drawing/2014/main" val="3732977389"/>
                    </a:ext>
                  </a:extLst>
                </a:gridCol>
                <a:gridCol w="1853739">
                  <a:extLst>
                    <a:ext uri="{9D8B030D-6E8A-4147-A177-3AD203B41FA5}">
                      <a16:colId xmlns:a16="http://schemas.microsoft.com/office/drawing/2014/main" val="2574644597"/>
                    </a:ext>
                  </a:extLst>
                </a:gridCol>
                <a:gridCol w="1853739">
                  <a:extLst>
                    <a:ext uri="{9D8B030D-6E8A-4147-A177-3AD203B41FA5}">
                      <a16:colId xmlns:a16="http://schemas.microsoft.com/office/drawing/2014/main" val="2060597422"/>
                    </a:ext>
                  </a:extLst>
                </a:gridCol>
                <a:gridCol w="1853739">
                  <a:extLst>
                    <a:ext uri="{9D8B030D-6E8A-4147-A177-3AD203B41FA5}">
                      <a16:colId xmlns:a16="http://schemas.microsoft.com/office/drawing/2014/main" val="4262891800"/>
                    </a:ext>
                  </a:extLst>
                </a:gridCol>
              </a:tblGrid>
              <a:tr h="419330"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Hommes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Femmes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Total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889241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Algérie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6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4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19893433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Belgique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62251314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Chine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1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0219736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Colombie 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2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22534581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Egypte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5395065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Guinée 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1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6004210"/>
                  </a:ext>
                </a:extLst>
              </a:tr>
              <a:tr h="239033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Inde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1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9554650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Madagascar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1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59888180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Maroc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2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2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1434173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Maurice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4005717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Portugal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49296247"/>
                  </a:ext>
                </a:extLst>
              </a:tr>
              <a:tr h="320305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Tunisie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4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47832242"/>
                  </a:ext>
                </a:extLst>
              </a:tr>
              <a:tr h="301979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Viet Nam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0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29972923"/>
                  </a:ext>
                </a:extLst>
              </a:tr>
            </a:tbl>
          </a:graphicData>
        </a:graphic>
      </p:graphicFrame>
      <p:pic>
        <p:nvPicPr>
          <p:cNvPr id="7" name="image20">
            <a:extLst>
              <a:ext uri="{FF2B5EF4-FFF2-40B4-BE49-F238E27FC236}">
                <a16:creationId xmlns:a16="http://schemas.microsoft.com/office/drawing/2014/main" id="{C202A3FE-AD67-440F-AE84-28DF9C47E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94" y="1697744"/>
            <a:ext cx="8185616" cy="4979584"/>
          </a:xfrm>
          <a:prstGeom prst="rect">
            <a:avLst/>
          </a:prstGeom>
        </p:spPr>
      </p:pic>
      <p:pic>
        <p:nvPicPr>
          <p:cNvPr id="8" name="image21">
            <a:extLst>
              <a:ext uri="{FF2B5EF4-FFF2-40B4-BE49-F238E27FC236}">
                <a16:creationId xmlns:a16="http://schemas.microsoft.com/office/drawing/2014/main" id="{037A6A53-B3AF-4565-9513-FBFA1E9C3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67" y="7434406"/>
            <a:ext cx="8512234" cy="517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7957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8" y="969255"/>
            <a:ext cx="16478250" cy="1424810"/>
          </a:xfrm>
        </p:spPr>
        <p:txBody>
          <a:bodyPr/>
          <a:lstStyle/>
          <a:p>
            <a:r>
              <a:rPr lang="fr-FR" dirty="0"/>
              <a:t>Effectifs (données cumulées sur l’année)</a:t>
            </a: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pic>
        <p:nvPicPr>
          <p:cNvPr id="8" name="image24">
            <a:extLst>
              <a:ext uri="{FF2B5EF4-FFF2-40B4-BE49-F238E27FC236}">
                <a16:creationId xmlns:a16="http://schemas.microsoft.com/office/drawing/2014/main" id="{B6B73C65-759E-4264-9419-5B79E170C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949" y="8030095"/>
            <a:ext cx="7186350" cy="4106486"/>
          </a:xfrm>
          <a:prstGeom prst="rect">
            <a:avLst/>
          </a:prstGeom>
        </p:spPr>
      </p:pic>
      <p:pic>
        <p:nvPicPr>
          <p:cNvPr id="9" name="image22">
            <a:extLst>
              <a:ext uri="{FF2B5EF4-FFF2-40B4-BE49-F238E27FC236}">
                <a16:creationId xmlns:a16="http://schemas.microsoft.com/office/drawing/2014/main" id="{BC8D0139-09F6-4A67-866D-C7AA3EDA3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83" y="2320086"/>
            <a:ext cx="7691882" cy="4679230"/>
          </a:xfrm>
          <a:prstGeom prst="rect">
            <a:avLst/>
          </a:prstGeom>
        </p:spPr>
      </p:pic>
      <p:pic>
        <p:nvPicPr>
          <p:cNvPr id="10" name="image25">
            <a:extLst>
              <a:ext uri="{FF2B5EF4-FFF2-40B4-BE49-F238E27FC236}">
                <a16:creationId xmlns:a16="http://schemas.microsoft.com/office/drawing/2014/main" id="{AD7ECEB4-E932-4326-92C7-926C74DBF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126" y="2128059"/>
            <a:ext cx="8882088" cy="540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1997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80" y="190676"/>
            <a:ext cx="16478250" cy="1424810"/>
          </a:xfrm>
        </p:spPr>
        <p:txBody>
          <a:bodyPr/>
          <a:lstStyle/>
          <a:p>
            <a:r>
              <a:rPr lang="fr-FR" dirty="0"/>
              <a:t>Rémunération</a:t>
            </a:r>
            <a:br>
              <a:rPr lang="fr-FR" dirty="0"/>
            </a:br>
            <a:endParaRPr lang="fr-FR" dirty="0"/>
          </a:p>
        </p:txBody>
      </p:sp>
      <p:pic>
        <p:nvPicPr>
          <p:cNvPr id="7" name="image30">
            <a:extLst>
              <a:ext uri="{FF2B5EF4-FFF2-40B4-BE49-F238E27FC236}">
                <a16:creationId xmlns:a16="http://schemas.microsoft.com/office/drawing/2014/main" id="{42B21C74-C0DC-47B2-B525-BE6CE425D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80" y="1469693"/>
            <a:ext cx="8403792" cy="4760376"/>
          </a:xfrm>
          <a:prstGeom prst="rect">
            <a:avLst/>
          </a:prstGeom>
        </p:spPr>
      </p:pic>
      <p:pic>
        <p:nvPicPr>
          <p:cNvPr id="8" name="image31">
            <a:extLst>
              <a:ext uri="{FF2B5EF4-FFF2-40B4-BE49-F238E27FC236}">
                <a16:creationId xmlns:a16="http://schemas.microsoft.com/office/drawing/2014/main" id="{78C678EE-1BBD-43B9-AC92-3965F6A18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58" y="6594231"/>
            <a:ext cx="8265014" cy="5027884"/>
          </a:xfrm>
          <a:prstGeom prst="rect">
            <a:avLst/>
          </a:prstGeom>
        </p:spPr>
      </p:pic>
      <p:pic>
        <p:nvPicPr>
          <p:cNvPr id="9" name="image32">
            <a:extLst>
              <a:ext uri="{FF2B5EF4-FFF2-40B4-BE49-F238E27FC236}">
                <a16:creationId xmlns:a16="http://schemas.microsoft.com/office/drawing/2014/main" id="{7E4F429A-0F4D-4487-A707-A47BE07CA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630" y="1469693"/>
            <a:ext cx="7834914" cy="4766240"/>
          </a:xfrm>
          <a:prstGeom prst="rect">
            <a:avLst/>
          </a:prstGeom>
        </p:spPr>
      </p:pic>
      <p:pic>
        <p:nvPicPr>
          <p:cNvPr id="14" name="image33">
            <a:extLst>
              <a:ext uri="{FF2B5EF4-FFF2-40B4-BE49-F238E27FC236}">
                <a16:creationId xmlns:a16="http://schemas.microsoft.com/office/drawing/2014/main" id="{D652D227-A173-49C9-AD23-9AAFD34FE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6940490"/>
            <a:ext cx="8695110" cy="222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2043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8" y="969255"/>
            <a:ext cx="16478250" cy="1424810"/>
          </a:xfrm>
        </p:spPr>
        <p:txBody>
          <a:bodyPr/>
          <a:lstStyle/>
          <a:p>
            <a:r>
              <a:rPr lang="fr-FR" dirty="0"/>
              <a:t>Absences</a:t>
            </a:r>
            <a:br>
              <a:rPr lang="fr-FR" dirty="0"/>
            </a:br>
            <a:endParaRPr lang="fr-FR" dirty="0"/>
          </a:p>
        </p:txBody>
      </p:sp>
      <p:pic>
        <p:nvPicPr>
          <p:cNvPr id="10" name="image26">
            <a:extLst>
              <a:ext uri="{FF2B5EF4-FFF2-40B4-BE49-F238E27FC236}">
                <a16:creationId xmlns:a16="http://schemas.microsoft.com/office/drawing/2014/main" id="{959FC781-3FF7-46CA-81D2-F4EB70C87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58" y="1951436"/>
            <a:ext cx="8866270" cy="1669418"/>
          </a:xfrm>
          <a:prstGeom prst="rect">
            <a:avLst/>
          </a:prstGeom>
        </p:spPr>
      </p:pic>
      <p:pic>
        <p:nvPicPr>
          <p:cNvPr id="11" name="image27">
            <a:extLst>
              <a:ext uri="{FF2B5EF4-FFF2-40B4-BE49-F238E27FC236}">
                <a16:creationId xmlns:a16="http://schemas.microsoft.com/office/drawing/2014/main" id="{3CD81DD0-CB03-4775-A219-24A69B077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728" y="238470"/>
            <a:ext cx="8375914" cy="5095350"/>
          </a:xfrm>
          <a:prstGeom prst="rect">
            <a:avLst/>
          </a:prstGeom>
        </p:spPr>
      </p:pic>
      <p:pic>
        <p:nvPicPr>
          <p:cNvPr id="12" name="image28">
            <a:extLst>
              <a:ext uri="{FF2B5EF4-FFF2-40B4-BE49-F238E27FC236}">
                <a16:creationId xmlns:a16="http://schemas.microsoft.com/office/drawing/2014/main" id="{4233CBAA-1979-4FC2-9DF4-867DEF8FC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358" y="9214339"/>
            <a:ext cx="11048470" cy="1931032"/>
          </a:xfrm>
          <a:prstGeom prst="rect">
            <a:avLst/>
          </a:prstGeom>
        </p:spPr>
      </p:pic>
      <p:pic>
        <p:nvPicPr>
          <p:cNvPr id="13" name="image29">
            <a:extLst>
              <a:ext uri="{FF2B5EF4-FFF2-40B4-BE49-F238E27FC236}">
                <a16:creationId xmlns:a16="http://schemas.microsoft.com/office/drawing/2014/main" id="{025065CC-0778-402C-A18B-80402EFB3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182" y="6316001"/>
            <a:ext cx="10970822" cy="247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820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80" y="190676"/>
            <a:ext cx="16478250" cy="1424810"/>
          </a:xfrm>
        </p:spPr>
        <p:txBody>
          <a:bodyPr/>
          <a:lstStyle/>
          <a:p>
            <a:r>
              <a:rPr lang="fr-FR" dirty="0"/>
              <a:t>Rémunération</a:t>
            </a:r>
            <a:br>
              <a:rPr lang="fr-FR" dirty="0"/>
            </a:br>
            <a:endParaRPr lang="fr-FR" dirty="0"/>
          </a:p>
        </p:txBody>
      </p:sp>
      <p:pic>
        <p:nvPicPr>
          <p:cNvPr id="10" name="image34">
            <a:extLst>
              <a:ext uri="{FF2B5EF4-FFF2-40B4-BE49-F238E27FC236}">
                <a16:creationId xmlns:a16="http://schemas.microsoft.com/office/drawing/2014/main" id="{9224EF05-B564-4B5A-BADC-309414D59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33" y="1151678"/>
            <a:ext cx="13840552" cy="2343597"/>
          </a:xfrm>
          <a:prstGeom prst="rect">
            <a:avLst/>
          </a:prstGeom>
        </p:spPr>
      </p:pic>
      <p:pic>
        <p:nvPicPr>
          <p:cNvPr id="11" name="image35">
            <a:extLst>
              <a:ext uri="{FF2B5EF4-FFF2-40B4-BE49-F238E27FC236}">
                <a16:creationId xmlns:a16="http://schemas.microsoft.com/office/drawing/2014/main" id="{214E8D1F-B0EC-4BF8-9C48-DE05A5CD7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16" y="3793655"/>
            <a:ext cx="9650291" cy="2343598"/>
          </a:xfrm>
          <a:prstGeom prst="rect">
            <a:avLst/>
          </a:prstGeom>
        </p:spPr>
      </p:pic>
      <p:pic>
        <p:nvPicPr>
          <p:cNvPr id="12" name="image36">
            <a:extLst>
              <a:ext uri="{FF2B5EF4-FFF2-40B4-BE49-F238E27FC236}">
                <a16:creationId xmlns:a16="http://schemas.microsoft.com/office/drawing/2014/main" id="{03CF5DE4-3308-4407-B539-695E53DB7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617" y="6435632"/>
            <a:ext cx="13500834" cy="2489120"/>
          </a:xfrm>
          <a:prstGeom prst="rect">
            <a:avLst/>
          </a:prstGeom>
        </p:spPr>
      </p:pic>
      <p:pic>
        <p:nvPicPr>
          <p:cNvPr id="13" name="image37">
            <a:extLst>
              <a:ext uri="{FF2B5EF4-FFF2-40B4-BE49-F238E27FC236}">
                <a16:creationId xmlns:a16="http://schemas.microsoft.com/office/drawing/2014/main" id="{6B99522F-F115-4D4F-AD83-08C1395F7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617" y="9223131"/>
            <a:ext cx="13500834" cy="236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1858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7F32AE-6C29-4537-A58E-7949022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8" y="969255"/>
            <a:ext cx="16478250" cy="1424810"/>
          </a:xfrm>
        </p:spPr>
        <p:txBody>
          <a:bodyPr/>
          <a:lstStyle/>
          <a:p>
            <a:r>
              <a:rPr lang="fr-FR" dirty="0"/>
              <a:t>Aspects sociaux :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EBB44B9-B8E9-405F-884D-CA26B4CA86C5}"/>
              </a:ext>
            </a:extLst>
          </p:cNvPr>
          <p:cNvSpPr txBox="1"/>
          <p:nvPr/>
        </p:nvSpPr>
        <p:spPr>
          <a:xfrm>
            <a:off x="638546" y="2394065"/>
            <a:ext cx="16313023" cy="66787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34290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/>
                <a:cs typeface="Calibri"/>
              </a:rPr>
              <a:t>Egalités Hommes / Femmes : publication de notre index annuel</a:t>
            </a:r>
            <a:endParaRPr lang="fr-FR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Dialogue social (IRP) / Garantir de bonnes conditions de travail</a:t>
            </a:r>
          </a:p>
          <a:p>
            <a:pPr marL="34290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Processus de gestion partenariale : Participation</a:t>
            </a:r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Plan de Formation</a:t>
            </a: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Ethique managériale : </a:t>
            </a:r>
            <a:r>
              <a:rPr lang="fr-FR" sz="1800" dirty="0"/>
              <a:t>La </a:t>
            </a:r>
            <a:r>
              <a:rPr lang="fr-FR" sz="2000" dirty="0"/>
              <a:t>loyauté envers tous ses interlocuteurs ; La justice vis-à-vis du personnel ; La fiabilité à l’égard des fournisseurs ;des investisseurs et des clients ; La qualité des services aux clients ; La responsabilité à l’égard de la collectivité ; L’authenticité dans les rapports humains </a:t>
            </a: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000000"/>
                </a:solidFill>
                <a:latin typeface="Calibri"/>
                <a:cs typeface="Calibri"/>
              </a:rPr>
              <a:t>Sécurité au travail (DUER, Prévention Risques Psycho sociaux)</a:t>
            </a:r>
            <a:endParaRPr lang="fr-FR" b="1" dirty="0">
              <a:solidFill>
                <a:srgbClr val="000000"/>
              </a:solidFill>
              <a:latin typeface="Calibri" panose="020F0502020204030204" pitchFamily="34" charset="0"/>
              <a:cs typeface="Calibri"/>
            </a:endParaRP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Lutte contre la discrimination </a:t>
            </a: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dirty="0"/>
              <a:t>(L’âge, Les opinions politiques, Le sexe, Les mœurs, L’état de santé, L’appartenance à une race, Les activités syndicales, Le patronyme, L’orientation sexuelle, L’origine réelle ou supposée, L’appartenance physique, L’appartenance à une ethnie, Les convictions religieuses, La situation familiale, Le handicap, Les caractéristiques génétiques, L’état de grossesse, L’appartenance à une nation)</a:t>
            </a:r>
            <a:endParaRPr lang="fr-FR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lvl="8" indent="-342900" algn="l"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Télétravail : charte télétravail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Favoriser la diversité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Indicateurs sociaux (bilan social)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Favoriser l’emploi local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Lutter contre la corruption</a:t>
            </a:r>
          </a:p>
          <a:p>
            <a:pPr marL="342900" lvl="0" indent="-342900" algn="l">
              <a:buFont typeface="Symbol" panose="05050102010706020507" pitchFamily="18" charset="2"/>
              <a:buChar char=""/>
            </a:pPr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Handicap : Partenariat avec des entreprises adaptées</a:t>
            </a:r>
            <a:endParaRPr lang="fr-F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05901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plate Almavia CX">
  <a:themeElements>
    <a:clrScheme name="Almavia CX">
      <a:dk1>
        <a:srgbClr val="000000"/>
      </a:dk1>
      <a:lt1>
        <a:srgbClr val="FFFFFF"/>
      </a:lt1>
      <a:dk2>
        <a:srgbClr val="5E5E5E"/>
      </a:dk2>
      <a:lt2>
        <a:srgbClr val="EBF1F2"/>
      </a:lt2>
      <a:accent1>
        <a:srgbClr val="044959"/>
      </a:accent1>
      <a:accent2>
        <a:srgbClr val="003366"/>
      </a:accent2>
      <a:accent3>
        <a:srgbClr val="0265B9"/>
      </a:accent3>
      <a:accent4>
        <a:srgbClr val="E84E50"/>
      </a:accent4>
      <a:accent5>
        <a:srgbClr val="990033"/>
      </a:accent5>
      <a:accent6>
        <a:srgbClr val="FF9900"/>
      </a:accent6>
      <a:hlink>
        <a:srgbClr val="044958"/>
      </a:hlink>
      <a:folHlink>
        <a:srgbClr val="E9484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ésentation1" id="{95E24FB0-4E90-44D6-B7E7-1671772D3D70}" vid="{4CC7E0A6-89B0-400B-A8D7-087B7F1E4F07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806B23B0F9124196A5B03CFA875D87" ma:contentTypeVersion="13" ma:contentTypeDescription="Crée un document." ma:contentTypeScope="" ma:versionID="f825c4645bba44ad39a40efd906e76ee">
  <xsd:schema xmlns:xsd="http://www.w3.org/2001/XMLSchema" xmlns:xs="http://www.w3.org/2001/XMLSchema" xmlns:p="http://schemas.microsoft.com/office/2006/metadata/properties" xmlns:ns2="e3477bb5-ca78-41f2-8834-0bbb996f8030" xmlns:ns3="2c307b54-b826-4dbc-8d20-c424807d29a6" targetNamespace="http://schemas.microsoft.com/office/2006/metadata/properties" ma:root="true" ma:fieldsID="299f205f30676ca433e6f6f5eb5c90db" ns2:_="" ns3:_="">
    <xsd:import namespace="e3477bb5-ca78-41f2-8834-0bbb996f8030"/>
    <xsd:import namespace="2c307b54-b826-4dbc-8d20-c424807d29a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477bb5-ca78-41f2-8834-0bbb996f803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307b54-b826-4dbc-8d20-c424807d2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8F3C14-470A-4511-8CAB-F01B442683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03960A-75F4-4916-BFB6-66F7043E2259}">
  <ds:schemaRefs>
    <ds:schemaRef ds:uri="09b0d0d3-d039-4a1e-ae8a-427b30dd817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2E03AB2-3E4A-4795-8531-DB365D492A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477bb5-ca78-41f2-8834-0bbb996f8030"/>
    <ds:schemaRef ds:uri="2c307b54-b826-4dbc-8d20-c424807d29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AlmaviaCX-Template PPT 4I3</Template>
  <TotalTime>159</TotalTime>
  <Words>506</Words>
  <Application>Microsoft Office PowerPoint</Application>
  <PresentationFormat>Personnalisé</PresentationFormat>
  <Paragraphs>135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Helvetica Neue</vt:lpstr>
      <vt:lpstr>Helvetica Neue Medium</vt:lpstr>
      <vt:lpstr>Symbol</vt:lpstr>
      <vt:lpstr>Wingdings</vt:lpstr>
      <vt:lpstr>Template Almavia CX</vt:lpstr>
      <vt:lpstr>ACTIONS RSE </vt:lpstr>
      <vt:lpstr>Présentation PowerPoint</vt:lpstr>
      <vt:lpstr>Infographie 2021 </vt:lpstr>
      <vt:lpstr>Effectifs (données cumulées sur l’année) </vt:lpstr>
      <vt:lpstr>Effectifs (données cumulées sur l’année)  </vt:lpstr>
      <vt:lpstr>Rémunération </vt:lpstr>
      <vt:lpstr>Absences </vt:lpstr>
      <vt:lpstr>Rémunération </vt:lpstr>
      <vt:lpstr>Aspects sociaux : </vt:lpstr>
      <vt:lpstr>Impact environnemental</vt:lpstr>
      <vt:lpstr>Certification Green IT </vt:lpstr>
      <vt:lpstr>Label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Magali PERRET</dc:creator>
  <cp:lastModifiedBy>Magali PERRET</cp:lastModifiedBy>
  <cp:revision>6</cp:revision>
  <dcterms:created xsi:type="dcterms:W3CDTF">2021-01-07T13:29:08Z</dcterms:created>
  <dcterms:modified xsi:type="dcterms:W3CDTF">2022-02-28T14:16:17Z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0x0101009A806B23B0F9124196A5B03CFA875D87</vt:lpwstr>
  </property>
</Properties>
</file>