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2" r:id="rId4"/>
    <p:sldMasterId id="2147484280" r:id="rId5"/>
  </p:sldMasterIdLst>
  <p:notesMasterIdLst>
    <p:notesMasterId r:id="rId26"/>
  </p:notesMasterIdLst>
  <p:handoutMasterIdLst>
    <p:handoutMasterId r:id="rId27"/>
  </p:handoutMasterIdLst>
  <p:sldIdLst>
    <p:sldId id="584" r:id="rId6"/>
    <p:sldId id="967" r:id="rId7"/>
    <p:sldId id="1007" r:id="rId8"/>
    <p:sldId id="970" r:id="rId9"/>
    <p:sldId id="972" r:id="rId10"/>
    <p:sldId id="992" r:id="rId11"/>
    <p:sldId id="993" r:id="rId12"/>
    <p:sldId id="968" r:id="rId13"/>
    <p:sldId id="438" r:id="rId14"/>
    <p:sldId id="439" r:id="rId15"/>
    <p:sldId id="1000" r:id="rId16"/>
    <p:sldId id="987" r:id="rId17"/>
    <p:sldId id="441" r:id="rId18"/>
    <p:sldId id="1004" r:id="rId19"/>
    <p:sldId id="998" r:id="rId20"/>
    <p:sldId id="1001" r:id="rId21"/>
    <p:sldId id="1003" r:id="rId22"/>
    <p:sldId id="996" r:id="rId23"/>
    <p:sldId id="1005" r:id="rId24"/>
    <p:sldId id="1006" r:id="rId25"/>
  </p:sldIdLst>
  <p:sldSz cx="10799763" cy="8101013"/>
  <p:notesSz cx="6797675" cy="9926638"/>
  <p:defaultTextStyle>
    <a:defPPr>
      <a:defRPr lang="en-US"/>
    </a:defPPr>
    <a:lvl1pPr algn="l" defTabSz="538163" rtl="0" eaLnBrk="0" fontAlgn="base" hangingPunct="0">
      <a:spcBef>
        <a:spcPct val="0"/>
      </a:spcBef>
      <a:spcAft>
        <a:spcPct val="0"/>
      </a:spcAft>
      <a:defRPr sz="2100" kern="1200">
        <a:solidFill>
          <a:schemeClr val="tx1"/>
        </a:solidFill>
        <a:latin typeface="Arial" panose="020B0604020202020204" pitchFamily="34" charset="0"/>
        <a:ea typeface="MS PGothic" panose="020B0600070205080204" pitchFamily="34" charset="-128"/>
        <a:cs typeface="+mn-cs"/>
      </a:defRPr>
    </a:lvl1pPr>
    <a:lvl2pPr marL="538163" indent="-80963" algn="l" defTabSz="538163" rtl="0" eaLnBrk="0" fontAlgn="base" hangingPunct="0">
      <a:spcBef>
        <a:spcPct val="0"/>
      </a:spcBef>
      <a:spcAft>
        <a:spcPct val="0"/>
      </a:spcAft>
      <a:defRPr sz="2100" kern="1200">
        <a:solidFill>
          <a:schemeClr val="tx1"/>
        </a:solidFill>
        <a:latin typeface="Arial" panose="020B0604020202020204" pitchFamily="34" charset="0"/>
        <a:ea typeface="MS PGothic" panose="020B0600070205080204" pitchFamily="34" charset="-128"/>
        <a:cs typeface="+mn-cs"/>
      </a:defRPr>
    </a:lvl2pPr>
    <a:lvl3pPr marL="1077913" indent="-163513" algn="l" defTabSz="538163" rtl="0" eaLnBrk="0" fontAlgn="base" hangingPunct="0">
      <a:spcBef>
        <a:spcPct val="0"/>
      </a:spcBef>
      <a:spcAft>
        <a:spcPct val="0"/>
      </a:spcAft>
      <a:defRPr sz="2100" kern="1200">
        <a:solidFill>
          <a:schemeClr val="tx1"/>
        </a:solidFill>
        <a:latin typeface="Arial" panose="020B0604020202020204" pitchFamily="34" charset="0"/>
        <a:ea typeface="MS PGothic" panose="020B0600070205080204" pitchFamily="34" charset="-128"/>
        <a:cs typeface="+mn-cs"/>
      </a:defRPr>
    </a:lvl3pPr>
    <a:lvl4pPr marL="1617663" indent="-246063" algn="l" defTabSz="538163" rtl="0" eaLnBrk="0" fontAlgn="base" hangingPunct="0">
      <a:spcBef>
        <a:spcPct val="0"/>
      </a:spcBef>
      <a:spcAft>
        <a:spcPct val="0"/>
      </a:spcAft>
      <a:defRPr sz="2100" kern="1200">
        <a:solidFill>
          <a:schemeClr val="tx1"/>
        </a:solidFill>
        <a:latin typeface="Arial" panose="020B0604020202020204" pitchFamily="34" charset="0"/>
        <a:ea typeface="MS PGothic" panose="020B0600070205080204" pitchFamily="34" charset="-128"/>
        <a:cs typeface="+mn-cs"/>
      </a:defRPr>
    </a:lvl4pPr>
    <a:lvl5pPr marL="2157413" indent="-328613" algn="l" defTabSz="538163" rtl="0" eaLnBrk="0" fontAlgn="base" hangingPunct="0">
      <a:spcBef>
        <a:spcPct val="0"/>
      </a:spcBef>
      <a:spcAft>
        <a:spcPct val="0"/>
      </a:spcAft>
      <a:defRPr sz="21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1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1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1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1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552" userDrawn="1">
          <p15:clr>
            <a:srgbClr val="A4A3A4"/>
          </p15:clr>
        </p15:guide>
        <p15:guide id="2" orient="horz" pos="737" userDrawn="1">
          <p15:clr>
            <a:srgbClr val="A4A3A4"/>
          </p15:clr>
        </p15:guide>
        <p15:guide id="3" pos="453" userDrawn="1">
          <p15:clr>
            <a:srgbClr val="A4A3A4"/>
          </p15:clr>
        </p15:guide>
        <p15:guide id="4" pos="351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eter Bailleul" initials="PB" lastIdx="4" clrIdx="0">
    <p:extLst>
      <p:ext uri="{19B8F6BF-5375-455C-9EA6-DF929625EA0E}">
        <p15:presenceInfo xmlns:p15="http://schemas.microsoft.com/office/powerpoint/2012/main" userId="S::pieterbailleul@page.com::8e019f78-e33e-4494-93b5-62da7339994b" providerId="AD"/>
      </p:ext>
    </p:extLst>
  </p:cmAuthor>
  <p:cmAuthor id="2" name="Guillaume Pican" initials="GP" lastIdx="6" clrIdx="1">
    <p:extLst>
      <p:ext uri="{19B8F6BF-5375-455C-9EA6-DF929625EA0E}">
        <p15:presenceInfo xmlns:p15="http://schemas.microsoft.com/office/powerpoint/2012/main" userId="S::GuillaumePican@pagegroup.eu::a975058f-f99d-43dc-8d19-df6823d83112" providerId="AD"/>
      </p:ext>
    </p:extLst>
  </p:cmAuthor>
  <p:cmAuthor id="3" name="Aurelien Beaucamp" initials="AB" lastIdx="1" clrIdx="2">
    <p:extLst>
      <p:ext uri="{19B8F6BF-5375-455C-9EA6-DF929625EA0E}">
        <p15:presenceInfo xmlns:p15="http://schemas.microsoft.com/office/powerpoint/2012/main" userId="S::aurelienbeaucamp@michaelpageinterim.fr::ffc64203-b11b-4c3c-b201-1afd7a0ea50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517"/>
    <a:srgbClr val="1B467E"/>
    <a:srgbClr val="473263"/>
    <a:srgbClr val="AB3855"/>
    <a:srgbClr val="00496B"/>
    <a:srgbClr val="AADFEE"/>
    <a:srgbClr val="545C64"/>
    <a:srgbClr val="00A0A8"/>
    <a:srgbClr val="B9DEDF"/>
    <a:srgbClr val="002B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18B333-DCCA-4658-8BE1-563B321FB54F}" v="12" dt="2021-07-15T07:56:44.069"/>
    <p1510:client id="{0AF48D56-990D-8227-69C5-B85517F7A052}" v="148" dt="2021-07-20T11:52:21.510"/>
    <p1510:client id="{0FD3103A-42E3-8B73-A272-B1FF30D487C2}" v="21" dt="2021-07-20T16:24:34.945"/>
    <p1510:client id="{428D93ED-0FD9-3B76-FD2C-9E1A68D34C6D}" v="258" dt="2021-07-19T12:41:30.371"/>
    <p1510:client id="{4725C2F2-0B98-8F67-1A4E-D23EE0FE6F67}" v="39" dt="2021-07-21T08:40:28.897"/>
    <p1510:client id="{DDE753C3-E0BC-115E-6FEB-9E25209CE1B7}" v="18" dt="2021-07-20T08:42:49.9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954" y="90"/>
      </p:cViewPr>
      <p:guideLst>
        <p:guide orient="horz" pos="2552"/>
        <p:guide orient="horz" pos="737"/>
        <p:guide pos="453"/>
        <p:guide pos="3515"/>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defTabSz="539691"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FEEF529F-CA26-4A19-AA17-870A65CD3C9C}" type="datetimeFigureOut">
              <a:rPr lang="en-US" altLang="es-ES"/>
              <a:pPr>
                <a:defRPr/>
              </a:pPr>
              <a:t>7/21/2021</a:t>
            </a:fld>
            <a:endParaRPr lang="en-US" altLang="es-E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defTabSz="539691"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72FC284A-3C25-4375-909F-2B8B9EF6D8D7}" type="slidenum">
              <a:rPr lang="en-US" altLang="es-ES"/>
              <a:pPr>
                <a:defRPr/>
              </a:pPr>
              <a:t>‹#›</a:t>
            </a:fld>
            <a:endParaRPr lang="en-US" altLang="es-ES"/>
          </a:p>
        </p:txBody>
      </p:sp>
    </p:spTree>
    <p:extLst>
      <p:ext uri="{BB962C8B-B14F-4D97-AF65-F5344CB8AC3E}">
        <p14:creationId xmlns:p14="http://schemas.microsoft.com/office/powerpoint/2010/main" val="39602692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defTabSz="539691"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7B265C47-D5D5-494B-BA7A-628D7F31E60B}" type="datetimeFigureOut">
              <a:rPr lang="en-US" altLang="es-ES"/>
              <a:pPr>
                <a:defRPr/>
              </a:pPr>
              <a:t>7/21/2021</a:t>
            </a:fld>
            <a:endParaRPr lang="en-US" altLang="es-E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defTabSz="539691"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D8A73242-98E2-4448-BC60-B037B980AA18}" type="slidenum">
              <a:rPr lang="en-US" altLang="es-ES"/>
              <a:pPr>
                <a:defRPr/>
              </a:pPr>
              <a:t>‹#›</a:t>
            </a:fld>
            <a:endParaRPr lang="en-US" altLang="es-ES"/>
          </a:p>
        </p:txBody>
      </p:sp>
    </p:spTree>
    <p:extLst>
      <p:ext uri="{BB962C8B-B14F-4D97-AF65-F5344CB8AC3E}">
        <p14:creationId xmlns:p14="http://schemas.microsoft.com/office/powerpoint/2010/main" val="1232051057"/>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74625"/>
            <a:ext cx="4464050" cy="3349625"/>
          </a:xfrm>
        </p:spPr>
      </p:sp>
      <p:sp>
        <p:nvSpPr>
          <p:cNvPr id="4" name="Slide Number Placeholder 3"/>
          <p:cNvSpPr>
            <a:spLocks noGrp="1"/>
          </p:cNvSpPr>
          <p:nvPr>
            <p:ph type="sldNum" sz="quarter" idx="10"/>
          </p:nvPr>
        </p:nvSpPr>
        <p:spPr/>
        <p:txBody>
          <a:bodyPr/>
          <a:lstStyle/>
          <a:p>
            <a:fld id="{C8CEB033-16D0-459A-9429-BD156665E08B}" type="slidenum">
              <a:rPr lang="en-GB" smtClean="0"/>
              <a:pPr/>
              <a:t>1</a:t>
            </a:fld>
            <a:endParaRPr lang="en-GB"/>
          </a:p>
        </p:txBody>
      </p:sp>
      <p:sp>
        <p:nvSpPr>
          <p:cNvPr id="5" name="Notes Placeholder 4"/>
          <p:cNvSpPr>
            <a:spLocks noGrp="1"/>
          </p:cNvSpPr>
          <p:nvPr>
            <p:ph type="body" sz="quarter" idx="11"/>
          </p:nvPr>
        </p:nvSpPr>
        <p:spPr/>
        <p:txBody>
          <a:bodyPr/>
          <a:lstStyle/>
          <a:p>
            <a:endParaRPr lang="en-GB"/>
          </a:p>
        </p:txBody>
      </p:sp>
    </p:spTree>
    <p:extLst>
      <p:ext uri="{BB962C8B-B14F-4D97-AF65-F5344CB8AC3E}">
        <p14:creationId xmlns:p14="http://schemas.microsoft.com/office/powerpoint/2010/main" val="2615011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a:defRPr/>
            </a:pPr>
            <a:fld id="{D8A73242-98E2-4448-BC60-B037B980AA18}" type="slidenum">
              <a:rPr lang="en-US" altLang="es-ES" smtClean="0"/>
              <a:pPr>
                <a:defRPr/>
              </a:pPr>
              <a:t>2</a:t>
            </a:fld>
            <a:endParaRPr lang="en-US" altLang="es-ES"/>
          </a:p>
        </p:txBody>
      </p:sp>
    </p:spTree>
    <p:extLst>
      <p:ext uri="{BB962C8B-B14F-4D97-AF65-F5344CB8AC3E}">
        <p14:creationId xmlns:p14="http://schemas.microsoft.com/office/powerpoint/2010/main" val="1487221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MS PGothic"/>
                <a:cs typeface="Calibri"/>
              </a:rPr>
              <a:t>Cette slide présente les engagements ODD sur lesquels l'ensemble du groupe PAGe s'est engagé</a:t>
            </a:r>
            <a:endParaRPr lang="en-US">
              <a:cs typeface="Calibri"/>
            </a:endParaRPr>
          </a:p>
        </p:txBody>
      </p:sp>
      <p:sp>
        <p:nvSpPr>
          <p:cNvPr id="4" name="Slide Number Placeholder 3"/>
          <p:cNvSpPr>
            <a:spLocks noGrp="1"/>
          </p:cNvSpPr>
          <p:nvPr>
            <p:ph type="sldNum" sz="quarter" idx="5"/>
          </p:nvPr>
        </p:nvSpPr>
        <p:spPr/>
        <p:txBody>
          <a:bodyPr/>
          <a:lstStyle/>
          <a:p>
            <a:pPr>
              <a:defRPr/>
            </a:pPr>
            <a:fld id="{D8A73242-98E2-4448-BC60-B037B980AA18}" type="slidenum">
              <a:rPr lang="en-US" altLang="es-ES"/>
              <a:pPr>
                <a:defRPr/>
              </a:pPr>
              <a:t>4</a:t>
            </a:fld>
            <a:endParaRPr lang="en-US" altLang="es-ES"/>
          </a:p>
        </p:txBody>
      </p:sp>
    </p:spTree>
    <p:extLst>
      <p:ext uri="{BB962C8B-B14F-4D97-AF65-F5344CB8AC3E}">
        <p14:creationId xmlns:p14="http://schemas.microsoft.com/office/powerpoint/2010/main" val="4275958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MS PGothic"/>
                <a:cs typeface="Calibri"/>
              </a:rPr>
              <a:t>Notre niveau d'engagement RSE est évalué par l'organisme écovadis. </a:t>
            </a:r>
            <a:endParaRPr lang="en-US">
              <a:cs typeface="Calibri"/>
            </a:endParaRPr>
          </a:p>
        </p:txBody>
      </p:sp>
      <p:sp>
        <p:nvSpPr>
          <p:cNvPr id="4" name="Slide Number Placeholder 3"/>
          <p:cNvSpPr>
            <a:spLocks noGrp="1"/>
          </p:cNvSpPr>
          <p:nvPr>
            <p:ph type="sldNum" sz="quarter" idx="5"/>
          </p:nvPr>
        </p:nvSpPr>
        <p:spPr/>
        <p:txBody>
          <a:bodyPr/>
          <a:lstStyle/>
          <a:p>
            <a:pPr>
              <a:defRPr/>
            </a:pPr>
            <a:fld id="{D8A73242-98E2-4448-BC60-B037B980AA18}" type="slidenum">
              <a:rPr lang="en-US" altLang="es-ES"/>
              <a:pPr>
                <a:defRPr/>
              </a:pPr>
              <a:t>5</a:t>
            </a:fld>
            <a:endParaRPr lang="en-US" altLang="es-ES"/>
          </a:p>
        </p:txBody>
      </p:sp>
    </p:spTree>
    <p:extLst>
      <p:ext uri="{BB962C8B-B14F-4D97-AF65-F5344CB8AC3E}">
        <p14:creationId xmlns:p14="http://schemas.microsoft.com/office/powerpoint/2010/main" val="55165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a:defRPr/>
            </a:pPr>
            <a:fld id="{D8A73242-98E2-4448-BC60-B037B980AA18}" type="slidenum">
              <a:rPr lang="en-US" altLang="es-ES" smtClean="0"/>
              <a:pPr>
                <a:defRPr/>
              </a:pPr>
              <a:t>18</a:t>
            </a:fld>
            <a:endParaRPr lang="en-US" altLang="es-ES"/>
          </a:p>
        </p:txBody>
      </p:sp>
    </p:spTree>
    <p:extLst>
      <p:ext uri="{BB962C8B-B14F-4D97-AF65-F5344CB8AC3E}">
        <p14:creationId xmlns:p14="http://schemas.microsoft.com/office/powerpoint/2010/main" val="3217065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a:defRPr/>
            </a:pPr>
            <a:fld id="{D8A73242-98E2-4448-BC60-B037B980AA18}" type="slidenum">
              <a:rPr lang="en-US" altLang="es-ES" smtClean="0"/>
              <a:pPr>
                <a:defRPr/>
              </a:pPr>
              <a:t>19</a:t>
            </a:fld>
            <a:endParaRPr lang="en-US" altLang="es-ES"/>
          </a:p>
        </p:txBody>
      </p:sp>
    </p:spTree>
    <p:extLst>
      <p:ext uri="{BB962C8B-B14F-4D97-AF65-F5344CB8AC3E}">
        <p14:creationId xmlns:p14="http://schemas.microsoft.com/office/powerpoint/2010/main" val="3084952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a:defRPr/>
            </a:pPr>
            <a:fld id="{D8A73242-98E2-4448-BC60-B037B980AA18}" type="slidenum">
              <a:rPr lang="en-US" altLang="es-ES" smtClean="0"/>
              <a:pPr>
                <a:defRPr/>
              </a:pPr>
              <a:t>20</a:t>
            </a:fld>
            <a:endParaRPr lang="en-US" altLang="es-ES"/>
          </a:p>
        </p:txBody>
      </p:sp>
    </p:spTree>
    <p:extLst>
      <p:ext uri="{BB962C8B-B14F-4D97-AF65-F5344CB8AC3E}">
        <p14:creationId xmlns:p14="http://schemas.microsoft.com/office/powerpoint/2010/main" val="17030895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7.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7.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0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4BBE16-A7CE-4603-BA3B-FE3E77284F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99881" y="0"/>
            <a:ext cx="2699941" cy="2700338"/>
          </a:xfrm>
          <a:prstGeom prst="rect">
            <a:avLst/>
          </a:prstGeom>
        </p:spPr>
      </p:pic>
      <p:pic>
        <p:nvPicPr>
          <p:cNvPr id="22" name="Picture 21">
            <a:extLst>
              <a:ext uri="{FF2B5EF4-FFF2-40B4-BE49-F238E27FC236}">
                <a16:creationId xmlns:a16="http://schemas.microsoft.com/office/drawing/2014/main" id="{68C94B4A-B995-49D0-A216-C898AD7EB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6434" y="1160009"/>
            <a:ext cx="1792761" cy="378004"/>
          </a:xfrm>
          <a:prstGeom prst="rect">
            <a:avLst/>
          </a:prstGeom>
        </p:spPr>
      </p:pic>
      <p:pic>
        <p:nvPicPr>
          <p:cNvPr id="4" name="Picture 3">
            <a:extLst>
              <a:ext uri="{FF2B5EF4-FFF2-40B4-BE49-F238E27FC236}">
                <a16:creationId xmlns:a16="http://schemas.microsoft.com/office/drawing/2014/main" id="{650385A8-E3AD-4027-8C8B-B981813835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99822" y="2699945"/>
            <a:ext cx="2699941" cy="2700338"/>
          </a:xfrm>
          <a:prstGeom prst="rect">
            <a:avLst/>
          </a:prstGeom>
        </p:spPr>
      </p:pic>
      <p:sp>
        <p:nvSpPr>
          <p:cNvPr id="7" name="object 2">
            <a:extLst>
              <a:ext uri="{FF2B5EF4-FFF2-40B4-BE49-F238E27FC236}">
                <a16:creationId xmlns:a16="http://schemas.microsoft.com/office/drawing/2014/main" id="{845EE08D-8988-42D5-B930-0A6ECB46D718}"/>
              </a:ext>
            </a:extLst>
          </p:cNvPr>
          <p:cNvSpPr/>
          <p:nvPr/>
        </p:nvSpPr>
        <p:spPr>
          <a:xfrm>
            <a:off x="0" y="0"/>
            <a:ext cx="5399882" cy="8101013"/>
          </a:xfrm>
          <a:custGeom>
            <a:avLst/>
            <a:gdLst/>
            <a:ahLst/>
            <a:cxnLst/>
            <a:rect l="l" t="t" r="r" b="b"/>
            <a:pathLst>
              <a:path w="4572000" h="6858000">
                <a:moveTo>
                  <a:pt x="0" y="6858000"/>
                </a:moveTo>
                <a:lnTo>
                  <a:pt x="4572000" y="6858000"/>
                </a:lnTo>
                <a:lnTo>
                  <a:pt x="4572000" y="0"/>
                </a:lnTo>
                <a:lnTo>
                  <a:pt x="0" y="0"/>
                </a:lnTo>
                <a:lnTo>
                  <a:pt x="0" y="6858000"/>
                </a:lnTo>
                <a:close/>
              </a:path>
            </a:pathLst>
          </a:custGeom>
          <a:solidFill>
            <a:srgbClr val="022A50"/>
          </a:solidFill>
        </p:spPr>
        <p:txBody>
          <a:bodyPr wrap="square" lIns="0" tIns="0" rIns="0" bIns="0" rtlCol="0"/>
          <a:lstStyle/>
          <a:p>
            <a:endParaRPr sz="2480" spc="0"/>
          </a:p>
        </p:txBody>
      </p:sp>
      <p:sp>
        <p:nvSpPr>
          <p:cNvPr id="9" name="object 4">
            <a:extLst>
              <a:ext uri="{FF2B5EF4-FFF2-40B4-BE49-F238E27FC236}">
                <a16:creationId xmlns:a16="http://schemas.microsoft.com/office/drawing/2014/main" id="{5323F073-6D90-49F6-B0ED-BE6744F5E84D}"/>
              </a:ext>
            </a:extLst>
          </p:cNvPr>
          <p:cNvSpPr/>
          <p:nvPr/>
        </p:nvSpPr>
        <p:spPr>
          <a:xfrm>
            <a:off x="5399881" y="5400675"/>
            <a:ext cx="5399882" cy="2700338"/>
          </a:xfrm>
          <a:custGeom>
            <a:avLst/>
            <a:gdLst/>
            <a:ahLst/>
            <a:cxnLst/>
            <a:rect l="l" t="t" r="r" b="b"/>
            <a:pathLst>
              <a:path w="4572000" h="2286000">
                <a:moveTo>
                  <a:pt x="0" y="2286000"/>
                </a:moveTo>
                <a:lnTo>
                  <a:pt x="4572000" y="2286000"/>
                </a:lnTo>
                <a:lnTo>
                  <a:pt x="4572000" y="0"/>
                </a:lnTo>
                <a:lnTo>
                  <a:pt x="0" y="0"/>
                </a:lnTo>
                <a:lnTo>
                  <a:pt x="0" y="2286000"/>
                </a:lnTo>
                <a:close/>
              </a:path>
            </a:pathLst>
          </a:custGeom>
          <a:solidFill>
            <a:srgbClr val="167984"/>
          </a:solidFill>
        </p:spPr>
        <p:txBody>
          <a:bodyPr wrap="square" lIns="0" tIns="0" rIns="0" bIns="0" rtlCol="0"/>
          <a:lstStyle/>
          <a:p>
            <a:endParaRPr sz="2480" spc="0"/>
          </a:p>
        </p:txBody>
      </p:sp>
      <p:pic>
        <p:nvPicPr>
          <p:cNvPr id="20" name="Picture 19">
            <a:extLst>
              <a:ext uri="{FF2B5EF4-FFF2-40B4-BE49-F238E27FC236}">
                <a16:creationId xmlns:a16="http://schemas.microsoft.com/office/drawing/2014/main" id="{B77F6CA1-60BB-4CBE-8CF4-E30405BCFA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6434" y="1160401"/>
            <a:ext cx="1792761" cy="378004"/>
          </a:xfrm>
          <a:prstGeom prst="rect">
            <a:avLst/>
          </a:prstGeom>
        </p:spPr>
      </p:pic>
    </p:spTree>
    <p:extLst>
      <p:ext uri="{BB962C8B-B14F-4D97-AF65-F5344CB8AC3E}">
        <p14:creationId xmlns:p14="http://schemas.microsoft.com/office/powerpoint/2010/main" val="11388935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08_Title, Subtitle and LHS text">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p>
            <a:r>
              <a:rPr lang="fr-FR"/>
              <a:t>Modifiez le style du titre</a:t>
            </a:r>
            <a:endParaRPr lang="en-GB"/>
          </a:p>
        </p:txBody>
      </p:sp>
      <p:sp>
        <p:nvSpPr>
          <p:cNvPr id="4" name="Content Placeholder 3">
            <a:extLst>
              <a:ext uri="{FF2B5EF4-FFF2-40B4-BE49-F238E27FC236}">
                <a16:creationId xmlns:a16="http://schemas.microsoft.com/office/drawing/2014/main" id="{A2FA3602-0EA7-47C2-A8E4-AFA57459BDC4}"/>
              </a:ext>
            </a:extLst>
          </p:cNvPr>
          <p:cNvSpPr>
            <a:spLocks noGrp="1"/>
          </p:cNvSpPr>
          <p:nvPr>
            <p:ph sz="quarter" idx="15"/>
          </p:nvPr>
        </p:nvSpPr>
        <p:spPr>
          <a:xfrm>
            <a:off x="659986" y="1923990"/>
            <a:ext cx="4010417" cy="5060475"/>
          </a:xfrm>
        </p:spPr>
        <p:txBody>
          <a:bodyPr anchor="ctr">
            <a:normAutofit/>
          </a:bodyPr>
          <a:lstStyle>
            <a:lvl1pPr marL="150000" marR="6000" indent="-135000" algn="l" defTabSz="1079998" rtl="0" eaLnBrk="1" latinLnBrk="0" hangingPunct="1">
              <a:lnSpc>
                <a:spcPts val="1654"/>
              </a:lnSpc>
              <a:spcBef>
                <a:spcPts val="213"/>
              </a:spcBef>
              <a:spcAft>
                <a:spcPts val="1417"/>
              </a:spcAft>
              <a:buChar char="•"/>
              <a:tabLst>
                <a:tab pos="150000" algn="l"/>
              </a:tabLst>
              <a:defRPr lang="en-US" sz="1417" kern="1200" spc="-18" dirty="0" smtClean="0">
                <a:solidFill>
                  <a:srgbClr val="6D6D70"/>
                </a:solidFill>
                <a:latin typeface="Arial" panose="020B0604020202020204" pitchFamily="34" charset="0"/>
                <a:ea typeface="+mn-ea"/>
                <a:cs typeface="Arial" panose="020B0604020202020204" pitchFamily="34" charset="0"/>
              </a:defRPr>
            </a:lvl1pPr>
          </a:lstStyle>
          <a:p>
            <a:pPr lvl="0"/>
            <a:r>
              <a:rPr lang="fr-FR"/>
              <a:t>Cliquez pour modifier les styles du texte du masque</a:t>
            </a:r>
          </a:p>
        </p:txBody>
      </p:sp>
      <p:sp>
        <p:nvSpPr>
          <p:cNvPr id="6" name="Rectangle 5">
            <a:extLst>
              <a:ext uri="{FF2B5EF4-FFF2-40B4-BE49-F238E27FC236}">
                <a16:creationId xmlns:a16="http://schemas.microsoft.com/office/drawing/2014/main" id="{C63E61D6-FAD2-4E6B-9A17-40400786F76C}"/>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6276326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pos="526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03_Slide, Sub Title &amp; Content">
    <p:spTree>
      <p:nvGrpSpPr>
        <p:cNvPr id="1" name=""/>
        <p:cNvGrpSpPr/>
        <p:nvPr/>
      </p:nvGrpSpPr>
      <p:grpSpPr>
        <a:xfrm>
          <a:off x="0" y="0"/>
          <a:ext cx="0" cy="0"/>
          <a:chOff x="0" y="0"/>
          <a:chExt cx="0" cy="0"/>
        </a:xfrm>
      </p:grpSpPr>
      <p:sp>
        <p:nvSpPr>
          <p:cNvPr id="40" name="Text Placeholder 39"/>
          <p:cNvSpPr>
            <a:spLocks noGrp="1"/>
          </p:cNvSpPr>
          <p:nvPr>
            <p:ph type="body" sz="quarter" idx="18" hasCustomPrompt="1"/>
          </p:nvPr>
        </p:nvSpPr>
        <p:spPr>
          <a:xfrm>
            <a:off x="421866" y="703899"/>
            <a:ext cx="10136346" cy="673666"/>
          </a:xfrm>
          <a:prstGeom prst="rect">
            <a:avLst/>
          </a:prstGeom>
          <a:noFill/>
        </p:spPr>
        <p:txBody>
          <a:bodyPr>
            <a:noAutofit/>
          </a:bodyPr>
          <a:lstStyle>
            <a:lvl1pPr marL="0" indent="0">
              <a:buFontTx/>
              <a:buNone/>
              <a:defRPr kumimoji="0" lang="en-US" sz="3307" b="1" i="0" u="none" strike="noStrike" kern="1200" cap="none" spc="0" normalizeH="0" baseline="0" dirty="0" smtClean="0">
                <a:ln>
                  <a:noFill/>
                </a:ln>
                <a:solidFill>
                  <a:srgbClr val="0A3056"/>
                </a:solidFill>
                <a:effectLst/>
                <a:uLnTx/>
                <a:uFillTx/>
                <a:latin typeface="Arial" panose="020B0604020202020204" pitchFamily="34" charset="0"/>
                <a:ea typeface="+mj-ea"/>
                <a:cs typeface="+mj-cs"/>
              </a:defRPr>
            </a:lvl1pPr>
            <a:lvl2pPr marL="0" indent="0">
              <a:lnSpc>
                <a:spcPts val="2268"/>
              </a:lnSpc>
              <a:spcBef>
                <a:spcPts val="0"/>
              </a:spcBef>
              <a:buFontTx/>
              <a:buNone/>
              <a:defRPr sz="1890" baseline="0">
                <a:solidFill>
                  <a:srgbClr val="6C6D70"/>
                </a:solidFill>
                <a:latin typeface="HelveticaNeueLT Std" panose="020B0604020202020204" pitchFamily="34" charset="0"/>
              </a:defRPr>
            </a:lvl2pPr>
          </a:lstStyle>
          <a:p>
            <a:pPr lvl="0"/>
            <a:r>
              <a:rPr lang="en-US"/>
              <a:t>Click to edit Master text styles</a:t>
            </a:r>
          </a:p>
        </p:txBody>
      </p:sp>
      <p:sp>
        <p:nvSpPr>
          <p:cNvPr id="10" name="Snip Single Corner Rectangle 28"/>
          <p:cNvSpPr/>
          <p:nvPr/>
        </p:nvSpPr>
        <p:spPr>
          <a:xfrm>
            <a:off x="-1" y="7078485"/>
            <a:ext cx="10799764" cy="1022528"/>
          </a:xfrm>
          <a:custGeom>
            <a:avLst/>
            <a:gdLst>
              <a:gd name="connsiteX0" fmla="*/ 0 w 9144000"/>
              <a:gd name="connsiteY0" fmla="*/ 0 h 872280"/>
              <a:gd name="connsiteX1" fmla="*/ 8998617 w 9144000"/>
              <a:gd name="connsiteY1" fmla="*/ 0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49447 w 9144000"/>
              <a:gd name="connsiteY1" fmla="*/ 518615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63095 w 9144000"/>
              <a:gd name="connsiteY1" fmla="*/ 525439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63095 w 9144000"/>
              <a:gd name="connsiteY1" fmla="*/ 525439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63095 w 9144000"/>
              <a:gd name="connsiteY1" fmla="*/ 525439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56271 w 9144000"/>
              <a:gd name="connsiteY1" fmla="*/ 518615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97214 w 9144000"/>
              <a:gd name="connsiteY1" fmla="*/ 525439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97214 w 9144000"/>
              <a:gd name="connsiteY1" fmla="*/ 525439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44000"/>
              <a:gd name="connsiteY0" fmla="*/ 0 h 872280"/>
              <a:gd name="connsiteX1" fmla="*/ 4563095 w 9144000"/>
              <a:gd name="connsiteY1" fmla="*/ 518615 h 872280"/>
              <a:gd name="connsiteX2" fmla="*/ 9144000 w 9144000"/>
              <a:gd name="connsiteY2" fmla="*/ 145383 h 872280"/>
              <a:gd name="connsiteX3" fmla="*/ 9144000 w 9144000"/>
              <a:gd name="connsiteY3" fmla="*/ 872280 h 872280"/>
              <a:gd name="connsiteX4" fmla="*/ 0 w 9144000"/>
              <a:gd name="connsiteY4" fmla="*/ 872280 h 872280"/>
              <a:gd name="connsiteX5" fmla="*/ 0 w 9144000"/>
              <a:gd name="connsiteY5" fmla="*/ 0 h 872280"/>
              <a:gd name="connsiteX0" fmla="*/ 0 w 9150824"/>
              <a:gd name="connsiteY0" fmla="*/ 0 h 872280"/>
              <a:gd name="connsiteX1" fmla="*/ 4563095 w 9150824"/>
              <a:gd name="connsiteY1" fmla="*/ 518615 h 872280"/>
              <a:gd name="connsiteX2" fmla="*/ 9150824 w 9150824"/>
              <a:gd name="connsiteY2" fmla="*/ 22553 h 872280"/>
              <a:gd name="connsiteX3" fmla="*/ 9144000 w 9150824"/>
              <a:gd name="connsiteY3" fmla="*/ 872280 h 872280"/>
              <a:gd name="connsiteX4" fmla="*/ 0 w 9150824"/>
              <a:gd name="connsiteY4" fmla="*/ 872280 h 872280"/>
              <a:gd name="connsiteX5" fmla="*/ 0 w 9150824"/>
              <a:gd name="connsiteY5" fmla="*/ 0 h 872280"/>
              <a:gd name="connsiteX0" fmla="*/ 0 w 9146061"/>
              <a:gd name="connsiteY0" fmla="*/ 0 h 872280"/>
              <a:gd name="connsiteX1" fmla="*/ 4563095 w 9146061"/>
              <a:gd name="connsiteY1" fmla="*/ 518615 h 872280"/>
              <a:gd name="connsiteX2" fmla="*/ 9146061 w 9146061"/>
              <a:gd name="connsiteY2" fmla="*/ 13028 h 872280"/>
              <a:gd name="connsiteX3" fmla="*/ 9144000 w 9146061"/>
              <a:gd name="connsiteY3" fmla="*/ 872280 h 872280"/>
              <a:gd name="connsiteX4" fmla="*/ 0 w 9146061"/>
              <a:gd name="connsiteY4" fmla="*/ 872280 h 872280"/>
              <a:gd name="connsiteX5" fmla="*/ 0 w 9146061"/>
              <a:gd name="connsiteY5" fmla="*/ 0 h 872280"/>
              <a:gd name="connsiteX0" fmla="*/ 0 w 9146061"/>
              <a:gd name="connsiteY0" fmla="*/ 0 h 860374"/>
              <a:gd name="connsiteX1" fmla="*/ 4563095 w 9146061"/>
              <a:gd name="connsiteY1" fmla="*/ 506709 h 860374"/>
              <a:gd name="connsiteX2" fmla="*/ 9146061 w 9146061"/>
              <a:gd name="connsiteY2" fmla="*/ 1122 h 860374"/>
              <a:gd name="connsiteX3" fmla="*/ 9144000 w 9146061"/>
              <a:gd name="connsiteY3" fmla="*/ 860374 h 860374"/>
              <a:gd name="connsiteX4" fmla="*/ 0 w 9146061"/>
              <a:gd name="connsiteY4" fmla="*/ 860374 h 860374"/>
              <a:gd name="connsiteX5" fmla="*/ 0 w 9146061"/>
              <a:gd name="connsiteY5" fmla="*/ 0 h 860374"/>
              <a:gd name="connsiteX0" fmla="*/ 0 w 9146061"/>
              <a:gd name="connsiteY0" fmla="*/ 0 h 860374"/>
              <a:gd name="connsiteX1" fmla="*/ 4563095 w 9146061"/>
              <a:gd name="connsiteY1" fmla="*/ 506709 h 860374"/>
              <a:gd name="connsiteX2" fmla="*/ 9146061 w 9146061"/>
              <a:gd name="connsiteY2" fmla="*/ 1122 h 860374"/>
              <a:gd name="connsiteX3" fmla="*/ 9144000 w 9146061"/>
              <a:gd name="connsiteY3" fmla="*/ 860374 h 860374"/>
              <a:gd name="connsiteX4" fmla="*/ 0 w 9146061"/>
              <a:gd name="connsiteY4" fmla="*/ 860374 h 860374"/>
              <a:gd name="connsiteX5" fmla="*/ 0 w 9146061"/>
              <a:gd name="connsiteY5" fmla="*/ 0 h 86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6061" h="860374">
                <a:moveTo>
                  <a:pt x="0" y="0"/>
                </a:moveTo>
                <a:cubicBezTo>
                  <a:pt x="1795" y="3696"/>
                  <a:pt x="-21859" y="-16455"/>
                  <a:pt x="4563095" y="506709"/>
                </a:cubicBezTo>
                <a:lnTo>
                  <a:pt x="9146061" y="1122"/>
                </a:lnTo>
                <a:cubicBezTo>
                  <a:pt x="9143786" y="284364"/>
                  <a:pt x="9146275" y="577132"/>
                  <a:pt x="9144000" y="860374"/>
                </a:cubicBezTo>
                <a:lnTo>
                  <a:pt x="0" y="860374"/>
                </a:lnTo>
                <a:lnTo>
                  <a:pt x="0" y="0"/>
                </a:lnTo>
                <a:close/>
              </a:path>
            </a:pathLst>
          </a:custGeom>
          <a:solidFill>
            <a:srgbClr val="96AFBC">
              <a:alpha val="20000"/>
            </a:srgbClr>
          </a:solidFill>
          <a:ln w="12700" cap="flat" cmpd="sng" algn="ctr">
            <a:noFill/>
            <a:prstDash val="solid"/>
            <a:miter lim="800000"/>
          </a:ln>
          <a:effectLst/>
        </p:spPr>
        <p:txBody>
          <a:bodyPr rtlCol="0" anchor="ctr"/>
          <a:lstStyle/>
          <a:p>
            <a:pPr marL="0" marR="0" lvl="0" indent="0" algn="ctr" defTabSz="809978" eaLnBrk="1" fontAlgn="auto" latinLnBrk="0" hangingPunct="1">
              <a:lnSpc>
                <a:spcPct val="100000"/>
              </a:lnSpc>
              <a:spcBef>
                <a:spcPts val="0"/>
              </a:spcBef>
              <a:spcAft>
                <a:spcPts val="0"/>
              </a:spcAft>
              <a:buClrTx/>
              <a:buSzTx/>
              <a:buFontTx/>
              <a:buNone/>
              <a:tabLst/>
              <a:defRPr/>
            </a:pPr>
            <a:endParaRPr kumimoji="0" lang="en-GB" sz="1594" b="0" i="0" u="none" strike="noStrike" kern="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3" name="Text Placeholder 2"/>
          <p:cNvSpPr>
            <a:spLocks noGrp="1"/>
          </p:cNvSpPr>
          <p:nvPr>
            <p:ph type="body" sz="quarter" idx="20"/>
          </p:nvPr>
        </p:nvSpPr>
        <p:spPr>
          <a:xfrm>
            <a:off x="421866" y="1381105"/>
            <a:ext cx="10136346" cy="629148"/>
          </a:xfrm>
          <a:prstGeom prst="rect">
            <a:avLst/>
          </a:prstGeom>
          <a:noFill/>
        </p:spPr>
        <p:txBody>
          <a:bodyPr>
            <a:noAutofit/>
          </a:bodyPr>
          <a:lstStyle>
            <a:lvl1pPr marL="0" indent="0">
              <a:buFontTx/>
              <a:buNone/>
              <a:defRPr lang="en-US" sz="1890" kern="1200" baseline="0" dirty="0" smtClean="0">
                <a:solidFill>
                  <a:srgbClr val="6C6D70"/>
                </a:solidFill>
                <a:latin typeface="Arial" panose="020B0604020202020204" pitchFamily="34" charset="0"/>
                <a:ea typeface="+mn-ea"/>
                <a:cs typeface="+mn-cs"/>
              </a:defRPr>
            </a:lvl1pPr>
            <a:lvl2pPr marL="404990" indent="0">
              <a:buFontTx/>
              <a:buNone/>
              <a:defRPr lang="en-US" sz="1890" kern="1200" baseline="0" dirty="0" smtClean="0">
                <a:solidFill>
                  <a:srgbClr val="6C6D70"/>
                </a:solidFill>
                <a:latin typeface="HelveticaNeueLT Std" panose="020B0604020202020204" pitchFamily="34" charset="0"/>
                <a:ea typeface="+mn-ea"/>
                <a:cs typeface="+mn-cs"/>
              </a:defRPr>
            </a:lvl2pPr>
            <a:lvl3pPr marL="809978" indent="0">
              <a:buFontTx/>
              <a:buNone/>
              <a:defRPr lang="en-US" sz="1890" kern="1200" baseline="0" dirty="0" smtClean="0">
                <a:solidFill>
                  <a:srgbClr val="6C6D70"/>
                </a:solidFill>
                <a:latin typeface="HelveticaNeueLT Std" panose="020B0604020202020204" pitchFamily="34" charset="0"/>
                <a:ea typeface="+mn-ea"/>
                <a:cs typeface="+mn-cs"/>
              </a:defRPr>
            </a:lvl3pPr>
            <a:lvl4pPr marL="1214968" indent="0">
              <a:buFontTx/>
              <a:buNone/>
              <a:defRPr lang="en-US" sz="1890" kern="1200" baseline="0" dirty="0" smtClean="0">
                <a:solidFill>
                  <a:srgbClr val="6C6D70"/>
                </a:solidFill>
                <a:latin typeface="HelveticaNeueLT Std" panose="020B0604020202020204" pitchFamily="34" charset="0"/>
                <a:ea typeface="+mn-ea"/>
                <a:cs typeface="+mn-cs"/>
              </a:defRPr>
            </a:lvl4pPr>
            <a:lvl5pPr marL="1619957" indent="0">
              <a:buFontTx/>
              <a:buNone/>
              <a:defRPr lang="en-GB" sz="1890" kern="1200" baseline="0" dirty="0">
                <a:solidFill>
                  <a:srgbClr val="6C6D70"/>
                </a:solidFill>
                <a:latin typeface="HelveticaNeueLT Std" panose="020B0604020202020204" pitchFamily="34" charset="0"/>
                <a:ea typeface="+mn-ea"/>
                <a:cs typeface="+mn-cs"/>
              </a:defRPr>
            </a:lvl5pPr>
          </a:lstStyle>
          <a:p>
            <a:pPr lvl="0"/>
            <a:r>
              <a:rPr lang="fr-FR"/>
              <a:t>Cliquez pour modifier les styles du texte du masque</a:t>
            </a:r>
          </a:p>
        </p:txBody>
      </p:sp>
      <p:sp>
        <p:nvSpPr>
          <p:cNvPr id="6" name="Content Placeholder 5">
            <a:extLst>
              <a:ext uri="{FF2B5EF4-FFF2-40B4-BE49-F238E27FC236}">
                <a16:creationId xmlns:a16="http://schemas.microsoft.com/office/drawing/2014/main" id="{F7C4421B-407A-443A-A313-B1A396E89EEF}"/>
              </a:ext>
            </a:extLst>
          </p:cNvPr>
          <p:cNvSpPr>
            <a:spLocks noGrp="1"/>
          </p:cNvSpPr>
          <p:nvPr>
            <p:ph sz="quarter" idx="21"/>
          </p:nvPr>
        </p:nvSpPr>
        <p:spPr>
          <a:xfrm>
            <a:off x="421867" y="2032757"/>
            <a:ext cx="10136344" cy="4633079"/>
          </a:xfrm>
          <a:prstGeom prst="rect">
            <a:avLst/>
          </a:prstGeom>
        </p:spPr>
        <p:txBody>
          <a:bodyPr>
            <a:normAutofit/>
          </a:bodyPr>
          <a:lstStyle>
            <a:lvl1pPr>
              <a:defRPr sz="1654">
                <a:solidFill>
                  <a:srgbClr val="6C6D7A"/>
                </a:solidFill>
              </a:defRPr>
            </a:lvl1pPr>
            <a:lvl2pPr marL="607483" indent="-202495">
              <a:buClr>
                <a:srgbClr val="6C6D7A"/>
              </a:buClr>
              <a:buFont typeface="Arial" panose="020B0604020202020204" pitchFamily="34" charset="0"/>
              <a:buChar char="–"/>
              <a:defRPr sz="1654">
                <a:solidFill>
                  <a:srgbClr val="6C6D7A"/>
                </a:solidFill>
              </a:defRPr>
            </a:lvl2pPr>
            <a:lvl3pPr marL="809978" indent="0">
              <a:buNone/>
              <a:defRPr>
                <a:solidFill>
                  <a:srgbClr val="6C6D7A"/>
                </a:solidFill>
              </a:defRPr>
            </a:lvl3pPr>
            <a:lvl4pPr>
              <a:defRPr>
                <a:solidFill>
                  <a:srgbClr val="6C6D7A"/>
                </a:solidFill>
              </a:defRPr>
            </a:lvl4pPr>
            <a:lvl5pPr>
              <a:defRPr>
                <a:solidFill>
                  <a:srgbClr val="6C6D7A"/>
                </a:solidFill>
              </a:defRPr>
            </a:lvl5pPr>
          </a:lstStyle>
          <a:p>
            <a:pPr lvl="0"/>
            <a:r>
              <a:rPr lang="fr-FR"/>
              <a:t>Cliquez pour modifier les styles du texte du masque</a:t>
            </a:r>
          </a:p>
          <a:p>
            <a:pPr lvl="1"/>
            <a:r>
              <a:rPr lang="fr-FR"/>
              <a:t>Deuxième niveau</a:t>
            </a:r>
          </a:p>
        </p:txBody>
      </p:sp>
      <p:sp>
        <p:nvSpPr>
          <p:cNvPr id="14" name="Footer Placeholder 4"/>
          <p:cNvSpPr txBox="1">
            <a:spLocks/>
          </p:cNvSpPr>
          <p:nvPr/>
        </p:nvSpPr>
        <p:spPr>
          <a:xfrm>
            <a:off x="426925" y="7449260"/>
            <a:ext cx="3644920" cy="575072"/>
          </a:xfrm>
          <a:prstGeom prst="rect">
            <a:avLst/>
          </a:prstGeom>
        </p:spPr>
        <p:txBody>
          <a:bodyPr vert="horz" lIns="107998" tIns="53999" rIns="107998" bIns="53999" rtlCol="0" anchor="ctr"/>
          <a:lstStyle>
            <a:defPPr>
              <a:defRPr lang="en-US"/>
            </a:defPPr>
            <a:lvl1pPr marL="0" algn="l" defTabSz="914400" rtl="0" eaLnBrk="1" latinLnBrk="0" hangingPunct="1">
              <a:defRPr sz="800" kern="1200" baseline="0">
                <a:solidFill>
                  <a:srgbClr val="000000"/>
                </a:solidFill>
                <a:latin typeface="HelveticaNeueLT Std Lt" panose="020B0403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079972" rtl="0" eaLnBrk="1" fontAlgn="auto" latinLnBrk="0" hangingPunct="1">
              <a:lnSpc>
                <a:spcPct val="100000"/>
              </a:lnSpc>
              <a:spcBef>
                <a:spcPts val="0"/>
              </a:spcBef>
              <a:spcAft>
                <a:spcPts val="0"/>
              </a:spcAft>
              <a:buClrTx/>
              <a:buSzTx/>
              <a:buFontTx/>
              <a:buNone/>
              <a:tabLst/>
              <a:defRPr/>
            </a:pPr>
            <a:r>
              <a:rPr kumimoji="0" lang="en-GB" sz="945" b="0" i="0" u="none" strike="noStrike" kern="1200" cap="none" spc="0" normalizeH="0" baseline="0" noProof="0" err="1">
                <a:ln>
                  <a:noFill/>
                </a:ln>
                <a:solidFill>
                  <a:srgbClr val="6C6D70"/>
                </a:solidFill>
                <a:effectLst/>
                <a:uLnTx/>
                <a:uFillTx/>
                <a:latin typeface="Arial" panose="020B0604020202020204" pitchFamily="34" charset="0"/>
                <a:ea typeface="+mn-ea"/>
                <a:cs typeface="+mn-cs"/>
              </a:rPr>
              <a:t>PageGroup</a:t>
            </a:r>
            <a:r>
              <a:rPr kumimoji="0" lang="en-GB" sz="945" b="0" i="0" u="none" strike="noStrike" kern="1200" cap="none" spc="0" normalizeH="0" baseline="0" noProof="0">
                <a:ln>
                  <a:noFill/>
                </a:ln>
                <a:solidFill>
                  <a:srgbClr val="6C6D70"/>
                </a:solidFill>
                <a:effectLst/>
                <a:uLnTx/>
                <a:uFillTx/>
                <a:latin typeface="Arial" panose="020B0604020202020204" pitchFamily="34" charset="0"/>
                <a:ea typeface="+mn-ea"/>
                <a:cs typeface="+mn-cs"/>
              </a:rPr>
              <a:t> I Investor Afternoon I 15 May 2018</a:t>
            </a:r>
          </a:p>
        </p:txBody>
      </p:sp>
      <p:sp>
        <p:nvSpPr>
          <p:cNvPr id="20" name="Rectangle 19"/>
          <p:cNvSpPr/>
          <p:nvPr/>
        </p:nvSpPr>
        <p:spPr>
          <a:xfrm>
            <a:off x="0" y="-821"/>
            <a:ext cx="2678681" cy="498393"/>
          </a:xfrm>
          <a:prstGeom prst="rect">
            <a:avLst/>
          </a:prstGeom>
          <a:solidFill>
            <a:srgbClr val="96AFBC">
              <a:alpha val="20000"/>
            </a:srgbClr>
          </a:solidFill>
          <a:ln w="12700" cap="flat" cmpd="sng" algn="ctr">
            <a:noFill/>
            <a:prstDash val="solid"/>
            <a:miter lim="800000"/>
          </a:ln>
          <a:effectLst/>
        </p:spPr>
        <p:txBody>
          <a:bodyPr rtlCol="0" anchor="ctr"/>
          <a:lstStyle/>
          <a:p>
            <a:pPr marR="0" lvl="0" indent="0" algn="ctr" fontAlgn="auto">
              <a:lnSpc>
                <a:spcPts val="1134"/>
              </a:lnSpc>
              <a:spcBef>
                <a:spcPts val="0"/>
              </a:spcBef>
              <a:spcAft>
                <a:spcPts val="0"/>
              </a:spcAft>
              <a:buClrTx/>
              <a:buSzTx/>
              <a:buFontTx/>
              <a:buNone/>
              <a:tabLst/>
            </a:pPr>
            <a:r>
              <a:rPr kumimoji="0" lang="en-GB" sz="1051" b="0" i="0" u="none" strike="noStrike" cap="none" spc="0" normalizeH="0" baseline="0" noProof="0">
                <a:ln>
                  <a:noFill/>
                </a:ln>
                <a:solidFill>
                  <a:srgbClr val="177A84"/>
                </a:solidFill>
                <a:effectLst/>
                <a:uLnTx/>
                <a:uFillTx/>
                <a:latin typeface="Arial" panose="020B0604020202020204" pitchFamily="34" charset="0"/>
              </a:rPr>
              <a:t>Page Vision and Strategy</a:t>
            </a:r>
          </a:p>
        </p:txBody>
      </p:sp>
      <p:sp>
        <p:nvSpPr>
          <p:cNvPr id="21" name="Rectangle 20"/>
          <p:cNvSpPr/>
          <p:nvPr/>
        </p:nvSpPr>
        <p:spPr>
          <a:xfrm>
            <a:off x="2707027" y="-7078"/>
            <a:ext cx="2678681" cy="498393"/>
          </a:xfrm>
          <a:prstGeom prst="rect">
            <a:avLst/>
          </a:prstGeom>
          <a:solidFill>
            <a:srgbClr val="96AFBC">
              <a:alpha val="20000"/>
            </a:srgbClr>
          </a:solidFill>
          <a:ln w="12700" cap="flat" cmpd="sng" algn="ctr">
            <a:noFill/>
            <a:prstDash val="solid"/>
            <a:miter lim="800000"/>
          </a:ln>
          <a:effectLst/>
        </p:spPr>
        <p:txBody>
          <a:bodyPr rtlCol="0" anchor="ctr"/>
          <a:lstStyle/>
          <a:p>
            <a:pPr marL="0" marR="0" lvl="0" indent="0" algn="ctr" defTabSz="809978" rtl="0" eaLnBrk="1" fontAlgn="auto" latinLnBrk="0" hangingPunct="1">
              <a:lnSpc>
                <a:spcPts val="1134"/>
              </a:lnSpc>
              <a:spcBef>
                <a:spcPts val="0"/>
              </a:spcBef>
              <a:spcAft>
                <a:spcPts val="0"/>
              </a:spcAft>
              <a:buClrTx/>
              <a:buSzTx/>
              <a:buFontTx/>
              <a:buNone/>
              <a:tabLst/>
              <a:defRPr/>
            </a:pPr>
            <a:r>
              <a:rPr kumimoji="0" lang="en-GB" sz="1051" b="0" i="0" u="none" strike="noStrike" kern="1200" cap="none" spc="0" normalizeH="0" baseline="0" noProof="0">
                <a:ln>
                  <a:noFill/>
                </a:ln>
                <a:solidFill>
                  <a:srgbClr val="177A84"/>
                </a:solidFill>
                <a:effectLst/>
                <a:uLnTx/>
                <a:uFillTx/>
                <a:latin typeface="Arial" panose="020B0604020202020204" pitchFamily="34" charset="0"/>
                <a:ea typeface="+mn-ea"/>
                <a:cs typeface="+mn-cs"/>
              </a:rPr>
              <a:t>COO Role and Impact</a:t>
            </a:r>
          </a:p>
        </p:txBody>
      </p:sp>
      <p:sp>
        <p:nvSpPr>
          <p:cNvPr id="22" name="Rectangle 21"/>
          <p:cNvSpPr/>
          <p:nvPr/>
        </p:nvSpPr>
        <p:spPr>
          <a:xfrm>
            <a:off x="5414055" y="-4993"/>
            <a:ext cx="2678681" cy="498393"/>
          </a:xfrm>
          <a:prstGeom prst="rect">
            <a:avLst/>
          </a:prstGeom>
          <a:solidFill>
            <a:srgbClr val="96AFBC">
              <a:alpha val="20000"/>
            </a:srgbClr>
          </a:solidFill>
          <a:ln w="12700" cap="flat" cmpd="sng" algn="ctr">
            <a:noFill/>
            <a:prstDash val="solid"/>
            <a:miter lim="800000"/>
          </a:ln>
          <a:effectLst/>
        </p:spPr>
        <p:txBody>
          <a:bodyPr rtlCol="0" anchor="ctr"/>
          <a:lstStyle/>
          <a:p>
            <a:pPr marL="0" marR="0" lvl="0" indent="0" algn="ctr" defTabSz="809978" rtl="0" eaLnBrk="1" fontAlgn="auto" latinLnBrk="0" hangingPunct="1">
              <a:lnSpc>
                <a:spcPts val="1134"/>
              </a:lnSpc>
              <a:spcBef>
                <a:spcPts val="0"/>
              </a:spcBef>
              <a:spcAft>
                <a:spcPts val="0"/>
              </a:spcAft>
              <a:buClrTx/>
              <a:buSzTx/>
              <a:buFontTx/>
              <a:buNone/>
              <a:tabLst/>
              <a:defRPr/>
            </a:pPr>
            <a:r>
              <a:rPr kumimoji="0" lang="en-GB" sz="1051" b="0" i="0" u="none" strike="noStrike" kern="1200" cap="none" spc="0" normalizeH="0" baseline="0" noProof="0">
                <a:ln>
                  <a:noFill/>
                </a:ln>
                <a:solidFill>
                  <a:srgbClr val="177A84"/>
                </a:solidFill>
                <a:effectLst/>
                <a:uLnTx/>
                <a:uFillTx/>
                <a:latin typeface="Arial" panose="020B0604020202020204" pitchFamily="34" charset="0"/>
                <a:ea typeface="+mn-ea"/>
                <a:cs typeface="+mn-cs"/>
              </a:rPr>
              <a:t>Digital Acquisition and Engagement</a:t>
            </a:r>
          </a:p>
        </p:txBody>
      </p:sp>
      <p:sp>
        <p:nvSpPr>
          <p:cNvPr id="23" name="Rectangle 22"/>
          <p:cNvSpPr/>
          <p:nvPr/>
        </p:nvSpPr>
        <p:spPr>
          <a:xfrm>
            <a:off x="8121082" y="-2907"/>
            <a:ext cx="2678681" cy="498393"/>
          </a:xfrm>
          <a:prstGeom prst="rect">
            <a:avLst/>
          </a:prstGeom>
          <a:solidFill>
            <a:srgbClr val="96AFBC">
              <a:alpha val="20000"/>
            </a:srgbClr>
          </a:solidFill>
          <a:ln w="12700" cap="flat" cmpd="sng" algn="ctr">
            <a:noFill/>
            <a:prstDash val="solid"/>
            <a:miter lim="800000"/>
          </a:ln>
          <a:effectLst/>
        </p:spPr>
        <p:txBody>
          <a:bodyPr rtlCol="0" anchor="ctr"/>
          <a:lstStyle/>
          <a:p>
            <a:pPr marL="0" marR="0" lvl="0" indent="0" algn="ctr" defTabSz="809978" rtl="0" eaLnBrk="1" fontAlgn="auto" latinLnBrk="0" hangingPunct="1">
              <a:lnSpc>
                <a:spcPts val="1134"/>
              </a:lnSpc>
              <a:spcBef>
                <a:spcPts val="0"/>
              </a:spcBef>
              <a:spcAft>
                <a:spcPts val="0"/>
              </a:spcAft>
              <a:buClrTx/>
              <a:buSzTx/>
              <a:buFontTx/>
              <a:buNone/>
              <a:tabLst/>
              <a:defRPr/>
            </a:pPr>
            <a:r>
              <a:rPr kumimoji="0" lang="en-GB" sz="1051" b="0" i="0" u="none" strike="noStrike" kern="1200" cap="none" spc="0" normalizeH="0" baseline="0" noProof="0">
                <a:ln>
                  <a:noFill/>
                </a:ln>
                <a:solidFill>
                  <a:srgbClr val="177A84"/>
                </a:solidFill>
                <a:effectLst/>
                <a:uLnTx/>
                <a:uFillTx/>
                <a:latin typeface="Arial" panose="020B0604020202020204" pitchFamily="34" charset="0"/>
                <a:ea typeface="+mn-ea"/>
                <a:cs typeface="+mn-cs"/>
              </a:rPr>
              <a:t>Non Ops Transformation and Value</a:t>
            </a:r>
          </a:p>
        </p:txBody>
      </p:sp>
      <p:sp>
        <p:nvSpPr>
          <p:cNvPr id="16" name="Slide Number Placeholder 5"/>
          <p:cNvSpPr txBox="1">
            <a:spLocks/>
          </p:cNvSpPr>
          <p:nvPr/>
        </p:nvSpPr>
        <p:spPr>
          <a:xfrm>
            <a:off x="10001710" y="7423638"/>
            <a:ext cx="850375" cy="575072"/>
          </a:xfrm>
          <a:prstGeom prst="rect">
            <a:avLst/>
          </a:prstGeom>
        </p:spPr>
        <p:txBody>
          <a:bodyPr vert="horz" lIns="107998" tIns="53999" rIns="107998" bIns="53999" rtlCol="0" anchor="ctr"/>
          <a:lstStyle>
            <a:defPPr>
              <a:defRPr lang="en-US"/>
            </a:defPPr>
            <a:lvl1pPr marL="0" algn="ctr" defTabSz="914400" rtl="0" eaLnBrk="1" latinLnBrk="0" hangingPunct="1">
              <a:defRPr sz="1000" kern="1200" baseline="0">
                <a:solidFill>
                  <a:schemeClr val="tx1">
                    <a:tint val="75000"/>
                  </a:schemeClr>
                </a:solidFill>
                <a:latin typeface="HelveticaNeueLT Std"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79972" rtl="0" eaLnBrk="1" fontAlgn="auto" latinLnBrk="0" hangingPunct="1">
              <a:lnSpc>
                <a:spcPct val="100000"/>
              </a:lnSpc>
              <a:spcBef>
                <a:spcPts val="0"/>
              </a:spcBef>
              <a:spcAft>
                <a:spcPts val="0"/>
              </a:spcAft>
              <a:buClrTx/>
              <a:buSzTx/>
              <a:buFontTx/>
              <a:buNone/>
              <a:tabLst/>
              <a:defRPr/>
            </a:pPr>
            <a:fld id="{5B48D192-FF05-440E-80B0-D105159D7C97}" type="slidenum">
              <a:rPr kumimoji="0" lang="en-GB" sz="1181" b="0" i="0" u="none" strike="noStrike" kern="1200" cap="none" spc="0" normalizeH="0" baseline="0" noProof="0" smtClean="0">
                <a:ln>
                  <a:noFill/>
                </a:ln>
                <a:solidFill>
                  <a:srgbClr val="0A3056">
                    <a:tint val="75000"/>
                  </a:srgbClr>
                </a:solidFill>
                <a:effectLst/>
                <a:uLnTx/>
                <a:uFillTx/>
                <a:latin typeface="Arial" panose="020B0604020202020204" pitchFamily="34" charset="0"/>
                <a:ea typeface="+mn-ea"/>
                <a:cs typeface="+mn-cs"/>
              </a:rPr>
              <a:pPr marL="0" marR="0" lvl="0" indent="0" algn="ctr" defTabSz="1079972" rtl="0" eaLnBrk="1" fontAlgn="auto" latinLnBrk="0" hangingPunct="1">
                <a:lnSpc>
                  <a:spcPct val="100000"/>
                </a:lnSpc>
                <a:spcBef>
                  <a:spcPts val="0"/>
                </a:spcBef>
                <a:spcAft>
                  <a:spcPts val="0"/>
                </a:spcAft>
                <a:buClrTx/>
                <a:buSzTx/>
                <a:buFontTx/>
                <a:buNone/>
                <a:tabLst/>
                <a:defRPr/>
              </a:pPr>
              <a:t>‹#›</a:t>
            </a:fld>
            <a:endParaRPr kumimoji="0" lang="en-GB" sz="1181" b="0" i="0" u="none" strike="noStrike" kern="1200" cap="none" spc="0" normalizeH="0" baseline="0" noProof="0">
              <a:ln>
                <a:noFill/>
              </a:ln>
              <a:solidFill>
                <a:srgbClr val="0A3056">
                  <a:tint val="75000"/>
                </a:srgbClr>
              </a:solidFill>
              <a:effectLst/>
              <a:uLnTx/>
              <a:uFillTx/>
              <a:latin typeface="Arial" panose="020B0604020202020204" pitchFamily="34" charset="0"/>
              <a:ea typeface="+mn-ea"/>
              <a:cs typeface="+mn-cs"/>
            </a:endParaRPr>
          </a:p>
        </p:txBody>
      </p:sp>
      <p:pic>
        <p:nvPicPr>
          <p:cNvPr id="13" name="Pictur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48046" y="7539444"/>
            <a:ext cx="1184265" cy="333799"/>
          </a:xfrm>
          <a:prstGeom prst="rect">
            <a:avLst/>
          </a:prstGeom>
        </p:spPr>
      </p:pic>
      <p:sp>
        <p:nvSpPr>
          <p:cNvPr id="15" name="Rectangle 14">
            <a:extLst>
              <a:ext uri="{FF2B5EF4-FFF2-40B4-BE49-F238E27FC236}">
                <a16:creationId xmlns:a16="http://schemas.microsoft.com/office/drawing/2014/main" id="{07810362-04A5-4659-A48C-1246B3E3F4D2}"/>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5036498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Pullout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43" y="1169990"/>
            <a:ext cx="6234111" cy="1735347"/>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Text Placeholder 7"/>
          <p:cNvSpPr>
            <a:spLocks noGrp="1"/>
          </p:cNvSpPr>
          <p:nvPr>
            <p:ph type="body" sz="quarter" idx="11"/>
          </p:nvPr>
        </p:nvSpPr>
        <p:spPr>
          <a:xfrm>
            <a:off x="7239005" y="1169992"/>
            <a:ext cx="3021013" cy="2444497"/>
          </a:xfrm>
          <a:solidFill>
            <a:schemeClr val="bg2">
              <a:lumMod val="60000"/>
              <a:lumOff val="40000"/>
            </a:schemeClr>
          </a:solidFill>
        </p:spPr>
        <p:txBody>
          <a:bodyPr lIns="72000" tIns="72000" rIns="72000" bIns="72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6" name="Rectangle 5">
            <a:extLst>
              <a:ext uri="{FF2B5EF4-FFF2-40B4-BE49-F238E27FC236}">
                <a16:creationId xmlns:a16="http://schemas.microsoft.com/office/drawing/2014/main" id="{5AC6A93B-B88E-42B9-B9E6-A63E10564E51}"/>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3719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Single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42" y="1169990"/>
            <a:ext cx="9540875" cy="1735347"/>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4" name="Rectangle 3">
            <a:extLst>
              <a:ext uri="{FF2B5EF4-FFF2-40B4-BE49-F238E27FC236}">
                <a16:creationId xmlns:a16="http://schemas.microsoft.com/office/drawing/2014/main" id="{9379DB2C-D819-4C67-99ED-583D94276F99}"/>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422392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ack Page">
    <p:spTree>
      <p:nvGrpSpPr>
        <p:cNvPr id="1" name=""/>
        <p:cNvGrpSpPr/>
        <p:nvPr/>
      </p:nvGrpSpPr>
      <p:grpSpPr>
        <a:xfrm>
          <a:off x="0" y="0"/>
          <a:ext cx="0" cy="0"/>
          <a:chOff x="0" y="0"/>
          <a:chExt cx="0" cy="0"/>
        </a:xfrm>
      </p:grpSpPr>
      <p:pic>
        <p:nvPicPr>
          <p:cNvPr id="2" name="Picture 6" descr="back_cove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1" y="3"/>
            <a:ext cx="10834689" cy="812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back_cover">
            <a:extLst>
              <a:ext uri="{FF2B5EF4-FFF2-40B4-BE49-F238E27FC236}">
                <a16:creationId xmlns:a16="http://schemas.microsoft.com/office/drawing/2014/main" id="{8A74BDDE-8E97-4F29-A865-D4778851B86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2" y="2"/>
            <a:ext cx="10834689" cy="812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9960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pic>
        <p:nvPicPr>
          <p:cNvPr id="5"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1589"/>
            <a:ext cx="10799763" cy="809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p:cNvSpPr>
            <a:spLocks noGrp="1"/>
          </p:cNvSpPr>
          <p:nvPr>
            <p:ph type="body" sz="quarter" idx="10"/>
          </p:nvPr>
        </p:nvSpPr>
        <p:spPr>
          <a:xfrm>
            <a:off x="499162" y="388051"/>
            <a:ext cx="6350000" cy="358942"/>
          </a:xfrm>
          <a:prstGeom prst="rect">
            <a:avLst/>
          </a:prstGeom>
          <a:noFill/>
          <a:ln w="76200" cmpd="sng">
            <a:noFill/>
          </a:ln>
        </p:spPr>
        <p:txBody>
          <a:bodyPr/>
          <a:lstStyle>
            <a:lvl1pPr marL="0" indent="0" algn="l">
              <a:buFontTx/>
              <a:buNone/>
              <a:defRPr sz="2400" b="1" baseline="0">
                <a:ln>
                  <a:noFill/>
                </a:ln>
                <a:solidFill>
                  <a:schemeClr val="tx2"/>
                </a:solidFill>
                <a:latin typeface="Arial Narrow"/>
                <a:cs typeface="Arial" panose="020B0604020202020204" pitchFamily="34" charset="0"/>
              </a:defRPr>
            </a:lvl1pPr>
          </a:lstStyle>
          <a:p>
            <a:pPr lvl="0"/>
            <a:r>
              <a:rPr lang="fr-FR"/>
              <a:t>Cliquez pour modifier les styles du texte du masque</a:t>
            </a:r>
          </a:p>
        </p:txBody>
      </p:sp>
      <p:sp>
        <p:nvSpPr>
          <p:cNvPr id="9" name="Text Placeholder 8"/>
          <p:cNvSpPr>
            <a:spLocks noGrp="1"/>
          </p:cNvSpPr>
          <p:nvPr>
            <p:ph type="body" sz="quarter" idx="11"/>
          </p:nvPr>
        </p:nvSpPr>
        <p:spPr>
          <a:xfrm>
            <a:off x="499162" y="855598"/>
            <a:ext cx="6350000" cy="209351"/>
          </a:xfrm>
          <a:prstGeom prst="rect">
            <a:avLst/>
          </a:prstGeom>
          <a:ln w="76200" cmpd="sng">
            <a:noFill/>
          </a:ln>
        </p:spPr>
        <p:txBody>
          <a:bodyPr/>
          <a:lstStyle>
            <a:lvl1pPr marL="0" indent="0" algn="l">
              <a:buFontTx/>
              <a:buNone/>
              <a:defRPr sz="1400" baseline="0">
                <a:ln>
                  <a:noFill/>
                </a:ln>
                <a:solidFill>
                  <a:schemeClr val="tx1"/>
                </a:solidFill>
                <a:latin typeface="Arial Narrow"/>
                <a:cs typeface="Arial" panose="020B0604020202020204" pitchFamily="34" charset="0"/>
              </a:defRPr>
            </a:lvl1pPr>
            <a:lvl2pPr>
              <a:defRPr>
                <a:ln>
                  <a:noFill/>
                </a:ln>
              </a:defRPr>
            </a:lvl2pPr>
            <a:lvl3pPr>
              <a:defRPr>
                <a:ln>
                  <a:noFill/>
                </a:ln>
              </a:defRPr>
            </a:lvl3pPr>
            <a:lvl4pPr>
              <a:defRPr>
                <a:ln>
                  <a:noFill/>
                </a:ln>
              </a:defRPr>
            </a:lvl4pPr>
            <a:lvl5pPr>
              <a:defRPr>
                <a:ln>
                  <a:noFill/>
                </a:ln>
              </a:defRPr>
            </a:lvl5pPr>
          </a:lstStyle>
          <a:p>
            <a:pPr lvl="0"/>
            <a:r>
              <a:rPr lang="fr-FR"/>
              <a:t>Cliquez pour modifier les styles du texte du masque</a:t>
            </a:r>
          </a:p>
        </p:txBody>
      </p:sp>
      <p:sp>
        <p:nvSpPr>
          <p:cNvPr id="7" name="Picture Placeholder 6"/>
          <p:cNvSpPr>
            <a:spLocks noGrp="1"/>
          </p:cNvSpPr>
          <p:nvPr>
            <p:ph type="pic" sz="quarter" idx="12"/>
          </p:nvPr>
        </p:nvSpPr>
        <p:spPr>
          <a:xfrm>
            <a:off x="8777289" y="644527"/>
            <a:ext cx="1741487" cy="258532"/>
          </a:xfrm>
        </p:spPr>
        <p:txBody>
          <a:bodyPr/>
          <a:lstStyle>
            <a:lvl1pPr>
              <a:defRPr sz="800"/>
            </a:lvl1pPr>
          </a:lstStyle>
          <a:p>
            <a:pPr lvl="0"/>
            <a:r>
              <a:rPr lang="fr-FR" noProof="0"/>
              <a:t>Cliquez sur l'icône pour ajouter une image</a:t>
            </a:r>
            <a:endParaRPr lang="en-US" noProof="0"/>
          </a:p>
        </p:txBody>
      </p:sp>
      <p:grpSp>
        <p:nvGrpSpPr>
          <p:cNvPr id="8" name="Group 7"/>
          <p:cNvGrpSpPr/>
          <p:nvPr/>
        </p:nvGrpSpPr>
        <p:grpSpPr>
          <a:xfrm>
            <a:off x="432360" y="5440505"/>
            <a:ext cx="2838390" cy="2421463"/>
            <a:chOff x="468387" y="4248728"/>
            <a:chExt cx="3074922" cy="2421463"/>
          </a:xfrm>
        </p:grpSpPr>
        <p:sp>
          <p:nvSpPr>
            <p:cNvPr id="10" name="object 10"/>
            <p:cNvSpPr/>
            <p:nvPr userDrawn="1"/>
          </p:nvSpPr>
          <p:spPr>
            <a:xfrm>
              <a:off x="468393" y="4248728"/>
              <a:ext cx="2102229" cy="330044"/>
            </a:xfrm>
            <a:prstGeom prst="rect">
              <a:avLst/>
            </a:prstGeom>
            <a:blipFill>
              <a:blip r:embed="rId3" cstate="print"/>
              <a:stretch>
                <a:fillRect/>
              </a:stretch>
            </a:blipFill>
            <a:effectLst>
              <a:outerShdw blurRad="50800" dist="50800" dir="5400000" sx="7000" sy="7000" algn="ctr" rotWithShape="0">
                <a:schemeClr val="bg1">
                  <a:alpha val="0"/>
                </a:schemeClr>
              </a:outerShdw>
            </a:effectLst>
          </p:spPr>
          <p:txBody>
            <a:bodyPr wrap="square" lIns="0" tIns="0" rIns="0" bIns="0" rtlCol="0"/>
            <a:lstStyle/>
            <a:p>
              <a:endParaRPr sz="2100"/>
            </a:p>
          </p:txBody>
        </p:sp>
        <p:sp>
          <p:nvSpPr>
            <p:cNvPr id="11" name="object 11"/>
            <p:cNvSpPr/>
            <p:nvPr userDrawn="1"/>
          </p:nvSpPr>
          <p:spPr>
            <a:xfrm>
              <a:off x="468387" y="4811727"/>
              <a:ext cx="1776586" cy="330039"/>
            </a:xfrm>
            <a:prstGeom prst="rect">
              <a:avLst/>
            </a:prstGeom>
            <a:blipFill>
              <a:blip r:embed="rId4" cstate="print"/>
              <a:stretch>
                <a:fillRect/>
              </a:stretch>
            </a:blipFill>
          </p:spPr>
          <p:txBody>
            <a:bodyPr wrap="square" lIns="0" tIns="0" rIns="0" bIns="0" rtlCol="0"/>
            <a:lstStyle/>
            <a:p>
              <a:endParaRPr sz="2100"/>
            </a:p>
          </p:txBody>
        </p:sp>
        <p:sp>
          <p:nvSpPr>
            <p:cNvPr id="12" name="object 12"/>
            <p:cNvSpPr/>
            <p:nvPr userDrawn="1"/>
          </p:nvSpPr>
          <p:spPr>
            <a:xfrm>
              <a:off x="468395" y="5373820"/>
              <a:ext cx="2060145" cy="330046"/>
            </a:xfrm>
            <a:prstGeom prst="rect">
              <a:avLst/>
            </a:prstGeom>
            <a:blipFill>
              <a:blip r:embed="rId5" cstate="print"/>
              <a:stretch>
                <a:fillRect/>
              </a:stretch>
            </a:blipFill>
          </p:spPr>
          <p:txBody>
            <a:bodyPr wrap="square" lIns="0" tIns="0" rIns="0" bIns="0" rtlCol="0"/>
            <a:lstStyle/>
            <a:p>
              <a:endParaRPr sz="2100"/>
            </a:p>
          </p:txBody>
        </p:sp>
        <p:sp>
          <p:nvSpPr>
            <p:cNvPr id="13" name="object 13"/>
            <p:cNvSpPr/>
            <p:nvPr userDrawn="1"/>
          </p:nvSpPr>
          <p:spPr>
            <a:xfrm>
              <a:off x="2338069" y="6497552"/>
              <a:ext cx="1205240" cy="172639"/>
            </a:xfrm>
            <a:prstGeom prst="rect">
              <a:avLst/>
            </a:prstGeom>
            <a:blipFill>
              <a:blip r:embed="rId6" cstate="print"/>
              <a:stretch>
                <a:fillRect/>
              </a:stretch>
            </a:blipFill>
          </p:spPr>
          <p:txBody>
            <a:bodyPr wrap="square" lIns="0" tIns="0" rIns="0" bIns="0" rtlCol="0"/>
            <a:lstStyle/>
            <a:p>
              <a:endParaRPr sz="2100"/>
            </a:p>
          </p:txBody>
        </p:sp>
        <p:sp>
          <p:nvSpPr>
            <p:cNvPr id="14" name="object 14"/>
            <p:cNvSpPr/>
            <p:nvPr userDrawn="1"/>
          </p:nvSpPr>
          <p:spPr>
            <a:xfrm>
              <a:off x="468394" y="5935851"/>
              <a:ext cx="2515834" cy="330044"/>
            </a:xfrm>
            <a:prstGeom prst="rect">
              <a:avLst/>
            </a:prstGeom>
            <a:blipFill>
              <a:blip r:embed="rId7" cstate="print"/>
              <a:stretch>
                <a:fillRect/>
              </a:stretch>
            </a:blipFill>
          </p:spPr>
          <p:txBody>
            <a:bodyPr wrap="square" lIns="0" tIns="0" rIns="0" bIns="0" rtlCol="0"/>
            <a:lstStyle/>
            <a:p>
              <a:endParaRPr sz="2100"/>
            </a:p>
          </p:txBody>
        </p:sp>
      </p:grpSp>
      <p:sp>
        <p:nvSpPr>
          <p:cNvPr id="3" name="Rectangle 2"/>
          <p:cNvSpPr/>
          <p:nvPr/>
        </p:nvSpPr>
        <p:spPr>
          <a:xfrm>
            <a:off x="361951" y="7457669"/>
            <a:ext cx="1710335" cy="47665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7" tIns="45714" rIns="91427" bIns="45714" numCol="1" spcCol="0" rtlCol="0" fromWordArt="0" anchor="ctr" anchorCtr="0" forceAA="0" compatLnSpc="1">
            <a:prstTxWarp prst="textNoShape">
              <a:avLst/>
            </a:prstTxWarp>
            <a:noAutofit/>
          </a:bodyPr>
          <a:lstStyle/>
          <a:p>
            <a:pPr algn="ctr"/>
            <a:endParaRPr lang="en-US" sz="2100"/>
          </a:p>
        </p:txBody>
      </p:sp>
      <p:pic>
        <p:nvPicPr>
          <p:cNvPr id="15" name="Picture 6">
            <a:extLst>
              <a:ext uri="{FF2B5EF4-FFF2-40B4-BE49-F238E27FC236}">
                <a16:creationId xmlns:a16="http://schemas.microsoft.com/office/drawing/2014/main" id="{728CC21D-A077-4536-9A61-59F93C94092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589"/>
            <a:ext cx="10799763" cy="809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7">
            <a:extLst>
              <a:ext uri="{FF2B5EF4-FFF2-40B4-BE49-F238E27FC236}">
                <a16:creationId xmlns:a16="http://schemas.microsoft.com/office/drawing/2014/main" id="{4741E06B-C1F5-4CAA-A4EA-A0DB4852C373}"/>
              </a:ext>
            </a:extLst>
          </p:cNvPr>
          <p:cNvGrpSpPr/>
          <p:nvPr userDrawn="1"/>
        </p:nvGrpSpPr>
        <p:grpSpPr>
          <a:xfrm>
            <a:off x="432359" y="5440504"/>
            <a:ext cx="2838390" cy="2421463"/>
            <a:chOff x="468387" y="4248728"/>
            <a:chExt cx="3074922" cy="2421463"/>
          </a:xfrm>
        </p:grpSpPr>
        <p:sp>
          <p:nvSpPr>
            <p:cNvPr id="17" name="object 10">
              <a:extLst>
                <a:ext uri="{FF2B5EF4-FFF2-40B4-BE49-F238E27FC236}">
                  <a16:creationId xmlns:a16="http://schemas.microsoft.com/office/drawing/2014/main" id="{E1E6362F-150C-484F-BB5C-D19CC58F61C5}"/>
                </a:ext>
              </a:extLst>
            </p:cNvPr>
            <p:cNvSpPr/>
            <p:nvPr userDrawn="1"/>
          </p:nvSpPr>
          <p:spPr>
            <a:xfrm>
              <a:off x="468393" y="4248728"/>
              <a:ext cx="2102229" cy="330044"/>
            </a:xfrm>
            <a:prstGeom prst="rect">
              <a:avLst/>
            </a:prstGeom>
            <a:blipFill>
              <a:blip r:embed="rId3" cstate="print"/>
              <a:stretch>
                <a:fillRect/>
              </a:stretch>
            </a:blipFill>
            <a:effectLst>
              <a:outerShdw blurRad="50800" dist="50800" dir="5400000" sx="7000" sy="7000" algn="ctr" rotWithShape="0">
                <a:schemeClr val="bg1">
                  <a:alpha val="0"/>
                </a:schemeClr>
              </a:outerShdw>
            </a:effectLst>
          </p:spPr>
          <p:txBody>
            <a:bodyPr wrap="square" lIns="0" tIns="0" rIns="0" bIns="0" rtlCol="0"/>
            <a:lstStyle/>
            <a:p>
              <a:endParaRPr sz="2100"/>
            </a:p>
          </p:txBody>
        </p:sp>
        <p:sp>
          <p:nvSpPr>
            <p:cNvPr id="18" name="object 11">
              <a:extLst>
                <a:ext uri="{FF2B5EF4-FFF2-40B4-BE49-F238E27FC236}">
                  <a16:creationId xmlns:a16="http://schemas.microsoft.com/office/drawing/2014/main" id="{14C997BA-1656-4BE9-8C9D-EEB6B1F4D831}"/>
                </a:ext>
              </a:extLst>
            </p:cNvPr>
            <p:cNvSpPr/>
            <p:nvPr userDrawn="1"/>
          </p:nvSpPr>
          <p:spPr>
            <a:xfrm>
              <a:off x="468387" y="4811727"/>
              <a:ext cx="1776586" cy="330039"/>
            </a:xfrm>
            <a:prstGeom prst="rect">
              <a:avLst/>
            </a:prstGeom>
            <a:blipFill>
              <a:blip r:embed="rId4" cstate="print"/>
              <a:stretch>
                <a:fillRect/>
              </a:stretch>
            </a:blipFill>
          </p:spPr>
          <p:txBody>
            <a:bodyPr wrap="square" lIns="0" tIns="0" rIns="0" bIns="0" rtlCol="0"/>
            <a:lstStyle/>
            <a:p>
              <a:endParaRPr sz="2100"/>
            </a:p>
          </p:txBody>
        </p:sp>
        <p:sp>
          <p:nvSpPr>
            <p:cNvPr id="19" name="object 12">
              <a:extLst>
                <a:ext uri="{FF2B5EF4-FFF2-40B4-BE49-F238E27FC236}">
                  <a16:creationId xmlns:a16="http://schemas.microsoft.com/office/drawing/2014/main" id="{1798524D-8DB8-45BB-AB3F-3C4F52EFCCEF}"/>
                </a:ext>
              </a:extLst>
            </p:cNvPr>
            <p:cNvSpPr/>
            <p:nvPr userDrawn="1"/>
          </p:nvSpPr>
          <p:spPr>
            <a:xfrm>
              <a:off x="468395" y="5373820"/>
              <a:ext cx="2060145" cy="330046"/>
            </a:xfrm>
            <a:prstGeom prst="rect">
              <a:avLst/>
            </a:prstGeom>
            <a:blipFill>
              <a:blip r:embed="rId5" cstate="print"/>
              <a:stretch>
                <a:fillRect/>
              </a:stretch>
            </a:blipFill>
          </p:spPr>
          <p:txBody>
            <a:bodyPr wrap="square" lIns="0" tIns="0" rIns="0" bIns="0" rtlCol="0"/>
            <a:lstStyle/>
            <a:p>
              <a:endParaRPr sz="2100"/>
            </a:p>
          </p:txBody>
        </p:sp>
        <p:sp>
          <p:nvSpPr>
            <p:cNvPr id="20" name="object 13">
              <a:extLst>
                <a:ext uri="{FF2B5EF4-FFF2-40B4-BE49-F238E27FC236}">
                  <a16:creationId xmlns:a16="http://schemas.microsoft.com/office/drawing/2014/main" id="{0E3563F0-15A2-4A0F-B8DF-9CF2A84F8584}"/>
                </a:ext>
              </a:extLst>
            </p:cNvPr>
            <p:cNvSpPr/>
            <p:nvPr userDrawn="1"/>
          </p:nvSpPr>
          <p:spPr>
            <a:xfrm>
              <a:off x="2338069" y="6497552"/>
              <a:ext cx="1205240" cy="172639"/>
            </a:xfrm>
            <a:prstGeom prst="rect">
              <a:avLst/>
            </a:prstGeom>
            <a:blipFill>
              <a:blip r:embed="rId6" cstate="print"/>
              <a:stretch>
                <a:fillRect/>
              </a:stretch>
            </a:blipFill>
          </p:spPr>
          <p:txBody>
            <a:bodyPr wrap="square" lIns="0" tIns="0" rIns="0" bIns="0" rtlCol="0"/>
            <a:lstStyle/>
            <a:p>
              <a:endParaRPr sz="2100"/>
            </a:p>
          </p:txBody>
        </p:sp>
        <p:sp>
          <p:nvSpPr>
            <p:cNvPr id="21" name="object 14">
              <a:extLst>
                <a:ext uri="{FF2B5EF4-FFF2-40B4-BE49-F238E27FC236}">
                  <a16:creationId xmlns:a16="http://schemas.microsoft.com/office/drawing/2014/main" id="{0AECE2C9-712F-46EA-9E4C-35883F8524B4}"/>
                </a:ext>
              </a:extLst>
            </p:cNvPr>
            <p:cNvSpPr/>
            <p:nvPr userDrawn="1"/>
          </p:nvSpPr>
          <p:spPr>
            <a:xfrm>
              <a:off x="468394" y="5935851"/>
              <a:ext cx="2515834" cy="330044"/>
            </a:xfrm>
            <a:prstGeom prst="rect">
              <a:avLst/>
            </a:prstGeom>
            <a:blipFill>
              <a:blip r:embed="rId7" cstate="print"/>
              <a:stretch>
                <a:fillRect/>
              </a:stretch>
            </a:blipFill>
          </p:spPr>
          <p:txBody>
            <a:bodyPr wrap="square" lIns="0" tIns="0" rIns="0" bIns="0" rtlCol="0"/>
            <a:lstStyle/>
            <a:p>
              <a:endParaRPr sz="2100"/>
            </a:p>
          </p:txBody>
        </p:sp>
      </p:grpSp>
      <p:sp>
        <p:nvSpPr>
          <p:cNvPr id="22" name="Rectangle 21">
            <a:extLst>
              <a:ext uri="{FF2B5EF4-FFF2-40B4-BE49-F238E27FC236}">
                <a16:creationId xmlns:a16="http://schemas.microsoft.com/office/drawing/2014/main" id="{AFC802D5-324F-4FDE-BB1A-B1165CFE56D1}"/>
              </a:ext>
            </a:extLst>
          </p:cNvPr>
          <p:cNvSpPr/>
          <p:nvPr userDrawn="1"/>
        </p:nvSpPr>
        <p:spPr>
          <a:xfrm>
            <a:off x="361950" y="7457669"/>
            <a:ext cx="1710335" cy="47665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100"/>
          </a:p>
        </p:txBody>
      </p:sp>
    </p:spTree>
    <p:extLst>
      <p:ext uri="{BB962C8B-B14F-4D97-AF65-F5344CB8AC3E}">
        <p14:creationId xmlns:p14="http://schemas.microsoft.com/office/powerpoint/2010/main" val="1467118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ngle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42" y="1169990"/>
            <a:ext cx="9540875" cy="1735347"/>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4" name="Rectangle 3">
            <a:extLst>
              <a:ext uri="{FF2B5EF4-FFF2-40B4-BE49-F238E27FC236}">
                <a16:creationId xmlns:a16="http://schemas.microsoft.com/office/drawing/2014/main" id="{17C0DDF2-AB60-4D21-9395-CED340188B5F}"/>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9088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ouble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43" y="1169990"/>
            <a:ext cx="4679949" cy="206745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Text Placeholder 7"/>
          <p:cNvSpPr>
            <a:spLocks noGrp="1"/>
          </p:cNvSpPr>
          <p:nvPr>
            <p:ph type="body" sz="quarter" idx="11"/>
          </p:nvPr>
        </p:nvSpPr>
        <p:spPr>
          <a:xfrm>
            <a:off x="5580064" y="1169990"/>
            <a:ext cx="4679950" cy="206745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6"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5" name="Rectangle 4">
            <a:extLst>
              <a:ext uri="{FF2B5EF4-FFF2-40B4-BE49-F238E27FC236}">
                <a16:creationId xmlns:a16="http://schemas.microsoft.com/office/drawing/2014/main" id="{ADC2B31C-653A-4FE2-88C4-0959E5B5E579}"/>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4043132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ullout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43" y="1169990"/>
            <a:ext cx="6234111" cy="171739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Text Placeholder 7"/>
          <p:cNvSpPr>
            <a:spLocks noGrp="1"/>
          </p:cNvSpPr>
          <p:nvPr>
            <p:ph type="body" sz="quarter" idx="11"/>
          </p:nvPr>
        </p:nvSpPr>
        <p:spPr>
          <a:xfrm>
            <a:off x="7239005" y="1169992"/>
            <a:ext cx="3021013" cy="2444497"/>
          </a:xfrm>
          <a:solidFill>
            <a:schemeClr val="bg2">
              <a:lumMod val="60000"/>
              <a:lumOff val="40000"/>
            </a:schemeClr>
          </a:solidFill>
        </p:spPr>
        <p:txBody>
          <a:bodyPr lIns="72000" tIns="72000" rIns="72000" bIns="72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6" name="Rectangle 5">
            <a:extLst>
              <a:ext uri="{FF2B5EF4-FFF2-40B4-BE49-F238E27FC236}">
                <a16:creationId xmlns:a16="http://schemas.microsoft.com/office/drawing/2014/main" id="{9ADCB909-8861-4995-B09D-7CA7EB33EF00}"/>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1696182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No Background">
    <p:spTree>
      <p:nvGrpSpPr>
        <p:cNvPr id="1" name=""/>
        <p:cNvGrpSpPr/>
        <p:nvPr/>
      </p:nvGrpSpPr>
      <p:grpSpPr>
        <a:xfrm>
          <a:off x="0" y="0"/>
          <a:ext cx="0" cy="0"/>
          <a:chOff x="0" y="0"/>
          <a:chExt cx="0" cy="0"/>
        </a:xfrm>
      </p:grpSpPr>
      <p:sp>
        <p:nvSpPr>
          <p:cNvPr id="4" name="Rectangle 3"/>
          <p:cNvSpPr>
            <a:spLocks noChangeArrowheads="1"/>
          </p:cNvSpPr>
          <p:nvPr/>
        </p:nvSpPr>
        <p:spPr bwMode="auto">
          <a:xfrm>
            <a:off x="1" y="0"/>
            <a:ext cx="10799763" cy="8101013"/>
          </a:xfrm>
          <a:prstGeom prst="rect">
            <a:avLst/>
          </a:prstGeom>
          <a:solidFill>
            <a:schemeClr val="bg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539640" eaLnBrk="1" fontAlgn="auto" hangingPunct="1">
              <a:spcBef>
                <a:spcPts val="0"/>
              </a:spcBef>
              <a:spcAft>
                <a:spcPts val="0"/>
              </a:spcAft>
              <a:defRPr/>
            </a:pPr>
            <a:endParaRPr lang="en-GB" sz="2100">
              <a:solidFill>
                <a:schemeClr val="lt1"/>
              </a:solidFill>
              <a:latin typeface="+mn-lt"/>
              <a:ea typeface="+mn-ea"/>
            </a:endParaRPr>
          </a:p>
        </p:txBody>
      </p:sp>
      <p:sp>
        <p:nvSpPr>
          <p:cNvPr id="8" name="Text Placeholder 7"/>
          <p:cNvSpPr>
            <a:spLocks noGrp="1"/>
          </p:cNvSpPr>
          <p:nvPr>
            <p:ph type="body" sz="quarter" idx="10"/>
          </p:nvPr>
        </p:nvSpPr>
        <p:spPr>
          <a:xfrm>
            <a:off x="719142" y="1169990"/>
            <a:ext cx="9540875" cy="1735347"/>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Title Placeholder 2"/>
          <p:cNvSpPr>
            <a:spLocks noGrp="1"/>
          </p:cNvSpPr>
          <p:nvPr>
            <p:ph type="title"/>
          </p:nvPr>
        </p:nvSpPr>
        <p:spPr bwMode="auto">
          <a:xfrm>
            <a:off x="742950" y="103189"/>
            <a:ext cx="6983311" cy="445754"/>
          </a:xfrm>
          <a:prstGeom prst="rect">
            <a:avLst/>
          </a:prstGeom>
          <a:noFill/>
          <a:ln>
            <a:noFill/>
          </a:ln>
          <a:extLst>
            <a:ext uri="{909E8E84-426E-40dd-AFC4-6F175D3DCCD1}"/>
            <a:ext uri="{91240B29-F687-4f45-9708-019B960494DF}"/>
            <a:ext uri="{FAA26D3D-D897-4be2-8F04-BA451C77F1D7}"/>
          </a:extLst>
        </p:spPr>
        <p:txBody>
          <a:bodyPr/>
          <a:lstStyle/>
          <a:p>
            <a:pPr lvl="0"/>
            <a:r>
              <a:rPr lang="fr-FR"/>
              <a:t>Modifiez le style du titre</a:t>
            </a:r>
            <a:endParaRPr lang="en-GB"/>
          </a:p>
        </p:txBody>
      </p:sp>
      <p:sp>
        <p:nvSpPr>
          <p:cNvPr id="6" name="Rectangle 5">
            <a:extLst>
              <a:ext uri="{FF2B5EF4-FFF2-40B4-BE49-F238E27FC236}">
                <a16:creationId xmlns:a16="http://schemas.microsoft.com/office/drawing/2014/main" id="{2A9EFDF8-2BCC-4FC6-B276-1619B39A5B54}"/>
              </a:ext>
            </a:extLst>
          </p:cNvPr>
          <p:cNvSpPr>
            <a:spLocks noChangeArrowheads="1"/>
          </p:cNvSpPr>
          <p:nvPr userDrawn="1"/>
        </p:nvSpPr>
        <p:spPr bwMode="auto">
          <a:xfrm>
            <a:off x="1" y="0"/>
            <a:ext cx="10799763" cy="8101013"/>
          </a:xfrm>
          <a:prstGeom prst="rect">
            <a:avLst/>
          </a:prstGeom>
          <a:solidFill>
            <a:schemeClr val="bg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539683" eaLnBrk="1" fontAlgn="auto" hangingPunct="1">
              <a:spcBef>
                <a:spcPts val="0"/>
              </a:spcBef>
              <a:spcAft>
                <a:spcPts val="0"/>
              </a:spcAft>
              <a:defRPr/>
            </a:pPr>
            <a:endParaRPr lang="en-GB" sz="2100">
              <a:solidFill>
                <a:schemeClr val="lt1"/>
              </a:solidFill>
              <a:latin typeface="+mn-lt"/>
              <a:ea typeface="+mn-ea"/>
            </a:endParaRPr>
          </a:p>
        </p:txBody>
      </p:sp>
    </p:spTree>
    <p:extLst>
      <p:ext uri="{BB962C8B-B14F-4D97-AF65-F5344CB8AC3E}">
        <p14:creationId xmlns:p14="http://schemas.microsoft.com/office/powerpoint/2010/main" val="1863209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05_Title, Subtitle and Content">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dirty="0"/>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lvl1pPr>
              <a:defRPr>
                <a:solidFill>
                  <a:schemeClr val="tx2"/>
                </a:solidFill>
              </a:defRPr>
            </a:lvl1pPr>
          </a:lstStyle>
          <a:p>
            <a:r>
              <a:rPr lang="fr-FR" dirty="0"/>
              <a:t>Modifiez le style du titre</a:t>
            </a:r>
            <a:endParaRPr lang="en-GB" dirty="0"/>
          </a:p>
        </p:txBody>
      </p:sp>
      <p:sp>
        <p:nvSpPr>
          <p:cNvPr id="3" name="Content Placeholder 2">
            <a:extLst>
              <a:ext uri="{FF2B5EF4-FFF2-40B4-BE49-F238E27FC236}">
                <a16:creationId xmlns:a16="http://schemas.microsoft.com/office/drawing/2014/main" id="{1D313DDD-FC63-424B-A54D-5C9FD8E95A04}"/>
              </a:ext>
            </a:extLst>
          </p:cNvPr>
          <p:cNvSpPr>
            <a:spLocks noGrp="1"/>
          </p:cNvSpPr>
          <p:nvPr>
            <p:ph sz="quarter" idx="14"/>
          </p:nvPr>
        </p:nvSpPr>
        <p:spPr>
          <a:xfrm>
            <a:off x="524988" y="1923990"/>
            <a:ext cx="9764786" cy="1717393"/>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2" name="Rectangle 1">
            <a:extLst>
              <a:ext uri="{FF2B5EF4-FFF2-40B4-BE49-F238E27FC236}">
                <a16:creationId xmlns:a16="http://schemas.microsoft.com/office/drawing/2014/main" id="{0BDED10A-E085-4370-9B0D-7033FCDC592D}"/>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86166049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C5344-E8F5-4A81-BF96-9D07F79D9237}"/>
              </a:ext>
            </a:extLst>
          </p:cNvPr>
          <p:cNvSpPr>
            <a:spLocks noGrp="1"/>
          </p:cNvSpPr>
          <p:nvPr>
            <p:ph type="ctrTitle"/>
          </p:nvPr>
        </p:nvSpPr>
        <p:spPr>
          <a:xfrm>
            <a:off x="1349971" y="1325791"/>
            <a:ext cx="8099822" cy="2820353"/>
          </a:xfrm>
        </p:spPr>
        <p:txBody>
          <a:bodyPr anchor="b"/>
          <a:lstStyle>
            <a:lvl1pPr algn="ctr">
              <a:defRPr sz="5315"/>
            </a:lvl1pPr>
          </a:lstStyle>
          <a:p>
            <a:r>
              <a:rPr lang="fr-FR"/>
              <a:t>Modifiez le style du titre</a:t>
            </a:r>
            <a:endParaRPr lang="en-US"/>
          </a:p>
        </p:txBody>
      </p:sp>
      <p:sp>
        <p:nvSpPr>
          <p:cNvPr id="3" name="Subtitle 2">
            <a:extLst>
              <a:ext uri="{FF2B5EF4-FFF2-40B4-BE49-F238E27FC236}">
                <a16:creationId xmlns:a16="http://schemas.microsoft.com/office/drawing/2014/main" id="{70254C3E-1302-445E-9F27-84768F3D6DB4}"/>
              </a:ext>
            </a:extLst>
          </p:cNvPr>
          <p:cNvSpPr>
            <a:spLocks noGrp="1"/>
          </p:cNvSpPr>
          <p:nvPr>
            <p:ph type="subTitle" idx="1"/>
          </p:nvPr>
        </p:nvSpPr>
        <p:spPr>
          <a:xfrm>
            <a:off x="1349971" y="4254908"/>
            <a:ext cx="8099822" cy="319782"/>
          </a:xfrm>
        </p:spPr>
        <p:txBody>
          <a:bodyPr/>
          <a:lstStyle>
            <a:lvl1pPr marL="0" indent="0" algn="ctr">
              <a:buNone/>
              <a:defRPr sz="2126"/>
            </a:lvl1pPr>
            <a:lvl2pPr marL="404955" indent="0" algn="ctr">
              <a:buNone/>
              <a:defRPr sz="1772"/>
            </a:lvl2pPr>
            <a:lvl3pPr marL="809911" indent="0" algn="ctr">
              <a:buNone/>
              <a:defRPr sz="1593"/>
            </a:lvl3pPr>
            <a:lvl4pPr marL="1214865" indent="0" algn="ctr">
              <a:buNone/>
              <a:defRPr sz="1417"/>
            </a:lvl4pPr>
            <a:lvl5pPr marL="1619821" indent="0" algn="ctr">
              <a:buNone/>
              <a:defRPr sz="1417"/>
            </a:lvl5pPr>
            <a:lvl6pPr marL="2024775" indent="0" algn="ctr">
              <a:buNone/>
              <a:defRPr sz="1417"/>
            </a:lvl6pPr>
            <a:lvl7pPr marL="2429731" indent="0" algn="ctr">
              <a:buNone/>
              <a:defRPr sz="1417"/>
            </a:lvl7pPr>
            <a:lvl8pPr marL="2834685" indent="0" algn="ctr">
              <a:buNone/>
              <a:defRPr sz="1417"/>
            </a:lvl8pPr>
            <a:lvl9pPr marL="3239640" indent="0" algn="ctr">
              <a:buNone/>
              <a:defRPr sz="1417"/>
            </a:lvl9pPr>
          </a:lstStyle>
          <a:p>
            <a:r>
              <a:rPr lang="fr-FR"/>
              <a:t>Modifiez le style des sous-titres du masque</a:t>
            </a:r>
            <a:endParaRPr lang="en-US"/>
          </a:p>
        </p:txBody>
      </p:sp>
      <p:sp>
        <p:nvSpPr>
          <p:cNvPr id="4" name="Date Placeholder 3">
            <a:extLst>
              <a:ext uri="{FF2B5EF4-FFF2-40B4-BE49-F238E27FC236}">
                <a16:creationId xmlns:a16="http://schemas.microsoft.com/office/drawing/2014/main" id="{26F0A891-BB60-4F3F-A41B-F38FDBF1BEE5}"/>
              </a:ext>
            </a:extLst>
          </p:cNvPr>
          <p:cNvSpPr>
            <a:spLocks noGrp="1"/>
          </p:cNvSpPr>
          <p:nvPr>
            <p:ph type="dt" sz="half" idx="10"/>
          </p:nvPr>
        </p:nvSpPr>
        <p:spPr>
          <a:xfrm>
            <a:off x="742485" y="7508439"/>
            <a:ext cx="2429947" cy="431304"/>
          </a:xfrm>
          <a:prstGeom prst="rect">
            <a:avLst/>
          </a:prstGeom>
        </p:spPr>
        <p:txBody>
          <a:bodyPr/>
          <a:lstStyle/>
          <a:p>
            <a:fld id="{8C0F280D-926E-44B6-AFF8-5878E9FCB6DF}" type="datetime1">
              <a:rPr lang="fr-FR" smtClean="0"/>
              <a:t>21/07/2021</a:t>
            </a:fld>
            <a:endParaRPr lang="en-US"/>
          </a:p>
        </p:txBody>
      </p:sp>
      <p:sp>
        <p:nvSpPr>
          <p:cNvPr id="5" name="Footer Placeholder 4">
            <a:extLst>
              <a:ext uri="{FF2B5EF4-FFF2-40B4-BE49-F238E27FC236}">
                <a16:creationId xmlns:a16="http://schemas.microsoft.com/office/drawing/2014/main" id="{1AB3A1E5-4E4A-4CEA-B574-F989E5C1D532}"/>
              </a:ext>
            </a:extLst>
          </p:cNvPr>
          <p:cNvSpPr>
            <a:spLocks noGrp="1"/>
          </p:cNvSpPr>
          <p:nvPr>
            <p:ph type="ftr" sz="quarter" idx="11"/>
          </p:nvPr>
        </p:nvSpPr>
        <p:spPr>
          <a:xfrm>
            <a:off x="3577422" y="7508439"/>
            <a:ext cx="3644920" cy="431304"/>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FA7B93E-93DA-4BB3-8E37-76B356F22CE8}"/>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7" name="Rectangle 6">
            <a:extLst>
              <a:ext uri="{FF2B5EF4-FFF2-40B4-BE49-F238E27FC236}">
                <a16:creationId xmlns:a16="http://schemas.microsoft.com/office/drawing/2014/main" id="{FB5BB579-595E-4FDB-B5E4-DED35A4E10D8}"/>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564735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AF0D39-BEF6-4F16-AD92-2BEDFBAB525E}" type="datetimeFigureOut">
              <a:rPr lang="fr-FR" smtClean="0"/>
              <a:t>21/07/2021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B5732F0-9BA5-4C72-9A72-2BBE15308B5D}" type="slidenum">
              <a:rPr lang="fr-FR" smtClean="0"/>
              <a:t>‹#›</a:t>
            </a:fld>
            <a:endParaRPr lang="fr-FR"/>
          </a:p>
        </p:txBody>
      </p:sp>
    </p:spTree>
    <p:extLst>
      <p:ext uri="{BB962C8B-B14F-4D97-AF65-F5344CB8AC3E}">
        <p14:creationId xmlns:p14="http://schemas.microsoft.com/office/powerpoint/2010/main" val="3974696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10799763" cy="809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p:cNvSpPr>
            <a:spLocks noGrp="1"/>
          </p:cNvSpPr>
          <p:nvPr>
            <p:ph type="body" sz="quarter" idx="10"/>
          </p:nvPr>
        </p:nvSpPr>
        <p:spPr>
          <a:xfrm>
            <a:off x="499160" y="388044"/>
            <a:ext cx="6350000" cy="384721"/>
          </a:xfrm>
          <a:prstGeom prst="rect">
            <a:avLst/>
          </a:prstGeom>
          <a:noFill/>
          <a:ln w="76200" cmpd="sng">
            <a:noFill/>
          </a:ln>
        </p:spPr>
        <p:txBody>
          <a:bodyPr/>
          <a:lstStyle>
            <a:lvl1pPr marL="0" indent="0" algn="l">
              <a:buFontTx/>
              <a:buNone/>
              <a:defRPr sz="2400" b="1" baseline="0">
                <a:ln>
                  <a:noFill/>
                </a:ln>
                <a:solidFill>
                  <a:schemeClr val="tx2"/>
                </a:solidFill>
                <a:latin typeface="Arial Narrow"/>
                <a:cs typeface="Arial" panose="020B0604020202020204" pitchFamily="34" charset="0"/>
              </a:defRPr>
            </a:lvl1pPr>
          </a:lstStyle>
          <a:p>
            <a:pPr lvl="0"/>
            <a:r>
              <a:rPr lang="en-US"/>
              <a:t>Click to edit Master text styles</a:t>
            </a:r>
          </a:p>
        </p:txBody>
      </p:sp>
      <p:sp>
        <p:nvSpPr>
          <p:cNvPr id="9" name="Text Placeholder 8"/>
          <p:cNvSpPr>
            <a:spLocks noGrp="1"/>
          </p:cNvSpPr>
          <p:nvPr>
            <p:ph type="body" sz="quarter" idx="11"/>
          </p:nvPr>
        </p:nvSpPr>
        <p:spPr>
          <a:xfrm>
            <a:off x="499160" y="855599"/>
            <a:ext cx="6350000" cy="224420"/>
          </a:xfrm>
          <a:prstGeom prst="rect">
            <a:avLst/>
          </a:prstGeom>
          <a:ln w="76200" cmpd="sng">
            <a:noFill/>
          </a:ln>
        </p:spPr>
        <p:txBody>
          <a:bodyPr/>
          <a:lstStyle>
            <a:lvl1pPr marL="0" indent="0" algn="l">
              <a:buFontTx/>
              <a:buNone/>
              <a:defRPr sz="1400" baseline="0">
                <a:ln>
                  <a:noFill/>
                </a:ln>
                <a:solidFill>
                  <a:schemeClr val="tx1"/>
                </a:solidFill>
                <a:latin typeface="Arial Narrow"/>
                <a:cs typeface="Arial" panose="020B0604020202020204" pitchFamily="34" charset="0"/>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7" name="Picture Placeholder 6"/>
          <p:cNvSpPr>
            <a:spLocks noGrp="1"/>
          </p:cNvSpPr>
          <p:nvPr>
            <p:ph type="pic" sz="quarter" idx="12"/>
          </p:nvPr>
        </p:nvSpPr>
        <p:spPr>
          <a:xfrm>
            <a:off x="8777288" y="644525"/>
            <a:ext cx="1741487" cy="128240"/>
          </a:xfrm>
        </p:spPr>
        <p:txBody>
          <a:bodyPr/>
          <a:lstStyle>
            <a:lvl1pPr>
              <a:defRPr sz="800"/>
            </a:lvl1pPr>
          </a:lstStyle>
          <a:p>
            <a:pPr lvl="0"/>
            <a:r>
              <a:rPr lang="en-GB" noProof="0"/>
              <a:t>Drag picture to placeholder or click icon to add</a:t>
            </a:r>
            <a:endParaRPr lang="en-US" noProof="0"/>
          </a:p>
        </p:txBody>
      </p:sp>
    </p:spTree>
    <p:extLst>
      <p:ext uri="{BB962C8B-B14F-4D97-AF65-F5344CB8AC3E}">
        <p14:creationId xmlns:p14="http://schemas.microsoft.com/office/powerpoint/2010/main" val="661160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38" y="1169988"/>
            <a:ext cx="9540875" cy="1785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itle Placeholder 2"/>
          <p:cNvSpPr>
            <a:spLocks noGrp="1"/>
          </p:cNvSpPr>
          <p:nvPr>
            <p:ph type="title"/>
          </p:nvPr>
        </p:nvSpPr>
        <p:spPr bwMode="auto">
          <a:xfrm>
            <a:off x="742950" y="103189"/>
            <a:ext cx="6983310" cy="445754"/>
          </a:xfrm>
          <a:prstGeom prst="rect">
            <a:avLst/>
          </a:prstGeom>
          <a:noFill/>
          <a:ln>
            <a:noFill/>
          </a:ln>
        </p:spPr>
        <p:txBody>
          <a:bodyPr/>
          <a:lstStyle/>
          <a:p>
            <a:pPr lvl="0"/>
            <a:r>
              <a:rPr lang="en-US"/>
              <a:t>Click to edit Master title style</a:t>
            </a:r>
            <a:endParaRPr lang="en-GB"/>
          </a:p>
        </p:txBody>
      </p:sp>
    </p:spTree>
    <p:extLst>
      <p:ext uri="{BB962C8B-B14F-4D97-AF65-F5344CB8AC3E}">
        <p14:creationId xmlns:p14="http://schemas.microsoft.com/office/powerpoint/2010/main" val="36789373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ouble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39" y="1169988"/>
            <a:ext cx="4679949" cy="1785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7"/>
          <p:cNvSpPr>
            <a:spLocks noGrp="1"/>
          </p:cNvSpPr>
          <p:nvPr>
            <p:ph type="body" sz="quarter" idx="11"/>
          </p:nvPr>
        </p:nvSpPr>
        <p:spPr>
          <a:xfrm>
            <a:off x="5580063" y="1169988"/>
            <a:ext cx="4679950" cy="1785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itle Placeholder 2"/>
          <p:cNvSpPr>
            <a:spLocks noGrp="1"/>
          </p:cNvSpPr>
          <p:nvPr>
            <p:ph type="title"/>
          </p:nvPr>
        </p:nvSpPr>
        <p:spPr bwMode="auto">
          <a:xfrm>
            <a:off x="742950" y="103189"/>
            <a:ext cx="6983310" cy="445754"/>
          </a:xfrm>
          <a:prstGeom prst="rect">
            <a:avLst/>
          </a:prstGeom>
          <a:noFill/>
          <a:ln>
            <a:noFill/>
          </a:ln>
        </p:spPr>
        <p:txBody>
          <a:bodyPr/>
          <a:lstStyle/>
          <a:p>
            <a:pPr lvl="0"/>
            <a:r>
              <a:rPr lang="en-US"/>
              <a:t>Click to edit Master title style</a:t>
            </a:r>
            <a:endParaRPr lang="en-GB"/>
          </a:p>
        </p:txBody>
      </p:sp>
    </p:spTree>
    <p:extLst>
      <p:ext uri="{BB962C8B-B14F-4D97-AF65-F5344CB8AC3E}">
        <p14:creationId xmlns:p14="http://schemas.microsoft.com/office/powerpoint/2010/main" val="2963301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ullout column">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719139" y="1169988"/>
            <a:ext cx="6234111" cy="1785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7"/>
          <p:cNvSpPr>
            <a:spLocks noGrp="1"/>
          </p:cNvSpPr>
          <p:nvPr>
            <p:ph type="body" sz="quarter" idx="11"/>
          </p:nvPr>
        </p:nvSpPr>
        <p:spPr>
          <a:xfrm>
            <a:off x="7238999" y="1169988"/>
            <a:ext cx="3021013" cy="2238287"/>
          </a:xfrm>
          <a:solidFill>
            <a:schemeClr val="bg2">
              <a:lumMod val="60000"/>
              <a:lumOff val="40000"/>
            </a:schemeClr>
          </a:solidFill>
        </p:spPr>
        <p:txBody>
          <a:bodyPr lIns="72000" tIns="72000" rIns="72000" bIns="72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itle Placeholder 2"/>
          <p:cNvSpPr>
            <a:spLocks noGrp="1"/>
          </p:cNvSpPr>
          <p:nvPr>
            <p:ph type="title"/>
          </p:nvPr>
        </p:nvSpPr>
        <p:spPr bwMode="auto">
          <a:xfrm>
            <a:off x="742950" y="103189"/>
            <a:ext cx="6983310" cy="445754"/>
          </a:xfrm>
          <a:prstGeom prst="rect">
            <a:avLst/>
          </a:prstGeom>
          <a:noFill/>
          <a:ln>
            <a:noFill/>
          </a:ln>
        </p:spPr>
        <p:txBody>
          <a:bodyPr/>
          <a:lstStyle/>
          <a:p>
            <a:pPr lvl="0"/>
            <a:r>
              <a:rPr lang="en-US"/>
              <a:t>Click to edit Master title style</a:t>
            </a:r>
            <a:endParaRPr lang="en-GB"/>
          </a:p>
        </p:txBody>
      </p:sp>
    </p:spTree>
    <p:extLst>
      <p:ext uri="{BB962C8B-B14F-4D97-AF65-F5344CB8AC3E}">
        <p14:creationId xmlns:p14="http://schemas.microsoft.com/office/powerpoint/2010/main" val="195819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 Background">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0799763" cy="8101013"/>
          </a:xfrm>
          <a:prstGeom prst="rect">
            <a:avLst/>
          </a:prstGeom>
          <a:solidFill>
            <a:schemeClr val="bg1"/>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539691" eaLnBrk="1" fontAlgn="auto" hangingPunct="1">
              <a:spcBef>
                <a:spcPts val="0"/>
              </a:spcBef>
              <a:spcAft>
                <a:spcPts val="0"/>
              </a:spcAft>
              <a:defRPr/>
            </a:pPr>
            <a:endParaRPr lang="en-GB">
              <a:solidFill>
                <a:srgbClr val="FFFFFF"/>
              </a:solidFill>
              <a:latin typeface="Arial"/>
            </a:endParaRPr>
          </a:p>
        </p:txBody>
      </p:sp>
      <p:sp>
        <p:nvSpPr>
          <p:cNvPr id="8" name="Text Placeholder 7"/>
          <p:cNvSpPr>
            <a:spLocks noGrp="1"/>
          </p:cNvSpPr>
          <p:nvPr>
            <p:ph type="body" sz="quarter" idx="10"/>
          </p:nvPr>
        </p:nvSpPr>
        <p:spPr>
          <a:xfrm>
            <a:off x="719138" y="1169988"/>
            <a:ext cx="9540875" cy="1785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itle Placeholder 2"/>
          <p:cNvSpPr>
            <a:spLocks noGrp="1"/>
          </p:cNvSpPr>
          <p:nvPr>
            <p:ph type="title"/>
          </p:nvPr>
        </p:nvSpPr>
        <p:spPr bwMode="auto">
          <a:xfrm>
            <a:off x="742950" y="103189"/>
            <a:ext cx="6983310" cy="445754"/>
          </a:xfrm>
          <a:prstGeom prst="rect">
            <a:avLst/>
          </a:prstGeom>
          <a:noFill/>
          <a:ln>
            <a:noFill/>
          </a:ln>
        </p:spPr>
        <p:txBody>
          <a:bodyPr/>
          <a:lstStyle/>
          <a:p>
            <a:pPr lvl="0"/>
            <a:r>
              <a:rPr lang="en-US"/>
              <a:t>Click to edit Master title style</a:t>
            </a:r>
            <a:endParaRPr lang="en-GB"/>
          </a:p>
        </p:txBody>
      </p:sp>
    </p:spTree>
    <p:extLst>
      <p:ext uri="{BB962C8B-B14F-4D97-AF65-F5344CB8AC3E}">
        <p14:creationId xmlns:p14="http://schemas.microsoft.com/office/powerpoint/2010/main" val="2703596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ck Page">
    <p:spTree>
      <p:nvGrpSpPr>
        <p:cNvPr id="1" name=""/>
        <p:cNvGrpSpPr/>
        <p:nvPr/>
      </p:nvGrpSpPr>
      <p:grpSpPr>
        <a:xfrm>
          <a:off x="0" y="0"/>
          <a:ext cx="0" cy="0"/>
          <a:chOff x="0" y="0"/>
          <a:chExt cx="0" cy="0"/>
        </a:xfrm>
      </p:grpSpPr>
      <p:pic>
        <p:nvPicPr>
          <p:cNvPr id="2" name="Picture 6" descr="back_cove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3" y="0"/>
            <a:ext cx="10834688" cy="812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60421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Placeholder 2"/>
          <p:cNvSpPr>
            <a:spLocks noGrp="1"/>
          </p:cNvSpPr>
          <p:nvPr>
            <p:ph type="title"/>
          </p:nvPr>
        </p:nvSpPr>
        <p:spPr bwMode="auto">
          <a:xfrm>
            <a:off x="742950" y="103189"/>
            <a:ext cx="6983310" cy="445754"/>
          </a:xfrm>
          <a:prstGeom prst="rect">
            <a:avLst/>
          </a:prstGeom>
          <a:noFill/>
          <a:ln>
            <a:noFill/>
          </a:ln>
        </p:spPr>
        <p:txBody>
          <a:bodyPr/>
          <a:lstStyle/>
          <a:p>
            <a:pPr lvl="0"/>
            <a:r>
              <a:rPr lang="en-US"/>
              <a:t>Click to edit Master title style</a:t>
            </a:r>
            <a:endParaRPr lang="en-GB"/>
          </a:p>
        </p:txBody>
      </p:sp>
    </p:spTree>
    <p:extLst>
      <p:ext uri="{BB962C8B-B14F-4D97-AF65-F5344CB8AC3E}">
        <p14:creationId xmlns:p14="http://schemas.microsoft.com/office/powerpoint/2010/main" val="10454233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Quote page">
    <p:spTree>
      <p:nvGrpSpPr>
        <p:cNvPr id="1" name=""/>
        <p:cNvGrpSpPr/>
        <p:nvPr/>
      </p:nvGrpSpPr>
      <p:grpSpPr>
        <a:xfrm>
          <a:off x="0" y="0"/>
          <a:ext cx="0" cy="0"/>
          <a:chOff x="0" y="0"/>
          <a:chExt cx="0" cy="0"/>
        </a:xfrm>
      </p:grpSpPr>
      <p:pic>
        <p:nvPicPr>
          <p:cNvPr id="3" name="Picture 6" descr="PG_New-Power-Point-Cover_section-copy.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799763" cy="809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PG_footer_New-Inside-pa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007350"/>
            <a:ext cx="10799763"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6"/>
          <p:cNvSpPr>
            <a:spLocks noGrp="1"/>
          </p:cNvSpPr>
          <p:nvPr>
            <p:ph type="body" sz="quarter" idx="15"/>
          </p:nvPr>
        </p:nvSpPr>
        <p:spPr bwMode="gray">
          <a:xfrm>
            <a:off x="900113" y="1169988"/>
            <a:ext cx="4679950" cy="1557349"/>
          </a:xfrm>
        </p:spPr>
        <p:txBody>
          <a:bodyPr anchor="t" anchorCtr="0"/>
          <a:lstStyle>
            <a:lvl1pPr marL="272547" indent="-272547" algn="r">
              <a:lnSpc>
                <a:spcPct val="90000"/>
              </a:lnSpc>
              <a:spcBef>
                <a:spcPts val="0"/>
              </a:spcBef>
              <a:spcAft>
                <a:spcPts val="1212"/>
              </a:spcAft>
              <a:defRPr sz="4000" b="0">
                <a:solidFill>
                  <a:srgbClr val="56575B"/>
                </a:solidFill>
              </a:defRPr>
            </a:lvl1pPr>
            <a:lvl2pPr marL="272547" indent="0" algn="r">
              <a:lnSpc>
                <a:spcPct val="100000"/>
              </a:lnSpc>
              <a:defRPr sz="1600" b="0" cap="all" baseline="0">
                <a:solidFill>
                  <a:srgbClr val="56575B"/>
                </a:solidFill>
              </a:defRPr>
            </a:lvl2pPr>
            <a:lvl3pPr marL="543491" indent="-181164">
              <a:lnSpc>
                <a:spcPct val="100000"/>
              </a:lnSpc>
              <a:defRPr sz="3636" b="0">
                <a:solidFill>
                  <a:schemeClr val="accent2"/>
                </a:solidFill>
              </a:defRPr>
            </a:lvl3pPr>
            <a:lvl4pPr marL="905818" indent="-179560">
              <a:lnSpc>
                <a:spcPct val="100000"/>
              </a:lnSpc>
              <a:defRPr sz="3636" b="0">
                <a:solidFill>
                  <a:schemeClr val="accent2"/>
                </a:solidFill>
              </a:defRPr>
            </a:lvl4pPr>
            <a:lvl5pPr marL="1269747" indent="-1604">
              <a:lnSpc>
                <a:spcPct val="100000"/>
              </a:lnSpc>
              <a:defRPr sz="3636" b="0">
                <a:solidFill>
                  <a:schemeClr val="accent2"/>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91968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06_Title and Subtitle">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p>
            <a:r>
              <a:rPr lang="fr-FR"/>
              <a:t>Modifiez le style du titre</a:t>
            </a:r>
            <a:endParaRPr lang="en-GB"/>
          </a:p>
        </p:txBody>
      </p:sp>
      <p:sp>
        <p:nvSpPr>
          <p:cNvPr id="5" name="Rectangle 4">
            <a:extLst>
              <a:ext uri="{FF2B5EF4-FFF2-40B4-BE49-F238E27FC236}">
                <a16:creationId xmlns:a16="http://schemas.microsoft.com/office/drawing/2014/main" id="{CF5C8DDD-516D-4E3F-A575-EA0F3865D0D1}"/>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6700888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wo content ">
    <p:spTree>
      <p:nvGrpSpPr>
        <p:cNvPr id="1" name=""/>
        <p:cNvGrpSpPr/>
        <p:nvPr/>
      </p:nvGrpSpPr>
      <p:grpSpPr>
        <a:xfrm>
          <a:off x="0" y="0"/>
          <a:ext cx="0" cy="0"/>
          <a:chOff x="0" y="0"/>
          <a:chExt cx="0" cy="0"/>
        </a:xfrm>
      </p:grpSpPr>
      <p:pic>
        <p:nvPicPr>
          <p:cNvPr id="7" name="Picture 2" descr="pie-P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521575"/>
            <a:ext cx="1079976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a:off x="125413" y="7380288"/>
            <a:ext cx="10514012" cy="62071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07998" tIns="53999" rIns="107998" bIns="53999" anchor="ctr"/>
          <a:lstStyle/>
          <a:p>
            <a:pPr algn="ctr" defTabSz="498473">
              <a:defRPr/>
            </a:pPr>
            <a:endParaRPr lang="en-GB" sz="1963">
              <a:solidFill>
                <a:prstClr val="white"/>
              </a:solidFill>
            </a:endParaRPr>
          </a:p>
        </p:txBody>
      </p:sp>
      <p:sp>
        <p:nvSpPr>
          <p:cNvPr id="10" name="Text Placeholder 9"/>
          <p:cNvSpPr>
            <a:spLocks noGrp="1"/>
          </p:cNvSpPr>
          <p:nvPr>
            <p:ph type="body" sz="quarter" idx="12"/>
          </p:nvPr>
        </p:nvSpPr>
        <p:spPr>
          <a:xfrm>
            <a:off x="284878" y="1620794"/>
            <a:ext cx="4823578" cy="8607485"/>
          </a:xfrm>
          <a:prstGeom prst="rect">
            <a:avLst/>
          </a:prstGeom>
        </p:spPr>
        <p:txBody>
          <a:bodyPr numCol="1" spcCol="0"/>
          <a:lstStyle>
            <a:lvl1pPr marL="269997" indent="-269997">
              <a:spcBef>
                <a:spcPts val="0"/>
              </a:spcBef>
              <a:buClr>
                <a:srgbClr val="777877"/>
              </a:buClr>
              <a:buFont typeface="Arial"/>
              <a:buChar char="•"/>
              <a:defRPr sz="2362" b="0" i="0" baseline="0">
                <a:solidFill>
                  <a:schemeClr val="tx2">
                    <a:lumMod val="50000"/>
                  </a:schemeClr>
                </a:solidFill>
                <a:latin typeface="Arial"/>
              </a:defRPr>
            </a:lvl1pPr>
            <a:lvl2pPr marL="269997" indent="-269997">
              <a:spcBef>
                <a:spcPts val="0"/>
              </a:spcBef>
              <a:buClr>
                <a:srgbClr val="777877"/>
              </a:buClr>
              <a:buFont typeface="Arial"/>
              <a:buChar char="•"/>
              <a:defRPr sz="2362" b="0" i="0" baseline="0">
                <a:solidFill>
                  <a:schemeClr val="tx2">
                    <a:lumMod val="50000"/>
                  </a:schemeClr>
                </a:solidFill>
                <a:latin typeface="Arial"/>
              </a:defRPr>
            </a:lvl2pPr>
            <a:lvl3pPr marL="269997" indent="-269997">
              <a:spcBef>
                <a:spcPts val="0"/>
              </a:spcBef>
              <a:buClr>
                <a:srgbClr val="777877"/>
              </a:buClr>
              <a:buFont typeface="Arial"/>
              <a:buChar char="•"/>
              <a:defRPr sz="2362" b="0" i="0" baseline="0">
                <a:solidFill>
                  <a:schemeClr val="tx2">
                    <a:lumMod val="50000"/>
                  </a:schemeClr>
                </a:solidFill>
                <a:latin typeface="Arial"/>
              </a:defRPr>
            </a:lvl3pPr>
            <a:lvl4pPr marL="269997" indent="-269997">
              <a:spcBef>
                <a:spcPts val="0"/>
              </a:spcBef>
              <a:buClr>
                <a:srgbClr val="777877"/>
              </a:buClr>
              <a:buFont typeface="Arial"/>
              <a:buChar char="•"/>
              <a:defRPr sz="2362" b="0" i="0" baseline="0">
                <a:solidFill>
                  <a:schemeClr val="tx2">
                    <a:lumMod val="50000"/>
                  </a:schemeClr>
                </a:solidFill>
                <a:latin typeface="Arial"/>
              </a:defRPr>
            </a:lvl4pPr>
            <a:lvl5pPr marL="269997" indent="-269997">
              <a:spcBef>
                <a:spcPts val="0"/>
              </a:spcBef>
              <a:buClr>
                <a:srgbClr val="777877"/>
              </a:buClr>
              <a:buFont typeface="Arial"/>
              <a:buChar char="•"/>
              <a:defRPr sz="2362" b="0" i="0" baseline="0">
                <a:solidFill>
                  <a:schemeClr val="tx2">
                    <a:lumMod val="50000"/>
                  </a:schemeClr>
                </a:solidFill>
                <a:latin typeface="Arial"/>
              </a:defRPr>
            </a:lvl5pPr>
          </a:lstStyle>
          <a:p>
            <a:pPr lvl="0"/>
            <a:r>
              <a:rPr lang="en-GB"/>
              <a:t>Click to edit Master text styles</a:t>
            </a:r>
          </a:p>
          <a:p>
            <a:pPr lvl="1"/>
            <a:r>
              <a:rPr lang="en-GB"/>
              <a:t>Second level</a:t>
            </a:r>
          </a:p>
          <a:p>
            <a:pPr lvl="2"/>
            <a:r>
              <a:rPr lang="en-GB"/>
              <a:t>Third level</a:t>
            </a:r>
          </a:p>
          <a:p>
            <a:pPr lvl="3"/>
            <a:r>
              <a:rPr lang="en-GB"/>
              <a:t>Fourth level	</a:t>
            </a:r>
          </a:p>
          <a:p>
            <a:pPr lvl="4"/>
            <a:r>
              <a:rPr lang="en-GB"/>
              <a:t>Fifth level</a:t>
            </a:r>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p:txBody>
      </p:sp>
      <p:sp>
        <p:nvSpPr>
          <p:cNvPr id="6" name="Text Placeholder 9"/>
          <p:cNvSpPr>
            <a:spLocks noGrp="1"/>
          </p:cNvSpPr>
          <p:nvPr>
            <p:ph type="body" sz="quarter" idx="13"/>
          </p:nvPr>
        </p:nvSpPr>
        <p:spPr>
          <a:xfrm>
            <a:off x="5649412" y="1620794"/>
            <a:ext cx="4823578" cy="8607485"/>
          </a:xfrm>
          <a:prstGeom prst="rect">
            <a:avLst/>
          </a:prstGeom>
        </p:spPr>
        <p:txBody>
          <a:bodyPr numCol="1" spcCol="0"/>
          <a:lstStyle>
            <a:lvl1pPr marL="269997" indent="-269997">
              <a:spcBef>
                <a:spcPts val="0"/>
              </a:spcBef>
              <a:buClr>
                <a:srgbClr val="777877"/>
              </a:buClr>
              <a:buFont typeface="Arial"/>
              <a:buChar char="•"/>
              <a:defRPr sz="2362" b="0" i="0" baseline="0">
                <a:solidFill>
                  <a:schemeClr val="tx2">
                    <a:lumMod val="50000"/>
                  </a:schemeClr>
                </a:solidFill>
                <a:latin typeface="Arial"/>
              </a:defRPr>
            </a:lvl1pPr>
            <a:lvl2pPr marL="269997" indent="-269997">
              <a:spcBef>
                <a:spcPts val="0"/>
              </a:spcBef>
              <a:buClr>
                <a:srgbClr val="777877"/>
              </a:buClr>
              <a:buFont typeface="Arial"/>
              <a:buChar char="•"/>
              <a:defRPr sz="2362" b="0" i="0" baseline="0">
                <a:solidFill>
                  <a:schemeClr val="tx2">
                    <a:lumMod val="50000"/>
                  </a:schemeClr>
                </a:solidFill>
                <a:latin typeface="Arial"/>
              </a:defRPr>
            </a:lvl2pPr>
            <a:lvl3pPr marL="269997" indent="-269997">
              <a:spcBef>
                <a:spcPts val="0"/>
              </a:spcBef>
              <a:buClr>
                <a:srgbClr val="777877"/>
              </a:buClr>
              <a:buFont typeface="Arial"/>
              <a:buChar char="•"/>
              <a:defRPr sz="2362" b="0" i="0" baseline="0">
                <a:solidFill>
                  <a:schemeClr val="tx2">
                    <a:lumMod val="50000"/>
                  </a:schemeClr>
                </a:solidFill>
                <a:latin typeface="Arial"/>
              </a:defRPr>
            </a:lvl3pPr>
            <a:lvl4pPr marL="269997" indent="-269997">
              <a:spcBef>
                <a:spcPts val="0"/>
              </a:spcBef>
              <a:buClr>
                <a:srgbClr val="777877"/>
              </a:buClr>
              <a:buFont typeface="Arial"/>
              <a:buChar char="•"/>
              <a:defRPr sz="2362" b="0" i="0" baseline="0">
                <a:solidFill>
                  <a:schemeClr val="tx2">
                    <a:lumMod val="50000"/>
                  </a:schemeClr>
                </a:solidFill>
                <a:latin typeface="Arial"/>
              </a:defRPr>
            </a:lvl4pPr>
            <a:lvl5pPr marL="269997" indent="-269997">
              <a:spcBef>
                <a:spcPts val="0"/>
              </a:spcBef>
              <a:buClr>
                <a:srgbClr val="777877"/>
              </a:buClr>
              <a:buFont typeface="Arial"/>
              <a:buChar char="•"/>
              <a:defRPr sz="2362" b="0" i="0" baseline="0">
                <a:solidFill>
                  <a:schemeClr val="tx2">
                    <a:lumMod val="50000"/>
                  </a:schemeClr>
                </a:solidFill>
                <a:latin typeface="Arial"/>
              </a:defRPr>
            </a:lvl5pPr>
          </a:lstStyle>
          <a:p>
            <a:pPr lvl="0"/>
            <a:r>
              <a:rPr lang="en-GB"/>
              <a:t>Click to edit Master text styles</a:t>
            </a:r>
          </a:p>
          <a:p>
            <a:pPr lvl="1"/>
            <a:r>
              <a:rPr lang="en-GB"/>
              <a:t>Second level</a:t>
            </a:r>
          </a:p>
          <a:p>
            <a:pPr lvl="2"/>
            <a:r>
              <a:rPr lang="en-GB"/>
              <a:t>Third level</a:t>
            </a:r>
          </a:p>
          <a:p>
            <a:pPr lvl="3"/>
            <a:r>
              <a:rPr lang="en-GB"/>
              <a:t>Fourth level	</a:t>
            </a:r>
          </a:p>
          <a:p>
            <a:pPr lvl="4"/>
            <a:r>
              <a:rPr lang="en-GB"/>
              <a:t>Fifth level</a:t>
            </a:r>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a:p>
            <a:pPr lvl="4"/>
            <a:endParaRPr lang="en-GB"/>
          </a:p>
        </p:txBody>
      </p:sp>
      <p:sp>
        <p:nvSpPr>
          <p:cNvPr id="5" name="Title 1"/>
          <p:cNvSpPr>
            <a:spLocks noGrp="1"/>
          </p:cNvSpPr>
          <p:nvPr>
            <p:ph type="title"/>
          </p:nvPr>
        </p:nvSpPr>
        <p:spPr>
          <a:xfrm>
            <a:off x="2542446" y="11254"/>
            <a:ext cx="6137366" cy="1038880"/>
          </a:xfrm>
          <a:prstGeom prst="rect">
            <a:avLst/>
          </a:prstGeom>
        </p:spPr>
        <p:txBody>
          <a:bodyPr/>
          <a:lstStyle>
            <a:lvl1pPr>
              <a:defRPr sz="3307">
                <a:solidFill>
                  <a:schemeClr val="bg1"/>
                </a:solidFill>
              </a:defRPr>
            </a:lvl1pPr>
          </a:lstStyle>
          <a:p>
            <a:r>
              <a:rPr lang="en-US"/>
              <a:t>Click to edit Master title style</a:t>
            </a:r>
          </a:p>
        </p:txBody>
      </p:sp>
    </p:spTree>
    <p:extLst>
      <p:ext uri="{BB962C8B-B14F-4D97-AF65-F5344CB8AC3E}">
        <p14:creationId xmlns:p14="http://schemas.microsoft.com/office/powerpoint/2010/main" val="431690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03_Divider">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6B0A96E-2B6D-4B4A-971D-1CC181EBB461}"/>
              </a:ext>
            </a:extLst>
          </p:cNvPr>
          <p:cNvGrpSpPr/>
          <p:nvPr/>
        </p:nvGrpSpPr>
        <p:grpSpPr>
          <a:xfrm>
            <a:off x="-1557" y="5400333"/>
            <a:ext cx="8101380" cy="2700680"/>
            <a:chOff x="-1319" y="4571710"/>
            <a:chExt cx="6859319" cy="2286290"/>
          </a:xfrm>
        </p:grpSpPr>
        <p:pic>
          <p:nvPicPr>
            <p:cNvPr id="10" name="Picture 9">
              <a:extLst>
                <a:ext uri="{FF2B5EF4-FFF2-40B4-BE49-F238E27FC236}">
                  <a16:creationId xmlns:a16="http://schemas.microsoft.com/office/drawing/2014/main" id="{8DAFE0B9-B854-40F2-81F0-4CC1BB8901A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0" y="4572000"/>
              <a:ext cx="2286000" cy="2286000"/>
            </a:xfrm>
            <a:prstGeom prst="rect">
              <a:avLst/>
            </a:prstGeom>
          </p:spPr>
        </p:pic>
        <p:pic>
          <p:nvPicPr>
            <p:cNvPr id="12" name="Picture 11">
              <a:extLst>
                <a:ext uri="{FF2B5EF4-FFF2-40B4-BE49-F238E27FC236}">
                  <a16:creationId xmlns:a16="http://schemas.microsoft.com/office/drawing/2014/main" id="{DEC4048B-509F-465B-9AC1-D9F0E1E889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319" y="4572000"/>
              <a:ext cx="2286000" cy="2286000"/>
            </a:xfrm>
            <a:prstGeom prst="rect">
              <a:avLst/>
            </a:prstGeom>
          </p:spPr>
        </p:pic>
        <p:pic>
          <p:nvPicPr>
            <p:cNvPr id="13" name="Picture 12">
              <a:extLst>
                <a:ext uri="{FF2B5EF4-FFF2-40B4-BE49-F238E27FC236}">
                  <a16:creationId xmlns:a16="http://schemas.microsoft.com/office/drawing/2014/main" id="{877EC210-6A88-4565-B76A-7D0F6E5BD28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73219" y="4571710"/>
              <a:ext cx="2297461" cy="2286000"/>
            </a:xfrm>
            <a:prstGeom prst="rect">
              <a:avLst/>
            </a:prstGeom>
          </p:spPr>
        </p:pic>
      </p:grpSp>
      <p:sp>
        <p:nvSpPr>
          <p:cNvPr id="36" name="Freeform: Shape 35">
            <a:extLst>
              <a:ext uri="{FF2B5EF4-FFF2-40B4-BE49-F238E27FC236}">
                <a16:creationId xmlns:a16="http://schemas.microsoft.com/office/drawing/2014/main" id="{B40925FD-4AFE-460F-9B3B-949B1A70948E}"/>
              </a:ext>
            </a:extLst>
          </p:cNvPr>
          <p:cNvSpPr/>
          <p:nvPr/>
        </p:nvSpPr>
        <p:spPr>
          <a:xfrm>
            <a:off x="0" y="-91"/>
            <a:ext cx="10799763" cy="5999566"/>
          </a:xfrm>
          <a:custGeom>
            <a:avLst/>
            <a:gdLst>
              <a:gd name="connsiteX0" fmla="*/ 0 w 9144000"/>
              <a:gd name="connsiteY0" fmla="*/ 0 h 5078997"/>
              <a:gd name="connsiteX1" fmla="*/ 9144000 w 9144000"/>
              <a:gd name="connsiteY1" fmla="*/ 0 h 5078997"/>
              <a:gd name="connsiteX2" fmla="*/ 9144000 w 9144000"/>
              <a:gd name="connsiteY2" fmla="*/ 4571923 h 5078997"/>
              <a:gd name="connsiteX3" fmla="*/ 5078626 w 9144000"/>
              <a:gd name="connsiteY3" fmla="*/ 4571923 h 5078997"/>
              <a:gd name="connsiteX4" fmla="*/ 5078780 w 9144000"/>
              <a:gd name="connsiteY4" fmla="*/ 4572078 h 5078997"/>
              <a:gd name="connsiteX5" fmla="*/ 4571873 w 9144000"/>
              <a:gd name="connsiteY5" fmla="*/ 5078997 h 5078997"/>
              <a:gd name="connsiteX6" fmla="*/ 4064953 w 9144000"/>
              <a:gd name="connsiteY6" fmla="*/ 4572078 h 5078997"/>
              <a:gd name="connsiteX7" fmla="*/ 4065108 w 9144000"/>
              <a:gd name="connsiteY7" fmla="*/ 4571923 h 5078997"/>
              <a:gd name="connsiteX8" fmla="*/ 0 w 9144000"/>
              <a:gd name="connsiteY8" fmla="*/ 4571923 h 50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078997">
                <a:moveTo>
                  <a:pt x="0" y="0"/>
                </a:moveTo>
                <a:lnTo>
                  <a:pt x="9144000" y="0"/>
                </a:lnTo>
                <a:lnTo>
                  <a:pt x="9144000" y="4571923"/>
                </a:lnTo>
                <a:lnTo>
                  <a:pt x="5078626" y="4571923"/>
                </a:lnTo>
                <a:lnTo>
                  <a:pt x="5078780" y="4572078"/>
                </a:lnTo>
                <a:lnTo>
                  <a:pt x="4571873" y="5078997"/>
                </a:lnTo>
                <a:lnTo>
                  <a:pt x="4064953" y="4572078"/>
                </a:lnTo>
                <a:lnTo>
                  <a:pt x="4065108" y="4571923"/>
                </a:lnTo>
                <a:lnTo>
                  <a:pt x="0" y="4571923"/>
                </a:lnTo>
                <a:close/>
              </a:path>
            </a:pathLst>
          </a:custGeom>
          <a:solidFill>
            <a:schemeClr val="accent2"/>
          </a:solidFill>
        </p:spPr>
        <p:txBody>
          <a:bodyPr wrap="square" lIns="0" tIns="0" rIns="0" bIns="0" rtlCol="0">
            <a:noAutofit/>
          </a:bodyPr>
          <a:lstStyle/>
          <a:p>
            <a:endParaRPr sz="2480"/>
          </a:p>
        </p:txBody>
      </p:sp>
      <p:sp>
        <p:nvSpPr>
          <p:cNvPr id="26" name="Title 25">
            <a:extLst>
              <a:ext uri="{FF2B5EF4-FFF2-40B4-BE49-F238E27FC236}">
                <a16:creationId xmlns:a16="http://schemas.microsoft.com/office/drawing/2014/main" id="{279098D1-6A41-4ADB-BAD4-850EBAC9CA10}"/>
              </a:ext>
            </a:extLst>
          </p:cNvPr>
          <p:cNvSpPr>
            <a:spLocks noGrp="1"/>
          </p:cNvSpPr>
          <p:nvPr>
            <p:ph type="title"/>
          </p:nvPr>
        </p:nvSpPr>
        <p:spPr>
          <a:xfrm>
            <a:off x="524988" y="1871485"/>
            <a:ext cx="9779313" cy="828852"/>
          </a:xfrm>
          <a:noFill/>
        </p:spPr>
        <p:txBody>
          <a:bodyPr>
            <a:normAutofit/>
          </a:bodyPr>
          <a:lstStyle>
            <a:lvl1pPr marL="0" algn="ctr" defTabSz="1079998" rtl="0" eaLnBrk="1" latinLnBrk="0" hangingPunct="1">
              <a:spcBef>
                <a:spcPts val="1565"/>
              </a:spcBef>
              <a:defRPr lang="en-GB" sz="3307" b="1" kern="1200" spc="0" dirty="0" smtClean="0">
                <a:solidFill>
                  <a:schemeClr val="bg1"/>
                </a:solidFill>
                <a:latin typeface="+mj-lt"/>
                <a:ea typeface="+mn-ea"/>
                <a:cs typeface="Arial"/>
              </a:defRPr>
            </a:lvl1pPr>
          </a:lstStyle>
          <a:p>
            <a:r>
              <a:rPr lang="fr-FR"/>
              <a:t>Modifiez le style du titre</a:t>
            </a:r>
            <a:endParaRPr lang="en-GB"/>
          </a:p>
        </p:txBody>
      </p:sp>
      <p:sp>
        <p:nvSpPr>
          <p:cNvPr id="35" name="Text Placeholder 34">
            <a:extLst>
              <a:ext uri="{FF2B5EF4-FFF2-40B4-BE49-F238E27FC236}">
                <a16:creationId xmlns:a16="http://schemas.microsoft.com/office/drawing/2014/main" id="{4E21351B-19BC-48C6-885E-E5A68D229CC9}"/>
              </a:ext>
            </a:extLst>
          </p:cNvPr>
          <p:cNvSpPr>
            <a:spLocks noGrp="1"/>
          </p:cNvSpPr>
          <p:nvPr>
            <p:ph type="body" sz="quarter" idx="10"/>
          </p:nvPr>
        </p:nvSpPr>
        <p:spPr>
          <a:xfrm>
            <a:off x="524988" y="2805351"/>
            <a:ext cx="9779313" cy="720090"/>
          </a:xfrm>
          <a:noFill/>
        </p:spPr>
        <p:txBody>
          <a:bodyPr>
            <a:noAutofit/>
          </a:bodyPr>
          <a:lstStyle>
            <a:lvl1pPr marL="0" indent="0" algn="ctr">
              <a:buNone/>
              <a:defRPr lang="en-US" sz="2362" b="0" kern="1200" spc="0" dirty="0" smtClean="0">
                <a:solidFill>
                  <a:schemeClr val="bg1"/>
                </a:solidFill>
                <a:latin typeface="+mj-lt"/>
                <a:ea typeface="+mn-ea"/>
                <a:cs typeface="Arial" panose="020B0604020202020204" pitchFamily="34" charset="0"/>
              </a:defRPr>
            </a:lvl1pPr>
            <a:lvl2pPr>
              <a:defRPr lang="en-US" sz="2362" b="0" kern="1200" spc="-71" dirty="0" smtClean="0">
                <a:solidFill>
                  <a:srgbClr val="022B54"/>
                </a:solidFill>
                <a:latin typeface="Lucida Sans"/>
                <a:ea typeface="+mn-ea"/>
                <a:cs typeface="Lucida Sans"/>
              </a:defRPr>
            </a:lvl2pPr>
            <a:lvl3pPr>
              <a:defRPr lang="en-US" sz="2362" b="0" kern="1200" spc="-71" dirty="0" smtClean="0">
                <a:solidFill>
                  <a:srgbClr val="022B54"/>
                </a:solidFill>
                <a:latin typeface="Lucida Sans"/>
                <a:ea typeface="+mn-ea"/>
                <a:cs typeface="Lucida Sans"/>
              </a:defRPr>
            </a:lvl3pPr>
            <a:lvl4pPr>
              <a:defRPr lang="en-US" sz="2362" b="0" kern="1200" spc="-71" dirty="0" smtClean="0">
                <a:solidFill>
                  <a:srgbClr val="022B54"/>
                </a:solidFill>
                <a:latin typeface="Lucida Sans"/>
                <a:ea typeface="+mn-ea"/>
                <a:cs typeface="Lucida Sans"/>
              </a:defRPr>
            </a:lvl4pPr>
            <a:lvl5pPr>
              <a:defRPr lang="en-GB" sz="2362" b="0" kern="1200" spc="-71" dirty="0" smtClean="0">
                <a:solidFill>
                  <a:srgbClr val="022B54"/>
                </a:solidFill>
                <a:latin typeface="Lucida Sans"/>
                <a:ea typeface="+mn-ea"/>
                <a:cs typeface="Lucida Sans"/>
              </a:defRPr>
            </a:lvl5pPr>
          </a:lstStyle>
          <a:p>
            <a:pPr lvl="0"/>
            <a:r>
              <a:rPr lang="fr-FR"/>
              <a:t>Cliquez pour modifier les styles du texte du masque</a:t>
            </a:r>
          </a:p>
        </p:txBody>
      </p:sp>
      <p:pic>
        <p:nvPicPr>
          <p:cNvPr id="14" name="Picture 13">
            <a:extLst>
              <a:ext uri="{FF2B5EF4-FFF2-40B4-BE49-F238E27FC236}">
                <a16:creationId xmlns:a16="http://schemas.microsoft.com/office/drawing/2014/main" id="{00A4AD7D-F719-4C2C-914B-D916FB47A5D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99822" y="5400675"/>
            <a:ext cx="2699941" cy="2700338"/>
          </a:xfrm>
          <a:prstGeom prst="rect">
            <a:avLst/>
          </a:prstGeom>
        </p:spPr>
      </p:pic>
    </p:spTree>
    <p:extLst>
      <p:ext uri="{BB962C8B-B14F-4D97-AF65-F5344CB8AC3E}">
        <p14:creationId xmlns:p14="http://schemas.microsoft.com/office/powerpoint/2010/main" val="1122201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04_Divider">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30473B6-5280-42B4-8D44-74DCD84BB780}"/>
              </a:ext>
            </a:extLst>
          </p:cNvPr>
          <p:cNvGrpSpPr/>
          <p:nvPr/>
        </p:nvGrpSpPr>
        <p:grpSpPr>
          <a:xfrm>
            <a:off x="-1557" y="5400333"/>
            <a:ext cx="8101380" cy="2700680"/>
            <a:chOff x="-1319" y="4571710"/>
            <a:chExt cx="6859319" cy="2286290"/>
          </a:xfrm>
        </p:grpSpPr>
        <p:pic>
          <p:nvPicPr>
            <p:cNvPr id="10" name="Picture 9">
              <a:extLst>
                <a:ext uri="{FF2B5EF4-FFF2-40B4-BE49-F238E27FC236}">
                  <a16:creationId xmlns:a16="http://schemas.microsoft.com/office/drawing/2014/main" id="{CEAD9EFC-8D31-4B25-9571-8690840F94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0" y="4572000"/>
              <a:ext cx="2286000" cy="2286000"/>
            </a:xfrm>
            <a:prstGeom prst="rect">
              <a:avLst/>
            </a:prstGeom>
          </p:spPr>
        </p:pic>
        <p:pic>
          <p:nvPicPr>
            <p:cNvPr id="12" name="Picture 11">
              <a:extLst>
                <a:ext uri="{FF2B5EF4-FFF2-40B4-BE49-F238E27FC236}">
                  <a16:creationId xmlns:a16="http://schemas.microsoft.com/office/drawing/2014/main" id="{30E91EB9-62C5-46D4-8B39-7C0F31D7304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319" y="4572000"/>
              <a:ext cx="2286000" cy="2286000"/>
            </a:xfrm>
            <a:prstGeom prst="rect">
              <a:avLst/>
            </a:prstGeom>
          </p:spPr>
        </p:pic>
        <p:pic>
          <p:nvPicPr>
            <p:cNvPr id="13" name="Picture 12">
              <a:extLst>
                <a:ext uri="{FF2B5EF4-FFF2-40B4-BE49-F238E27FC236}">
                  <a16:creationId xmlns:a16="http://schemas.microsoft.com/office/drawing/2014/main" id="{70D2D19E-EED4-48D5-A17C-951E1FA7A3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73219" y="4571710"/>
              <a:ext cx="2297461" cy="2286000"/>
            </a:xfrm>
            <a:prstGeom prst="rect">
              <a:avLst/>
            </a:prstGeom>
          </p:spPr>
        </p:pic>
      </p:grpSp>
      <p:sp>
        <p:nvSpPr>
          <p:cNvPr id="36" name="Freeform: Shape 35">
            <a:extLst>
              <a:ext uri="{FF2B5EF4-FFF2-40B4-BE49-F238E27FC236}">
                <a16:creationId xmlns:a16="http://schemas.microsoft.com/office/drawing/2014/main" id="{B40925FD-4AFE-460F-9B3B-949B1A70948E}"/>
              </a:ext>
            </a:extLst>
          </p:cNvPr>
          <p:cNvSpPr/>
          <p:nvPr/>
        </p:nvSpPr>
        <p:spPr>
          <a:xfrm>
            <a:off x="0" y="-91"/>
            <a:ext cx="10799763" cy="5999566"/>
          </a:xfrm>
          <a:custGeom>
            <a:avLst/>
            <a:gdLst>
              <a:gd name="connsiteX0" fmla="*/ 0 w 9144000"/>
              <a:gd name="connsiteY0" fmla="*/ 0 h 5078997"/>
              <a:gd name="connsiteX1" fmla="*/ 9144000 w 9144000"/>
              <a:gd name="connsiteY1" fmla="*/ 0 h 5078997"/>
              <a:gd name="connsiteX2" fmla="*/ 9144000 w 9144000"/>
              <a:gd name="connsiteY2" fmla="*/ 4571923 h 5078997"/>
              <a:gd name="connsiteX3" fmla="*/ 5078626 w 9144000"/>
              <a:gd name="connsiteY3" fmla="*/ 4571923 h 5078997"/>
              <a:gd name="connsiteX4" fmla="*/ 5078780 w 9144000"/>
              <a:gd name="connsiteY4" fmla="*/ 4572078 h 5078997"/>
              <a:gd name="connsiteX5" fmla="*/ 4571873 w 9144000"/>
              <a:gd name="connsiteY5" fmla="*/ 5078997 h 5078997"/>
              <a:gd name="connsiteX6" fmla="*/ 4064953 w 9144000"/>
              <a:gd name="connsiteY6" fmla="*/ 4572078 h 5078997"/>
              <a:gd name="connsiteX7" fmla="*/ 4065108 w 9144000"/>
              <a:gd name="connsiteY7" fmla="*/ 4571923 h 5078997"/>
              <a:gd name="connsiteX8" fmla="*/ 0 w 9144000"/>
              <a:gd name="connsiteY8" fmla="*/ 4571923 h 50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078997">
                <a:moveTo>
                  <a:pt x="0" y="0"/>
                </a:moveTo>
                <a:lnTo>
                  <a:pt x="9144000" y="0"/>
                </a:lnTo>
                <a:lnTo>
                  <a:pt x="9144000" y="4571923"/>
                </a:lnTo>
                <a:lnTo>
                  <a:pt x="5078626" y="4571923"/>
                </a:lnTo>
                <a:lnTo>
                  <a:pt x="5078780" y="4572078"/>
                </a:lnTo>
                <a:lnTo>
                  <a:pt x="4571873" y="5078997"/>
                </a:lnTo>
                <a:lnTo>
                  <a:pt x="4064953" y="4572078"/>
                </a:lnTo>
                <a:lnTo>
                  <a:pt x="4065108" y="4571923"/>
                </a:lnTo>
                <a:lnTo>
                  <a:pt x="0" y="4571923"/>
                </a:lnTo>
                <a:close/>
              </a:path>
            </a:pathLst>
          </a:custGeom>
          <a:solidFill>
            <a:schemeClr val="tx2"/>
          </a:solidFill>
        </p:spPr>
        <p:txBody>
          <a:bodyPr wrap="square" lIns="0" tIns="0" rIns="0" bIns="0" rtlCol="0">
            <a:noAutofit/>
          </a:bodyPr>
          <a:lstStyle/>
          <a:p>
            <a:endParaRPr sz="2480"/>
          </a:p>
        </p:txBody>
      </p:sp>
      <p:sp>
        <p:nvSpPr>
          <p:cNvPr id="26" name="Title 25">
            <a:extLst>
              <a:ext uri="{FF2B5EF4-FFF2-40B4-BE49-F238E27FC236}">
                <a16:creationId xmlns:a16="http://schemas.microsoft.com/office/drawing/2014/main" id="{279098D1-6A41-4ADB-BAD4-850EBAC9CA10}"/>
              </a:ext>
            </a:extLst>
          </p:cNvPr>
          <p:cNvSpPr>
            <a:spLocks noGrp="1"/>
          </p:cNvSpPr>
          <p:nvPr>
            <p:ph type="title"/>
          </p:nvPr>
        </p:nvSpPr>
        <p:spPr>
          <a:xfrm>
            <a:off x="524988" y="1871485"/>
            <a:ext cx="9779313" cy="828852"/>
          </a:xfrm>
          <a:noFill/>
        </p:spPr>
        <p:txBody>
          <a:bodyPr>
            <a:normAutofit/>
          </a:bodyPr>
          <a:lstStyle>
            <a:lvl1pPr marL="0" algn="ctr" defTabSz="1079998" rtl="0" eaLnBrk="1" latinLnBrk="0" hangingPunct="1">
              <a:spcBef>
                <a:spcPts val="1565"/>
              </a:spcBef>
              <a:defRPr lang="en-GB" sz="3307" b="1" kern="1200" spc="0" dirty="0" smtClean="0">
                <a:solidFill>
                  <a:schemeClr val="bg1"/>
                </a:solidFill>
                <a:latin typeface="+mj-lt"/>
                <a:ea typeface="+mn-ea"/>
                <a:cs typeface="Arial"/>
              </a:defRPr>
            </a:lvl1pPr>
          </a:lstStyle>
          <a:p>
            <a:r>
              <a:rPr lang="fr-FR"/>
              <a:t>Modifiez le style du titre</a:t>
            </a:r>
            <a:endParaRPr lang="en-GB"/>
          </a:p>
        </p:txBody>
      </p:sp>
      <p:sp>
        <p:nvSpPr>
          <p:cNvPr id="35" name="Text Placeholder 34">
            <a:extLst>
              <a:ext uri="{FF2B5EF4-FFF2-40B4-BE49-F238E27FC236}">
                <a16:creationId xmlns:a16="http://schemas.microsoft.com/office/drawing/2014/main" id="{4E21351B-19BC-48C6-885E-E5A68D229CC9}"/>
              </a:ext>
            </a:extLst>
          </p:cNvPr>
          <p:cNvSpPr>
            <a:spLocks noGrp="1"/>
          </p:cNvSpPr>
          <p:nvPr>
            <p:ph type="body" sz="quarter" idx="10"/>
          </p:nvPr>
        </p:nvSpPr>
        <p:spPr>
          <a:xfrm>
            <a:off x="524988" y="2805351"/>
            <a:ext cx="9779313" cy="720090"/>
          </a:xfrm>
          <a:noFill/>
        </p:spPr>
        <p:txBody>
          <a:bodyPr>
            <a:noAutofit/>
          </a:bodyPr>
          <a:lstStyle>
            <a:lvl1pPr marL="0" indent="0" algn="ctr">
              <a:buNone/>
              <a:defRPr lang="en-US" sz="2362" b="0" kern="1200" spc="0" dirty="0" smtClean="0">
                <a:solidFill>
                  <a:schemeClr val="bg1"/>
                </a:solidFill>
                <a:latin typeface="+mj-lt"/>
                <a:ea typeface="+mn-ea"/>
                <a:cs typeface="Arial" panose="020B0604020202020204" pitchFamily="34" charset="0"/>
              </a:defRPr>
            </a:lvl1pPr>
            <a:lvl2pPr>
              <a:defRPr lang="en-US" sz="2362" b="0" kern="1200" spc="-71" dirty="0" smtClean="0">
                <a:solidFill>
                  <a:srgbClr val="022B54"/>
                </a:solidFill>
                <a:latin typeface="Lucida Sans"/>
                <a:ea typeface="+mn-ea"/>
                <a:cs typeface="Lucida Sans"/>
              </a:defRPr>
            </a:lvl2pPr>
            <a:lvl3pPr>
              <a:defRPr lang="en-US" sz="2362" b="0" kern="1200" spc="-71" dirty="0" smtClean="0">
                <a:solidFill>
                  <a:srgbClr val="022B54"/>
                </a:solidFill>
                <a:latin typeface="Lucida Sans"/>
                <a:ea typeface="+mn-ea"/>
                <a:cs typeface="Lucida Sans"/>
              </a:defRPr>
            </a:lvl3pPr>
            <a:lvl4pPr>
              <a:defRPr lang="en-US" sz="2362" b="0" kern="1200" spc="-71" dirty="0" smtClean="0">
                <a:solidFill>
                  <a:srgbClr val="022B54"/>
                </a:solidFill>
                <a:latin typeface="Lucida Sans"/>
                <a:ea typeface="+mn-ea"/>
                <a:cs typeface="Lucida Sans"/>
              </a:defRPr>
            </a:lvl4pPr>
            <a:lvl5pPr>
              <a:defRPr lang="en-GB" sz="2362" b="0" kern="1200" spc="-71" dirty="0" smtClean="0">
                <a:solidFill>
                  <a:srgbClr val="022B54"/>
                </a:solidFill>
                <a:latin typeface="Lucida Sans"/>
                <a:ea typeface="+mn-ea"/>
                <a:cs typeface="Lucida Sans"/>
              </a:defRPr>
            </a:lvl5pPr>
          </a:lstStyle>
          <a:p>
            <a:pPr lvl="0"/>
            <a:r>
              <a:rPr lang="fr-FR"/>
              <a:t>Cliquez pour modifier les styles du texte du masque</a:t>
            </a:r>
          </a:p>
        </p:txBody>
      </p:sp>
      <p:pic>
        <p:nvPicPr>
          <p:cNvPr id="14" name="Picture 13">
            <a:extLst>
              <a:ext uri="{FF2B5EF4-FFF2-40B4-BE49-F238E27FC236}">
                <a16:creationId xmlns:a16="http://schemas.microsoft.com/office/drawing/2014/main" id="{51D99798-2147-4411-A589-9E78A90422F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99822" y="5400675"/>
            <a:ext cx="2699941" cy="2700338"/>
          </a:xfrm>
          <a:prstGeom prst="rect">
            <a:avLst/>
          </a:prstGeom>
        </p:spPr>
      </p:pic>
    </p:spTree>
    <p:extLst>
      <p:ext uri="{BB962C8B-B14F-4D97-AF65-F5344CB8AC3E}">
        <p14:creationId xmlns:p14="http://schemas.microsoft.com/office/powerpoint/2010/main" val="12894572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5_Divider">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6BA05DB-431C-4A56-9921-2BDC2930F161}"/>
              </a:ext>
            </a:extLst>
          </p:cNvPr>
          <p:cNvGrpSpPr/>
          <p:nvPr/>
        </p:nvGrpSpPr>
        <p:grpSpPr>
          <a:xfrm>
            <a:off x="-1557" y="5400333"/>
            <a:ext cx="8101380" cy="2700680"/>
            <a:chOff x="-1319" y="4571710"/>
            <a:chExt cx="6859319" cy="2286290"/>
          </a:xfrm>
        </p:grpSpPr>
        <p:pic>
          <p:nvPicPr>
            <p:cNvPr id="7" name="Picture 6">
              <a:extLst>
                <a:ext uri="{FF2B5EF4-FFF2-40B4-BE49-F238E27FC236}">
                  <a16:creationId xmlns:a16="http://schemas.microsoft.com/office/drawing/2014/main" id="{5EC278CE-89EE-4701-AC86-08FE60D273A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0" y="4572000"/>
              <a:ext cx="2286000" cy="2286000"/>
            </a:xfrm>
            <a:prstGeom prst="rect">
              <a:avLst/>
            </a:prstGeom>
          </p:spPr>
        </p:pic>
        <p:pic>
          <p:nvPicPr>
            <p:cNvPr id="3" name="Picture 2">
              <a:extLst>
                <a:ext uri="{FF2B5EF4-FFF2-40B4-BE49-F238E27FC236}">
                  <a16:creationId xmlns:a16="http://schemas.microsoft.com/office/drawing/2014/main" id="{DF759A67-3069-4AC0-ADC0-D57E0A28C5F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319" y="4572000"/>
              <a:ext cx="2286000" cy="2286000"/>
            </a:xfrm>
            <a:prstGeom prst="rect">
              <a:avLst/>
            </a:prstGeom>
          </p:spPr>
        </p:pic>
        <p:pic>
          <p:nvPicPr>
            <p:cNvPr id="5" name="Picture 4">
              <a:extLst>
                <a:ext uri="{FF2B5EF4-FFF2-40B4-BE49-F238E27FC236}">
                  <a16:creationId xmlns:a16="http://schemas.microsoft.com/office/drawing/2014/main" id="{E976804A-438E-47F8-BFFD-4800FB177EA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73219" y="4571710"/>
              <a:ext cx="2297461" cy="2286000"/>
            </a:xfrm>
            <a:prstGeom prst="rect">
              <a:avLst/>
            </a:prstGeom>
          </p:spPr>
        </p:pic>
      </p:grpSp>
      <p:sp>
        <p:nvSpPr>
          <p:cNvPr id="36" name="Freeform: Shape 35">
            <a:extLst>
              <a:ext uri="{FF2B5EF4-FFF2-40B4-BE49-F238E27FC236}">
                <a16:creationId xmlns:a16="http://schemas.microsoft.com/office/drawing/2014/main" id="{B40925FD-4AFE-460F-9B3B-949B1A70948E}"/>
              </a:ext>
            </a:extLst>
          </p:cNvPr>
          <p:cNvSpPr/>
          <p:nvPr/>
        </p:nvSpPr>
        <p:spPr>
          <a:xfrm>
            <a:off x="0" y="0"/>
            <a:ext cx="10799763" cy="5999566"/>
          </a:xfrm>
          <a:custGeom>
            <a:avLst/>
            <a:gdLst>
              <a:gd name="connsiteX0" fmla="*/ 0 w 9144000"/>
              <a:gd name="connsiteY0" fmla="*/ 0 h 5078997"/>
              <a:gd name="connsiteX1" fmla="*/ 9144000 w 9144000"/>
              <a:gd name="connsiteY1" fmla="*/ 0 h 5078997"/>
              <a:gd name="connsiteX2" fmla="*/ 9144000 w 9144000"/>
              <a:gd name="connsiteY2" fmla="*/ 4571923 h 5078997"/>
              <a:gd name="connsiteX3" fmla="*/ 5078626 w 9144000"/>
              <a:gd name="connsiteY3" fmla="*/ 4571923 h 5078997"/>
              <a:gd name="connsiteX4" fmla="*/ 5078780 w 9144000"/>
              <a:gd name="connsiteY4" fmla="*/ 4572078 h 5078997"/>
              <a:gd name="connsiteX5" fmla="*/ 4571873 w 9144000"/>
              <a:gd name="connsiteY5" fmla="*/ 5078997 h 5078997"/>
              <a:gd name="connsiteX6" fmla="*/ 4064953 w 9144000"/>
              <a:gd name="connsiteY6" fmla="*/ 4572078 h 5078997"/>
              <a:gd name="connsiteX7" fmla="*/ 4065108 w 9144000"/>
              <a:gd name="connsiteY7" fmla="*/ 4571923 h 5078997"/>
              <a:gd name="connsiteX8" fmla="*/ 0 w 9144000"/>
              <a:gd name="connsiteY8" fmla="*/ 4571923 h 50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5078997">
                <a:moveTo>
                  <a:pt x="0" y="0"/>
                </a:moveTo>
                <a:lnTo>
                  <a:pt x="9144000" y="0"/>
                </a:lnTo>
                <a:lnTo>
                  <a:pt x="9144000" y="4571923"/>
                </a:lnTo>
                <a:lnTo>
                  <a:pt x="5078626" y="4571923"/>
                </a:lnTo>
                <a:lnTo>
                  <a:pt x="5078780" y="4572078"/>
                </a:lnTo>
                <a:lnTo>
                  <a:pt x="4571873" y="5078997"/>
                </a:lnTo>
                <a:lnTo>
                  <a:pt x="4064953" y="4572078"/>
                </a:lnTo>
                <a:lnTo>
                  <a:pt x="4065108" y="4571923"/>
                </a:lnTo>
                <a:lnTo>
                  <a:pt x="0" y="4571923"/>
                </a:lnTo>
                <a:close/>
              </a:path>
            </a:pathLst>
          </a:custGeom>
          <a:solidFill>
            <a:schemeClr val="tx1">
              <a:lumMod val="40000"/>
              <a:lumOff val="60000"/>
            </a:schemeClr>
          </a:solidFill>
        </p:spPr>
        <p:txBody>
          <a:bodyPr wrap="square" lIns="0" tIns="0" rIns="0" bIns="0" rtlCol="0">
            <a:noAutofit/>
          </a:bodyPr>
          <a:lstStyle/>
          <a:p>
            <a:endParaRPr sz="2480"/>
          </a:p>
        </p:txBody>
      </p:sp>
      <p:sp>
        <p:nvSpPr>
          <p:cNvPr id="26" name="Title 25">
            <a:extLst>
              <a:ext uri="{FF2B5EF4-FFF2-40B4-BE49-F238E27FC236}">
                <a16:creationId xmlns:a16="http://schemas.microsoft.com/office/drawing/2014/main" id="{279098D1-6A41-4ADB-BAD4-850EBAC9CA10}"/>
              </a:ext>
            </a:extLst>
          </p:cNvPr>
          <p:cNvSpPr>
            <a:spLocks noGrp="1"/>
          </p:cNvSpPr>
          <p:nvPr>
            <p:ph type="title"/>
          </p:nvPr>
        </p:nvSpPr>
        <p:spPr>
          <a:xfrm>
            <a:off x="524988" y="1871485"/>
            <a:ext cx="9779313" cy="828852"/>
          </a:xfrm>
          <a:noFill/>
        </p:spPr>
        <p:txBody>
          <a:bodyPr>
            <a:normAutofit/>
          </a:bodyPr>
          <a:lstStyle>
            <a:lvl1pPr marL="0" algn="ctr" defTabSz="1079998" rtl="0" eaLnBrk="1" latinLnBrk="0" hangingPunct="1">
              <a:spcBef>
                <a:spcPts val="1565"/>
              </a:spcBef>
              <a:defRPr lang="en-GB" sz="3307" b="1" kern="1200" spc="0" dirty="0" smtClean="0">
                <a:solidFill>
                  <a:schemeClr val="bg1"/>
                </a:solidFill>
                <a:latin typeface="+mj-lt"/>
                <a:ea typeface="+mn-ea"/>
                <a:cs typeface="Arial"/>
              </a:defRPr>
            </a:lvl1pPr>
          </a:lstStyle>
          <a:p>
            <a:r>
              <a:rPr lang="fr-FR"/>
              <a:t>Modifiez le style du titre</a:t>
            </a:r>
            <a:endParaRPr lang="en-GB"/>
          </a:p>
        </p:txBody>
      </p:sp>
      <p:sp>
        <p:nvSpPr>
          <p:cNvPr id="35" name="Text Placeholder 34">
            <a:extLst>
              <a:ext uri="{FF2B5EF4-FFF2-40B4-BE49-F238E27FC236}">
                <a16:creationId xmlns:a16="http://schemas.microsoft.com/office/drawing/2014/main" id="{4E21351B-19BC-48C6-885E-E5A68D229CC9}"/>
              </a:ext>
            </a:extLst>
          </p:cNvPr>
          <p:cNvSpPr>
            <a:spLocks noGrp="1"/>
          </p:cNvSpPr>
          <p:nvPr>
            <p:ph type="body" sz="quarter" idx="10"/>
          </p:nvPr>
        </p:nvSpPr>
        <p:spPr>
          <a:xfrm>
            <a:off x="524988" y="2805351"/>
            <a:ext cx="9779313" cy="720090"/>
          </a:xfrm>
          <a:noFill/>
        </p:spPr>
        <p:txBody>
          <a:bodyPr>
            <a:noAutofit/>
          </a:bodyPr>
          <a:lstStyle>
            <a:lvl1pPr marL="0" indent="0" algn="ctr">
              <a:buNone/>
              <a:defRPr lang="en-US" sz="2362" b="0" kern="1200" spc="0" dirty="0" smtClean="0">
                <a:solidFill>
                  <a:schemeClr val="bg1"/>
                </a:solidFill>
                <a:latin typeface="+mj-lt"/>
                <a:ea typeface="+mn-ea"/>
                <a:cs typeface="Arial" panose="020B0604020202020204" pitchFamily="34" charset="0"/>
              </a:defRPr>
            </a:lvl1pPr>
            <a:lvl2pPr>
              <a:defRPr lang="en-US" sz="2362" b="0" kern="1200" spc="-71" dirty="0" smtClean="0">
                <a:solidFill>
                  <a:srgbClr val="022B54"/>
                </a:solidFill>
                <a:latin typeface="Lucida Sans"/>
                <a:ea typeface="+mn-ea"/>
                <a:cs typeface="Lucida Sans"/>
              </a:defRPr>
            </a:lvl2pPr>
            <a:lvl3pPr>
              <a:defRPr lang="en-US" sz="2362" b="0" kern="1200" spc="-71" dirty="0" smtClean="0">
                <a:solidFill>
                  <a:srgbClr val="022B54"/>
                </a:solidFill>
                <a:latin typeface="Lucida Sans"/>
                <a:ea typeface="+mn-ea"/>
                <a:cs typeface="Lucida Sans"/>
              </a:defRPr>
            </a:lvl3pPr>
            <a:lvl4pPr>
              <a:defRPr lang="en-US" sz="2362" b="0" kern="1200" spc="-71" dirty="0" smtClean="0">
                <a:solidFill>
                  <a:srgbClr val="022B54"/>
                </a:solidFill>
                <a:latin typeface="Lucida Sans"/>
                <a:ea typeface="+mn-ea"/>
                <a:cs typeface="Lucida Sans"/>
              </a:defRPr>
            </a:lvl4pPr>
            <a:lvl5pPr>
              <a:defRPr lang="en-GB" sz="2362" b="0" kern="1200" spc="-71" dirty="0" smtClean="0">
                <a:solidFill>
                  <a:srgbClr val="022B54"/>
                </a:solidFill>
                <a:latin typeface="Lucida Sans"/>
                <a:ea typeface="+mn-ea"/>
                <a:cs typeface="Lucida Sans"/>
              </a:defRPr>
            </a:lvl5pPr>
          </a:lstStyle>
          <a:p>
            <a:pPr lvl="0"/>
            <a:r>
              <a:rPr lang="fr-FR"/>
              <a:t>Cliquez pour modifier les styles du texte du masque</a:t>
            </a:r>
          </a:p>
        </p:txBody>
      </p:sp>
      <p:pic>
        <p:nvPicPr>
          <p:cNvPr id="13" name="Picture 12">
            <a:extLst>
              <a:ext uri="{FF2B5EF4-FFF2-40B4-BE49-F238E27FC236}">
                <a16:creationId xmlns:a16="http://schemas.microsoft.com/office/drawing/2014/main" id="{29AFF203-C784-48A5-BDC2-F60A10FC6F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99822" y="5400675"/>
            <a:ext cx="2699941" cy="2700338"/>
          </a:xfrm>
          <a:prstGeom prst="rect">
            <a:avLst/>
          </a:prstGeom>
        </p:spPr>
      </p:pic>
    </p:spTree>
    <p:extLst>
      <p:ext uri="{BB962C8B-B14F-4D97-AF65-F5344CB8AC3E}">
        <p14:creationId xmlns:p14="http://schemas.microsoft.com/office/powerpoint/2010/main" val="193005263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07_Title, Subtitle and 2 Content">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p>
            <a:r>
              <a:rPr lang="fr-FR"/>
              <a:t>Modifiez le style du titre</a:t>
            </a:r>
            <a:endParaRPr lang="en-GB"/>
          </a:p>
        </p:txBody>
      </p:sp>
      <p:sp>
        <p:nvSpPr>
          <p:cNvPr id="4" name="Content Placeholder 3">
            <a:extLst>
              <a:ext uri="{FF2B5EF4-FFF2-40B4-BE49-F238E27FC236}">
                <a16:creationId xmlns:a16="http://schemas.microsoft.com/office/drawing/2014/main" id="{F8F5CCDC-D469-4BCB-A1AE-056413DB63DC}"/>
              </a:ext>
            </a:extLst>
          </p:cNvPr>
          <p:cNvSpPr>
            <a:spLocks noGrp="1"/>
          </p:cNvSpPr>
          <p:nvPr>
            <p:ph sz="quarter" idx="14"/>
          </p:nvPr>
        </p:nvSpPr>
        <p:spPr>
          <a:xfrm>
            <a:off x="509989" y="1923991"/>
            <a:ext cx="4677063" cy="5061258"/>
          </a:xfrm>
        </p:spPr>
        <p:txBody>
          <a:bodyPr>
            <a:normAutofit/>
          </a:bodyPr>
          <a:lstStyle>
            <a:lvl1pPr>
              <a:defRPr sz="1890"/>
            </a:lvl1pPr>
            <a:lvl2pPr>
              <a:defRPr sz="1890"/>
            </a:lvl2pPr>
            <a:lvl3pPr>
              <a:defRPr sz="1890"/>
            </a:lvl3pPr>
            <a:lvl4pPr>
              <a:defRPr sz="1890"/>
            </a:lvl4pPr>
            <a:lvl5pPr>
              <a:defRPr sz="189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6" name="Content Placeholder 5">
            <a:extLst>
              <a:ext uri="{FF2B5EF4-FFF2-40B4-BE49-F238E27FC236}">
                <a16:creationId xmlns:a16="http://schemas.microsoft.com/office/drawing/2014/main" id="{F3CD39A9-2D7C-4B2A-9952-A610B7F331AC}"/>
              </a:ext>
            </a:extLst>
          </p:cNvPr>
          <p:cNvSpPr>
            <a:spLocks noGrp="1"/>
          </p:cNvSpPr>
          <p:nvPr>
            <p:ph sz="quarter" idx="15"/>
          </p:nvPr>
        </p:nvSpPr>
        <p:spPr>
          <a:xfrm>
            <a:off x="5612711" y="1923991"/>
            <a:ext cx="4677063" cy="5061258"/>
          </a:xfrm>
        </p:spPr>
        <p:txBody>
          <a:bodyPr>
            <a:normAutofit/>
          </a:bodyPr>
          <a:lstStyle>
            <a:lvl1pPr>
              <a:defRPr sz="1890"/>
            </a:lvl1pPr>
            <a:lvl2pPr>
              <a:defRPr sz="1890"/>
            </a:lvl2pPr>
            <a:lvl3pPr>
              <a:defRPr sz="1890"/>
            </a:lvl3pPr>
            <a:lvl4pPr>
              <a:defRPr sz="1890"/>
            </a:lvl4pPr>
            <a:lvl5pPr>
              <a:defRPr sz="189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8" name="Rectangle 7">
            <a:extLst>
              <a:ext uri="{FF2B5EF4-FFF2-40B4-BE49-F238E27FC236}">
                <a16:creationId xmlns:a16="http://schemas.microsoft.com/office/drawing/2014/main" id="{C755B09F-CD51-4AA1-9A87-C2CF4A91B6CC}"/>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2735685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08_Title, Subtitle and 4 Content">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4" name="Content Placeholder 9">
            <a:extLst>
              <a:ext uri="{FF2B5EF4-FFF2-40B4-BE49-F238E27FC236}">
                <a16:creationId xmlns:a16="http://schemas.microsoft.com/office/drawing/2014/main" id="{95F723F1-702F-43DF-87DC-095A461906F8}"/>
              </a:ext>
            </a:extLst>
          </p:cNvPr>
          <p:cNvSpPr>
            <a:spLocks noGrp="1"/>
          </p:cNvSpPr>
          <p:nvPr>
            <p:ph sz="quarter" idx="19"/>
          </p:nvPr>
        </p:nvSpPr>
        <p:spPr>
          <a:xfrm>
            <a:off x="6129243" y="5496313"/>
            <a:ext cx="3401175" cy="1530191"/>
          </a:xfrm>
        </p:spPr>
        <p:txBody>
          <a:bodyPr>
            <a:normAutofit/>
          </a:bodyPr>
          <a:lstStyle>
            <a:lvl1pPr>
              <a:defRPr sz="1654"/>
            </a:lvl1pPr>
            <a:lvl2pPr>
              <a:defRPr sz="1654"/>
            </a:lvl2pPr>
          </a:lstStyle>
          <a:p>
            <a:pPr lvl="0"/>
            <a:r>
              <a:rPr lang="fr-FR"/>
              <a:t>Cliquez pour modifier les styles du texte du masque</a:t>
            </a:r>
          </a:p>
          <a:p>
            <a:pPr lvl="1"/>
            <a:r>
              <a:rPr lang="fr-FR"/>
              <a:t>Deuxième niveau</a:t>
            </a:r>
          </a:p>
        </p:txBody>
      </p:sp>
      <p:sp>
        <p:nvSpPr>
          <p:cNvPr id="15" name="Content Placeholder 4">
            <a:extLst>
              <a:ext uri="{FF2B5EF4-FFF2-40B4-BE49-F238E27FC236}">
                <a16:creationId xmlns:a16="http://schemas.microsoft.com/office/drawing/2014/main" id="{16FF1E88-844A-4AFA-8DA7-F2471AB94508}"/>
              </a:ext>
            </a:extLst>
          </p:cNvPr>
          <p:cNvSpPr>
            <a:spLocks noGrp="1"/>
          </p:cNvSpPr>
          <p:nvPr>
            <p:ph sz="quarter" idx="20"/>
          </p:nvPr>
        </p:nvSpPr>
        <p:spPr>
          <a:xfrm>
            <a:off x="5809907" y="1923991"/>
            <a:ext cx="4039281" cy="2221634"/>
          </a:xfrm>
        </p:spPr>
        <p:txBody>
          <a:bodyPr/>
          <a:lstStyle>
            <a:lvl1pPr>
              <a:defRPr sz="1890"/>
            </a:lvl1pPr>
            <a:lvl2pPr>
              <a:defRPr sz="1890"/>
            </a:lvl2pPr>
            <a:lvl3pPr>
              <a:defRPr sz="1890"/>
            </a:lvl3pPr>
            <a:lvl4pPr>
              <a:defRPr sz="1890"/>
            </a:lvl4pPr>
            <a:lvl5pPr>
              <a:defRPr sz="189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0" name="Content Placeholder 9">
            <a:extLst>
              <a:ext uri="{FF2B5EF4-FFF2-40B4-BE49-F238E27FC236}">
                <a16:creationId xmlns:a16="http://schemas.microsoft.com/office/drawing/2014/main" id="{E29A3CCA-FE7E-4847-96F5-B732D0B71CF0}"/>
              </a:ext>
            </a:extLst>
          </p:cNvPr>
          <p:cNvSpPr>
            <a:spLocks noGrp="1"/>
          </p:cNvSpPr>
          <p:nvPr>
            <p:ph sz="quarter" idx="18"/>
          </p:nvPr>
        </p:nvSpPr>
        <p:spPr>
          <a:xfrm>
            <a:off x="1269349" y="5496313"/>
            <a:ext cx="3401175" cy="1530191"/>
          </a:xfrm>
        </p:spPr>
        <p:txBody>
          <a:bodyPr>
            <a:normAutofit/>
          </a:bodyPr>
          <a:lstStyle>
            <a:lvl1pPr>
              <a:defRPr sz="1654"/>
            </a:lvl1pPr>
            <a:lvl2pPr>
              <a:defRPr sz="1654"/>
            </a:lvl2pPr>
          </a:lstStyle>
          <a:p>
            <a:pPr lvl="0"/>
            <a:r>
              <a:rPr lang="fr-FR"/>
              <a:t>Cliquez pour modifier les styles du texte du masque</a:t>
            </a:r>
          </a:p>
          <a:p>
            <a:pPr lvl="1"/>
            <a:r>
              <a:rPr lang="fr-FR"/>
              <a:t>Deuxième niveau</a:t>
            </a:r>
          </a:p>
        </p:txBody>
      </p:sp>
      <p:sp>
        <p:nvSpPr>
          <p:cNvPr id="5" name="Content Placeholder 4">
            <a:extLst>
              <a:ext uri="{FF2B5EF4-FFF2-40B4-BE49-F238E27FC236}">
                <a16:creationId xmlns:a16="http://schemas.microsoft.com/office/drawing/2014/main" id="{5E81ABBD-7B59-4A78-AECD-504BEFA35F11}"/>
              </a:ext>
            </a:extLst>
          </p:cNvPr>
          <p:cNvSpPr>
            <a:spLocks noGrp="1"/>
          </p:cNvSpPr>
          <p:nvPr>
            <p:ph sz="quarter" idx="17"/>
          </p:nvPr>
        </p:nvSpPr>
        <p:spPr>
          <a:xfrm>
            <a:off x="950012" y="1923991"/>
            <a:ext cx="4039281" cy="2221634"/>
          </a:xfrm>
        </p:spPr>
        <p:txBody>
          <a:bodyPr/>
          <a:lstStyle>
            <a:lvl1pPr>
              <a:defRPr sz="1890"/>
            </a:lvl1pPr>
            <a:lvl2pPr>
              <a:defRPr sz="1890"/>
            </a:lvl2pPr>
            <a:lvl3pPr>
              <a:defRPr sz="1890"/>
            </a:lvl3pPr>
            <a:lvl4pPr>
              <a:defRPr sz="1890"/>
            </a:lvl4pPr>
            <a:lvl5pPr>
              <a:defRPr sz="1890"/>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p>
            <a:r>
              <a:rPr lang="fr-FR"/>
              <a:t>Modifiez le style du titre</a:t>
            </a:r>
            <a:endParaRPr lang="en-GB"/>
          </a:p>
        </p:txBody>
      </p:sp>
      <p:sp>
        <p:nvSpPr>
          <p:cNvPr id="9" name="Rectangle 8">
            <a:extLst>
              <a:ext uri="{FF2B5EF4-FFF2-40B4-BE49-F238E27FC236}">
                <a16:creationId xmlns:a16="http://schemas.microsoft.com/office/drawing/2014/main" id="{1AA18DE4-9812-4114-AA84-DB63D7E9B3C9}"/>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1504140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pos="526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07_Title, Subtitle and 6 Content">
    <p:bg>
      <p:bgPr>
        <a:solidFill>
          <a:schemeClr val="bg1"/>
        </a:solidFill>
        <a:effectLst/>
      </p:bgPr>
    </p:bg>
    <p:spTree>
      <p:nvGrpSpPr>
        <p:cNvPr id="1" name=""/>
        <p:cNvGrpSpPr/>
        <p:nvPr/>
      </p:nvGrpSpPr>
      <p:grpSpPr>
        <a:xfrm>
          <a:off x="0" y="0"/>
          <a:ext cx="0" cy="0"/>
          <a:chOff x="0" y="0"/>
          <a:chExt cx="0" cy="0"/>
        </a:xfrm>
      </p:grpSpPr>
      <p:sp>
        <p:nvSpPr>
          <p:cNvPr id="11" name="Slide Number Placeholder">
            <a:extLst>
              <a:ext uri="{FF2B5EF4-FFF2-40B4-BE49-F238E27FC236}">
                <a16:creationId xmlns:a16="http://schemas.microsoft.com/office/drawing/2014/main" id="{21DBC381-4A16-4769-AD7B-D40C7B1FC892}"/>
              </a:ext>
            </a:extLst>
          </p:cNvPr>
          <p:cNvSpPr>
            <a:spLocks noGrp="1"/>
          </p:cNvSpPr>
          <p:nvPr>
            <p:ph type="sldNum" sz="quarter" idx="12"/>
          </p:nvPr>
        </p:nvSpPr>
        <p:spPr/>
        <p:txBody>
          <a:bodyPr/>
          <a:lstStyle/>
          <a:p>
            <a:pPr>
              <a:defRPr/>
            </a:pPr>
            <a:r>
              <a:rPr lang="en-GB" altLang="es-ES"/>
              <a:t>Document Title | </a:t>
            </a:r>
            <a:fld id="{3276BA2E-D6A3-46A0-92F3-DC16F3A49814}" type="slidenum">
              <a:rPr lang="en-GB" altLang="es-ES" b="1" smtClean="0"/>
              <a:pPr>
                <a:defRPr/>
              </a:pPr>
              <a:t>‹#›</a:t>
            </a:fld>
            <a:endParaRPr lang="en-GB" altLang="es-ES" b="1"/>
          </a:p>
        </p:txBody>
      </p:sp>
      <p:sp>
        <p:nvSpPr>
          <p:cNvPr id="13" name="Sub Title">
            <a:extLst>
              <a:ext uri="{FF2B5EF4-FFF2-40B4-BE49-F238E27FC236}">
                <a16:creationId xmlns:a16="http://schemas.microsoft.com/office/drawing/2014/main" id="{50951DD1-74E8-42D4-B6C0-FDB04F15CE00}"/>
              </a:ext>
            </a:extLst>
          </p:cNvPr>
          <p:cNvSpPr>
            <a:spLocks noGrp="1"/>
          </p:cNvSpPr>
          <p:nvPr>
            <p:ph type="body" sz="quarter" idx="13"/>
          </p:nvPr>
        </p:nvSpPr>
        <p:spPr>
          <a:xfrm>
            <a:off x="524988" y="1260158"/>
            <a:ext cx="8291157" cy="270715"/>
          </a:xfrm>
        </p:spPr>
        <p:txBody>
          <a:bodyPr/>
          <a:lstStyle>
            <a:lvl1pPr marL="0" indent="0">
              <a:buNone/>
              <a:defRPr lang="en-US" dirty="0" smtClean="0">
                <a:solidFill>
                  <a:schemeClr val="bg2"/>
                </a:solidFill>
                <a:latin typeface="+mn-lt"/>
                <a:ea typeface="+mn-ea"/>
                <a:cs typeface="+mn-cs"/>
              </a:defRPr>
            </a:lvl1pPr>
          </a:lstStyle>
          <a:p>
            <a:pPr marL="0" lvl="0"/>
            <a:r>
              <a:rPr lang="fr-FR"/>
              <a:t>Cliquez pour modifier les styles du texte du masque</a:t>
            </a:r>
          </a:p>
        </p:txBody>
      </p:sp>
      <p:sp>
        <p:nvSpPr>
          <p:cNvPr id="7" name="Title">
            <a:extLst>
              <a:ext uri="{FF2B5EF4-FFF2-40B4-BE49-F238E27FC236}">
                <a16:creationId xmlns:a16="http://schemas.microsoft.com/office/drawing/2014/main" id="{9CE2D491-E04F-4FDF-9E93-3A011A5AAE42}"/>
              </a:ext>
            </a:extLst>
          </p:cNvPr>
          <p:cNvSpPr>
            <a:spLocks noGrp="1"/>
          </p:cNvSpPr>
          <p:nvPr>
            <p:ph type="title"/>
          </p:nvPr>
        </p:nvSpPr>
        <p:spPr/>
        <p:txBody>
          <a:bodyPr/>
          <a:lstStyle/>
          <a:p>
            <a:r>
              <a:rPr lang="fr-FR"/>
              <a:t>Modifiez le style du titre</a:t>
            </a:r>
            <a:endParaRPr lang="en-GB"/>
          </a:p>
        </p:txBody>
      </p:sp>
      <p:sp>
        <p:nvSpPr>
          <p:cNvPr id="8" name="Content Placeholder 7">
            <a:extLst>
              <a:ext uri="{FF2B5EF4-FFF2-40B4-BE49-F238E27FC236}">
                <a16:creationId xmlns:a16="http://schemas.microsoft.com/office/drawing/2014/main" id="{3E2B5F92-6076-444A-A8A8-7D0DE85BB438}"/>
              </a:ext>
            </a:extLst>
          </p:cNvPr>
          <p:cNvSpPr>
            <a:spLocks noGrp="1"/>
          </p:cNvSpPr>
          <p:nvPr>
            <p:ph sz="quarter" idx="14"/>
          </p:nvPr>
        </p:nvSpPr>
        <p:spPr>
          <a:xfrm>
            <a:off x="721860" y="2349670"/>
            <a:ext cx="3018684" cy="3019128"/>
          </a:xfrm>
        </p:spPr>
        <p:txBody>
          <a:bodyPr>
            <a:normAutofit/>
          </a:bodyPr>
          <a:lstStyle>
            <a:lvl1pPr>
              <a:defRPr sz="1654"/>
            </a:lvl1pPr>
            <a:lvl2pPr>
              <a:defRPr sz="1654"/>
            </a:lvl2pPr>
            <a:lvl3pPr>
              <a:defRPr sz="1654"/>
            </a:lvl3pPr>
            <a:lvl4pPr>
              <a:defRPr sz="1654"/>
            </a:lvl4pPr>
            <a:lvl5pPr>
              <a:defRPr sz="1654"/>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6" name="Content Placeholder 7">
            <a:extLst>
              <a:ext uri="{FF2B5EF4-FFF2-40B4-BE49-F238E27FC236}">
                <a16:creationId xmlns:a16="http://schemas.microsoft.com/office/drawing/2014/main" id="{F31B0907-F385-4C70-9110-D4980958E64A}"/>
              </a:ext>
            </a:extLst>
          </p:cNvPr>
          <p:cNvSpPr>
            <a:spLocks noGrp="1"/>
          </p:cNvSpPr>
          <p:nvPr>
            <p:ph sz="quarter" idx="15"/>
          </p:nvPr>
        </p:nvSpPr>
        <p:spPr>
          <a:xfrm>
            <a:off x="3911165" y="2349670"/>
            <a:ext cx="3018684" cy="3019128"/>
          </a:xfrm>
        </p:spPr>
        <p:txBody>
          <a:bodyPr>
            <a:normAutofit/>
          </a:bodyPr>
          <a:lstStyle>
            <a:lvl1pPr>
              <a:defRPr sz="1654"/>
            </a:lvl1pPr>
            <a:lvl2pPr>
              <a:defRPr sz="1654"/>
            </a:lvl2pPr>
            <a:lvl3pPr>
              <a:defRPr sz="1654"/>
            </a:lvl3pPr>
            <a:lvl4pPr>
              <a:defRPr sz="1654"/>
            </a:lvl4pPr>
            <a:lvl5pPr>
              <a:defRPr sz="1654"/>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9" name="Content Placeholder 7">
            <a:extLst>
              <a:ext uri="{FF2B5EF4-FFF2-40B4-BE49-F238E27FC236}">
                <a16:creationId xmlns:a16="http://schemas.microsoft.com/office/drawing/2014/main" id="{B25F1A01-E9CC-4C71-97D9-532D495AEED3}"/>
              </a:ext>
            </a:extLst>
          </p:cNvPr>
          <p:cNvSpPr>
            <a:spLocks noGrp="1"/>
          </p:cNvSpPr>
          <p:nvPr>
            <p:ph sz="quarter" idx="16"/>
          </p:nvPr>
        </p:nvSpPr>
        <p:spPr>
          <a:xfrm>
            <a:off x="7068294" y="2349670"/>
            <a:ext cx="3018684" cy="3019128"/>
          </a:xfrm>
        </p:spPr>
        <p:txBody>
          <a:bodyPr>
            <a:normAutofit/>
          </a:bodyPr>
          <a:lstStyle>
            <a:lvl1pPr>
              <a:defRPr sz="1654"/>
            </a:lvl1pPr>
            <a:lvl2pPr>
              <a:defRPr sz="1654"/>
            </a:lvl2pPr>
            <a:lvl3pPr>
              <a:defRPr sz="1654"/>
            </a:lvl3pPr>
            <a:lvl4pPr>
              <a:defRPr sz="1654"/>
            </a:lvl4pPr>
            <a:lvl5pPr>
              <a:defRPr sz="1654"/>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0" name="Content Placeholder 7">
            <a:extLst>
              <a:ext uri="{FF2B5EF4-FFF2-40B4-BE49-F238E27FC236}">
                <a16:creationId xmlns:a16="http://schemas.microsoft.com/office/drawing/2014/main" id="{C8C3A47C-02EB-4D5F-8040-2A9C5EFCCA95}"/>
              </a:ext>
            </a:extLst>
          </p:cNvPr>
          <p:cNvSpPr>
            <a:spLocks noGrp="1"/>
          </p:cNvSpPr>
          <p:nvPr>
            <p:ph sz="quarter" idx="17"/>
          </p:nvPr>
        </p:nvSpPr>
        <p:spPr>
          <a:xfrm>
            <a:off x="721860" y="5501300"/>
            <a:ext cx="3018684" cy="1525632"/>
          </a:xfrm>
        </p:spPr>
        <p:txBody>
          <a:bodyPr>
            <a:normAutofit/>
          </a:bodyPr>
          <a:lstStyle>
            <a:lvl1pPr>
              <a:defRPr sz="1417"/>
            </a:lvl1pPr>
            <a:lvl2pPr>
              <a:defRPr sz="1417"/>
            </a:lvl2pPr>
            <a:lvl3pPr>
              <a:defRPr sz="1417"/>
            </a:lvl3pPr>
            <a:lvl4pPr>
              <a:defRPr sz="1417"/>
            </a:lvl4pPr>
            <a:lvl5pPr>
              <a:defRPr sz="1417"/>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2" name="Content Placeholder 7">
            <a:extLst>
              <a:ext uri="{FF2B5EF4-FFF2-40B4-BE49-F238E27FC236}">
                <a16:creationId xmlns:a16="http://schemas.microsoft.com/office/drawing/2014/main" id="{6B363FD5-C552-4040-84D0-C6DA4A9C7F0F}"/>
              </a:ext>
            </a:extLst>
          </p:cNvPr>
          <p:cNvSpPr>
            <a:spLocks noGrp="1"/>
          </p:cNvSpPr>
          <p:nvPr>
            <p:ph sz="quarter" idx="18"/>
          </p:nvPr>
        </p:nvSpPr>
        <p:spPr>
          <a:xfrm>
            <a:off x="3911165" y="5501300"/>
            <a:ext cx="3018684" cy="1525632"/>
          </a:xfrm>
        </p:spPr>
        <p:txBody>
          <a:bodyPr>
            <a:normAutofit/>
          </a:bodyPr>
          <a:lstStyle>
            <a:lvl1pPr>
              <a:defRPr sz="1417"/>
            </a:lvl1pPr>
            <a:lvl2pPr>
              <a:defRPr sz="1417"/>
            </a:lvl2pPr>
            <a:lvl3pPr>
              <a:defRPr sz="1417"/>
            </a:lvl3pPr>
            <a:lvl4pPr>
              <a:defRPr sz="1417"/>
            </a:lvl4pPr>
            <a:lvl5pPr>
              <a:defRPr sz="1417"/>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4" name="Content Placeholder 7">
            <a:extLst>
              <a:ext uri="{FF2B5EF4-FFF2-40B4-BE49-F238E27FC236}">
                <a16:creationId xmlns:a16="http://schemas.microsoft.com/office/drawing/2014/main" id="{A06B3397-9C9F-4305-8870-406CA7F6AA42}"/>
              </a:ext>
            </a:extLst>
          </p:cNvPr>
          <p:cNvSpPr>
            <a:spLocks noGrp="1"/>
          </p:cNvSpPr>
          <p:nvPr>
            <p:ph sz="quarter" idx="19"/>
          </p:nvPr>
        </p:nvSpPr>
        <p:spPr>
          <a:xfrm>
            <a:off x="7068294" y="5501300"/>
            <a:ext cx="3018684" cy="1525632"/>
          </a:xfrm>
        </p:spPr>
        <p:txBody>
          <a:bodyPr>
            <a:normAutofit/>
          </a:bodyPr>
          <a:lstStyle>
            <a:lvl1pPr>
              <a:defRPr sz="1417"/>
            </a:lvl1pPr>
            <a:lvl2pPr>
              <a:defRPr sz="1417"/>
            </a:lvl2pPr>
            <a:lvl3pPr>
              <a:defRPr sz="1417"/>
            </a:lvl3pPr>
            <a:lvl4pPr>
              <a:defRPr sz="1417"/>
            </a:lvl4pPr>
            <a:lvl5pPr>
              <a:defRPr sz="1417"/>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15" name="Rectangle 14">
            <a:extLst>
              <a:ext uri="{FF2B5EF4-FFF2-40B4-BE49-F238E27FC236}">
                <a16:creationId xmlns:a16="http://schemas.microsoft.com/office/drawing/2014/main" id="{E3C00A59-2A2E-4453-92A2-60E94139B00A}"/>
              </a:ext>
            </a:extLst>
          </p:cNvPr>
          <p:cNvSpPr/>
          <p:nvPr userDrawn="1"/>
        </p:nvSpPr>
        <p:spPr>
          <a:xfrm>
            <a:off x="8816145" y="549284"/>
            <a:ext cx="1443871" cy="4460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4618612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extLst>
    <p:ext uri="{DCECCB84-F9BA-43D5-87BE-67443E8EF086}">
      <p15:sldGuideLst xmlns:p15="http://schemas.microsoft.com/office/powerpoint/2012/main">
        <p15:guide id="1" pos="5375">
          <p15:clr>
            <a:srgbClr val="FBAE40"/>
          </p15:clr>
        </p15:guide>
        <p15:guide id="2" orient="horz" pos="1253">
          <p15:clr>
            <a:srgbClr val="FBAE40"/>
          </p15:clr>
        </p15:guide>
        <p15:guide id="3" pos="385">
          <p15:clr>
            <a:srgbClr val="FBAE40"/>
          </p15:clr>
        </p15:guide>
        <p15:guide id="4" orient="horz" pos="3725">
          <p15:clr>
            <a:srgbClr val="FBAE40"/>
          </p15:clr>
        </p15:guide>
        <p15:guide id="5" orient="horz" pos="2863">
          <p15:clr>
            <a:srgbClr val="FBAE40"/>
          </p15:clr>
        </p15:guide>
        <p15:guide id="6" pos="3765">
          <p15:clr>
            <a:srgbClr val="FBAE40"/>
          </p15:clr>
        </p15:guide>
        <p15:guide id="7" pos="3696">
          <p15:clr>
            <a:srgbClr val="FBAE40"/>
          </p15:clr>
        </p15:guide>
        <p15:guide id="8" pos="2086">
          <p15:clr>
            <a:srgbClr val="FBAE40"/>
          </p15:clr>
        </p15:guide>
        <p15:guide id="9" pos="1995">
          <p15:clr>
            <a:srgbClr val="FBAE40"/>
          </p15:clr>
        </p15:guide>
        <p15:guide id="10" orient="horz" pos="293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18.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7.png"/><Relationship Id="rId5" Type="http://schemas.openxmlformats.org/officeDocument/2006/relationships/slideLayout" Target="../slideLayouts/slideLayout26.xml"/><Relationship Id="rId10"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itle Placeholder 2"/>
          <p:cNvSpPr>
            <a:spLocks noGrp="1"/>
          </p:cNvSpPr>
          <p:nvPr>
            <p:ph type="title"/>
          </p:nvPr>
        </p:nvSpPr>
        <p:spPr bwMode="auto">
          <a:xfrm>
            <a:off x="742950" y="103197"/>
            <a:ext cx="6983414"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fr-FR" altLang="es-ES"/>
              <a:t>Modifiez le style du titre</a:t>
            </a:r>
            <a:endParaRPr lang="en-GB" altLang="es-ES"/>
          </a:p>
        </p:txBody>
      </p:sp>
      <p:sp>
        <p:nvSpPr>
          <p:cNvPr id="4" name="Text Placeholder 3"/>
          <p:cNvSpPr>
            <a:spLocks noGrp="1"/>
          </p:cNvSpPr>
          <p:nvPr>
            <p:ph type="body" idx="1"/>
          </p:nvPr>
        </p:nvSpPr>
        <p:spPr>
          <a:xfrm>
            <a:off x="742950" y="1169990"/>
            <a:ext cx="9517064" cy="1723886"/>
          </a:xfrm>
          <a:prstGeom prst="rect">
            <a:avLst/>
          </a:prstGeom>
        </p:spPr>
        <p:txBody>
          <a:bodyPr vert="horz" wrap="square" lIns="0" tIns="0" rIns="0" bIns="0" rtlCol="0">
            <a:sp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6" name="Slide Number Placeholder 5"/>
          <p:cNvSpPr>
            <a:spLocks noGrp="1"/>
          </p:cNvSpPr>
          <p:nvPr>
            <p:ph type="sldNum" sz="quarter" idx="4"/>
          </p:nvPr>
        </p:nvSpPr>
        <p:spPr>
          <a:xfrm>
            <a:off x="8697915" y="7748588"/>
            <a:ext cx="1562101" cy="190500"/>
          </a:xfrm>
          <a:prstGeom prst="rect">
            <a:avLst/>
          </a:prstGeom>
        </p:spPr>
        <p:txBody>
          <a:bodyPr vert="horz" wrap="square" lIns="0" tIns="0" rIns="0" bIns="0" numCol="1" anchor="ctr" anchorCtr="0" compatLnSpc="1">
            <a:prstTxWarp prst="textNoShape">
              <a:avLst/>
            </a:prstTxWarp>
          </a:bodyPr>
          <a:lstStyle>
            <a:lvl1pPr algn="r" eaLnBrk="1" hangingPunct="1">
              <a:defRPr sz="1200" smtClean="0">
                <a:solidFill>
                  <a:srgbClr val="999A9B"/>
                </a:solidFill>
                <a:cs typeface="Arial" panose="020B0604020202020204" pitchFamily="34" charset="0"/>
              </a:defRPr>
            </a:lvl1pPr>
          </a:lstStyle>
          <a:p>
            <a:pPr>
              <a:defRPr/>
            </a:pPr>
            <a:r>
              <a:rPr lang="en-GB" altLang="es-ES"/>
              <a:t>Document Title | </a:t>
            </a:r>
            <a:fld id="{3276BA2E-D6A3-46A0-92F3-DC16F3A49814}" type="slidenum">
              <a:rPr lang="en-GB" altLang="es-ES" b="1" smtClean="0"/>
              <a:pPr>
                <a:defRPr/>
              </a:pPr>
              <a:t>‹#›</a:t>
            </a:fld>
            <a:endParaRPr lang="en-GB" altLang="es-ES" b="1"/>
          </a:p>
        </p:txBody>
      </p:sp>
      <p:grpSp>
        <p:nvGrpSpPr>
          <p:cNvPr id="7" name="Group 8">
            <a:extLst>
              <a:ext uri="{FF2B5EF4-FFF2-40B4-BE49-F238E27FC236}">
                <a16:creationId xmlns:a16="http://schemas.microsoft.com/office/drawing/2014/main" id="{DB851AC9-D02A-4817-BCA6-1BFBEB775E78}"/>
              </a:ext>
            </a:extLst>
          </p:cNvPr>
          <p:cNvGrpSpPr>
            <a:grpSpLocks noChangeAspect="1"/>
          </p:cNvGrpSpPr>
          <p:nvPr userDrawn="1"/>
        </p:nvGrpSpPr>
        <p:grpSpPr>
          <a:xfrm>
            <a:off x="8970423" y="607679"/>
            <a:ext cx="1028955" cy="220671"/>
            <a:chOff x="1446857" y="2821271"/>
            <a:chExt cx="1584325" cy="339725"/>
          </a:xfrm>
        </p:grpSpPr>
        <p:sp>
          <p:nvSpPr>
            <p:cNvPr id="8" name="AutoShape 13">
              <a:extLst>
                <a:ext uri="{FF2B5EF4-FFF2-40B4-BE49-F238E27FC236}">
                  <a16:creationId xmlns:a16="http://schemas.microsoft.com/office/drawing/2014/main" id="{A16E96BB-AB8F-4DE2-98E5-6F319E26A8F6}"/>
                </a:ext>
              </a:extLst>
            </p:cNvPr>
            <p:cNvSpPr>
              <a:spLocks noChangeAspect="1" noChangeArrowheads="1" noTextEdit="1"/>
            </p:cNvSpPr>
            <p:nvPr/>
          </p:nvSpPr>
          <p:spPr bwMode="auto">
            <a:xfrm>
              <a:off x="1446857" y="2821271"/>
              <a:ext cx="1584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9" name="Freeform 15">
              <a:extLst>
                <a:ext uri="{FF2B5EF4-FFF2-40B4-BE49-F238E27FC236}">
                  <a16:creationId xmlns:a16="http://schemas.microsoft.com/office/drawing/2014/main" id="{6E968BD1-C755-455F-87AC-0C589CABF26A}"/>
                </a:ext>
              </a:extLst>
            </p:cNvPr>
            <p:cNvSpPr>
              <a:spLocks noEditPoints="1"/>
            </p:cNvSpPr>
            <p:nvPr/>
          </p:nvSpPr>
          <p:spPr bwMode="auto">
            <a:xfrm>
              <a:off x="1448445" y="2827621"/>
              <a:ext cx="192088" cy="250825"/>
            </a:xfrm>
            <a:custGeom>
              <a:avLst/>
              <a:gdLst>
                <a:gd name="T0" fmla="*/ 64 w 168"/>
                <a:gd name="T1" fmla="*/ 106 h 218"/>
                <a:gd name="T2" fmla="*/ 76 w 168"/>
                <a:gd name="T3" fmla="*/ 106 h 218"/>
                <a:gd name="T4" fmla="*/ 131 w 168"/>
                <a:gd name="T5" fmla="*/ 60 h 218"/>
                <a:gd name="T6" fmla="*/ 84 w 168"/>
                <a:gd name="T7" fmla="*/ 15 h 218"/>
                <a:gd name="T8" fmla="*/ 64 w 168"/>
                <a:gd name="T9" fmla="*/ 39 h 218"/>
                <a:gd name="T10" fmla="*/ 64 w 168"/>
                <a:gd name="T11" fmla="*/ 106 h 218"/>
                <a:gd name="T12" fmla="*/ 0 w 168"/>
                <a:gd name="T13" fmla="*/ 210 h 218"/>
                <a:gd name="T14" fmla="*/ 28 w 168"/>
                <a:gd name="T15" fmla="*/ 179 h 218"/>
                <a:gd name="T16" fmla="*/ 28 w 168"/>
                <a:gd name="T17" fmla="*/ 39 h 218"/>
                <a:gd name="T18" fmla="*/ 0 w 168"/>
                <a:gd name="T19" fmla="*/ 8 h 218"/>
                <a:gd name="T20" fmla="*/ 0 w 168"/>
                <a:gd name="T21" fmla="*/ 0 h 218"/>
                <a:gd name="T22" fmla="*/ 93 w 168"/>
                <a:gd name="T23" fmla="*/ 0 h 218"/>
                <a:gd name="T24" fmla="*/ 168 w 168"/>
                <a:gd name="T25" fmla="*/ 60 h 218"/>
                <a:gd name="T26" fmla="*/ 76 w 168"/>
                <a:gd name="T27" fmla="*/ 121 h 218"/>
                <a:gd name="T28" fmla="*/ 64 w 168"/>
                <a:gd name="T29" fmla="*/ 121 h 218"/>
                <a:gd name="T30" fmla="*/ 64 w 168"/>
                <a:gd name="T31" fmla="*/ 179 h 218"/>
                <a:gd name="T32" fmla="*/ 92 w 168"/>
                <a:gd name="T33" fmla="*/ 210 h 218"/>
                <a:gd name="T34" fmla="*/ 92 w 168"/>
                <a:gd name="T35" fmla="*/ 218 h 218"/>
                <a:gd name="T36" fmla="*/ 0 w 168"/>
                <a:gd name="T37" fmla="*/ 218 h 218"/>
                <a:gd name="T38" fmla="*/ 0 w 168"/>
                <a:gd name="T39" fmla="*/ 2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218">
                  <a:moveTo>
                    <a:pt x="64" y="106"/>
                  </a:moveTo>
                  <a:cubicBezTo>
                    <a:pt x="76" y="106"/>
                    <a:pt x="76" y="106"/>
                    <a:pt x="76" y="106"/>
                  </a:cubicBezTo>
                  <a:cubicBezTo>
                    <a:pt x="104" y="106"/>
                    <a:pt x="131" y="104"/>
                    <a:pt x="131" y="60"/>
                  </a:cubicBezTo>
                  <a:cubicBezTo>
                    <a:pt x="131" y="21"/>
                    <a:pt x="112" y="15"/>
                    <a:pt x="84" y="15"/>
                  </a:cubicBezTo>
                  <a:cubicBezTo>
                    <a:pt x="67" y="15"/>
                    <a:pt x="64" y="19"/>
                    <a:pt x="64" y="39"/>
                  </a:cubicBezTo>
                  <a:lnTo>
                    <a:pt x="64" y="106"/>
                  </a:lnTo>
                  <a:close/>
                  <a:moveTo>
                    <a:pt x="0" y="210"/>
                  </a:moveTo>
                  <a:cubicBezTo>
                    <a:pt x="23" y="210"/>
                    <a:pt x="28" y="205"/>
                    <a:pt x="28" y="179"/>
                  </a:cubicBezTo>
                  <a:cubicBezTo>
                    <a:pt x="28" y="39"/>
                    <a:pt x="28" y="39"/>
                    <a:pt x="28" y="39"/>
                  </a:cubicBezTo>
                  <a:cubicBezTo>
                    <a:pt x="28" y="13"/>
                    <a:pt x="23" y="8"/>
                    <a:pt x="0" y="8"/>
                  </a:cubicBezTo>
                  <a:cubicBezTo>
                    <a:pt x="0" y="0"/>
                    <a:pt x="0" y="0"/>
                    <a:pt x="0" y="0"/>
                  </a:cubicBezTo>
                  <a:cubicBezTo>
                    <a:pt x="93" y="0"/>
                    <a:pt x="93" y="0"/>
                    <a:pt x="93" y="0"/>
                  </a:cubicBezTo>
                  <a:cubicBezTo>
                    <a:pt x="135" y="0"/>
                    <a:pt x="168" y="15"/>
                    <a:pt x="168" y="60"/>
                  </a:cubicBezTo>
                  <a:cubicBezTo>
                    <a:pt x="168" y="118"/>
                    <a:pt x="117" y="121"/>
                    <a:pt x="76" y="121"/>
                  </a:cubicBezTo>
                  <a:cubicBezTo>
                    <a:pt x="64" y="121"/>
                    <a:pt x="64" y="121"/>
                    <a:pt x="64" y="121"/>
                  </a:cubicBezTo>
                  <a:cubicBezTo>
                    <a:pt x="64" y="179"/>
                    <a:pt x="64" y="179"/>
                    <a:pt x="64" y="179"/>
                  </a:cubicBezTo>
                  <a:cubicBezTo>
                    <a:pt x="64" y="205"/>
                    <a:pt x="69" y="210"/>
                    <a:pt x="92" y="210"/>
                  </a:cubicBezTo>
                  <a:cubicBezTo>
                    <a:pt x="92" y="218"/>
                    <a:pt x="92" y="218"/>
                    <a:pt x="92" y="218"/>
                  </a:cubicBezTo>
                  <a:cubicBezTo>
                    <a:pt x="0" y="218"/>
                    <a:pt x="0" y="218"/>
                    <a:pt x="0" y="218"/>
                  </a:cubicBezTo>
                  <a:lnTo>
                    <a:pt x="0" y="210"/>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0" name="Freeform 16">
              <a:extLst>
                <a:ext uri="{FF2B5EF4-FFF2-40B4-BE49-F238E27FC236}">
                  <a16:creationId xmlns:a16="http://schemas.microsoft.com/office/drawing/2014/main" id="{5E94BE4C-50E1-48C5-BD4C-1C6896D3C1B9}"/>
                </a:ext>
              </a:extLst>
            </p:cNvPr>
            <p:cNvSpPr>
              <a:spLocks noEditPoints="1"/>
            </p:cNvSpPr>
            <p:nvPr/>
          </p:nvSpPr>
          <p:spPr bwMode="auto">
            <a:xfrm>
              <a:off x="1448445" y="2826034"/>
              <a:ext cx="192088" cy="254000"/>
            </a:xfrm>
            <a:custGeom>
              <a:avLst/>
              <a:gdLst>
                <a:gd name="T0" fmla="*/ 93 w 169"/>
                <a:gd name="T1" fmla="*/ 220 h 220"/>
                <a:gd name="T2" fmla="*/ 0 w 169"/>
                <a:gd name="T3" fmla="*/ 220 h 220"/>
                <a:gd name="T4" fmla="*/ 0 w 169"/>
                <a:gd name="T5" fmla="*/ 210 h 220"/>
                <a:gd name="T6" fmla="*/ 0 w 169"/>
                <a:gd name="T7" fmla="*/ 210 h 220"/>
                <a:gd name="T8" fmla="*/ 28 w 169"/>
                <a:gd name="T9" fmla="*/ 180 h 220"/>
                <a:gd name="T10" fmla="*/ 28 w 169"/>
                <a:gd name="T11" fmla="*/ 40 h 220"/>
                <a:gd name="T12" fmla="*/ 0 w 169"/>
                <a:gd name="T13" fmla="*/ 10 h 220"/>
                <a:gd name="T14" fmla="*/ 0 w 169"/>
                <a:gd name="T15" fmla="*/ 10 h 220"/>
                <a:gd name="T16" fmla="*/ 0 w 169"/>
                <a:gd name="T17" fmla="*/ 0 h 220"/>
                <a:gd name="T18" fmla="*/ 93 w 169"/>
                <a:gd name="T19" fmla="*/ 0 h 220"/>
                <a:gd name="T20" fmla="*/ 169 w 169"/>
                <a:gd name="T21" fmla="*/ 61 h 220"/>
                <a:gd name="T22" fmla="*/ 76 w 169"/>
                <a:gd name="T23" fmla="*/ 123 h 220"/>
                <a:gd name="T24" fmla="*/ 65 w 169"/>
                <a:gd name="T25" fmla="*/ 123 h 220"/>
                <a:gd name="T26" fmla="*/ 65 w 169"/>
                <a:gd name="T27" fmla="*/ 180 h 220"/>
                <a:gd name="T28" fmla="*/ 92 w 169"/>
                <a:gd name="T29" fmla="*/ 210 h 220"/>
                <a:gd name="T30" fmla="*/ 93 w 169"/>
                <a:gd name="T31" fmla="*/ 210 h 220"/>
                <a:gd name="T32" fmla="*/ 93 w 169"/>
                <a:gd name="T33" fmla="*/ 220 h 220"/>
                <a:gd name="T34" fmla="*/ 1 w 169"/>
                <a:gd name="T35" fmla="*/ 218 h 220"/>
                <a:gd name="T36" fmla="*/ 91 w 169"/>
                <a:gd name="T37" fmla="*/ 218 h 220"/>
                <a:gd name="T38" fmla="*/ 91 w 169"/>
                <a:gd name="T39" fmla="*/ 212 h 220"/>
                <a:gd name="T40" fmla="*/ 64 w 169"/>
                <a:gd name="T41" fmla="*/ 180 h 220"/>
                <a:gd name="T42" fmla="*/ 64 w 169"/>
                <a:gd name="T43" fmla="*/ 122 h 220"/>
                <a:gd name="T44" fmla="*/ 76 w 169"/>
                <a:gd name="T45" fmla="*/ 122 h 220"/>
                <a:gd name="T46" fmla="*/ 168 w 169"/>
                <a:gd name="T47" fmla="*/ 61 h 220"/>
                <a:gd name="T48" fmla="*/ 93 w 169"/>
                <a:gd name="T49" fmla="*/ 2 h 220"/>
                <a:gd name="T50" fmla="*/ 1 w 169"/>
                <a:gd name="T51" fmla="*/ 2 h 220"/>
                <a:gd name="T52" fmla="*/ 1 w 169"/>
                <a:gd name="T53" fmla="*/ 8 h 220"/>
                <a:gd name="T54" fmla="*/ 29 w 169"/>
                <a:gd name="T55" fmla="*/ 40 h 220"/>
                <a:gd name="T56" fmla="*/ 29 w 169"/>
                <a:gd name="T57" fmla="*/ 180 h 220"/>
                <a:gd name="T58" fmla="*/ 1 w 169"/>
                <a:gd name="T59" fmla="*/ 212 h 220"/>
                <a:gd name="T60" fmla="*/ 1 w 169"/>
                <a:gd name="T61" fmla="*/ 218 h 220"/>
                <a:gd name="T62" fmla="*/ 76 w 169"/>
                <a:gd name="T63" fmla="*/ 108 h 220"/>
                <a:gd name="T64" fmla="*/ 64 w 169"/>
                <a:gd name="T65" fmla="*/ 108 h 220"/>
                <a:gd name="T66" fmla="*/ 64 w 169"/>
                <a:gd name="T67" fmla="*/ 40 h 220"/>
                <a:gd name="T68" fmla="*/ 84 w 169"/>
                <a:gd name="T69" fmla="*/ 15 h 220"/>
                <a:gd name="T70" fmla="*/ 132 w 169"/>
                <a:gd name="T71" fmla="*/ 61 h 220"/>
                <a:gd name="T72" fmla="*/ 76 w 169"/>
                <a:gd name="T73" fmla="*/ 108 h 220"/>
                <a:gd name="T74" fmla="*/ 65 w 169"/>
                <a:gd name="T75" fmla="*/ 107 h 220"/>
                <a:gd name="T76" fmla="*/ 76 w 169"/>
                <a:gd name="T77" fmla="*/ 107 h 220"/>
                <a:gd name="T78" fmla="*/ 130 w 169"/>
                <a:gd name="T79" fmla="*/ 61 h 220"/>
                <a:gd name="T80" fmla="*/ 84 w 169"/>
                <a:gd name="T81" fmla="*/ 17 h 220"/>
                <a:gd name="T82" fmla="*/ 65 w 169"/>
                <a:gd name="T83" fmla="*/ 40 h 220"/>
                <a:gd name="T84" fmla="*/ 65 w 169"/>
                <a:gd name="T85" fmla="*/ 10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220">
                  <a:moveTo>
                    <a:pt x="93" y="220"/>
                  </a:moveTo>
                  <a:cubicBezTo>
                    <a:pt x="0" y="220"/>
                    <a:pt x="0" y="220"/>
                    <a:pt x="0" y="220"/>
                  </a:cubicBezTo>
                  <a:cubicBezTo>
                    <a:pt x="0" y="210"/>
                    <a:pt x="0" y="210"/>
                    <a:pt x="0" y="210"/>
                  </a:cubicBezTo>
                  <a:cubicBezTo>
                    <a:pt x="0" y="210"/>
                    <a:pt x="0" y="210"/>
                    <a:pt x="0" y="210"/>
                  </a:cubicBezTo>
                  <a:cubicBezTo>
                    <a:pt x="23" y="210"/>
                    <a:pt x="28" y="205"/>
                    <a:pt x="28" y="180"/>
                  </a:cubicBezTo>
                  <a:cubicBezTo>
                    <a:pt x="28" y="40"/>
                    <a:pt x="28" y="40"/>
                    <a:pt x="28" y="40"/>
                  </a:cubicBezTo>
                  <a:cubicBezTo>
                    <a:pt x="28" y="15"/>
                    <a:pt x="23" y="10"/>
                    <a:pt x="0" y="10"/>
                  </a:cubicBezTo>
                  <a:cubicBezTo>
                    <a:pt x="0" y="10"/>
                    <a:pt x="0" y="10"/>
                    <a:pt x="0" y="10"/>
                  </a:cubicBezTo>
                  <a:cubicBezTo>
                    <a:pt x="0" y="0"/>
                    <a:pt x="0" y="0"/>
                    <a:pt x="0" y="0"/>
                  </a:cubicBezTo>
                  <a:cubicBezTo>
                    <a:pt x="93" y="0"/>
                    <a:pt x="93" y="0"/>
                    <a:pt x="93" y="0"/>
                  </a:cubicBezTo>
                  <a:cubicBezTo>
                    <a:pt x="143" y="0"/>
                    <a:pt x="169" y="21"/>
                    <a:pt x="169" y="61"/>
                  </a:cubicBezTo>
                  <a:cubicBezTo>
                    <a:pt x="169" y="123"/>
                    <a:pt x="109" y="123"/>
                    <a:pt x="76" y="123"/>
                  </a:cubicBezTo>
                  <a:cubicBezTo>
                    <a:pt x="65" y="123"/>
                    <a:pt x="65" y="123"/>
                    <a:pt x="65" y="123"/>
                  </a:cubicBezTo>
                  <a:cubicBezTo>
                    <a:pt x="65" y="180"/>
                    <a:pt x="65" y="180"/>
                    <a:pt x="65" y="180"/>
                  </a:cubicBezTo>
                  <a:cubicBezTo>
                    <a:pt x="65" y="205"/>
                    <a:pt x="69" y="210"/>
                    <a:pt x="92" y="210"/>
                  </a:cubicBezTo>
                  <a:cubicBezTo>
                    <a:pt x="93" y="210"/>
                    <a:pt x="93" y="210"/>
                    <a:pt x="93" y="210"/>
                  </a:cubicBezTo>
                  <a:lnTo>
                    <a:pt x="93" y="220"/>
                  </a:lnTo>
                  <a:close/>
                  <a:moveTo>
                    <a:pt x="1" y="218"/>
                  </a:moveTo>
                  <a:cubicBezTo>
                    <a:pt x="91" y="218"/>
                    <a:pt x="91" y="218"/>
                    <a:pt x="91" y="218"/>
                  </a:cubicBezTo>
                  <a:cubicBezTo>
                    <a:pt x="91" y="212"/>
                    <a:pt x="91" y="212"/>
                    <a:pt x="91" y="212"/>
                  </a:cubicBezTo>
                  <a:cubicBezTo>
                    <a:pt x="68" y="211"/>
                    <a:pt x="64" y="206"/>
                    <a:pt x="64" y="180"/>
                  </a:cubicBezTo>
                  <a:cubicBezTo>
                    <a:pt x="64" y="122"/>
                    <a:pt x="64" y="122"/>
                    <a:pt x="64" y="122"/>
                  </a:cubicBezTo>
                  <a:cubicBezTo>
                    <a:pt x="76" y="122"/>
                    <a:pt x="76" y="122"/>
                    <a:pt x="76" y="122"/>
                  </a:cubicBezTo>
                  <a:cubicBezTo>
                    <a:pt x="121" y="122"/>
                    <a:pt x="168" y="117"/>
                    <a:pt x="168" y="61"/>
                  </a:cubicBezTo>
                  <a:cubicBezTo>
                    <a:pt x="168" y="12"/>
                    <a:pt x="127" y="2"/>
                    <a:pt x="93" y="2"/>
                  </a:cubicBezTo>
                  <a:cubicBezTo>
                    <a:pt x="1" y="2"/>
                    <a:pt x="1" y="2"/>
                    <a:pt x="1" y="2"/>
                  </a:cubicBezTo>
                  <a:cubicBezTo>
                    <a:pt x="1" y="8"/>
                    <a:pt x="1" y="8"/>
                    <a:pt x="1" y="8"/>
                  </a:cubicBezTo>
                  <a:cubicBezTo>
                    <a:pt x="24" y="9"/>
                    <a:pt x="29" y="14"/>
                    <a:pt x="29" y="40"/>
                  </a:cubicBezTo>
                  <a:cubicBezTo>
                    <a:pt x="29" y="180"/>
                    <a:pt x="29" y="180"/>
                    <a:pt x="29" y="180"/>
                  </a:cubicBezTo>
                  <a:cubicBezTo>
                    <a:pt x="29" y="206"/>
                    <a:pt x="24" y="211"/>
                    <a:pt x="1" y="212"/>
                  </a:cubicBezTo>
                  <a:lnTo>
                    <a:pt x="1" y="218"/>
                  </a:lnTo>
                  <a:close/>
                  <a:moveTo>
                    <a:pt x="76" y="108"/>
                  </a:moveTo>
                  <a:cubicBezTo>
                    <a:pt x="64" y="108"/>
                    <a:pt x="64" y="108"/>
                    <a:pt x="64" y="108"/>
                  </a:cubicBezTo>
                  <a:cubicBezTo>
                    <a:pt x="64" y="40"/>
                    <a:pt x="64" y="40"/>
                    <a:pt x="64" y="40"/>
                  </a:cubicBezTo>
                  <a:cubicBezTo>
                    <a:pt x="64" y="20"/>
                    <a:pt x="66" y="15"/>
                    <a:pt x="84" y="15"/>
                  </a:cubicBezTo>
                  <a:cubicBezTo>
                    <a:pt x="114" y="15"/>
                    <a:pt x="132" y="23"/>
                    <a:pt x="132" y="61"/>
                  </a:cubicBezTo>
                  <a:cubicBezTo>
                    <a:pt x="132" y="105"/>
                    <a:pt x="106" y="108"/>
                    <a:pt x="76" y="108"/>
                  </a:cubicBezTo>
                  <a:close/>
                  <a:moveTo>
                    <a:pt x="65" y="107"/>
                  </a:moveTo>
                  <a:cubicBezTo>
                    <a:pt x="76" y="107"/>
                    <a:pt x="76" y="107"/>
                    <a:pt x="76" y="107"/>
                  </a:cubicBezTo>
                  <a:cubicBezTo>
                    <a:pt x="106" y="107"/>
                    <a:pt x="130" y="103"/>
                    <a:pt x="130" y="61"/>
                  </a:cubicBezTo>
                  <a:cubicBezTo>
                    <a:pt x="130" y="24"/>
                    <a:pt x="113" y="17"/>
                    <a:pt x="84" y="17"/>
                  </a:cubicBezTo>
                  <a:cubicBezTo>
                    <a:pt x="68" y="17"/>
                    <a:pt x="65" y="20"/>
                    <a:pt x="65" y="40"/>
                  </a:cubicBezTo>
                  <a:lnTo>
                    <a:pt x="65" y="107"/>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1" name="Freeform 17">
              <a:extLst>
                <a:ext uri="{FF2B5EF4-FFF2-40B4-BE49-F238E27FC236}">
                  <a16:creationId xmlns:a16="http://schemas.microsoft.com/office/drawing/2014/main" id="{E8B86E91-092D-497D-B44C-DA712249CC87}"/>
                </a:ext>
              </a:extLst>
            </p:cNvPr>
            <p:cNvSpPr>
              <a:spLocks noEditPoints="1"/>
            </p:cNvSpPr>
            <p:nvPr/>
          </p:nvSpPr>
          <p:spPr bwMode="auto">
            <a:xfrm>
              <a:off x="1640532" y="2900646"/>
              <a:ext cx="169863" cy="180975"/>
            </a:xfrm>
            <a:custGeom>
              <a:avLst/>
              <a:gdLst>
                <a:gd name="T0" fmla="*/ 87 w 148"/>
                <a:gd name="T1" fmla="*/ 82 h 157"/>
                <a:gd name="T2" fmla="*/ 35 w 148"/>
                <a:gd name="T3" fmla="*/ 115 h 157"/>
                <a:gd name="T4" fmla="*/ 56 w 148"/>
                <a:gd name="T5" fmla="*/ 139 h 157"/>
                <a:gd name="T6" fmla="*/ 87 w 148"/>
                <a:gd name="T7" fmla="*/ 101 h 157"/>
                <a:gd name="T8" fmla="*/ 87 w 148"/>
                <a:gd name="T9" fmla="*/ 82 h 157"/>
                <a:gd name="T10" fmla="*/ 148 w 148"/>
                <a:gd name="T11" fmla="*/ 151 h 157"/>
                <a:gd name="T12" fmla="*/ 113 w 148"/>
                <a:gd name="T13" fmla="*/ 157 h 157"/>
                <a:gd name="T14" fmla="*/ 87 w 148"/>
                <a:gd name="T15" fmla="*/ 135 h 157"/>
                <a:gd name="T16" fmla="*/ 43 w 148"/>
                <a:gd name="T17" fmla="*/ 157 h 157"/>
                <a:gd name="T18" fmla="*/ 0 w 148"/>
                <a:gd name="T19" fmla="*/ 120 h 157"/>
                <a:gd name="T20" fmla="*/ 87 w 148"/>
                <a:gd name="T21" fmla="*/ 70 h 157"/>
                <a:gd name="T22" fmla="*/ 87 w 148"/>
                <a:gd name="T23" fmla="*/ 54 h 157"/>
                <a:gd name="T24" fmla="*/ 64 w 148"/>
                <a:gd name="T25" fmla="*/ 11 h 157"/>
                <a:gd name="T26" fmla="*/ 25 w 148"/>
                <a:gd name="T27" fmla="*/ 51 h 157"/>
                <a:gd name="T28" fmla="*/ 6 w 148"/>
                <a:gd name="T29" fmla="*/ 34 h 157"/>
                <a:gd name="T30" fmla="*/ 66 w 148"/>
                <a:gd name="T31" fmla="*/ 0 h 157"/>
                <a:gd name="T32" fmla="*/ 120 w 148"/>
                <a:gd name="T33" fmla="*/ 54 h 157"/>
                <a:gd name="T34" fmla="*/ 120 w 148"/>
                <a:gd name="T35" fmla="*/ 119 h 157"/>
                <a:gd name="T36" fmla="*/ 135 w 148"/>
                <a:gd name="T37" fmla="*/ 146 h 157"/>
                <a:gd name="T38" fmla="*/ 148 w 148"/>
                <a:gd name="T39" fmla="*/ 143 h 157"/>
                <a:gd name="T40" fmla="*/ 148 w 148"/>
                <a:gd name="T41" fmla="*/ 15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8" h="157">
                  <a:moveTo>
                    <a:pt x="87" y="82"/>
                  </a:moveTo>
                  <a:cubicBezTo>
                    <a:pt x="75" y="83"/>
                    <a:pt x="35" y="85"/>
                    <a:pt x="35" y="115"/>
                  </a:cubicBezTo>
                  <a:cubicBezTo>
                    <a:pt x="35" y="128"/>
                    <a:pt x="42" y="139"/>
                    <a:pt x="56" y="139"/>
                  </a:cubicBezTo>
                  <a:cubicBezTo>
                    <a:pt x="75" y="139"/>
                    <a:pt x="87" y="125"/>
                    <a:pt x="87" y="101"/>
                  </a:cubicBezTo>
                  <a:lnTo>
                    <a:pt x="87" y="82"/>
                  </a:lnTo>
                  <a:close/>
                  <a:moveTo>
                    <a:pt x="148" y="151"/>
                  </a:moveTo>
                  <a:cubicBezTo>
                    <a:pt x="136" y="155"/>
                    <a:pt x="127" y="157"/>
                    <a:pt x="113" y="157"/>
                  </a:cubicBezTo>
                  <a:cubicBezTo>
                    <a:pt x="94" y="157"/>
                    <a:pt x="90" y="146"/>
                    <a:pt x="87" y="135"/>
                  </a:cubicBezTo>
                  <a:cubicBezTo>
                    <a:pt x="81" y="142"/>
                    <a:pt x="67" y="157"/>
                    <a:pt x="43" y="157"/>
                  </a:cubicBezTo>
                  <a:cubicBezTo>
                    <a:pt x="20" y="157"/>
                    <a:pt x="0" y="141"/>
                    <a:pt x="0" y="120"/>
                  </a:cubicBezTo>
                  <a:cubicBezTo>
                    <a:pt x="0" y="74"/>
                    <a:pt x="67" y="71"/>
                    <a:pt x="87" y="70"/>
                  </a:cubicBezTo>
                  <a:cubicBezTo>
                    <a:pt x="87" y="54"/>
                    <a:pt x="87" y="54"/>
                    <a:pt x="87" y="54"/>
                  </a:cubicBezTo>
                  <a:cubicBezTo>
                    <a:pt x="87" y="36"/>
                    <a:pt x="87" y="11"/>
                    <a:pt x="64" y="11"/>
                  </a:cubicBezTo>
                  <a:cubicBezTo>
                    <a:pt x="32" y="11"/>
                    <a:pt x="54" y="51"/>
                    <a:pt x="25" y="51"/>
                  </a:cubicBezTo>
                  <a:cubicBezTo>
                    <a:pt x="15" y="51"/>
                    <a:pt x="6" y="45"/>
                    <a:pt x="6" y="34"/>
                  </a:cubicBezTo>
                  <a:cubicBezTo>
                    <a:pt x="6" y="10"/>
                    <a:pt x="39" y="0"/>
                    <a:pt x="66" y="0"/>
                  </a:cubicBezTo>
                  <a:cubicBezTo>
                    <a:pt x="107" y="0"/>
                    <a:pt x="120" y="16"/>
                    <a:pt x="120" y="54"/>
                  </a:cubicBezTo>
                  <a:cubicBezTo>
                    <a:pt x="120" y="119"/>
                    <a:pt x="120" y="119"/>
                    <a:pt x="120" y="119"/>
                  </a:cubicBezTo>
                  <a:cubicBezTo>
                    <a:pt x="120" y="139"/>
                    <a:pt x="124" y="146"/>
                    <a:pt x="135" y="146"/>
                  </a:cubicBezTo>
                  <a:cubicBezTo>
                    <a:pt x="139" y="146"/>
                    <a:pt x="143" y="144"/>
                    <a:pt x="148" y="143"/>
                  </a:cubicBezTo>
                  <a:lnTo>
                    <a:pt x="148" y="151"/>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2" name="Freeform 18">
              <a:extLst>
                <a:ext uri="{FF2B5EF4-FFF2-40B4-BE49-F238E27FC236}">
                  <a16:creationId xmlns:a16="http://schemas.microsoft.com/office/drawing/2014/main" id="{E8D811E5-0169-4A46-ABEF-37B320126205}"/>
                </a:ext>
              </a:extLst>
            </p:cNvPr>
            <p:cNvSpPr>
              <a:spLocks noEditPoints="1"/>
            </p:cNvSpPr>
            <p:nvPr/>
          </p:nvSpPr>
          <p:spPr bwMode="auto">
            <a:xfrm>
              <a:off x="1640532" y="2899059"/>
              <a:ext cx="169863" cy="184150"/>
            </a:xfrm>
            <a:custGeom>
              <a:avLst/>
              <a:gdLst>
                <a:gd name="T0" fmla="*/ 114 w 149"/>
                <a:gd name="T1" fmla="*/ 159 h 159"/>
                <a:gd name="T2" fmla="*/ 88 w 149"/>
                <a:gd name="T3" fmla="*/ 138 h 159"/>
                <a:gd name="T4" fmla="*/ 44 w 149"/>
                <a:gd name="T5" fmla="*/ 159 h 159"/>
                <a:gd name="T6" fmla="*/ 0 w 149"/>
                <a:gd name="T7" fmla="*/ 121 h 159"/>
                <a:gd name="T8" fmla="*/ 87 w 149"/>
                <a:gd name="T9" fmla="*/ 70 h 159"/>
                <a:gd name="T10" fmla="*/ 87 w 149"/>
                <a:gd name="T11" fmla="*/ 55 h 159"/>
                <a:gd name="T12" fmla="*/ 65 w 149"/>
                <a:gd name="T13" fmla="*/ 13 h 159"/>
                <a:gd name="T14" fmla="*/ 45 w 149"/>
                <a:gd name="T15" fmla="*/ 33 h 159"/>
                <a:gd name="T16" fmla="*/ 26 w 149"/>
                <a:gd name="T17" fmla="*/ 52 h 159"/>
                <a:gd name="T18" fmla="*/ 6 w 149"/>
                <a:gd name="T19" fmla="*/ 35 h 159"/>
                <a:gd name="T20" fmla="*/ 67 w 149"/>
                <a:gd name="T21" fmla="*/ 0 h 159"/>
                <a:gd name="T22" fmla="*/ 122 w 149"/>
                <a:gd name="T23" fmla="*/ 55 h 159"/>
                <a:gd name="T24" fmla="*/ 122 w 149"/>
                <a:gd name="T25" fmla="*/ 120 h 159"/>
                <a:gd name="T26" fmla="*/ 136 w 149"/>
                <a:gd name="T27" fmla="*/ 146 h 159"/>
                <a:gd name="T28" fmla="*/ 146 w 149"/>
                <a:gd name="T29" fmla="*/ 144 h 159"/>
                <a:gd name="T30" fmla="*/ 148 w 149"/>
                <a:gd name="T31" fmla="*/ 143 h 159"/>
                <a:gd name="T32" fmla="*/ 149 w 149"/>
                <a:gd name="T33" fmla="*/ 143 h 159"/>
                <a:gd name="T34" fmla="*/ 149 w 149"/>
                <a:gd name="T35" fmla="*/ 153 h 159"/>
                <a:gd name="T36" fmla="*/ 149 w 149"/>
                <a:gd name="T37" fmla="*/ 153 h 159"/>
                <a:gd name="T38" fmla="*/ 114 w 149"/>
                <a:gd name="T39" fmla="*/ 159 h 159"/>
                <a:gd name="T40" fmla="*/ 89 w 149"/>
                <a:gd name="T41" fmla="*/ 134 h 159"/>
                <a:gd name="T42" fmla="*/ 89 w 149"/>
                <a:gd name="T43" fmla="*/ 136 h 159"/>
                <a:gd name="T44" fmla="*/ 114 w 149"/>
                <a:gd name="T45" fmla="*/ 157 h 159"/>
                <a:gd name="T46" fmla="*/ 148 w 149"/>
                <a:gd name="T47" fmla="*/ 152 h 159"/>
                <a:gd name="T48" fmla="*/ 148 w 149"/>
                <a:gd name="T49" fmla="*/ 145 h 159"/>
                <a:gd name="T50" fmla="*/ 147 w 149"/>
                <a:gd name="T51" fmla="*/ 146 h 159"/>
                <a:gd name="T52" fmla="*/ 136 w 149"/>
                <a:gd name="T53" fmla="*/ 148 h 159"/>
                <a:gd name="T54" fmla="*/ 120 w 149"/>
                <a:gd name="T55" fmla="*/ 120 h 159"/>
                <a:gd name="T56" fmla="*/ 120 w 149"/>
                <a:gd name="T57" fmla="*/ 55 h 159"/>
                <a:gd name="T58" fmla="*/ 67 w 149"/>
                <a:gd name="T59" fmla="*/ 2 h 159"/>
                <a:gd name="T60" fmla="*/ 8 w 149"/>
                <a:gd name="T61" fmla="*/ 35 h 159"/>
                <a:gd name="T62" fmla="*/ 26 w 149"/>
                <a:gd name="T63" fmla="*/ 51 h 159"/>
                <a:gd name="T64" fmla="*/ 44 w 149"/>
                <a:gd name="T65" fmla="*/ 32 h 159"/>
                <a:gd name="T66" fmla="*/ 65 w 149"/>
                <a:gd name="T67" fmla="*/ 11 h 159"/>
                <a:gd name="T68" fmla="*/ 89 w 149"/>
                <a:gd name="T69" fmla="*/ 55 h 159"/>
                <a:gd name="T70" fmla="*/ 89 w 149"/>
                <a:gd name="T71" fmla="*/ 72 h 159"/>
                <a:gd name="T72" fmla="*/ 88 w 149"/>
                <a:gd name="T73" fmla="*/ 72 h 159"/>
                <a:gd name="T74" fmla="*/ 1 w 149"/>
                <a:gd name="T75" fmla="*/ 121 h 159"/>
                <a:gd name="T76" fmla="*/ 44 w 149"/>
                <a:gd name="T77" fmla="*/ 157 h 159"/>
                <a:gd name="T78" fmla="*/ 88 w 149"/>
                <a:gd name="T79" fmla="*/ 135 h 159"/>
                <a:gd name="T80" fmla="*/ 89 w 149"/>
                <a:gd name="T81" fmla="*/ 134 h 159"/>
                <a:gd name="T82" fmla="*/ 57 w 149"/>
                <a:gd name="T83" fmla="*/ 140 h 159"/>
                <a:gd name="T84" fmla="*/ 36 w 149"/>
                <a:gd name="T85" fmla="*/ 116 h 159"/>
                <a:gd name="T86" fmla="*/ 88 w 149"/>
                <a:gd name="T87" fmla="*/ 82 h 159"/>
                <a:gd name="T88" fmla="*/ 89 w 149"/>
                <a:gd name="T89" fmla="*/ 82 h 159"/>
                <a:gd name="T90" fmla="*/ 89 w 149"/>
                <a:gd name="T91" fmla="*/ 102 h 159"/>
                <a:gd name="T92" fmla="*/ 57 w 149"/>
                <a:gd name="T93" fmla="*/ 140 h 159"/>
                <a:gd name="T94" fmla="*/ 87 w 149"/>
                <a:gd name="T95" fmla="*/ 84 h 159"/>
                <a:gd name="T96" fmla="*/ 37 w 149"/>
                <a:gd name="T97" fmla="*/ 116 h 159"/>
                <a:gd name="T98" fmla="*/ 57 w 149"/>
                <a:gd name="T99" fmla="*/ 139 h 159"/>
                <a:gd name="T100" fmla="*/ 87 w 149"/>
                <a:gd name="T101" fmla="*/ 102 h 159"/>
                <a:gd name="T102" fmla="*/ 87 w 149"/>
                <a:gd name="T103" fmla="*/ 8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59">
                  <a:moveTo>
                    <a:pt x="114" y="159"/>
                  </a:moveTo>
                  <a:cubicBezTo>
                    <a:pt x="95" y="159"/>
                    <a:pt x="90" y="148"/>
                    <a:pt x="88" y="138"/>
                  </a:cubicBezTo>
                  <a:cubicBezTo>
                    <a:pt x="81" y="145"/>
                    <a:pt x="67" y="159"/>
                    <a:pt x="44" y="159"/>
                  </a:cubicBezTo>
                  <a:cubicBezTo>
                    <a:pt x="19" y="159"/>
                    <a:pt x="0" y="142"/>
                    <a:pt x="0" y="121"/>
                  </a:cubicBezTo>
                  <a:cubicBezTo>
                    <a:pt x="0" y="75"/>
                    <a:pt x="65" y="71"/>
                    <a:pt x="87" y="70"/>
                  </a:cubicBezTo>
                  <a:cubicBezTo>
                    <a:pt x="87" y="55"/>
                    <a:pt x="87" y="55"/>
                    <a:pt x="87" y="55"/>
                  </a:cubicBezTo>
                  <a:cubicBezTo>
                    <a:pt x="87" y="37"/>
                    <a:pt x="87" y="13"/>
                    <a:pt x="65" y="13"/>
                  </a:cubicBezTo>
                  <a:cubicBezTo>
                    <a:pt x="50" y="13"/>
                    <a:pt x="47" y="23"/>
                    <a:pt x="45" y="33"/>
                  </a:cubicBezTo>
                  <a:cubicBezTo>
                    <a:pt x="43" y="42"/>
                    <a:pt x="41" y="52"/>
                    <a:pt x="26" y="52"/>
                  </a:cubicBezTo>
                  <a:cubicBezTo>
                    <a:pt x="16" y="52"/>
                    <a:pt x="6" y="47"/>
                    <a:pt x="6" y="35"/>
                  </a:cubicBezTo>
                  <a:cubicBezTo>
                    <a:pt x="6" y="12"/>
                    <a:pt x="37" y="0"/>
                    <a:pt x="67" y="0"/>
                  </a:cubicBezTo>
                  <a:cubicBezTo>
                    <a:pt x="107" y="0"/>
                    <a:pt x="122" y="15"/>
                    <a:pt x="122" y="55"/>
                  </a:cubicBezTo>
                  <a:cubicBezTo>
                    <a:pt x="122" y="120"/>
                    <a:pt x="122" y="120"/>
                    <a:pt x="122" y="120"/>
                  </a:cubicBezTo>
                  <a:cubicBezTo>
                    <a:pt x="122" y="139"/>
                    <a:pt x="126" y="146"/>
                    <a:pt x="136" y="146"/>
                  </a:cubicBezTo>
                  <a:cubicBezTo>
                    <a:pt x="139" y="146"/>
                    <a:pt x="143" y="145"/>
                    <a:pt x="146" y="144"/>
                  </a:cubicBezTo>
                  <a:cubicBezTo>
                    <a:pt x="147" y="144"/>
                    <a:pt x="148" y="144"/>
                    <a:pt x="148" y="143"/>
                  </a:cubicBezTo>
                  <a:cubicBezTo>
                    <a:pt x="149" y="143"/>
                    <a:pt x="149" y="143"/>
                    <a:pt x="149" y="143"/>
                  </a:cubicBezTo>
                  <a:cubicBezTo>
                    <a:pt x="149" y="153"/>
                    <a:pt x="149" y="153"/>
                    <a:pt x="149" y="153"/>
                  </a:cubicBezTo>
                  <a:cubicBezTo>
                    <a:pt x="149" y="153"/>
                    <a:pt x="149" y="153"/>
                    <a:pt x="149" y="153"/>
                  </a:cubicBezTo>
                  <a:cubicBezTo>
                    <a:pt x="137" y="157"/>
                    <a:pt x="128" y="159"/>
                    <a:pt x="114" y="159"/>
                  </a:cubicBezTo>
                  <a:close/>
                  <a:moveTo>
                    <a:pt x="89" y="134"/>
                  </a:moveTo>
                  <a:cubicBezTo>
                    <a:pt x="89" y="136"/>
                    <a:pt x="89" y="136"/>
                    <a:pt x="89" y="136"/>
                  </a:cubicBezTo>
                  <a:cubicBezTo>
                    <a:pt x="91" y="147"/>
                    <a:pt x="95" y="157"/>
                    <a:pt x="114" y="157"/>
                  </a:cubicBezTo>
                  <a:cubicBezTo>
                    <a:pt x="127" y="157"/>
                    <a:pt x="137" y="155"/>
                    <a:pt x="148" y="152"/>
                  </a:cubicBezTo>
                  <a:cubicBezTo>
                    <a:pt x="148" y="145"/>
                    <a:pt x="148" y="145"/>
                    <a:pt x="148" y="145"/>
                  </a:cubicBezTo>
                  <a:cubicBezTo>
                    <a:pt x="147" y="145"/>
                    <a:pt x="147" y="145"/>
                    <a:pt x="147" y="146"/>
                  </a:cubicBezTo>
                  <a:cubicBezTo>
                    <a:pt x="143" y="147"/>
                    <a:pt x="140" y="148"/>
                    <a:pt x="136" y="148"/>
                  </a:cubicBezTo>
                  <a:cubicBezTo>
                    <a:pt x="125" y="148"/>
                    <a:pt x="120" y="140"/>
                    <a:pt x="120" y="120"/>
                  </a:cubicBezTo>
                  <a:cubicBezTo>
                    <a:pt x="120" y="55"/>
                    <a:pt x="120" y="55"/>
                    <a:pt x="120" y="55"/>
                  </a:cubicBezTo>
                  <a:cubicBezTo>
                    <a:pt x="120" y="16"/>
                    <a:pt x="106" y="2"/>
                    <a:pt x="67" y="2"/>
                  </a:cubicBezTo>
                  <a:cubicBezTo>
                    <a:pt x="43" y="2"/>
                    <a:pt x="8" y="11"/>
                    <a:pt x="8" y="35"/>
                  </a:cubicBezTo>
                  <a:cubicBezTo>
                    <a:pt x="8" y="46"/>
                    <a:pt x="17" y="51"/>
                    <a:pt x="26" y="51"/>
                  </a:cubicBezTo>
                  <a:cubicBezTo>
                    <a:pt x="39" y="51"/>
                    <a:pt x="41" y="42"/>
                    <a:pt x="44" y="32"/>
                  </a:cubicBezTo>
                  <a:cubicBezTo>
                    <a:pt x="46" y="22"/>
                    <a:pt x="48" y="11"/>
                    <a:pt x="65" y="11"/>
                  </a:cubicBezTo>
                  <a:cubicBezTo>
                    <a:pt x="89" y="11"/>
                    <a:pt x="89" y="38"/>
                    <a:pt x="89" y="55"/>
                  </a:cubicBezTo>
                  <a:cubicBezTo>
                    <a:pt x="89" y="72"/>
                    <a:pt x="89" y="72"/>
                    <a:pt x="89" y="72"/>
                  </a:cubicBezTo>
                  <a:cubicBezTo>
                    <a:pt x="88" y="72"/>
                    <a:pt x="88" y="72"/>
                    <a:pt x="88" y="72"/>
                  </a:cubicBezTo>
                  <a:cubicBezTo>
                    <a:pt x="66" y="73"/>
                    <a:pt x="1" y="76"/>
                    <a:pt x="1" y="121"/>
                  </a:cubicBezTo>
                  <a:cubicBezTo>
                    <a:pt x="1" y="141"/>
                    <a:pt x="20" y="157"/>
                    <a:pt x="44" y="157"/>
                  </a:cubicBezTo>
                  <a:cubicBezTo>
                    <a:pt x="68" y="157"/>
                    <a:pt x="82" y="142"/>
                    <a:pt x="88" y="135"/>
                  </a:cubicBezTo>
                  <a:lnTo>
                    <a:pt x="89" y="134"/>
                  </a:lnTo>
                  <a:close/>
                  <a:moveTo>
                    <a:pt x="57" y="140"/>
                  </a:moveTo>
                  <a:cubicBezTo>
                    <a:pt x="44" y="140"/>
                    <a:pt x="36" y="131"/>
                    <a:pt x="36" y="116"/>
                  </a:cubicBezTo>
                  <a:cubicBezTo>
                    <a:pt x="36" y="102"/>
                    <a:pt x="45" y="84"/>
                    <a:pt x="88" y="82"/>
                  </a:cubicBezTo>
                  <a:cubicBezTo>
                    <a:pt x="89" y="82"/>
                    <a:pt x="89" y="82"/>
                    <a:pt x="89" y="82"/>
                  </a:cubicBezTo>
                  <a:cubicBezTo>
                    <a:pt x="89" y="102"/>
                    <a:pt x="89" y="102"/>
                    <a:pt x="89" y="102"/>
                  </a:cubicBezTo>
                  <a:cubicBezTo>
                    <a:pt x="89" y="126"/>
                    <a:pt x="77" y="140"/>
                    <a:pt x="57" y="140"/>
                  </a:cubicBezTo>
                  <a:close/>
                  <a:moveTo>
                    <a:pt x="87" y="84"/>
                  </a:moveTo>
                  <a:cubicBezTo>
                    <a:pt x="54" y="85"/>
                    <a:pt x="37" y="96"/>
                    <a:pt x="37" y="116"/>
                  </a:cubicBezTo>
                  <a:cubicBezTo>
                    <a:pt x="37" y="130"/>
                    <a:pt x="45" y="139"/>
                    <a:pt x="57" y="139"/>
                  </a:cubicBezTo>
                  <a:cubicBezTo>
                    <a:pt x="76" y="139"/>
                    <a:pt x="87" y="125"/>
                    <a:pt x="87" y="102"/>
                  </a:cubicBezTo>
                  <a:lnTo>
                    <a:pt x="87" y="84"/>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3" name="Freeform 19">
              <a:extLst>
                <a:ext uri="{FF2B5EF4-FFF2-40B4-BE49-F238E27FC236}">
                  <a16:creationId xmlns:a16="http://schemas.microsoft.com/office/drawing/2014/main" id="{585E008A-87B3-47F7-B7CE-273361E9FE99}"/>
                </a:ext>
              </a:extLst>
            </p:cNvPr>
            <p:cNvSpPr>
              <a:spLocks noEditPoints="1"/>
            </p:cNvSpPr>
            <p:nvPr/>
          </p:nvSpPr>
          <p:spPr bwMode="auto">
            <a:xfrm>
              <a:off x="1789757" y="2870484"/>
              <a:ext cx="180975" cy="288925"/>
            </a:xfrm>
            <a:custGeom>
              <a:avLst/>
              <a:gdLst>
                <a:gd name="T0" fmla="*/ 68 w 158"/>
                <a:gd name="T1" fmla="*/ 120 h 249"/>
                <a:gd name="T2" fmla="*/ 95 w 158"/>
                <a:gd name="T3" fmla="*/ 80 h 249"/>
                <a:gd name="T4" fmla="*/ 68 w 158"/>
                <a:gd name="T5" fmla="*/ 37 h 249"/>
                <a:gd name="T6" fmla="*/ 41 w 158"/>
                <a:gd name="T7" fmla="*/ 80 h 249"/>
                <a:gd name="T8" fmla="*/ 68 w 158"/>
                <a:gd name="T9" fmla="*/ 120 h 249"/>
                <a:gd name="T10" fmla="*/ 31 w 158"/>
                <a:gd name="T11" fmla="*/ 184 h 249"/>
                <a:gd name="T12" fmla="*/ 25 w 158"/>
                <a:gd name="T13" fmla="*/ 202 h 249"/>
                <a:gd name="T14" fmla="*/ 70 w 158"/>
                <a:gd name="T15" fmla="*/ 236 h 249"/>
                <a:gd name="T16" fmla="*/ 124 w 158"/>
                <a:gd name="T17" fmla="*/ 202 h 249"/>
                <a:gd name="T18" fmla="*/ 94 w 158"/>
                <a:gd name="T19" fmla="*/ 184 h 249"/>
                <a:gd name="T20" fmla="*/ 31 w 158"/>
                <a:gd name="T21" fmla="*/ 184 h 249"/>
                <a:gd name="T22" fmla="*/ 102 w 158"/>
                <a:gd name="T23" fmla="*/ 153 h 249"/>
                <a:gd name="T24" fmla="*/ 152 w 158"/>
                <a:gd name="T25" fmla="*/ 192 h 249"/>
                <a:gd name="T26" fmla="*/ 68 w 158"/>
                <a:gd name="T27" fmla="*/ 249 h 249"/>
                <a:gd name="T28" fmla="*/ 0 w 158"/>
                <a:gd name="T29" fmla="*/ 210 h 249"/>
                <a:gd name="T30" fmla="*/ 21 w 158"/>
                <a:gd name="T31" fmla="*/ 179 h 249"/>
                <a:gd name="T32" fmla="*/ 10 w 158"/>
                <a:gd name="T33" fmla="*/ 160 h 249"/>
                <a:gd name="T34" fmla="*/ 30 w 158"/>
                <a:gd name="T35" fmla="*/ 122 h 249"/>
                <a:gd name="T36" fmla="*/ 7 w 158"/>
                <a:gd name="T37" fmla="*/ 80 h 249"/>
                <a:gd name="T38" fmla="*/ 68 w 158"/>
                <a:gd name="T39" fmla="*/ 26 h 249"/>
                <a:gd name="T40" fmla="*/ 104 w 158"/>
                <a:gd name="T41" fmla="*/ 35 h 249"/>
                <a:gd name="T42" fmla="*/ 140 w 158"/>
                <a:gd name="T43" fmla="*/ 0 h 249"/>
                <a:gd name="T44" fmla="*/ 158 w 158"/>
                <a:gd name="T45" fmla="*/ 18 h 249"/>
                <a:gd name="T46" fmla="*/ 140 w 158"/>
                <a:gd name="T47" fmla="*/ 36 h 249"/>
                <a:gd name="T48" fmla="*/ 129 w 158"/>
                <a:gd name="T49" fmla="*/ 32 h 249"/>
                <a:gd name="T50" fmla="*/ 123 w 158"/>
                <a:gd name="T51" fmla="*/ 29 h 249"/>
                <a:gd name="T52" fmla="*/ 111 w 158"/>
                <a:gd name="T53" fmla="*/ 41 h 249"/>
                <a:gd name="T54" fmla="*/ 129 w 158"/>
                <a:gd name="T55" fmla="*/ 80 h 249"/>
                <a:gd name="T56" fmla="*/ 68 w 158"/>
                <a:gd name="T57" fmla="*/ 132 h 249"/>
                <a:gd name="T58" fmla="*/ 40 w 158"/>
                <a:gd name="T59" fmla="*/ 127 h 249"/>
                <a:gd name="T60" fmla="*/ 34 w 158"/>
                <a:gd name="T61" fmla="*/ 141 h 249"/>
                <a:gd name="T62" fmla="*/ 51 w 158"/>
                <a:gd name="T63" fmla="*/ 153 h 249"/>
                <a:gd name="T64" fmla="*/ 102 w 158"/>
                <a:gd name="T65" fmla="*/ 15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249">
                  <a:moveTo>
                    <a:pt x="68" y="120"/>
                  </a:moveTo>
                  <a:cubicBezTo>
                    <a:pt x="88" y="120"/>
                    <a:pt x="95" y="102"/>
                    <a:pt x="95" y="80"/>
                  </a:cubicBezTo>
                  <a:cubicBezTo>
                    <a:pt x="95" y="57"/>
                    <a:pt x="88" y="37"/>
                    <a:pt x="68" y="37"/>
                  </a:cubicBezTo>
                  <a:cubicBezTo>
                    <a:pt x="44" y="37"/>
                    <a:pt x="41" y="63"/>
                    <a:pt x="41" y="80"/>
                  </a:cubicBezTo>
                  <a:cubicBezTo>
                    <a:pt x="41" y="104"/>
                    <a:pt x="47" y="120"/>
                    <a:pt x="68" y="120"/>
                  </a:cubicBezTo>
                  <a:moveTo>
                    <a:pt x="31" y="184"/>
                  </a:moveTo>
                  <a:cubicBezTo>
                    <a:pt x="28" y="190"/>
                    <a:pt x="25" y="195"/>
                    <a:pt x="25" y="202"/>
                  </a:cubicBezTo>
                  <a:cubicBezTo>
                    <a:pt x="25" y="216"/>
                    <a:pt x="39" y="236"/>
                    <a:pt x="70" y="236"/>
                  </a:cubicBezTo>
                  <a:cubicBezTo>
                    <a:pt x="101" y="236"/>
                    <a:pt x="124" y="217"/>
                    <a:pt x="124" y="202"/>
                  </a:cubicBezTo>
                  <a:cubicBezTo>
                    <a:pt x="124" y="188"/>
                    <a:pt x="108" y="184"/>
                    <a:pt x="94" y="184"/>
                  </a:cubicBezTo>
                  <a:lnTo>
                    <a:pt x="31" y="184"/>
                  </a:lnTo>
                  <a:close/>
                  <a:moveTo>
                    <a:pt x="102" y="153"/>
                  </a:moveTo>
                  <a:cubicBezTo>
                    <a:pt x="126" y="153"/>
                    <a:pt x="152" y="162"/>
                    <a:pt x="152" y="192"/>
                  </a:cubicBezTo>
                  <a:cubicBezTo>
                    <a:pt x="152" y="219"/>
                    <a:pt x="121" y="249"/>
                    <a:pt x="68" y="249"/>
                  </a:cubicBezTo>
                  <a:cubicBezTo>
                    <a:pt x="19" y="249"/>
                    <a:pt x="0" y="226"/>
                    <a:pt x="0" y="210"/>
                  </a:cubicBezTo>
                  <a:cubicBezTo>
                    <a:pt x="0" y="195"/>
                    <a:pt x="13" y="186"/>
                    <a:pt x="21" y="179"/>
                  </a:cubicBezTo>
                  <a:cubicBezTo>
                    <a:pt x="17" y="175"/>
                    <a:pt x="10" y="170"/>
                    <a:pt x="10" y="160"/>
                  </a:cubicBezTo>
                  <a:cubicBezTo>
                    <a:pt x="10" y="143"/>
                    <a:pt x="26" y="128"/>
                    <a:pt x="30" y="122"/>
                  </a:cubicBezTo>
                  <a:cubicBezTo>
                    <a:pt x="21" y="115"/>
                    <a:pt x="7" y="106"/>
                    <a:pt x="7" y="80"/>
                  </a:cubicBezTo>
                  <a:cubicBezTo>
                    <a:pt x="7" y="46"/>
                    <a:pt x="31" y="26"/>
                    <a:pt x="68" y="26"/>
                  </a:cubicBezTo>
                  <a:cubicBezTo>
                    <a:pt x="84" y="26"/>
                    <a:pt x="95" y="31"/>
                    <a:pt x="104" y="35"/>
                  </a:cubicBezTo>
                  <a:cubicBezTo>
                    <a:pt x="110" y="23"/>
                    <a:pt x="120" y="0"/>
                    <a:pt x="140" y="0"/>
                  </a:cubicBezTo>
                  <a:cubicBezTo>
                    <a:pt x="150" y="0"/>
                    <a:pt x="158" y="7"/>
                    <a:pt x="158" y="18"/>
                  </a:cubicBezTo>
                  <a:cubicBezTo>
                    <a:pt x="158" y="28"/>
                    <a:pt x="150" y="36"/>
                    <a:pt x="140" y="36"/>
                  </a:cubicBezTo>
                  <a:cubicBezTo>
                    <a:pt x="135" y="36"/>
                    <a:pt x="132" y="34"/>
                    <a:pt x="129" y="32"/>
                  </a:cubicBezTo>
                  <a:cubicBezTo>
                    <a:pt x="127" y="30"/>
                    <a:pt x="126" y="29"/>
                    <a:pt x="123" y="29"/>
                  </a:cubicBezTo>
                  <a:cubicBezTo>
                    <a:pt x="117" y="29"/>
                    <a:pt x="114" y="36"/>
                    <a:pt x="111" y="41"/>
                  </a:cubicBezTo>
                  <a:cubicBezTo>
                    <a:pt x="120" y="48"/>
                    <a:pt x="129" y="59"/>
                    <a:pt x="129" y="80"/>
                  </a:cubicBezTo>
                  <a:cubicBezTo>
                    <a:pt x="129" y="113"/>
                    <a:pt x="104" y="132"/>
                    <a:pt x="68" y="132"/>
                  </a:cubicBezTo>
                  <a:cubicBezTo>
                    <a:pt x="54" y="132"/>
                    <a:pt x="47" y="129"/>
                    <a:pt x="40" y="127"/>
                  </a:cubicBezTo>
                  <a:cubicBezTo>
                    <a:pt x="37" y="131"/>
                    <a:pt x="34" y="136"/>
                    <a:pt x="34" y="141"/>
                  </a:cubicBezTo>
                  <a:cubicBezTo>
                    <a:pt x="34" y="150"/>
                    <a:pt x="41" y="153"/>
                    <a:pt x="51" y="153"/>
                  </a:cubicBezTo>
                  <a:lnTo>
                    <a:pt x="102" y="153"/>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4" name="Freeform 20">
              <a:extLst>
                <a:ext uri="{FF2B5EF4-FFF2-40B4-BE49-F238E27FC236}">
                  <a16:creationId xmlns:a16="http://schemas.microsoft.com/office/drawing/2014/main" id="{91D9DC2D-938A-4D4F-80CB-8F0EE2D5E88A}"/>
                </a:ext>
              </a:extLst>
            </p:cNvPr>
            <p:cNvSpPr>
              <a:spLocks noEditPoints="1"/>
            </p:cNvSpPr>
            <p:nvPr/>
          </p:nvSpPr>
          <p:spPr bwMode="auto">
            <a:xfrm>
              <a:off x="1788170" y="2870484"/>
              <a:ext cx="184150" cy="288925"/>
            </a:xfrm>
            <a:custGeom>
              <a:avLst/>
              <a:gdLst>
                <a:gd name="T0" fmla="*/ 0 w 160"/>
                <a:gd name="T1" fmla="*/ 211 h 251"/>
                <a:gd name="T2" fmla="*/ 21 w 160"/>
                <a:gd name="T3" fmla="*/ 180 h 251"/>
                <a:gd name="T4" fmla="*/ 11 w 160"/>
                <a:gd name="T5" fmla="*/ 161 h 251"/>
                <a:gd name="T6" fmla="*/ 30 w 160"/>
                <a:gd name="T7" fmla="*/ 123 h 251"/>
                <a:gd name="T8" fmla="*/ 69 w 160"/>
                <a:gd name="T9" fmla="*/ 26 h 251"/>
                <a:gd name="T10" fmla="*/ 105 w 160"/>
                <a:gd name="T11" fmla="*/ 34 h 251"/>
                <a:gd name="T12" fmla="*/ 160 w 160"/>
                <a:gd name="T13" fmla="*/ 19 h 251"/>
                <a:gd name="T14" fmla="*/ 130 w 160"/>
                <a:gd name="T15" fmla="*/ 34 h 251"/>
                <a:gd name="T16" fmla="*/ 124 w 160"/>
                <a:gd name="T17" fmla="*/ 31 h 251"/>
                <a:gd name="T18" fmla="*/ 113 w 160"/>
                <a:gd name="T19" fmla="*/ 42 h 251"/>
                <a:gd name="T20" fmla="*/ 69 w 160"/>
                <a:gd name="T21" fmla="*/ 133 h 251"/>
                <a:gd name="T22" fmla="*/ 36 w 160"/>
                <a:gd name="T23" fmla="*/ 142 h 251"/>
                <a:gd name="T24" fmla="*/ 103 w 160"/>
                <a:gd name="T25" fmla="*/ 154 h 251"/>
                <a:gd name="T26" fmla="*/ 69 w 160"/>
                <a:gd name="T27" fmla="*/ 251 h 251"/>
                <a:gd name="T28" fmla="*/ 9 w 160"/>
                <a:gd name="T29" fmla="*/ 81 h 251"/>
                <a:gd name="T30" fmla="*/ 32 w 160"/>
                <a:gd name="T31" fmla="*/ 123 h 251"/>
                <a:gd name="T32" fmla="*/ 28 w 160"/>
                <a:gd name="T33" fmla="*/ 127 h 251"/>
                <a:gd name="T34" fmla="*/ 21 w 160"/>
                <a:gd name="T35" fmla="*/ 178 h 251"/>
                <a:gd name="T36" fmla="*/ 23 w 160"/>
                <a:gd name="T37" fmla="*/ 180 h 251"/>
                <a:gd name="T38" fmla="*/ 2 w 160"/>
                <a:gd name="T39" fmla="*/ 211 h 251"/>
                <a:gd name="T40" fmla="*/ 152 w 160"/>
                <a:gd name="T41" fmla="*/ 193 h 251"/>
                <a:gd name="T42" fmla="*/ 52 w 160"/>
                <a:gd name="T43" fmla="*/ 155 h 251"/>
                <a:gd name="T44" fmla="*/ 41 w 160"/>
                <a:gd name="T45" fmla="*/ 127 h 251"/>
                <a:gd name="T46" fmla="*/ 42 w 160"/>
                <a:gd name="T47" fmla="*/ 127 h 251"/>
                <a:gd name="T48" fmla="*/ 129 w 160"/>
                <a:gd name="T49" fmla="*/ 81 h 251"/>
                <a:gd name="T50" fmla="*/ 111 w 160"/>
                <a:gd name="T51" fmla="*/ 42 h 251"/>
                <a:gd name="T52" fmla="*/ 124 w 160"/>
                <a:gd name="T53" fmla="*/ 29 h 251"/>
                <a:gd name="T54" fmla="*/ 131 w 160"/>
                <a:gd name="T55" fmla="*/ 32 h 251"/>
                <a:gd name="T56" fmla="*/ 158 w 160"/>
                <a:gd name="T57" fmla="*/ 19 h 251"/>
                <a:gd name="T58" fmla="*/ 106 w 160"/>
                <a:gd name="T59" fmla="*/ 35 h 251"/>
                <a:gd name="T60" fmla="*/ 104 w 160"/>
                <a:gd name="T61" fmla="*/ 37 h 251"/>
                <a:gd name="T62" fmla="*/ 71 w 160"/>
                <a:gd name="T63" fmla="*/ 237 h 251"/>
                <a:gd name="T64" fmla="*/ 31 w 160"/>
                <a:gd name="T65" fmla="*/ 184 h 251"/>
                <a:gd name="T66" fmla="*/ 95 w 160"/>
                <a:gd name="T67" fmla="*/ 184 h 251"/>
                <a:gd name="T68" fmla="*/ 71 w 160"/>
                <a:gd name="T69" fmla="*/ 237 h 251"/>
                <a:gd name="T70" fmla="*/ 27 w 160"/>
                <a:gd name="T71" fmla="*/ 203 h 251"/>
                <a:gd name="T72" fmla="*/ 124 w 160"/>
                <a:gd name="T73" fmla="*/ 203 h 251"/>
                <a:gd name="T74" fmla="*/ 32 w 160"/>
                <a:gd name="T75" fmla="*/ 186 h 251"/>
                <a:gd name="T76" fmla="*/ 41 w 160"/>
                <a:gd name="T77" fmla="*/ 81 h 251"/>
                <a:gd name="T78" fmla="*/ 97 w 160"/>
                <a:gd name="T79" fmla="*/ 81 h 251"/>
                <a:gd name="T80" fmla="*/ 69 w 160"/>
                <a:gd name="T81" fmla="*/ 39 h 251"/>
                <a:gd name="T82" fmla="*/ 69 w 160"/>
                <a:gd name="T83" fmla="*/ 121 h 251"/>
                <a:gd name="T84" fmla="*/ 69 w 160"/>
                <a:gd name="T85" fmla="*/ 3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251">
                  <a:moveTo>
                    <a:pt x="69" y="251"/>
                  </a:moveTo>
                  <a:cubicBezTo>
                    <a:pt x="19" y="251"/>
                    <a:pt x="0" y="227"/>
                    <a:pt x="0" y="211"/>
                  </a:cubicBezTo>
                  <a:cubicBezTo>
                    <a:pt x="0" y="197"/>
                    <a:pt x="12" y="187"/>
                    <a:pt x="20" y="180"/>
                  </a:cubicBezTo>
                  <a:cubicBezTo>
                    <a:pt x="21" y="180"/>
                    <a:pt x="21" y="180"/>
                    <a:pt x="21" y="180"/>
                  </a:cubicBezTo>
                  <a:cubicBezTo>
                    <a:pt x="20" y="180"/>
                    <a:pt x="20" y="179"/>
                    <a:pt x="20" y="179"/>
                  </a:cubicBezTo>
                  <a:cubicBezTo>
                    <a:pt x="16" y="175"/>
                    <a:pt x="11" y="170"/>
                    <a:pt x="11" y="161"/>
                  </a:cubicBezTo>
                  <a:cubicBezTo>
                    <a:pt x="11" y="147"/>
                    <a:pt x="21" y="134"/>
                    <a:pt x="27" y="126"/>
                  </a:cubicBezTo>
                  <a:cubicBezTo>
                    <a:pt x="28" y="125"/>
                    <a:pt x="29" y="124"/>
                    <a:pt x="30" y="123"/>
                  </a:cubicBezTo>
                  <a:cubicBezTo>
                    <a:pt x="21" y="117"/>
                    <a:pt x="7" y="106"/>
                    <a:pt x="7" y="81"/>
                  </a:cubicBezTo>
                  <a:cubicBezTo>
                    <a:pt x="7" y="47"/>
                    <a:pt x="31" y="26"/>
                    <a:pt x="69" y="26"/>
                  </a:cubicBezTo>
                  <a:cubicBezTo>
                    <a:pt x="84" y="26"/>
                    <a:pt x="95" y="31"/>
                    <a:pt x="104" y="35"/>
                  </a:cubicBezTo>
                  <a:cubicBezTo>
                    <a:pt x="105" y="34"/>
                    <a:pt x="105" y="34"/>
                    <a:pt x="105" y="34"/>
                  </a:cubicBezTo>
                  <a:cubicBezTo>
                    <a:pt x="111" y="21"/>
                    <a:pt x="122" y="0"/>
                    <a:pt x="141" y="0"/>
                  </a:cubicBezTo>
                  <a:cubicBezTo>
                    <a:pt x="152" y="0"/>
                    <a:pt x="160" y="8"/>
                    <a:pt x="160" y="19"/>
                  </a:cubicBezTo>
                  <a:cubicBezTo>
                    <a:pt x="160" y="29"/>
                    <a:pt x="152" y="37"/>
                    <a:pt x="141" y="37"/>
                  </a:cubicBezTo>
                  <a:cubicBezTo>
                    <a:pt x="136" y="37"/>
                    <a:pt x="133" y="36"/>
                    <a:pt x="130" y="34"/>
                  </a:cubicBezTo>
                  <a:cubicBezTo>
                    <a:pt x="130" y="33"/>
                    <a:pt x="129" y="33"/>
                    <a:pt x="129" y="33"/>
                  </a:cubicBezTo>
                  <a:cubicBezTo>
                    <a:pt x="127" y="32"/>
                    <a:pt x="126" y="31"/>
                    <a:pt x="124" y="31"/>
                  </a:cubicBezTo>
                  <a:cubicBezTo>
                    <a:pt x="119" y="31"/>
                    <a:pt x="116" y="36"/>
                    <a:pt x="113" y="41"/>
                  </a:cubicBezTo>
                  <a:cubicBezTo>
                    <a:pt x="113" y="42"/>
                    <a:pt x="113" y="42"/>
                    <a:pt x="113" y="42"/>
                  </a:cubicBezTo>
                  <a:cubicBezTo>
                    <a:pt x="122" y="49"/>
                    <a:pt x="131" y="59"/>
                    <a:pt x="131" y="81"/>
                  </a:cubicBezTo>
                  <a:cubicBezTo>
                    <a:pt x="131" y="113"/>
                    <a:pt x="107" y="133"/>
                    <a:pt x="69" y="133"/>
                  </a:cubicBezTo>
                  <a:cubicBezTo>
                    <a:pt x="55" y="133"/>
                    <a:pt x="47" y="131"/>
                    <a:pt x="42" y="129"/>
                  </a:cubicBezTo>
                  <a:cubicBezTo>
                    <a:pt x="39" y="132"/>
                    <a:pt x="36" y="137"/>
                    <a:pt x="36" y="142"/>
                  </a:cubicBezTo>
                  <a:cubicBezTo>
                    <a:pt x="36" y="150"/>
                    <a:pt x="41" y="154"/>
                    <a:pt x="52" y="154"/>
                  </a:cubicBezTo>
                  <a:cubicBezTo>
                    <a:pt x="103" y="154"/>
                    <a:pt x="103" y="154"/>
                    <a:pt x="103" y="154"/>
                  </a:cubicBezTo>
                  <a:cubicBezTo>
                    <a:pt x="122" y="154"/>
                    <a:pt x="154" y="159"/>
                    <a:pt x="154" y="193"/>
                  </a:cubicBezTo>
                  <a:cubicBezTo>
                    <a:pt x="154" y="221"/>
                    <a:pt x="121" y="251"/>
                    <a:pt x="69" y="251"/>
                  </a:cubicBezTo>
                  <a:close/>
                  <a:moveTo>
                    <a:pt x="69" y="28"/>
                  </a:moveTo>
                  <a:cubicBezTo>
                    <a:pt x="32" y="28"/>
                    <a:pt x="9" y="48"/>
                    <a:pt x="9" y="81"/>
                  </a:cubicBezTo>
                  <a:cubicBezTo>
                    <a:pt x="9" y="106"/>
                    <a:pt x="22" y="116"/>
                    <a:pt x="31" y="122"/>
                  </a:cubicBezTo>
                  <a:cubicBezTo>
                    <a:pt x="32" y="123"/>
                    <a:pt x="32" y="123"/>
                    <a:pt x="32" y="123"/>
                  </a:cubicBezTo>
                  <a:cubicBezTo>
                    <a:pt x="32" y="123"/>
                    <a:pt x="32" y="123"/>
                    <a:pt x="32" y="123"/>
                  </a:cubicBezTo>
                  <a:cubicBezTo>
                    <a:pt x="31" y="125"/>
                    <a:pt x="30" y="126"/>
                    <a:pt x="28" y="127"/>
                  </a:cubicBezTo>
                  <a:cubicBezTo>
                    <a:pt x="22" y="135"/>
                    <a:pt x="12" y="147"/>
                    <a:pt x="12" y="161"/>
                  </a:cubicBezTo>
                  <a:cubicBezTo>
                    <a:pt x="12" y="170"/>
                    <a:pt x="17" y="174"/>
                    <a:pt x="21" y="178"/>
                  </a:cubicBezTo>
                  <a:cubicBezTo>
                    <a:pt x="21" y="178"/>
                    <a:pt x="22" y="179"/>
                    <a:pt x="22" y="179"/>
                  </a:cubicBezTo>
                  <a:cubicBezTo>
                    <a:pt x="23" y="180"/>
                    <a:pt x="23" y="180"/>
                    <a:pt x="23" y="180"/>
                  </a:cubicBezTo>
                  <a:cubicBezTo>
                    <a:pt x="21" y="182"/>
                    <a:pt x="21" y="182"/>
                    <a:pt x="21" y="182"/>
                  </a:cubicBezTo>
                  <a:cubicBezTo>
                    <a:pt x="14" y="188"/>
                    <a:pt x="2" y="197"/>
                    <a:pt x="2" y="211"/>
                  </a:cubicBezTo>
                  <a:cubicBezTo>
                    <a:pt x="2" y="226"/>
                    <a:pt x="20" y="249"/>
                    <a:pt x="69" y="249"/>
                  </a:cubicBezTo>
                  <a:cubicBezTo>
                    <a:pt x="120" y="249"/>
                    <a:pt x="152" y="220"/>
                    <a:pt x="152" y="193"/>
                  </a:cubicBezTo>
                  <a:cubicBezTo>
                    <a:pt x="152" y="160"/>
                    <a:pt x="121" y="155"/>
                    <a:pt x="103" y="155"/>
                  </a:cubicBezTo>
                  <a:cubicBezTo>
                    <a:pt x="52" y="155"/>
                    <a:pt x="52" y="155"/>
                    <a:pt x="52" y="155"/>
                  </a:cubicBezTo>
                  <a:cubicBezTo>
                    <a:pt x="40" y="155"/>
                    <a:pt x="34" y="151"/>
                    <a:pt x="34" y="142"/>
                  </a:cubicBezTo>
                  <a:cubicBezTo>
                    <a:pt x="34" y="136"/>
                    <a:pt x="38" y="131"/>
                    <a:pt x="41" y="127"/>
                  </a:cubicBezTo>
                  <a:cubicBezTo>
                    <a:pt x="41" y="127"/>
                    <a:pt x="41" y="127"/>
                    <a:pt x="41" y="127"/>
                  </a:cubicBezTo>
                  <a:cubicBezTo>
                    <a:pt x="42" y="127"/>
                    <a:pt x="42" y="127"/>
                    <a:pt x="42" y="127"/>
                  </a:cubicBezTo>
                  <a:cubicBezTo>
                    <a:pt x="47" y="129"/>
                    <a:pt x="55" y="132"/>
                    <a:pt x="69" y="132"/>
                  </a:cubicBezTo>
                  <a:cubicBezTo>
                    <a:pt x="106" y="132"/>
                    <a:pt x="129" y="112"/>
                    <a:pt x="129" y="81"/>
                  </a:cubicBezTo>
                  <a:cubicBezTo>
                    <a:pt x="129" y="60"/>
                    <a:pt x="121" y="50"/>
                    <a:pt x="112" y="42"/>
                  </a:cubicBezTo>
                  <a:cubicBezTo>
                    <a:pt x="111" y="42"/>
                    <a:pt x="111" y="42"/>
                    <a:pt x="111" y="42"/>
                  </a:cubicBezTo>
                  <a:cubicBezTo>
                    <a:pt x="112" y="40"/>
                    <a:pt x="112" y="40"/>
                    <a:pt x="112" y="40"/>
                  </a:cubicBezTo>
                  <a:cubicBezTo>
                    <a:pt x="115" y="36"/>
                    <a:pt x="118" y="29"/>
                    <a:pt x="124" y="29"/>
                  </a:cubicBezTo>
                  <a:cubicBezTo>
                    <a:pt x="126" y="29"/>
                    <a:pt x="128" y="30"/>
                    <a:pt x="130" y="31"/>
                  </a:cubicBezTo>
                  <a:cubicBezTo>
                    <a:pt x="130" y="32"/>
                    <a:pt x="130" y="32"/>
                    <a:pt x="131" y="32"/>
                  </a:cubicBezTo>
                  <a:cubicBezTo>
                    <a:pt x="133" y="34"/>
                    <a:pt x="136" y="36"/>
                    <a:pt x="141" y="36"/>
                  </a:cubicBezTo>
                  <a:cubicBezTo>
                    <a:pt x="151" y="36"/>
                    <a:pt x="158" y="28"/>
                    <a:pt x="158" y="19"/>
                  </a:cubicBezTo>
                  <a:cubicBezTo>
                    <a:pt x="158" y="9"/>
                    <a:pt x="151" y="1"/>
                    <a:pt x="141" y="1"/>
                  </a:cubicBezTo>
                  <a:cubicBezTo>
                    <a:pt x="123" y="1"/>
                    <a:pt x="112" y="22"/>
                    <a:pt x="106" y="35"/>
                  </a:cubicBezTo>
                  <a:cubicBezTo>
                    <a:pt x="105" y="37"/>
                    <a:pt x="105" y="37"/>
                    <a:pt x="105" y="37"/>
                  </a:cubicBezTo>
                  <a:cubicBezTo>
                    <a:pt x="104" y="37"/>
                    <a:pt x="104" y="37"/>
                    <a:pt x="104" y="37"/>
                  </a:cubicBezTo>
                  <a:cubicBezTo>
                    <a:pt x="95" y="32"/>
                    <a:pt x="84" y="28"/>
                    <a:pt x="69" y="28"/>
                  </a:cubicBezTo>
                  <a:close/>
                  <a:moveTo>
                    <a:pt x="71" y="237"/>
                  </a:moveTo>
                  <a:cubicBezTo>
                    <a:pt x="39" y="237"/>
                    <a:pt x="25" y="217"/>
                    <a:pt x="25" y="203"/>
                  </a:cubicBezTo>
                  <a:cubicBezTo>
                    <a:pt x="25" y="196"/>
                    <a:pt x="28" y="190"/>
                    <a:pt x="31" y="184"/>
                  </a:cubicBezTo>
                  <a:cubicBezTo>
                    <a:pt x="32" y="184"/>
                    <a:pt x="32" y="184"/>
                    <a:pt x="32" y="184"/>
                  </a:cubicBezTo>
                  <a:cubicBezTo>
                    <a:pt x="95" y="184"/>
                    <a:pt x="95" y="184"/>
                    <a:pt x="95" y="184"/>
                  </a:cubicBezTo>
                  <a:cubicBezTo>
                    <a:pt x="102" y="184"/>
                    <a:pt x="125" y="185"/>
                    <a:pt x="125" y="203"/>
                  </a:cubicBezTo>
                  <a:cubicBezTo>
                    <a:pt x="125" y="219"/>
                    <a:pt x="102" y="237"/>
                    <a:pt x="71" y="237"/>
                  </a:cubicBezTo>
                  <a:close/>
                  <a:moveTo>
                    <a:pt x="32" y="186"/>
                  </a:moveTo>
                  <a:cubicBezTo>
                    <a:pt x="30" y="191"/>
                    <a:pt x="27" y="196"/>
                    <a:pt x="27" y="203"/>
                  </a:cubicBezTo>
                  <a:cubicBezTo>
                    <a:pt x="27" y="216"/>
                    <a:pt x="41" y="236"/>
                    <a:pt x="71" y="236"/>
                  </a:cubicBezTo>
                  <a:cubicBezTo>
                    <a:pt x="101" y="236"/>
                    <a:pt x="124" y="218"/>
                    <a:pt x="124" y="203"/>
                  </a:cubicBezTo>
                  <a:cubicBezTo>
                    <a:pt x="124" y="187"/>
                    <a:pt x="102" y="186"/>
                    <a:pt x="95" y="186"/>
                  </a:cubicBezTo>
                  <a:lnTo>
                    <a:pt x="32" y="186"/>
                  </a:lnTo>
                  <a:close/>
                  <a:moveTo>
                    <a:pt x="69" y="122"/>
                  </a:moveTo>
                  <a:cubicBezTo>
                    <a:pt x="50" y="122"/>
                    <a:pt x="41" y="109"/>
                    <a:pt x="41" y="81"/>
                  </a:cubicBezTo>
                  <a:cubicBezTo>
                    <a:pt x="41" y="61"/>
                    <a:pt x="46" y="37"/>
                    <a:pt x="69" y="37"/>
                  </a:cubicBezTo>
                  <a:cubicBezTo>
                    <a:pt x="87" y="37"/>
                    <a:pt x="97" y="53"/>
                    <a:pt x="97" y="81"/>
                  </a:cubicBezTo>
                  <a:cubicBezTo>
                    <a:pt x="97" y="107"/>
                    <a:pt x="87" y="122"/>
                    <a:pt x="69" y="122"/>
                  </a:cubicBezTo>
                  <a:close/>
                  <a:moveTo>
                    <a:pt x="69" y="39"/>
                  </a:moveTo>
                  <a:cubicBezTo>
                    <a:pt x="47" y="39"/>
                    <a:pt x="43" y="62"/>
                    <a:pt x="43" y="81"/>
                  </a:cubicBezTo>
                  <a:cubicBezTo>
                    <a:pt x="43" y="108"/>
                    <a:pt x="51" y="121"/>
                    <a:pt x="69" y="121"/>
                  </a:cubicBezTo>
                  <a:cubicBezTo>
                    <a:pt x="92" y="121"/>
                    <a:pt x="95" y="96"/>
                    <a:pt x="95" y="81"/>
                  </a:cubicBezTo>
                  <a:cubicBezTo>
                    <a:pt x="95" y="65"/>
                    <a:pt x="92" y="39"/>
                    <a:pt x="69" y="39"/>
                  </a:cubicBez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5" name="Freeform 21">
              <a:extLst>
                <a:ext uri="{FF2B5EF4-FFF2-40B4-BE49-F238E27FC236}">
                  <a16:creationId xmlns:a16="http://schemas.microsoft.com/office/drawing/2014/main" id="{E8DB3F1D-9695-4C9E-8B99-2ABE4CE93EB5}"/>
                </a:ext>
              </a:extLst>
            </p:cNvPr>
            <p:cNvSpPr>
              <a:spLocks noEditPoints="1"/>
            </p:cNvSpPr>
            <p:nvPr/>
          </p:nvSpPr>
          <p:spPr bwMode="auto">
            <a:xfrm>
              <a:off x="1951682" y="2900646"/>
              <a:ext cx="146050" cy="180975"/>
            </a:xfrm>
            <a:custGeom>
              <a:avLst/>
              <a:gdLst>
                <a:gd name="T0" fmla="*/ 95 w 129"/>
                <a:gd name="T1" fmla="*/ 49 h 157"/>
                <a:gd name="T2" fmla="*/ 67 w 129"/>
                <a:gd name="T3" fmla="*/ 11 h 157"/>
                <a:gd name="T4" fmla="*/ 36 w 129"/>
                <a:gd name="T5" fmla="*/ 49 h 157"/>
                <a:gd name="T6" fmla="*/ 95 w 129"/>
                <a:gd name="T7" fmla="*/ 49 h 157"/>
                <a:gd name="T8" fmla="*/ 126 w 129"/>
                <a:gd name="T9" fmla="*/ 149 h 157"/>
                <a:gd name="T10" fmla="*/ 80 w 129"/>
                <a:gd name="T11" fmla="*/ 157 h 157"/>
                <a:gd name="T12" fmla="*/ 0 w 129"/>
                <a:gd name="T13" fmla="*/ 73 h 157"/>
                <a:gd name="T14" fmla="*/ 69 w 129"/>
                <a:gd name="T15" fmla="*/ 0 h 157"/>
                <a:gd name="T16" fmla="*/ 129 w 129"/>
                <a:gd name="T17" fmla="*/ 62 h 157"/>
                <a:gd name="T18" fmla="*/ 36 w 129"/>
                <a:gd name="T19" fmla="*/ 62 h 157"/>
                <a:gd name="T20" fmla="*/ 95 w 129"/>
                <a:gd name="T21" fmla="*/ 143 h 157"/>
                <a:gd name="T22" fmla="*/ 126 w 129"/>
                <a:gd name="T23" fmla="*/ 137 h 157"/>
                <a:gd name="T24" fmla="*/ 126 w 129"/>
                <a:gd name="T25" fmla="*/ 14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57">
                  <a:moveTo>
                    <a:pt x="95" y="49"/>
                  </a:moveTo>
                  <a:cubicBezTo>
                    <a:pt x="95" y="28"/>
                    <a:pt x="90" y="11"/>
                    <a:pt x="67" y="11"/>
                  </a:cubicBezTo>
                  <a:cubicBezTo>
                    <a:pt x="42" y="11"/>
                    <a:pt x="36" y="36"/>
                    <a:pt x="36" y="49"/>
                  </a:cubicBezTo>
                  <a:lnTo>
                    <a:pt x="95" y="49"/>
                  </a:lnTo>
                  <a:close/>
                  <a:moveTo>
                    <a:pt x="126" y="149"/>
                  </a:moveTo>
                  <a:cubicBezTo>
                    <a:pt x="119" y="151"/>
                    <a:pt x="102" y="157"/>
                    <a:pt x="80" y="157"/>
                  </a:cubicBezTo>
                  <a:cubicBezTo>
                    <a:pt x="30" y="157"/>
                    <a:pt x="0" y="128"/>
                    <a:pt x="0" y="73"/>
                  </a:cubicBezTo>
                  <a:cubicBezTo>
                    <a:pt x="0" y="24"/>
                    <a:pt x="25" y="0"/>
                    <a:pt x="69" y="0"/>
                  </a:cubicBezTo>
                  <a:cubicBezTo>
                    <a:pt x="120" y="0"/>
                    <a:pt x="129" y="35"/>
                    <a:pt x="129" y="62"/>
                  </a:cubicBezTo>
                  <a:cubicBezTo>
                    <a:pt x="36" y="62"/>
                    <a:pt x="36" y="62"/>
                    <a:pt x="36" y="62"/>
                  </a:cubicBezTo>
                  <a:cubicBezTo>
                    <a:pt x="36" y="96"/>
                    <a:pt x="49" y="143"/>
                    <a:pt x="95" y="143"/>
                  </a:cubicBezTo>
                  <a:cubicBezTo>
                    <a:pt x="109" y="143"/>
                    <a:pt x="119" y="139"/>
                    <a:pt x="126" y="137"/>
                  </a:cubicBezTo>
                  <a:lnTo>
                    <a:pt x="126" y="149"/>
                  </a:ln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6" name="Freeform 22">
              <a:extLst>
                <a:ext uri="{FF2B5EF4-FFF2-40B4-BE49-F238E27FC236}">
                  <a16:creationId xmlns:a16="http://schemas.microsoft.com/office/drawing/2014/main" id="{61DF0984-B51D-42DA-9251-6D5273313E08}"/>
                </a:ext>
              </a:extLst>
            </p:cNvPr>
            <p:cNvSpPr>
              <a:spLocks noEditPoints="1"/>
            </p:cNvSpPr>
            <p:nvPr/>
          </p:nvSpPr>
          <p:spPr bwMode="auto">
            <a:xfrm>
              <a:off x="1950095" y="2899059"/>
              <a:ext cx="147638" cy="184150"/>
            </a:xfrm>
            <a:custGeom>
              <a:avLst/>
              <a:gdLst>
                <a:gd name="T0" fmla="*/ 81 w 130"/>
                <a:gd name="T1" fmla="*/ 159 h 159"/>
                <a:gd name="T2" fmla="*/ 0 w 130"/>
                <a:gd name="T3" fmla="*/ 74 h 159"/>
                <a:gd name="T4" fmla="*/ 70 w 130"/>
                <a:gd name="T5" fmla="*/ 0 h 159"/>
                <a:gd name="T6" fmla="*/ 130 w 130"/>
                <a:gd name="T7" fmla="*/ 63 h 159"/>
                <a:gd name="T8" fmla="*/ 130 w 130"/>
                <a:gd name="T9" fmla="*/ 64 h 159"/>
                <a:gd name="T10" fmla="*/ 38 w 130"/>
                <a:gd name="T11" fmla="*/ 64 h 159"/>
                <a:gd name="T12" fmla="*/ 96 w 130"/>
                <a:gd name="T13" fmla="*/ 143 h 159"/>
                <a:gd name="T14" fmla="*/ 126 w 130"/>
                <a:gd name="T15" fmla="*/ 137 h 159"/>
                <a:gd name="T16" fmla="*/ 127 w 130"/>
                <a:gd name="T17" fmla="*/ 137 h 159"/>
                <a:gd name="T18" fmla="*/ 127 w 130"/>
                <a:gd name="T19" fmla="*/ 150 h 159"/>
                <a:gd name="T20" fmla="*/ 127 w 130"/>
                <a:gd name="T21" fmla="*/ 150 h 159"/>
                <a:gd name="T22" fmla="*/ 81 w 130"/>
                <a:gd name="T23" fmla="*/ 159 h 159"/>
                <a:gd name="T24" fmla="*/ 70 w 130"/>
                <a:gd name="T25" fmla="*/ 2 h 159"/>
                <a:gd name="T26" fmla="*/ 2 w 130"/>
                <a:gd name="T27" fmla="*/ 74 h 159"/>
                <a:gd name="T28" fmla="*/ 81 w 130"/>
                <a:gd name="T29" fmla="*/ 157 h 159"/>
                <a:gd name="T30" fmla="*/ 126 w 130"/>
                <a:gd name="T31" fmla="*/ 149 h 159"/>
                <a:gd name="T32" fmla="*/ 126 w 130"/>
                <a:gd name="T33" fmla="*/ 139 h 159"/>
                <a:gd name="T34" fmla="*/ 96 w 130"/>
                <a:gd name="T35" fmla="*/ 144 h 159"/>
                <a:gd name="T36" fmla="*/ 36 w 130"/>
                <a:gd name="T37" fmla="*/ 63 h 159"/>
                <a:gd name="T38" fmla="*/ 36 w 130"/>
                <a:gd name="T39" fmla="*/ 62 h 159"/>
                <a:gd name="T40" fmla="*/ 129 w 130"/>
                <a:gd name="T41" fmla="*/ 62 h 159"/>
                <a:gd name="T42" fmla="*/ 70 w 130"/>
                <a:gd name="T43" fmla="*/ 2 h 159"/>
                <a:gd name="T44" fmla="*/ 97 w 130"/>
                <a:gd name="T45" fmla="*/ 50 h 159"/>
                <a:gd name="T46" fmla="*/ 36 w 130"/>
                <a:gd name="T47" fmla="*/ 50 h 159"/>
                <a:gd name="T48" fmla="*/ 36 w 130"/>
                <a:gd name="T49" fmla="*/ 50 h 159"/>
                <a:gd name="T50" fmla="*/ 68 w 130"/>
                <a:gd name="T51" fmla="*/ 11 h 159"/>
                <a:gd name="T52" fmla="*/ 97 w 130"/>
                <a:gd name="T53" fmla="*/ 50 h 159"/>
                <a:gd name="T54" fmla="*/ 38 w 130"/>
                <a:gd name="T55" fmla="*/ 49 h 159"/>
                <a:gd name="T56" fmla="*/ 96 w 130"/>
                <a:gd name="T57" fmla="*/ 49 h 159"/>
                <a:gd name="T58" fmla="*/ 68 w 130"/>
                <a:gd name="T59" fmla="*/ 13 h 159"/>
                <a:gd name="T60" fmla="*/ 38 w 130"/>
                <a:gd name="T61" fmla="*/ 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0" h="159">
                  <a:moveTo>
                    <a:pt x="81" y="159"/>
                  </a:moveTo>
                  <a:cubicBezTo>
                    <a:pt x="30" y="159"/>
                    <a:pt x="0" y="128"/>
                    <a:pt x="0" y="74"/>
                  </a:cubicBezTo>
                  <a:cubicBezTo>
                    <a:pt x="0" y="26"/>
                    <a:pt x="24" y="0"/>
                    <a:pt x="70" y="0"/>
                  </a:cubicBezTo>
                  <a:cubicBezTo>
                    <a:pt x="110" y="0"/>
                    <a:pt x="130" y="21"/>
                    <a:pt x="130" y="63"/>
                  </a:cubicBezTo>
                  <a:cubicBezTo>
                    <a:pt x="130" y="64"/>
                    <a:pt x="130" y="64"/>
                    <a:pt x="130" y="64"/>
                  </a:cubicBezTo>
                  <a:cubicBezTo>
                    <a:pt x="38" y="64"/>
                    <a:pt x="38" y="64"/>
                    <a:pt x="38" y="64"/>
                  </a:cubicBezTo>
                  <a:cubicBezTo>
                    <a:pt x="38" y="102"/>
                    <a:pt x="53" y="143"/>
                    <a:pt x="96" y="143"/>
                  </a:cubicBezTo>
                  <a:cubicBezTo>
                    <a:pt x="106" y="143"/>
                    <a:pt x="116" y="141"/>
                    <a:pt x="126" y="137"/>
                  </a:cubicBezTo>
                  <a:cubicBezTo>
                    <a:pt x="127" y="137"/>
                    <a:pt x="127" y="137"/>
                    <a:pt x="127" y="137"/>
                  </a:cubicBezTo>
                  <a:cubicBezTo>
                    <a:pt x="127" y="150"/>
                    <a:pt x="127" y="150"/>
                    <a:pt x="127" y="150"/>
                  </a:cubicBezTo>
                  <a:cubicBezTo>
                    <a:pt x="127" y="150"/>
                    <a:pt x="127" y="150"/>
                    <a:pt x="127" y="150"/>
                  </a:cubicBezTo>
                  <a:cubicBezTo>
                    <a:pt x="121" y="153"/>
                    <a:pt x="104" y="159"/>
                    <a:pt x="81" y="159"/>
                  </a:cubicBezTo>
                  <a:close/>
                  <a:moveTo>
                    <a:pt x="70" y="2"/>
                  </a:moveTo>
                  <a:cubicBezTo>
                    <a:pt x="25" y="2"/>
                    <a:pt x="2" y="26"/>
                    <a:pt x="2" y="74"/>
                  </a:cubicBezTo>
                  <a:cubicBezTo>
                    <a:pt x="2" y="127"/>
                    <a:pt x="31" y="157"/>
                    <a:pt x="81" y="157"/>
                  </a:cubicBezTo>
                  <a:cubicBezTo>
                    <a:pt x="103" y="157"/>
                    <a:pt x="120" y="151"/>
                    <a:pt x="126" y="149"/>
                  </a:cubicBezTo>
                  <a:cubicBezTo>
                    <a:pt x="126" y="139"/>
                    <a:pt x="126" y="139"/>
                    <a:pt x="126" y="139"/>
                  </a:cubicBezTo>
                  <a:cubicBezTo>
                    <a:pt x="116" y="143"/>
                    <a:pt x="106" y="144"/>
                    <a:pt x="96" y="144"/>
                  </a:cubicBezTo>
                  <a:cubicBezTo>
                    <a:pt x="52" y="144"/>
                    <a:pt x="36" y="102"/>
                    <a:pt x="36" y="63"/>
                  </a:cubicBezTo>
                  <a:cubicBezTo>
                    <a:pt x="36" y="62"/>
                    <a:pt x="36" y="62"/>
                    <a:pt x="36" y="62"/>
                  </a:cubicBezTo>
                  <a:cubicBezTo>
                    <a:pt x="129" y="62"/>
                    <a:pt x="129" y="62"/>
                    <a:pt x="129" y="62"/>
                  </a:cubicBezTo>
                  <a:cubicBezTo>
                    <a:pt x="128" y="22"/>
                    <a:pt x="109" y="2"/>
                    <a:pt x="70" y="2"/>
                  </a:cubicBezTo>
                  <a:close/>
                  <a:moveTo>
                    <a:pt x="97" y="50"/>
                  </a:moveTo>
                  <a:cubicBezTo>
                    <a:pt x="36" y="50"/>
                    <a:pt x="36" y="50"/>
                    <a:pt x="36" y="50"/>
                  </a:cubicBezTo>
                  <a:cubicBezTo>
                    <a:pt x="36" y="50"/>
                    <a:pt x="36" y="50"/>
                    <a:pt x="36" y="50"/>
                  </a:cubicBezTo>
                  <a:cubicBezTo>
                    <a:pt x="36" y="36"/>
                    <a:pt x="43" y="11"/>
                    <a:pt x="68" y="11"/>
                  </a:cubicBezTo>
                  <a:cubicBezTo>
                    <a:pt x="94" y="11"/>
                    <a:pt x="97" y="33"/>
                    <a:pt x="97" y="50"/>
                  </a:cubicBezTo>
                  <a:close/>
                  <a:moveTo>
                    <a:pt x="38" y="49"/>
                  </a:moveTo>
                  <a:cubicBezTo>
                    <a:pt x="96" y="49"/>
                    <a:pt x="96" y="49"/>
                    <a:pt x="96" y="49"/>
                  </a:cubicBezTo>
                  <a:cubicBezTo>
                    <a:pt x="95" y="24"/>
                    <a:pt x="87" y="13"/>
                    <a:pt x="68" y="13"/>
                  </a:cubicBezTo>
                  <a:cubicBezTo>
                    <a:pt x="45" y="13"/>
                    <a:pt x="38" y="36"/>
                    <a:pt x="38" y="49"/>
                  </a:cubicBezTo>
                  <a:close/>
                </a:path>
              </a:pathLst>
            </a:custGeom>
            <a:solidFill>
              <a:srgbClr val="70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7" name="Freeform 23">
              <a:extLst>
                <a:ext uri="{FF2B5EF4-FFF2-40B4-BE49-F238E27FC236}">
                  <a16:creationId xmlns:a16="http://schemas.microsoft.com/office/drawing/2014/main" id="{493A6D38-C10F-4290-99BF-3EADA4BB86FC}"/>
                </a:ext>
              </a:extLst>
            </p:cNvPr>
            <p:cNvSpPr>
              <a:spLocks/>
            </p:cNvSpPr>
            <p:nvPr/>
          </p:nvSpPr>
          <p:spPr bwMode="auto">
            <a:xfrm>
              <a:off x="2126307" y="2822859"/>
              <a:ext cx="225425" cy="258763"/>
            </a:xfrm>
            <a:custGeom>
              <a:avLst/>
              <a:gdLst>
                <a:gd name="T0" fmla="*/ 172 w 198"/>
                <a:gd name="T1" fmla="*/ 211 h 224"/>
                <a:gd name="T2" fmla="*/ 92 w 198"/>
                <a:gd name="T3" fmla="*/ 224 h 224"/>
                <a:gd name="T4" fmla="*/ 0 w 198"/>
                <a:gd name="T5" fmla="*/ 112 h 224"/>
                <a:gd name="T6" fmla="*/ 92 w 198"/>
                <a:gd name="T7" fmla="*/ 0 h 224"/>
                <a:gd name="T8" fmla="*/ 161 w 198"/>
                <a:gd name="T9" fmla="*/ 9 h 224"/>
                <a:gd name="T10" fmla="*/ 163 w 198"/>
                <a:gd name="T11" fmla="*/ 61 h 224"/>
                <a:gd name="T12" fmla="*/ 154 w 198"/>
                <a:gd name="T13" fmla="*/ 61 h 224"/>
                <a:gd name="T14" fmla="*/ 93 w 198"/>
                <a:gd name="T15" fmla="*/ 15 h 224"/>
                <a:gd name="T16" fmla="*/ 38 w 198"/>
                <a:gd name="T17" fmla="*/ 111 h 224"/>
                <a:gd name="T18" fmla="*/ 107 w 198"/>
                <a:gd name="T19" fmla="*/ 209 h 224"/>
                <a:gd name="T20" fmla="*/ 136 w 198"/>
                <a:gd name="T21" fmla="*/ 203 h 224"/>
                <a:gd name="T22" fmla="*/ 136 w 198"/>
                <a:gd name="T23" fmla="*/ 137 h 224"/>
                <a:gd name="T24" fmla="*/ 111 w 198"/>
                <a:gd name="T25" fmla="*/ 107 h 224"/>
                <a:gd name="T26" fmla="*/ 111 w 198"/>
                <a:gd name="T27" fmla="*/ 99 h 224"/>
                <a:gd name="T28" fmla="*/ 198 w 198"/>
                <a:gd name="T29" fmla="*/ 99 h 224"/>
                <a:gd name="T30" fmla="*/ 198 w 198"/>
                <a:gd name="T31" fmla="*/ 107 h 224"/>
                <a:gd name="T32" fmla="*/ 172 w 198"/>
                <a:gd name="T33" fmla="*/ 137 h 224"/>
                <a:gd name="T34" fmla="*/ 172 w 198"/>
                <a:gd name="T35" fmla="*/ 2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224">
                  <a:moveTo>
                    <a:pt x="172" y="211"/>
                  </a:moveTo>
                  <a:cubicBezTo>
                    <a:pt x="154" y="217"/>
                    <a:pt x="134" y="224"/>
                    <a:pt x="92" y="224"/>
                  </a:cubicBezTo>
                  <a:cubicBezTo>
                    <a:pt x="18" y="224"/>
                    <a:pt x="0" y="163"/>
                    <a:pt x="0" y="112"/>
                  </a:cubicBezTo>
                  <a:cubicBezTo>
                    <a:pt x="0" y="45"/>
                    <a:pt x="19" y="0"/>
                    <a:pt x="92" y="0"/>
                  </a:cubicBezTo>
                  <a:cubicBezTo>
                    <a:pt x="123" y="0"/>
                    <a:pt x="146" y="4"/>
                    <a:pt x="161" y="9"/>
                  </a:cubicBezTo>
                  <a:cubicBezTo>
                    <a:pt x="163" y="61"/>
                    <a:pt x="163" y="61"/>
                    <a:pt x="163" y="61"/>
                  </a:cubicBezTo>
                  <a:cubicBezTo>
                    <a:pt x="154" y="61"/>
                    <a:pt x="154" y="61"/>
                    <a:pt x="154" y="61"/>
                  </a:cubicBezTo>
                  <a:cubicBezTo>
                    <a:pt x="149" y="45"/>
                    <a:pt x="137" y="15"/>
                    <a:pt x="93" y="15"/>
                  </a:cubicBezTo>
                  <a:cubicBezTo>
                    <a:pt x="44" y="15"/>
                    <a:pt x="38" y="68"/>
                    <a:pt x="38" y="111"/>
                  </a:cubicBezTo>
                  <a:cubicBezTo>
                    <a:pt x="38" y="169"/>
                    <a:pt x="52" y="209"/>
                    <a:pt x="107" y="209"/>
                  </a:cubicBezTo>
                  <a:cubicBezTo>
                    <a:pt x="117" y="209"/>
                    <a:pt x="127" y="206"/>
                    <a:pt x="136" y="203"/>
                  </a:cubicBezTo>
                  <a:cubicBezTo>
                    <a:pt x="136" y="137"/>
                    <a:pt x="136" y="137"/>
                    <a:pt x="136" y="137"/>
                  </a:cubicBezTo>
                  <a:cubicBezTo>
                    <a:pt x="136" y="112"/>
                    <a:pt x="132" y="107"/>
                    <a:pt x="111" y="107"/>
                  </a:cubicBezTo>
                  <a:cubicBezTo>
                    <a:pt x="111" y="99"/>
                    <a:pt x="111" y="99"/>
                    <a:pt x="111" y="99"/>
                  </a:cubicBezTo>
                  <a:cubicBezTo>
                    <a:pt x="198" y="99"/>
                    <a:pt x="198" y="99"/>
                    <a:pt x="198" y="99"/>
                  </a:cubicBezTo>
                  <a:cubicBezTo>
                    <a:pt x="198" y="107"/>
                    <a:pt x="198" y="107"/>
                    <a:pt x="198" y="107"/>
                  </a:cubicBezTo>
                  <a:cubicBezTo>
                    <a:pt x="177" y="107"/>
                    <a:pt x="172" y="112"/>
                    <a:pt x="172" y="137"/>
                  </a:cubicBezTo>
                  <a:lnTo>
                    <a:pt x="172" y="211"/>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8" name="Freeform 24">
              <a:extLst>
                <a:ext uri="{FF2B5EF4-FFF2-40B4-BE49-F238E27FC236}">
                  <a16:creationId xmlns:a16="http://schemas.microsoft.com/office/drawing/2014/main" id="{D4FEAB9A-EDC9-4DBE-834E-5C8CED5656CD}"/>
                </a:ext>
              </a:extLst>
            </p:cNvPr>
            <p:cNvSpPr>
              <a:spLocks noEditPoints="1"/>
            </p:cNvSpPr>
            <p:nvPr/>
          </p:nvSpPr>
          <p:spPr bwMode="auto">
            <a:xfrm>
              <a:off x="2124720" y="2822859"/>
              <a:ext cx="228600" cy="260350"/>
            </a:xfrm>
            <a:custGeom>
              <a:avLst/>
              <a:gdLst>
                <a:gd name="T0" fmla="*/ 93 w 200"/>
                <a:gd name="T1" fmla="*/ 226 h 226"/>
                <a:gd name="T2" fmla="*/ 18 w 200"/>
                <a:gd name="T3" fmla="*/ 189 h 226"/>
                <a:gd name="T4" fmla="*/ 0 w 200"/>
                <a:gd name="T5" fmla="*/ 113 h 226"/>
                <a:gd name="T6" fmla="*/ 93 w 200"/>
                <a:gd name="T7" fmla="*/ 0 h 226"/>
                <a:gd name="T8" fmla="*/ 163 w 200"/>
                <a:gd name="T9" fmla="*/ 9 h 226"/>
                <a:gd name="T10" fmla="*/ 163 w 200"/>
                <a:gd name="T11" fmla="*/ 10 h 226"/>
                <a:gd name="T12" fmla="*/ 163 w 200"/>
                <a:gd name="T13" fmla="*/ 10 h 226"/>
                <a:gd name="T14" fmla="*/ 165 w 200"/>
                <a:gd name="T15" fmla="*/ 63 h 226"/>
                <a:gd name="T16" fmla="*/ 154 w 200"/>
                <a:gd name="T17" fmla="*/ 63 h 226"/>
                <a:gd name="T18" fmla="*/ 154 w 200"/>
                <a:gd name="T19" fmla="*/ 62 h 226"/>
                <a:gd name="T20" fmla="*/ 94 w 200"/>
                <a:gd name="T21" fmla="*/ 17 h 226"/>
                <a:gd name="T22" fmla="*/ 40 w 200"/>
                <a:gd name="T23" fmla="*/ 112 h 226"/>
                <a:gd name="T24" fmla="*/ 108 w 200"/>
                <a:gd name="T25" fmla="*/ 209 h 226"/>
                <a:gd name="T26" fmla="*/ 137 w 200"/>
                <a:gd name="T27" fmla="*/ 204 h 226"/>
                <a:gd name="T28" fmla="*/ 137 w 200"/>
                <a:gd name="T29" fmla="*/ 138 h 226"/>
                <a:gd name="T30" fmla="*/ 112 w 200"/>
                <a:gd name="T31" fmla="*/ 109 h 226"/>
                <a:gd name="T32" fmla="*/ 111 w 200"/>
                <a:gd name="T33" fmla="*/ 109 h 226"/>
                <a:gd name="T34" fmla="*/ 111 w 200"/>
                <a:gd name="T35" fmla="*/ 99 h 226"/>
                <a:gd name="T36" fmla="*/ 200 w 200"/>
                <a:gd name="T37" fmla="*/ 99 h 226"/>
                <a:gd name="T38" fmla="*/ 200 w 200"/>
                <a:gd name="T39" fmla="*/ 109 h 226"/>
                <a:gd name="T40" fmla="*/ 199 w 200"/>
                <a:gd name="T41" fmla="*/ 109 h 226"/>
                <a:gd name="T42" fmla="*/ 174 w 200"/>
                <a:gd name="T43" fmla="*/ 138 h 226"/>
                <a:gd name="T44" fmla="*/ 174 w 200"/>
                <a:gd name="T45" fmla="*/ 212 h 226"/>
                <a:gd name="T46" fmla="*/ 172 w 200"/>
                <a:gd name="T47" fmla="*/ 213 h 226"/>
                <a:gd name="T48" fmla="*/ 93 w 200"/>
                <a:gd name="T49" fmla="*/ 226 h 226"/>
                <a:gd name="T50" fmla="*/ 93 w 200"/>
                <a:gd name="T51" fmla="*/ 2 h 226"/>
                <a:gd name="T52" fmla="*/ 1 w 200"/>
                <a:gd name="T53" fmla="*/ 113 h 226"/>
                <a:gd name="T54" fmla="*/ 93 w 200"/>
                <a:gd name="T55" fmla="*/ 224 h 226"/>
                <a:gd name="T56" fmla="*/ 171 w 200"/>
                <a:gd name="T57" fmla="*/ 212 h 226"/>
                <a:gd name="T58" fmla="*/ 173 w 200"/>
                <a:gd name="T59" fmla="*/ 211 h 226"/>
                <a:gd name="T60" fmla="*/ 173 w 200"/>
                <a:gd name="T61" fmla="*/ 138 h 226"/>
                <a:gd name="T62" fmla="*/ 199 w 200"/>
                <a:gd name="T63" fmla="*/ 107 h 226"/>
                <a:gd name="T64" fmla="*/ 199 w 200"/>
                <a:gd name="T65" fmla="*/ 100 h 226"/>
                <a:gd name="T66" fmla="*/ 112 w 200"/>
                <a:gd name="T67" fmla="*/ 100 h 226"/>
                <a:gd name="T68" fmla="*/ 112 w 200"/>
                <a:gd name="T69" fmla="*/ 107 h 226"/>
                <a:gd name="T70" fmla="*/ 138 w 200"/>
                <a:gd name="T71" fmla="*/ 138 h 226"/>
                <a:gd name="T72" fmla="*/ 138 w 200"/>
                <a:gd name="T73" fmla="*/ 205 h 226"/>
                <a:gd name="T74" fmla="*/ 138 w 200"/>
                <a:gd name="T75" fmla="*/ 205 h 226"/>
                <a:gd name="T76" fmla="*/ 108 w 200"/>
                <a:gd name="T77" fmla="*/ 210 h 226"/>
                <a:gd name="T78" fmla="*/ 39 w 200"/>
                <a:gd name="T79" fmla="*/ 112 h 226"/>
                <a:gd name="T80" fmla="*/ 94 w 200"/>
                <a:gd name="T81" fmla="*/ 16 h 226"/>
                <a:gd name="T82" fmla="*/ 155 w 200"/>
                <a:gd name="T83" fmla="*/ 61 h 226"/>
                <a:gd name="T84" fmla="*/ 163 w 200"/>
                <a:gd name="T85" fmla="*/ 61 h 226"/>
                <a:gd name="T86" fmla="*/ 162 w 200"/>
                <a:gd name="T87" fmla="*/ 11 h 226"/>
                <a:gd name="T88" fmla="*/ 93 w 200"/>
                <a:gd name="T89" fmla="*/ 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226">
                  <a:moveTo>
                    <a:pt x="93" y="226"/>
                  </a:moveTo>
                  <a:cubicBezTo>
                    <a:pt x="59" y="226"/>
                    <a:pt x="34" y="213"/>
                    <a:pt x="18" y="189"/>
                  </a:cubicBezTo>
                  <a:cubicBezTo>
                    <a:pt x="3" y="165"/>
                    <a:pt x="0" y="134"/>
                    <a:pt x="0" y="113"/>
                  </a:cubicBezTo>
                  <a:cubicBezTo>
                    <a:pt x="0" y="34"/>
                    <a:pt x="28" y="0"/>
                    <a:pt x="93" y="0"/>
                  </a:cubicBezTo>
                  <a:cubicBezTo>
                    <a:pt x="128" y="0"/>
                    <a:pt x="152" y="6"/>
                    <a:pt x="163" y="9"/>
                  </a:cubicBezTo>
                  <a:cubicBezTo>
                    <a:pt x="163" y="10"/>
                    <a:pt x="163" y="10"/>
                    <a:pt x="163" y="10"/>
                  </a:cubicBezTo>
                  <a:cubicBezTo>
                    <a:pt x="163" y="10"/>
                    <a:pt x="163" y="10"/>
                    <a:pt x="163" y="10"/>
                  </a:cubicBezTo>
                  <a:cubicBezTo>
                    <a:pt x="165" y="63"/>
                    <a:pt x="165" y="63"/>
                    <a:pt x="165" y="63"/>
                  </a:cubicBezTo>
                  <a:cubicBezTo>
                    <a:pt x="154" y="63"/>
                    <a:pt x="154" y="63"/>
                    <a:pt x="154" y="63"/>
                  </a:cubicBezTo>
                  <a:cubicBezTo>
                    <a:pt x="154" y="62"/>
                    <a:pt x="154" y="62"/>
                    <a:pt x="154" y="62"/>
                  </a:cubicBezTo>
                  <a:cubicBezTo>
                    <a:pt x="150" y="49"/>
                    <a:pt x="140" y="17"/>
                    <a:pt x="94" y="17"/>
                  </a:cubicBezTo>
                  <a:cubicBezTo>
                    <a:pt x="46" y="17"/>
                    <a:pt x="40" y="68"/>
                    <a:pt x="40" y="112"/>
                  </a:cubicBezTo>
                  <a:cubicBezTo>
                    <a:pt x="40" y="180"/>
                    <a:pt x="60" y="209"/>
                    <a:pt x="108" y="209"/>
                  </a:cubicBezTo>
                  <a:cubicBezTo>
                    <a:pt x="117" y="209"/>
                    <a:pt x="127" y="206"/>
                    <a:pt x="137" y="204"/>
                  </a:cubicBezTo>
                  <a:cubicBezTo>
                    <a:pt x="137" y="138"/>
                    <a:pt x="137" y="138"/>
                    <a:pt x="137" y="138"/>
                  </a:cubicBezTo>
                  <a:cubicBezTo>
                    <a:pt x="137" y="113"/>
                    <a:pt x="133" y="109"/>
                    <a:pt x="112" y="109"/>
                  </a:cubicBezTo>
                  <a:cubicBezTo>
                    <a:pt x="111" y="109"/>
                    <a:pt x="111" y="109"/>
                    <a:pt x="111" y="109"/>
                  </a:cubicBezTo>
                  <a:cubicBezTo>
                    <a:pt x="111" y="99"/>
                    <a:pt x="111" y="99"/>
                    <a:pt x="111" y="99"/>
                  </a:cubicBezTo>
                  <a:cubicBezTo>
                    <a:pt x="200" y="99"/>
                    <a:pt x="200" y="99"/>
                    <a:pt x="200" y="99"/>
                  </a:cubicBezTo>
                  <a:cubicBezTo>
                    <a:pt x="200" y="109"/>
                    <a:pt x="200" y="109"/>
                    <a:pt x="200" y="109"/>
                  </a:cubicBezTo>
                  <a:cubicBezTo>
                    <a:pt x="199" y="109"/>
                    <a:pt x="199" y="109"/>
                    <a:pt x="199" y="109"/>
                  </a:cubicBezTo>
                  <a:cubicBezTo>
                    <a:pt x="178" y="109"/>
                    <a:pt x="174" y="113"/>
                    <a:pt x="174" y="138"/>
                  </a:cubicBezTo>
                  <a:cubicBezTo>
                    <a:pt x="174" y="212"/>
                    <a:pt x="174" y="212"/>
                    <a:pt x="174" y="212"/>
                  </a:cubicBezTo>
                  <a:cubicBezTo>
                    <a:pt x="172" y="213"/>
                    <a:pt x="172" y="213"/>
                    <a:pt x="172" y="213"/>
                  </a:cubicBezTo>
                  <a:cubicBezTo>
                    <a:pt x="154" y="219"/>
                    <a:pt x="134" y="226"/>
                    <a:pt x="93" y="226"/>
                  </a:cubicBezTo>
                  <a:close/>
                  <a:moveTo>
                    <a:pt x="93" y="2"/>
                  </a:moveTo>
                  <a:cubicBezTo>
                    <a:pt x="29" y="2"/>
                    <a:pt x="1" y="35"/>
                    <a:pt x="1" y="113"/>
                  </a:cubicBezTo>
                  <a:cubicBezTo>
                    <a:pt x="1" y="155"/>
                    <a:pt x="13" y="224"/>
                    <a:pt x="93" y="224"/>
                  </a:cubicBezTo>
                  <a:cubicBezTo>
                    <a:pt x="133" y="224"/>
                    <a:pt x="153" y="218"/>
                    <a:pt x="171" y="212"/>
                  </a:cubicBezTo>
                  <a:cubicBezTo>
                    <a:pt x="173" y="211"/>
                    <a:pt x="173" y="211"/>
                    <a:pt x="173" y="211"/>
                  </a:cubicBezTo>
                  <a:cubicBezTo>
                    <a:pt x="173" y="138"/>
                    <a:pt x="173" y="138"/>
                    <a:pt x="173" y="138"/>
                  </a:cubicBezTo>
                  <a:cubicBezTo>
                    <a:pt x="173" y="113"/>
                    <a:pt x="177" y="107"/>
                    <a:pt x="199" y="107"/>
                  </a:cubicBezTo>
                  <a:cubicBezTo>
                    <a:pt x="199" y="100"/>
                    <a:pt x="199" y="100"/>
                    <a:pt x="199" y="100"/>
                  </a:cubicBezTo>
                  <a:cubicBezTo>
                    <a:pt x="112" y="100"/>
                    <a:pt x="112" y="100"/>
                    <a:pt x="112" y="100"/>
                  </a:cubicBezTo>
                  <a:cubicBezTo>
                    <a:pt x="112" y="107"/>
                    <a:pt x="112" y="107"/>
                    <a:pt x="112" y="107"/>
                  </a:cubicBezTo>
                  <a:cubicBezTo>
                    <a:pt x="134" y="107"/>
                    <a:pt x="138" y="113"/>
                    <a:pt x="138" y="138"/>
                  </a:cubicBezTo>
                  <a:cubicBezTo>
                    <a:pt x="138" y="205"/>
                    <a:pt x="138" y="205"/>
                    <a:pt x="138" y="205"/>
                  </a:cubicBezTo>
                  <a:cubicBezTo>
                    <a:pt x="138" y="205"/>
                    <a:pt x="138" y="205"/>
                    <a:pt x="138" y="205"/>
                  </a:cubicBezTo>
                  <a:cubicBezTo>
                    <a:pt x="128" y="208"/>
                    <a:pt x="118" y="210"/>
                    <a:pt x="108" y="210"/>
                  </a:cubicBezTo>
                  <a:cubicBezTo>
                    <a:pt x="46" y="210"/>
                    <a:pt x="39" y="158"/>
                    <a:pt x="39" y="112"/>
                  </a:cubicBezTo>
                  <a:cubicBezTo>
                    <a:pt x="39" y="67"/>
                    <a:pt x="45" y="16"/>
                    <a:pt x="94" y="16"/>
                  </a:cubicBezTo>
                  <a:cubicBezTo>
                    <a:pt x="140" y="16"/>
                    <a:pt x="151" y="47"/>
                    <a:pt x="155" y="61"/>
                  </a:cubicBezTo>
                  <a:cubicBezTo>
                    <a:pt x="163" y="61"/>
                    <a:pt x="163" y="61"/>
                    <a:pt x="163" y="61"/>
                  </a:cubicBezTo>
                  <a:cubicBezTo>
                    <a:pt x="162" y="11"/>
                    <a:pt x="162" y="11"/>
                    <a:pt x="162" y="11"/>
                  </a:cubicBezTo>
                  <a:cubicBezTo>
                    <a:pt x="151" y="7"/>
                    <a:pt x="127" y="2"/>
                    <a:pt x="93" y="2"/>
                  </a:cubicBez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19" name="Freeform 25">
              <a:extLst>
                <a:ext uri="{FF2B5EF4-FFF2-40B4-BE49-F238E27FC236}">
                  <a16:creationId xmlns:a16="http://schemas.microsoft.com/office/drawing/2014/main" id="{604E63A2-3E1D-4112-B031-AC6ACC727DCF}"/>
                </a:ext>
              </a:extLst>
            </p:cNvPr>
            <p:cNvSpPr>
              <a:spLocks/>
            </p:cNvSpPr>
            <p:nvPr/>
          </p:nvSpPr>
          <p:spPr bwMode="auto">
            <a:xfrm>
              <a:off x="2353320" y="2900646"/>
              <a:ext cx="136525" cy="177800"/>
            </a:xfrm>
            <a:custGeom>
              <a:avLst/>
              <a:gdLst>
                <a:gd name="T0" fmla="*/ 0 w 120"/>
                <a:gd name="T1" fmla="*/ 147 h 154"/>
                <a:gd name="T2" fmla="*/ 24 w 120"/>
                <a:gd name="T3" fmla="*/ 118 h 154"/>
                <a:gd name="T4" fmla="*/ 24 w 120"/>
                <a:gd name="T5" fmla="*/ 41 h 154"/>
                <a:gd name="T6" fmla="*/ 0 w 120"/>
                <a:gd name="T7" fmla="*/ 15 h 154"/>
                <a:gd name="T8" fmla="*/ 0 w 120"/>
                <a:gd name="T9" fmla="*/ 8 h 154"/>
                <a:gd name="T10" fmla="*/ 57 w 120"/>
                <a:gd name="T11" fmla="*/ 0 h 154"/>
                <a:gd name="T12" fmla="*/ 57 w 120"/>
                <a:gd name="T13" fmla="*/ 38 h 154"/>
                <a:gd name="T14" fmla="*/ 58 w 120"/>
                <a:gd name="T15" fmla="*/ 38 h 154"/>
                <a:gd name="T16" fmla="*/ 102 w 120"/>
                <a:gd name="T17" fmla="*/ 0 h 154"/>
                <a:gd name="T18" fmla="*/ 120 w 120"/>
                <a:gd name="T19" fmla="*/ 17 h 154"/>
                <a:gd name="T20" fmla="*/ 102 w 120"/>
                <a:gd name="T21" fmla="*/ 35 h 154"/>
                <a:gd name="T22" fmla="*/ 82 w 120"/>
                <a:gd name="T23" fmla="*/ 28 h 154"/>
                <a:gd name="T24" fmla="*/ 57 w 120"/>
                <a:gd name="T25" fmla="*/ 82 h 154"/>
                <a:gd name="T26" fmla="*/ 57 w 120"/>
                <a:gd name="T27" fmla="*/ 118 h 154"/>
                <a:gd name="T28" fmla="*/ 82 w 120"/>
                <a:gd name="T29" fmla="*/ 147 h 154"/>
                <a:gd name="T30" fmla="*/ 82 w 120"/>
                <a:gd name="T31" fmla="*/ 154 h 154"/>
                <a:gd name="T32" fmla="*/ 0 w 120"/>
                <a:gd name="T33" fmla="*/ 154 h 154"/>
                <a:gd name="T34" fmla="*/ 0 w 120"/>
                <a:gd name="T35" fmla="*/ 14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54">
                  <a:moveTo>
                    <a:pt x="0" y="147"/>
                  </a:moveTo>
                  <a:cubicBezTo>
                    <a:pt x="19" y="147"/>
                    <a:pt x="24" y="141"/>
                    <a:pt x="24" y="118"/>
                  </a:cubicBezTo>
                  <a:cubicBezTo>
                    <a:pt x="24" y="41"/>
                    <a:pt x="24" y="41"/>
                    <a:pt x="24" y="41"/>
                  </a:cubicBezTo>
                  <a:cubicBezTo>
                    <a:pt x="24" y="18"/>
                    <a:pt x="12" y="15"/>
                    <a:pt x="0" y="15"/>
                  </a:cubicBezTo>
                  <a:cubicBezTo>
                    <a:pt x="0" y="8"/>
                    <a:pt x="0" y="8"/>
                    <a:pt x="0" y="8"/>
                  </a:cubicBezTo>
                  <a:cubicBezTo>
                    <a:pt x="57" y="0"/>
                    <a:pt x="57" y="0"/>
                    <a:pt x="57" y="0"/>
                  </a:cubicBezTo>
                  <a:cubicBezTo>
                    <a:pt x="57" y="38"/>
                    <a:pt x="57" y="38"/>
                    <a:pt x="57" y="38"/>
                  </a:cubicBezTo>
                  <a:cubicBezTo>
                    <a:pt x="58" y="38"/>
                    <a:pt x="58" y="38"/>
                    <a:pt x="58" y="38"/>
                  </a:cubicBezTo>
                  <a:cubicBezTo>
                    <a:pt x="63" y="23"/>
                    <a:pt x="76" y="0"/>
                    <a:pt x="102" y="0"/>
                  </a:cubicBezTo>
                  <a:cubicBezTo>
                    <a:pt x="110" y="0"/>
                    <a:pt x="120" y="6"/>
                    <a:pt x="120" y="17"/>
                  </a:cubicBezTo>
                  <a:cubicBezTo>
                    <a:pt x="120" y="29"/>
                    <a:pt x="112" y="35"/>
                    <a:pt x="102" y="35"/>
                  </a:cubicBezTo>
                  <a:cubicBezTo>
                    <a:pt x="91" y="35"/>
                    <a:pt x="93" y="28"/>
                    <a:pt x="82" y="28"/>
                  </a:cubicBezTo>
                  <a:cubicBezTo>
                    <a:pt x="72" y="28"/>
                    <a:pt x="57" y="48"/>
                    <a:pt x="57" y="82"/>
                  </a:cubicBezTo>
                  <a:cubicBezTo>
                    <a:pt x="57" y="118"/>
                    <a:pt x="57" y="118"/>
                    <a:pt x="57" y="118"/>
                  </a:cubicBezTo>
                  <a:cubicBezTo>
                    <a:pt x="57" y="141"/>
                    <a:pt x="63" y="147"/>
                    <a:pt x="82" y="147"/>
                  </a:cubicBezTo>
                  <a:cubicBezTo>
                    <a:pt x="82" y="154"/>
                    <a:pt x="82" y="154"/>
                    <a:pt x="82" y="154"/>
                  </a:cubicBezTo>
                  <a:cubicBezTo>
                    <a:pt x="0" y="154"/>
                    <a:pt x="0" y="154"/>
                    <a:pt x="0" y="154"/>
                  </a:cubicBezTo>
                  <a:lnTo>
                    <a:pt x="0" y="147"/>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0" name="Freeform 26">
              <a:extLst>
                <a:ext uri="{FF2B5EF4-FFF2-40B4-BE49-F238E27FC236}">
                  <a16:creationId xmlns:a16="http://schemas.microsoft.com/office/drawing/2014/main" id="{982BBF00-4425-41D1-8582-C87BA98DDD25}"/>
                </a:ext>
              </a:extLst>
            </p:cNvPr>
            <p:cNvSpPr>
              <a:spLocks noEditPoints="1"/>
            </p:cNvSpPr>
            <p:nvPr/>
          </p:nvSpPr>
          <p:spPr bwMode="auto">
            <a:xfrm>
              <a:off x="2351732" y="2899059"/>
              <a:ext cx="139700" cy="180975"/>
            </a:xfrm>
            <a:custGeom>
              <a:avLst/>
              <a:gdLst>
                <a:gd name="T0" fmla="*/ 84 w 122"/>
                <a:gd name="T1" fmla="*/ 156 h 156"/>
                <a:gd name="T2" fmla="*/ 0 w 122"/>
                <a:gd name="T3" fmla="*/ 156 h 156"/>
                <a:gd name="T4" fmla="*/ 0 w 122"/>
                <a:gd name="T5" fmla="*/ 147 h 156"/>
                <a:gd name="T6" fmla="*/ 1 w 122"/>
                <a:gd name="T7" fmla="*/ 147 h 156"/>
                <a:gd name="T8" fmla="*/ 24 w 122"/>
                <a:gd name="T9" fmla="*/ 119 h 156"/>
                <a:gd name="T10" fmla="*/ 24 w 122"/>
                <a:gd name="T11" fmla="*/ 42 h 156"/>
                <a:gd name="T12" fmla="*/ 1 w 122"/>
                <a:gd name="T13" fmla="*/ 17 h 156"/>
                <a:gd name="T14" fmla="*/ 0 w 122"/>
                <a:gd name="T15" fmla="*/ 17 h 156"/>
                <a:gd name="T16" fmla="*/ 0 w 122"/>
                <a:gd name="T17" fmla="*/ 8 h 156"/>
                <a:gd name="T18" fmla="*/ 1 w 122"/>
                <a:gd name="T19" fmla="*/ 8 h 156"/>
                <a:gd name="T20" fmla="*/ 59 w 122"/>
                <a:gd name="T21" fmla="*/ 0 h 156"/>
                <a:gd name="T22" fmla="*/ 59 w 122"/>
                <a:gd name="T23" fmla="*/ 37 h 156"/>
                <a:gd name="T24" fmla="*/ 103 w 122"/>
                <a:gd name="T25" fmla="*/ 0 h 156"/>
                <a:gd name="T26" fmla="*/ 122 w 122"/>
                <a:gd name="T27" fmla="*/ 18 h 156"/>
                <a:gd name="T28" fmla="*/ 103 w 122"/>
                <a:gd name="T29" fmla="*/ 37 h 156"/>
                <a:gd name="T30" fmla="*/ 92 w 122"/>
                <a:gd name="T31" fmla="*/ 33 h 156"/>
                <a:gd name="T32" fmla="*/ 83 w 122"/>
                <a:gd name="T33" fmla="*/ 30 h 156"/>
                <a:gd name="T34" fmla="*/ 59 w 122"/>
                <a:gd name="T35" fmla="*/ 83 h 156"/>
                <a:gd name="T36" fmla="*/ 59 w 122"/>
                <a:gd name="T37" fmla="*/ 119 h 156"/>
                <a:gd name="T38" fmla="*/ 83 w 122"/>
                <a:gd name="T39" fmla="*/ 147 h 156"/>
                <a:gd name="T40" fmla="*/ 84 w 122"/>
                <a:gd name="T41" fmla="*/ 147 h 156"/>
                <a:gd name="T42" fmla="*/ 84 w 122"/>
                <a:gd name="T43" fmla="*/ 156 h 156"/>
                <a:gd name="T44" fmla="*/ 1 w 122"/>
                <a:gd name="T45" fmla="*/ 154 h 156"/>
                <a:gd name="T46" fmla="*/ 82 w 122"/>
                <a:gd name="T47" fmla="*/ 154 h 156"/>
                <a:gd name="T48" fmla="*/ 82 w 122"/>
                <a:gd name="T49" fmla="*/ 149 h 156"/>
                <a:gd name="T50" fmla="*/ 57 w 122"/>
                <a:gd name="T51" fmla="*/ 119 h 156"/>
                <a:gd name="T52" fmla="*/ 57 w 122"/>
                <a:gd name="T53" fmla="*/ 83 h 156"/>
                <a:gd name="T54" fmla="*/ 83 w 122"/>
                <a:gd name="T55" fmla="*/ 28 h 156"/>
                <a:gd name="T56" fmla="*/ 93 w 122"/>
                <a:gd name="T57" fmla="*/ 32 h 156"/>
                <a:gd name="T58" fmla="*/ 103 w 122"/>
                <a:gd name="T59" fmla="*/ 36 h 156"/>
                <a:gd name="T60" fmla="*/ 120 w 122"/>
                <a:gd name="T61" fmla="*/ 18 h 156"/>
                <a:gd name="T62" fmla="*/ 103 w 122"/>
                <a:gd name="T63" fmla="*/ 2 h 156"/>
                <a:gd name="T64" fmla="*/ 60 w 122"/>
                <a:gd name="T65" fmla="*/ 39 h 156"/>
                <a:gd name="T66" fmla="*/ 59 w 122"/>
                <a:gd name="T67" fmla="*/ 40 h 156"/>
                <a:gd name="T68" fmla="*/ 57 w 122"/>
                <a:gd name="T69" fmla="*/ 40 h 156"/>
                <a:gd name="T70" fmla="*/ 57 w 122"/>
                <a:gd name="T71" fmla="*/ 2 h 156"/>
                <a:gd name="T72" fmla="*/ 1 w 122"/>
                <a:gd name="T73" fmla="*/ 10 h 156"/>
                <a:gd name="T74" fmla="*/ 1 w 122"/>
                <a:gd name="T75" fmla="*/ 15 h 156"/>
                <a:gd name="T76" fmla="*/ 26 w 122"/>
                <a:gd name="T77" fmla="*/ 42 h 156"/>
                <a:gd name="T78" fmla="*/ 26 w 122"/>
                <a:gd name="T79" fmla="*/ 119 h 156"/>
                <a:gd name="T80" fmla="*/ 1 w 122"/>
                <a:gd name="T81" fmla="*/ 149 h 156"/>
                <a:gd name="T82" fmla="*/ 1 w 122"/>
                <a:gd name="T8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56">
                  <a:moveTo>
                    <a:pt x="84" y="156"/>
                  </a:moveTo>
                  <a:cubicBezTo>
                    <a:pt x="0" y="156"/>
                    <a:pt x="0" y="156"/>
                    <a:pt x="0" y="156"/>
                  </a:cubicBezTo>
                  <a:cubicBezTo>
                    <a:pt x="0" y="147"/>
                    <a:pt x="0" y="147"/>
                    <a:pt x="0" y="147"/>
                  </a:cubicBezTo>
                  <a:cubicBezTo>
                    <a:pt x="1" y="147"/>
                    <a:pt x="1" y="147"/>
                    <a:pt x="1" y="147"/>
                  </a:cubicBezTo>
                  <a:cubicBezTo>
                    <a:pt x="20" y="147"/>
                    <a:pt x="24" y="141"/>
                    <a:pt x="24" y="119"/>
                  </a:cubicBezTo>
                  <a:cubicBezTo>
                    <a:pt x="24" y="42"/>
                    <a:pt x="24" y="42"/>
                    <a:pt x="24" y="42"/>
                  </a:cubicBezTo>
                  <a:cubicBezTo>
                    <a:pt x="24" y="19"/>
                    <a:pt x="12" y="17"/>
                    <a:pt x="1" y="17"/>
                  </a:cubicBezTo>
                  <a:cubicBezTo>
                    <a:pt x="0" y="17"/>
                    <a:pt x="0" y="17"/>
                    <a:pt x="0" y="17"/>
                  </a:cubicBezTo>
                  <a:cubicBezTo>
                    <a:pt x="0" y="8"/>
                    <a:pt x="0" y="8"/>
                    <a:pt x="0" y="8"/>
                  </a:cubicBezTo>
                  <a:cubicBezTo>
                    <a:pt x="1" y="8"/>
                    <a:pt x="1" y="8"/>
                    <a:pt x="1" y="8"/>
                  </a:cubicBezTo>
                  <a:cubicBezTo>
                    <a:pt x="59" y="0"/>
                    <a:pt x="59" y="0"/>
                    <a:pt x="59" y="0"/>
                  </a:cubicBezTo>
                  <a:cubicBezTo>
                    <a:pt x="59" y="37"/>
                    <a:pt x="59" y="37"/>
                    <a:pt x="59" y="37"/>
                  </a:cubicBezTo>
                  <a:cubicBezTo>
                    <a:pt x="69" y="13"/>
                    <a:pt x="84" y="0"/>
                    <a:pt x="103" y="0"/>
                  </a:cubicBezTo>
                  <a:cubicBezTo>
                    <a:pt x="111" y="0"/>
                    <a:pt x="122" y="7"/>
                    <a:pt x="122" y="18"/>
                  </a:cubicBezTo>
                  <a:cubicBezTo>
                    <a:pt x="122" y="31"/>
                    <a:pt x="113" y="37"/>
                    <a:pt x="103" y="37"/>
                  </a:cubicBezTo>
                  <a:cubicBezTo>
                    <a:pt x="97" y="37"/>
                    <a:pt x="95" y="35"/>
                    <a:pt x="92" y="33"/>
                  </a:cubicBezTo>
                  <a:cubicBezTo>
                    <a:pt x="90" y="31"/>
                    <a:pt x="88" y="30"/>
                    <a:pt x="83" y="30"/>
                  </a:cubicBezTo>
                  <a:cubicBezTo>
                    <a:pt x="73" y="30"/>
                    <a:pt x="59" y="50"/>
                    <a:pt x="59" y="83"/>
                  </a:cubicBezTo>
                  <a:cubicBezTo>
                    <a:pt x="59" y="119"/>
                    <a:pt x="59" y="119"/>
                    <a:pt x="59" y="119"/>
                  </a:cubicBezTo>
                  <a:cubicBezTo>
                    <a:pt x="59" y="141"/>
                    <a:pt x="64" y="147"/>
                    <a:pt x="83" y="147"/>
                  </a:cubicBezTo>
                  <a:cubicBezTo>
                    <a:pt x="84" y="147"/>
                    <a:pt x="84" y="147"/>
                    <a:pt x="84" y="147"/>
                  </a:cubicBezTo>
                  <a:lnTo>
                    <a:pt x="84" y="156"/>
                  </a:lnTo>
                  <a:close/>
                  <a:moveTo>
                    <a:pt x="1" y="154"/>
                  </a:moveTo>
                  <a:cubicBezTo>
                    <a:pt x="82" y="154"/>
                    <a:pt x="82" y="154"/>
                    <a:pt x="82" y="154"/>
                  </a:cubicBezTo>
                  <a:cubicBezTo>
                    <a:pt x="82" y="149"/>
                    <a:pt x="82" y="149"/>
                    <a:pt x="82" y="149"/>
                  </a:cubicBezTo>
                  <a:cubicBezTo>
                    <a:pt x="63" y="148"/>
                    <a:pt x="57" y="142"/>
                    <a:pt x="57" y="119"/>
                  </a:cubicBezTo>
                  <a:cubicBezTo>
                    <a:pt x="57" y="83"/>
                    <a:pt x="57" y="83"/>
                    <a:pt x="57" y="83"/>
                  </a:cubicBezTo>
                  <a:cubicBezTo>
                    <a:pt x="57" y="49"/>
                    <a:pt x="72" y="28"/>
                    <a:pt x="83" y="28"/>
                  </a:cubicBezTo>
                  <a:cubicBezTo>
                    <a:pt x="89" y="28"/>
                    <a:pt x="91" y="30"/>
                    <a:pt x="93" y="32"/>
                  </a:cubicBezTo>
                  <a:cubicBezTo>
                    <a:pt x="96" y="34"/>
                    <a:pt x="98" y="36"/>
                    <a:pt x="103" y="36"/>
                  </a:cubicBezTo>
                  <a:cubicBezTo>
                    <a:pt x="112" y="36"/>
                    <a:pt x="120" y="30"/>
                    <a:pt x="120" y="18"/>
                  </a:cubicBezTo>
                  <a:cubicBezTo>
                    <a:pt x="120" y="8"/>
                    <a:pt x="110" y="2"/>
                    <a:pt x="103" y="2"/>
                  </a:cubicBezTo>
                  <a:cubicBezTo>
                    <a:pt x="84" y="2"/>
                    <a:pt x="69" y="15"/>
                    <a:pt x="60" y="39"/>
                  </a:cubicBezTo>
                  <a:cubicBezTo>
                    <a:pt x="59" y="40"/>
                    <a:pt x="59" y="40"/>
                    <a:pt x="59" y="40"/>
                  </a:cubicBezTo>
                  <a:cubicBezTo>
                    <a:pt x="57" y="40"/>
                    <a:pt x="57" y="40"/>
                    <a:pt x="57" y="40"/>
                  </a:cubicBezTo>
                  <a:cubicBezTo>
                    <a:pt x="57" y="2"/>
                    <a:pt x="57" y="2"/>
                    <a:pt x="57" y="2"/>
                  </a:cubicBezTo>
                  <a:cubicBezTo>
                    <a:pt x="1" y="10"/>
                    <a:pt x="1" y="10"/>
                    <a:pt x="1" y="10"/>
                  </a:cubicBezTo>
                  <a:cubicBezTo>
                    <a:pt x="1" y="15"/>
                    <a:pt x="1" y="15"/>
                    <a:pt x="1" y="15"/>
                  </a:cubicBezTo>
                  <a:cubicBezTo>
                    <a:pt x="14" y="16"/>
                    <a:pt x="26" y="19"/>
                    <a:pt x="26" y="42"/>
                  </a:cubicBezTo>
                  <a:cubicBezTo>
                    <a:pt x="26" y="119"/>
                    <a:pt x="26" y="119"/>
                    <a:pt x="26" y="119"/>
                  </a:cubicBezTo>
                  <a:cubicBezTo>
                    <a:pt x="26" y="142"/>
                    <a:pt x="20" y="148"/>
                    <a:pt x="1" y="149"/>
                  </a:cubicBezTo>
                  <a:lnTo>
                    <a:pt x="1" y="154"/>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1" name="Freeform 27">
              <a:extLst>
                <a:ext uri="{FF2B5EF4-FFF2-40B4-BE49-F238E27FC236}">
                  <a16:creationId xmlns:a16="http://schemas.microsoft.com/office/drawing/2014/main" id="{D9C5D978-4AAE-402F-BFCB-1D90EB7AD841}"/>
                </a:ext>
              </a:extLst>
            </p:cNvPr>
            <p:cNvSpPr>
              <a:spLocks noEditPoints="1"/>
            </p:cNvSpPr>
            <p:nvPr/>
          </p:nvSpPr>
          <p:spPr bwMode="auto">
            <a:xfrm>
              <a:off x="2496195" y="2900646"/>
              <a:ext cx="160338" cy="180975"/>
            </a:xfrm>
            <a:custGeom>
              <a:avLst/>
              <a:gdLst>
                <a:gd name="T0" fmla="*/ 70 w 140"/>
                <a:gd name="T1" fmla="*/ 146 h 157"/>
                <a:gd name="T2" fmla="*/ 104 w 140"/>
                <a:gd name="T3" fmla="*/ 79 h 157"/>
                <a:gd name="T4" fmla="*/ 70 w 140"/>
                <a:gd name="T5" fmla="*/ 11 h 157"/>
                <a:gd name="T6" fmla="*/ 36 w 140"/>
                <a:gd name="T7" fmla="*/ 79 h 157"/>
                <a:gd name="T8" fmla="*/ 70 w 140"/>
                <a:gd name="T9" fmla="*/ 146 h 157"/>
                <a:gd name="T10" fmla="*/ 0 w 140"/>
                <a:gd name="T11" fmla="*/ 79 h 157"/>
                <a:gd name="T12" fmla="*/ 70 w 140"/>
                <a:gd name="T13" fmla="*/ 0 h 157"/>
                <a:gd name="T14" fmla="*/ 140 w 140"/>
                <a:gd name="T15" fmla="*/ 79 h 157"/>
                <a:gd name="T16" fmla="*/ 70 w 140"/>
                <a:gd name="T17" fmla="*/ 157 h 157"/>
                <a:gd name="T18" fmla="*/ 0 w 140"/>
                <a:gd name="T19" fmla="*/ 7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7">
                  <a:moveTo>
                    <a:pt x="70" y="146"/>
                  </a:moveTo>
                  <a:cubicBezTo>
                    <a:pt x="98" y="146"/>
                    <a:pt x="104" y="113"/>
                    <a:pt x="104" y="79"/>
                  </a:cubicBezTo>
                  <a:cubicBezTo>
                    <a:pt x="104" y="44"/>
                    <a:pt x="98" y="11"/>
                    <a:pt x="70" y="11"/>
                  </a:cubicBezTo>
                  <a:cubicBezTo>
                    <a:pt x="42" y="11"/>
                    <a:pt x="36" y="44"/>
                    <a:pt x="36" y="79"/>
                  </a:cubicBezTo>
                  <a:cubicBezTo>
                    <a:pt x="36" y="113"/>
                    <a:pt x="42" y="146"/>
                    <a:pt x="70" y="146"/>
                  </a:cubicBezTo>
                  <a:moveTo>
                    <a:pt x="0" y="79"/>
                  </a:moveTo>
                  <a:cubicBezTo>
                    <a:pt x="0" y="26"/>
                    <a:pt x="23" y="0"/>
                    <a:pt x="70" y="0"/>
                  </a:cubicBezTo>
                  <a:cubicBezTo>
                    <a:pt x="117" y="0"/>
                    <a:pt x="140" y="26"/>
                    <a:pt x="140" y="79"/>
                  </a:cubicBezTo>
                  <a:cubicBezTo>
                    <a:pt x="140" y="132"/>
                    <a:pt x="117" y="157"/>
                    <a:pt x="70" y="157"/>
                  </a:cubicBezTo>
                  <a:cubicBezTo>
                    <a:pt x="23" y="157"/>
                    <a:pt x="0" y="132"/>
                    <a:pt x="0" y="79"/>
                  </a:cubicBezTo>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2" name="Freeform 28">
              <a:extLst>
                <a:ext uri="{FF2B5EF4-FFF2-40B4-BE49-F238E27FC236}">
                  <a16:creationId xmlns:a16="http://schemas.microsoft.com/office/drawing/2014/main" id="{95D357B5-0F3E-43A0-9F51-5F41EB47308B}"/>
                </a:ext>
              </a:extLst>
            </p:cNvPr>
            <p:cNvSpPr>
              <a:spLocks noEditPoints="1"/>
            </p:cNvSpPr>
            <p:nvPr/>
          </p:nvSpPr>
          <p:spPr bwMode="auto">
            <a:xfrm>
              <a:off x="2494607" y="2899059"/>
              <a:ext cx="163513" cy="184150"/>
            </a:xfrm>
            <a:custGeom>
              <a:avLst/>
              <a:gdLst>
                <a:gd name="T0" fmla="*/ 71 w 142"/>
                <a:gd name="T1" fmla="*/ 159 h 159"/>
                <a:gd name="T2" fmla="*/ 0 w 142"/>
                <a:gd name="T3" fmla="*/ 80 h 159"/>
                <a:gd name="T4" fmla="*/ 71 w 142"/>
                <a:gd name="T5" fmla="*/ 0 h 159"/>
                <a:gd name="T6" fmla="*/ 142 w 142"/>
                <a:gd name="T7" fmla="*/ 80 h 159"/>
                <a:gd name="T8" fmla="*/ 71 w 142"/>
                <a:gd name="T9" fmla="*/ 159 h 159"/>
                <a:gd name="T10" fmla="*/ 71 w 142"/>
                <a:gd name="T11" fmla="*/ 2 h 159"/>
                <a:gd name="T12" fmla="*/ 2 w 142"/>
                <a:gd name="T13" fmla="*/ 80 h 159"/>
                <a:gd name="T14" fmla="*/ 71 w 142"/>
                <a:gd name="T15" fmla="*/ 157 h 159"/>
                <a:gd name="T16" fmla="*/ 140 w 142"/>
                <a:gd name="T17" fmla="*/ 80 h 159"/>
                <a:gd name="T18" fmla="*/ 71 w 142"/>
                <a:gd name="T19" fmla="*/ 2 h 159"/>
                <a:gd name="T20" fmla="*/ 71 w 142"/>
                <a:gd name="T21" fmla="*/ 148 h 159"/>
                <a:gd name="T22" fmla="*/ 36 w 142"/>
                <a:gd name="T23" fmla="*/ 80 h 159"/>
                <a:gd name="T24" fmla="*/ 71 w 142"/>
                <a:gd name="T25" fmla="*/ 11 h 159"/>
                <a:gd name="T26" fmla="*/ 106 w 142"/>
                <a:gd name="T27" fmla="*/ 80 h 159"/>
                <a:gd name="T28" fmla="*/ 71 w 142"/>
                <a:gd name="T29" fmla="*/ 148 h 159"/>
                <a:gd name="T30" fmla="*/ 71 w 142"/>
                <a:gd name="T31" fmla="*/ 13 h 159"/>
                <a:gd name="T32" fmla="*/ 37 w 142"/>
                <a:gd name="T33" fmla="*/ 80 h 159"/>
                <a:gd name="T34" fmla="*/ 71 w 142"/>
                <a:gd name="T35" fmla="*/ 146 h 159"/>
                <a:gd name="T36" fmla="*/ 105 w 142"/>
                <a:gd name="T37" fmla="*/ 80 h 159"/>
                <a:gd name="T38" fmla="*/ 71 w 142"/>
                <a:gd name="T39" fmla="*/ 1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2" h="159">
                  <a:moveTo>
                    <a:pt x="71" y="159"/>
                  </a:moveTo>
                  <a:cubicBezTo>
                    <a:pt x="23" y="159"/>
                    <a:pt x="0" y="133"/>
                    <a:pt x="0" y="80"/>
                  </a:cubicBezTo>
                  <a:cubicBezTo>
                    <a:pt x="0" y="26"/>
                    <a:pt x="23" y="0"/>
                    <a:pt x="71" y="0"/>
                  </a:cubicBezTo>
                  <a:cubicBezTo>
                    <a:pt x="119" y="0"/>
                    <a:pt x="142" y="26"/>
                    <a:pt x="142" y="80"/>
                  </a:cubicBezTo>
                  <a:cubicBezTo>
                    <a:pt x="142" y="133"/>
                    <a:pt x="119" y="159"/>
                    <a:pt x="71" y="159"/>
                  </a:cubicBezTo>
                  <a:close/>
                  <a:moveTo>
                    <a:pt x="71" y="2"/>
                  </a:moveTo>
                  <a:cubicBezTo>
                    <a:pt x="24" y="2"/>
                    <a:pt x="2" y="27"/>
                    <a:pt x="2" y="80"/>
                  </a:cubicBezTo>
                  <a:cubicBezTo>
                    <a:pt x="2" y="132"/>
                    <a:pt x="24" y="157"/>
                    <a:pt x="71" y="157"/>
                  </a:cubicBezTo>
                  <a:cubicBezTo>
                    <a:pt x="118" y="157"/>
                    <a:pt x="140" y="132"/>
                    <a:pt x="140" y="80"/>
                  </a:cubicBezTo>
                  <a:cubicBezTo>
                    <a:pt x="140" y="27"/>
                    <a:pt x="118" y="2"/>
                    <a:pt x="71" y="2"/>
                  </a:cubicBezTo>
                  <a:close/>
                  <a:moveTo>
                    <a:pt x="71" y="148"/>
                  </a:moveTo>
                  <a:cubicBezTo>
                    <a:pt x="39" y="148"/>
                    <a:pt x="36" y="109"/>
                    <a:pt x="36" y="80"/>
                  </a:cubicBezTo>
                  <a:cubicBezTo>
                    <a:pt x="36" y="50"/>
                    <a:pt x="39" y="11"/>
                    <a:pt x="71" y="11"/>
                  </a:cubicBezTo>
                  <a:cubicBezTo>
                    <a:pt x="102" y="11"/>
                    <a:pt x="106" y="50"/>
                    <a:pt x="106" y="80"/>
                  </a:cubicBezTo>
                  <a:cubicBezTo>
                    <a:pt x="106" y="109"/>
                    <a:pt x="102" y="148"/>
                    <a:pt x="71" y="148"/>
                  </a:cubicBezTo>
                  <a:close/>
                  <a:moveTo>
                    <a:pt x="71" y="13"/>
                  </a:moveTo>
                  <a:cubicBezTo>
                    <a:pt x="48" y="13"/>
                    <a:pt x="37" y="34"/>
                    <a:pt x="37" y="80"/>
                  </a:cubicBezTo>
                  <a:cubicBezTo>
                    <a:pt x="37" y="125"/>
                    <a:pt x="48" y="146"/>
                    <a:pt x="71" y="146"/>
                  </a:cubicBezTo>
                  <a:cubicBezTo>
                    <a:pt x="94" y="146"/>
                    <a:pt x="105" y="125"/>
                    <a:pt x="105" y="80"/>
                  </a:cubicBezTo>
                  <a:cubicBezTo>
                    <a:pt x="105" y="34"/>
                    <a:pt x="94" y="13"/>
                    <a:pt x="71" y="13"/>
                  </a:cubicBez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3" name="Freeform 29">
              <a:extLst>
                <a:ext uri="{FF2B5EF4-FFF2-40B4-BE49-F238E27FC236}">
                  <a16:creationId xmlns:a16="http://schemas.microsoft.com/office/drawing/2014/main" id="{F5464851-7494-408C-B351-ADC3BA4377DB}"/>
                </a:ext>
              </a:extLst>
            </p:cNvPr>
            <p:cNvSpPr>
              <a:spLocks/>
            </p:cNvSpPr>
            <p:nvPr/>
          </p:nvSpPr>
          <p:spPr bwMode="auto">
            <a:xfrm>
              <a:off x="2656532" y="2900646"/>
              <a:ext cx="201613" cy="180975"/>
            </a:xfrm>
            <a:custGeom>
              <a:avLst/>
              <a:gdLst>
                <a:gd name="T0" fmla="*/ 118 w 176"/>
                <a:gd name="T1" fmla="*/ 119 h 157"/>
                <a:gd name="T2" fmla="*/ 118 w 176"/>
                <a:gd name="T3" fmla="*/ 119 h 157"/>
                <a:gd name="T4" fmla="*/ 68 w 176"/>
                <a:gd name="T5" fmla="*/ 157 h 157"/>
                <a:gd name="T6" fmla="*/ 25 w 176"/>
                <a:gd name="T7" fmla="*/ 114 h 157"/>
                <a:gd name="T8" fmla="*/ 25 w 176"/>
                <a:gd name="T9" fmla="*/ 41 h 157"/>
                <a:gd name="T10" fmla="*/ 0 w 176"/>
                <a:gd name="T11" fmla="*/ 15 h 157"/>
                <a:gd name="T12" fmla="*/ 0 w 176"/>
                <a:gd name="T13" fmla="*/ 8 h 157"/>
                <a:gd name="T14" fmla="*/ 58 w 176"/>
                <a:gd name="T15" fmla="*/ 0 h 157"/>
                <a:gd name="T16" fmla="*/ 58 w 176"/>
                <a:gd name="T17" fmla="*/ 87 h 157"/>
                <a:gd name="T18" fmla="*/ 82 w 176"/>
                <a:gd name="T19" fmla="*/ 137 h 157"/>
                <a:gd name="T20" fmla="*/ 118 w 176"/>
                <a:gd name="T21" fmla="*/ 83 h 157"/>
                <a:gd name="T22" fmla="*/ 118 w 176"/>
                <a:gd name="T23" fmla="*/ 41 h 157"/>
                <a:gd name="T24" fmla="*/ 94 w 176"/>
                <a:gd name="T25" fmla="*/ 15 h 157"/>
                <a:gd name="T26" fmla="*/ 94 w 176"/>
                <a:gd name="T27" fmla="*/ 8 h 157"/>
                <a:gd name="T28" fmla="*/ 152 w 176"/>
                <a:gd name="T29" fmla="*/ 0 h 157"/>
                <a:gd name="T30" fmla="*/ 152 w 176"/>
                <a:gd name="T31" fmla="*/ 116 h 157"/>
                <a:gd name="T32" fmla="*/ 176 w 176"/>
                <a:gd name="T33" fmla="*/ 142 h 157"/>
                <a:gd name="T34" fmla="*/ 176 w 176"/>
                <a:gd name="T35" fmla="*/ 149 h 157"/>
                <a:gd name="T36" fmla="*/ 118 w 176"/>
                <a:gd name="T37" fmla="*/ 157 h 157"/>
                <a:gd name="T38" fmla="*/ 118 w 176"/>
                <a:gd name="T39" fmla="*/ 11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7">
                  <a:moveTo>
                    <a:pt x="118" y="119"/>
                  </a:moveTo>
                  <a:cubicBezTo>
                    <a:pt x="118" y="119"/>
                    <a:pt x="118" y="119"/>
                    <a:pt x="118" y="119"/>
                  </a:cubicBezTo>
                  <a:cubicBezTo>
                    <a:pt x="111" y="132"/>
                    <a:pt x="97" y="157"/>
                    <a:pt x="68" y="157"/>
                  </a:cubicBezTo>
                  <a:cubicBezTo>
                    <a:pt x="31" y="157"/>
                    <a:pt x="25" y="139"/>
                    <a:pt x="25" y="114"/>
                  </a:cubicBezTo>
                  <a:cubicBezTo>
                    <a:pt x="25" y="41"/>
                    <a:pt x="25" y="41"/>
                    <a:pt x="25" y="41"/>
                  </a:cubicBezTo>
                  <a:cubicBezTo>
                    <a:pt x="25" y="18"/>
                    <a:pt x="13" y="15"/>
                    <a:pt x="0" y="15"/>
                  </a:cubicBezTo>
                  <a:cubicBezTo>
                    <a:pt x="0" y="8"/>
                    <a:pt x="0" y="8"/>
                    <a:pt x="0" y="8"/>
                  </a:cubicBezTo>
                  <a:cubicBezTo>
                    <a:pt x="58" y="0"/>
                    <a:pt x="58" y="0"/>
                    <a:pt x="58" y="0"/>
                  </a:cubicBezTo>
                  <a:cubicBezTo>
                    <a:pt x="58" y="87"/>
                    <a:pt x="58" y="87"/>
                    <a:pt x="58" y="87"/>
                  </a:cubicBezTo>
                  <a:cubicBezTo>
                    <a:pt x="58" y="127"/>
                    <a:pt x="63" y="137"/>
                    <a:pt x="82" y="137"/>
                  </a:cubicBezTo>
                  <a:cubicBezTo>
                    <a:pt x="99" y="137"/>
                    <a:pt x="118" y="103"/>
                    <a:pt x="118" y="83"/>
                  </a:cubicBezTo>
                  <a:cubicBezTo>
                    <a:pt x="118" y="41"/>
                    <a:pt x="118" y="41"/>
                    <a:pt x="118" y="41"/>
                  </a:cubicBezTo>
                  <a:cubicBezTo>
                    <a:pt x="118" y="18"/>
                    <a:pt x="107" y="15"/>
                    <a:pt x="94" y="15"/>
                  </a:cubicBezTo>
                  <a:cubicBezTo>
                    <a:pt x="94" y="8"/>
                    <a:pt x="94" y="8"/>
                    <a:pt x="94" y="8"/>
                  </a:cubicBezTo>
                  <a:cubicBezTo>
                    <a:pt x="152" y="0"/>
                    <a:pt x="152" y="0"/>
                    <a:pt x="152" y="0"/>
                  </a:cubicBezTo>
                  <a:cubicBezTo>
                    <a:pt x="152" y="116"/>
                    <a:pt x="152" y="116"/>
                    <a:pt x="152" y="116"/>
                  </a:cubicBezTo>
                  <a:cubicBezTo>
                    <a:pt x="152" y="139"/>
                    <a:pt x="164" y="142"/>
                    <a:pt x="176" y="142"/>
                  </a:cubicBezTo>
                  <a:cubicBezTo>
                    <a:pt x="176" y="149"/>
                    <a:pt x="176" y="149"/>
                    <a:pt x="176" y="149"/>
                  </a:cubicBezTo>
                  <a:cubicBezTo>
                    <a:pt x="118" y="157"/>
                    <a:pt x="118" y="157"/>
                    <a:pt x="118" y="157"/>
                  </a:cubicBezTo>
                  <a:lnTo>
                    <a:pt x="118" y="119"/>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4" name="Freeform 30">
              <a:extLst>
                <a:ext uri="{FF2B5EF4-FFF2-40B4-BE49-F238E27FC236}">
                  <a16:creationId xmlns:a16="http://schemas.microsoft.com/office/drawing/2014/main" id="{FE9E2A8B-480E-439F-93E8-B63706853D57}"/>
                </a:ext>
              </a:extLst>
            </p:cNvPr>
            <p:cNvSpPr>
              <a:spLocks noEditPoints="1"/>
            </p:cNvSpPr>
            <p:nvPr/>
          </p:nvSpPr>
          <p:spPr bwMode="auto">
            <a:xfrm>
              <a:off x="2654945" y="2899059"/>
              <a:ext cx="203200" cy="184150"/>
            </a:xfrm>
            <a:custGeom>
              <a:avLst/>
              <a:gdLst>
                <a:gd name="T0" fmla="*/ 119 w 178"/>
                <a:gd name="T1" fmla="*/ 159 h 159"/>
                <a:gd name="T2" fmla="*/ 119 w 178"/>
                <a:gd name="T3" fmla="*/ 122 h 159"/>
                <a:gd name="T4" fmla="*/ 69 w 178"/>
                <a:gd name="T5" fmla="*/ 159 h 159"/>
                <a:gd name="T6" fmla="*/ 25 w 178"/>
                <a:gd name="T7" fmla="*/ 115 h 159"/>
                <a:gd name="T8" fmla="*/ 25 w 178"/>
                <a:gd name="T9" fmla="*/ 42 h 159"/>
                <a:gd name="T10" fmla="*/ 1 w 178"/>
                <a:gd name="T11" fmla="*/ 17 h 159"/>
                <a:gd name="T12" fmla="*/ 0 w 178"/>
                <a:gd name="T13" fmla="*/ 17 h 159"/>
                <a:gd name="T14" fmla="*/ 0 w 178"/>
                <a:gd name="T15" fmla="*/ 8 h 159"/>
                <a:gd name="T16" fmla="*/ 1 w 178"/>
                <a:gd name="T17" fmla="*/ 8 h 159"/>
                <a:gd name="T18" fmla="*/ 59 w 178"/>
                <a:gd name="T19" fmla="*/ 0 h 159"/>
                <a:gd name="T20" fmla="*/ 59 w 178"/>
                <a:gd name="T21" fmla="*/ 88 h 159"/>
                <a:gd name="T22" fmla="*/ 83 w 178"/>
                <a:gd name="T23" fmla="*/ 137 h 159"/>
                <a:gd name="T24" fmla="*/ 119 w 178"/>
                <a:gd name="T25" fmla="*/ 84 h 159"/>
                <a:gd name="T26" fmla="*/ 119 w 178"/>
                <a:gd name="T27" fmla="*/ 42 h 159"/>
                <a:gd name="T28" fmla="*/ 95 w 178"/>
                <a:gd name="T29" fmla="*/ 17 h 159"/>
                <a:gd name="T30" fmla="*/ 94 w 178"/>
                <a:gd name="T31" fmla="*/ 17 h 159"/>
                <a:gd name="T32" fmla="*/ 94 w 178"/>
                <a:gd name="T33" fmla="*/ 8 h 159"/>
                <a:gd name="T34" fmla="*/ 95 w 178"/>
                <a:gd name="T35" fmla="*/ 8 h 159"/>
                <a:gd name="T36" fmla="*/ 153 w 178"/>
                <a:gd name="T37" fmla="*/ 0 h 159"/>
                <a:gd name="T38" fmla="*/ 153 w 178"/>
                <a:gd name="T39" fmla="*/ 117 h 159"/>
                <a:gd name="T40" fmla="*/ 177 w 178"/>
                <a:gd name="T41" fmla="*/ 142 h 159"/>
                <a:gd name="T42" fmla="*/ 178 w 178"/>
                <a:gd name="T43" fmla="*/ 142 h 159"/>
                <a:gd name="T44" fmla="*/ 178 w 178"/>
                <a:gd name="T45" fmla="*/ 151 h 159"/>
                <a:gd name="T46" fmla="*/ 177 w 178"/>
                <a:gd name="T47" fmla="*/ 151 h 159"/>
                <a:gd name="T48" fmla="*/ 119 w 178"/>
                <a:gd name="T49" fmla="*/ 159 h 159"/>
                <a:gd name="T50" fmla="*/ 2 w 178"/>
                <a:gd name="T51" fmla="*/ 15 h 159"/>
                <a:gd name="T52" fmla="*/ 26 w 178"/>
                <a:gd name="T53" fmla="*/ 42 h 159"/>
                <a:gd name="T54" fmla="*/ 26 w 178"/>
                <a:gd name="T55" fmla="*/ 115 h 159"/>
                <a:gd name="T56" fmla="*/ 69 w 178"/>
                <a:gd name="T57" fmla="*/ 157 h 159"/>
                <a:gd name="T58" fmla="*/ 118 w 178"/>
                <a:gd name="T59" fmla="*/ 119 h 159"/>
                <a:gd name="T60" fmla="*/ 118 w 178"/>
                <a:gd name="T61" fmla="*/ 119 h 159"/>
                <a:gd name="T62" fmla="*/ 120 w 178"/>
                <a:gd name="T63" fmla="*/ 119 h 159"/>
                <a:gd name="T64" fmla="*/ 120 w 178"/>
                <a:gd name="T65" fmla="*/ 157 h 159"/>
                <a:gd name="T66" fmla="*/ 176 w 178"/>
                <a:gd name="T67" fmla="*/ 150 h 159"/>
                <a:gd name="T68" fmla="*/ 176 w 178"/>
                <a:gd name="T69" fmla="*/ 144 h 159"/>
                <a:gd name="T70" fmla="*/ 152 w 178"/>
                <a:gd name="T71" fmla="*/ 117 h 159"/>
                <a:gd name="T72" fmla="*/ 152 w 178"/>
                <a:gd name="T73" fmla="*/ 2 h 159"/>
                <a:gd name="T74" fmla="*/ 96 w 178"/>
                <a:gd name="T75" fmla="*/ 10 h 159"/>
                <a:gd name="T76" fmla="*/ 96 w 178"/>
                <a:gd name="T77" fmla="*/ 15 h 159"/>
                <a:gd name="T78" fmla="*/ 120 w 178"/>
                <a:gd name="T79" fmla="*/ 42 h 159"/>
                <a:gd name="T80" fmla="*/ 120 w 178"/>
                <a:gd name="T81" fmla="*/ 84 h 159"/>
                <a:gd name="T82" fmla="*/ 83 w 178"/>
                <a:gd name="T83" fmla="*/ 139 h 159"/>
                <a:gd name="T84" fmla="*/ 58 w 178"/>
                <a:gd name="T85" fmla="*/ 88 h 159"/>
                <a:gd name="T86" fmla="*/ 58 w 178"/>
                <a:gd name="T87" fmla="*/ 2 h 159"/>
                <a:gd name="T88" fmla="*/ 2 w 178"/>
                <a:gd name="T89" fmla="*/ 10 h 159"/>
                <a:gd name="T90" fmla="*/ 2 w 178"/>
                <a:gd name="T91" fmla="*/ 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59">
                  <a:moveTo>
                    <a:pt x="119" y="159"/>
                  </a:moveTo>
                  <a:cubicBezTo>
                    <a:pt x="119" y="122"/>
                    <a:pt x="119" y="122"/>
                    <a:pt x="119" y="122"/>
                  </a:cubicBezTo>
                  <a:cubicBezTo>
                    <a:pt x="112" y="134"/>
                    <a:pt x="98" y="159"/>
                    <a:pt x="69" y="159"/>
                  </a:cubicBezTo>
                  <a:cubicBezTo>
                    <a:pt x="30" y="159"/>
                    <a:pt x="25" y="138"/>
                    <a:pt x="25" y="115"/>
                  </a:cubicBezTo>
                  <a:cubicBezTo>
                    <a:pt x="25" y="42"/>
                    <a:pt x="25" y="42"/>
                    <a:pt x="25" y="42"/>
                  </a:cubicBezTo>
                  <a:cubicBezTo>
                    <a:pt x="25" y="19"/>
                    <a:pt x="12" y="17"/>
                    <a:pt x="1" y="17"/>
                  </a:cubicBezTo>
                  <a:cubicBezTo>
                    <a:pt x="0" y="17"/>
                    <a:pt x="0" y="17"/>
                    <a:pt x="0" y="17"/>
                  </a:cubicBezTo>
                  <a:cubicBezTo>
                    <a:pt x="0" y="8"/>
                    <a:pt x="0" y="8"/>
                    <a:pt x="0" y="8"/>
                  </a:cubicBezTo>
                  <a:cubicBezTo>
                    <a:pt x="1" y="8"/>
                    <a:pt x="1" y="8"/>
                    <a:pt x="1" y="8"/>
                  </a:cubicBezTo>
                  <a:cubicBezTo>
                    <a:pt x="59" y="0"/>
                    <a:pt x="59" y="0"/>
                    <a:pt x="59" y="0"/>
                  </a:cubicBezTo>
                  <a:cubicBezTo>
                    <a:pt x="59" y="88"/>
                    <a:pt x="59" y="88"/>
                    <a:pt x="59" y="88"/>
                  </a:cubicBezTo>
                  <a:cubicBezTo>
                    <a:pt x="59" y="126"/>
                    <a:pt x="65" y="137"/>
                    <a:pt x="83" y="137"/>
                  </a:cubicBezTo>
                  <a:cubicBezTo>
                    <a:pt x="99" y="137"/>
                    <a:pt x="119" y="105"/>
                    <a:pt x="119" y="84"/>
                  </a:cubicBezTo>
                  <a:cubicBezTo>
                    <a:pt x="119" y="42"/>
                    <a:pt x="119" y="42"/>
                    <a:pt x="119" y="42"/>
                  </a:cubicBezTo>
                  <a:cubicBezTo>
                    <a:pt x="119" y="19"/>
                    <a:pt x="106" y="17"/>
                    <a:pt x="95" y="17"/>
                  </a:cubicBezTo>
                  <a:cubicBezTo>
                    <a:pt x="94" y="17"/>
                    <a:pt x="94" y="17"/>
                    <a:pt x="94" y="17"/>
                  </a:cubicBezTo>
                  <a:cubicBezTo>
                    <a:pt x="94" y="8"/>
                    <a:pt x="94" y="8"/>
                    <a:pt x="94" y="8"/>
                  </a:cubicBezTo>
                  <a:cubicBezTo>
                    <a:pt x="95" y="8"/>
                    <a:pt x="95" y="8"/>
                    <a:pt x="95" y="8"/>
                  </a:cubicBezTo>
                  <a:cubicBezTo>
                    <a:pt x="153" y="0"/>
                    <a:pt x="153" y="0"/>
                    <a:pt x="153" y="0"/>
                  </a:cubicBezTo>
                  <a:cubicBezTo>
                    <a:pt x="153" y="117"/>
                    <a:pt x="153" y="117"/>
                    <a:pt x="153" y="117"/>
                  </a:cubicBezTo>
                  <a:cubicBezTo>
                    <a:pt x="153" y="139"/>
                    <a:pt x="165" y="142"/>
                    <a:pt x="177" y="142"/>
                  </a:cubicBezTo>
                  <a:cubicBezTo>
                    <a:pt x="178" y="142"/>
                    <a:pt x="178" y="142"/>
                    <a:pt x="178" y="142"/>
                  </a:cubicBezTo>
                  <a:cubicBezTo>
                    <a:pt x="178" y="151"/>
                    <a:pt x="178" y="151"/>
                    <a:pt x="178" y="151"/>
                  </a:cubicBezTo>
                  <a:cubicBezTo>
                    <a:pt x="177" y="151"/>
                    <a:pt x="177" y="151"/>
                    <a:pt x="177" y="151"/>
                  </a:cubicBezTo>
                  <a:lnTo>
                    <a:pt x="119" y="159"/>
                  </a:lnTo>
                  <a:close/>
                  <a:moveTo>
                    <a:pt x="2" y="15"/>
                  </a:moveTo>
                  <a:cubicBezTo>
                    <a:pt x="15" y="16"/>
                    <a:pt x="26" y="19"/>
                    <a:pt x="26" y="42"/>
                  </a:cubicBezTo>
                  <a:cubicBezTo>
                    <a:pt x="26" y="115"/>
                    <a:pt x="26" y="115"/>
                    <a:pt x="26" y="115"/>
                  </a:cubicBezTo>
                  <a:cubicBezTo>
                    <a:pt x="26" y="140"/>
                    <a:pt x="34" y="157"/>
                    <a:pt x="69" y="157"/>
                  </a:cubicBezTo>
                  <a:cubicBezTo>
                    <a:pt x="98" y="157"/>
                    <a:pt x="112" y="131"/>
                    <a:pt x="118" y="119"/>
                  </a:cubicBezTo>
                  <a:cubicBezTo>
                    <a:pt x="118" y="119"/>
                    <a:pt x="118" y="119"/>
                    <a:pt x="118" y="119"/>
                  </a:cubicBezTo>
                  <a:cubicBezTo>
                    <a:pt x="120" y="119"/>
                    <a:pt x="120" y="119"/>
                    <a:pt x="120" y="119"/>
                  </a:cubicBezTo>
                  <a:cubicBezTo>
                    <a:pt x="120" y="157"/>
                    <a:pt x="120" y="157"/>
                    <a:pt x="120" y="157"/>
                  </a:cubicBezTo>
                  <a:cubicBezTo>
                    <a:pt x="176" y="150"/>
                    <a:pt x="176" y="150"/>
                    <a:pt x="176" y="150"/>
                  </a:cubicBezTo>
                  <a:cubicBezTo>
                    <a:pt x="176" y="144"/>
                    <a:pt x="176" y="144"/>
                    <a:pt x="176" y="144"/>
                  </a:cubicBezTo>
                  <a:cubicBezTo>
                    <a:pt x="164" y="144"/>
                    <a:pt x="152" y="140"/>
                    <a:pt x="152" y="117"/>
                  </a:cubicBezTo>
                  <a:cubicBezTo>
                    <a:pt x="152" y="2"/>
                    <a:pt x="152" y="2"/>
                    <a:pt x="152" y="2"/>
                  </a:cubicBezTo>
                  <a:cubicBezTo>
                    <a:pt x="96" y="10"/>
                    <a:pt x="96" y="10"/>
                    <a:pt x="96" y="10"/>
                  </a:cubicBezTo>
                  <a:cubicBezTo>
                    <a:pt x="96" y="15"/>
                    <a:pt x="96" y="15"/>
                    <a:pt x="96" y="15"/>
                  </a:cubicBezTo>
                  <a:cubicBezTo>
                    <a:pt x="109" y="16"/>
                    <a:pt x="120" y="19"/>
                    <a:pt x="120" y="42"/>
                  </a:cubicBezTo>
                  <a:cubicBezTo>
                    <a:pt x="120" y="84"/>
                    <a:pt x="120" y="84"/>
                    <a:pt x="120" y="84"/>
                  </a:cubicBezTo>
                  <a:cubicBezTo>
                    <a:pt x="120" y="104"/>
                    <a:pt x="102" y="139"/>
                    <a:pt x="83" y="139"/>
                  </a:cubicBezTo>
                  <a:cubicBezTo>
                    <a:pt x="64" y="139"/>
                    <a:pt x="58" y="128"/>
                    <a:pt x="58" y="88"/>
                  </a:cubicBezTo>
                  <a:cubicBezTo>
                    <a:pt x="58" y="2"/>
                    <a:pt x="58" y="2"/>
                    <a:pt x="58" y="2"/>
                  </a:cubicBezTo>
                  <a:cubicBezTo>
                    <a:pt x="2" y="10"/>
                    <a:pt x="2" y="10"/>
                    <a:pt x="2" y="10"/>
                  </a:cubicBezTo>
                  <a:lnTo>
                    <a:pt x="2" y="15"/>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5" name="Freeform 31">
              <a:extLst>
                <a:ext uri="{FF2B5EF4-FFF2-40B4-BE49-F238E27FC236}">
                  <a16:creationId xmlns:a16="http://schemas.microsoft.com/office/drawing/2014/main" id="{D2F54E82-F5F5-44CE-BABE-031A9B87D402}"/>
                </a:ext>
              </a:extLst>
            </p:cNvPr>
            <p:cNvSpPr>
              <a:spLocks noEditPoints="1"/>
            </p:cNvSpPr>
            <p:nvPr/>
          </p:nvSpPr>
          <p:spPr bwMode="auto">
            <a:xfrm>
              <a:off x="2848620" y="2900646"/>
              <a:ext cx="180975" cy="258763"/>
            </a:xfrm>
            <a:custGeom>
              <a:avLst/>
              <a:gdLst>
                <a:gd name="T0" fmla="*/ 89 w 158"/>
                <a:gd name="T1" fmla="*/ 142 h 223"/>
                <a:gd name="T2" fmla="*/ 123 w 158"/>
                <a:gd name="T3" fmla="*/ 78 h 223"/>
                <a:gd name="T4" fmla="*/ 89 w 158"/>
                <a:gd name="T5" fmla="*/ 19 h 223"/>
                <a:gd name="T6" fmla="*/ 58 w 158"/>
                <a:gd name="T7" fmla="*/ 78 h 223"/>
                <a:gd name="T8" fmla="*/ 89 w 158"/>
                <a:gd name="T9" fmla="*/ 142 h 223"/>
                <a:gd name="T10" fmla="*/ 0 w 158"/>
                <a:gd name="T11" fmla="*/ 216 h 223"/>
                <a:gd name="T12" fmla="*/ 25 w 158"/>
                <a:gd name="T13" fmla="*/ 187 h 223"/>
                <a:gd name="T14" fmla="*/ 25 w 158"/>
                <a:gd name="T15" fmla="*/ 41 h 223"/>
                <a:gd name="T16" fmla="*/ 0 w 158"/>
                <a:gd name="T17" fmla="*/ 15 h 223"/>
                <a:gd name="T18" fmla="*/ 0 w 158"/>
                <a:gd name="T19" fmla="*/ 8 h 223"/>
                <a:gd name="T20" fmla="*/ 58 w 158"/>
                <a:gd name="T21" fmla="*/ 0 h 223"/>
                <a:gd name="T22" fmla="*/ 58 w 158"/>
                <a:gd name="T23" fmla="*/ 26 h 223"/>
                <a:gd name="T24" fmla="*/ 104 w 158"/>
                <a:gd name="T25" fmla="*/ 0 h 223"/>
                <a:gd name="T26" fmla="*/ 158 w 158"/>
                <a:gd name="T27" fmla="*/ 78 h 223"/>
                <a:gd name="T28" fmla="*/ 100 w 158"/>
                <a:gd name="T29" fmla="*/ 157 h 223"/>
                <a:gd name="T30" fmla="*/ 58 w 158"/>
                <a:gd name="T31" fmla="*/ 134 h 223"/>
                <a:gd name="T32" fmla="*/ 58 w 158"/>
                <a:gd name="T33" fmla="*/ 134 h 223"/>
                <a:gd name="T34" fmla="*/ 58 w 158"/>
                <a:gd name="T35" fmla="*/ 187 h 223"/>
                <a:gd name="T36" fmla="*/ 82 w 158"/>
                <a:gd name="T37" fmla="*/ 216 h 223"/>
                <a:gd name="T38" fmla="*/ 82 w 158"/>
                <a:gd name="T39" fmla="*/ 223 h 223"/>
                <a:gd name="T40" fmla="*/ 0 w 158"/>
                <a:gd name="T41" fmla="*/ 223 h 223"/>
                <a:gd name="T42" fmla="*/ 0 w 158"/>
                <a:gd name="T43" fmla="*/ 21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223">
                  <a:moveTo>
                    <a:pt x="89" y="142"/>
                  </a:moveTo>
                  <a:cubicBezTo>
                    <a:pt x="119" y="142"/>
                    <a:pt x="123" y="115"/>
                    <a:pt x="123" y="78"/>
                  </a:cubicBezTo>
                  <a:cubicBezTo>
                    <a:pt x="123" y="50"/>
                    <a:pt x="118" y="19"/>
                    <a:pt x="89" y="19"/>
                  </a:cubicBezTo>
                  <a:cubicBezTo>
                    <a:pt x="67" y="19"/>
                    <a:pt x="58" y="41"/>
                    <a:pt x="58" y="78"/>
                  </a:cubicBezTo>
                  <a:cubicBezTo>
                    <a:pt x="58" y="118"/>
                    <a:pt x="65" y="142"/>
                    <a:pt x="89" y="142"/>
                  </a:cubicBezTo>
                  <a:moveTo>
                    <a:pt x="0" y="216"/>
                  </a:moveTo>
                  <a:cubicBezTo>
                    <a:pt x="19" y="216"/>
                    <a:pt x="25" y="210"/>
                    <a:pt x="25" y="187"/>
                  </a:cubicBezTo>
                  <a:cubicBezTo>
                    <a:pt x="25" y="41"/>
                    <a:pt x="25" y="41"/>
                    <a:pt x="25" y="41"/>
                  </a:cubicBezTo>
                  <a:cubicBezTo>
                    <a:pt x="25" y="18"/>
                    <a:pt x="13" y="15"/>
                    <a:pt x="0" y="15"/>
                  </a:cubicBezTo>
                  <a:cubicBezTo>
                    <a:pt x="0" y="8"/>
                    <a:pt x="0" y="8"/>
                    <a:pt x="0" y="8"/>
                  </a:cubicBezTo>
                  <a:cubicBezTo>
                    <a:pt x="58" y="0"/>
                    <a:pt x="58" y="0"/>
                    <a:pt x="58" y="0"/>
                  </a:cubicBezTo>
                  <a:cubicBezTo>
                    <a:pt x="58" y="26"/>
                    <a:pt x="58" y="26"/>
                    <a:pt x="58" y="26"/>
                  </a:cubicBezTo>
                  <a:cubicBezTo>
                    <a:pt x="66" y="17"/>
                    <a:pt x="76" y="0"/>
                    <a:pt x="104" y="0"/>
                  </a:cubicBezTo>
                  <a:cubicBezTo>
                    <a:pt x="145" y="0"/>
                    <a:pt x="158" y="39"/>
                    <a:pt x="158" y="78"/>
                  </a:cubicBezTo>
                  <a:cubicBezTo>
                    <a:pt x="158" y="116"/>
                    <a:pt x="147" y="157"/>
                    <a:pt x="100" y="157"/>
                  </a:cubicBezTo>
                  <a:cubicBezTo>
                    <a:pt x="73" y="157"/>
                    <a:pt x="66" y="144"/>
                    <a:pt x="58" y="134"/>
                  </a:cubicBezTo>
                  <a:cubicBezTo>
                    <a:pt x="58" y="134"/>
                    <a:pt x="58" y="134"/>
                    <a:pt x="58" y="134"/>
                  </a:cubicBezTo>
                  <a:cubicBezTo>
                    <a:pt x="58" y="187"/>
                    <a:pt x="58" y="187"/>
                    <a:pt x="58" y="187"/>
                  </a:cubicBezTo>
                  <a:cubicBezTo>
                    <a:pt x="58" y="210"/>
                    <a:pt x="63" y="216"/>
                    <a:pt x="82" y="216"/>
                  </a:cubicBezTo>
                  <a:cubicBezTo>
                    <a:pt x="82" y="223"/>
                    <a:pt x="82" y="223"/>
                    <a:pt x="82" y="223"/>
                  </a:cubicBezTo>
                  <a:cubicBezTo>
                    <a:pt x="0" y="223"/>
                    <a:pt x="0" y="223"/>
                    <a:pt x="0" y="223"/>
                  </a:cubicBezTo>
                  <a:lnTo>
                    <a:pt x="0" y="216"/>
                  </a:ln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sp>
          <p:nvSpPr>
            <p:cNvPr id="26" name="Freeform 32">
              <a:extLst>
                <a:ext uri="{FF2B5EF4-FFF2-40B4-BE49-F238E27FC236}">
                  <a16:creationId xmlns:a16="http://schemas.microsoft.com/office/drawing/2014/main" id="{3A10945E-6FD6-47E2-A229-636BD111FC05}"/>
                </a:ext>
              </a:extLst>
            </p:cNvPr>
            <p:cNvSpPr>
              <a:spLocks noEditPoints="1"/>
            </p:cNvSpPr>
            <p:nvPr/>
          </p:nvSpPr>
          <p:spPr bwMode="auto">
            <a:xfrm>
              <a:off x="2847032" y="2899059"/>
              <a:ext cx="182563" cy="260350"/>
            </a:xfrm>
            <a:custGeom>
              <a:avLst/>
              <a:gdLst>
                <a:gd name="T0" fmla="*/ 84 w 160"/>
                <a:gd name="T1" fmla="*/ 225 h 225"/>
                <a:gd name="T2" fmla="*/ 0 w 160"/>
                <a:gd name="T3" fmla="*/ 225 h 225"/>
                <a:gd name="T4" fmla="*/ 0 w 160"/>
                <a:gd name="T5" fmla="*/ 216 h 225"/>
                <a:gd name="T6" fmla="*/ 1 w 160"/>
                <a:gd name="T7" fmla="*/ 216 h 225"/>
                <a:gd name="T8" fmla="*/ 25 w 160"/>
                <a:gd name="T9" fmla="*/ 188 h 225"/>
                <a:gd name="T10" fmla="*/ 25 w 160"/>
                <a:gd name="T11" fmla="*/ 42 h 225"/>
                <a:gd name="T12" fmla="*/ 1 w 160"/>
                <a:gd name="T13" fmla="*/ 17 h 225"/>
                <a:gd name="T14" fmla="*/ 0 w 160"/>
                <a:gd name="T15" fmla="*/ 17 h 225"/>
                <a:gd name="T16" fmla="*/ 0 w 160"/>
                <a:gd name="T17" fmla="*/ 8 h 225"/>
                <a:gd name="T18" fmla="*/ 1 w 160"/>
                <a:gd name="T19" fmla="*/ 8 h 225"/>
                <a:gd name="T20" fmla="*/ 60 w 160"/>
                <a:gd name="T21" fmla="*/ 0 h 225"/>
                <a:gd name="T22" fmla="*/ 60 w 160"/>
                <a:gd name="T23" fmla="*/ 25 h 225"/>
                <a:gd name="T24" fmla="*/ 61 w 160"/>
                <a:gd name="T25" fmla="*/ 23 h 225"/>
                <a:gd name="T26" fmla="*/ 105 w 160"/>
                <a:gd name="T27" fmla="*/ 0 h 225"/>
                <a:gd name="T28" fmla="*/ 160 w 160"/>
                <a:gd name="T29" fmla="*/ 79 h 225"/>
                <a:gd name="T30" fmla="*/ 101 w 160"/>
                <a:gd name="T31" fmla="*/ 159 h 225"/>
                <a:gd name="T32" fmla="*/ 61 w 160"/>
                <a:gd name="T33" fmla="*/ 138 h 225"/>
                <a:gd name="T34" fmla="*/ 60 w 160"/>
                <a:gd name="T35" fmla="*/ 136 h 225"/>
                <a:gd name="T36" fmla="*/ 60 w 160"/>
                <a:gd name="T37" fmla="*/ 188 h 225"/>
                <a:gd name="T38" fmla="*/ 83 w 160"/>
                <a:gd name="T39" fmla="*/ 216 h 225"/>
                <a:gd name="T40" fmla="*/ 84 w 160"/>
                <a:gd name="T41" fmla="*/ 216 h 225"/>
                <a:gd name="T42" fmla="*/ 84 w 160"/>
                <a:gd name="T43" fmla="*/ 225 h 225"/>
                <a:gd name="T44" fmla="*/ 2 w 160"/>
                <a:gd name="T45" fmla="*/ 223 h 225"/>
                <a:gd name="T46" fmla="*/ 83 w 160"/>
                <a:gd name="T47" fmla="*/ 223 h 225"/>
                <a:gd name="T48" fmla="*/ 83 w 160"/>
                <a:gd name="T49" fmla="*/ 218 h 225"/>
                <a:gd name="T50" fmla="*/ 58 w 160"/>
                <a:gd name="T51" fmla="*/ 188 h 225"/>
                <a:gd name="T52" fmla="*/ 58 w 160"/>
                <a:gd name="T53" fmla="*/ 134 h 225"/>
                <a:gd name="T54" fmla="*/ 60 w 160"/>
                <a:gd name="T55" fmla="*/ 134 h 225"/>
                <a:gd name="T56" fmla="*/ 60 w 160"/>
                <a:gd name="T57" fmla="*/ 135 h 225"/>
                <a:gd name="T58" fmla="*/ 62 w 160"/>
                <a:gd name="T59" fmla="*/ 137 h 225"/>
                <a:gd name="T60" fmla="*/ 101 w 160"/>
                <a:gd name="T61" fmla="*/ 157 h 225"/>
                <a:gd name="T62" fmla="*/ 158 w 160"/>
                <a:gd name="T63" fmla="*/ 79 h 225"/>
                <a:gd name="T64" fmla="*/ 105 w 160"/>
                <a:gd name="T65" fmla="*/ 2 h 225"/>
                <a:gd name="T66" fmla="*/ 63 w 160"/>
                <a:gd name="T67" fmla="*/ 24 h 225"/>
                <a:gd name="T68" fmla="*/ 59 w 160"/>
                <a:gd name="T69" fmla="*/ 28 h 225"/>
                <a:gd name="T70" fmla="*/ 58 w 160"/>
                <a:gd name="T71" fmla="*/ 29 h 225"/>
                <a:gd name="T72" fmla="*/ 58 w 160"/>
                <a:gd name="T73" fmla="*/ 2 h 225"/>
                <a:gd name="T74" fmla="*/ 2 w 160"/>
                <a:gd name="T75" fmla="*/ 10 h 225"/>
                <a:gd name="T76" fmla="*/ 2 w 160"/>
                <a:gd name="T77" fmla="*/ 15 h 225"/>
                <a:gd name="T78" fmla="*/ 27 w 160"/>
                <a:gd name="T79" fmla="*/ 42 h 225"/>
                <a:gd name="T80" fmla="*/ 27 w 160"/>
                <a:gd name="T81" fmla="*/ 188 h 225"/>
                <a:gd name="T82" fmla="*/ 2 w 160"/>
                <a:gd name="T83" fmla="*/ 218 h 225"/>
                <a:gd name="T84" fmla="*/ 2 w 160"/>
                <a:gd name="T85" fmla="*/ 223 h 225"/>
                <a:gd name="T86" fmla="*/ 90 w 160"/>
                <a:gd name="T87" fmla="*/ 143 h 225"/>
                <a:gd name="T88" fmla="*/ 58 w 160"/>
                <a:gd name="T89" fmla="*/ 79 h 225"/>
                <a:gd name="T90" fmla="*/ 90 w 160"/>
                <a:gd name="T91" fmla="*/ 19 h 225"/>
                <a:gd name="T92" fmla="*/ 124 w 160"/>
                <a:gd name="T93" fmla="*/ 79 h 225"/>
                <a:gd name="T94" fmla="*/ 90 w 160"/>
                <a:gd name="T95" fmla="*/ 143 h 225"/>
                <a:gd name="T96" fmla="*/ 90 w 160"/>
                <a:gd name="T97" fmla="*/ 21 h 225"/>
                <a:gd name="T98" fmla="*/ 60 w 160"/>
                <a:gd name="T99" fmla="*/ 79 h 225"/>
                <a:gd name="T100" fmla="*/ 90 w 160"/>
                <a:gd name="T101" fmla="*/ 142 h 225"/>
                <a:gd name="T102" fmla="*/ 123 w 160"/>
                <a:gd name="T103" fmla="*/ 79 h 225"/>
                <a:gd name="T104" fmla="*/ 90 w 160"/>
                <a:gd name="T105" fmla="*/ 2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225">
                  <a:moveTo>
                    <a:pt x="84" y="225"/>
                  </a:moveTo>
                  <a:cubicBezTo>
                    <a:pt x="0" y="225"/>
                    <a:pt x="0" y="225"/>
                    <a:pt x="0" y="225"/>
                  </a:cubicBezTo>
                  <a:cubicBezTo>
                    <a:pt x="0" y="216"/>
                    <a:pt x="0" y="216"/>
                    <a:pt x="0" y="216"/>
                  </a:cubicBezTo>
                  <a:cubicBezTo>
                    <a:pt x="1" y="216"/>
                    <a:pt x="1" y="216"/>
                    <a:pt x="1" y="216"/>
                  </a:cubicBezTo>
                  <a:cubicBezTo>
                    <a:pt x="20" y="216"/>
                    <a:pt x="25" y="210"/>
                    <a:pt x="25" y="188"/>
                  </a:cubicBezTo>
                  <a:cubicBezTo>
                    <a:pt x="25" y="42"/>
                    <a:pt x="25" y="42"/>
                    <a:pt x="25" y="42"/>
                  </a:cubicBezTo>
                  <a:cubicBezTo>
                    <a:pt x="25" y="19"/>
                    <a:pt x="13" y="17"/>
                    <a:pt x="1" y="17"/>
                  </a:cubicBezTo>
                  <a:cubicBezTo>
                    <a:pt x="0" y="17"/>
                    <a:pt x="0" y="17"/>
                    <a:pt x="0" y="17"/>
                  </a:cubicBezTo>
                  <a:cubicBezTo>
                    <a:pt x="0" y="8"/>
                    <a:pt x="0" y="8"/>
                    <a:pt x="0" y="8"/>
                  </a:cubicBezTo>
                  <a:cubicBezTo>
                    <a:pt x="1" y="8"/>
                    <a:pt x="1" y="8"/>
                    <a:pt x="1" y="8"/>
                  </a:cubicBezTo>
                  <a:cubicBezTo>
                    <a:pt x="60" y="0"/>
                    <a:pt x="60" y="0"/>
                    <a:pt x="60" y="0"/>
                  </a:cubicBezTo>
                  <a:cubicBezTo>
                    <a:pt x="60" y="25"/>
                    <a:pt x="60" y="25"/>
                    <a:pt x="60" y="25"/>
                  </a:cubicBezTo>
                  <a:cubicBezTo>
                    <a:pt x="60" y="24"/>
                    <a:pt x="61" y="24"/>
                    <a:pt x="61" y="23"/>
                  </a:cubicBezTo>
                  <a:cubicBezTo>
                    <a:pt x="69" y="13"/>
                    <a:pt x="80" y="0"/>
                    <a:pt x="105" y="0"/>
                  </a:cubicBezTo>
                  <a:cubicBezTo>
                    <a:pt x="155" y="0"/>
                    <a:pt x="160" y="55"/>
                    <a:pt x="160" y="79"/>
                  </a:cubicBezTo>
                  <a:cubicBezTo>
                    <a:pt x="160" y="115"/>
                    <a:pt x="150" y="159"/>
                    <a:pt x="101" y="159"/>
                  </a:cubicBezTo>
                  <a:cubicBezTo>
                    <a:pt x="76" y="159"/>
                    <a:pt x="68" y="147"/>
                    <a:pt x="61" y="138"/>
                  </a:cubicBezTo>
                  <a:cubicBezTo>
                    <a:pt x="60" y="138"/>
                    <a:pt x="60" y="137"/>
                    <a:pt x="60" y="136"/>
                  </a:cubicBezTo>
                  <a:cubicBezTo>
                    <a:pt x="60" y="188"/>
                    <a:pt x="60" y="188"/>
                    <a:pt x="60" y="188"/>
                  </a:cubicBezTo>
                  <a:cubicBezTo>
                    <a:pt x="60" y="210"/>
                    <a:pt x="64" y="216"/>
                    <a:pt x="83" y="216"/>
                  </a:cubicBezTo>
                  <a:cubicBezTo>
                    <a:pt x="84" y="216"/>
                    <a:pt x="84" y="216"/>
                    <a:pt x="84" y="216"/>
                  </a:cubicBezTo>
                  <a:lnTo>
                    <a:pt x="84" y="225"/>
                  </a:lnTo>
                  <a:close/>
                  <a:moveTo>
                    <a:pt x="2" y="223"/>
                  </a:moveTo>
                  <a:cubicBezTo>
                    <a:pt x="83" y="223"/>
                    <a:pt x="83" y="223"/>
                    <a:pt x="83" y="223"/>
                  </a:cubicBezTo>
                  <a:cubicBezTo>
                    <a:pt x="83" y="218"/>
                    <a:pt x="83" y="218"/>
                    <a:pt x="83" y="218"/>
                  </a:cubicBezTo>
                  <a:cubicBezTo>
                    <a:pt x="64" y="217"/>
                    <a:pt x="58" y="211"/>
                    <a:pt x="58" y="188"/>
                  </a:cubicBezTo>
                  <a:cubicBezTo>
                    <a:pt x="58" y="134"/>
                    <a:pt x="58" y="134"/>
                    <a:pt x="58" y="134"/>
                  </a:cubicBezTo>
                  <a:cubicBezTo>
                    <a:pt x="60" y="134"/>
                    <a:pt x="60" y="134"/>
                    <a:pt x="60" y="134"/>
                  </a:cubicBezTo>
                  <a:cubicBezTo>
                    <a:pt x="60" y="135"/>
                    <a:pt x="60" y="135"/>
                    <a:pt x="60" y="135"/>
                  </a:cubicBezTo>
                  <a:cubicBezTo>
                    <a:pt x="61" y="135"/>
                    <a:pt x="61" y="136"/>
                    <a:pt x="62" y="137"/>
                  </a:cubicBezTo>
                  <a:cubicBezTo>
                    <a:pt x="69" y="147"/>
                    <a:pt x="77" y="157"/>
                    <a:pt x="101" y="157"/>
                  </a:cubicBezTo>
                  <a:cubicBezTo>
                    <a:pt x="148" y="157"/>
                    <a:pt x="158" y="115"/>
                    <a:pt x="158" y="79"/>
                  </a:cubicBezTo>
                  <a:cubicBezTo>
                    <a:pt x="158" y="56"/>
                    <a:pt x="153" y="2"/>
                    <a:pt x="105" y="2"/>
                  </a:cubicBezTo>
                  <a:cubicBezTo>
                    <a:pt x="81" y="2"/>
                    <a:pt x="70" y="15"/>
                    <a:pt x="63" y="24"/>
                  </a:cubicBezTo>
                  <a:cubicBezTo>
                    <a:pt x="62" y="25"/>
                    <a:pt x="60" y="27"/>
                    <a:pt x="59" y="28"/>
                  </a:cubicBezTo>
                  <a:cubicBezTo>
                    <a:pt x="58" y="29"/>
                    <a:pt x="58" y="29"/>
                    <a:pt x="58" y="29"/>
                  </a:cubicBezTo>
                  <a:cubicBezTo>
                    <a:pt x="58" y="2"/>
                    <a:pt x="58" y="2"/>
                    <a:pt x="58" y="2"/>
                  </a:cubicBezTo>
                  <a:cubicBezTo>
                    <a:pt x="2" y="10"/>
                    <a:pt x="2" y="10"/>
                    <a:pt x="2" y="10"/>
                  </a:cubicBezTo>
                  <a:cubicBezTo>
                    <a:pt x="2" y="15"/>
                    <a:pt x="2" y="15"/>
                    <a:pt x="2" y="15"/>
                  </a:cubicBezTo>
                  <a:cubicBezTo>
                    <a:pt x="15" y="16"/>
                    <a:pt x="27" y="19"/>
                    <a:pt x="27" y="42"/>
                  </a:cubicBezTo>
                  <a:cubicBezTo>
                    <a:pt x="27" y="188"/>
                    <a:pt x="27" y="188"/>
                    <a:pt x="27" y="188"/>
                  </a:cubicBezTo>
                  <a:cubicBezTo>
                    <a:pt x="27" y="211"/>
                    <a:pt x="21" y="217"/>
                    <a:pt x="2" y="218"/>
                  </a:cubicBezTo>
                  <a:lnTo>
                    <a:pt x="2" y="223"/>
                  </a:lnTo>
                  <a:close/>
                  <a:moveTo>
                    <a:pt x="90" y="143"/>
                  </a:moveTo>
                  <a:cubicBezTo>
                    <a:pt x="68" y="143"/>
                    <a:pt x="58" y="124"/>
                    <a:pt x="58" y="79"/>
                  </a:cubicBezTo>
                  <a:cubicBezTo>
                    <a:pt x="58" y="40"/>
                    <a:pt x="69" y="19"/>
                    <a:pt x="90" y="19"/>
                  </a:cubicBezTo>
                  <a:cubicBezTo>
                    <a:pt x="121" y="19"/>
                    <a:pt x="124" y="53"/>
                    <a:pt x="124" y="79"/>
                  </a:cubicBezTo>
                  <a:cubicBezTo>
                    <a:pt x="124" y="114"/>
                    <a:pt x="122" y="143"/>
                    <a:pt x="90" y="143"/>
                  </a:cubicBezTo>
                  <a:close/>
                  <a:moveTo>
                    <a:pt x="90" y="21"/>
                  </a:moveTo>
                  <a:cubicBezTo>
                    <a:pt x="70" y="21"/>
                    <a:pt x="60" y="40"/>
                    <a:pt x="60" y="79"/>
                  </a:cubicBezTo>
                  <a:cubicBezTo>
                    <a:pt x="60" y="123"/>
                    <a:pt x="69" y="142"/>
                    <a:pt x="90" y="142"/>
                  </a:cubicBezTo>
                  <a:cubicBezTo>
                    <a:pt x="120" y="142"/>
                    <a:pt x="123" y="114"/>
                    <a:pt x="123" y="79"/>
                  </a:cubicBezTo>
                  <a:cubicBezTo>
                    <a:pt x="123" y="54"/>
                    <a:pt x="119" y="21"/>
                    <a:pt x="90" y="21"/>
                  </a:cubicBezTo>
                  <a:close/>
                </a:path>
              </a:pathLst>
            </a:custGeom>
            <a:solidFill>
              <a:srgbClr val="002C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480"/>
            </a:p>
          </p:txBody>
        </p:sp>
      </p:grpSp>
      <p:pic>
        <p:nvPicPr>
          <p:cNvPr id="27" name="Picture 1">
            <a:extLst>
              <a:ext uri="{FF2B5EF4-FFF2-40B4-BE49-F238E27FC236}">
                <a16:creationId xmlns:a16="http://schemas.microsoft.com/office/drawing/2014/main" id="{324739BB-35FD-4BBE-8FBA-3636BBD4F802}"/>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0" y="7560945"/>
            <a:ext cx="10799763" cy="540068"/>
          </a:xfrm>
          <a:prstGeom prst="rect">
            <a:avLst/>
          </a:prstGeom>
        </p:spPr>
      </p:pic>
    </p:spTree>
    <p:extLst>
      <p:ext uri="{BB962C8B-B14F-4D97-AF65-F5344CB8AC3E}">
        <p14:creationId xmlns:p14="http://schemas.microsoft.com/office/powerpoint/2010/main" val="879333321"/>
      </p:ext>
    </p:extLst>
  </p:cSld>
  <p:clrMap bg1="lt1" tx1="dk1" bg2="lt2" tx2="dk2" accent1="accent1" accent2="accent2" accent3="accent3" accent4="accent4" accent5="accent5" accent6="accent6" hlink="hlink" folHlink="folHlink"/>
  <p:sldLayoutIdLst>
    <p:sldLayoutId id="2147484104" r:id="rId1"/>
    <p:sldLayoutId id="2147484106"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 id="2147484119" r:id="rId13"/>
    <p:sldLayoutId id="2147484098" r:id="rId14"/>
    <p:sldLayoutId id="2147484093" r:id="rId15"/>
    <p:sldLayoutId id="2147484094" r:id="rId16"/>
    <p:sldLayoutId id="2147484095" r:id="rId17"/>
    <p:sldLayoutId id="2147484096" r:id="rId18"/>
    <p:sldLayoutId id="2147484097" r:id="rId19"/>
    <p:sldLayoutId id="2147484099" r:id="rId20"/>
    <p:sldLayoutId id="2147484290" r:id="rId21"/>
  </p:sldLayoutIdLst>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hf sldNum="0" hdr="0" ftr="0"/>
  <p:txStyles>
    <p:titleStyle>
      <a:lvl1pPr algn="l" defTabSz="538110" rtl="0" eaLnBrk="1" fontAlgn="base" hangingPunct="1">
        <a:spcBef>
          <a:spcPct val="0"/>
        </a:spcBef>
        <a:spcAft>
          <a:spcPct val="0"/>
        </a:spcAft>
        <a:defRPr sz="2400" b="1" kern="1200">
          <a:solidFill>
            <a:srgbClr val="002C50"/>
          </a:solidFill>
          <a:latin typeface="Arial"/>
          <a:ea typeface="MS PGothic" panose="020B0600070205080204" pitchFamily="34" charset="-128"/>
          <a:cs typeface="Arial" panose="020B0604020202020204" pitchFamily="34" charset="0"/>
        </a:defRPr>
      </a:lvl1pPr>
      <a:lvl2pPr algn="l" defTabSz="538110" rtl="0" eaLnBrk="1" fontAlgn="base" hangingPunct="1">
        <a:spcBef>
          <a:spcPct val="0"/>
        </a:spcBef>
        <a:spcAft>
          <a:spcPct val="0"/>
        </a:spcAft>
        <a:defRPr sz="2400" b="1">
          <a:solidFill>
            <a:srgbClr val="002C50"/>
          </a:solidFill>
          <a:latin typeface="Arial" charset="0"/>
          <a:ea typeface="MS PGothic" panose="020B0600070205080204" pitchFamily="34" charset="-128"/>
          <a:cs typeface="Arial" charset="0"/>
        </a:defRPr>
      </a:lvl2pPr>
      <a:lvl3pPr algn="l" defTabSz="538110" rtl="0" eaLnBrk="1" fontAlgn="base" hangingPunct="1">
        <a:spcBef>
          <a:spcPct val="0"/>
        </a:spcBef>
        <a:spcAft>
          <a:spcPct val="0"/>
        </a:spcAft>
        <a:defRPr sz="2400" b="1">
          <a:solidFill>
            <a:srgbClr val="002C50"/>
          </a:solidFill>
          <a:latin typeface="Arial" charset="0"/>
          <a:ea typeface="MS PGothic" panose="020B0600070205080204" pitchFamily="34" charset="-128"/>
          <a:cs typeface="Arial" charset="0"/>
        </a:defRPr>
      </a:lvl3pPr>
      <a:lvl4pPr algn="l" defTabSz="538110" rtl="0" eaLnBrk="1" fontAlgn="base" hangingPunct="1">
        <a:spcBef>
          <a:spcPct val="0"/>
        </a:spcBef>
        <a:spcAft>
          <a:spcPct val="0"/>
        </a:spcAft>
        <a:defRPr sz="2400" b="1">
          <a:solidFill>
            <a:srgbClr val="002C50"/>
          </a:solidFill>
          <a:latin typeface="Arial" charset="0"/>
          <a:ea typeface="MS PGothic" panose="020B0600070205080204" pitchFamily="34" charset="-128"/>
          <a:cs typeface="Arial" charset="0"/>
        </a:defRPr>
      </a:lvl4pPr>
      <a:lvl5pPr algn="l" defTabSz="538110" rtl="0" eaLnBrk="1" fontAlgn="base" hangingPunct="1">
        <a:spcBef>
          <a:spcPct val="0"/>
        </a:spcBef>
        <a:spcAft>
          <a:spcPct val="0"/>
        </a:spcAft>
        <a:defRPr sz="2400" b="1">
          <a:solidFill>
            <a:srgbClr val="002C50"/>
          </a:solidFill>
          <a:latin typeface="Arial" charset="0"/>
          <a:ea typeface="MS PGothic" panose="020B0600070205080204" pitchFamily="34" charset="-128"/>
          <a:cs typeface="Arial" charset="0"/>
        </a:defRPr>
      </a:lvl5pPr>
      <a:lvl6pPr marL="457155" algn="l" defTabSz="538110" rtl="0" eaLnBrk="1" fontAlgn="base" hangingPunct="1">
        <a:spcBef>
          <a:spcPct val="0"/>
        </a:spcBef>
        <a:spcAft>
          <a:spcPct val="0"/>
        </a:spcAft>
        <a:defRPr sz="2400" b="1">
          <a:solidFill>
            <a:schemeClr val="bg1"/>
          </a:solidFill>
          <a:latin typeface="Arial" charset="0"/>
          <a:ea typeface="ＭＳ Ｐゴシック" charset="0"/>
          <a:cs typeface="Arial" charset="0"/>
        </a:defRPr>
      </a:lvl6pPr>
      <a:lvl7pPr marL="914311" algn="l" defTabSz="538110" rtl="0" eaLnBrk="1" fontAlgn="base" hangingPunct="1">
        <a:spcBef>
          <a:spcPct val="0"/>
        </a:spcBef>
        <a:spcAft>
          <a:spcPct val="0"/>
        </a:spcAft>
        <a:defRPr sz="2400" b="1">
          <a:solidFill>
            <a:schemeClr val="bg1"/>
          </a:solidFill>
          <a:latin typeface="Arial" charset="0"/>
          <a:ea typeface="ＭＳ Ｐゴシック" charset="0"/>
          <a:cs typeface="Arial" charset="0"/>
        </a:defRPr>
      </a:lvl7pPr>
      <a:lvl8pPr marL="1371467" algn="l" defTabSz="538110" rtl="0" eaLnBrk="1" fontAlgn="base" hangingPunct="1">
        <a:spcBef>
          <a:spcPct val="0"/>
        </a:spcBef>
        <a:spcAft>
          <a:spcPct val="0"/>
        </a:spcAft>
        <a:defRPr sz="2400" b="1">
          <a:solidFill>
            <a:schemeClr val="bg1"/>
          </a:solidFill>
          <a:latin typeface="Arial" charset="0"/>
          <a:ea typeface="ＭＳ Ｐゴシック" charset="0"/>
          <a:cs typeface="Arial" charset="0"/>
        </a:defRPr>
      </a:lvl8pPr>
      <a:lvl9pPr marL="1828623" algn="l" defTabSz="538110" rtl="0" eaLnBrk="1" fontAlgn="base" hangingPunct="1">
        <a:spcBef>
          <a:spcPct val="0"/>
        </a:spcBef>
        <a:spcAft>
          <a:spcPct val="0"/>
        </a:spcAft>
        <a:defRPr sz="2400" b="1">
          <a:solidFill>
            <a:schemeClr val="bg1"/>
          </a:solidFill>
          <a:latin typeface="Arial" charset="0"/>
          <a:ea typeface="ＭＳ Ｐゴシック" charset="0"/>
          <a:cs typeface="Arial" charset="0"/>
        </a:defRPr>
      </a:lvl9pPr>
    </p:titleStyle>
    <p:bodyStyle>
      <a:lvl1pPr marL="342866" indent="-342866" algn="l" defTabSz="538110" rtl="0" eaLnBrk="1" fontAlgn="base" hangingPunct="1">
        <a:lnSpc>
          <a:spcPct val="105000"/>
        </a:lnSpc>
        <a:spcBef>
          <a:spcPts val="400"/>
        </a:spcBef>
        <a:spcAft>
          <a:spcPts val="400"/>
        </a:spcAft>
        <a:buFont typeface="Arial" panose="020B0604020202020204" pitchFamily="34" charset="0"/>
        <a:defRPr b="1" kern="1200">
          <a:solidFill>
            <a:schemeClr val="tx2"/>
          </a:solidFill>
          <a:latin typeface="Arial" panose="020B0604020202020204" pitchFamily="34" charset="0"/>
          <a:ea typeface="MS PGothic" panose="020B0600070205080204" pitchFamily="34" charset="-128"/>
          <a:cs typeface="Arial" panose="020B0604020202020204" pitchFamily="34" charset="0"/>
        </a:defRPr>
      </a:lvl1pPr>
      <a:lvl2pPr marL="742878" indent="-285723" algn="l" defTabSz="538110" rtl="0" eaLnBrk="1" fontAlgn="base" hangingPunct="1">
        <a:lnSpc>
          <a:spcPct val="105000"/>
        </a:lnSpc>
        <a:spcBef>
          <a:spcPts val="400"/>
        </a:spcBef>
        <a:spcAft>
          <a:spcPts val="400"/>
        </a:spcAft>
        <a:buFont typeface="Arial" panose="020B0604020202020204" pitchFamily="34" charset="0"/>
        <a:defRPr sz="1600" kern="1200">
          <a:solidFill>
            <a:schemeClr val="tx1"/>
          </a:solidFill>
          <a:latin typeface="Arial" panose="020B0604020202020204" pitchFamily="34" charset="0"/>
          <a:ea typeface="Arial" charset="0"/>
          <a:cs typeface="Arial" panose="020B0604020202020204" pitchFamily="34" charset="0"/>
        </a:defRPr>
      </a:lvl2pPr>
      <a:lvl3pPr marL="352391" indent="-352391" algn="l" defTabSz="538110" rtl="0" eaLnBrk="1" fontAlgn="base" hangingPunct="1">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3pPr>
      <a:lvl4pPr marL="711131" indent="-347628" algn="l" defTabSz="538110" rtl="0" eaLnBrk="1" fontAlgn="base" hangingPunct="1">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4pPr>
      <a:lvl5pPr marL="361915" indent="-361915" algn="l" defTabSz="538110" rtl="0" eaLnBrk="1" fontAlgn="base" hangingPunct="1">
        <a:lnSpc>
          <a:spcPct val="105000"/>
        </a:lnSpc>
        <a:spcBef>
          <a:spcPts val="400"/>
        </a:spcBef>
        <a:spcAft>
          <a:spcPts val="400"/>
        </a:spcAft>
        <a:buFont typeface="Arial" panose="020B0604020202020204" pitchFamily="34" charset="0"/>
        <a:buAutoNum type="arabicPeriod"/>
        <a:defRPr sz="1600" kern="1200">
          <a:solidFill>
            <a:schemeClr val="tx1"/>
          </a:solidFill>
          <a:latin typeface="Arial" panose="020B0604020202020204" pitchFamily="34" charset="0"/>
          <a:ea typeface="Arial" charset="0"/>
          <a:cs typeface="Arial" panose="020B0604020202020204" pitchFamily="34" charset="0"/>
        </a:defRPr>
      </a:lvl5pPr>
      <a:lvl6pPr marL="361915" indent="-361915" algn="l" defTabSz="539640" rtl="0" eaLnBrk="1" latinLnBrk="0" hangingPunct="1">
        <a:lnSpc>
          <a:spcPct val="105000"/>
        </a:lnSpc>
        <a:spcBef>
          <a:spcPts val="400"/>
        </a:spcBef>
        <a:spcAft>
          <a:spcPts val="400"/>
        </a:spcAft>
        <a:buFont typeface="+mj-lt"/>
        <a:buAutoNum type="alphaLcPeriod"/>
        <a:defRPr sz="1600" kern="1200">
          <a:solidFill>
            <a:schemeClr val="tx1"/>
          </a:solidFill>
          <a:latin typeface="Arial" panose="020B0604020202020204" pitchFamily="34" charset="0"/>
          <a:ea typeface="+mn-ea"/>
          <a:cs typeface="Arial" panose="020B0604020202020204" pitchFamily="34" charset="0"/>
        </a:defRPr>
      </a:lvl6pPr>
      <a:lvl7pPr marL="3507646" indent="-269819" algn="l" defTabSz="539640" rtl="0" eaLnBrk="1" latinLnBrk="0" hangingPunct="1">
        <a:spcBef>
          <a:spcPct val="20000"/>
        </a:spcBef>
        <a:buFont typeface="Arial"/>
        <a:buChar char="•"/>
        <a:defRPr sz="2500" kern="1200">
          <a:solidFill>
            <a:schemeClr val="tx1"/>
          </a:solidFill>
          <a:latin typeface="+mn-lt"/>
          <a:ea typeface="+mn-ea"/>
          <a:cs typeface="+mn-cs"/>
        </a:defRPr>
      </a:lvl7pPr>
      <a:lvl8pPr marL="4047282" indent="-269819" algn="l" defTabSz="539640" rtl="0" eaLnBrk="1" latinLnBrk="0" hangingPunct="1">
        <a:spcBef>
          <a:spcPct val="20000"/>
        </a:spcBef>
        <a:buFont typeface="Arial"/>
        <a:buChar char="•"/>
        <a:defRPr sz="2500" kern="1200">
          <a:solidFill>
            <a:schemeClr val="tx1"/>
          </a:solidFill>
          <a:latin typeface="+mn-lt"/>
          <a:ea typeface="+mn-ea"/>
          <a:cs typeface="+mn-cs"/>
        </a:defRPr>
      </a:lvl8pPr>
      <a:lvl9pPr marL="4586921" indent="-269819" algn="l" defTabSz="539640"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39640" rtl="0" eaLnBrk="1" latinLnBrk="0" hangingPunct="1">
        <a:defRPr sz="2100" kern="1200">
          <a:solidFill>
            <a:schemeClr val="tx1"/>
          </a:solidFill>
          <a:latin typeface="+mn-lt"/>
          <a:ea typeface="+mn-ea"/>
          <a:cs typeface="+mn-cs"/>
        </a:defRPr>
      </a:lvl1pPr>
      <a:lvl2pPr marL="539640" algn="l" defTabSz="539640" rtl="0" eaLnBrk="1" latinLnBrk="0" hangingPunct="1">
        <a:defRPr sz="2100" kern="1200">
          <a:solidFill>
            <a:schemeClr val="tx1"/>
          </a:solidFill>
          <a:latin typeface="+mn-lt"/>
          <a:ea typeface="+mn-ea"/>
          <a:cs typeface="+mn-cs"/>
        </a:defRPr>
      </a:lvl2pPr>
      <a:lvl3pPr marL="1079276" algn="l" defTabSz="539640" rtl="0" eaLnBrk="1" latinLnBrk="0" hangingPunct="1">
        <a:defRPr sz="2100" kern="1200">
          <a:solidFill>
            <a:schemeClr val="tx1"/>
          </a:solidFill>
          <a:latin typeface="+mn-lt"/>
          <a:ea typeface="+mn-ea"/>
          <a:cs typeface="+mn-cs"/>
        </a:defRPr>
      </a:lvl3pPr>
      <a:lvl4pPr marL="1618914" algn="l" defTabSz="539640" rtl="0" eaLnBrk="1" latinLnBrk="0" hangingPunct="1">
        <a:defRPr sz="2100" kern="1200">
          <a:solidFill>
            <a:schemeClr val="tx1"/>
          </a:solidFill>
          <a:latin typeface="+mn-lt"/>
          <a:ea typeface="+mn-ea"/>
          <a:cs typeface="+mn-cs"/>
        </a:defRPr>
      </a:lvl4pPr>
      <a:lvl5pPr marL="2158551" algn="l" defTabSz="539640" rtl="0" eaLnBrk="1" latinLnBrk="0" hangingPunct="1">
        <a:defRPr sz="2100" kern="1200">
          <a:solidFill>
            <a:schemeClr val="tx1"/>
          </a:solidFill>
          <a:latin typeface="+mn-lt"/>
          <a:ea typeface="+mn-ea"/>
          <a:cs typeface="+mn-cs"/>
        </a:defRPr>
      </a:lvl5pPr>
      <a:lvl6pPr marL="2698189" algn="l" defTabSz="539640" rtl="0" eaLnBrk="1" latinLnBrk="0" hangingPunct="1">
        <a:defRPr sz="2100" kern="1200">
          <a:solidFill>
            <a:schemeClr val="tx1"/>
          </a:solidFill>
          <a:latin typeface="+mn-lt"/>
          <a:ea typeface="+mn-ea"/>
          <a:cs typeface="+mn-cs"/>
        </a:defRPr>
      </a:lvl6pPr>
      <a:lvl7pPr marL="3237826" algn="l" defTabSz="539640" rtl="0" eaLnBrk="1" latinLnBrk="0" hangingPunct="1">
        <a:defRPr sz="2100" kern="1200">
          <a:solidFill>
            <a:schemeClr val="tx1"/>
          </a:solidFill>
          <a:latin typeface="+mn-lt"/>
          <a:ea typeface="+mn-ea"/>
          <a:cs typeface="+mn-cs"/>
        </a:defRPr>
      </a:lvl7pPr>
      <a:lvl8pPr marL="3777463" algn="l" defTabSz="539640" rtl="0" eaLnBrk="1" latinLnBrk="0" hangingPunct="1">
        <a:defRPr sz="2100" kern="1200">
          <a:solidFill>
            <a:schemeClr val="tx1"/>
          </a:solidFill>
          <a:latin typeface="+mn-lt"/>
          <a:ea typeface="+mn-ea"/>
          <a:cs typeface="+mn-cs"/>
        </a:defRPr>
      </a:lvl8pPr>
      <a:lvl9pPr marL="4317099" algn="l" defTabSz="539640"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26">
          <p15:clr>
            <a:srgbClr val="F26B43"/>
          </p15:clr>
        </p15:guide>
        <p15:guide id="2" pos="272">
          <p15:clr>
            <a:srgbClr val="F26B43"/>
          </p15:clr>
        </p15:guide>
        <p15:guide id="3" pos="5488">
          <p15:clr>
            <a:srgbClr val="F26B43"/>
          </p15:clr>
        </p15:guide>
        <p15:guide id="4" orient="horz" pos="372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 descr="PG_Header_New-Inside-page.png"/>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0"/>
            <a:ext cx="10799763"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2"/>
          <p:cNvSpPr>
            <a:spLocks noGrp="1"/>
          </p:cNvSpPr>
          <p:nvPr>
            <p:ph type="title"/>
          </p:nvPr>
        </p:nvSpPr>
        <p:spPr bwMode="auto">
          <a:xfrm>
            <a:off x="742950" y="103188"/>
            <a:ext cx="6983413"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s-ES"/>
              <a:t>Click to edit Master title style</a:t>
            </a:r>
            <a:endParaRPr lang="en-GB" altLang="es-ES"/>
          </a:p>
        </p:txBody>
      </p:sp>
      <p:sp>
        <p:nvSpPr>
          <p:cNvPr id="4" name="Text Placeholder 3"/>
          <p:cNvSpPr>
            <a:spLocks noGrp="1"/>
          </p:cNvSpPr>
          <p:nvPr>
            <p:ph type="body" idx="1"/>
          </p:nvPr>
        </p:nvSpPr>
        <p:spPr>
          <a:xfrm>
            <a:off x="742950" y="1169988"/>
            <a:ext cx="9517063" cy="2097087"/>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endParaRPr lang="en-GB"/>
          </a:p>
        </p:txBody>
      </p:sp>
      <p:sp>
        <p:nvSpPr>
          <p:cNvPr id="6" name="Slide Number Placeholder 5"/>
          <p:cNvSpPr>
            <a:spLocks noGrp="1"/>
          </p:cNvSpPr>
          <p:nvPr>
            <p:ph type="sldNum" sz="quarter" idx="4"/>
          </p:nvPr>
        </p:nvSpPr>
        <p:spPr>
          <a:xfrm>
            <a:off x="8697913" y="7748588"/>
            <a:ext cx="1562100" cy="190500"/>
          </a:xfrm>
          <a:prstGeom prst="rect">
            <a:avLst/>
          </a:prstGeom>
        </p:spPr>
        <p:txBody>
          <a:bodyPr vert="horz" wrap="square" lIns="0" tIns="0" rIns="0" bIns="0" numCol="1" anchor="ctr" anchorCtr="0" compatLnSpc="1">
            <a:prstTxWarp prst="textNoShape">
              <a:avLst/>
            </a:prstTxWarp>
          </a:bodyPr>
          <a:lstStyle>
            <a:lvl1pPr algn="r" eaLnBrk="1" hangingPunct="1">
              <a:defRPr sz="1200">
                <a:solidFill>
                  <a:srgbClr val="999A9B"/>
                </a:solidFill>
                <a:cs typeface="Arial" panose="020B0604020202020204" pitchFamily="34" charset="0"/>
              </a:defRPr>
            </a:lvl1pPr>
          </a:lstStyle>
          <a:p>
            <a:pPr>
              <a:defRPr/>
            </a:pPr>
            <a:r>
              <a:rPr lang="en-GB" altLang="es-ES"/>
              <a:t>Document Title | </a:t>
            </a:r>
            <a:fld id="{59180B73-0FDF-441B-B66B-D4612DF33B0D}" type="slidenum">
              <a:rPr lang="en-GB" altLang="es-ES" b="1"/>
              <a:pPr>
                <a:defRPr/>
              </a:pPr>
              <a:t>‹#›</a:t>
            </a:fld>
            <a:endParaRPr lang="en-GB" altLang="es-ES" b="1"/>
          </a:p>
        </p:txBody>
      </p:sp>
      <p:pic>
        <p:nvPicPr>
          <p:cNvPr id="1030" name="Picture 2" descr="PG_footer_New-Inside-page.png"/>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8007350"/>
            <a:ext cx="10799763"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4137370"/>
      </p:ext>
    </p:extLst>
  </p:cSld>
  <p:clrMap bg1="lt1" tx1="dk1" bg2="lt2" tx2="dk2" accent1="accent1" accent2="accent2" accent3="accent3" accent4="accent4" accent5="accent5" accent6="accent6" hlink="hlink" folHlink="folHlink"/>
  <p:sldLayoutIdLst>
    <p:sldLayoutId id="2147484281" r:id="rId1"/>
    <p:sldLayoutId id="2147484282" r:id="rId2"/>
    <p:sldLayoutId id="2147484283" r:id="rId3"/>
    <p:sldLayoutId id="2147484284" r:id="rId4"/>
    <p:sldLayoutId id="2147484285" r:id="rId5"/>
    <p:sldLayoutId id="2147484286" r:id="rId6"/>
    <p:sldLayoutId id="2147484287" r:id="rId7"/>
    <p:sldLayoutId id="2147484288" r:id="rId8"/>
    <p:sldLayoutId id="2147484289" r:id="rId9"/>
  </p:sldLayoutIdLst>
  <p:hf hdr="0" dt="0"/>
  <p:txStyles>
    <p:titleStyle>
      <a:lvl1pPr algn="l" defTabSz="538163" rtl="0" eaLnBrk="0" fontAlgn="base" hangingPunct="0">
        <a:spcBef>
          <a:spcPct val="0"/>
        </a:spcBef>
        <a:spcAft>
          <a:spcPct val="0"/>
        </a:spcAft>
        <a:defRPr sz="2400" b="1" kern="1200">
          <a:solidFill>
            <a:srgbClr val="002C50"/>
          </a:solidFill>
          <a:latin typeface="Arial"/>
          <a:ea typeface="MS PGothic" panose="020B0600070205080204" pitchFamily="34" charset="-128"/>
          <a:cs typeface="Arial" panose="020B0604020202020204" pitchFamily="34" charset="0"/>
        </a:defRPr>
      </a:lvl1pPr>
      <a:lvl2pPr algn="l" defTabSz="538163" rtl="0" eaLnBrk="0" fontAlgn="base" hangingPunct="0">
        <a:spcBef>
          <a:spcPct val="0"/>
        </a:spcBef>
        <a:spcAft>
          <a:spcPct val="0"/>
        </a:spcAft>
        <a:defRPr sz="2400" b="1">
          <a:solidFill>
            <a:srgbClr val="002C50"/>
          </a:solidFill>
          <a:latin typeface="Arial" charset="0"/>
          <a:ea typeface="MS PGothic" panose="020B0600070205080204" pitchFamily="34" charset="-128"/>
          <a:cs typeface="Arial" charset="0"/>
        </a:defRPr>
      </a:lvl2pPr>
      <a:lvl3pPr algn="l" defTabSz="538163" rtl="0" eaLnBrk="0" fontAlgn="base" hangingPunct="0">
        <a:spcBef>
          <a:spcPct val="0"/>
        </a:spcBef>
        <a:spcAft>
          <a:spcPct val="0"/>
        </a:spcAft>
        <a:defRPr sz="2400" b="1">
          <a:solidFill>
            <a:srgbClr val="002C50"/>
          </a:solidFill>
          <a:latin typeface="Arial" charset="0"/>
          <a:ea typeface="MS PGothic" panose="020B0600070205080204" pitchFamily="34" charset="-128"/>
          <a:cs typeface="Arial" charset="0"/>
        </a:defRPr>
      </a:lvl3pPr>
      <a:lvl4pPr algn="l" defTabSz="538163" rtl="0" eaLnBrk="0" fontAlgn="base" hangingPunct="0">
        <a:spcBef>
          <a:spcPct val="0"/>
        </a:spcBef>
        <a:spcAft>
          <a:spcPct val="0"/>
        </a:spcAft>
        <a:defRPr sz="2400" b="1">
          <a:solidFill>
            <a:srgbClr val="002C50"/>
          </a:solidFill>
          <a:latin typeface="Arial" charset="0"/>
          <a:ea typeface="MS PGothic" panose="020B0600070205080204" pitchFamily="34" charset="-128"/>
          <a:cs typeface="Arial" charset="0"/>
        </a:defRPr>
      </a:lvl4pPr>
      <a:lvl5pPr algn="l" defTabSz="538163" rtl="0" eaLnBrk="0" fontAlgn="base" hangingPunct="0">
        <a:spcBef>
          <a:spcPct val="0"/>
        </a:spcBef>
        <a:spcAft>
          <a:spcPct val="0"/>
        </a:spcAft>
        <a:defRPr sz="2400" b="1">
          <a:solidFill>
            <a:srgbClr val="002C50"/>
          </a:solidFill>
          <a:latin typeface="Arial" charset="0"/>
          <a:ea typeface="MS PGothic" panose="020B0600070205080204" pitchFamily="34" charset="-128"/>
          <a:cs typeface="Arial" charset="0"/>
        </a:defRPr>
      </a:lvl5pPr>
      <a:lvl6pPr marL="457200" algn="l" defTabSz="538163" rtl="0" fontAlgn="base">
        <a:spcBef>
          <a:spcPct val="0"/>
        </a:spcBef>
        <a:spcAft>
          <a:spcPct val="0"/>
        </a:spcAft>
        <a:defRPr sz="2400" b="1">
          <a:solidFill>
            <a:schemeClr val="bg1"/>
          </a:solidFill>
          <a:latin typeface="Arial" charset="0"/>
          <a:ea typeface="ＭＳ Ｐゴシック" charset="0"/>
          <a:cs typeface="Arial" charset="0"/>
        </a:defRPr>
      </a:lvl6pPr>
      <a:lvl7pPr marL="914400" algn="l" defTabSz="538163" rtl="0" fontAlgn="base">
        <a:spcBef>
          <a:spcPct val="0"/>
        </a:spcBef>
        <a:spcAft>
          <a:spcPct val="0"/>
        </a:spcAft>
        <a:defRPr sz="2400" b="1">
          <a:solidFill>
            <a:schemeClr val="bg1"/>
          </a:solidFill>
          <a:latin typeface="Arial" charset="0"/>
          <a:ea typeface="ＭＳ Ｐゴシック" charset="0"/>
          <a:cs typeface="Arial" charset="0"/>
        </a:defRPr>
      </a:lvl7pPr>
      <a:lvl8pPr marL="1371600" algn="l" defTabSz="538163" rtl="0" fontAlgn="base">
        <a:spcBef>
          <a:spcPct val="0"/>
        </a:spcBef>
        <a:spcAft>
          <a:spcPct val="0"/>
        </a:spcAft>
        <a:defRPr sz="2400" b="1">
          <a:solidFill>
            <a:schemeClr val="bg1"/>
          </a:solidFill>
          <a:latin typeface="Arial" charset="0"/>
          <a:ea typeface="ＭＳ Ｐゴシック" charset="0"/>
          <a:cs typeface="Arial" charset="0"/>
        </a:defRPr>
      </a:lvl8pPr>
      <a:lvl9pPr marL="1828800" algn="l" defTabSz="538163" rtl="0" fontAlgn="base">
        <a:spcBef>
          <a:spcPct val="0"/>
        </a:spcBef>
        <a:spcAft>
          <a:spcPct val="0"/>
        </a:spcAft>
        <a:defRPr sz="2400" b="1">
          <a:solidFill>
            <a:schemeClr val="bg1"/>
          </a:solidFill>
          <a:latin typeface="Arial" charset="0"/>
          <a:ea typeface="ＭＳ Ｐゴシック" charset="0"/>
          <a:cs typeface="Arial" charset="0"/>
        </a:defRPr>
      </a:lvl9pPr>
    </p:titleStyle>
    <p:bodyStyle>
      <a:lvl1pPr marL="342900" indent="-342900" algn="l" defTabSz="538163" rtl="0" eaLnBrk="0" fontAlgn="base" hangingPunct="0">
        <a:lnSpc>
          <a:spcPct val="105000"/>
        </a:lnSpc>
        <a:spcBef>
          <a:spcPts val="400"/>
        </a:spcBef>
        <a:spcAft>
          <a:spcPts val="400"/>
        </a:spcAft>
        <a:buFont typeface="Arial" panose="020B0604020202020204" pitchFamily="34" charset="0"/>
        <a:defRPr b="1" kern="1200">
          <a:solidFill>
            <a:schemeClr val="tx2"/>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538163" rtl="0" eaLnBrk="0" fontAlgn="base" hangingPunct="0">
        <a:lnSpc>
          <a:spcPct val="105000"/>
        </a:lnSpc>
        <a:spcBef>
          <a:spcPts val="400"/>
        </a:spcBef>
        <a:spcAft>
          <a:spcPts val="400"/>
        </a:spcAft>
        <a:buFont typeface="Arial" panose="020B0604020202020204" pitchFamily="34" charset="0"/>
        <a:defRPr sz="1600" kern="1200">
          <a:solidFill>
            <a:schemeClr val="tx1"/>
          </a:solidFill>
          <a:latin typeface="Arial" panose="020B0604020202020204" pitchFamily="34" charset="0"/>
          <a:ea typeface="Arial" charset="0"/>
          <a:cs typeface="Arial" panose="020B0604020202020204" pitchFamily="34" charset="0"/>
        </a:defRPr>
      </a:lvl2pPr>
      <a:lvl3pPr marL="352425" indent="-352425" algn="l" defTabSz="538163" rtl="0" eaLnBrk="0" fontAlgn="base" hangingPunct="0">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3pPr>
      <a:lvl4pPr marL="711200" indent="-347663" algn="l" defTabSz="538163" rtl="0" eaLnBrk="0" fontAlgn="base" hangingPunct="0">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4pPr>
      <a:lvl5pPr marL="361950" indent="-361950" algn="l" defTabSz="538163" rtl="0" eaLnBrk="0" fontAlgn="base" hangingPunct="0">
        <a:lnSpc>
          <a:spcPct val="105000"/>
        </a:lnSpc>
        <a:spcBef>
          <a:spcPts val="400"/>
        </a:spcBef>
        <a:spcAft>
          <a:spcPts val="400"/>
        </a:spcAft>
        <a:buFont typeface="Arial" panose="020B0604020202020204" pitchFamily="34" charset="0"/>
        <a:buAutoNum type="arabicPeriod"/>
        <a:defRPr sz="1600" kern="1200">
          <a:solidFill>
            <a:schemeClr val="tx1"/>
          </a:solidFill>
          <a:latin typeface="Arial" panose="020B0604020202020204" pitchFamily="34" charset="0"/>
          <a:ea typeface="Arial" charset="0"/>
          <a:cs typeface="Arial" panose="020B0604020202020204" pitchFamily="34" charset="0"/>
        </a:defRPr>
      </a:lvl5pPr>
      <a:lvl6pPr marL="361950" indent="-361950" algn="l" defTabSz="539691" rtl="0" eaLnBrk="1" latinLnBrk="0" hangingPunct="1">
        <a:lnSpc>
          <a:spcPct val="105000"/>
        </a:lnSpc>
        <a:spcBef>
          <a:spcPts val="400"/>
        </a:spcBef>
        <a:spcAft>
          <a:spcPts val="400"/>
        </a:spcAft>
        <a:buFont typeface="+mj-lt"/>
        <a:buAutoNum type="alphaLcPeriod"/>
        <a:defRPr sz="1600" kern="1200">
          <a:solidFill>
            <a:schemeClr val="tx1"/>
          </a:solidFill>
          <a:latin typeface="Arial" panose="020B0604020202020204" pitchFamily="34" charset="0"/>
          <a:ea typeface="+mn-ea"/>
          <a:cs typeface="Arial" panose="020B0604020202020204" pitchFamily="34" charset="0"/>
        </a:defRPr>
      </a:lvl6pPr>
      <a:lvl7pPr marL="3507987" indent="-269844" algn="l" defTabSz="539691" rtl="0" eaLnBrk="1" latinLnBrk="0" hangingPunct="1">
        <a:spcBef>
          <a:spcPct val="20000"/>
        </a:spcBef>
        <a:buFont typeface="Arial"/>
        <a:buChar char="•"/>
        <a:defRPr sz="2500" kern="1200">
          <a:solidFill>
            <a:schemeClr val="tx1"/>
          </a:solidFill>
          <a:latin typeface="+mn-lt"/>
          <a:ea typeface="+mn-ea"/>
          <a:cs typeface="+mn-cs"/>
        </a:defRPr>
      </a:lvl7pPr>
      <a:lvl8pPr marL="4047677" indent="-269844" algn="l" defTabSz="539691" rtl="0" eaLnBrk="1" latinLnBrk="0" hangingPunct="1">
        <a:spcBef>
          <a:spcPct val="20000"/>
        </a:spcBef>
        <a:buFont typeface="Arial"/>
        <a:buChar char="•"/>
        <a:defRPr sz="2500" kern="1200">
          <a:solidFill>
            <a:schemeClr val="tx1"/>
          </a:solidFill>
          <a:latin typeface="+mn-lt"/>
          <a:ea typeface="+mn-ea"/>
          <a:cs typeface="+mn-cs"/>
        </a:defRPr>
      </a:lvl8pPr>
      <a:lvl9pPr marL="4587368" indent="-269844" algn="l" defTabSz="539691"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39691" rtl="0" eaLnBrk="1" latinLnBrk="0" hangingPunct="1">
        <a:defRPr sz="2100" kern="1200">
          <a:solidFill>
            <a:schemeClr val="tx1"/>
          </a:solidFill>
          <a:latin typeface="+mn-lt"/>
          <a:ea typeface="+mn-ea"/>
          <a:cs typeface="+mn-cs"/>
        </a:defRPr>
      </a:lvl1pPr>
      <a:lvl2pPr marL="539691" algn="l" defTabSz="539691" rtl="0" eaLnBrk="1" latinLnBrk="0" hangingPunct="1">
        <a:defRPr sz="2100" kern="1200">
          <a:solidFill>
            <a:schemeClr val="tx1"/>
          </a:solidFill>
          <a:latin typeface="+mn-lt"/>
          <a:ea typeface="+mn-ea"/>
          <a:cs typeface="+mn-cs"/>
        </a:defRPr>
      </a:lvl2pPr>
      <a:lvl3pPr marL="1079381" algn="l" defTabSz="539691" rtl="0" eaLnBrk="1" latinLnBrk="0" hangingPunct="1">
        <a:defRPr sz="2100" kern="1200">
          <a:solidFill>
            <a:schemeClr val="tx1"/>
          </a:solidFill>
          <a:latin typeface="+mn-lt"/>
          <a:ea typeface="+mn-ea"/>
          <a:cs typeface="+mn-cs"/>
        </a:defRPr>
      </a:lvl3pPr>
      <a:lvl4pPr marL="1619070" algn="l" defTabSz="539691" rtl="0" eaLnBrk="1" latinLnBrk="0" hangingPunct="1">
        <a:defRPr sz="2100" kern="1200">
          <a:solidFill>
            <a:schemeClr val="tx1"/>
          </a:solidFill>
          <a:latin typeface="+mn-lt"/>
          <a:ea typeface="+mn-ea"/>
          <a:cs typeface="+mn-cs"/>
        </a:defRPr>
      </a:lvl4pPr>
      <a:lvl5pPr marL="2158761" algn="l" defTabSz="539691" rtl="0" eaLnBrk="1" latinLnBrk="0" hangingPunct="1">
        <a:defRPr sz="2100" kern="1200">
          <a:solidFill>
            <a:schemeClr val="tx1"/>
          </a:solidFill>
          <a:latin typeface="+mn-lt"/>
          <a:ea typeface="+mn-ea"/>
          <a:cs typeface="+mn-cs"/>
        </a:defRPr>
      </a:lvl5pPr>
      <a:lvl6pPr marL="2698452" algn="l" defTabSz="539691" rtl="0" eaLnBrk="1" latinLnBrk="0" hangingPunct="1">
        <a:defRPr sz="2100" kern="1200">
          <a:solidFill>
            <a:schemeClr val="tx1"/>
          </a:solidFill>
          <a:latin typeface="+mn-lt"/>
          <a:ea typeface="+mn-ea"/>
          <a:cs typeface="+mn-cs"/>
        </a:defRPr>
      </a:lvl6pPr>
      <a:lvl7pPr marL="3238142" algn="l" defTabSz="539691" rtl="0" eaLnBrk="1" latinLnBrk="0" hangingPunct="1">
        <a:defRPr sz="2100" kern="1200">
          <a:solidFill>
            <a:schemeClr val="tx1"/>
          </a:solidFill>
          <a:latin typeface="+mn-lt"/>
          <a:ea typeface="+mn-ea"/>
          <a:cs typeface="+mn-cs"/>
        </a:defRPr>
      </a:lvl7pPr>
      <a:lvl8pPr marL="3777830" algn="l" defTabSz="539691" rtl="0" eaLnBrk="1" latinLnBrk="0" hangingPunct="1">
        <a:defRPr sz="2100" kern="1200">
          <a:solidFill>
            <a:schemeClr val="tx1"/>
          </a:solidFill>
          <a:latin typeface="+mn-lt"/>
          <a:ea typeface="+mn-ea"/>
          <a:cs typeface="+mn-cs"/>
        </a:defRPr>
      </a:lvl8pPr>
      <a:lvl9pPr marL="4317520" algn="l" defTabSz="539691"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51.png"/><Relationship Id="rId2" Type="http://schemas.openxmlformats.org/officeDocument/2006/relationships/image" Target="../media/image75.png"/><Relationship Id="rId1" Type="http://schemas.openxmlformats.org/officeDocument/2006/relationships/slideLayout" Target="../slideLayouts/slideLayout1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6.xml"/><Relationship Id="rId6" Type="http://schemas.openxmlformats.org/officeDocument/2006/relationships/image" Target="../media/image85.emf"/><Relationship Id="rId5" Type="http://schemas.openxmlformats.org/officeDocument/2006/relationships/image" Target="../media/image84.jpeg"/><Relationship Id="rId4" Type="http://schemas.openxmlformats.org/officeDocument/2006/relationships/image" Target="../media/image83.png"/></Relationships>
</file>

<file path=ppt/slides/_rels/slide1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s://www.pagepersonnel.fr/emploi-consultant-pagegroup/pourquoi-nous-choisir/promotion-de-la-diversite" TargetMode="Externa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svg"/><Relationship Id="rId18" Type="http://schemas.openxmlformats.org/officeDocument/2006/relationships/image" Target="../media/image37.png"/><Relationship Id="rId3" Type="http://schemas.openxmlformats.org/officeDocument/2006/relationships/image" Target="../media/image22.png"/><Relationship Id="rId21" Type="http://schemas.openxmlformats.org/officeDocument/2006/relationships/image" Target="../media/image40.svg"/><Relationship Id="rId7" Type="http://schemas.openxmlformats.org/officeDocument/2006/relationships/image" Target="../media/image26.svg"/><Relationship Id="rId12" Type="http://schemas.openxmlformats.org/officeDocument/2006/relationships/image" Target="../media/image31.png"/><Relationship Id="rId17" Type="http://schemas.openxmlformats.org/officeDocument/2006/relationships/image" Target="../media/image36.svg"/><Relationship Id="rId2" Type="http://schemas.openxmlformats.org/officeDocument/2006/relationships/notesSlide" Target="../notesSlides/notesSlide2.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16.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5" Type="http://schemas.openxmlformats.org/officeDocument/2006/relationships/image" Target="../media/image34.svg"/><Relationship Id="rId10" Type="http://schemas.openxmlformats.org/officeDocument/2006/relationships/image" Target="../media/image29.png"/><Relationship Id="rId19" Type="http://schemas.openxmlformats.org/officeDocument/2006/relationships/image" Target="../media/image38.svg"/><Relationship Id="rId4" Type="http://schemas.openxmlformats.org/officeDocument/2006/relationships/image" Target="../media/image23.png"/><Relationship Id="rId9" Type="http://schemas.openxmlformats.org/officeDocument/2006/relationships/image" Target="../media/image28.svg"/><Relationship Id="rId14" Type="http://schemas.openxmlformats.org/officeDocument/2006/relationships/image" Target="../media/image3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45.png"/><Relationship Id="rId1" Type="http://schemas.openxmlformats.org/officeDocument/2006/relationships/slideLayout" Target="../slideLayouts/slideLayout16.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jpe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6.xml"/><Relationship Id="rId5" Type="http://schemas.openxmlformats.org/officeDocument/2006/relationships/image" Target="../media/image54.png"/><Relationship Id="rId4" Type="http://schemas.openxmlformats.org/officeDocument/2006/relationships/image" Target="../media/image59.png"/></Relationships>
</file>

<file path=ppt/slides/_rels/slide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16.xml"/><Relationship Id="rId6" Type="http://schemas.openxmlformats.org/officeDocument/2006/relationships/image" Target="../media/image64.png"/><Relationship Id="rId11" Type="http://schemas.openxmlformats.org/officeDocument/2006/relationships/image" Target="../media/image55.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jpeg"/><Relationship Id="rId9" Type="http://schemas.openxmlformats.org/officeDocument/2006/relationships/image" Target="../media/image67.png"/></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10">
            <a:extLst>
              <a:ext uri="{FF2B5EF4-FFF2-40B4-BE49-F238E27FC236}">
                <a16:creationId xmlns:a16="http://schemas.microsoft.com/office/drawing/2014/main" id="{AEAB63FE-3F5A-42CB-A440-30F2910DA0FB}"/>
              </a:ext>
            </a:extLst>
          </p:cNvPr>
          <p:cNvSpPr txBox="1"/>
          <p:nvPr/>
        </p:nvSpPr>
        <p:spPr>
          <a:xfrm>
            <a:off x="583464" y="3039180"/>
            <a:ext cx="4688624" cy="3543004"/>
          </a:xfrm>
          <a:prstGeom prst="rect">
            <a:avLst/>
          </a:prstGeom>
        </p:spPr>
        <p:txBody>
          <a:bodyPr vert="horz" wrap="square" lIns="0" tIns="64499" rIns="0" bIns="0" rtlCol="0" anchor="t">
            <a:spAutoFit/>
          </a:bodyPr>
          <a:lstStyle/>
          <a:p>
            <a:pPr marL="14605" marR="5715">
              <a:spcBef>
                <a:spcPts val="2014"/>
              </a:spcBef>
            </a:pPr>
            <a:r>
              <a:rPr lang="en-GB" sz="4400" b="1">
                <a:solidFill>
                  <a:srgbClr val="FFFFFF"/>
                </a:solidFill>
                <a:latin typeface="Calibri"/>
                <a:ea typeface="MS PGothic"/>
                <a:cs typeface="Calibri"/>
              </a:rPr>
              <a:t>Engagements RSE Page Personnel</a:t>
            </a:r>
            <a:endParaRPr lang="en-GB" sz="4400" b="1">
              <a:solidFill>
                <a:srgbClr val="FFFFFF"/>
              </a:solidFill>
              <a:latin typeface="Calibri" panose="020F0502020204030204" pitchFamily="34" charset="0"/>
              <a:cs typeface="Calibri" panose="020F0502020204030204" pitchFamily="34" charset="0"/>
            </a:endParaRPr>
          </a:p>
          <a:p>
            <a:pPr marL="14605" marR="5715">
              <a:spcBef>
                <a:spcPts val="2014"/>
              </a:spcBef>
            </a:pPr>
            <a:r>
              <a:rPr lang="en-GB" sz="3600" b="1">
                <a:solidFill>
                  <a:srgbClr val="FFFFFF"/>
                </a:solidFill>
                <a:latin typeface="Calibri"/>
                <a:ea typeface="MS PGothic"/>
                <a:cs typeface="Calibri"/>
              </a:rPr>
              <a:t>Bilan 2020</a:t>
            </a:r>
          </a:p>
          <a:p>
            <a:pPr marL="14605" marR="5715">
              <a:spcBef>
                <a:spcPts val="2014"/>
              </a:spcBef>
            </a:pPr>
            <a:r>
              <a:rPr lang="en-GB" sz="3600" b="1">
                <a:solidFill>
                  <a:srgbClr val="FFFFFF"/>
                </a:solidFill>
                <a:latin typeface="Calibri" panose="020F0502020204030204" pitchFamily="34" charset="0"/>
                <a:cs typeface="Calibri" panose="020F0502020204030204" pitchFamily="34" charset="0"/>
              </a:rPr>
              <a:t>Perspective 2021-22</a:t>
            </a:r>
          </a:p>
          <a:p>
            <a:pPr marL="14605" marR="5715">
              <a:spcBef>
                <a:spcPts val="2014"/>
              </a:spcBef>
            </a:pPr>
            <a:endParaRPr sz="1600" i="1">
              <a:solidFill>
                <a:srgbClr val="FFFFFF"/>
              </a:solidFill>
              <a:latin typeface="Arial"/>
              <a:ea typeface="+mn-ea"/>
              <a:cs typeface="Arial"/>
            </a:endParaRPr>
          </a:p>
        </p:txBody>
      </p:sp>
      <p:pic>
        <p:nvPicPr>
          <p:cNvPr id="2" name="Picture 2" descr="Logo, company name&#10;&#10;Description automatically generated">
            <a:extLst>
              <a:ext uri="{FF2B5EF4-FFF2-40B4-BE49-F238E27FC236}">
                <a16:creationId xmlns:a16="http://schemas.microsoft.com/office/drawing/2014/main" id="{22A55CC0-8743-4AF4-ACAA-3F43D5BAB475}"/>
              </a:ext>
            </a:extLst>
          </p:cNvPr>
          <p:cNvPicPr>
            <a:picLocks noChangeAspect="1"/>
          </p:cNvPicPr>
          <p:nvPr/>
        </p:nvPicPr>
        <p:blipFill>
          <a:blip r:embed="rId3"/>
          <a:stretch>
            <a:fillRect/>
          </a:stretch>
        </p:blipFill>
        <p:spPr>
          <a:xfrm>
            <a:off x="5478313" y="3446943"/>
            <a:ext cx="2537078" cy="1327894"/>
          </a:xfrm>
          <a:prstGeom prst="rect">
            <a:avLst/>
          </a:prstGeom>
        </p:spPr>
      </p:pic>
    </p:spTree>
    <p:extLst>
      <p:ext uri="{BB962C8B-B14F-4D97-AF65-F5344CB8AC3E}">
        <p14:creationId xmlns:p14="http://schemas.microsoft.com/office/powerpoint/2010/main" val="91940988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580538" y="1347255"/>
            <a:ext cx="9791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altLang="es-ES" sz="2400" b="1">
                <a:solidFill>
                  <a:srgbClr val="56575B"/>
                </a:solidFill>
                <a:cs typeface="Arial" panose="020B0604020202020204" pitchFamily="34" charset="0"/>
              </a:rPr>
              <a:t> </a:t>
            </a:r>
            <a:endParaRPr lang="en-US" altLang="es-ES" sz="2400">
              <a:solidFill>
                <a:srgbClr val="56575B"/>
              </a:solidFill>
              <a:cs typeface="Arial" panose="020B0604020202020204" pitchFamily="34" charset="0"/>
            </a:endParaRPr>
          </a:p>
          <a:p>
            <a:endParaRPr lang="en-US" altLang="es-ES" sz="2400">
              <a:solidFill>
                <a:srgbClr val="56575B"/>
              </a:solidFill>
              <a:cs typeface="Arial" panose="020B0604020202020204" pitchFamily="34" charset="0"/>
            </a:endParaRPr>
          </a:p>
        </p:txBody>
      </p:sp>
      <p:sp>
        <p:nvSpPr>
          <p:cNvPr id="9" name="Rectangle 3"/>
          <p:cNvSpPr>
            <a:spLocks noChangeArrowheads="1"/>
          </p:cNvSpPr>
          <p:nvPr/>
        </p:nvSpPr>
        <p:spPr bwMode="auto">
          <a:xfrm>
            <a:off x="268357" y="947811"/>
            <a:ext cx="1033669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fr-FR" altLang="es-ES" sz="2000" b="1">
              <a:solidFill>
                <a:srgbClr val="56575B"/>
              </a:solidFill>
              <a:latin typeface="Arial"/>
              <a:ea typeface="MS PGothic"/>
              <a:cs typeface="Arial"/>
            </a:endParaRPr>
          </a:p>
          <a:p>
            <a:endParaRPr lang="fr-FR" altLang="es-ES" sz="2000" b="1">
              <a:solidFill>
                <a:srgbClr val="56575B"/>
              </a:solidFill>
              <a:latin typeface="Arial"/>
              <a:ea typeface="MS PGothic"/>
              <a:cs typeface="Arial"/>
            </a:endParaRPr>
          </a:p>
          <a:p>
            <a:endParaRPr lang="fr-FR" altLang="es-ES" sz="2000" b="1">
              <a:cs typeface="Arial"/>
            </a:endParaRPr>
          </a:p>
        </p:txBody>
      </p:sp>
      <p:pic>
        <p:nvPicPr>
          <p:cNvPr id="3" name="Picture 6" descr="Logo&#10;&#10;Description automatically generated">
            <a:extLst>
              <a:ext uri="{FF2B5EF4-FFF2-40B4-BE49-F238E27FC236}">
                <a16:creationId xmlns:a16="http://schemas.microsoft.com/office/drawing/2014/main" id="{1531946F-B842-4682-95D9-565E1B06CC37}"/>
              </a:ext>
            </a:extLst>
          </p:cNvPr>
          <p:cNvPicPr>
            <a:picLocks noChangeAspect="1"/>
          </p:cNvPicPr>
          <p:nvPr/>
        </p:nvPicPr>
        <p:blipFill>
          <a:blip r:embed="rId2"/>
          <a:stretch>
            <a:fillRect/>
          </a:stretch>
        </p:blipFill>
        <p:spPr>
          <a:xfrm>
            <a:off x="443523" y="219413"/>
            <a:ext cx="2742797" cy="489183"/>
          </a:xfrm>
          <a:prstGeom prst="rect">
            <a:avLst/>
          </a:prstGeom>
        </p:spPr>
      </p:pic>
      <p:pic>
        <p:nvPicPr>
          <p:cNvPr id="2" name="Picture 3" descr="Text&#10;&#10;Description automatically generated">
            <a:extLst>
              <a:ext uri="{FF2B5EF4-FFF2-40B4-BE49-F238E27FC236}">
                <a16:creationId xmlns:a16="http://schemas.microsoft.com/office/drawing/2014/main" id="{0966A00A-01D8-4688-AE95-985ACE93ECCA}"/>
              </a:ext>
            </a:extLst>
          </p:cNvPr>
          <p:cNvPicPr>
            <a:picLocks noChangeAspect="1"/>
          </p:cNvPicPr>
          <p:nvPr/>
        </p:nvPicPr>
        <p:blipFill>
          <a:blip r:embed="rId3"/>
          <a:stretch>
            <a:fillRect/>
          </a:stretch>
        </p:blipFill>
        <p:spPr>
          <a:xfrm>
            <a:off x="141528" y="2584475"/>
            <a:ext cx="2253042" cy="3174877"/>
          </a:xfrm>
          <a:prstGeom prst="rect">
            <a:avLst/>
          </a:prstGeom>
        </p:spPr>
      </p:pic>
      <p:pic>
        <p:nvPicPr>
          <p:cNvPr id="5" name="Picture 5" descr="Graphical user interface&#10;&#10;Description automatically generated">
            <a:extLst>
              <a:ext uri="{FF2B5EF4-FFF2-40B4-BE49-F238E27FC236}">
                <a16:creationId xmlns:a16="http://schemas.microsoft.com/office/drawing/2014/main" id="{7B4BED57-8BA1-4C18-91E5-AB032C326732}"/>
              </a:ext>
            </a:extLst>
          </p:cNvPr>
          <p:cNvPicPr>
            <a:picLocks noChangeAspect="1"/>
          </p:cNvPicPr>
          <p:nvPr/>
        </p:nvPicPr>
        <p:blipFill>
          <a:blip r:embed="rId4"/>
          <a:stretch>
            <a:fillRect/>
          </a:stretch>
        </p:blipFill>
        <p:spPr>
          <a:xfrm>
            <a:off x="7171607" y="2202689"/>
            <a:ext cx="2635316" cy="3738492"/>
          </a:xfrm>
          <a:prstGeom prst="rect">
            <a:avLst/>
          </a:prstGeom>
        </p:spPr>
      </p:pic>
      <p:sp>
        <p:nvSpPr>
          <p:cNvPr id="6" name="Rectangle 5">
            <a:extLst>
              <a:ext uri="{FF2B5EF4-FFF2-40B4-BE49-F238E27FC236}">
                <a16:creationId xmlns:a16="http://schemas.microsoft.com/office/drawing/2014/main" id="{639CBBB4-A709-4847-88D0-8632DEC334F2}"/>
              </a:ext>
            </a:extLst>
          </p:cNvPr>
          <p:cNvSpPr/>
          <p:nvPr/>
        </p:nvSpPr>
        <p:spPr>
          <a:xfrm>
            <a:off x="5807746" y="2782195"/>
            <a:ext cx="50247" cy="1868977"/>
          </a:xfrm>
          <a:prstGeom prst="rect">
            <a:avLst/>
          </a:prstGeom>
          <a:solidFill>
            <a:schemeClr val="tx2">
              <a:lumMod val="90000"/>
              <a:lumOff val="10000"/>
            </a:schemeClr>
          </a:solidFill>
          <a:ln>
            <a:solidFill>
              <a:schemeClr val="tx2">
                <a:lumMod val="90000"/>
                <a:lumOff val="1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20AD400-A0D2-4638-896C-F2734DE6AD80}"/>
              </a:ext>
            </a:extLst>
          </p:cNvPr>
          <p:cNvSpPr txBox="1"/>
          <p:nvPr/>
        </p:nvSpPr>
        <p:spPr>
          <a:xfrm>
            <a:off x="1446896" y="1249145"/>
            <a:ext cx="2008025"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u="sng" err="1">
                <a:solidFill>
                  <a:schemeClr val="tx2"/>
                </a:solidFill>
                <a:latin typeface="Arial"/>
                <a:ea typeface="MS PGothic"/>
                <a:cs typeface="Arial"/>
              </a:rPr>
              <a:t>En</a:t>
            </a:r>
            <a:r>
              <a:rPr lang="en-US" b="1" u="sng">
                <a:solidFill>
                  <a:schemeClr val="tx2"/>
                </a:solidFill>
                <a:latin typeface="Arial"/>
                <a:ea typeface="MS PGothic"/>
                <a:cs typeface="Arial"/>
              </a:rPr>
              <a:t> interne </a:t>
            </a:r>
            <a:endParaRPr lang="en-US" b="1" u="sng">
              <a:solidFill>
                <a:schemeClr val="tx2"/>
              </a:solidFill>
            </a:endParaRPr>
          </a:p>
        </p:txBody>
      </p:sp>
      <p:sp>
        <p:nvSpPr>
          <p:cNvPr id="8" name="TextBox 7">
            <a:extLst>
              <a:ext uri="{FF2B5EF4-FFF2-40B4-BE49-F238E27FC236}">
                <a16:creationId xmlns:a16="http://schemas.microsoft.com/office/drawing/2014/main" id="{B8042250-1D26-4DFC-83FF-79E3CD983DC8}"/>
              </a:ext>
            </a:extLst>
          </p:cNvPr>
          <p:cNvSpPr txBox="1"/>
          <p:nvPr/>
        </p:nvSpPr>
        <p:spPr>
          <a:xfrm>
            <a:off x="7485253" y="1244925"/>
            <a:ext cx="2008025"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u="sng" err="1">
                <a:solidFill>
                  <a:schemeClr val="tx2"/>
                </a:solidFill>
                <a:latin typeface="Arial"/>
                <a:ea typeface="MS PGothic"/>
                <a:cs typeface="Arial"/>
              </a:rPr>
              <a:t>En</a:t>
            </a:r>
            <a:r>
              <a:rPr lang="en-US" b="1" u="sng">
                <a:solidFill>
                  <a:schemeClr val="tx2"/>
                </a:solidFill>
                <a:latin typeface="Arial"/>
                <a:ea typeface="MS PGothic"/>
                <a:cs typeface="Arial"/>
              </a:rPr>
              <a:t> </a:t>
            </a:r>
            <a:r>
              <a:rPr lang="en-US" b="1" u="sng" err="1">
                <a:solidFill>
                  <a:schemeClr val="tx2"/>
                </a:solidFill>
                <a:latin typeface="Arial"/>
                <a:ea typeface="MS PGothic"/>
                <a:cs typeface="Arial"/>
              </a:rPr>
              <a:t>externe</a:t>
            </a:r>
            <a:r>
              <a:rPr lang="en-US" b="1" u="sng">
                <a:solidFill>
                  <a:schemeClr val="tx2"/>
                </a:solidFill>
                <a:latin typeface="Arial"/>
                <a:ea typeface="MS PGothic"/>
                <a:cs typeface="Arial"/>
              </a:rPr>
              <a:t> </a:t>
            </a:r>
            <a:endParaRPr lang="en-US" b="1" u="sng">
              <a:solidFill>
                <a:schemeClr val="tx2"/>
              </a:solidFill>
            </a:endParaRPr>
          </a:p>
        </p:txBody>
      </p:sp>
      <p:sp>
        <p:nvSpPr>
          <p:cNvPr id="12" name="TextBox 11">
            <a:extLst>
              <a:ext uri="{FF2B5EF4-FFF2-40B4-BE49-F238E27FC236}">
                <a16:creationId xmlns:a16="http://schemas.microsoft.com/office/drawing/2014/main" id="{54D441A1-5436-425E-B4FF-FA84D7013869}"/>
              </a:ext>
            </a:extLst>
          </p:cNvPr>
          <p:cNvSpPr txBox="1"/>
          <p:nvPr/>
        </p:nvSpPr>
        <p:spPr>
          <a:xfrm>
            <a:off x="0" y="1703240"/>
            <a:ext cx="5026109"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solidFill>
                <a:latin typeface="Arial"/>
                <a:ea typeface="MS PGothic"/>
                <a:cs typeface="Arial"/>
              </a:rPr>
              <a:t>Animation de la SEEPH et </a:t>
            </a:r>
            <a:endParaRPr lang="en-US">
              <a:solidFill>
                <a:schemeClr val="tx2"/>
              </a:solidFill>
              <a:cs typeface="Arial"/>
            </a:endParaRPr>
          </a:p>
          <a:p>
            <a:pPr algn="ctr"/>
            <a:r>
              <a:rPr lang="en-US">
                <a:solidFill>
                  <a:schemeClr val="tx2"/>
                </a:solidFill>
                <a:latin typeface="Arial"/>
                <a:ea typeface="MS PGothic"/>
                <a:cs typeface="Arial"/>
              </a:rPr>
              <a:t>Mental health week</a:t>
            </a:r>
            <a:endParaRPr lang="en-US">
              <a:solidFill>
                <a:schemeClr val="tx2"/>
              </a:solidFill>
              <a:cs typeface="Arial"/>
            </a:endParaRPr>
          </a:p>
        </p:txBody>
      </p:sp>
      <p:sp>
        <p:nvSpPr>
          <p:cNvPr id="17" name="TextBox 16">
            <a:extLst>
              <a:ext uri="{FF2B5EF4-FFF2-40B4-BE49-F238E27FC236}">
                <a16:creationId xmlns:a16="http://schemas.microsoft.com/office/drawing/2014/main" id="{65C6CE95-0789-4BB9-BE75-EC1EEA4CABBB}"/>
              </a:ext>
            </a:extLst>
          </p:cNvPr>
          <p:cNvSpPr txBox="1"/>
          <p:nvPr/>
        </p:nvSpPr>
        <p:spPr>
          <a:xfrm>
            <a:off x="5711704" y="1754645"/>
            <a:ext cx="5241072"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tx2"/>
                </a:solidFill>
                <a:latin typeface="Arial"/>
                <a:ea typeface="MS PGothic"/>
                <a:cs typeface="Arial"/>
              </a:rPr>
              <a:t>Etude TH avec </a:t>
            </a:r>
            <a:r>
              <a:rPr lang="en-US" err="1">
                <a:solidFill>
                  <a:schemeClr val="tx2"/>
                </a:solidFill>
                <a:latin typeface="Arial"/>
                <a:ea typeface="MS PGothic"/>
                <a:cs typeface="Arial"/>
              </a:rPr>
              <a:t>l'AGEFIPH</a:t>
            </a:r>
            <a:endParaRPr lang="en-US">
              <a:solidFill>
                <a:schemeClr val="tx2"/>
              </a:solidFill>
              <a:cs typeface="Arial" panose="020B0604020202020204" pitchFamily="34" charset="0"/>
            </a:endParaRPr>
          </a:p>
        </p:txBody>
      </p:sp>
      <p:sp>
        <p:nvSpPr>
          <p:cNvPr id="18" name="TextBox 17">
            <a:extLst>
              <a:ext uri="{FF2B5EF4-FFF2-40B4-BE49-F238E27FC236}">
                <a16:creationId xmlns:a16="http://schemas.microsoft.com/office/drawing/2014/main" id="{561E6232-980A-4CBC-B68D-F0005CE24FF4}"/>
              </a:ext>
            </a:extLst>
          </p:cNvPr>
          <p:cNvSpPr txBox="1"/>
          <p:nvPr/>
        </p:nvSpPr>
        <p:spPr>
          <a:xfrm>
            <a:off x="5759768" y="6229872"/>
            <a:ext cx="502610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Wingdings" panose="05000000000000000000" pitchFamily="2" charset="2"/>
              <a:buChar char="ü"/>
            </a:pPr>
            <a:r>
              <a:rPr lang="en-US" sz="1800" err="1">
                <a:solidFill>
                  <a:schemeClr val="tx2"/>
                </a:solidFill>
                <a:latin typeface="Arial"/>
                <a:ea typeface="MS PGothic"/>
                <a:cs typeface="Arial"/>
              </a:rPr>
              <a:t>Désignation</a:t>
            </a:r>
            <a:r>
              <a:rPr lang="en-US" sz="1800">
                <a:solidFill>
                  <a:schemeClr val="tx2"/>
                </a:solidFill>
                <a:latin typeface="Arial"/>
                <a:ea typeface="MS PGothic"/>
                <a:cs typeface="Arial"/>
              </a:rPr>
              <a:t> de + de 40 </a:t>
            </a:r>
            <a:r>
              <a:rPr lang="en-US" sz="1800" err="1">
                <a:solidFill>
                  <a:schemeClr val="tx2"/>
                </a:solidFill>
                <a:latin typeface="Arial"/>
                <a:ea typeface="MS PGothic"/>
                <a:cs typeface="Arial"/>
              </a:rPr>
              <a:t>référents</a:t>
            </a:r>
            <a:r>
              <a:rPr lang="en-US" sz="1800">
                <a:solidFill>
                  <a:schemeClr val="tx2"/>
                </a:solidFill>
                <a:latin typeface="Arial"/>
                <a:ea typeface="MS PGothic"/>
                <a:cs typeface="Arial"/>
              </a:rPr>
              <a:t> Handicap</a:t>
            </a:r>
          </a:p>
          <a:p>
            <a:pPr marL="342900" indent="-342900">
              <a:buFont typeface="Wingdings" panose="05000000000000000000" pitchFamily="2" charset="2"/>
              <a:buChar char="ü"/>
            </a:pPr>
            <a:r>
              <a:rPr lang="en-US" sz="1800" err="1">
                <a:solidFill>
                  <a:schemeClr val="tx2"/>
                </a:solidFill>
                <a:latin typeface="Arial"/>
                <a:ea typeface="MS PGothic"/>
                <a:cs typeface="Arial"/>
              </a:rPr>
              <a:t>Lancement</a:t>
            </a:r>
            <a:r>
              <a:rPr lang="en-US" sz="1800">
                <a:solidFill>
                  <a:schemeClr val="tx2"/>
                </a:solidFill>
                <a:latin typeface="Arial"/>
                <a:ea typeface="MS PGothic"/>
                <a:cs typeface="Arial"/>
              </a:rPr>
              <a:t> des </a:t>
            </a:r>
            <a:r>
              <a:rPr lang="en-US" sz="1800" err="1">
                <a:solidFill>
                  <a:schemeClr val="tx2"/>
                </a:solidFill>
                <a:latin typeface="Arial"/>
                <a:ea typeface="MS PGothic"/>
                <a:cs typeface="Arial"/>
              </a:rPr>
              <a:t>eFlashs</a:t>
            </a:r>
            <a:r>
              <a:rPr lang="en-US" sz="1800">
                <a:solidFill>
                  <a:schemeClr val="tx2"/>
                </a:solidFill>
                <a:latin typeface="Arial"/>
                <a:ea typeface="MS PGothic"/>
                <a:cs typeface="Arial"/>
              </a:rPr>
              <a:t> </a:t>
            </a:r>
            <a:r>
              <a:rPr lang="en-US" sz="1800" err="1">
                <a:solidFill>
                  <a:schemeClr val="tx2"/>
                </a:solidFill>
                <a:latin typeface="Arial"/>
                <a:ea typeface="MS PGothic"/>
                <a:cs typeface="Arial"/>
              </a:rPr>
              <a:t>Candidats</a:t>
            </a:r>
            <a:r>
              <a:rPr lang="en-US" sz="1800">
                <a:solidFill>
                  <a:schemeClr val="tx2"/>
                </a:solidFill>
                <a:latin typeface="Arial"/>
                <a:ea typeface="MS PGothic"/>
                <a:cs typeface="Arial"/>
              </a:rPr>
              <a:t> RQTH</a:t>
            </a:r>
          </a:p>
          <a:p>
            <a:pPr marL="342900" indent="-342900">
              <a:buFont typeface="Wingdings" panose="05000000000000000000" pitchFamily="2" charset="2"/>
              <a:buChar char="ü"/>
            </a:pPr>
            <a:r>
              <a:rPr lang="en-US" sz="1800">
                <a:solidFill>
                  <a:schemeClr val="tx2"/>
                </a:solidFill>
                <a:latin typeface="Arial"/>
                <a:ea typeface="MS PGothic"/>
                <a:cs typeface="Arial"/>
              </a:rPr>
              <a:t>Nouveaux process Temp </a:t>
            </a:r>
            <a:endParaRPr lang="en-US" sz="1800">
              <a:solidFill>
                <a:schemeClr val="tx2"/>
              </a:solidFill>
              <a:cs typeface="Arial"/>
            </a:endParaRPr>
          </a:p>
        </p:txBody>
      </p:sp>
      <p:sp>
        <p:nvSpPr>
          <p:cNvPr id="19" name="TextBox 18">
            <a:extLst>
              <a:ext uri="{FF2B5EF4-FFF2-40B4-BE49-F238E27FC236}">
                <a16:creationId xmlns:a16="http://schemas.microsoft.com/office/drawing/2014/main" id="{8991F0F1-5A61-4F59-93DC-112DACE6503E}"/>
              </a:ext>
            </a:extLst>
          </p:cNvPr>
          <p:cNvSpPr txBox="1"/>
          <p:nvPr/>
        </p:nvSpPr>
        <p:spPr>
          <a:xfrm>
            <a:off x="5686290" y="7232434"/>
            <a:ext cx="5026109"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Arial"/>
            </a:endParaRPr>
          </a:p>
        </p:txBody>
      </p:sp>
      <p:pic>
        <p:nvPicPr>
          <p:cNvPr id="14" name="Picture 15" descr="Graphical user interface, text, application&#10;&#10;Description automatically generated">
            <a:extLst>
              <a:ext uri="{FF2B5EF4-FFF2-40B4-BE49-F238E27FC236}">
                <a16:creationId xmlns:a16="http://schemas.microsoft.com/office/drawing/2014/main" id="{ACADDE45-09A4-466C-8AE6-50C8FC056E22}"/>
              </a:ext>
            </a:extLst>
          </p:cNvPr>
          <p:cNvPicPr>
            <a:picLocks noChangeAspect="1"/>
          </p:cNvPicPr>
          <p:nvPr/>
        </p:nvPicPr>
        <p:blipFill>
          <a:blip r:embed="rId5"/>
          <a:stretch>
            <a:fillRect/>
          </a:stretch>
        </p:blipFill>
        <p:spPr>
          <a:xfrm>
            <a:off x="141528" y="5969453"/>
            <a:ext cx="3753125" cy="1297276"/>
          </a:xfrm>
          <a:prstGeom prst="rect">
            <a:avLst/>
          </a:prstGeom>
        </p:spPr>
      </p:pic>
      <p:pic>
        <p:nvPicPr>
          <p:cNvPr id="11" name="Picture 10">
            <a:extLst>
              <a:ext uri="{FF2B5EF4-FFF2-40B4-BE49-F238E27FC236}">
                <a16:creationId xmlns:a16="http://schemas.microsoft.com/office/drawing/2014/main" id="{3AB56D2F-41BF-49A7-9FF7-F6E7EC373AF3}"/>
              </a:ext>
            </a:extLst>
          </p:cNvPr>
          <p:cNvPicPr>
            <a:picLocks noChangeAspect="1"/>
          </p:cNvPicPr>
          <p:nvPr/>
        </p:nvPicPr>
        <p:blipFill>
          <a:blip r:embed="rId6"/>
          <a:stretch>
            <a:fillRect/>
          </a:stretch>
        </p:blipFill>
        <p:spPr>
          <a:xfrm>
            <a:off x="2680502" y="2516944"/>
            <a:ext cx="2671763" cy="3309938"/>
          </a:xfrm>
          <a:prstGeom prst="rect">
            <a:avLst/>
          </a:prstGeom>
        </p:spPr>
      </p:pic>
      <p:pic>
        <p:nvPicPr>
          <p:cNvPr id="16" name="Image 15">
            <a:extLst>
              <a:ext uri="{FF2B5EF4-FFF2-40B4-BE49-F238E27FC236}">
                <a16:creationId xmlns:a16="http://schemas.microsoft.com/office/drawing/2014/main" id="{EAB53DF3-0A8C-CD42-96E2-FAA9B5A019C9}"/>
              </a:ext>
            </a:extLst>
          </p:cNvPr>
          <p:cNvPicPr>
            <a:picLocks noChangeAspect="1"/>
          </p:cNvPicPr>
          <p:nvPr/>
        </p:nvPicPr>
        <p:blipFill rotWithShape="1">
          <a:blip r:embed="rId7" cstate="hqprint">
            <a:alphaModFix amt="90000"/>
            <a:extLst>
              <a:ext uri="{28A0092B-C50C-407E-A947-70E740481C1C}">
                <a14:useLocalDpi xmlns:a14="http://schemas.microsoft.com/office/drawing/2010/main"/>
              </a:ext>
            </a:extLst>
          </a:blip>
          <a:srcRect/>
          <a:stretch/>
        </p:blipFill>
        <p:spPr>
          <a:xfrm>
            <a:off x="5245788" y="715073"/>
            <a:ext cx="1055733" cy="1031463"/>
          </a:xfrm>
          <a:prstGeom prst="ellipse">
            <a:avLst/>
          </a:prstGeom>
        </p:spPr>
      </p:pic>
    </p:spTree>
    <p:extLst>
      <p:ext uri="{BB962C8B-B14F-4D97-AF65-F5344CB8AC3E}">
        <p14:creationId xmlns:p14="http://schemas.microsoft.com/office/powerpoint/2010/main" val="1289062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DE49BC-C6FC-4A7C-B664-BCB8A3C5294B}"/>
              </a:ext>
            </a:extLst>
          </p:cNvPr>
          <p:cNvSpPr>
            <a:spLocks noGrp="1"/>
          </p:cNvSpPr>
          <p:nvPr>
            <p:ph type="body" sz="quarter" idx="10"/>
          </p:nvPr>
        </p:nvSpPr>
        <p:spPr>
          <a:xfrm>
            <a:off x="346800" y="546512"/>
            <a:ext cx="9540875" cy="7088800"/>
          </a:xfrm>
        </p:spPr>
        <p:txBody>
          <a:bodyPr vert="horz" wrap="square" lIns="0" tIns="0" rIns="0" bIns="0" rtlCol="0" anchor="t">
            <a:spAutoFit/>
          </a:bodyPr>
          <a:lstStyle/>
          <a:p>
            <a:pPr marL="342265" indent="-342265">
              <a:buChar char="•"/>
            </a:pPr>
            <a:r>
              <a:rPr lang="en-US" sz="1400" dirty="0" err="1">
                <a:latin typeface="Arial"/>
                <a:ea typeface="MS PGothic"/>
                <a:cs typeface="Arial"/>
              </a:rPr>
              <a:t>Women@page</a:t>
            </a:r>
            <a:r>
              <a:rPr lang="en-US" sz="1400" dirty="0">
                <a:latin typeface="Arial"/>
                <a:ea typeface="MS PGothic"/>
                <a:cs typeface="Arial"/>
              </a:rPr>
              <a:t> : égalité </a:t>
            </a:r>
            <a:r>
              <a:rPr lang="en-US" sz="1400" dirty="0" err="1">
                <a:latin typeface="Arial"/>
                <a:ea typeface="MS PGothic"/>
                <a:cs typeface="Arial"/>
              </a:rPr>
              <a:t>professionnelle</a:t>
            </a:r>
            <a:r>
              <a:rPr lang="en-US" sz="1400" dirty="0">
                <a:latin typeface="Arial"/>
                <a:ea typeface="MS PGothic"/>
                <a:cs typeface="Arial"/>
              </a:rPr>
              <a:t> entre les femmes et les hommes</a:t>
            </a:r>
            <a:endParaRPr lang="en-US" sz="1400" dirty="0"/>
          </a:p>
          <a:p>
            <a:pPr marL="914400" lvl="1" indent="-457200">
              <a:buFont typeface="Wingdings" panose="020B0604020202020204" pitchFamily="34" charset="0"/>
              <a:buChar char="ü"/>
            </a:pPr>
            <a:r>
              <a:rPr lang="en-US" sz="1200" dirty="0" err="1">
                <a:solidFill>
                  <a:srgbClr val="002C50"/>
                </a:solidFill>
                <a:latin typeface="Arial"/>
                <a:ea typeface="MS PGothic"/>
                <a:cs typeface="Arial"/>
              </a:rPr>
              <a:t>Lancement</a:t>
            </a:r>
            <a:r>
              <a:rPr lang="en-US" sz="1200" dirty="0">
                <a:solidFill>
                  <a:srgbClr val="002C50"/>
                </a:solidFill>
                <a:latin typeface="Arial"/>
                <a:ea typeface="MS PGothic"/>
                <a:cs typeface="Arial"/>
              </a:rPr>
              <a:t> du nouveau </a:t>
            </a:r>
            <a:r>
              <a:rPr lang="en-US" sz="1200" dirty="0" err="1">
                <a:solidFill>
                  <a:srgbClr val="002C50"/>
                </a:solidFill>
                <a:latin typeface="Arial"/>
                <a:ea typeface="MS PGothic"/>
                <a:cs typeface="Arial"/>
              </a:rPr>
              <a:t>programme</a:t>
            </a:r>
            <a:r>
              <a:rPr lang="en-US" sz="1200" dirty="0">
                <a:solidFill>
                  <a:srgbClr val="002C50"/>
                </a:solidFill>
                <a:latin typeface="Arial"/>
                <a:ea typeface="MS PGothic"/>
                <a:cs typeface="Arial"/>
              </a:rPr>
              <a:t> </a:t>
            </a:r>
            <a:r>
              <a:rPr lang="en-US" sz="1200" dirty="0" err="1">
                <a:solidFill>
                  <a:srgbClr val="002C50"/>
                </a:solidFill>
                <a:latin typeface="Arial"/>
                <a:ea typeface="MS PGothic"/>
                <a:cs typeface="Arial"/>
              </a:rPr>
              <a:t>Women@Page</a:t>
            </a:r>
          </a:p>
          <a:p>
            <a:pPr marL="914400" lvl="1" indent="-457200">
              <a:buFont typeface="Wingdings" panose="020B0604020202020204" pitchFamily="34" charset="0"/>
              <a:buChar char="ü"/>
            </a:pPr>
            <a:r>
              <a:rPr lang="en-US" sz="1200" dirty="0">
                <a:solidFill>
                  <a:srgbClr val="002C50"/>
                </a:solidFill>
                <a:latin typeface="Arial"/>
                <a:ea typeface="MS PGothic"/>
                <a:cs typeface="Arial"/>
              </a:rPr>
              <a:t>2 webinars </a:t>
            </a:r>
            <a:r>
              <a:rPr lang="en-US" sz="1200" dirty="0" err="1">
                <a:solidFill>
                  <a:srgbClr val="002C50"/>
                </a:solidFill>
                <a:latin typeface="Arial"/>
                <a:ea typeface="MS PGothic"/>
                <a:cs typeface="Arial"/>
              </a:rPr>
              <a:t>ouverts</a:t>
            </a:r>
            <a:r>
              <a:rPr lang="en-US" sz="1200" dirty="0">
                <a:solidFill>
                  <a:srgbClr val="002C50"/>
                </a:solidFill>
                <a:latin typeface="Arial"/>
                <a:ea typeface="MS PGothic"/>
                <a:cs typeface="Arial"/>
              </a:rPr>
              <a:t> à </a:t>
            </a:r>
            <a:r>
              <a:rPr lang="en-US" sz="1200" dirty="0" err="1">
                <a:solidFill>
                  <a:srgbClr val="002C50"/>
                </a:solidFill>
                <a:latin typeface="Arial"/>
                <a:ea typeface="MS PGothic"/>
                <a:cs typeface="Arial"/>
              </a:rPr>
              <a:t>l'ensemble</a:t>
            </a:r>
            <a:r>
              <a:rPr lang="en-US" sz="1200" dirty="0">
                <a:solidFill>
                  <a:srgbClr val="002C50"/>
                </a:solidFill>
                <a:latin typeface="Arial"/>
                <a:ea typeface="MS PGothic"/>
                <a:cs typeface="Arial"/>
              </a:rPr>
              <a:t> des </a:t>
            </a:r>
            <a:r>
              <a:rPr lang="en-US" sz="1200" dirty="0" err="1">
                <a:solidFill>
                  <a:srgbClr val="002C50"/>
                </a:solidFill>
                <a:latin typeface="Arial"/>
                <a:ea typeface="MS PGothic"/>
                <a:cs typeface="Arial"/>
              </a:rPr>
              <a:t>équipes</a:t>
            </a:r>
            <a:r>
              <a:rPr lang="en-US" sz="1200" dirty="0">
                <a:solidFill>
                  <a:srgbClr val="002C50"/>
                </a:solidFill>
                <a:latin typeface="Arial"/>
                <a:ea typeface="MS PGothic"/>
                <a:cs typeface="Arial"/>
              </a:rPr>
              <a:t> (leadership au </a:t>
            </a:r>
            <a:r>
              <a:rPr lang="en-US" sz="1200" dirty="0" err="1">
                <a:solidFill>
                  <a:srgbClr val="002C50"/>
                </a:solidFill>
                <a:latin typeface="Arial"/>
                <a:ea typeface="MS PGothic"/>
                <a:cs typeface="Arial"/>
              </a:rPr>
              <a:t>féminin</a:t>
            </a:r>
            <a:r>
              <a:rPr lang="en-US" sz="1200" dirty="0">
                <a:solidFill>
                  <a:srgbClr val="002C50"/>
                </a:solidFill>
                <a:latin typeface="Arial"/>
                <a:ea typeface="MS PGothic"/>
                <a:cs typeface="Arial"/>
              </a:rPr>
              <a:t> et </a:t>
            </a:r>
            <a:r>
              <a:rPr lang="en-US" sz="1200" dirty="0" err="1">
                <a:solidFill>
                  <a:srgbClr val="002C50"/>
                </a:solidFill>
                <a:latin typeface="Arial"/>
                <a:ea typeface="MS PGothic"/>
                <a:cs typeface="Arial"/>
              </a:rPr>
              <a:t>parcours</a:t>
            </a:r>
            <a:r>
              <a:rPr lang="en-US" sz="1200" dirty="0">
                <a:solidFill>
                  <a:srgbClr val="002C50"/>
                </a:solidFill>
                <a:latin typeface="Arial"/>
                <a:ea typeface="MS PGothic"/>
                <a:cs typeface="Arial"/>
              </a:rPr>
              <a:t> </a:t>
            </a:r>
            <a:r>
              <a:rPr lang="en-US" sz="1200" dirty="0" err="1">
                <a:solidFill>
                  <a:srgbClr val="002C50"/>
                </a:solidFill>
                <a:latin typeface="Arial"/>
                <a:ea typeface="MS PGothic"/>
                <a:cs typeface="Arial"/>
              </a:rPr>
              <a:t>d'une</a:t>
            </a:r>
            <a:r>
              <a:rPr lang="en-US" sz="1200" dirty="0">
                <a:solidFill>
                  <a:srgbClr val="002C50"/>
                </a:solidFill>
                <a:latin typeface="Arial"/>
                <a:ea typeface="MS PGothic"/>
                <a:cs typeface="Arial"/>
              </a:rPr>
              <a:t> femme </a:t>
            </a:r>
            <a:r>
              <a:rPr lang="en-US" sz="1200" dirty="0" err="1">
                <a:solidFill>
                  <a:srgbClr val="002C50"/>
                </a:solidFill>
                <a:latin typeface="Arial"/>
                <a:ea typeface="MS PGothic"/>
                <a:cs typeface="Arial"/>
              </a:rPr>
              <a:t>dirigeante</a:t>
            </a:r>
            <a:r>
              <a:rPr lang="en-US" sz="1200" dirty="0">
                <a:solidFill>
                  <a:srgbClr val="002C50"/>
                </a:solidFill>
                <a:latin typeface="Arial"/>
                <a:ea typeface="MS PGothic"/>
                <a:cs typeface="Arial"/>
              </a:rPr>
              <a:t>)</a:t>
            </a:r>
            <a:endParaRPr lang="en-US" sz="1200" dirty="0">
              <a:solidFill>
                <a:srgbClr val="002C50"/>
              </a:solidFill>
            </a:endParaRPr>
          </a:p>
          <a:p>
            <a:pPr marL="914400" lvl="1" indent="-457200">
              <a:buFont typeface="Wingdings" panose="020B0604020202020204" pitchFamily="34" charset="0"/>
              <a:buChar char="ü"/>
            </a:pPr>
            <a:r>
              <a:rPr lang="en-US" sz="1200" dirty="0">
                <a:solidFill>
                  <a:srgbClr val="002C50"/>
                </a:solidFill>
                <a:latin typeface="Arial"/>
                <a:ea typeface="MS PGothic"/>
                <a:cs typeface="Arial"/>
              </a:rPr>
              <a:t>3 </a:t>
            </a:r>
            <a:r>
              <a:rPr lang="en-US" sz="1200" dirty="0" err="1">
                <a:solidFill>
                  <a:srgbClr val="002C50"/>
                </a:solidFill>
                <a:latin typeface="Arial"/>
                <a:ea typeface="MS PGothic"/>
                <a:cs typeface="Arial"/>
              </a:rPr>
              <a:t>parcours</a:t>
            </a:r>
            <a:r>
              <a:rPr lang="en-US" sz="1200" dirty="0">
                <a:solidFill>
                  <a:srgbClr val="002C50"/>
                </a:solidFill>
                <a:latin typeface="Arial"/>
                <a:ea typeface="MS PGothic"/>
                <a:cs typeface="Arial"/>
              </a:rPr>
              <a:t> de femmes </a:t>
            </a:r>
            <a:r>
              <a:rPr lang="en-US" sz="1200" dirty="0" err="1">
                <a:solidFill>
                  <a:srgbClr val="002C50"/>
                </a:solidFill>
                <a:latin typeface="Arial"/>
                <a:ea typeface="MS PGothic"/>
                <a:cs typeface="Arial"/>
              </a:rPr>
              <a:t>inspirantes</a:t>
            </a:r>
            <a:r>
              <a:rPr lang="en-US" sz="1200" dirty="0">
                <a:solidFill>
                  <a:srgbClr val="002C50"/>
                </a:solidFill>
                <a:latin typeface="Arial"/>
                <a:ea typeface="MS PGothic"/>
                <a:cs typeface="Arial"/>
              </a:rPr>
              <a:t> </a:t>
            </a:r>
            <a:r>
              <a:rPr lang="en-US" sz="1200" dirty="0" err="1">
                <a:solidFill>
                  <a:srgbClr val="002C50"/>
                </a:solidFill>
                <a:latin typeface="Arial"/>
                <a:ea typeface="MS PGothic"/>
                <a:cs typeface="Arial"/>
              </a:rPr>
              <a:t>diffusés</a:t>
            </a:r>
            <a:r>
              <a:rPr lang="en-US" sz="1200" dirty="0">
                <a:solidFill>
                  <a:srgbClr val="002C50"/>
                </a:solidFill>
                <a:latin typeface="Arial"/>
                <a:ea typeface="MS PGothic"/>
                <a:cs typeface="Arial"/>
              </a:rPr>
              <a:t> </a:t>
            </a:r>
            <a:r>
              <a:rPr lang="en-US" sz="1200" dirty="0" err="1">
                <a:solidFill>
                  <a:srgbClr val="002C50"/>
                </a:solidFill>
                <a:latin typeface="Arial"/>
                <a:ea typeface="MS PGothic"/>
                <a:cs typeface="Arial"/>
              </a:rPr>
              <a:t>en</a:t>
            </a:r>
            <a:r>
              <a:rPr lang="en-US" sz="1200" dirty="0">
                <a:solidFill>
                  <a:srgbClr val="002C50"/>
                </a:solidFill>
                <a:latin typeface="Arial"/>
                <a:ea typeface="MS PGothic"/>
                <a:cs typeface="Arial"/>
              </a:rPr>
              <a:t> interne</a:t>
            </a:r>
          </a:p>
          <a:p>
            <a:pPr marL="914400" lvl="1" indent="-457200">
              <a:buFont typeface="Wingdings" panose="020B0604020202020204" pitchFamily="34" charset="0"/>
              <a:buChar char="ü"/>
            </a:pPr>
            <a:r>
              <a:rPr lang="en-US" sz="1200" dirty="0">
                <a:solidFill>
                  <a:srgbClr val="002C50"/>
                </a:solidFill>
                <a:latin typeface="Arial"/>
                <a:ea typeface="MS PGothic"/>
                <a:cs typeface="Arial"/>
              </a:rPr>
              <a:t>6 </a:t>
            </a:r>
            <a:r>
              <a:rPr lang="en-US" sz="1200" dirty="0" err="1">
                <a:solidFill>
                  <a:srgbClr val="002C50"/>
                </a:solidFill>
                <a:latin typeface="Arial"/>
                <a:ea typeface="MS PGothic"/>
                <a:cs typeface="Arial"/>
              </a:rPr>
              <a:t>réunions</a:t>
            </a:r>
            <a:r>
              <a:rPr lang="en-US" sz="1200" dirty="0">
                <a:solidFill>
                  <a:srgbClr val="002C50"/>
                </a:solidFill>
                <a:latin typeface="Arial"/>
                <a:ea typeface="MS PGothic"/>
                <a:cs typeface="Arial"/>
              </a:rPr>
              <a:t> du </a:t>
            </a:r>
            <a:r>
              <a:rPr lang="en-US" sz="1200" dirty="0" err="1">
                <a:solidFill>
                  <a:srgbClr val="002C50"/>
                </a:solidFill>
                <a:latin typeface="Arial"/>
                <a:ea typeface="MS PGothic"/>
                <a:cs typeface="Arial"/>
              </a:rPr>
              <a:t>Groupes</a:t>
            </a:r>
            <a:r>
              <a:rPr lang="en-US" sz="1200" dirty="0">
                <a:solidFill>
                  <a:srgbClr val="002C50"/>
                </a:solidFill>
                <a:latin typeface="Arial"/>
                <a:ea typeface="MS PGothic"/>
                <a:cs typeface="Arial"/>
              </a:rPr>
              <a:t> de travail interne</a:t>
            </a:r>
            <a:endParaRPr lang="en-US" sz="1200" dirty="0">
              <a:solidFill>
                <a:srgbClr val="002C50"/>
              </a:solidFill>
            </a:endParaRPr>
          </a:p>
          <a:p>
            <a:pPr marL="914400" lvl="1" indent="-457200">
              <a:buFont typeface="Wingdings" panose="020B0604020202020204" pitchFamily="34" charset="0"/>
              <a:buChar char="ü"/>
            </a:pPr>
            <a:r>
              <a:rPr lang="en-US" sz="1200" dirty="0">
                <a:solidFill>
                  <a:srgbClr val="002C50"/>
                </a:solidFill>
                <a:latin typeface="Arial"/>
                <a:ea typeface="MS PGothic"/>
                <a:cs typeface="Arial"/>
              </a:rPr>
              <a:t>2 films de </a:t>
            </a:r>
            <a:r>
              <a:rPr lang="en-US" sz="1200" dirty="0" err="1">
                <a:solidFill>
                  <a:srgbClr val="002C50"/>
                </a:solidFill>
                <a:latin typeface="Arial"/>
                <a:ea typeface="MS PGothic"/>
                <a:cs typeface="Arial"/>
              </a:rPr>
              <a:t>sensibilisation</a:t>
            </a:r>
            <a:r>
              <a:rPr lang="en-US" sz="1200" dirty="0">
                <a:solidFill>
                  <a:srgbClr val="002C50"/>
                </a:solidFill>
                <a:latin typeface="Arial"/>
                <a:ea typeface="MS PGothic"/>
                <a:cs typeface="Arial"/>
              </a:rPr>
              <a:t> </a:t>
            </a:r>
            <a:r>
              <a:rPr lang="en-US" sz="1200" dirty="0" err="1">
                <a:solidFill>
                  <a:srgbClr val="002C50"/>
                </a:solidFill>
                <a:latin typeface="Arial"/>
                <a:ea typeface="MS PGothic"/>
                <a:cs typeface="Arial"/>
              </a:rPr>
              <a:t>créer</a:t>
            </a:r>
            <a:r>
              <a:rPr lang="en-US" sz="1200" dirty="0">
                <a:solidFill>
                  <a:srgbClr val="002C50"/>
                </a:solidFill>
                <a:latin typeface="Arial"/>
                <a:ea typeface="MS PGothic"/>
                <a:cs typeface="Arial"/>
              </a:rPr>
              <a:t> par le </a:t>
            </a:r>
            <a:r>
              <a:rPr lang="en-US" sz="1200" dirty="0" err="1">
                <a:solidFill>
                  <a:srgbClr val="002C50"/>
                </a:solidFill>
                <a:latin typeface="Arial"/>
                <a:ea typeface="MS PGothic"/>
                <a:cs typeface="Arial"/>
              </a:rPr>
              <a:t>groupe</a:t>
            </a:r>
            <a:endParaRPr lang="en-US" sz="1200" dirty="0" err="1">
              <a:solidFill>
                <a:srgbClr val="002C50"/>
              </a:solidFill>
              <a:ea typeface="MS PGothic"/>
            </a:endParaRPr>
          </a:p>
          <a:p>
            <a:pPr marL="914400" lvl="1" indent="-457200">
              <a:buFont typeface="Wingdings" panose="020B0604020202020204" pitchFamily="34" charset="0"/>
              <a:buChar char="ü"/>
            </a:pPr>
            <a:r>
              <a:rPr lang="en-US" sz="1200" dirty="0">
                <a:solidFill>
                  <a:srgbClr val="002C50"/>
                </a:solidFill>
                <a:latin typeface="Arial"/>
                <a:cs typeface="Arial"/>
              </a:rPr>
              <a:t>2 </a:t>
            </a:r>
            <a:r>
              <a:rPr lang="en-US" sz="1200" dirty="0" err="1">
                <a:solidFill>
                  <a:srgbClr val="002C50"/>
                </a:solidFill>
                <a:latin typeface="Arial"/>
                <a:cs typeface="Arial"/>
              </a:rPr>
              <a:t>réunions</a:t>
            </a:r>
            <a:r>
              <a:rPr lang="en-US" sz="1200" dirty="0">
                <a:solidFill>
                  <a:srgbClr val="002C50"/>
                </a:solidFill>
                <a:latin typeface="Arial"/>
                <a:cs typeface="Arial"/>
              </a:rPr>
              <a:t> de </a:t>
            </a:r>
            <a:r>
              <a:rPr lang="en-US" sz="1200" dirty="0" err="1">
                <a:solidFill>
                  <a:srgbClr val="002C50"/>
                </a:solidFill>
                <a:latin typeface="Arial"/>
                <a:cs typeface="Arial"/>
              </a:rPr>
              <a:t>présentation</a:t>
            </a:r>
            <a:r>
              <a:rPr lang="en-US" sz="1200" dirty="0">
                <a:solidFill>
                  <a:srgbClr val="002C50"/>
                </a:solidFill>
                <a:latin typeface="Arial"/>
                <a:cs typeface="Arial"/>
              </a:rPr>
              <a:t> du nouveau </a:t>
            </a:r>
            <a:r>
              <a:rPr lang="en-US" sz="1200" dirty="0" err="1">
                <a:solidFill>
                  <a:srgbClr val="002C50"/>
                </a:solidFill>
                <a:latin typeface="Arial"/>
                <a:cs typeface="Arial"/>
              </a:rPr>
              <a:t>programme</a:t>
            </a:r>
            <a:r>
              <a:rPr lang="en-US" sz="1200" dirty="0">
                <a:solidFill>
                  <a:srgbClr val="002C50"/>
                </a:solidFill>
                <a:latin typeface="Arial"/>
                <a:cs typeface="Arial"/>
              </a:rPr>
              <a:t> </a:t>
            </a:r>
            <a:r>
              <a:rPr lang="en-US" sz="1200" dirty="0" err="1">
                <a:solidFill>
                  <a:srgbClr val="002C50"/>
                </a:solidFill>
                <a:latin typeface="Arial"/>
                <a:cs typeface="Arial"/>
              </a:rPr>
              <a:t>Women@page</a:t>
            </a:r>
            <a:r>
              <a:rPr lang="en-US" sz="1200" dirty="0">
                <a:solidFill>
                  <a:srgbClr val="002C50"/>
                </a:solidFill>
                <a:latin typeface="Arial"/>
                <a:cs typeface="Arial"/>
              </a:rPr>
              <a:t> à </a:t>
            </a:r>
            <a:r>
              <a:rPr lang="en-US" sz="1200" dirty="0" err="1">
                <a:solidFill>
                  <a:srgbClr val="002C50"/>
                </a:solidFill>
                <a:latin typeface="Arial"/>
                <a:cs typeface="Arial"/>
              </a:rPr>
              <a:t>l'ensemble</a:t>
            </a:r>
            <a:r>
              <a:rPr lang="en-US" sz="1200" dirty="0">
                <a:solidFill>
                  <a:srgbClr val="002C50"/>
                </a:solidFill>
                <a:latin typeface="Arial"/>
                <a:cs typeface="Arial"/>
              </a:rPr>
              <a:t> des femmes de </a:t>
            </a:r>
            <a:r>
              <a:rPr lang="en-US" sz="1200" dirty="0" err="1">
                <a:solidFill>
                  <a:srgbClr val="002C50"/>
                </a:solidFill>
                <a:latin typeface="Arial"/>
                <a:cs typeface="Arial"/>
              </a:rPr>
              <a:t>l'entreprise</a:t>
            </a:r>
            <a:endParaRPr lang="en-US" sz="1200" dirty="0" err="1">
              <a:solidFill>
                <a:srgbClr val="002C50"/>
              </a:solidFill>
            </a:endParaRPr>
          </a:p>
          <a:p>
            <a:pPr marL="914400" lvl="1" indent="-457200">
              <a:buFont typeface="Wingdings" panose="020B0604020202020204" pitchFamily="34" charset="0"/>
              <a:buChar char="ü"/>
            </a:pPr>
            <a:r>
              <a:rPr lang="en-US" sz="1200" dirty="0">
                <a:solidFill>
                  <a:srgbClr val="002C50"/>
                </a:solidFill>
                <a:latin typeface="Arial"/>
                <a:cs typeface="Arial"/>
              </a:rPr>
              <a:t>Nomination </a:t>
            </a:r>
            <a:r>
              <a:rPr lang="en-US" sz="1200" dirty="0" err="1">
                <a:solidFill>
                  <a:srgbClr val="002C50"/>
                </a:solidFill>
                <a:latin typeface="Arial"/>
                <a:cs typeface="Arial"/>
              </a:rPr>
              <a:t>d'une</a:t>
            </a:r>
            <a:r>
              <a:rPr lang="en-US" sz="1200" dirty="0">
                <a:solidFill>
                  <a:srgbClr val="002C50"/>
                </a:solidFill>
                <a:latin typeface="Arial"/>
                <a:cs typeface="Arial"/>
              </a:rPr>
              <a:t> </a:t>
            </a:r>
            <a:r>
              <a:rPr lang="en-US" sz="1200" dirty="0" err="1">
                <a:solidFill>
                  <a:srgbClr val="002C50"/>
                </a:solidFill>
                <a:latin typeface="Arial"/>
                <a:cs typeface="Arial"/>
              </a:rPr>
              <a:t>deuxième</a:t>
            </a:r>
            <a:r>
              <a:rPr lang="en-US" sz="1200" dirty="0">
                <a:solidFill>
                  <a:srgbClr val="002C50"/>
                </a:solidFill>
                <a:latin typeface="Arial"/>
                <a:cs typeface="Arial"/>
              </a:rPr>
              <a:t> femme au Comex</a:t>
            </a:r>
            <a:endParaRPr lang="en-US" sz="1200" dirty="0">
              <a:solidFill>
                <a:srgbClr val="002C50"/>
              </a:solidFill>
            </a:endParaRPr>
          </a:p>
          <a:p>
            <a:pPr marL="342265" indent="-342265">
              <a:buFont typeface="Arial,Sans-Serif"/>
              <a:buChar char="•"/>
            </a:pPr>
            <a:r>
              <a:rPr lang="en-US" sz="1400" dirty="0" err="1">
                <a:latin typeface="Arial"/>
                <a:ea typeface="MS PGothic"/>
                <a:cs typeface="Arial"/>
              </a:rPr>
              <a:t>Pride@page</a:t>
            </a:r>
            <a:r>
              <a:rPr lang="en-US" sz="1400" dirty="0">
                <a:latin typeface="Arial"/>
                <a:ea typeface="MS PGothic"/>
                <a:cs typeface="Arial"/>
              </a:rPr>
              <a:t> : un engagement </a:t>
            </a:r>
            <a:r>
              <a:rPr lang="en-US" sz="1400" dirty="0" err="1">
                <a:latin typeface="Arial"/>
                <a:ea typeface="MS PGothic"/>
                <a:cs typeface="Arial"/>
              </a:rPr>
              <a:t>contre</a:t>
            </a:r>
            <a:r>
              <a:rPr lang="en-US" sz="1400" dirty="0">
                <a:latin typeface="Arial"/>
                <a:ea typeface="MS PGothic"/>
                <a:cs typeface="Arial"/>
              </a:rPr>
              <a:t> les </a:t>
            </a:r>
            <a:r>
              <a:rPr lang="en-US" sz="1400" dirty="0" err="1">
                <a:latin typeface="Arial"/>
                <a:ea typeface="MS PGothic"/>
                <a:cs typeface="Arial"/>
              </a:rPr>
              <a:t>LGBTIphobies</a:t>
            </a:r>
            <a:r>
              <a:rPr lang="en-US" sz="1400" dirty="0">
                <a:latin typeface="Arial"/>
                <a:ea typeface="MS PGothic"/>
                <a:cs typeface="Arial"/>
              </a:rPr>
              <a:t> </a:t>
            </a:r>
            <a:r>
              <a:rPr lang="en-US" sz="1400" dirty="0" err="1">
                <a:latin typeface="Arial"/>
                <a:ea typeface="MS PGothic"/>
                <a:cs typeface="Arial"/>
              </a:rPr>
              <a:t>en</a:t>
            </a:r>
            <a:r>
              <a:rPr lang="en-US" sz="1400" dirty="0">
                <a:latin typeface="Arial"/>
                <a:ea typeface="MS PGothic"/>
                <a:cs typeface="Arial"/>
              </a:rPr>
              <a:t> </a:t>
            </a:r>
            <a:r>
              <a:rPr lang="en-US" sz="1400" dirty="0" err="1">
                <a:latin typeface="Arial"/>
                <a:ea typeface="MS PGothic"/>
                <a:cs typeface="Arial"/>
              </a:rPr>
              <a:t>entreprise</a:t>
            </a:r>
            <a:r>
              <a:rPr lang="en-US" sz="1400" dirty="0">
                <a:latin typeface="Arial"/>
                <a:ea typeface="MS PGothic"/>
                <a:cs typeface="Arial"/>
              </a:rPr>
              <a:t> </a:t>
            </a:r>
            <a:endParaRPr lang="en-US" sz="1400" b="0" dirty="0">
              <a:latin typeface="Arial"/>
              <a:ea typeface="MS PGothic"/>
              <a:cs typeface="Arial"/>
            </a:endParaRPr>
          </a:p>
          <a:p>
            <a:pPr marL="914400" lvl="1" indent="-457200">
              <a:buFont typeface="Wingdings,Sans-Serif"/>
              <a:buChar char="ü"/>
            </a:pPr>
            <a:r>
              <a:rPr lang="en-US" sz="1200" dirty="0">
                <a:solidFill>
                  <a:srgbClr val="002C50"/>
                </a:solidFill>
                <a:latin typeface="Arial"/>
                <a:cs typeface="Arial"/>
              </a:rPr>
              <a:t>4 </a:t>
            </a:r>
            <a:r>
              <a:rPr lang="en-US" sz="1200" dirty="0" err="1">
                <a:solidFill>
                  <a:srgbClr val="002C50"/>
                </a:solidFill>
                <a:latin typeface="Arial"/>
                <a:cs typeface="Arial"/>
              </a:rPr>
              <a:t>réunions</a:t>
            </a:r>
            <a:r>
              <a:rPr lang="en-US" sz="1200" dirty="0">
                <a:solidFill>
                  <a:srgbClr val="002C50"/>
                </a:solidFill>
                <a:latin typeface="Arial"/>
                <a:cs typeface="Arial"/>
              </a:rPr>
              <a:t> du </a:t>
            </a:r>
            <a:r>
              <a:rPr lang="en-US" sz="1200" dirty="0" err="1">
                <a:solidFill>
                  <a:srgbClr val="002C50"/>
                </a:solidFill>
                <a:latin typeface="Arial"/>
                <a:cs typeface="Arial"/>
              </a:rPr>
              <a:t>Groupes</a:t>
            </a:r>
            <a:r>
              <a:rPr lang="en-US" sz="1200" dirty="0">
                <a:solidFill>
                  <a:srgbClr val="002C50"/>
                </a:solidFill>
                <a:latin typeface="Arial"/>
                <a:cs typeface="Arial"/>
              </a:rPr>
              <a:t> de travail interne</a:t>
            </a:r>
            <a:endParaRPr lang="en-US" sz="1200" dirty="0">
              <a:latin typeface="Arial"/>
              <a:cs typeface="Arial"/>
            </a:endParaRPr>
          </a:p>
          <a:p>
            <a:pPr marL="914400" lvl="1" indent="-457200">
              <a:buFont typeface="Wingdings,Sans-Serif"/>
              <a:buChar char="ü"/>
            </a:pPr>
            <a:r>
              <a:rPr lang="en-US" sz="1200" dirty="0">
                <a:solidFill>
                  <a:srgbClr val="002C50"/>
                </a:solidFill>
                <a:latin typeface="Arial"/>
                <a:cs typeface="Arial"/>
              </a:rPr>
              <a:t>Une video </a:t>
            </a:r>
            <a:r>
              <a:rPr lang="en-US" sz="1200" dirty="0" err="1">
                <a:solidFill>
                  <a:srgbClr val="002C50"/>
                </a:solidFill>
                <a:latin typeface="Arial"/>
                <a:cs typeface="Arial"/>
              </a:rPr>
              <a:t>témoignage</a:t>
            </a:r>
            <a:r>
              <a:rPr lang="en-US" sz="1200" dirty="0">
                <a:solidFill>
                  <a:srgbClr val="002C50"/>
                </a:solidFill>
                <a:latin typeface="Arial"/>
                <a:cs typeface="Arial"/>
              </a:rPr>
              <a:t> de </a:t>
            </a:r>
            <a:r>
              <a:rPr lang="en-US" sz="1200" dirty="0" err="1">
                <a:solidFill>
                  <a:srgbClr val="002C50"/>
                </a:solidFill>
                <a:latin typeface="Arial"/>
                <a:cs typeface="Arial"/>
              </a:rPr>
              <a:t>l'importance</a:t>
            </a:r>
            <a:r>
              <a:rPr lang="en-US" sz="1200" dirty="0">
                <a:solidFill>
                  <a:srgbClr val="002C50"/>
                </a:solidFill>
                <a:latin typeface="Arial"/>
                <a:cs typeface="Arial"/>
              </a:rPr>
              <a:t> </a:t>
            </a:r>
            <a:r>
              <a:rPr lang="en-US" sz="1200" dirty="0" err="1">
                <a:solidFill>
                  <a:srgbClr val="002C50"/>
                </a:solidFill>
                <a:latin typeface="Arial"/>
                <a:cs typeface="Arial"/>
              </a:rPr>
              <a:t>d'avoir</a:t>
            </a:r>
            <a:r>
              <a:rPr lang="en-US" sz="1200" dirty="0">
                <a:solidFill>
                  <a:srgbClr val="002C50"/>
                </a:solidFill>
                <a:latin typeface="Arial"/>
                <a:cs typeface="Arial"/>
              </a:rPr>
              <a:t> des </a:t>
            </a:r>
            <a:r>
              <a:rPr lang="en-US" sz="1200" dirty="0" err="1">
                <a:solidFill>
                  <a:srgbClr val="002C50"/>
                </a:solidFill>
                <a:latin typeface="Arial"/>
                <a:cs typeface="Arial"/>
              </a:rPr>
              <a:t>allié.e.s</a:t>
            </a:r>
            <a:r>
              <a:rPr lang="en-US" sz="1200" dirty="0">
                <a:solidFill>
                  <a:srgbClr val="002C50"/>
                </a:solidFill>
                <a:latin typeface="Arial"/>
                <a:cs typeface="Arial"/>
              </a:rPr>
              <a:t> pour un </a:t>
            </a:r>
            <a:r>
              <a:rPr lang="en-US" sz="1200" dirty="0" err="1">
                <a:solidFill>
                  <a:srgbClr val="002C50"/>
                </a:solidFill>
                <a:latin typeface="Arial"/>
                <a:cs typeface="Arial"/>
              </a:rPr>
              <a:t>collaborateur</a:t>
            </a:r>
            <a:r>
              <a:rPr lang="en-US" sz="1200" dirty="0">
                <a:solidFill>
                  <a:srgbClr val="002C50"/>
                </a:solidFill>
                <a:latin typeface="Arial"/>
                <a:cs typeface="Arial"/>
              </a:rPr>
              <a:t> </a:t>
            </a:r>
            <a:r>
              <a:rPr lang="en-US" sz="1200" dirty="0" err="1">
                <a:solidFill>
                  <a:srgbClr val="002C50"/>
                </a:solidFill>
                <a:latin typeface="Arial"/>
                <a:cs typeface="Arial"/>
              </a:rPr>
              <a:t>intersexe</a:t>
            </a:r>
            <a:r>
              <a:rPr lang="en-US" sz="1200" dirty="0">
                <a:solidFill>
                  <a:srgbClr val="002C50"/>
                </a:solidFill>
                <a:latin typeface="Arial"/>
                <a:cs typeface="Arial"/>
              </a:rPr>
              <a:t> (video d'un role </a:t>
            </a:r>
            <a:r>
              <a:rPr lang="en-US" sz="1200" dirty="0" err="1">
                <a:solidFill>
                  <a:srgbClr val="002C50"/>
                </a:solidFill>
                <a:latin typeface="Arial"/>
                <a:cs typeface="Arial"/>
              </a:rPr>
              <a:t>modèle</a:t>
            </a:r>
            <a:r>
              <a:rPr lang="en-US" sz="1200" dirty="0">
                <a:solidFill>
                  <a:srgbClr val="002C50"/>
                </a:solidFill>
                <a:latin typeface="Arial"/>
                <a:cs typeface="Arial"/>
              </a:rPr>
              <a:t>)</a:t>
            </a:r>
          </a:p>
          <a:p>
            <a:pPr marL="914400" lvl="1" indent="-457200">
              <a:buFont typeface="Wingdings,Sans-Serif"/>
              <a:buChar char="ü"/>
            </a:pPr>
            <a:r>
              <a:rPr lang="en-US" sz="1200" dirty="0">
                <a:solidFill>
                  <a:srgbClr val="002C50"/>
                </a:solidFill>
                <a:latin typeface="Arial"/>
                <a:cs typeface="Arial"/>
              </a:rPr>
              <a:t>2 webinars internes de </a:t>
            </a:r>
            <a:r>
              <a:rPr lang="en-US" sz="1200" dirty="0" err="1">
                <a:solidFill>
                  <a:srgbClr val="002C50"/>
                </a:solidFill>
                <a:latin typeface="Arial"/>
                <a:cs typeface="Arial"/>
              </a:rPr>
              <a:t>témoignages</a:t>
            </a:r>
            <a:r>
              <a:rPr lang="en-US" sz="1200" dirty="0">
                <a:solidFill>
                  <a:srgbClr val="002C50"/>
                </a:solidFill>
                <a:latin typeface="Arial"/>
                <a:cs typeface="Arial"/>
              </a:rPr>
              <a:t> de roles </a:t>
            </a:r>
            <a:r>
              <a:rPr lang="en-US" sz="1200" dirty="0" err="1">
                <a:solidFill>
                  <a:srgbClr val="002C50"/>
                </a:solidFill>
                <a:latin typeface="Arial"/>
                <a:cs typeface="Arial"/>
              </a:rPr>
              <a:t>modeles</a:t>
            </a:r>
          </a:p>
          <a:p>
            <a:pPr marL="914400" lvl="1" indent="-457200">
              <a:buFont typeface="Wingdings,Sans-Serif"/>
              <a:buChar char="ü"/>
            </a:pPr>
            <a:r>
              <a:rPr lang="en-US" sz="1200" dirty="0">
                <a:solidFill>
                  <a:srgbClr val="002C50"/>
                </a:solidFill>
                <a:latin typeface="Arial"/>
                <a:cs typeface="Arial"/>
              </a:rPr>
              <a:t>1 </a:t>
            </a:r>
            <a:r>
              <a:rPr lang="en-US" sz="1200" dirty="0" err="1">
                <a:solidFill>
                  <a:srgbClr val="002C50"/>
                </a:solidFill>
                <a:latin typeface="Arial"/>
                <a:cs typeface="Arial"/>
              </a:rPr>
              <a:t>collaboratrice</a:t>
            </a:r>
            <a:r>
              <a:rPr lang="en-US" sz="1200" dirty="0">
                <a:solidFill>
                  <a:srgbClr val="002C50"/>
                </a:solidFill>
                <a:latin typeface="Arial"/>
                <a:cs typeface="Arial"/>
              </a:rPr>
              <a:t> et 1 </a:t>
            </a:r>
            <a:r>
              <a:rPr lang="en-US" sz="1200" dirty="0" err="1">
                <a:solidFill>
                  <a:srgbClr val="002C50"/>
                </a:solidFill>
                <a:latin typeface="Arial"/>
                <a:cs typeface="Arial"/>
              </a:rPr>
              <a:t>collaborateur</a:t>
            </a:r>
            <a:r>
              <a:rPr lang="en-US" sz="1200" dirty="0">
                <a:solidFill>
                  <a:srgbClr val="002C50"/>
                </a:solidFill>
                <a:latin typeface="Arial"/>
                <a:cs typeface="Arial"/>
              </a:rPr>
              <a:t> </a:t>
            </a:r>
            <a:r>
              <a:rPr lang="en-US" sz="1200" dirty="0" err="1">
                <a:solidFill>
                  <a:srgbClr val="002C50"/>
                </a:solidFill>
                <a:latin typeface="Arial"/>
                <a:cs typeface="Arial"/>
              </a:rPr>
              <a:t>lauréats</a:t>
            </a:r>
            <a:r>
              <a:rPr lang="en-US" sz="1200" dirty="0">
                <a:solidFill>
                  <a:srgbClr val="002C50"/>
                </a:solidFill>
                <a:latin typeface="Arial"/>
                <a:cs typeface="Arial"/>
              </a:rPr>
              <a:t> de la </a:t>
            </a:r>
            <a:r>
              <a:rPr lang="en-US" sz="1200" dirty="0" err="1">
                <a:solidFill>
                  <a:srgbClr val="002C50"/>
                </a:solidFill>
                <a:latin typeface="Arial"/>
                <a:cs typeface="Arial"/>
              </a:rPr>
              <a:t>cérémonie</a:t>
            </a:r>
            <a:r>
              <a:rPr lang="en-US" sz="1200" dirty="0">
                <a:solidFill>
                  <a:srgbClr val="002C50"/>
                </a:solidFill>
                <a:latin typeface="Arial"/>
                <a:cs typeface="Arial"/>
              </a:rPr>
              <a:t> des </a:t>
            </a:r>
            <a:r>
              <a:rPr lang="en-US" sz="1200" dirty="0" err="1">
                <a:solidFill>
                  <a:srgbClr val="002C50"/>
                </a:solidFill>
                <a:latin typeface="Arial"/>
                <a:cs typeface="Arial"/>
              </a:rPr>
              <a:t>rôles</a:t>
            </a:r>
            <a:r>
              <a:rPr lang="en-US" sz="1200" dirty="0">
                <a:solidFill>
                  <a:srgbClr val="002C50"/>
                </a:solidFill>
                <a:latin typeface="Arial"/>
                <a:cs typeface="Arial"/>
              </a:rPr>
              <a:t> </a:t>
            </a:r>
            <a:r>
              <a:rPr lang="en-US" sz="1200" dirty="0" err="1">
                <a:solidFill>
                  <a:srgbClr val="002C50"/>
                </a:solidFill>
                <a:latin typeface="Arial"/>
                <a:cs typeface="Arial"/>
              </a:rPr>
              <a:t>modèles</a:t>
            </a:r>
            <a:r>
              <a:rPr lang="en-US" sz="1200" dirty="0">
                <a:solidFill>
                  <a:srgbClr val="002C50"/>
                </a:solidFill>
                <a:latin typeface="Arial"/>
                <a:cs typeface="Arial"/>
              </a:rPr>
              <a:t> de </a:t>
            </a:r>
            <a:r>
              <a:rPr lang="en-US" sz="1200" dirty="0" err="1">
                <a:solidFill>
                  <a:srgbClr val="002C50"/>
                </a:solidFill>
                <a:latin typeface="Arial"/>
                <a:cs typeface="Arial"/>
              </a:rPr>
              <a:t>l'autre</a:t>
            </a:r>
            <a:r>
              <a:rPr lang="en-US" sz="1200" dirty="0">
                <a:solidFill>
                  <a:srgbClr val="002C50"/>
                </a:solidFill>
                <a:latin typeface="Arial"/>
                <a:cs typeface="Arial"/>
              </a:rPr>
              <a:t> cercle </a:t>
            </a:r>
            <a:endParaRPr lang="en-US" sz="1200" dirty="0">
              <a:solidFill>
                <a:srgbClr val="002C50"/>
              </a:solidFill>
            </a:endParaRPr>
          </a:p>
          <a:p>
            <a:pPr marL="342265" indent="-342265">
              <a:buChar char="•"/>
            </a:pPr>
            <a:r>
              <a:rPr lang="en-US" sz="1400" dirty="0" err="1">
                <a:latin typeface="Arial"/>
                <a:ea typeface="MS PGothic"/>
                <a:cs typeface="Arial"/>
              </a:rPr>
              <a:t>Ability@page</a:t>
            </a:r>
            <a:r>
              <a:rPr lang="en-US" sz="1400" dirty="0">
                <a:latin typeface="Arial"/>
                <a:ea typeface="MS PGothic"/>
                <a:cs typeface="Arial"/>
              </a:rPr>
              <a:t> : </a:t>
            </a:r>
            <a:r>
              <a:rPr lang="en-US" sz="1400" dirty="0" err="1">
                <a:latin typeface="Arial"/>
                <a:ea typeface="MS PGothic"/>
                <a:cs typeface="Arial"/>
              </a:rPr>
              <a:t>Promouvoir</a:t>
            </a:r>
            <a:r>
              <a:rPr lang="en-US" sz="1400" dirty="0">
                <a:latin typeface="Arial"/>
                <a:ea typeface="MS PGothic"/>
                <a:cs typeface="Arial"/>
              </a:rPr>
              <a:t> le handicap dans et hors </a:t>
            </a:r>
            <a:r>
              <a:rPr lang="en-US" sz="1400" dirty="0" err="1">
                <a:latin typeface="Arial"/>
                <a:ea typeface="MS PGothic"/>
                <a:cs typeface="Arial"/>
              </a:rPr>
              <a:t>l'entreprise</a:t>
            </a:r>
          </a:p>
          <a:p>
            <a:pPr marL="914400" lvl="1" indent="-457200">
              <a:buFont typeface="Wingdings,Sans-Serif"/>
              <a:buChar char="ü"/>
            </a:pPr>
            <a:r>
              <a:rPr lang="en-US" sz="1200" dirty="0" err="1">
                <a:solidFill>
                  <a:srgbClr val="002C50"/>
                </a:solidFill>
                <a:latin typeface="Arial"/>
                <a:cs typeface="Arial"/>
              </a:rPr>
              <a:t>Poursuite</a:t>
            </a:r>
            <a:r>
              <a:rPr lang="en-US" sz="1200" dirty="0">
                <a:solidFill>
                  <a:srgbClr val="002C50"/>
                </a:solidFill>
                <a:latin typeface="Arial"/>
                <a:cs typeface="Arial"/>
              </a:rPr>
              <a:t> des actions de </a:t>
            </a:r>
            <a:r>
              <a:rPr lang="en-US" sz="1200" dirty="0" err="1">
                <a:solidFill>
                  <a:srgbClr val="002C50"/>
                </a:solidFill>
                <a:latin typeface="Arial"/>
                <a:cs typeface="Arial"/>
              </a:rPr>
              <a:t>sensibilisation</a:t>
            </a:r>
            <a:r>
              <a:rPr lang="en-US" sz="1200" dirty="0">
                <a:solidFill>
                  <a:srgbClr val="002C50"/>
                </a:solidFill>
                <a:latin typeface="Arial"/>
                <a:cs typeface="Arial"/>
              </a:rPr>
              <a:t> sur </a:t>
            </a:r>
            <a:r>
              <a:rPr lang="en-US" sz="1200" dirty="0" err="1">
                <a:solidFill>
                  <a:srgbClr val="002C50"/>
                </a:solidFill>
                <a:latin typeface="Arial"/>
                <a:cs typeface="Arial"/>
              </a:rPr>
              <a:t>l'intéret</a:t>
            </a:r>
            <a:r>
              <a:rPr lang="en-US" sz="1200" dirty="0">
                <a:solidFill>
                  <a:srgbClr val="002C50"/>
                </a:solidFill>
                <a:latin typeface="Arial"/>
                <a:cs typeface="Arial"/>
              </a:rPr>
              <a:t> d'être </a:t>
            </a:r>
            <a:r>
              <a:rPr lang="en-US" sz="1200" dirty="0" err="1">
                <a:solidFill>
                  <a:srgbClr val="002C50"/>
                </a:solidFill>
                <a:latin typeface="Arial"/>
                <a:cs typeface="Arial"/>
              </a:rPr>
              <a:t>reconnu</a:t>
            </a:r>
            <a:r>
              <a:rPr lang="en-US" sz="1200" dirty="0">
                <a:solidFill>
                  <a:srgbClr val="002C50"/>
                </a:solidFill>
                <a:latin typeface="Arial"/>
                <a:cs typeface="Arial"/>
              </a:rPr>
              <a:t> RQTH</a:t>
            </a:r>
          </a:p>
          <a:p>
            <a:pPr marL="914400" lvl="1" indent="-457200">
              <a:buFont typeface="Wingdings,Sans-Serif"/>
              <a:buChar char="ü"/>
            </a:pPr>
            <a:r>
              <a:rPr lang="en-US" sz="1200" dirty="0">
                <a:solidFill>
                  <a:srgbClr val="002C50"/>
                </a:solidFill>
                <a:latin typeface="Arial"/>
                <a:cs typeface="Arial"/>
              </a:rPr>
              <a:t>Octroi de CESU </a:t>
            </a:r>
            <a:r>
              <a:rPr lang="en-US" sz="1200" dirty="0" err="1">
                <a:solidFill>
                  <a:srgbClr val="002C50"/>
                </a:solidFill>
                <a:latin typeface="Arial"/>
                <a:cs typeface="Arial"/>
              </a:rPr>
              <a:t>visant</a:t>
            </a:r>
            <a:r>
              <a:rPr lang="en-US" sz="1200" dirty="0">
                <a:solidFill>
                  <a:srgbClr val="002C50"/>
                </a:solidFill>
                <a:latin typeface="Arial"/>
                <a:cs typeface="Arial"/>
              </a:rPr>
              <a:t> a </a:t>
            </a:r>
            <a:r>
              <a:rPr lang="en-US" sz="1200" dirty="0" err="1">
                <a:solidFill>
                  <a:srgbClr val="002C50"/>
                </a:solidFill>
                <a:latin typeface="Arial"/>
                <a:cs typeface="Arial"/>
              </a:rPr>
              <a:t>compenser</a:t>
            </a:r>
            <a:r>
              <a:rPr lang="en-US" sz="1200" dirty="0">
                <a:solidFill>
                  <a:srgbClr val="002C50"/>
                </a:solidFill>
                <a:latin typeface="Arial"/>
                <a:cs typeface="Arial"/>
              </a:rPr>
              <a:t> la situation de handicap sur </a:t>
            </a:r>
            <a:r>
              <a:rPr lang="en-US" sz="1200" dirty="0" err="1">
                <a:solidFill>
                  <a:srgbClr val="002C50"/>
                </a:solidFill>
                <a:latin typeface="Arial"/>
                <a:cs typeface="Arial"/>
              </a:rPr>
              <a:t>demande</a:t>
            </a:r>
            <a:r>
              <a:rPr lang="en-US" sz="1200" dirty="0">
                <a:solidFill>
                  <a:srgbClr val="002C50"/>
                </a:solidFill>
                <a:latin typeface="Arial"/>
                <a:cs typeface="Arial"/>
              </a:rPr>
              <a:t> des </a:t>
            </a:r>
            <a:r>
              <a:rPr lang="en-US" sz="1200" dirty="0" err="1">
                <a:solidFill>
                  <a:srgbClr val="002C50"/>
                </a:solidFill>
                <a:latin typeface="Arial"/>
                <a:cs typeface="Arial"/>
              </a:rPr>
              <a:t>collaborateurs</a:t>
            </a:r>
            <a:r>
              <a:rPr lang="en-US" sz="1200" dirty="0">
                <a:solidFill>
                  <a:srgbClr val="002C50"/>
                </a:solidFill>
                <a:latin typeface="Arial"/>
                <a:cs typeface="Arial"/>
              </a:rPr>
              <a:t> </a:t>
            </a:r>
            <a:r>
              <a:rPr lang="en-US" sz="1200" dirty="0" err="1">
                <a:solidFill>
                  <a:srgbClr val="002C50"/>
                </a:solidFill>
                <a:latin typeface="Arial"/>
                <a:cs typeface="Arial"/>
              </a:rPr>
              <a:t>reconnus</a:t>
            </a:r>
            <a:r>
              <a:rPr lang="en-US" sz="1200" dirty="0">
                <a:solidFill>
                  <a:srgbClr val="002C50"/>
                </a:solidFill>
                <a:latin typeface="Arial"/>
                <a:cs typeface="Arial"/>
              </a:rPr>
              <a:t> TH</a:t>
            </a:r>
          </a:p>
          <a:p>
            <a:pPr marL="914400" lvl="1" indent="-457200">
              <a:buFont typeface="Wingdings,Sans-Serif"/>
              <a:buChar char="ü"/>
            </a:pPr>
            <a:r>
              <a:rPr lang="en-US" sz="1200" dirty="0">
                <a:solidFill>
                  <a:srgbClr val="002C50"/>
                </a:solidFill>
                <a:latin typeface="Arial"/>
                <a:cs typeface="Arial"/>
              </a:rPr>
              <a:t>Diffusion </a:t>
            </a:r>
            <a:r>
              <a:rPr lang="en-US" sz="1200" dirty="0" err="1">
                <a:solidFill>
                  <a:srgbClr val="002C50"/>
                </a:solidFill>
                <a:latin typeface="Arial"/>
                <a:cs typeface="Arial"/>
              </a:rPr>
              <a:t>d'une</a:t>
            </a:r>
            <a:r>
              <a:rPr lang="en-US" sz="1200" dirty="0">
                <a:solidFill>
                  <a:srgbClr val="002C50"/>
                </a:solidFill>
                <a:latin typeface="Arial"/>
                <a:cs typeface="Arial"/>
              </a:rPr>
              <a:t> Web </a:t>
            </a:r>
            <a:r>
              <a:rPr lang="en-US" sz="1200" dirty="0" err="1">
                <a:solidFill>
                  <a:srgbClr val="002C50"/>
                </a:solidFill>
                <a:latin typeface="Arial"/>
                <a:cs typeface="Arial"/>
              </a:rPr>
              <a:t>Conférence</a:t>
            </a:r>
            <a:r>
              <a:rPr lang="en-US" sz="1200" dirty="0">
                <a:solidFill>
                  <a:srgbClr val="002C50"/>
                </a:solidFill>
                <a:latin typeface="Arial"/>
                <a:cs typeface="Arial"/>
              </a:rPr>
              <a:t> sur la </a:t>
            </a:r>
            <a:r>
              <a:rPr lang="en-US" sz="1200" dirty="0" err="1">
                <a:solidFill>
                  <a:srgbClr val="002C50"/>
                </a:solidFill>
                <a:latin typeface="Arial"/>
                <a:cs typeface="Arial"/>
              </a:rPr>
              <a:t>santé</a:t>
            </a:r>
            <a:r>
              <a:rPr lang="en-US" sz="1200" dirty="0">
                <a:solidFill>
                  <a:srgbClr val="002C50"/>
                </a:solidFill>
                <a:latin typeface="Arial"/>
                <a:cs typeface="Arial"/>
              </a:rPr>
              <a:t> </a:t>
            </a:r>
            <a:r>
              <a:rPr lang="en-US" sz="1200" dirty="0" err="1">
                <a:solidFill>
                  <a:srgbClr val="002C50"/>
                </a:solidFill>
                <a:latin typeface="Arial"/>
                <a:cs typeface="Arial"/>
              </a:rPr>
              <a:t>mentale</a:t>
            </a:r>
          </a:p>
          <a:p>
            <a:pPr marL="914400" lvl="1" indent="-457200">
              <a:buFont typeface="Wingdings,Sans-Serif"/>
              <a:buChar char="ü"/>
            </a:pPr>
            <a:r>
              <a:rPr lang="en-US" sz="1200" dirty="0">
                <a:solidFill>
                  <a:srgbClr val="002C50"/>
                </a:solidFill>
                <a:latin typeface="Arial"/>
                <a:cs typeface="Arial"/>
              </a:rPr>
              <a:t>2 </a:t>
            </a:r>
            <a:r>
              <a:rPr lang="en-US" sz="1200" dirty="0" err="1">
                <a:solidFill>
                  <a:srgbClr val="002C50"/>
                </a:solidFill>
                <a:latin typeface="Arial"/>
                <a:cs typeface="Arial"/>
              </a:rPr>
              <a:t>témoignages</a:t>
            </a:r>
            <a:r>
              <a:rPr lang="en-US" sz="1200" dirty="0">
                <a:solidFill>
                  <a:srgbClr val="002C50"/>
                </a:solidFill>
                <a:latin typeface="Arial"/>
                <a:cs typeface="Arial"/>
              </a:rPr>
              <a:t> de </a:t>
            </a:r>
            <a:r>
              <a:rPr lang="en-US" sz="1200" dirty="0" err="1">
                <a:solidFill>
                  <a:srgbClr val="002C50"/>
                </a:solidFill>
                <a:latin typeface="Arial"/>
                <a:cs typeface="Arial"/>
              </a:rPr>
              <a:t>collaboratrices</a:t>
            </a:r>
            <a:r>
              <a:rPr lang="en-US" sz="1200" dirty="0">
                <a:solidFill>
                  <a:srgbClr val="002C50"/>
                </a:solidFill>
                <a:latin typeface="Arial"/>
                <a:cs typeface="Arial"/>
              </a:rPr>
              <a:t> TH sur </a:t>
            </a:r>
            <a:r>
              <a:rPr lang="en-US" sz="1200" dirty="0" err="1">
                <a:solidFill>
                  <a:srgbClr val="002C50"/>
                </a:solidFill>
                <a:latin typeface="Arial"/>
                <a:cs typeface="Arial"/>
              </a:rPr>
              <a:t>leur</a:t>
            </a:r>
            <a:r>
              <a:rPr lang="en-US" sz="1200" dirty="0">
                <a:solidFill>
                  <a:srgbClr val="002C50"/>
                </a:solidFill>
                <a:latin typeface="Arial"/>
                <a:cs typeface="Arial"/>
              </a:rPr>
              <a:t> handicap </a:t>
            </a:r>
            <a:r>
              <a:rPr lang="en-US" sz="1200" dirty="0" err="1">
                <a:solidFill>
                  <a:srgbClr val="002C50"/>
                </a:solidFill>
                <a:latin typeface="Arial"/>
                <a:cs typeface="Arial"/>
              </a:rPr>
              <a:t>en</a:t>
            </a:r>
            <a:r>
              <a:rPr lang="en-US" sz="1200" dirty="0">
                <a:solidFill>
                  <a:srgbClr val="002C50"/>
                </a:solidFill>
                <a:latin typeface="Arial"/>
                <a:cs typeface="Arial"/>
              </a:rPr>
              <a:t> interne </a:t>
            </a:r>
          </a:p>
          <a:p>
            <a:pPr marL="914400" lvl="1" indent="-457200">
              <a:buFont typeface="Wingdings,Sans-Serif"/>
              <a:buChar char="ü"/>
            </a:pPr>
            <a:r>
              <a:rPr lang="en-US" sz="1200" dirty="0" err="1">
                <a:solidFill>
                  <a:schemeClr val="tx2"/>
                </a:solidFill>
                <a:latin typeface="Arial"/>
                <a:ea typeface="MS PGothic"/>
                <a:cs typeface="Arial"/>
              </a:rPr>
              <a:t>Réalisation</a:t>
            </a:r>
            <a:r>
              <a:rPr lang="en-US" sz="1200" dirty="0">
                <a:solidFill>
                  <a:schemeClr val="tx2"/>
                </a:solidFill>
                <a:latin typeface="Arial"/>
                <a:ea typeface="MS PGothic"/>
                <a:cs typeface="Arial"/>
              </a:rPr>
              <a:t> et publication </a:t>
            </a:r>
            <a:r>
              <a:rPr lang="en-US" sz="1200" dirty="0" err="1">
                <a:solidFill>
                  <a:schemeClr val="tx2"/>
                </a:solidFill>
                <a:latin typeface="Arial"/>
                <a:ea typeface="MS PGothic"/>
                <a:cs typeface="Arial"/>
              </a:rPr>
              <a:t>d'une</a:t>
            </a:r>
            <a:r>
              <a:rPr lang="en-US" sz="1200" dirty="0">
                <a:solidFill>
                  <a:schemeClr val="tx2"/>
                </a:solidFill>
                <a:latin typeface="Arial"/>
                <a:ea typeface="MS PGothic"/>
                <a:cs typeface="Arial"/>
              </a:rPr>
              <a:t> etude sur le handicap </a:t>
            </a:r>
            <a:r>
              <a:rPr lang="en-US" sz="1200" dirty="0" err="1">
                <a:solidFill>
                  <a:schemeClr val="tx2"/>
                </a:solidFill>
                <a:latin typeface="Arial"/>
                <a:ea typeface="MS PGothic"/>
                <a:cs typeface="Arial"/>
              </a:rPr>
              <a:t>eu</a:t>
            </a:r>
            <a:r>
              <a:rPr lang="en-US" sz="1200" dirty="0">
                <a:solidFill>
                  <a:schemeClr val="tx2"/>
                </a:solidFill>
                <a:latin typeface="Arial"/>
                <a:ea typeface="MS PGothic"/>
                <a:cs typeface="Arial"/>
              </a:rPr>
              <a:t> travail (focus sur les cadres TH) avec L'AGEFIPH </a:t>
            </a:r>
          </a:p>
          <a:p>
            <a:pPr marL="342265" lvl="1" indent="-342265">
              <a:buFont typeface="Arial" panose="020B0604020202020204" pitchFamily="34" charset="0"/>
              <a:buChar char="•"/>
            </a:pPr>
            <a:r>
              <a:rPr lang="en-US" sz="1400" b="1" dirty="0" err="1">
                <a:solidFill>
                  <a:schemeClr val="tx2"/>
                </a:solidFill>
                <a:latin typeface="Arial"/>
                <a:ea typeface="MS PGothic"/>
                <a:cs typeface="Arial"/>
              </a:rPr>
              <a:t>Unity@page</a:t>
            </a:r>
            <a:r>
              <a:rPr lang="en-US" sz="1400" b="1" dirty="0">
                <a:solidFill>
                  <a:schemeClr val="tx2"/>
                </a:solidFill>
                <a:latin typeface="Arial"/>
                <a:ea typeface="MS PGothic"/>
                <a:cs typeface="Arial"/>
              </a:rPr>
              <a:t> : Faire de la </a:t>
            </a:r>
            <a:r>
              <a:rPr lang="en-US" sz="1400" b="1" dirty="0" err="1">
                <a:solidFill>
                  <a:schemeClr val="tx2"/>
                </a:solidFill>
                <a:latin typeface="Arial"/>
                <a:ea typeface="MS PGothic"/>
                <a:cs typeface="Arial"/>
              </a:rPr>
              <a:t>diversité</a:t>
            </a:r>
            <a:r>
              <a:rPr lang="en-US" sz="1400" b="1" dirty="0">
                <a:solidFill>
                  <a:schemeClr val="tx2"/>
                </a:solidFill>
                <a:latin typeface="Arial"/>
                <a:ea typeface="MS PGothic"/>
                <a:cs typeface="Arial"/>
              </a:rPr>
              <a:t> </a:t>
            </a:r>
            <a:r>
              <a:rPr lang="en-US" sz="1400" b="1" dirty="0" err="1">
                <a:solidFill>
                  <a:schemeClr val="tx2"/>
                </a:solidFill>
                <a:latin typeface="Arial"/>
                <a:ea typeface="MS PGothic"/>
                <a:cs typeface="Arial"/>
              </a:rPr>
              <a:t>une</a:t>
            </a:r>
            <a:r>
              <a:rPr lang="en-US" sz="1400" b="1" dirty="0">
                <a:solidFill>
                  <a:schemeClr val="tx2"/>
                </a:solidFill>
                <a:latin typeface="Arial"/>
                <a:ea typeface="MS PGothic"/>
                <a:cs typeface="Arial"/>
              </a:rPr>
              <a:t> source de </a:t>
            </a:r>
            <a:r>
              <a:rPr lang="en-US" sz="1400" b="1" dirty="0" err="1">
                <a:solidFill>
                  <a:schemeClr val="tx2"/>
                </a:solidFill>
                <a:latin typeface="Arial"/>
                <a:ea typeface="MS PGothic"/>
                <a:cs typeface="Arial"/>
              </a:rPr>
              <a:t>création</a:t>
            </a:r>
            <a:r>
              <a:rPr lang="en-US" sz="1400" b="1" dirty="0">
                <a:solidFill>
                  <a:schemeClr val="tx2"/>
                </a:solidFill>
                <a:latin typeface="Arial"/>
                <a:ea typeface="MS PGothic"/>
                <a:cs typeface="Arial"/>
              </a:rPr>
              <a:t> de </a:t>
            </a:r>
            <a:r>
              <a:rPr lang="en-US" sz="1400" b="1" dirty="0" err="1">
                <a:solidFill>
                  <a:schemeClr val="tx2"/>
                </a:solidFill>
                <a:latin typeface="Arial"/>
                <a:ea typeface="MS PGothic"/>
                <a:cs typeface="Arial"/>
              </a:rPr>
              <a:t>valeur</a:t>
            </a:r>
          </a:p>
          <a:p>
            <a:pPr marL="914400" lvl="1" indent="-457200">
              <a:buFont typeface="Wingdings,Sans-Serif" panose="020B0604020202020204" pitchFamily="34" charset="0"/>
              <a:buChar char="ü"/>
            </a:pPr>
            <a:r>
              <a:rPr lang="en-US" sz="1200" dirty="0" err="1">
                <a:solidFill>
                  <a:schemeClr val="tx2"/>
                </a:solidFill>
                <a:latin typeface="Arial"/>
                <a:ea typeface="MS PGothic"/>
                <a:cs typeface="Arial"/>
              </a:rPr>
              <a:t>Lancement</a:t>
            </a:r>
            <a:r>
              <a:rPr lang="en-US" sz="1200" dirty="0">
                <a:solidFill>
                  <a:schemeClr val="tx2"/>
                </a:solidFill>
                <a:latin typeface="Arial"/>
                <a:ea typeface="MS PGothic"/>
                <a:cs typeface="Arial"/>
              </a:rPr>
              <a:t> du </a:t>
            </a:r>
            <a:r>
              <a:rPr lang="en-US" sz="1200" dirty="0" err="1">
                <a:solidFill>
                  <a:schemeClr val="tx2"/>
                </a:solidFill>
                <a:latin typeface="Arial"/>
                <a:ea typeface="MS PGothic"/>
                <a:cs typeface="Arial"/>
              </a:rPr>
              <a:t>groupe</a:t>
            </a:r>
            <a:r>
              <a:rPr lang="en-US" sz="1200" dirty="0">
                <a:solidFill>
                  <a:schemeClr val="tx2"/>
                </a:solidFill>
                <a:latin typeface="Arial"/>
                <a:ea typeface="MS PGothic"/>
                <a:cs typeface="Arial"/>
              </a:rPr>
              <a:t> de travail : 3 </a:t>
            </a:r>
            <a:r>
              <a:rPr lang="en-US" sz="1200" dirty="0" err="1">
                <a:solidFill>
                  <a:schemeClr val="tx2"/>
                </a:solidFill>
                <a:latin typeface="Arial"/>
                <a:ea typeface="MS PGothic"/>
                <a:cs typeface="Arial"/>
              </a:rPr>
              <a:t>réunions</a:t>
            </a:r>
            <a:r>
              <a:rPr lang="en-US" sz="1200" dirty="0">
                <a:solidFill>
                  <a:schemeClr val="tx2"/>
                </a:solidFill>
                <a:latin typeface="Arial"/>
                <a:ea typeface="MS PGothic"/>
                <a:cs typeface="Arial"/>
              </a:rPr>
              <a:t> </a:t>
            </a:r>
          </a:p>
          <a:p>
            <a:pPr marL="914400" lvl="1" indent="-457200">
              <a:buFont typeface="Wingdings,Sans-Serif" panose="020B0604020202020204" pitchFamily="34" charset="0"/>
              <a:buChar char="ü"/>
            </a:pPr>
            <a:endParaRPr lang="en-US" sz="1200">
              <a:solidFill>
                <a:schemeClr val="tx2"/>
              </a:solidFill>
              <a:ea typeface="MS PGothic"/>
            </a:endParaRPr>
          </a:p>
          <a:p>
            <a:pPr marL="457200" lvl="1" indent="0" algn="ctr"/>
            <a:r>
              <a:rPr lang="en-US" sz="1400" b="1" u="sng" dirty="0" err="1">
                <a:solidFill>
                  <a:schemeClr val="tx2"/>
                </a:solidFill>
                <a:latin typeface="Arial"/>
                <a:ea typeface="MS PGothic"/>
                <a:cs typeface="Arial"/>
              </a:rPr>
              <a:t>Résultat</a:t>
            </a:r>
            <a:r>
              <a:rPr lang="en-US" sz="1400" b="1" u="sng" dirty="0">
                <a:solidFill>
                  <a:schemeClr val="tx2"/>
                </a:solidFill>
                <a:latin typeface="Arial"/>
                <a:ea typeface="MS PGothic"/>
                <a:cs typeface="Arial"/>
              </a:rPr>
              <a:t> du </a:t>
            </a:r>
            <a:r>
              <a:rPr lang="en-US" sz="1400" b="1" u="sng" dirty="0" err="1">
                <a:solidFill>
                  <a:schemeClr val="tx2"/>
                </a:solidFill>
                <a:latin typeface="Arial"/>
                <a:ea typeface="MS PGothic"/>
                <a:cs typeface="Arial"/>
              </a:rPr>
              <a:t>baromêtre</a:t>
            </a:r>
            <a:r>
              <a:rPr lang="en-US" sz="1400" b="1" u="sng" dirty="0">
                <a:solidFill>
                  <a:schemeClr val="tx2"/>
                </a:solidFill>
                <a:latin typeface="Arial"/>
                <a:ea typeface="MS PGothic"/>
                <a:cs typeface="Arial"/>
              </a:rPr>
              <a:t> interne : 88% des </a:t>
            </a:r>
            <a:r>
              <a:rPr lang="en-US" sz="1400" b="1" u="sng" dirty="0" err="1">
                <a:solidFill>
                  <a:schemeClr val="tx2"/>
                </a:solidFill>
                <a:latin typeface="Arial"/>
                <a:ea typeface="MS PGothic"/>
                <a:cs typeface="Arial"/>
              </a:rPr>
              <a:t>collaborateurs-trices</a:t>
            </a:r>
            <a:r>
              <a:rPr lang="en-US" sz="1400" b="1" u="sng" dirty="0">
                <a:solidFill>
                  <a:schemeClr val="tx2"/>
                </a:solidFill>
                <a:latin typeface="Arial"/>
                <a:ea typeface="MS PGothic"/>
                <a:cs typeface="Arial"/>
              </a:rPr>
              <a:t> </a:t>
            </a:r>
            <a:r>
              <a:rPr lang="en-US" sz="1400" b="1" u="sng" dirty="0" err="1">
                <a:solidFill>
                  <a:schemeClr val="tx2"/>
                </a:solidFill>
                <a:latin typeface="Arial"/>
                <a:ea typeface="MS PGothic"/>
                <a:cs typeface="Arial"/>
              </a:rPr>
              <a:t>estiment</a:t>
            </a:r>
            <a:r>
              <a:rPr lang="en-US" sz="1400" b="1" u="sng" dirty="0">
                <a:solidFill>
                  <a:schemeClr val="tx2"/>
                </a:solidFill>
                <a:latin typeface="Arial"/>
                <a:ea typeface="MS PGothic"/>
                <a:cs typeface="Arial"/>
              </a:rPr>
              <a:t> </a:t>
            </a:r>
            <a:r>
              <a:rPr lang="en-US" sz="1400" b="1" u="sng" dirty="0" err="1">
                <a:solidFill>
                  <a:schemeClr val="tx2"/>
                </a:solidFill>
                <a:latin typeface="Arial"/>
                <a:ea typeface="MS PGothic"/>
                <a:cs typeface="Arial"/>
              </a:rPr>
              <a:t>pouvoir</a:t>
            </a:r>
            <a:r>
              <a:rPr lang="en-US" sz="1400" b="1" u="sng" dirty="0">
                <a:solidFill>
                  <a:schemeClr val="tx2"/>
                </a:solidFill>
                <a:latin typeface="Arial"/>
                <a:ea typeface="MS PGothic"/>
                <a:cs typeface="Arial"/>
              </a:rPr>
              <a:t> </a:t>
            </a:r>
            <a:r>
              <a:rPr lang="en-US" sz="1400" b="1" u="sng" dirty="0" err="1">
                <a:solidFill>
                  <a:schemeClr val="tx2"/>
                </a:solidFill>
                <a:latin typeface="Arial"/>
                <a:ea typeface="MS PGothic"/>
                <a:cs typeface="Arial"/>
              </a:rPr>
              <a:t>être</a:t>
            </a:r>
            <a:r>
              <a:rPr lang="en-US" sz="1400" b="1" u="sng" dirty="0">
                <a:solidFill>
                  <a:schemeClr val="tx2"/>
                </a:solidFill>
                <a:latin typeface="Arial"/>
                <a:ea typeface="MS PGothic"/>
                <a:cs typeface="Arial"/>
              </a:rPr>
              <a:t> </a:t>
            </a:r>
            <a:r>
              <a:rPr lang="en-US" sz="1400" b="1" u="sng" dirty="0" err="1">
                <a:solidFill>
                  <a:schemeClr val="tx2"/>
                </a:solidFill>
                <a:latin typeface="Arial"/>
                <a:ea typeface="MS PGothic"/>
                <a:cs typeface="Arial"/>
              </a:rPr>
              <a:t>eux-même</a:t>
            </a:r>
            <a:r>
              <a:rPr lang="en-US" sz="1400" b="1" u="sng" dirty="0">
                <a:solidFill>
                  <a:schemeClr val="tx2"/>
                </a:solidFill>
                <a:latin typeface="Arial"/>
                <a:ea typeface="MS PGothic"/>
                <a:cs typeface="Arial"/>
              </a:rPr>
              <a:t> au travail</a:t>
            </a:r>
            <a:endParaRPr lang="en-US" sz="1400" b="1" u="sng" dirty="0">
              <a:solidFill>
                <a:schemeClr val="tx2"/>
              </a:solidFill>
              <a:ea typeface="MS PGothic"/>
            </a:endParaRPr>
          </a:p>
        </p:txBody>
      </p:sp>
      <p:sp>
        <p:nvSpPr>
          <p:cNvPr id="3" name="Title 2">
            <a:extLst>
              <a:ext uri="{FF2B5EF4-FFF2-40B4-BE49-F238E27FC236}">
                <a16:creationId xmlns:a16="http://schemas.microsoft.com/office/drawing/2014/main" id="{3A7EC372-8B2C-49E0-B4EB-FF5D70025237}"/>
              </a:ext>
            </a:extLst>
          </p:cNvPr>
          <p:cNvSpPr>
            <a:spLocks noGrp="1"/>
          </p:cNvSpPr>
          <p:nvPr>
            <p:ph type="title"/>
          </p:nvPr>
        </p:nvSpPr>
        <p:spPr/>
        <p:txBody>
          <a:bodyPr/>
          <a:lstStyle/>
          <a:p>
            <a:r>
              <a:rPr lang="en-US">
                <a:ea typeface="MS PGothic"/>
                <a:cs typeface="Arial"/>
              </a:rPr>
              <a:t>Droits Humains – Mesure des Résultats</a:t>
            </a:r>
            <a:endParaRPr lang="en-US"/>
          </a:p>
        </p:txBody>
      </p:sp>
    </p:spTree>
    <p:extLst>
      <p:ext uri="{BB962C8B-B14F-4D97-AF65-F5344CB8AC3E}">
        <p14:creationId xmlns:p14="http://schemas.microsoft.com/office/powerpoint/2010/main" val="3126821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직사각형 17">
            <a:extLst>
              <a:ext uri="{FF2B5EF4-FFF2-40B4-BE49-F238E27FC236}">
                <a16:creationId xmlns:a16="http://schemas.microsoft.com/office/drawing/2014/main" id="{AFD771FB-B090-440A-B8C9-BD4A90A36C4E}"/>
              </a:ext>
            </a:extLst>
          </p:cNvPr>
          <p:cNvSpPr/>
          <p:nvPr/>
        </p:nvSpPr>
        <p:spPr>
          <a:xfrm>
            <a:off x="-1" y="4009036"/>
            <a:ext cx="10799763" cy="3190273"/>
          </a:xfrm>
          <a:prstGeom prst="rect">
            <a:avLst/>
          </a:prstGeom>
          <a:solidFill>
            <a:srgbClr val="6EB4BE"/>
          </a:solidFill>
          <a:ln w="12700" cap="flat" cmpd="sng" algn="ctr">
            <a:noFill/>
            <a:prstDash val="solid"/>
            <a:miter lim="800000"/>
          </a:ln>
          <a:effectLst/>
        </p:spPr>
        <p:txBody>
          <a:bodyPr rot="0" spcFirstLastPara="0" vertOverflow="overflow" horzOverflow="overflow" vert="horz" wrap="square" lIns="107998" tIns="53999" rIns="107998" bIns="53999" numCol="1" spcCol="0" rtlCol="0" fromWordArt="0" anchor="ctr" anchorCtr="0" forceAA="0" compatLnSpc="1">
            <a:prstTxWarp prst="textNoShape">
              <a:avLst/>
            </a:prstTxWarp>
            <a:noAutofit/>
          </a:bodyPr>
          <a:lstStyle/>
          <a:p>
            <a:pPr algn="ctr" defTabSz="1079998" eaLnBrk="1" fontAlgn="auto" hangingPunct="1">
              <a:spcBef>
                <a:spcPts val="0"/>
              </a:spcBef>
              <a:spcAft>
                <a:spcPts val="0"/>
              </a:spcAft>
              <a:defRPr/>
            </a:pPr>
            <a:endParaRPr lang="ko-KR" altLang="en-US" sz="3189" kern="0">
              <a:solidFill>
                <a:prstClr val="white"/>
              </a:solidFill>
              <a:latin typeface="Arial"/>
            </a:endParaRPr>
          </a:p>
        </p:txBody>
      </p:sp>
      <p:sp>
        <p:nvSpPr>
          <p:cNvPr id="31" name="TextBox 30">
            <a:extLst>
              <a:ext uri="{FF2B5EF4-FFF2-40B4-BE49-F238E27FC236}">
                <a16:creationId xmlns:a16="http://schemas.microsoft.com/office/drawing/2014/main" id="{AAD40B4F-A391-4813-A6F7-4F8C9E8E84B8}"/>
              </a:ext>
            </a:extLst>
          </p:cNvPr>
          <p:cNvSpPr txBox="1"/>
          <p:nvPr/>
        </p:nvSpPr>
        <p:spPr>
          <a:xfrm>
            <a:off x="315766" y="5151702"/>
            <a:ext cx="2232481" cy="1691745"/>
          </a:xfrm>
          <a:prstGeom prst="rect">
            <a:avLst/>
          </a:prstGeom>
          <a:noFill/>
        </p:spPr>
        <p:txBody>
          <a:bodyPr wrap="square" rtlCol="0">
            <a:spAutoFit/>
          </a:bodyPr>
          <a:lstStyle/>
          <a:p>
            <a:pPr defTabSz="1079998"/>
            <a:r>
              <a:rPr lang="fr-FR" altLang="ko-KR" sz="1299">
                <a:solidFill>
                  <a:prstClr val="white"/>
                </a:solidFill>
                <a:latin typeface="Avenir Next LT Pro Light" panose="020B0304020202020204" pitchFamily="34" charset="0"/>
                <a:ea typeface="+mj-ea"/>
              </a:rPr>
              <a:t>PageGroup mobilise ses collaborateurs à trier et réduire les déchets au quotidien, lors des déjeuners et pauses, à réduire leurs impressions à travers des challenges collectifs.</a:t>
            </a:r>
          </a:p>
        </p:txBody>
      </p:sp>
      <p:sp>
        <p:nvSpPr>
          <p:cNvPr id="32" name="TextBox 31">
            <a:extLst>
              <a:ext uri="{FF2B5EF4-FFF2-40B4-BE49-F238E27FC236}">
                <a16:creationId xmlns:a16="http://schemas.microsoft.com/office/drawing/2014/main" id="{622DAA31-75F5-4208-A314-36CCADD17AE1}"/>
              </a:ext>
            </a:extLst>
          </p:cNvPr>
          <p:cNvSpPr txBox="1"/>
          <p:nvPr/>
        </p:nvSpPr>
        <p:spPr>
          <a:xfrm>
            <a:off x="315766" y="4030924"/>
            <a:ext cx="2222336" cy="855619"/>
          </a:xfrm>
          <a:prstGeom prst="rect">
            <a:avLst/>
          </a:prstGeom>
          <a:noFill/>
        </p:spPr>
        <p:txBody>
          <a:bodyPr wrap="square" rtlCol="0" anchor="b">
            <a:spAutoFit/>
          </a:bodyPr>
          <a:lstStyle/>
          <a:p>
            <a:pPr defTabSz="1079998"/>
            <a:r>
              <a:rPr lang="en-US" altLang="ko-KR" sz="2480">
                <a:solidFill>
                  <a:prstClr val="white"/>
                </a:solidFill>
                <a:latin typeface="+mj-ea"/>
                <a:ea typeface="+mj-ea"/>
              </a:rPr>
              <a:t>REDUIRE LES DECHETS</a:t>
            </a:r>
          </a:p>
        </p:txBody>
      </p:sp>
      <p:sp>
        <p:nvSpPr>
          <p:cNvPr id="33" name="TextBox 32">
            <a:extLst>
              <a:ext uri="{FF2B5EF4-FFF2-40B4-BE49-F238E27FC236}">
                <a16:creationId xmlns:a16="http://schemas.microsoft.com/office/drawing/2014/main" id="{FC1FD524-1E8C-4DB8-B8B5-750D2165C1D5}"/>
              </a:ext>
            </a:extLst>
          </p:cNvPr>
          <p:cNvSpPr txBox="1"/>
          <p:nvPr/>
        </p:nvSpPr>
        <p:spPr>
          <a:xfrm>
            <a:off x="3008112" y="5166701"/>
            <a:ext cx="2232481" cy="1691745"/>
          </a:xfrm>
          <a:prstGeom prst="rect">
            <a:avLst/>
          </a:prstGeom>
          <a:noFill/>
        </p:spPr>
        <p:txBody>
          <a:bodyPr wrap="square" rtlCol="0">
            <a:spAutoFit/>
          </a:bodyPr>
          <a:lstStyle/>
          <a:p>
            <a:pPr defTabSz="1079998"/>
            <a:r>
              <a:rPr lang="fr-FR" altLang="ko-KR" sz="1299">
                <a:solidFill>
                  <a:prstClr val="white"/>
                </a:solidFill>
                <a:latin typeface="Avenir Next LT Pro Light" panose="020B0304020202020204" pitchFamily="34" charset="0"/>
                <a:ea typeface="+mj-ea"/>
              </a:rPr>
              <a:t>PageGroup s’engage à réduire sa consommation d’énergie en incitant ses collaborateurs à éteindre leur ordinateur et les éclairages chaque soir, à débrancher leurs appareils et chargeurs.</a:t>
            </a:r>
          </a:p>
        </p:txBody>
      </p:sp>
      <p:sp>
        <p:nvSpPr>
          <p:cNvPr id="34" name="TextBox 33">
            <a:extLst>
              <a:ext uri="{FF2B5EF4-FFF2-40B4-BE49-F238E27FC236}">
                <a16:creationId xmlns:a16="http://schemas.microsoft.com/office/drawing/2014/main" id="{C77EAA39-ADD2-4A70-B6A5-4B87D6F70EB1}"/>
              </a:ext>
            </a:extLst>
          </p:cNvPr>
          <p:cNvSpPr txBox="1"/>
          <p:nvPr/>
        </p:nvSpPr>
        <p:spPr>
          <a:xfrm>
            <a:off x="5690260" y="5181701"/>
            <a:ext cx="2232481" cy="1691745"/>
          </a:xfrm>
          <a:prstGeom prst="rect">
            <a:avLst/>
          </a:prstGeom>
          <a:noFill/>
        </p:spPr>
        <p:txBody>
          <a:bodyPr wrap="square" rtlCol="0">
            <a:spAutoFit/>
          </a:bodyPr>
          <a:lstStyle/>
          <a:p>
            <a:pPr defTabSz="1079998"/>
            <a:r>
              <a:rPr lang="fr-FR" altLang="ko-KR" sz="1299">
                <a:solidFill>
                  <a:prstClr val="white"/>
                </a:solidFill>
                <a:latin typeface="Avenir Next LT Pro Light" panose="020B0304020202020204" pitchFamily="34" charset="0"/>
                <a:ea typeface="+mj-ea"/>
              </a:rPr>
              <a:t>Au moment de choisir leur voiture de fonction, les collaborateurs PageGroup peuvent opter pour la Car/Bicycle </a:t>
            </a:r>
            <a:r>
              <a:rPr lang="fr-FR" altLang="ko-KR" sz="1299" err="1">
                <a:solidFill>
                  <a:prstClr val="white"/>
                </a:solidFill>
                <a:latin typeface="Avenir Next LT Pro Light" panose="020B0304020202020204" pitchFamily="34" charset="0"/>
                <a:ea typeface="+mj-ea"/>
              </a:rPr>
              <a:t>Allowance</a:t>
            </a:r>
            <a:r>
              <a:rPr lang="fr-FR" altLang="ko-KR" sz="1299">
                <a:solidFill>
                  <a:prstClr val="white"/>
                </a:solidFill>
                <a:latin typeface="Avenir Next LT Pro Light" panose="020B0304020202020204" pitchFamily="34" charset="0"/>
                <a:ea typeface="+mj-ea"/>
              </a:rPr>
              <a:t>, une voiture en car sharing, une voiture hybride ou un véhicule thermique.</a:t>
            </a:r>
          </a:p>
        </p:txBody>
      </p:sp>
      <p:sp>
        <p:nvSpPr>
          <p:cNvPr id="35" name="TextBox 34">
            <a:extLst>
              <a:ext uri="{FF2B5EF4-FFF2-40B4-BE49-F238E27FC236}">
                <a16:creationId xmlns:a16="http://schemas.microsoft.com/office/drawing/2014/main" id="{F937FF9F-28FE-494D-B612-D5BDE1C8DCF7}"/>
              </a:ext>
            </a:extLst>
          </p:cNvPr>
          <p:cNvSpPr txBox="1"/>
          <p:nvPr/>
        </p:nvSpPr>
        <p:spPr>
          <a:xfrm>
            <a:off x="8362224" y="5196701"/>
            <a:ext cx="2232481" cy="1491819"/>
          </a:xfrm>
          <a:prstGeom prst="rect">
            <a:avLst/>
          </a:prstGeom>
          <a:noFill/>
        </p:spPr>
        <p:txBody>
          <a:bodyPr wrap="square" rtlCol="0">
            <a:spAutoFit/>
          </a:bodyPr>
          <a:lstStyle/>
          <a:p>
            <a:pPr defTabSz="1079998"/>
            <a:r>
              <a:rPr lang="fr-FR" altLang="ko-KR" sz="1299">
                <a:solidFill>
                  <a:prstClr val="white"/>
                </a:solidFill>
                <a:latin typeface="Avenir Next LT Pro Light" panose="020B0304020202020204" pitchFamily="34" charset="0"/>
                <a:ea typeface="+mj-ea"/>
              </a:rPr>
              <a:t>Changer les habitudes des collaborateurs PageGroup consiste à limiter les conversations internes par email et les envois de pièces jointes en utilisant des outils collaboratifs</a:t>
            </a:r>
            <a:r>
              <a:rPr lang="en-US" altLang="ko-KR" sz="1299">
                <a:solidFill>
                  <a:prstClr val="white"/>
                </a:solidFill>
                <a:latin typeface="Avenir Next LT Pro Light" panose="020B0304020202020204" pitchFamily="34" charset="0"/>
                <a:ea typeface="+mj-ea"/>
              </a:rPr>
              <a:t>.</a:t>
            </a:r>
          </a:p>
        </p:txBody>
      </p:sp>
      <p:sp>
        <p:nvSpPr>
          <p:cNvPr id="36" name="TextBox 35">
            <a:extLst>
              <a:ext uri="{FF2B5EF4-FFF2-40B4-BE49-F238E27FC236}">
                <a16:creationId xmlns:a16="http://schemas.microsoft.com/office/drawing/2014/main" id="{93157ABD-EC7C-4D46-8C10-D902C8390565}"/>
              </a:ext>
            </a:extLst>
          </p:cNvPr>
          <p:cNvSpPr txBox="1"/>
          <p:nvPr/>
        </p:nvSpPr>
        <p:spPr>
          <a:xfrm>
            <a:off x="3008111" y="4030924"/>
            <a:ext cx="2436745" cy="855619"/>
          </a:xfrm>
          <a:prstGeom prst="rect">
            <a:avLst/>
          </a:prstGeom>
          <a:noFill/>
        </p:spPr>
        <p:txBody>
          <a:bodyPr wrap="square" rtlCol="0" anchor="b">
            <a:spAutoFit/>
          </a:bodyPr>
          <a:lstStyle/>
          <a:p>
            <a:pPr defTabSz="1079998"/>
            <a:r>
              <a:rPr lang="en-US" altLang="ko-KR" sz="2480">
                <a:solidFill>
                  <a:prstClr val="white"/>
                </a:solidFill>
                <a:latin typeface="+mj-ea"/>
                <a:ea typeface="+mj-ea"/>
              </a:rPr>
              <a:t>ECONOMISER L’ENERGIE</a:t>
            </a:r>
          </a:p>
        </p:txBody>
      </p:sp>
      <p:sp>
        <p:nvSpPr>
          <p:cNvPr id="37" name="TextBox 36">
            <a:extLst>
              <a:ext uri="{FF2B5EF4-FFF2-40B4-BE49-F238E27FC236}">
                <a16:creationId xmlns:a16="http://schemas.microsoft.com/office/drawing/2014/main" id="{E16DBC44-5330-45C7-AB27-79BCBDD3F922}"/>
              </a:ext>
            </a:extLst>
          </p:cNvPr>
          <p:cNvSpPr txBox="1"/>
          <p:nvPr/>
        </p:nvSpPr>
        <p:spPr>
          <a:xfrm>
            <a:off x="5690259" y="3914440"/>
            <a:ext cx="2677141" cy="1237262"/>
          </a:xfrm>
          <a:prstGeom prst="rect">
            <a:avLst/>
          </a:prstGeom>
          <a:noFill/>
        </p:spPr>
        <p:txBody>
          <a:bodyPr wrap="square" rtlCol="0" anchor="b">
            <a:spAutoFit/>
          </a:bodyPr>
          <a:lstStyle/>
          <a:p>
            <a:pPr defTabSz="1079998"/>
            <a:r>
              <a:rPr lang="en-US" altLang="ko-KR" sz="2480">
                <a:solidFill>
                  <a:prstClr val="white"/>
                </a:solidFill>
                <a:latin typeface="+mj-ea"/>
                <a:ea typeface="+mj-ea"/>
              </a:rPr>
              <a:t>REDUIRE L’EMPREINTE CARBONE</a:t>
            </a:r>
          </a:p>
        </p:txBody>
      </p:sp>
      <p:sp>
        <p:nvSpPr>
          <p:cNvPr id="38" name="TextBox 37">
            <a:extLst>
              <a:ext uri="{FF2B5EF4-FFF2-40B4-BE49-F238E27FC236}">
                <a16:creationId xmlns:a16="http://schemas.microsoft.com/office/drawing/2014/main" id="{08866076-39AE-4C1F-AB6D-2A4BE48FDAE4}"/>
              </a:ext>
            </a:extLst>
          </p:cNvPr>
          <p:cNvSpPr txBox="1"/>
          <p:nvPr/>
        </p:nvSpPr>
        <p:spPr>
          <a:xfrm>
            <a:off x="8362223" y="3590302"/>
            <a:ext cx="2437539" cy="1618905"/>
          </a:xfrm>
          <a:prstGeom prst="rect">
            <a:avLst/>
          </a:prstGeom>
          <a:noFill/>
        </p:spPr>
        <p:txBody>
          <a:bodyPr wrap="square" rtlCol="0" anchor="b">
            <a:spAutoFit/>
          </a:bodyPr>
          <a:lstStyle/>
          <a:p>
            <a:pPr defTabSz="1079998"/>
            <a:r>
              <a:rPr lang="en-US" altLang="ko-KR" sz="2480">
                <a:solidFill>
                  <a:prstClr val="white"/>
                </a:solidFill>
                <a:latin typeface="+mj-ea"/>
                <a:ea typeface="+mj-ea"/>
              </a:rPr>
              <a:t>MODIFIER L’UTILISATION DU NUMERIQUE</a:t>
            </a:r>
          </a:p>
        </p:txBody>
      </p:sp>
      <p:cxnSp>
        <p:nvCxnSpPr>
          <p:cNvPr id="39" name="직선 연결선 55">
            <a:extLst>
              <a:ext uri="{FF2B5EF4-FFF2-40B4-BE49-F238E27FC236}">
                <a16:creationId xmlns:a16="http://schemas.microsoft.com/office/drawing/2014/main" id="{D3733EF6-67B9-4ECC-84E6-5DE81174299D}"/>
              </a:ext>
            </a:extLst>
          </p:cNvPr>
          <p:cNvCxnSpPr>
            <a:cxnSpLocks/>
          </p:cNvCxnSpPr>
          <p:nvPr/>
        </p:nvCxnSpPr>
        <p:spPr>
          <a:xfrm rot="10800000">
            <a:off x="2241097" y="3177317"/>
            <a:ext cx="950371" cy="0"/>
          </a:xfrm>
          <a:prstGeom prst="line">
            <a:avLst/>
          </a:prstGeom>
          <a:noFill/>
          <a:ln w="19050" cap="flat" cmpd="sng" algn="ctr">
            <a:solidFill>
              <a:srgbClr val="017D85"/>
            </a:solidFill>
            <a:prstDash val="solid"/>
            <a:miter lim="800000"/>
            <a:headEnd type="oval" w="med" len="med"/>
            <a:tailEnd type="oval" w="med" len="med"/>
          </a:ln>
          <a:effectLst/>
        </p:spPr>
      </p:cxnSp>
      <p:cxnSp>
        <p:nvCxnSpPr>
          <p:cNvPr id="40" name="직선 연결선 56">
            <a:extLst>
              <a:ext uri="{FF2B5EF4-FFF2-40B4-BE49-F238E27FC236}">
                <a16:creationId xmlns:a16="http://schemas.microsoft.com/office/drawing/2014/main" id="{32E5AA7E-CC3C-4D70-810A-73C0AE53DE56}"/>
              </a:ext>
            </a:extLst>
          </p:cNvPr>
          <p:cNvCxnSpPr>
            <a:cxnSpLocks/>
          </p:cNvCxnSpPr>
          <p:nvPr/>
        </p:nvCxnSpPr>
        <p:spPr>
          <a:xfrm rot="10800000">
            <a:off x="4955891" y="3158567"/>
            <a:ext cx="950371" cy="0"/>
          </a:xfrm>
          <a:prstGeom prst="line">
            <a:avLst/>
          </a:prstGeom>
          <a:noFill/>
          <a:ln w="19050" cap="flat" cmpd="sng" algn="ctr">
            <a:solidFill>
              <a:srgbClr val="017D85"/>
            </a:solidFill>
            <a:prstDash val="solid"/>
            <a:miter lim="800000"/>
            <a:headEnd type="oval" w="med" len="med"/>
            <a:tailEnd type="oval" w="med" len="med"/>
          </a:ln>
          <a:effectLst/>
        </p:spPr>
      </p:cxnSp>
      <p:cxnSp>
        <p:nvCxnSpPr>
          <p:cNvPr id="41" name="직선 연결선 57">
            <a:extLst>
              <a:ext uri="{FF2B5EF4-FFF2-40B4-BE49-F238E27FC236}">
                <a16:creationId xmlns:a16="http://schemas.microsoft.com/office/drawing/2014/main" id="{72BA53C4-BF21-40F8-8BEF-E42B9ED6CB28}"/>
              </a:ext>
            </a:extLst>
          </p:cNvPr>
          <p:cNvCxnSpPr>
            <a:cxnSpLocks/>
          </p:cNvCxnSpPr>
          <p:nvPr/>
        </p:nvCxnSpPr>
        <p:spPr>
          <a:xfrm rot="10800000">
            <a:off x="7650320" y="3139816"/>
            <a:ext cx="950371" cy="0"/>
          </a:xfrm>
          <a:prstGeom prst="line">
            <a:avLst/>
          </a:prstGeom>
          <a:noFill/>
          <a:ln w="19050" cap="flat" cmpd="sng" algn="ctr">
            <a:solidFill>
              <a:srgbClr val="017D85"/>
            </a:solidFill>
            <a:prstDash val="solid"/>
            <a:miter lim="800000"/>
            <a:headEnd type="oval" w="med" len="med"/>
            <a:tailEnd type="oval" w="med" len="med"/>
          </a:ln>
          <a:effectLst/>
        </p:spPr>
      </p:cxnSp>
      <p:grpSp>
        <p:nvGrpSpPr>
          <p:cNvPr id="42" name="Group 41">
            <a:extLst>
              <a:ext uri="{FF2B5EF4-FFF2-40B4-BE49-F238E27FC236}">
                <a16:creationId xmlns:a16="http://schemas.microsoft.com/office/drawing/2014/main" id="{2C3ECDF4-FD12-4B9D-8CC2-23B15C990AF3}"/>
              </a:ext>
            </a:extLst>
          </p:cNvPr>
          <p:cNvGrpSpPr/>
          <p:nvPr/>
        </p:nvGrpSpPr>
        <p:grpSpPr>
          <a:xfrm rot="10800000" flipH="1" flipV="1">
            <a:off x="851021" y="2558831"/>
            <a:ext cx="1161971" cy="1161971"/>
            <a:chOff x="5833678" y="585323"/>
            <a:chExt cx="790407" cy="790407"/>
          </a:xfrm>
          <a:noFill/>
        </p:grpSpPr>
        <p:sp>
          <p:nvSpPr>
            <p:cNvPr id="43" name="Arc 3">
              <a:extLst>
                <a:ext uri="{FF2B5EF4-FFF2-40B4-BE49-F238E27FC236}">
                  <a16:creationId xmlns:a16="http://schemas.microsoft.com/office/drawing/2014/main" id="{E538A2FC-7A9E-4A39-B82D-38A1A928AAEF}"/>
                </a:ext>
              </a:extLst>
            </p:cNvPr>
            <p:cNvSpPr/>
            <p:nvPr/>
          </p:nvSpPr>
          <p:spPr>
            <a:xfrm>
              <a:off x="5833678" y="585323"/>
              <a:ext cx="790407" cy="790407"/>
            </a:xfrm>
            <a:prstGeom prst="arc">
              <a:avLst>
                <a:gd name="adj1" fmla="val 5431911"/>
                <a:gd name="adj2" fmla="val 16174202"/>
              </a:avLst>
            </a:prstGeom>
            <a:grpFill/>
            <a:ln w="25400" cap="flat" cmpd="sng" algn="ctr">
              <a:solidFill>
                <a:srgbClr val="017D85"/>
              </a:solidFill>
              <a:prstDash val="solid"/>
              <a:miter lim="800000"/>
              <a:headEnd type="oval"/>
              <a:tailEnd w="lg" len="lg"/>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sp>
          <p:nvSpPr>
            <p:cNvPr id="44" name="Oval 43">
              <a:extLst>
                <a:ext uri="{FF2B5EF4-FFF2-40B4-BE49-F238E27FC236}">
                  <a16:creationId xmlns:a16="http://schemas.microsoft.com/office/drawing/2014/main" id="{F00529E0-F5EB-4626-81AC-78A5FB2CB933}"/>
                </a:ext>
              </a:extLst>
            </p:cNvPr>
            <p:cNvSpPr/>
            <p:nvPr/>
          </p:nvSpPr>
          <p:spPr>
            <a:xfrm>
              <a:off x="5907909" y="658049"/>
              <a:ext cx="644956" cy="644955"/>
            </a:xfrm>
            <a:prstGeom prst="ellipse">
              <a:avLst/>
            </a:prstGeom>
            <a:grpFill/>
            <a:ln w="12700" cap="flat" cmpd="sng" algn="ctr">
              <a:solidFill>
                <a:srgbClr val="017D85"/>
              </a:solidFill>
              <a:prstDash val="solid"/>
              <a:miter lim="800000"/>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grpSp>
      <p:grpSp>
        <p:nvGrpSpPr>
          <p:cNvPr id="45" name="Group 44">
            <a:extLst>
              <a:ext uri="{FF2B5EF4-FFF2-40B4-BE49-F238E27FC236}">
                <a16:creationId xmlns:a16="http://schemas.microsoft.com/office/drawing/2014/main" id="{5985662B-6EB2-47BD-BC01-2040A0AA8BE4}"/>
              </a:ext>
            </a:extLst>
          </p:cNvPr>
          <p:cNvGrpSpPr/>
          <p:nvPr/>
        </p:nvGrpSpPr>
        <p:grpSpPr>
          <a:xfrm rot="10800000" flipH="1" flipV="1">
            <a:off x="6225515" y="2558831"/>
            <a:ext cx="1161971" cy="1161971"/>
            <a:chOff x="5833678" y="585323"/>
            <a:chExt cx="790407" cy="790407"/>
          </a:xfrm>
          <a:noFill/>
        </p:grpSpPr>
        <p:sp>
          <p:nvSpPr>
            <p:cNvPr id="46" name="Arc 3">
              <a:extLst>
                <a:ext uri="{FF2B5EF4-FFF2-40B4-BE49-F238E27FC236}">
                  <a16:creationId xmlns:a16="http://schemas.microsoft.com/office/drawing/2014/main" id="{62F976AD-7C0B-4D32-9940-0BEB4FE33D63}"/>
                </a:ext>
              </a:extLst>
            </p:cNvPr>
            <p:cNvSpPr/>
            <p:nvPr/>
          </p:nvSpPr>
          <p:spPr>
            <a:xfrm>
              <a:off x="5833678" y="585323"/>
              <a:ext cx="790407" cy="790407"/>
            </a:xfrm>
            <a:prstGeom prst="arc">
              <a:avLst>
                <a:gd name="adj1" fmla="val 8245652"/>
                <a:gd name="adj2" fmla="val 16174202"/>
              </a:avLst>
            </a:prstGeom>
            <a:grpFill/>
            <a:ln w="25400" cap="flat" cmpd="sng" algn="ctr">
              <a:solidFill>
                <a:srgbClr val="017D85"/>
              </a:solidFill>
              <a:prstDash val="solid"/>
              <a:miter lim="800000"/>
              <a:headEnd type="oval"/>
              <a:tailEnd w="lg" len="lg"/>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sp>
          <p:nvSpPr>
            <p:cNvPr id="47" name="Oval 46">
              <a:extLst>
                <a:ext uri="{FF2B5EF4-FFF2-40B4-BE49-F238E27FC236}">
                  <a16:creationId xmlns:a16="http://schemas.microsoft.com/office/drawing/2014/main" id="{39082F25-03CE-4BF3-87DD-1ACCEA267F7A}"/>
                </a:ext>
              </a:extLst>
            </p:cNvPr>
            <p:cNvSpPr/>
            <p:nvPr/>
          </p:nvSpPr>
          <p:spPr>
            <a:xfrm>
              <a:off x="5907909" y="658049"/>
              <a:ext cx="644956" cy="644955"/>
            </a:xfrm>
            <a:prstGeom prst="ellipse">
              <a:avLst/>
            </a:prstGeom>
            <a:grpFill/>
            <a:ln w="12700" cap="flat" cmpd="sng" algn="ctr">
              <a:solidFill>
                <a:srgbClr val="017D85"/>
              </a:solidFill>
              <a:prstDash val="solid"/>
              <a:miter lim="800000"/>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grpSp>
      <p:grpSp>
        <p:nvGrpSpPr>
          <p:cNvPr id="48" name="Group 47">
            <a:extLst>
              <a:ext uri="{FF2B5EF4-FFF2-40B4-BE49-F238E27FC236}">
                <a16:creationId xmlns:a16="http://schemas.microsoft.com/office/drawing/2014/main" id="{355704CF-36D6-49B9-937E-CB8E2732D6F0}"/>
              </a:ext>
            </a:extLst>
          </p:cNvPr>
          <p:cNvGrpSpPr/>
          <p:nvPr/>
        </p:nvGrpSpPr>
        <p:grpSpPr>
          <a:xfrm rot="10800000" flipH="1" flipV="1">
            <a:off x="8897478" y="2558833"/>
            <a:ext cx="1161971" cy="1161971"/>
            <a:chOff x="5833678" y="585323"/>
            <a:chExt cx="790407" cy="790407"/>
          </a:xfrm>
          <a:noFill/>
        </p:grpSpPr>
        <p:sp>
          <p:nvSpPr>
            <p:cNvPr id="49" name="Arc 3">
              <a:extLst>
                <a:ext uri="{FF2B5EF4-FFF2-40B4-BE49-F238E27FC236}">
                  <a16:creationId xmlns:a16="http://schemas.microsoft.com/office/drawing/2014/main" id="{CFD01296-6CA6-4EA0-9AD9-702183A06000}"/>
                </a:ext>
              </a:extLst>
            </p:cNvPr>
            <p:cNvSpPr/>
            <p:nvPr/>
          </p:nvSpPr>
          <p:spPr>
            <a:xfrm>
              <a:off x="5833678" y="585323"/>
              <a:ext cx="790407" cy="790407"/>
            </a:xfrm>
            <a:prstGeom prst="arc">
              <a:avLst>
                <a:gd name="adj1" fmla="val 5212527"/>
                <a:gd name="adj2" fmla="val 16174202"/>
              </a:avLst>
            </a:prstGeom>
            <a:grpFill/>
            <a:ln w="25400" cap="flat" cmpd="sng" algn="ctr">
              <a:solidFill>
                <a:srgbClr val="017D85"/>
              </a:solidFill>
              <a:prstDash val="solid"/>
              <a:miter lim="800000"/>
              <a:headEnd type="oval"/>
              <a:tailEnd w="lg" len="lg"/>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sp>
          <p:nvSpPr>
            <p:cNvPr id="50" name="Oval 49">
              <a:extLst>
                <a:ext uri="{FF2B5EF4-FFF2-40B4-BE49-F238E27FC236}">
                  <a16:creationId xmlns:a16="http://schemas.microsoft.com/office/drawing/2014/main" id="{58DF671A-16F5-4C6B-9CDC-ABB0C3286029}"/>
                </a:ext>
              </a:extLst>
            </p:cNvPr>
            <p:cNvSpPr/>
            <p:nvPr/>
          </p:nvSpPr>
          <p:spPr>
            <a:xfrm>
              <a:off x="5907909" y="658049"/>
              <a:ext cx="644956" cy="644955"/>
            </a:xfrm>
            <a:prstGeom prst="ellipse">
              <a:avLst/>
            </a:prstGeom>
            <a:grpFill/>
            <a:ln w="12700" cap="flat" cmpd="sng" algn="ctr">
              <a:solidFill>
                <a:srgbClr val="017D85"/>
              </a:solidFill>
              <a:prstDash val="solid"/>
              <a:miter lim="800000"/>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grpSp>
      <p:grpSp>
        <p:nvGrpSpPr>
          <p:cNvPr id="51" name="Group 50">
            <a:extLst>
              <a:ext uri="{FF2B5EF4-FFF2-40B4-BE49-F238E27FC236}">
                <a16:creationId xmlns:a16="http://schemas.microsoft.com/office/drawing/2014/main" id="{F080B742-8485-4D60-A85A-94FFBD6CABB1}"/>
              </a:ext>
            </a:extLst>
          </p:cNvPr>
          <p:cNvGrpSpPr/>
          <p:nvPr/>
        </p:nvGrpSpPr>
        <p:grpSpPr>
          <a:xfrm rot="10800000" flipH="1" flipV="1">
            <a:off x="3543367" y="2558831"/>
            <a:ext cx="1161971" cy="1161971"/>
            <a:chOff x="5833678" y="585323"/>
            <a:chExt cx="790407" cy="790407"/>
          </a:xfrm>
          <a:noFill/>
        </p:grpSpPr>
        <p:sp>
          <p:nvSpPr>
            <p:cNvPr id="52" name="Arc 3">
              <a:extLst>
                <a:ext uri="{FF2B5EF4-FFF2-40B4-BE49-F238E27FC236}">
                  <a16:creationId xmlns:a16="http://schemas.microsoft.com/office/drawing/2014/main" id="{D1BDC1AA-3470-48C6-8763-D9E78B2860C0}"/>
                </a:ext>
              </a:extLst>
            </p:cNvPr>
            <p:cNvSpPr/>
            <p:nvPr/>
          </p:nvSpPr>
          <p:spPr>
            <a:xfrm>
              <a:off x="5833678" y="585323"/>
              <a:ext cx="790407" cy="790407"/>
            </a:xfrm>
            <a:prstGeom prst="arc">
              <a:avLst>
                <a:gd name="adj1" fmla="val 10445525"/>
                <a:gd name="adj2" fmla="val 16174202"/>
              </a:avLst>
            </a:prstGeom>
            <a:grpFill/>
            <a:ln w="25400" cap="flat" cmpd="sng" algn="ctr">
              <a:solidFill>
                <a:srgbClr val="017D85"/>
              </a:solidFill>
              <a:prstDash val="solid"/>
              <a:miter lim="800000"/>
              <a:headEnd type="oval"/>
              <a:tailEnd w="lg" len="lg"/>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sp>
          <p:nvSpPr>
            <p:cNvPr id="53" name="Oval 52">
              <a:extLst>
                <a:ext uri="{FF2B5EF4-FFF2-40B4-BE49-F238E27FC236}">
                  <a16:creationId xmlns:a16="http://schemas.microsoft.com/office/drawing/2014/main" id="{9C853C89-FB4E-4A8C-8212-3F24579269FB}"/>
                </a:ext>
              </a:extLst>
            </p:cNvPr>
            <p:cNvSpPr/>
            <p:nvPr/>
          </p:nvSpPr>
          <p:spPr>
            <a:xfrm>
              <a:off x="5907909" y="658049"/>
              <a:ext cx="644956" cy="644955"/>
            </a:xfrm>
            <a:prstGeom prst="ellipse">
              <a:avLst/>
            </a:prstGeom>
            <a:grpFill/>
            <a:ln w="12700" cap="flat" cmpd="sng" algn="ctr">
              <a:solidFill>
                <a:srgbClr val="017D85"/>
              </a:solidFill>
              <a:prstDash val="solid"/>
              <a:miter lim="800000"/>
            </a:ln>
            <a:effectLst/>
          </p:spPr>
          <p:txBody>
            <a:bodyPr rtlCol="0" anchor="ctr"/>
            <a:lstStyle/>
            <a:p>
              <a:pPr algn="ctr" defTabSz="1079998" eaLnBrk="1" fontAlgn="auto" hangingPunct="1">
                <a:spcBef>
                  <a:spcPts val="0"/>
                </a:spcBef>
                <a:spcAft>
                  <a:spcPts val="0"/>
                </a:spcAft>
                <a:defRPr/>
              </a:pPr>
              <a:endParaRPr lang="en-US" sz="2835" kern="0">
                <a:solidFill>
                  <a:prstClr val="black"/>
                </a:solidFill>
                <a:latin typeface="Arial"/>
              </a:endParaRPr>
            </a:p>
          </p:txBody>
        </p:sp>
      </p:grpSp>
      <p:sp>
        <p:nvSpPr>
          <p:cNvPr id="70" name="Left Arrow 1">
            <a:extLst>
              <a:ext uri="{FF2B5EF4-FFF2-40B4-BE49-F238E27FC236}">
                <a16:creationId xmlns:a16="http://schemas.microsoft.com/office/drawing/2014/main" id="{528CDC35-31E4-47DA-AAFB-0A8D7CA526E1}"/>
              </a:ext>
            </a:extLst>
          </p:cNvPr>
          <p:cNvSpPr>
            <a:spLocks noChangeAspect="1"/>
          </p:cNvSpPr>
          <p:nvPr/>
        </p:nvSpPr>
        <p:spPr>
          <a:xfrm>
            <a:off x="1092325" y="2819383"/>
            <a:ext cx="642907" cy="625748"/>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rgbClr val="017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3189"/>
          </a:p>
        </p:txBody>
      </p:sp>
      <p:sp>
        <p:nvSpPr>
          <p:cNvPr id="71" name="Rounded Rectangle 51">
            <a:extLst>
              <a:ext uri="{FF2B5EF4-FFF2-40B4-BE49-F238E27FC236}">
                <a16:creationId xmlns:a16="http://schemas.microsoft.com/office/drawing/2014/main" id="{E6D9FEDE-2B1D-41DB-A056-AC0F612126F4}"/>
              </a:ext>
            </a:extLst>
          </p:cNvPr>
          <p:cNvSpPr/>
          <p:nvPr/>
        </p:nvSpPr>
        <p:spPr>
          <a:xfrm rot="16200000" flipH="1">
            <a:off x="3809630" y="2825061"/>
            <a:ext cx="639631" cy="602380"/>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rgbClr val="017D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998" tIns="53999" rIns="107998" bIns="53999" numCol="1" spcCol="0" rtlCol="0" fromWordArt="0" anchor="ctr" anchorCtr="0" forceAA="0" compatLnSpc="1">
            <a:prstTxWarp prst="textNoShape">
              <a:avLst/>
            </a:prstTxWarp>
            <a:noAutofit/>
          </a:bodyPr>
          <a:lstStyle/>
          <a:p>
            <a:pPr algn="ctr"/>
            <a:endParaRPr lang="ko-KR" altLang="en-US" sz="3189">
              <a:solidFill>
                <a:schemeClr val="tx1"/>
              </a:solidFill>
            </a:endParaRPr>
          </a:p>
        </p:txBody>
      </p:sp>
      <p:sp>
        <p:nvSpPr>
          <p:cNvPr id="72" name="Block Arc 6">
            <a:extLst>
              <a:ext uri="{FF2B5EF4-FFF2-40B4-BE49-F238E27FC236}">
                <a16:creationId xmlns:a16="http://schemas.microsoft.com/office/drawing/2014/main" id="{9C319E6F-9A30-4630-A207-429AA168DE38}"/>
              </a:ext>
            </a:extLst>
          </p:cNvPr>
          <p:cNvSpPr/>
          <p:nvPr/>
        </p:nvSpPr>
        <p:spPr>
          <a:xfrm>
            <a:off x="9189976" y="2867241"/>
            <a:ext cx="576975" cy="582651"/>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rgbClr val="017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3189">
              <a:solidFill>
                <a:schemeClr val="tx1"/>
              </a:solidFill>
            </a:endParaRPr>
          </a:p>
        </p:txBody>
      </p:sp>
      <p:sp>
        <p:nvSpPr>
          <p:cNvPr id="73" name="Rounded Rectangle 25">
            <a:extLst>
              <a:ext uri="{FF2B5EF4-FFF2-40B4-BE49-F238E27FC236}">
                <a16:creationId xmlns:a16="http://schemas.microsoft.com/office/drawing/2014/main" id="{C0226251-37D8-477F-ACCB-6B434ECCCEC2}"/>
              </a:ext>
            </a:extLst>
          </p:cNvPr>
          <p:cNvSpPr/>
          <p:nvPr/>
        </p:nvSpPr>
        <p:spPr>
          <a:xfrm>
            <a:off x="6454774" y="2885787"/>
            <a:ext cx="693268" cy="508057"/>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rgbClr val="017D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7998" tIns="53999" rIns="107998" bIns="53999" numCol="1" spcCol="0" rtlCol="0" fromWordArt="0" anchor="ctr" anchorCtr="0" forceAA="0" compatLnSpc="1">
            <a:prstTxWarp prst="textNoShape">
              <a:avLst/>
            </a:prstTxWarp>
            <a:noAutofit/>
          </a:bodyPr>
          <a:lstStyle/>
          <a:p>
            <a:pPr algn="ctr"/>
            <a:endParaRPr lang="ko-KR" altLang="en-US" sz="3189"/>
          </a:p>
        </p:txBody>
      </p:sp>
      <p:sp>
        <p:nvSpPr>
          <p:cNvPr id="54" name="Rectangle 53">
            <a:extLst>
              <a:ext uri="{FF2B5EF4-FFF2-40B4-BE49-F238E27FC236}">
                <a16:creationId xmlns:a16="http://schemas.microsoft.com/office/drawing/2014/main" id="{214C85DA-48C6-44E2-8936-90972B9E51F8}"/>
              </a:ext>
            </a:extLst>
          </p:cNvPr>
          <p:cNvSpPr/>
          <p:nvPr/>
        </p:nvSpPr>
        <p:spPr>
          <a:xfrm>
            <a:off x="-1" y="0"/>
            <a:ext cx="10799763" cy="1600200"/>
          </a:xfrm>
          <a:prstGeom prst="rect">
            <a:avLst/>
          </a:prstGeom>
          <a:blipFill>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Rectangle 54">
            <a:extLst>
              <a:ext uri="{FF2B5EF4-FFF2-40B4-BE49-F238E27FC236}">
                <a16:creationId xmlns:a16="http://schemas.microsoft.com/office/drawing/2014/main" id="{943A21FD-7D44-4772-8B4A-62ED53825E9B}"/>
              </a:ext>
            </a:extLst>
          </p:cNvPr>
          <p:cNvSpPr/>
          <p:nvPr/>
        </p:nvSpPr>
        <p:spPr>
          <a:xfrm>
            <a:off x="3218006" y="1932402"/>
            <a:ext cx="4363747" cy="370723"/>
          </a:xfrm>
          <a:prstGeom prst="rect">
            <a:avLst/>
          </a:prstGeom>
        </p:spPr>
        <p:txBody>
          <a:bodyPr vert="horz" lIns="107982" tIns="53991" rIns="107982" bIns="53991" rtlCol="0" anchor="ctr">
            <a:noAutofit/>
          </a:bodyPr>
          <a:lstStyle/>
          <a:p>
            <a:pPr algn="ctr" defTabSz="1079910">
              <a:lnSpc>
                <a:spcPct val="90000"/>
              </a:lnSpc>
            </a:pPr>
            <a:r>
              <a:rPr lang="fr-FR" sz="2000" b="1">
                <a:solidFill>
                  <a:schemeClr val="tx1">
                    <a:lumMod val="50000"/>
                  </a:schemeClr>
                </a:solidFill>
                <a:latin typeface="Arial Narrow" panose="020B0606020202030204" pitchFamily="34" charset="0"/>
              </a:rPr>
              <a:t>Nos actions en faveur de l’environnement</a:t>
            </a:r>
          </a:p>
        </p:txBody>
      </p:sp>
    </p:spTree>
    <p:extLst>
      <p:ext uri="{BB962C8B-B14F-4D97-AF65-F5344CB8AC3E}">
        <p14:creationId xmlns:p14="http://schemas.microsoft.com/office/powerpoint/2010/main" val="4040847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iagram&#10;&#10;Description automatically generated">
            <a:extLst>
              <a:ext uri="{FF2B5EF4-FFF2-40B4-BE49-F238E27FC236}">
                <a16:creationId xmlns:a16="http://schemas.microsoft.com/office/drawing/2014/main" id="{B1F061AC-1EB9-4424-9F08-1FF7CBC9C51E}"/>
              </a:ext>
            </a:extLst>
          </p:cNvPr>
          <p:cNvPicPr>
            <a:picLocks noChangeAspect="1"/>
          </p:cNvPicPr>
          <p:nvPr/>
        </p:nvPicPr>
        <p:blipFill>
          <a:blip r:embed="rId2"/>
          <a:stretch>
            <a:fillRect/>
          </a:stretch>
        </p:blipFill>
        <p:spPr>
          <a:xfrm>
            <a:off x="438147" y="1153109"/>
            <a:ext cx="5576014" cy="2353216"/>
          </a:xfrm>
          <a:prstGeom prst="rect">
            <a:avLst/>
          </a:prstGeom>
        </p:spPr>
      </p:pic>
      <p:pic>
        <p:nvPicPr>
          <p:cNvPr id="8" name="Picture 11" descr="A screenshot of a cell phone&#10;&#10;Description automatically generated">
            <a:extLst>
              <a:ext uri="{FF2B5EF4-FFF2-40B4-BE49-F238E27FC236}">
                <a16:creationId xmlns:a16="http://schemas.microsoft.com/office/drawing/2014/main" id="{AA11E85A-B0EF-444A-93AD-A2685A40B61D}"/>
              </a:ext>
            </a:extLst>
          </p:cNvPr>
          <p:cNvPicPr>
            <a:picLocks noChangeAspect="1"/>
          </p:cNvPicPr>
          <p:nvPr/>
        </p:nvPicPr>
        <p:blipFill>
          <a:blip r:embed="rId3"/>
          <a:stretch>
            <a:fillRect/>
          </a:stretch>
        </p:blipFill>
        <p:spPr>
          <a:xfrm>
            <a:off x="6888736" y="5600190"/>
            <a:ext cx="2743950" cy="1512606"/>
          </a:xfrm>
          <a:prstGeom prst="rect">
            <a:avLst/>
          </a:prstGeom>
        </p:spPr>
      </p:pic>
      <p:sp>
        <p:nvSpPr>
          <p:cNvPr id="14" name="TextBox 13">
            <a:extLst>
              <a:ext uri="{FF2B5EF4-FFF2-40B4-BE49-F238E27FC236}">
                <a16:creationId xmlns:a16="http://schemas.microsoft.com/office/drawing/2014/main" id="{8A2A22C8-E722-4982-8E1F-42C2E00347D1}"/>
              </a:ext>
            </a:extLst>
          </p:cNvPr>
          <p:cNvSpPr txBox="1"/>
          <p:nvPr/>
        </p:nvSpPr>
        <p:spPr>
          <a:xfrm>
            <a:off x="6902710" y="2455257"/>
            <a:ext cx="4097468"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ea typeface="MS PGothic"/>
                <a:cs typeface="Arial"/>
              </a:rPr>
              <a:t>2021 - Focus </a:t>
            </a:r>
            <a:r>
              <a:rPr lang="en-US" b="1" err="1">
                <a:latin typeface="Arial"/>
                <a:ea typeface="MS PGothic"/>
                <a:cs typeface="Arial"/>
              </a:rPr>
              <a:t>Déchets</a:t>
            </a:r>
            <a:endParaRPr lang="en-US" b="1">
              <a:latin typeface="Arial"/>
              <a:ea typeface="MS PGothic"/>
              <a:cs typeface="Arial"/>
            </a:endParaRPr>
          </a:p>
        </p:txBody>
      </p:sp>
      <p:sp>
        <p:nvSpPr>
          <p:cNvPr id="10" name="Rectangle 9">
            <a:extLst>
              <a:ext uri="{FF2B5EF4-FFF2-40B4-BE49-F238E27FC236}">
                <a16:creationId xmlns:a16="http://schemas.microsoft.com/office/drawing/2014/main" id="{E27B2F61-5267-4F72-9D5C-93BB74E84445}"/>
              </a:ext>
            </a:extLst>
          </p:cNvPr>
          <p:cNvSpPr/>
          <p:nvPr/>
        </p:nvSpPr>
        <p:spPr>
          <a:xfrm>
            <a:off x="6179328" y="4955910"/>
            <a:ext cx="50247" cy="1868977"/>
          </a:xfrm>
          <a:prstGeom prst="rect">
            <a:avLst/>
          </a:prstGeom>
          <a:solidFill>
            <a:schemeClr val="accent4"/>
          </a:solid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AE40D84B-0C09-422B-8577-4672390C79A8}"/>
              </a:ext>
            </a:extLst>
          </p:cNvPr>
          <p:cNvPicPr>
            <a:picLocks noChangeAspect="1"/>
          </p:cNvPicPr>
          <p:nvPr/>
        </p:nvPicPr>
        <p:blipFill>
          <a:blip r:embed="rId4"/>
          <a:stretch>
            <a:fillRect/>
          </a:stretch>
        </p:blipFill>
        <p:spPr>
          <a:xfrm>
            <a:off x="6699070" y="3112384"/>
            <a:ext cx="3123282" cy="2023759"/>
          </a:xfrm>
          <a:prstGeom prst="rect">
            <a:avLst/>
          </a:prstGeom>
        </p:spPr>
      </p:pic>
      <p:sp>
        <p:nvSpPr>
          <p:cNvPr id="21" name="TextBox 20">
            <a:extLst>
              <a:ext uri="{FF2B5EF4-FFF2-40B4-BE49-F238E27FC236}">
                <a16:creationId xmlns:a16="http://schemas.microsoft.com/office/drawing/2014/main" id="{10AA2BBE-AD4E-41C3-93D2-55F9E4108989}"/>
              </a:ext>
            </a:extLst>
          </p:cNvPr>
          <p:cNvSpPr txBox="1"/>
          <p:nvPr/>
        </p:nvSpPr>
        <p:spPr>
          <a:xfrm>
            <a:off x="655403" y="449882"/>
            <a:ext cx="6042054"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tx2"/>
                </a:solidFill>
                <a:latin typeface="Arial"/>
                <a:ea typeface="MS PGothic"/>
                <a:cs typeface="Arial"/>
              </a:rPr>
              <a:t>Engagement Environnement : Mise en oeuvre</a:t>
            </a:r>
            <a:r>
              <a:rPr lang="en-US" b="1" dirty="0">
                <a:solidFill>
                  <a:schemeClr val="tx2"/>
                </a:solidFill>
                <a:latin typeface="Arial"/>
                <a:ea typeface="MS PGothic"/>
                <a:cs typeface="Arial"/>
              </a:rPr>
              <a:t> </a:t>
            </a:r>
            <a:endParaRPr lang="en-US" b="1">
              <a:solidFill>
                <a:schemeClr val="tx2"/>
              </a:solidFill>
              <a:latin typeface="Arial"/>
              <a:ea typeface="MS PGothic"/>
              <a:cs typeface="Arial"/>
            </a:endParaRPr>
          </a:p>
        </p:txBody>
      </p:sp>
      <p:pic>
        <p:nvPicPr>
          <p:cNvPr id="5" name="Image 4" descr="Une image contenant texte, fruit&#10;&#10;Description générée automatiquement">
            <a:extLst>
              <a:ext uri="{FF2B5EF4-FFF2-40B4-BE49-F238E27FC236}">
                <a16:creationId xmlns:a16="http://schemas.microsoft.com/office/drawing/2014/main" id="{4FC31A1B-395C-470B-9272-5148186F3C41}"/>
              </a:ext>
            </a:extLst>
          </p:cNvPr>
          <p:cNvPicPr>
            <a:picLocks noChangeAspect="1"/>
          </p:cNvPicPr>
          <p:nvPr/>
        </p:nvPicPr>
        <p:blipFill>
          <a:blip r:embed="rId5"/>
          <a:stretch>
            <a:fillRect/>
          </a:stretch>
        </p:blipFill>
        <p:spPr>
          <a:xfrm>
            <a:off x="6955555" y="1261762"/>
            <a:ext cx="2624866" cy="1043949"/>
          </a:xfrm>
          <a:prstGeom prst="rect">
            <a:avLst/>
          </a:prstGeom>
        </p:spPr>
      </p:pic>
      <p:sp>
        <p:nvSpPr>
          <p:cNvPr id="11" name="Espace réservé du texte 1">
            <a:extLst>
              <a:ext uri="{FF2B5EF4-FFF2-40B4-BE49-F238E27FC236}">
                <a16:creationId xmlns:a16="http://schemas.microsoft.com/office/drawing/2014/main" id="{E575A870-FB82-614F-A18D-93B936D5A858}"/>
              </a:ext>
            </a:extLst>
          </p:cNvPr>
          <p:cNvSpPr>
            <a:spLocks noGrp="1"/>
          </p:cNvSpPr>
          <p:nvPr>
            <p:ph type="body" sz="quarter" idx="10"/>
          </p:nvPr>
        </p:nvSpPr>
        <p:spPr>
          <a:xfrm>
            <a:off x="255890" y="3850929"/>
            <a:ext cx="5857581" cy="388668"/>
          </a:xfrm>
        </p:spPr>
        <p:txBody>
          <a:bodyPr/>
          <a:lstStyle/>
          <a:p>
            <a:r>
              <a:rPr lang="fr-FR"/>
              <a:t>Mise en place et revu questionnaire prestataires</a:t>
            </a:r>
          </a:p>
        </p:txBody>
      </p:sp>
      <p:pic>
        <p:nvPicPr>
          <p:cNvPr id="12" name="Image 11">
            <a:extLst>
              <a:ext uri="{FF2B5EF4-FFF2-40B4-BE49-F238E27FC236}">
                <a16:creationId xmlns:a16="http://schemas.microsoft.com/office/drawing/2014/main" id="{4655B07D-E22F-FA4D-8BBC-7CF3108A41FB}"/>
              </a:ext>
            </a:extLst>
          </p:cNvPr>
          <p:cNvPicPr>
            <a:picLocks noChangeAspect="1"/>
          </p:cNvPicPr>
          <p:nvPr/>
        </p:nvPicPr>
        <p:blipFill>
          <a:blip r:embed="rId6"/>
          <a:stretch>
            <a:fillRect/>
          </a:stretch>
        </p:blipFill>
        <p:spPr>
          <a:xfrm>
            <a:off x="411625" y="4312809"/>
            <a:ext cx="4485872" cy="3167912"/>
          </a:xfrm>
          <a:prstGeom prst="rect">
            <a:avLst/>
          </a:prstGeom>
        </p:spPr>
      </p:pic>
    </p:spTree>
    <p:extLst>
      <p:ext uri="{BB962C8B-B14F-4D97-AF65-F5344CB8AC3E}">
        <p14:creationId xmlns:p14="http://schemas.microsoft.com/office/powerpoint/2010/main" val="4137027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10AA2BBE-AD4E-41C3-93D2-55F9E4108989}"/>
              </a:ext>
            </a:extLst>
          </p:cNvPr>
          <p:cNvSpPr txBox="1"/>
          <p:nvPr/>
        </p:nvSpPr>
        <p:spPr>
          <a:xfrm>
            <a:off x="655403" y="449882"/>
            <a:ext cx="6042054"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tx2"/>
                </a:solidFill>
                <a:latin typeface="Arial"/>
                <a:ea typeface="MS PGothic"/>
                <a:cs typeface="Arial"/>
              </a:rPr>
              <a:t>Engagement Environnement : Résultats</a:t>
            </a:r>
          </a:p>
        </p:txBody>
      </p:sp>
      <p:sp>
        <p:nvSpPr>
          <p:cNvPr id="4" name="Text Placeholder 3">
            <a:extLst>
              <a:ext uri="{FF2B5EF4-FFF2-40B4-BE49-F238E27FC236}">
                <a16:creationId xmlns:a16="http://schemas.microsoft.com/office/drawing/2014/main" id="{9BED082F-5102-44CF-BBDF-B2322814D8E6}"/>
              </a:ext>
            </a:extLst>
          </p:cNvPr>
          <p:cNvSpPr>
            <a:spLocks noGrp="1"/>
          </p:cNvSpPr>
          <p:nvPr>
            <p:ph type="body" sz="quarter" idx="10"/>
          </p:nvPr>
        </p:nvSpPr>
        <p:spPr>
          <a:xfrm>
            <a:off x="577392" y="1120049"/>
            <a:ext cx="10222371" cy="6059223"/>
          </a:xfrm>
        </p:spPr>
        <p:txBody>
          <a:bodyPr vert="horz" wrap="square" lIns="0" tIns="0" rIns="0" bIns="0" rtlCol="0" anchor="t">
            <a:spAutoFit/>
          </a:bodyPr>
          <a:lstStyle/>
          <a:p>
            <a:pPr marL="342265" indent="-342265"/>
            <a:endParaRPr lang="en-US" dirty="0">
              <a:latin typeface="Arial"/>
              <a:ea typeface="MS PGothic"/>
              <a:cs typeface="Arial"/>
            </a:endParaRPr>
          </a:p>
          <a:p>
            <a:pPr marL="342265" indent="-342265"/>
            <a:endParaRPr lang="en-US" dirty="0">
              <a:latin typeface="Arial"/>
              <a:ea typeface="MS PGothic"/>
              <a:cs typeface="Arial"/>
            </a:endParaRPr>
          </a:p>
          <a:p>
            <a:pPr marL="342265" indent="-342265"/>
            <a:r>
              <a:rPr lang="en-US" dirty="0">
                <a:latin typeface="Arial"/>
                <a:ea typeface="MS PGothic"/>
                <a:cs typeface="Arial"/>
              </a:rPr>
              <a:t>Obtention de reconnaissance</a:t>
            </a:r>
          </a:p>
          <a:p>
            <a:pPr marL="342265" indent="-342265"/>
            <a:r>
              <a:rPr lang="en-US" dirty="0">
                <a:latin typeface="Arial"/>
                <a:ea typeface="MS PGothic"/>
                <a:cs typeface="Arial"/>
              </a:rPr>
              <a:t>de </a:t>
            </a:r>
            <a:r>
              <a:rPr lang="en-US" err="1">
                <a:latin typeface="Arial"/>
                <a:ea typeface="MS PGothic"/>
                <a:cs typeface="Arial"/>
              </a:rPr>
              <a:t>nos</a:t>
            </a:r>
            <a:r>
              <a:rPr lang="en-US" dirty="0">
                <a:latin typeface="Arial"/>
                <a:ea typeface="MS PGothic"/>
                <a:cs typeface="Arial"/>
              </a:rPr>
              <a:t> actions </a:t>
            </a:r>
            <a:r>
              <a:rPr lang="en-US" err="1">
                <a:latin typeface="Arial"/>
                <a:ea typeface="MS PGothic"/>
                <a:cs typeface="Arial"/>
              </a:rPr>
              <a:t>environnementales</a:t>
            </a:r>
            <a:r>
              <a:rPr lang="en-US" dirty="0">
                <a:latin typeface="Arial"/>
                <a:ea typeface="MS PGothic"/>
                <a:cs typeface="Arial"/>
              </a:rPr>
              <a:t> au </a:t>
            </a:r>
            <a:r>
              <a:rPr lang="en-US" err="1">
                <a:latin typeface="Arial"/>
                <a:ea typeface="MS PGothic"/>
                <a:cs typeface="Arial"/>
              </a:rPr>
              <a:t>niveau</a:t>
            </a:r>
            <a:r>
              <a:rPr lang="en-US" dirty="0">
                <a:latin typeface="Arial"/>
                <a:ea typeface="MS PGothic"/>
                <a:cs typeface="Arial"/>
              </a:rPr>
              <a:t> du </a:t>
            </a:r>
            <a:r>
              <a:rPr lang="en-US" err="1">
                <a:latin typeface="Arial"/>
                <a:ea typeface="MS PGothic"/>
                <a:cs typeface="Arial"/>
              </a:rPr>
              <a:t>groupe</a:t>
            </a:r>
            <a:endParaRPr lang="en-US">
              <a:latin typeface="Arial"/>
              <a:ea typeface="MS PGothic"/>
              <a:cs typeface="Arial"/>
            </a:endParaRPr>
          </a:p>
          <a:p>
            <a:pPr marL="342265" indent="-342265"/>
            <a:endParaRPr lang="en-US" dirty="0"/>
          </a:p>
          <a:p>
            <a:pPr marL="342265" indent="-342265"/>
            <a:endParaRPr lang="en-US" dirty="0"/>
          </a:p>
          <a:p>
            <a:pPr marL="342265" indent="-342265"/>
            <a:r>
              <a:rPr lang="en-US" dirty="0">
                <a:latin typeface="Arial"/>
                <a:ea typeface="MS PGothic"/>
                <a:cs typeface="Arial"/>
              </a:rPr>
              <a:t>Suivi des consommations électriques </a:t>
            </a:r>
          </a:p>
          <a:p>
            <a:pPr marL="342265" indent="-342265"/>
            <a:r>
              <a:rPr lang="en-US" sz="1100" dirty="0">
                <a:latin typeface="Arial"/>
                <a:ea typeface="MS PGothic"/>
                <a:cs typeface="Arial"/>
              </a:rPr>
              <a:t>(</a:t>
            </a:r>
            <a:r>
              <a:rPr lang="en-US" sz="1100" dirty="0" err="1">
                <a:latin typeface="Arial"/>
                <a:ea typeface="MS PGothic"/>
                <a:cs typeface="Arial"/>
              </a:rPr>
              <a:t>Données</a:t>
            </a:r>
            <a:r>
              <a:rPr lang="en-US" sz="1100" dirty="0">
                <a:latin typeface="Arial"/>
                <a:ea typeface="MS PGothic"/>
                <a:cs typeface="Arial"/>
              </a:rPr>
              <a:t> 2020 </a:t>
            </a:r>
            <a:r>
              <a:rPr lang="en-US" sz="1100" dirty="0" err="1">
                <a:latin typeface="Arial"/>
                <a:ea typeface="MS PGothic"/>
                <a:cs typeface="Arial"/>
              </a:rPr>
              <a:t>faussées</a:t>
            </a:r>
            <a:r>
              <a:rPr lang="en-US" sz="1100" dirty="0">
                <a:latin typeface="Arial"/>
                <a:ea typeface="MS PGothic"/>
                <a:cs typeface="Arial"/>
              </a:rPr>
              <a:t> </a:t>
            </a:r>
            <a:r>
              <a:rPr lang="en-US" sz="1100" dirty="0" err="1">
                <a:latin typeface="Arial"/>
                <a:ea typeface="MS PGothic"/>
                <a:cs typeface="Arial"/>
              </a:rPr>
              <a:t>en</a:t>
            </a:r>
            <a:r>
              <a:rPr lang="en-US" sz="1100" dirty="0">
                <a:latin typeface="Arial"/>
                <a:ea typeface="MS PGothic"/>
                <a:cs typeface="Arial"/>
              </a:rPr>
              <a:t> raison du confinement) </a:t>
            </a:r>
            <a:endParaRPr lang="en-US" sz="1100" dirty="0"/>
          </a:p>
          <a:p>
            <a:pPr marL="342265" indent="-342265"/>
            <a:endParaRPr lang="en-US" dirty="0">
              <a:latin typeface="Arial"/>
              <a:ea typeface="MS PGothic"/>
              <a:cs typeface="Arial"/>
            </a:endParaRPr>
          </a:p>
          <a:p>
            <a:pPr marL="342265" indent="-342265"/>
            <a:endParaRPr lang="en-US" dirty="0">
              <a:latin typeface="Arial"/>
              <a:ea typeface="MS PGothic"/>
              <a:cs typeface="Arial"/>
            </a:endParaRPr>
          </a:p>
          <a:p>
            <a:pPr marL="342265" indent="-342265"/>
            <a:r>
              <a:rPr lang="en-US" dirty="0">
                <a:latin typeface="Arial"/>
                <a:ea typeface="MS PGothic"/>
                <a:cs typeface="Arial"/>
              </a:rPr>
              <a:t>Suivi des </a:t>
            </a:r>
            <a:r>
              <a:rPr lang="en-US" dirty="0" err="1">
                <a:latin typeface="Arial"/>
                <a:ea typeface="MS PGothic"/>
                <a:cs typeface="Arial"/>
              </a:rPr>
              <a:t>déchets</a:t>
            </a:r>
            <a:r>
              <a:rPr lang="en-US" dirty="0">
                <a:latin typeface="Arial"/>
                <a:ea typeface="MS PGothic"/>
                <a:cs typeface="Arial"/>
              </a:rPr>
              <a:t> </a:t>
            </a:r>
            <a:r>
              <a:rPr lang="en-US" dirty="0" err="1">
                <a:latin typeface="Arial"/>
                <a:ea typeface="MS PGothic"/>
                <a:cs typeface="Arial"/>
              </a:rPr>
              <a:t>triés</a:t>
            </a:r>
            <a:r>
              <a:rPr lang="en-US" dirty="0">
                <a:latin typeface="Arial"/>
                <a:ea typeface="MS PGothic"/>
                <a:cs typeface="Arial"/>
              </a:rPr>
              <a:t> et </a:t>
            </a:r>
            <a:r>
              <a:rPr lang="en-US" dirty="0" err="1">
                <a:latin typeface="Arial"/>
                <a:ea typeface="MS PGothic"/>
                <a:cs typeface="Arial"/>
              </a:rPr>
              <a:t>valorisés</a:t>
            </a:r>
            <a:endParaRPr lang="en-US" dirty="0">
              <a:latin typeface="Arial"/>
              <a:ea typeface="MS PGothic"/>
              <a:cs typeface="Arial"/>
            </a:endParaRPr>
          </a:p>
          <a:p>
            <a:pPr marL="342265" indent="-342265"/>
            <a:endParaRPr lang="en-US" dirty="0"/>
          </a:p>
          <a:p>
            <a:pPr marL="342265" indent="-342265"/>
            <a:endParaRPr lang="en-US" dirty="0"/>
          </a:p>
          <a:p>
            <a:pPr marL="342265" indent="-342265"/>
            <a:r>
              <a:rPr lang="en-US" dirty="0">
                <a:latin typeface="Arial"/>
                <a:ea typeface="MS PGothic"/>
                <a:cs typeface="Arial"/>
              </a:rPr>
              <a:t>Nous </a:t>
            </a:r>
            <a:r>
              <a:rPr lang="en-US" err="1">
                <a:latin typeface="Arial"/>
                <a:ea typeface="MS PGothic"/>
                <a:cs typeface="Arial"/>
              </a:rPr>
              <a:t>pilotons</a:t>
            </a:r>
            <a:r>
              <a:rPr lang="en-US" dirty="0">
                <a:latin typeface="Arial"/>
                <a:ea typeface="MS PGothic"/>
                <a:cs typeface="Arial"/>
              </a:rPr>
              <a:t> </a:t>
            </a:r>
            <a:r>
              <a:rPr lang="en-US" err="1">
                <a:latin typeface="Arial"/>
                <a:ea typeface="MS PGothic"/>
                <a:cs typeface="Arial"/>
              </a:rPr>
              <a:t>également</a:t>
            </a:r>
            <a:r>
              <a:rPr lang="en-US" dirty="0">
                <a:latin typeface="Arial"/>
                <a:ea typeface="MS PGothic"/>
                <a:cs typeface="Arial"/>
              </a:rPr>
              <a:t> le </a:t>
            </a:r>
            <a:r>
              <a:rPr lang="en-US" err="1">
                <a:latin typeface="Arial"/>
                <a:ea typeface="MS PGothic"/>
                <a:cs typeface="Arial"/>
              </a:rPr>
              <a:t>nombre</a:t>
            </a:r>
            <a:r>
              <a:rPr lang="en-US" dirty="0">
                <a:latin typeface="Arial"/>
                <a:ea typeface="MS PGothic"/>
                <a:cs typeface="Arial"/>
              </a:rPr>
              <a:t> de pages </a:t>
            </a:r>
            <a:r>
              <a:rPr lang="en-US" err="1">
                <a:latin typeface="Arial"/>
                <a:ea typeface="MS PGothic"/>
                <a:cs typeface="Arial"/>
              </a:rPr>
              <a:t>imprimées</a:t>
            </a:r>
            <a:r>
              <a:rPr lang="en-US" dirty="0">
                <a:latin typeface="Arial"/>
                <a:ea typeface="MS PGothic"/>
                <a:cs typeface="Arial"/>
              </a:rPr>
              <a:t> par </a:t>
            </a:r>
            <a:r>
              <a:rPr lang="en-US" err="1">
                <a:latin typeface="Arial"/>
                <a:ea typeface="MS PGothic"/>
                <a:cs typeface="Arial"/>
              </a:rPr>
              <a:t>collaborateurs</a:t>
            </a:r>
            <a:r>
              <a:rPr lang="en-US" dirty="0">
                <a:latin typeface="Arial"/>
                <a:ea typeface="MS PGothic"/>
                <a:cs typeface="Arial"/>
              </a:rPr>
              <a:t> </a:t>
            </a:r>
          </a:p>
          <a:p>
            <a:pPr marL="342265" indent="-342265"/>
            <a:endParaRPr lang="en-US" dirty="0">
              <a:latin typeface="Arial"/>
              <a:ea typeface="MS PGothic"/>
              <a:cs typeface="Arial"/>
            </a:endParaRPr>
          </a:p>
          <a:p>
            <a:pPr marL="342265" indent="-342265"/>
            <a:r>
              <a:rPr lang="en-US" dirty="0" err="1">
                <a:latin typeface="Arial"/>
                <a:ea typeface="MS PGothic"/>
                <a:cs typeface="Arial"/>
              </a:rPr>
              <a:t>Enfin</a:t>
            </a:r>
            <a:r>
              <a:rPr lang="en-US" dirty="0">
                <a:latin typeface="Arial"/>
                <a:ea typeface="MS PGothic"/>
                <a:cs typeface="Arial"/>
              </a:rPr>
              <a:t> 87% des </a:t>
            </a:r>
            <a:r>
              <a:rPr lang="en-US" dirty="0" err="1">
                <a:latin typeface="Arial"/>
                <a:ea typeface="MS PGothic"/>
                <a:cs typeface="Arial"/>
              </a:rPr>
              <a:t>véhicules</a:t>
            </a:r>
            <a:r>
              <a:rPr lang="en-US" dirty="0">
                <a:latin typeface="Arial"/>
                <a:ea typeface="MS PGothic"/>
                <a:cs typeface="Arial"/>
              </a:rPr>
              <a:t> de </a:t>
            </a:r>
            <a:r>
              <a:rPr lang="en-US" dirty="0" err="1">
                <a:latin typeface="Arial"/>
                <a:ea typeface="MS PGothic"/>
                <a:cs typeface="Arial"/>
              </a:rPr>
              <a:t>fonction</a:t>
            </a:r>
            <a:r>
              <a:rPr lang="en-US" dirty="0">
                <a:latin typeface="Arial"/>
                <a:ea typeface="MS PGothic"/>
                <a:cs typeface="Arial"/>
              </a:rPr>
              <a:t> </a:t>
            </a:r>
            <a:r>
              <a:rPr lang="en-US" dirty="0" err="1">
                <a:latin typeface="Arial"/>
                <a:ea typeface="MS PGothic"/>
                <a:cs typeface="Arial"/>
              </a:rPr>
              <a:t>proposés</a:t>
            </a:r>
            <a:r>
              <a:rPr lang="en-US" dirty="0">
                <a:latin typeface="Arial"/>
                <a:ea typeface="MS PGothic"/>
                <a:cs typeface="Arial"/>
              </a:rPr>
              <a:t> à </a:t>
            </a:r>
            <a:r>
              <a:rPr lang="en-US" dirty="0" err="1">
                <a:latin typeface="Arial"/>
                <a:ea typeface="MS PGothic"/>
                <a:cs typeface="Arial"/>
              </a:rPr>
              <a:t>nos</a:t>
            </a:r>
            <a:r>
              <a:rPr lang="en-US" dirty="0">
                <a:latin typeface="Arial"/>
                <a:ea typeface="MS PGothic"/>
                <a:cs typeface="Arial"/>
              </a:rPr>
              <a:t> </a:t>
            </a:r>
            <a:r>
              <a:rPr lang="en-US" dirty="0" err="1">
                <a:latin typeface="Arial"/>
                <a:ea typeface="MS PGothic"/>
                <a:cs typeface="Arial"/>
              </a:rPr>
              <a:t>collaborateurs</a:t>
            </a:r>
            <a:r>
              <a:rPr lang="en-US" dirty="0">
                <a:latin typeface="Arial"/>
                <a:ea typeface="MS PGothic"/>
                <a:cs typeface="Arial"/>
              </a:rPr>
              <a:t> </a:t>
            </a:r>
            <a:r>
              <a:rPr lang="en-US" dirty="0" err="1">
                <a:latin typeface="Arial"/>
                <a:ea typeface="MS PGothic"/>
                <a:cs typeface="Arial"/>
              </a:rPr>
              <a:t>sont</a:t>
            </a:r>
            <a:r>
              <a:rPr lang="en-US" dirty="0">
                <a:latin typeface="Arial"/>
                <a:ea typeface="MS PGothic"/>
                <a:cs typeface="Arial"/>
              </a:rPr>
              <a:t> &lt; 130g de CO2 </a:t>
            </a:r>
          </a:p>
        </p:txBody>
      </p:sp>
      <p:pic>
        <p:nvPicPr>
          <p:cNvPr id="6" name="Picture 6" descr="A picture containing logo&#10;&#10;Description automatically generated">
            <a:extLst>
              <a:ext uri="{FF2B5EF4-FFF2-40B4-BE49-F238E27FC236}">
                <a16:creationId xmlns:a16="http://schemas.microsoft.com/office/drawing/2014/main" id="{50BF9170-CD96-439D-ADB9-337795708C88}"/>
              </a:ext>
            </a:extLst>
          </p:cNvPr>
          <p:cNvPicPr>
            <a:picLocks noChangeAspect="1"/>
          </p:cNvPicPr>
          <p:nvPr/>
        </p:nvPicPr>
        <p:blipFill>
          <a:blip r:embed="rId2"/>
          <a:stretch>
            <a:fillRect/>
          </a:stretch>
        </p:blipFill>
        <p:spPr>
          <a:xfrm>
            <a:off x="7702923" y="1187986"/>
            <a:ext cx="2902604" cy="918948"/>
          </a:xfrm>
          <a:prstGeom prst="rect">
            <a:avLst/>
          </a:prstGeom>
        </p:spPr>
      </p:pic>
      <p:pic>
        <p:nvPicPr>
          <p:cNvPr id="13" name="Picture 15">
            <a:extLst>
              <a:ext uri="{FF2B5EF4-FFF2-40B4-BE49-F238E27FC236}">
                <a16:creationId xmlns:a16="http://schemas.microsoft.com/office/drawing/2014/main" id="{E1F39CCC-8A5B-4F4F-85A8-CDD587C2BF84}"/>
              </a:ext>
            </a:extLst>
          </p:cNvPr>
          <p:cNvPicPr>
            <a:picLocks noChangeAspect="1"/>
          </p:cNvPicPr>
          <p:nvPr/>
        </p:nvPicPr>
        <p:blipFill>
          <a:blip r:embed="rId3"/>
          <a:stretch>
            <a:fillRect/>
          </a:stretch>
        </p:blipFill>
        <p:spPr>
          <a:xfrm>
            <a:off x="8152115" y="2101333"/>
            <a:ext cx="2070256" cy="919550"/>
          </a:xfrm>
          <a:prstGeom prst="rect">
            <a:avLst/>
          </a:prstGeom>
        </p:spPr>
      </p:pic>
      <p:pic>
        <p:nvPicPr>
          <p:cNvPr id="2" name="Picture 2" descr="Table&#10;&#10;Description automatically generated">
            <a:extLst>
              <a:ext uri="{FF2B5EF4-FFF2-40B4-BE49-F238E27FC236}">
                <a16:creationId xmlns:a16="http://schemas.microsoft.com/office/drawing/2014/main" id="{D8D7DF89-B286-4F24-820A-7CBF2DAFABE5}"/>
              </a:ext>
            </a:extLst>
          </p:cNvPr>
          <p:cNvPicPr>
            <a:picLocks noChangeAspect="1"/>
          </p:cNvPicPr>
          <p:nvPr/>
        </p:nvPicPr>
        <p:blipFill>
          <a:blip r:embed="rId4"/>
          <a:stretch>
            <a:fillRect/>
          </a:stretch>
        </p:blipFill>
        <p:spPr>
          <a:xfrm>
            <a:off x="5859388" y="4594436"/>
            <a:ext cx="4808349" cy="794191"/>
          </a:xfrm>
          <a:prstGeom prst="rect">
            <a:avLst/>
          </a:prstGeom>
        </p:spPr>
      </p:pic>
      <p:pic>
        <p:nvPicPr>
          <p:cNvPr id="3" name="Picture 4" descr="A picture containing logo&#10;&#10;Description automatically generated">
            <a:extLst>
              <a:ext uri="{FF2B5EF4-FFF2-40B4-BE49-F238E27FC236}">
                <a16:creationId xmlns:a16="http://schemas.microsoft.com/office/drawing/2014/main" id="{ED787AB0-FF8E-419F-9131-5450C35F1720}"/>
              </a:ext>
            </a:extLst>
          </p:cNvPr>
          <p:cNvPicPr>
            <a:picLocks noChangeAspect="1"/>
          </p:cNvPicPr>
          <p:nvPr/>
        </p:nvPicPr>
        <p:blipFill>
          <a:blip r:embed="rId5"/>
          <a:stretch>
            <a:fillRect/>
          </a:stretch>
        </p:blipFill>
        <p:spPr>
          <a:xfrm>
            <a:off x="8784065" y="3268632"/>
            <a:ext cx="1664737" cy="958105"/>
          </a:xfrm>
          <a:prstGeom prst="rect">
            <a:avLst/>
          </a:prstGeom>
        </p:spPr>
      </p:pic>
      <p:pic>
        <p:nvPicPr>
          <p:cNvPr id="5" name="Picture 6" descr="A picture containing indoor, cluttered&#10;&#10;Description automatically generated">
            <a:extLst>
              <a:ext uri="{FF2B5EF4-FFF2-40B4-BE49-F238E27FC236}">
                <a16:creationId xmlns:a16="http://schemas.microsoft.com/office/drawing/2014/main" id="{7AFB323F-CA8F-4D0F-9914-D89462C8BBD8}"/>
              </a:ext>
            </a:extLst>
          </p:cNvPr>
          <p:cNvPicPr>
            <a:picLocks noChangeAspect="1"/>
          </p:cNvPicPr>
          <p:nvPr/>
        </p:nvPicPr>
        <p:blipFill>
          <a:blip r:embed="rId6"/>
          <a:stretch>
            <a:fillRect/>
          </a:stretch>
        </p:blipFill>
        <p:spPr>
          <a:xfrm>
            <a:off x="9157324" y="5756533"/>
            <a:ext cx="1343130" cy="916924"/>
          </a:xfrm>
          <a:prstGeom prst="rect">
            <a:avLst/>
          </a:prstGeom>
        </p:spPr>
      </p:pic>
    </p:spTree>
    <p:extLst>
      <p:ext uri="{BB962C8B-B14F-4D97-AF65-F5344CB8AC3E}">
        <p14:creationId xmlns:p14="http://schemas.microsoft.com/office/powerpoint/2010/main" val="262357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800E71F9-4B51-B740-AD47-E7C8BC141634}"/>
              </a:ext>
            </a:extLst>
          </p:cNvPr>
          <p:cNvSpPr>
            <a:spLocks noGrp="1"/>
          </p:cNvSpPr>
          <p:nvPr>
            <p:ph type="body" sz="quarter" idx="10"/>
          </p:nvPr>
        </p:nvSpPr>
        <p:spPr>
          <a:xfrm>
            <a:off x="719142" y="1169990"/>
            <a:ext cx="9540875" cy="4958152"/>
          </a:xfrm>
        </p:spPr>
        <p:txBody>
          <a:bodyPr vert="horz" wrap="square" lIns="0" tIns="0" rIns="0" bIns="0" rtlCol="0" anchor="t">
            <a:spAutoFit/>
          </a:bodyPr>
          <a:lstStyle/>
          <a:p>
            <a:pPr marL="0" indent="0"/>
            <a:r>
              <a:rPr lang="fr-FR" b="0" dirty="0">
                <a:latin typeface="Arial"/>
                <a:cs typeface="Arial"/>
              </a:rPr>
              <a:t>En tant qu'intervenant majeur de l'intérim et du placement (CDD et CDI) spécialisé, Page Personnel a un devoir d'exemplarité qui correspond à ses valeurs et à son éthique. </a:t>
            </a:r>
          </a:p>
          <a:p>
            <a:pPr marL="0" indent="0"/>
            <a:r>
              <a:rPr lang="fr-FR" b="0" dirty="0">
                <a:latin typeface="Arial"/>
                <a:ea typeface="MS PGothic"/>
                <a:cs typeface="Arial"/>
              </a:rPr>
              <a:t>Les collaborateurs de Page Personnel veillent au strict respect des principes d'égalité des chances et de non-discrimination à l'embauche tant pour les recrutements internes et que pour chacune des missions qui leurs sont confiées en sélectionnant les candidats sur le seul critère de la compétence. </a:t>
            </a:r>
          </a:p>
          <a:p>
            <a:pPr marL="0" indent="0"/>
            <a:endParaRPr lang="fr-FR" b="0" dirty="0">
              <a:latin typeface="Arial"/>
              <a:cs typeface="Arial"/>
            </a:endParaRPr>
          </a:p>
          <a:p>
            <a:pPr marL="0" indent="0"/>
            <a:r>
              <a:rPr lang="fr-FR" b="0" dirty="0">
                <a:latin typeface="Arial"/>
                <a:cs typeface="Arial"/>
              </a:rPr>
              <a:t>Aucune mission comportant des éléments de discrimination ne sera acceptée par un collaborateur de l’entreprise.</a:t>
            </a:r>
          </a:p>
          <a:p>
            <a:pPr marL="0" indent="0"/>
            <a:endParaRPr lang="fr-FR" b="0" dirty="0"/>
          </a:p>
          <a:p>
            <a:pPr marL="0" indent="0"/>
            <a:r>
              <a:rPr lang="fr-FR" b="0" dirty="0">
                <a:latin typeface="Arial"/>
                <a:ea typeface="MS PGothic"/>
                <a:cs typeface="Arial"/>
              </a:rPr>
              <a:t>Les questions liées à la promotion de l’égalité des chances et la lutte contre la discrimination sont au cœur des préoccupations de Page Personnel et des dispositifs permettant de s’assurer que les candidats sélectionnés le sont sur le seul critère de la compétence ont été mis en place sous l’impulsion de la direction.</a:t>
            </a:r>
          </a:p>
          <a:p>
            <a:pPr marL="342265" indent="-342265"/>
            <a:endParaRPr lang="fr-FR" dirty="0"/>
          </a:p>
        </p:txBody>
      </p:sp>
      <p:sp>
        <p:nvSpPr>
          <p:cNvPr id="3" name="Titre 2">
            <a:extLst>
              <a:ext uri="{FF2B5EF4-FFF2-40B4-BE49-F238E27FC236}">
                <a16:creationId xmlns:a16="http://schemas.microsoft.com/office/drawing/2014/main" id="{9EED85F7-67F0-FF40-8953-AFC68F7B7192}"/>
              </a:ext>
            </a:extLst>
          </p:cNvPr>
          <p:cNvSpPr>
            <a:spLocks noGrp="1"/>
          </p:cNvSpPr>
          <p:nvPr>
            <p:ph type="title"/>
          </p:nvPr>
        </p:nvSpPr>
        <p:spPr/>
        <p:txBody>
          <a:bodyPr/>
          <a:lstStyle/>
          <a:p>
            <a:r>
              <a:rPr lang="fr-FR"/>
              <a:t>Normes Internationales du travail </a:t>
            </a:r>
          </a:p>
        </p:txBody>
      </p:sp>
    </p:spTree>
    <p:extLst>
      <p:ext uri="{BB962C8B-B14F-4D97-AF65-F5344CB8AC3E}">
        <p14:creationId xmlns:p14="http://schemas.microsoft.com/office/powerpoint/2010/main" val="2288503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406B22-798C-4D19-87A3-18F68740ABB6}"/>
              </a:ext>
            </a:extLst>
          </p:cNvPr>
          <p:cNvSpPr>
            <a:spLocks noGrp="1"/>
          </p:cNvSpPr>
          <p:nvPr>
            <p:ph type="body" sz="quarter" idx="10"/>
          </p:nvPr>
        </p:nvSpPr>
        <p:spPr>
          <a:xfrm>
            <a:off x="548672" y="936746"/>
            <a:ext cx="9540875" cy="6213176"/>
          </a:xfrm>
        </p:spPr>
        <p:txBody>
          <a:bodyPr vert="horz" wrap="square" lIns="0" tIns="0" rIns="0" bIns="0" rtlCol="0" anchor="t">
            <a:spAutoFit/>
          </a:bodyPr>
          <a:lstStyle/>
          <a:p>
            <a:pPr marL="342265" indent="-342265" algn="just"/>
            <a:r>
              <a:rPr lang="fr-FR" sz="1400" b="0" u="sng">
                <a:latin typeface="Arial"/>
                <a:ea typeface="MS PGothic"/>
                <a:cs typeface="Arial"/>
              </a:rPr>
              <a:t>Page Personnel a mis en place plusieurs instances et interlocuteurs en charge des questions de déontologie et de lutte contre les discriminations : </a:t>
            </a:r>
            <a:endParaRPr lang="en-US" sz="1400" b="0">
              <a:latin typeface="Arial"/>
              <a:ea typeface="MS PGothic"/>
              <a:cs typeface="Arial"/>
            </a:endParaRPr>
          </a:p>
          <a:p>
            <a:pPr marL="285750" indent="-285750" algn="just">
              <a:buFont typeface="Courier New"/>
              <a:buChar char="○"/>
            </a:pPr>
            <a:r>
              <a:rPr lang="fr-FR" sz="1400" b="0">
                <a:latin typeface="Arial"/>
                <a:ea typeface="MS PGothic"/>
                <a:cs typeface="Arial"/>
              </a:rPr>
              <a:t>Un Comité de Déontologie </a:t>
            </a:r>
            <a:endParaRPr lang="fr-FR" sz="1400" b="0"/>
          </a:p>
          <a:p>
            <a:pPr marL="285750" indent="-285750" algn="just">
              <a:buFont typeface="Courier New"/>
              <a:buChar char="○"/>
            </a:pPr>
            <a:r>
              <a:rPr lang="fr-FR" sz="1400" b="0">
                <a:latin typeface="Arial"/>
                <a:ea typeface="MS PGothic"/>
                <a:cs typeface="Arial"/>
              </a:rPr>
              <a:t>Un Responsable Egalité des Chances et RSE, </a:t>
            </a:r>
            <a:endParaRPr lang="en-US" sz="1400" b="0">
              <a:latin typeface="Arial"/>
              <a:ea typeface="MS PGothic"/>
              <a:cs typeface="Arial"/>
            </a:endParaRPr>
          </a:p>
          <a:p>
            <a:pPr marL="285750" indent="-285750" algn="just">
              <a:buFont typeface="Courier New"/>
              <a:buChar char="○"/>
            </a:pPr>
            <a:r>
              <a:rPr lang="fr-FR" sz="1400" b="0">
                <a:latin typeface="Arial"/>
                <a:ea typeface="MS PGothic"/>
                <a:cs typeface="Arial"/>
              </a:rPr>
              <a:t>Un Correspondant Informatique et Libertés </a:t>
            </a:r>
            <a:endParaRPr lang="en-US" sz="1400" b="0">
              <a:latin typeface="Arial"/>
              <a:ea typeface="MS PGothic"/>
              <a:cs typeface="Arial"/>
            </a:endParaRPr>
          </a:p>
          <a:p>
            <a:pPr marL="285750" indent="-285750" algn="just">
              <a:buFont typeface="Courier New"/>
              <a:buChar char="○"/>
            </a:pPr>
            <a:r>
              <a:rPr lang="fr-FR" sz="1400" b="0">
                <a:latin typeface="Arial"/>
                <a:ea typeface="MS PGothic"/>
                <a:cs typeface="Arial"/>
              </a:rPr>
              <a:t>Une équipe de Relecteurs a pour mission de relire toutes les annonces mises en ligne, veiller à ce qu’elles ne comportent aucun critère discriminant et s’assurer qu’elles sont féminisées. L’enjeu est que nos candidat(e)s se reconnaissent tou(te)s dans nos annonces et ne s’auto-discriminent pas.</a:t>
            </a:r>
            <a:endParaRPr lang="en-US" sz="1400" b="0">
              <a:latin typeface="Arial"/>
              <a:ea typeface="MS PGothic"/>
              <a:cs typeface="Arial"/>
            </a:endParaRPr>
          </a:p>
          <a:p>
            <a:pPr marL="342265" indent="-342265" algn="just"/>
            <a:r>
              <a:rPr lang="fr-FR" sz="1400" b="0" u="sng"/>
              <a:t>Des formations et des sensibilisations à la lutte contre les discriminations sont dispensées à tous nos consultants :</a:t>
            </a:r>
            <a:endParaRPr lang="en-US" sz="1400" b="0"/>
          </a:p>
          <a:p>
            <a:pPr marL="285750" indent="-285750" algn="just">
              <a:buFont typeface="Courier New"/>
              <a:buChar char="○"/>
            </a:pPr>
            <a:r>
              <a:rPr lang="fr-FR" sz="1400" b="0">
                <a:latin typeface="Arial"/>
                <a:ea typeface="MS PGothic"/>
                <a:cs typeface="Arial"/>
              </a:rPr>
              <a:t>Une formation de 2 demi-journées est réalisée pour 100% des recruteurs lors de leur cursus d’intégration par le Responsable Égalité et des rappels de formation sont régulièrement mis en place.</a:t>
            </a:r>
            <a:endParaRPr lang="en-US" sz="1400" b="0">
              <a:latin typeface="Arial"/>
              <a:ea typeface="MS PGothic"/>
              <a:cs typeface="Arial"/>
            </a:endParaRPr>
          </a:p>
          <a:p>
            <a:pPr marL="285750" indent="-285750" algn="just">
              <a:buFont typeface="Courier New"/>
              <a:buChar char="○"/>
            </a:pPr>
            <a:r>
              <a:rPr lang="fr-FR" sz="1400" b="0"/>
              <a:t>Des outils pratiques sont conçus et fournis aux opérationnels pour les accompagner au quotidien dans leurs missions (guides A Compétence Egale, fiche sur la rédaction d’annonces, plaquette détaillant le process de refus d’une commande discriminatoire,…).</a:t>
            </a:r>
            <a:endParaRPr lang="en-US" sz="1400" b="0"/>
          </a:p>
          <a:p>
            <a:pPr marL="342265" indent="-342265" algn="just"/>
            <a:r>
              <a:rPr lang="fr-FR" sz="1400" b="0" u="sng">
                <a:latin typeface="Arial"/>
                <a:ea typeface="MS PGothic"/>
                <a:cs typeface="Arial"/>
              </a:rPr>
              <a:t>Nos procédures de recrutement sont centrées sur les compétences de nos candidat(e)s et excluent la collecte et la prise en compte de critères personnels et potentiellement discriminants </a:t>
            </a:r>
            <a:endParaRPr lang="en-US" sz="1400" b="0"/>
          </a:p>
          <a:p>
            <a:pPr marL="285750" indent="-285750" algn="just">
              <a:buFont typeface="Courier New"/>
              <a:buChar char="○"/>
            </a:pPr>
            <a:r>
              <a:rPr lang="fr-FR" sz="1400" b="0">
                <a:latin typeface="Arial"/>
                <a:ea typeface="MS PGothic"/>
                <a:cs typeface="Arial"/>
              </a:rPr>
              <a:t>Les consultants sont tenus d’avertir leurs managers et directeurs de tout rejet explicite ou équivoque lié à un critère discriminatoire de manière à engager des investigations. Pour le cas où la demande discriminatoire serait avérée et persistante, l’entreprise se réserve la possibilité de mettre fin immédiatement à la mission de recrutement qui lui a été confiée. </a:t>
            </a:r>
            <a:r>
              <a:rPr lang="fr-FR" sz="1400">
                <a:latin typeface="Arial"/>
                <a:ea typeface="MS PGothic"/>
                <a:cs typeface="Arial"/>
              </a:rPr>
              <a:t>Afin d’inciter l’ensemble des consultants à refuser une demande de recrutement qui impliquerait la prise en compte d’un critère discriminant, la direction générale s’est engagée à compenser la perte de chiffre d’affaires engendrée par le refus de la mission par le consultant.</a:t>
            </a:r>
            <a:endParaRPr lang="en-US" sz="1400">
              <a:latin typeface="Arial"/>
              <a:ea typeface="MS PGothic"/>
              <a:cs typeface="Arial"/>
            </a:endParaRPr>
          </a:p>
          <a:p>
            <a:pPr marL="342265" indent="-342265"/>
            <a:endParaRPr lang="en-US" sz="1400"/>
          </a:p>
        </p:txBody>
      </p:sp>
      <p:sp>
        <p:nvSpPr>
          <p:cNvPr id="3" name="Title 2">
            <a:extLst>
              <a:ext uri="{FF2B5EF4-FFF2-40B4-BE49-F238E27FC236}">
                <a16:creationId xmlns:a16="http://schemas.microsoft.com/office/drawing/2014/main" id="{97340B03-9742-4A80-A3FA-C4B19399C587}"/>
              </a:ext>
            </a:extLst>
          </p:cNvPr>
          <p:cNvSpPr>
            <a:spLocks noGrp="1"/>
          </p:cNvSpPr>
          <p:nvPr>
            <p:ph type="title"/>
          </p:nvPr>
        </p:nvSpPr>
        <p:spPr>
          <a:xfrm>
            <a:off x="742950" y="103189"/>
            <a:ext cx="7450133" cy="445754"/>
          </a:xfrm>
        </p:spPr>
        <p:txBody>
          <a:bodyPr/>
          <a:lstStyle/>
          <a:p>
            <a:r>
              <a:rPr lang="en-US">
                <a:ea typeface="MS PGothic"/>
                <a:cs typeface="Arial"/>
              </a:rPr>
              <a:t>Normes Internationales du travail : Mise en Oeuvre</a:t>
            </a:r>
            <a:endParaRPr lang="en-US"/>
          </a:p>
        </p:txBody>
      </p:sp>
    </p:spTree>
    <p:extLst>
      <p:ext uri="{BB962C8B-B14F-4D97-AF65-F5344CB8AC3E}">
        <p14:creationId xmlns:p14="http://schemas.microsoft.com/office/powerpoint/2010/main" val="2791230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406B22-798C-4D19-87A3-18F68740ABB6}"/>
              </a:ext>
            </a:extLst>
          </p:cNvPr>
          <p:cNvSpPr>
            <a:spLocks noGrp="1"/>
          </p:cNvSpPr>
          <p:nvPr>
            <p:ph type="body" sz="quarter" idx="10"/>
          </p:nvPr>
        </p:nvSpPr>
        <p:spPr>
          <a:xfrm>
            <a:off x="548672" y="936746"/>
            <a:ext cx="9540875" cy="6541984"/>
          </a:xfrm>
        </p:spPr>
        <p:txBody>
          <a:bodyPr vert="horz" wrap="square" lIns="0" tIns="0" rIns="0" bIns="0" rtlCol="0" anchor="t">
            <a:spAutoFit/>
          </a:bodyPr>
          <a:lstStyle/>
          <a:p>
            <a:pPr marL="342265" indent="-342265" algn="just"/>
            <a:r>
              <a:rPr lang="fr-FR" sz="1400" b="0" u="sng">
                <a:latin typeface="Arial"/>
                <a:ea typeface="MS PGothic"/>
                <a:cs typeface="Arial"/>
              </a:rPr>
              <a:t>Nos procédures de recrutement et le contenu de notre base de données sont soumis à de nombreux contrôles et évaluations internes et externes :</a:t>
            </a:r>
            <a:endParaRPr lang="fr-FR" sz="1400" b="0" dirty="0">
              <a:latin typeface="Arial"/>
              <a:ea typeface="MS PGothic"/>
              <a:cs typeface="Arial"/>
            </a:endParaRPr>
          </a:p>
          <a:p>
            <a:pPr marL="285750" indent="-285750" algn="just">
              <a:buFont typeface="Arial"/>
              <a:buChar char="•"/>
            </a:pPr>
            <a:r>
              <a:rPr lang="fr-FR" sz="1400" b="0">
                <a:latin typeface="Arial"/>
                <a:ea typeface="MS PGothic"/>
                <a:cs typeface="Arial"/>
              </a:rPr>
              <a:t>Les conditions de la sélection des candidat(e)s et le contenu des appréciations et évaluations notés par nos consultants sur les candidat.e.s est contrôlé à travers des audits récurrents effectués par notre service d’Audit interne. Par ailleurs nos enquetes de satisfaction font ressortir un taux de 90% des candidats satisfaits ou tres satisfaits.</a:t>
            </a:r>
            <a:endParaRPr lang="fr-FR" sz="1400" b="0" dirty="0">
              <a:latin typeface="Arial"/>
              <a:ea typeface="MS PGothic"/>
              <a:cs typeface="Arial"/>
            </a:endParaRPr>
          </a:p>
          <a:p>
            <a:pPr marL="285750" indent="-285750" algn="just">
              <a:buFont typeface="Arial"/>
              <a:buChar char="•"/>
            </a:pPr>
            <a:r>
              <a:rPr lang="fr-FR" sz="1400" b="0">
                <a:latin typeface="Arial"/>
                <a:ea typeface="MS PGothic"/>
                <a:cs typeface="Arial"/>
              </a:rPr>
              <a:t>Ils font également l’objet de multiples contrôles par des prestataires externes tels que ISM CORUM. Outre l’accès à nos procédures et à notre base de données, ceux-ci effectuent des audits sur le prénom des candidat(e)s et des testings sollicités (Dernier testing réaisé en 2019 - résultats présentés en interne en 2020).</a:t>
            </a:r>
            <a:endParaRPr lang="fr-FR" sz="1400" b="0" dirty="0">
              <a:latin typeface="Arial"/>
              <a:ea typeface="MS PGothic"/>
              <a:cs typeface="Arial"/>
            </a:endParaRPr>
          </a:p>
          <a:p>
            <a:pPr marL="285750" indent="-285750" algn="just">
              <a:buChar char="•"/>
            </a:pPr>
            <a:r>
              <a:rPr lang="fr-FR" sz="1400" b="0">
                <a:latin typeface="Arial"/>
                <a:ea typeface="MS PGothic"/>
                <a:cs typeface="Arial"/>
              </a:rPr>
              <a:t>Page Personnel établit tous les ans un bilan social intégrant des éléments liés à la situation comparée des femmes et des hommes dans l’entreprise. Des comparaisons détaillées sont réalisées sur ce thème lors de la remise de ce rapport.</a:t>
            </a:r>
            <a:endParaRPr lang="fr-FR" sz="1400" b="0" dirty="0">
              <a:latin typeface="Arial"/>
              <a:ea typeface="MS PGothic"/>
              <a:cs typeface="Arial"/>
            </a:endParaRPr>
          </a:p>
          <a:p>
            <a:pPr marL="342265" indent="-342265">
              <a:buChar char="•"/>
            </a:pPr>
            <a:r>
              <a:rPr lang="fr-FR" sz="1400" b="0">
                <a:latin typeface="Arial"/>
                <a:ea typeface="MS PGothic"/>
                <a:cs typeface="Arial"/>
              </a:rPr>
              <a:t>L'</a:t>
            </a:r>
            <a:r>
              <a:rPr lang="fr-FR" sz="1400">
                <a:latin typeface="Arial"/>
                <a:ea typeface="MS PGothic"/>
                <a:cs typeface="Arial"/>
              </a:rPr>
              <a:t>impact très positif des actions en faveur de l'égalité entre les Femmes et les Hommes</a:t>
            </a:r>
            <a:r>
              <a:rPr lang="fr-FR" sz="1400" b="0">
                <a:latin typeface="Arial"/>
                <a:ea typeface="MS PGothic"/>
                <a:cs typeface="Arial"/>
              </a:rPr>
              <a:t> mises en œuvre par Page Personnel nous permettent d’afficher, pour l’année 2020,</a:t>
            </a:r>
            <a:r>
              <a:rPr lang="fr-FR" sz="1400">
                <a:latin typeface="Arial"/>
                <a:ea typeface="MS PGothic"/>
                <a:cs typeface="Arial"/>
              </a:rPr>
              <a:t> l</a:t>
            </a:r>
            <a:r>
              <a:rPr lang="fr-FR" sz="1400" dirty="0">
                <a:latin typeface="Arial"/>
                <a:ea typeface="MS PGothic"/>
                <a:cs typeface="Arial"/>
                <a:hlinkClick r:id="rId2"/>
              </a:rPr>
              <a:t>e score de 94 sur 100</a:t>
            </a:r>
            <a:r>
              <a:rPr lang="fr-FR" sz="1400" b="0">
                <a:latin typeface="Arial"/>
                <a:ea typeface="MS PGothic"/>
                <a:cs typeface="Arial"/>
              </a:rPr>
              <a:t> calculé dans le cadre de </a:t>
            </a:r>
            <a:r>
              <a:rPr lang="fr-FR" sz="1400">
                <a:latin typeface="Arial"/>
                <a:ea typeface="MS PGothic"/>
                <a:cs typeface="Arial"/>
              </a:rPr>
              <a:t>l’index Egalité femmes</a:t>
            </a:r>
            <a:r>
              <a:rPr lang="fr-FR" sz="1400" b="0">
                <a:latin typeface="Arial"/>
                <a:ea typeface="MS PGothic"/>
                <a:cs typeface="Arial"/>
              </a:rPr>
              <a:t> -</a:t>
            </a:r>
            <a:r>
              <a:rPr lang="fr-FR" sz="1400">
                <a:latin typeface="Arial"/>
                <a:ea typeface="MS PGothic"/>
                <a:cs typeface="Arial"/>
              </a:rPr>
              <a:t> hommes</a:t>
            </a:r>
            <a:r>
              <a:rPr lang="fr-FR" sz="1400" b="0">
                <a:latin typeface="Arial"/>
                <a:ea typeface="MS PGothic"/>
                <a:cs typeface="Arial"/>
              </a:rPr>
              <a:t> (prévu par le décret du 8 janvier 2019).</a:t>
            </a:r>
            <a:endParaRPr lang="fr-FR" sz="1400" b="0" dirty="0">
              <a:latin typeface="Arial"/>
              <a:ea typeface="MS PGothic"/>
              <a:cs typeface="Arial"/>
            </a:endParaRPr>
          </a:p>
          <a:p>
            <a:pPr marL="342265" indent="-342265">
              <a:buChar char="•"/>
            </a:pPr>
            <a:endParaRPr lang="fr-FR" sz="1400" b="0" dirty="0"/>
          </a:p>
          <a:p>
            <a:pPr marL="342265" indent="0"/>
            <a:endParaRPr lang="fr-FR" sz="1400" b="0" dirty="0"/>
          </a:p>
          <a:p>
            <a:pPr marL="342265" indent="0"/>
            <a:endParaRPr lang="fr-FR" sz="1400" b="0" dirty="0">
              <a:latin typeface="Arial"/>
              <a:ea typeface="MS PGothic"/>
              <a:cs typeface="Arial"/>
            </a:endParaRPr>
          </a:p>
          <a:p>
            <a:pPr marL="342265" indent="0"/>
            <a:endParaRPr lang="fr-FR" sz="1400" b="0" dirty="0">
              <a:latin typeface="Arial"/>
              <a:ea typeface="MS PGothic"/>
              <a:cs typeface="Arial"/>
            </a:endParaRPr>
          </a:p>
          <a:p>
            <a:pPr marL="342265" indent="0"/>
            <a:endParaRPr lang="fr-FR" sz="1400" b="0" dirty="0">
              <a:latin typeface="Arial"/>
              <a:ea typeface="MS PGothic"/>
              <a:cs typeface="Arial"/>
            </a:endParaRPr>
          </a:p>
          <a:p>
            <a:pPr marL="342265" indent="0"/>
            <a:endParaRPr lang="fr-FR" sz="1400" b="0" dirty="0">
              <a:latin typeface="Arial"/>
              <a:ea typeface="MS PGothic"/>
              <a:cs typeface="Arial"/>
            </a:endParaRPr>
          </a:p>
          <a:p>
            <a:pPr marL="285750" indent="-285750" algn="just">
              <a:buChar char="•"/>
            </a:pPr>
            <a:r>
              <a:rPr lang="fr-FR" sz="1400" b="0">
                <a:latin typeface="Arial"/>
                <a:ea typeface="MS PGothic"/>
                <a:cs typeface="Arial"/>
              </a:rPr>
              <a:t>Par ailleurs Page Personnel a été reconnue « </a:t>
            </a:r>
            <a:r>
              <a:rPr lang="fr-FR" sz="1400">
                <a:latin typeface="Arial"/>
                <a:ea typeface="MS PGothic"/>
                <a:cs typeface="Arial"/>
              </a:rPr>
              <a:t>Top Employers</a:t>
            </a:r>
            <a:r>
              <a:rPr lang="fr-FR" sz="1400" b="0">
                <a:latin typeface="Arial"/>
                <a:ea typeface="MS PGothic"/>
                <a:cs typeface="Arial"/>
              </a:rPr>
              <a:t> » pour la </a:t>
            </a:r>
            <a:r>
              <a:rPr lang="fr-FR" sz="1400">
                <a:latin typeface="Arial"/>
                <a:ea typeface="MS PGothic"/>
                <a:cs typeface="Arial"/>
              </a:rPr>
              <a:t>septième année consécutive </a:t>
            </a:r>
            <a:r>
              <a:rPr lang="fr-FR" sz="1400" b="0">
                <a:latin typeface="Arial"/>
                <a:ea typeface="MS PGothic"/>
                <a:cs typeface="Arial"/>
              </a:rPr>
              <a:t>(certification des process RH et des conditions de travail par un organisme indépendant). Cette certification est prévue tous les ans et constitue un très bon indicateur de la mesure des actions RH. </a:t>
            </a:r>
            <a:endParaRPr lang="fr-FR" sz="1400" b="0" dirty="0">
              <a:latin typeface="Arial"/>
              <a:ea typeface="MS PGothic"/>
              <a:cs typeface="Arial"/>
            </a:endParaRPr>
          </a:p>
        </p:txBody>
      </p:sp>
      <p:sp>
        <p:nvSpPr>
          <p:cNvPr id="3" name="Title 2">
            <a:extLst>
              <a:ext uri="{FF2B5EF4-FFF2-40B4-BE49-F238E27FC236}">
                <a16:creationId xmlns:a16="http://schemas.microsoft.com/office/drawing/2014/main" id="{97340B03-9742-4A80-A3FA-C4B19399C587}"/>
              </a:ext>
            </a:extLst>
          </p:cNvPr>
          <p:cNvSpPr>
            <a:spLocks noGrp="1"/>
          </p:cNvSpPr>
          <p:nvPr>
            <p:ph type="title"/>
          </p:nvPr>
        </p:nvSpPr>
        <p:spPr>
          <a:xfrm>
            <a:off x="742950" y="103189"/>
            <a:ext cx="7450133" cy="445754"/>
          </a:xfrm>
        </p:spPr>
        <p:txBody>
          <a:bodyPr/>
          <a:lstStyle/>
          <a:p>
            <a:r>
              <a:rPr lang="en-US">
                <a:ea typeface="MS PGothic"/>
                <a:cs typeface="Arial"/>
              </a:rPr>
              <a:t>Normes Internationales du travail : Résultats</a:t>
            </a:r>
            <a:endParaRPr lang="en-US"/>
          </a:p>
        </p:txBody>
      </p:sp>
      <p:pic>
        <p:nvPicPr>
          <p:cNvPr id="4" name="Picture 4" descr="Table&#10;&#10;Description automatically generated">
            <a:extLst>
              <a:ext uri="{FF2B5EF4-FFF2-40B4-BE49-F238E27FC236}">
                <a16:creationId xmlns:a16="http://schemas.microsoft.com/office/drawing/2014/main" id="{9ED9EE89-4624-4427-B3EB-DE17EBFC6EBC}"/>
              </a:ext>
            </a:extLst>
          </p:cNvPr>
          <p:cNvPicPr>
            <a:picLocks noChangeAspect="1"/>
          </p:cNvPicPr>
          <p:nvPr/>
        </p:nvPicPr>
        <p:blipFill>
          <a:blip r:embed="rId3"/>
          <a:stretch>
            <a:fillRect/>
          </a:stretch>
        </p:blipFill>
        <p:spPr>
          <a:xfrm>
            <a:off x="3612120" y="4705969"/>
            <a:ext cx="3651849" cy="1829152"/>
          </a:xfrm>
          <a:prstGeom prst="rect">
            <a:avLst/>
          </a:prstGeom>
        </p:spPr>
      </p:pic>
    </p:spTree>
    <p:extLst>
      <p:ext uri="{BB962C8B-B14F-4D97-AF65-F5344CB8AC3E}">
        <p14:creationId xmlns:p14="http://schemas.microsoft.com/office/powerpoint/2010/main" val="102887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0056A76-BD73-7340-AE5A-FA9A424FBD71}"/>
              </a:ext>
            </a:extLst>
          </p:cNvPr>
          <p:cNvSpPr>
            <a:spLocks noGrp="1"/>
          </p:cNvSpPr>
          <p:nvPr>
            <p:ph type="body" sz="quarter" idx="10"/>
          </p:nvPr>
        </p:nvSpPr>
        <p:spPr>
          <a:xfrm>
            <a:off x="584561" y="1008514"/>
            <a:ext cx="9540875" cy="5558958"/>
          </a:xfrm>
        </p:spPr>
        <p:txBody>
          <a:bodyPr vert="horz" wrap="square" lIns="0" tIns="0" rIns="0" bIns="0" rtlCol="0" anchor="t">
            <a:spAutoFit/>
          </a:bodyPr>
          <a:lstStyle/>
          <a:p>
            <a:pPr marL="0" indent="0" algn="just"/>
            <a:r>
              <a:rPr lang="fr-FR" sz="1600" b="0" dirty="0"/>
              <a:t>Notre entreprise est très vigilante sur les questions relatives à la lutte contre la corruption dans ses process au quotidien.</a:t>
            </a:r>
          </a:p>
          <a:p>
            <a:pPr marL="0" indent="0" algn="just"/>
            <a:endParaRPr lang="fr-FR" sz="1600" b="0" dirty="0"/>
          </a:p>
          <a:p>
            <a:pPr marL="0" indent="0" algn="just"/>
            <a:r>
              <a:rPr lang="fr-FR" sz="1600" b="0" dirty="0"/>
              <a:t>En tant qu’entreprise française  respectueuse de la législation d’une part et qu’intermédiaire de l’emploi  exerçant une activité très réglementée d’autre part,  Page Personnel évolue dans un environnement qui n’est quasiment pas exposé aux questions de corruption.</a:t>
            </a:r>
          </a:p>
          <a:p>
            <a:pPr marL="0" indent="0" algn="just"/>
            <a:endParaRPr lang="fr-FR" sz="1600" b="0" dirty="0"/>
          </a:p>
          <a:p>
            <a:pPr marL="0" indent="0" algn="just"/>
            <a:r>
              <a:rPr lang="fr-FR" sz="1600" b="0" dirty="0"/>
              <a:t>Toutefois, conscient qu’il n’existe pas de risque 0 en la matière Page Personnel applique et fait appliquer scrupuleusement la POLITIQUE GROUPE ANTICORRUPTION.</a:t>
            </a:r>
          </a:p>
          <a:p>
            <a:pPr marL="0" indent="0" algn="just"/>
            <a:endParaRPr lang="fr-FR" sz="1600" b="0" dirty="0"/>
          </a:p>
          <a:p>
            <a:pPr marL="0" indent="0" algn="just"/>
            <a:r>
              <a:rPr lang="fr-FR" sz="1600" b="0" dirty="0"/>
              <a:t>Cette politique adressée à chaque collaborateur et accessible sur l’Intranet de Page Personnel précise qu’«</a:t>
            </a:r>
            <a:r>
              <a:rPr lang="fr-FR" sz="1600" b="0" i="1" dirty="0"/>
              <a:t>Il est de notre politique de mener toutes nos activités d'une manière honnête et éthique. Nous adoptons une approche de tolérance zéro par rapport à la corruption et nous nous engageons à agir de façon professionnelle, avec équité et intégrité dans toutes nos relations d'affaires partout où nous opérons et à mettre en œuvre et à appliquer des systèmes efficaces de lutte contre la corruption » </a:t>
            </a:r>
            <a:endParaRPr lang="fr-FR" sz="1600" b="0" dirty="0"/>
          </a:p>
          <a:p>
            <a:pPr marL="0" indent="0" algn="just"/>
            <a:endParaRPr lang="fr-FR" sz="1600" b="0" dirty="0"/>
          </a:p>
          <a:p>
            <a:pPr marL="0" indent="0" algn="just"/>
            <a:r>
              <a:rPr lang="fr-FR" sz="1600" b="0" dirty="0"/>
              <a:t>Les objectifs de Page Personnel en la matière sont de poursuivre cette politique de tolérance 0.</a:t>
            </a:r>
          </a:p>
          <a:p>
            <a:pPr marL="342265" indent="-342265"/>
            <a:endParaRPr lang="fr-FR" sz="1600" dirty="0"/>
          </a:p>
        </p:txBody>
      </p:sp>
      <p:sp>
        <p:nvSpPr>
          <p:cNvPr id="3" name="Titre 2">
            <a:extLst>
              <a:ext uri="{FF2B5EF4-FFF2-40B4-BE49-F238E27FC236}">
                <a16:creationId xmlns:a16="http://schemas.microsoft.com/office/drawing/2014/main" id="{030B23B0-3047-AE4C-BC53-D3561F1B1D74}"/>
              </a:ext>
            </a:extLst>
          </p:cNvPr>
          <p:cNvSpPr>
            <a:spLocks noGrp="1"/>
          </p:cNvSpPr>
          <p:nvPr>
            <p:ph type="title"/>
          </p:nvPr>
        </p:nvSpPr>
        <p:spPr/>
        <p:txBody>
          <a:bodyPr/>
          <a:lstStyle/>
          <a:p>
            <a:r>
              <a:rPr lang="fr-FR"/>
              <a:t>Ethique &amp; lutte contre la corruption </a:t>
            </a:r>
          </a:p>
        </p:txBody>
      </p:sp>
    </p:spTree>
    <p:extLst>
      <p:ext uri="{BB962C8B-B14F-4D97-AF65-F5344CB8AC3E}">
        <p14:creationId xmlns:p14="http://schemas.microsoft.com/office/powerpoint/2010/main" val="4026645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0056A76-BD73-7340-AE5A-FA9A424FBD71}"/>
              </a:ext>
            </a:extLst>
          </p:cNvPr>
          <p:cNvSpPr>
            <a:spLocks noGrp="1"/>
          </p:cNvSpPr>
          <p:nvPr>
            <p:ph type="body" sz="quarter" idx="10"/>
          </p:nvPr>
        </p:nvSpPr>
        <p:spPr>
          <a:xfrm>
            <a:off x="584561" y="1008514"/>
            <a:ext cx="9540875" cy="3699987"/>
          </a:xfrm>
        </p:spPr>
        <p:txBody>
          <a:bodyPr vert="horz" wrap="square" lIns="0" tIns="0" rIns="0" bIns="0" rtlCol="0" anchor="t">
            <a:spAutoFit/>
          </a:bodyPr>
          <a:lstStyle/>
          <a:p>
            <a:pPr marL="0" indent="0" algn="just"/>
            <a:r>
              <a:rPr lang="fr-FR" sz="1600" b="0" dirty="0">
                <a:latin typeface="Arial"/>
                <a:ea typeface="MS PGothic"/>
                <a:cs typeface="Arial"/>
              </a:rPr>
              <a:t>Afin que nous puissions nous assurer que les principes d’anticorruption ont bien été assimilés par les collaborateurs de Page Personnel, tous les salariés pouvant potentiellement être en position d’acheteur de prestation ou de vendeur de service ont suivi une formation e-learning </a:t>
            </a:r>
            <a:r>
              <a:rPr lang="fr-FR" sz="1600" b="0" dirty="0" err="1">
                <a:latin typeface="Arial"/>
                <a:ea typeface="MS PGothic"/>
                <a:cs typeface="Arial"/>
              </a:rPr>
              <a:t>antibribery</a:t>
            </a:r>
            <a:r>
              <a:rPr lang="fr-FR" sz="1600" b="0" dirty="0">
                <a:latin typeface="Arial"/>
                <a:ea typeface="MS PGothic"/>
                <a:cs typeface="Arial"/>
              </a:rPr>
              <a:t> et anti corruption.</a:t>
            </a:r>
          </a:p>
          <a:p>
            <a:pPr marL="0" indent="0" algn="just"/>
            <a:endParaRPr lang="fr-FR" sz="1600" b="0" dirty="0"/>
          </a:p>
          <a:p>
            <a:pPr marL="0" indent="0" algn="just"/>
            <a:r>
              <a:rPr lang="fr-FR" sz="1600" b="0" dirty="0"/>
              <a:t>Une attestation a été remise à l’issue de chaque validation réalisée avec succès.</a:t>
            </a:r>
          </a:p>
          <a:p>
            <a:pPr marL="0" indent="0" algn="just"/>
            <a:endParaRPr lang="fr-FR" sz="1600" b="0" dirty="0"/>
          </a:p>
          <a:p>
            <a:pPr marL="0" indent="0" algn="just"/>
            <a:r>
              <a:rPr lang="fr-FR" sz="1600" b="0" dirty="0"/>
              <a:t>Enfin, une hot line est à la disposition des collaborateurs qui souhaiteraient pouvoir témoigner à propos de faits relatifs à des manquements graves en rapport avec les domaines suivants : comptable, financier, bancaire et de lutte contre la corruption ou à des pratiques anticoncurrentielles.</a:t>
            </a:r>
          </a:p>
          <a:p>
            <a:pPr marL="0" indent="0" algn="just"/>
            <a:r>
              <a:rPr lang="fr-FR" sz="1600" b="0" dirty="0"/>
              <a:t>Ces appels sont gérés par une société indépendante, </a:t>
            </a:r>
            <a:r>
              <a:rPr lang="fr-FR" sz="1600" b="0" dirty="0" err="1"/>
              <a:t>SafeCall</a:t>
            </a:r>
            <a:r>
              <a:rPr lang="fr-FR" sz="1600" b="0" dirty="0"/>
              <a:t>, basée à Londres, qui traite les appels en toute confiance et en français.</a:t>
            </a:r>
          </a:p>
          <a:p>
            <a:pPr marL="342265" indent="-342265"/>
            <a:endParaRPr lang="fr-FR" sz="1600" b="0" dirty="0"/>
          </a:p>
        </p:txBody>
      </p:sp>
      <p:sp>
        <p:nvSpPr>
          <p:cNvPr id="3" name="Titre 2">
            <a:extLst>
              <a:ext uri="{FF2B5EF4-FFF2-40B4-BE49-F238E27FC236}">
                <a16:creationId xmlns:a16="http://schemas.microsoft.com/office/drawing/2014/main" id="{030B23B0-3047-AE4C-BC53-D3561F1B1D74}"/>
              </a:ext>
            </a:extLst>
          </p:cNvPr>
          <p:cNvSpPr>
            <a:spLocks noGrp="1"/>
          </p:cNvSpPr>
          <p:nvPr>
            <p:ph type="title"/>
          </p:nvPr>
        </p:nvSpPr>
        <p:spPr>
          <a:xfrm>
            <a:off x="742950" y="103189"/>
            <a:ext cx="7800250" cy="445754"/>
          </a:xfrm>
        </p:spPr>
        <p:txBody>
          <a:bodyPr/>
          <a:lstStyle/>
          <a:p>
            <a:r>
              <a:rPr lang="fr-FR">
                <a:ea typeface="MS PGothic"/>
                <a:cs typeface="Arial"/>
              </a:rPr>
              <a:t>Ethique &amp; lutte contre la corruption : Mise en oeuvre </a:t>
            </a:r>
            <a:endParaRPr lang="fr-FR"/>
          </a:p>
        </p:txBody>
      </p:sp>
    </p:spTree>
    <p:extLst>
      <p:ext uri="{BB962C8B-B14F-4D97-AF65-F5344CB8AC3E}">
        <p14:creationId xmlns:p14="http://schemas.microsoft.com/office/powerpoint/2010/main" val="4265845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36FA0A0B-4DAB-4849-830E-DEE4E74B9849}"/>
              </a:ext>
            </a:extLst>
          </p:cNvPr>
          <p:cNvGrpSpPr/>
          <p:nvPr/>
        </p:nvGrpSpPr>
        <p:grpSpPr>
          <a:xfrm>
            <a:off x="-31448" y="951389"/>
            <a:ext cx="10831685" cy="5181191"/>
            <a:chOff x="-31448" y="964089"/>
            <a:chExt cx="10831685" cy="5181191"/>
          </a:xfrm>
        </p:grpSpPr>
        <p:sp>
          <p:nvSpPr>
            <p:cNvPr id="10" name="Rechteck 6">
              <a:extLst>
                <a:ext uri="{FF2B5EF4-FFF2-40B4-BE49-F238E27FC236}">
                  <a16:creationId xmlns:a16="http://schemas.microsoft.com/office/drawing/2014/main" id="{425452C3-CA2C-4837-9F68-1C7A4627F599}"/>
                </a:ext>
              </a:extLst>
            </p:cNvPr>
            <p:cNvSpPr/>
            <p:nvPr/>
          </p:nvSpPr>
          <p:spPr bwMode="auto">
            <a:xfrm>
              <a:off x="2061" y="964089"/>
              <a:ext cx="10798176" cy="1256518"/>
            </a:xfrm>
            <a:prstGeom prst="rect">
              <a:avLst/>
            </a:prstGeom>
            <a:solidFill>
              <a:schemeClr val="accent5">
                <a:alpha val="15000"/>
              </a:schemeClr>
            </a:solidFill>
            <a:ln w="12700">
              <a:noFill/>
              <a:round/>
              <a:headEnd/>
              <a:tailEnd/>
            </a:ln>
            <a:effectLst/>
          </p:spPr>
          <p:txBody>
            <a:bodyPr rtlCol="0" anchor="ctr"/>
            <a:lstStyle/>
            <a:p>
              <a:pPr algn="ctr" defTabSz="539603"/>
              <a:endParaRPr lang="de-DE" sz="2480">
                <a:solidFill>
                  <a:srgbClr val="56575B"/>
                </a:solidFill>
                <a:latin typeface="Arial"/>
              </a:endParaRPr>
            </a:p>
          </p:txBody>
        </p:sp>
        <p:sp>
          <p:nvSpPr>
            <p:cNvPr id="128" name="Rechteck 6">
              <a:extLst>
                <a:ext uri="{FF2B5EF4-FFF2-40B4-BE49-F238E27FC236}">
                  <a16:creationId xmlns:a16="http://schemas.microsoft.com/office/drawing/2014/main" id="{AA34A199-B118-49E9-84CC-293F93CB88E6}"/>
                </a:ext>
              </a:extLst>
            </p:cNvPr>
            <p:cNvSpPr/>
            <p:nvPr/>
          </p:nvSpPr>
          <p:spPr bwMode="auto">
            <a:xfrm>
              <a:off x="-16148" y="3509968"/>
              <a:ext cx="10798736" cy="1317656"/>
            </a:xfrm>
            <a:prstGeom prst="rect">
              <a:avLst/>
            </a:prstGeom>
            <a:solidFill>
              <a:schemeClr val="accent2">
                <a:alpha val="15000"/>
              </a:schemeClr>
            </a:solidFill>
            <a:ln w="12700">
              <a:noFill/>
              <a:round/>
              <a:headEnd/>
              <a:tailEnd/>
            </a:ln>
            <a:effectLst/>
          </p:spPr>
          <p:txBody>
            <a:bodyPr rtlCol="0" anchor="ctr"/>
            <a:lstStyle/>
            <a:p>
              <a:pPr algn="ctr" defTabSz="539603"/>
              <a:endParaRPr lang="de-DE" sz="2480">
                <a:solidFill>
                  <a:srgbClr val="56575B"/>
                </a:solidFill>
                <a:latin typeface="Arial"/>
              </a:endParaRPr>
            </a:p>
          </p:txBody>
        </p:sp>
        <p:sp>
          <p:nvSpPr>
            <p:cNvPr id="127" name="Rechteck 6">
              <a:extLst>
                <a:ext uri="{FF2B5EF4-FFF2-40B4-BE49-F238E27FC236}">
                  <a16:creationId xmlns:a16="http://schemas.microsoft.com/office/drawing/2014/main" id="{5F2CE270-5B84-42D3-8F71-351D6B9E08B7}"/>
                </a:ext>
              </a:extLst>
            </p:cNvPr>
            <p:cNvSpPr/>
            <p:nvPr/>
          </p:nvSpPr>
          <p:spPr bwMode="auto">
            <a:xfrm>
              <a:off x="-474" y="2217125"/>
              <a:ext cx="10798176" cy="1304292"/>
            </a:xfrm>
            <a:prstGeom prst="rect">
              <a:avLst/>
            </a:prstGeom>
            <a:solidFill>
              <a:schemeClr val="accent4">
                <a:alpha val="15000"/>
              </a:schemeClr>
            </a:solidFill>
            <a:ln w="12700">
              <a:noFill/>
              <a:round/>
              <a:headEnd/>
              <a:tailEnd/>
            </a:ln>
            <a:effectLst/>
          </p:spPr>
          <p:txBody>
            <a:bodyPr rtlCol="0" anchor="ctr"/>
            <a:lstStyle/>
            <a:p>
              <a:pPr algn="ctr" defTabSz="539603"/>
              <a:endParaRPr lang="de-DE" sz="2480">
                <a:solidFill>
                  <a:srgbClr val="56575B"/>
                </a:solidFill>
                <a:latin typeface="Arial"/>
              </a:endParaRPr>
            </a:p>
          </p:txBody>
        </p:sp>
        <p:sp>
          <p:nvSpPr>
            <p:cNvPr id="132" name="Rechteck 6">
              <a:extLst>
                <a:ext uri="{FF2B5EF4-FFF2-40B4-BE49-F238E27FC236}">
                  <a16:creationId xmlns:a16="http://schemas.microsoft.com/office/drawing/2014/main" id="{B6E8156F-20ED-46D9-A9DC-D598EF13C845}"/>
                </a:ext>
              </a:extLst>
            </p:cNvPr>
            <p:cNvSpPr/>
            <p:nvPr/>
          </p:nvSpPr>
          <p:spPr bwMode="auto">
            <a:xfrm>
              <a:off x="-31448" y="4827624"/>
              <a:ext cx="10814036" cy="1317656"/>
            </a:xfrm>
            <a:prstGeom prst="rect">
              <a:avLst/>
            </a:prstGeom>
            <a:solidFill>
              <a:schemeClr val="tx1">
                <a:alpha val="15000"/>
              </a:schemeClr>
            </a:solidFill>
            <a:ln w="12700">
              <a:noFill/>
              <a:round/>
              <a:headEnd/>
              <a:tailEnd/>
            </a:ln>
            <a:effectLst/>
          </p:spPr>
          <p:txBody>
            <a:bodyPr rtlCol="0" anchor="ctr"/>
            <a:lstStyle/>
            <a:p>
              <a:pPr algn="ctr" defTabSz="539603"/>
              <a:endParaRPr lang="de-DE" sz="2480">
                <a:solidFill>
                  <a:srgbClr val="56575B"/>
                </a:solidFill>
                <a:latin typeface="Arial"/>
              </a:endParaRPr>
            </a:p>
          </p:txBody>
        </p:sp>
      </p:grpSp>
      <p:sp>
        <p:nvSpPr>
          <p:cNvPr id="3" name="Titre 2">
            <a:extLst>
              <a:ext uri="{FF2B5EF4-FFF2-40B4-BE49-F238E27FC236}">
                <a16:creationId xmlns:a16="http://schemas.microsoft.com/office/drawing/2014/main" id="{D972A028-CFE9-4571-9C2B-8B3AEA594DB3}"/>
              </a:ext>
            </a:extLst>
          </p:cNvPr>
          <p:cNvSpPr>
            <a:spLocks noGrp="1"/>
          </p:cNvSpPr>
          <p:nvPr>
            <p:ph type="title"/>
          </p:nvPr>
        </p:nvSpPr>
        <p:spPr/>
        <p:txBody>
          <a:bodyPr/>
          <a:lstStyle/>
          <a:p>
            <a:endParaRPr lang="fr-FR"/>
          </a:p>
        </p:txBody>
      </p:sp>
      <p:sp>
        <p:nvSpPr>
          <p:cNvPr id="4" name="object 3">
            <a:extLst>
              <a:ext uri="{FF2B5EF4-FFF2-40B4-BE49-F238E27FC236}">
                <a16:creationId xmlns:a16="http://schemas.microsoft.com/office/drawing/2014/main" id="{4388D523-9500-4E38-89F9-826AF9794AB5}"/>
              </a:ext>
            </a:extLst>
          </p:cNvPr>
          <p:cNvSpPr/>
          <p:nvPr/>
        </p:nvSpPr>
        <p:spPr>
          <a:xfrm>
            <a:off x="795" y="597"/>
            <a:ext cx="10798175" cy="959326"/>
          </a:xfrm>
          <a:prstGeom prst="rect">
            <a:avLst/>
          </a:prstGeom>
          <a:solidFill>
            <a:schemeClr val="accent4"/>
          </a:solidFill>
        </p:spPr>
        <p:txBody>
          <a:bodyPr wrap="square" lIns="0" tIns="0" rIns="0" bIns="0" rtlCol="0" anchor="ctr"/>
          <a:lstStyle/>
          <a:p>
            <a:pPr algn="ctr" defTabSz="539603">
              <a:spcAft>
                <a:spcPts val="709"/>
              </a:spcAft>
            </a:pPr>
            <a:endParaRPr lang="fr-FR" sz="2400">
              <a:solidFill>
                <a:srgbClr val="FFFFFF"/>
              </a:solidFill>
              <a:ea typeface="SimSun" panose="02010600030101010101" pitchFamily="2" charset="-122"/>
            </a:endParaRPr>
          </a:p>
          <a:p>
            <a:pPr algn="ctr" defTabSz="539603">
              <a:spcAft>
                <a:spcPts val="709"/>
              </a:spcAft>
            </a:pPr>
            <a:r>
              <a:rPr lang="fr-FR" sz="2400">
                <a:solidFill>
                  <a:srgbClr val="FFFFFF"/>
                </a:solidFill>
                <a:ea typeface="SimSun" panose="02010600030101010101" pitchFamily="2" charset="-122"/>
              </a:rPr>
              <a:t>Sommaire</a:t>
            </a:r>
          </a:p>
          <a:p>
            <a:pPr algn="ctr" defTabSz="539603">
              <a:spcAft>
                <a:spcPts val="709"/>
              </a:spcAft>
            </a:pPr>
            <a:endParaRPr lang="fr-FR" sz="2400">
              <a:solidFill>
                <a:srgbClr val="FFFFFF"/>
              </a:solidFill>
              <a:ea typeface="SimSun" panose="02010600030101010101" pitchFamily="2" charset="-122"/>
            </a:endParaRPr>
          </a:p>
        </p:txBody>
      </p:sp>
      <p:sp>
        <p:nvSpPr>
          <p:cNvPr id="121" name="Rectangle : coins arrondis 120">
            <a:extLst>
              <a:ext uri="{FF2B5EF4-FFF2-40B4-BE49-F238E27FC236}">
                <a16:creationId xmlns:a16="http://schemas.microsoft.com/office/drawing/2014/main" id="{9A8ED1AC-532A-42D0-8AE7-0891BE0809DC}"/>
              </a:ext>
            </a:extLst>
          </p:cNvPr>
          <p:cNvSpPr/>
          <p:nvPr/>
        </p:nvSpPr>
        <p:spPr>
          <a:xfrm>
            <a:off x="171099" y="2583229"/>
            <a:ext cx="2914553" cy="531209"/>
          </a:xfrm>
          <a:prstGeom prst="roundRect">
            <a:avLst/>
          </a:prstGeom>
          <a:solidFill>
            <a:srgbClr val="5D2884"/>
          </a:solidFill>
        </p:spPr>
        <p:txBody>
          <a:bodyPr wrap="square" lIns="91440" tIns="45720" rIns="91440" bIns="45720" anchor="t">
            <a:spAutoFit/>
          </a:bodyPr>
          <a:lstStyle/>
          <a:p>
            <a:pPr defTabSz="1079910">
              <a:lnSpc>
                <a:spcPct val="90000"/>
              </a:lnSpc>
            </a:pPr>
            <a:r>
              <a:rPr lang="fr-FR" sz="1400" b="1">
                <a:solidFill>
                  <a:schemeClr val="bg1"/>
                </a:solidFill>
                <a:latin typeface="Avenir Next LT Pro Light"/>
                <a:ea typeface="MS PGothic"/>
              </a:rPr>
              <a:t>Nos actions en faveur de l’égalité F/H – Droits Humains </a:t>
            </a:r>
            <a:endParaRPr lang="fr-FR" sz="1400" b="1">
              <a:solidFill>
                <a:schemeClr val="bg1"/>
              </a:solidFill>
              <a:latin typeface="Avenir Next LT Pro Light" panose="020B0604020202020204" pitchFamily="34" charset="0"/>
            </a:endParaRPr>
          </a:p>
        </p:txBody>
      </p:sp>
      <p:sp>
        <p:nvSpPr>
          <p:cNvPr id="139" name="Rectangle : coins arrondis 138">
            <a:extLst>
              <a:ext uri="{FF2B5EF4-FFF2-40B4-BE49-F238E27FC236}">
                <a16:creationId xmlns:a16="http://schemas.microsoft.com/office/drawing/2014/main" id="{77338853-EA09-420B-BDAD-97250D2C611C}"/>
              </a:ext>
            </a:extLst>
          </p:cNvPr>
          <p:cNvSpPr/>
          <p:nvPr/>
        </p:nvSpPr>
        <p:spPr>
          <a:xfrm>
            <a:off x="171097" y="5176635"/>
            <a:ext cx="2914553" cy="531209"/>
          </a:xfrm>
          <a:prstGeom prst="roundRect">
            <a:avLst/>
          </a:prstGeom>
          <a:solidFill>
            <a:srgbClr val="0070C0"/>
          </a:solidFill>
          <a:ln>
            <a:noFill/>
          </a:ln>
        </p:spPr>
        <p:txBody>
          <a:bodyPr wrap="square">
            <a:spAutoFit/>
          </a:bodyPr>
          <a:lstStyle/>
          <a:p>
            <a:pPr defTabSz="1079910">
              <a:lnSpc>
                <a:spcPct val="90000"/>
              </a:lnSpc>
            </a:pPr>
            <a:r>
              <a:rPr lang="fr-FR" sz="1400" b="1">
                <a:solidFill>
                  <a:schemeClr val="bg1"/>
                </a:solidFill>
                <a:latin typeface="Avenir Next LT Pro Light" panose="020B0604020202020204" pitchFamily="34" charset="0"/>
              </a:rPr>
              <a:t>Ethique &amp; lutte contre la corruption </a:t>
            </a:r>
          </a:p>
        </p:txBody>
      </p:sp>
      <p:sp>
        <p:nvSpPr>
          <p:cNvPr id="140" name="Rectangle : coins arrondis 139">
            <a:extLst>
              <a:ext uri="{FF2B5EF4-FFF2-40B4-BE49-F238E27FC236}">
                <a16:creationId xmlns:a16="http://schemas.microsoft.com/office/drawing/2014/main" id="{E0F72AD6-F803-4B69-A195-B3EC85FA5FAA}"/>
              </a:ext>
            </a:extLst>
          </p:cNvPr>
          <p:cNvSpPr/>
          <p:nvPr/>
        </p:nvSpPr>
        <p:spPr>
          <a:xfrm>
            <a:off x="171098" y="3922004"/>
            <a:ext cx="2914553" cy="531209"/>
          </a:xfrm>
          <a:prstGeom prst="roundRect">
            <a:avLst/>
          </a:prstGeom>
          <a:solidFill>
            <a:srgbClr val="00B050"/>
          </a:solidFill>
          <a:ln>
            <a:noFill/>
          </a:ln>
        </p:spPr>
        <p:txBody>
          <a:bodyPr wrap="square" lIns="91440" tIns="45720" rIns="91440" bIns="45720" anchor="t">
            <a:spAutoFit/>
          </a:bodyPr>
          <a:lstStyle/>
          <a:p>
            <a:pPr defTabSz="1079910">
              <a:lnSpc>
                <a:spcPct val="90000"/>
              </a:lnSpc>
            </a:pPr>
            <a:r>
              <a:rPr lang="fr-FR" sz="1400" b="1">
                <a:solidFill>
                  <a:schemeClr val="bg1"/>
                </a:solidFill>
                <a:latin typeface="Avenir Next LT Pro Light"/>
                <a:ea typeface="MS PGothic"/>
              </a:rPr>
              <a:t>Nos actions en faveur de l’environnement - Be Green </a:t>
            </a:r>
          </a:p>
        </p:txBody>
      </p:sp>
      <p:sp>
        <p:nvSpPr>
          <p:cNvPr id="12" name="Rectangle : coins arrondis 11">
            <a:extLst>
              <a:ext uri="{FF2B5EF4-FFF2-40B4-BE49-F238E27FC236}">
                <a16:creationId xmlns:a16="http://schemas.microsoft.com/office/drawing/2014/main" id="{44707AA8-1E0B-4848-935E-FB535C9EA9F5}"/>
              </a:ext>
            </a:extLst>
          </p:cNvPr>
          <p:cNvSpPr/>
          <p:nvPr/>
        </p:nvSpPr>
        <p:spPr>
          <a:xfrm>
            <a:off x="171099" y="1291231"/>
            <a:ext cx="2914553" cy="578882"/>
          </a:xfrm>
          <a:prstGeom prst="roundRect">
            <a:avLst/>
          </a:prstGeom>
          <a:solidFill>
            <a:schemeClr val="accent4">
              <a:lumMod val="75000"/>
            </a:schemeClr>
          </a:solidFill>
          <a:ln>
            <a:noFill/>
          </a:ln>
        </p:spPr>
        <p:txBody>
          <a:bodyPr wrap="square">
            <a:spAutoFit/>
          </a:bodyPr>
          <a:lstStyle/>
          <a:p>
            <a:r>
              <a:rPr lang="fr-FR" sz="1400" b="1">
                <a:solidFill>
                  <a:schemeClr val="bg1"/>
                </a:solidFill>
                <a:latin typeface="Avenir Next LT Pro Light" panose="020B0604020202020204" pitchFamily="34" charset="0"/>
              </a:rPr>
              <a:t>Nos engagements RSE groupe</a:t>
            </a:r>
          </a:p>
          <a:p>
            <a:r>
              <a:rPr lang="fr-FR" sz="1400" b="1">
                <a:solidFill>
                  <a:schemeClr val="bg1"/>
                </a:solidFill>
                <a:latin typeface="Avenir Next LT Pro Light" panose="020B0604020202020204" pitchFamily="34" charset="0"/>
              </a:rPr>
              <a:t>Contexte France </a:t>
            </a:r>
          </a:p>
        </p:txBody>
      </p:sp>
      <p:pic>
        <p:nvPicPr>
          <p:cNvPr id="5" name="Image 4">
            <a:extLst>
              <a:ext uri="{FF2B5EF4-FFF2-40B4-BE49-F238E27FC236}">
                <a16:creationId xmlns:a16="http://schemas.microsoft.com/office/drawing/2014/main" id="{35A44480-B62B-4F07-804F-26732DF9ADAC}"/>
              </a:ext>
            </a:extLst>
          </p:cNvPr>
          <p:cNvPicPr>
            <a:picLocks noChangeAspect="1"/>
          </p:cNvPicPr>
          <p:nvPr/>
        </p:nvPicPr>
        <p:blipFill>
          <a:blip r:embed="rId3" cstate="hqprint">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6069880" y="1468344"/>
            <a:ext cx="1700212" cy="358436"/>
          </a:xfrm>
          <a:prstGeom prst="rect">
            <a:avLst/>
          </a:prstGeom>
        </p:spPr>
      </p:pic>
      <p:grpSp>
        <p:nvGrpSpPr>
          <p:cNvPr id="46" name="Groupe 45">
            <a:extLst>
              <a:ext uri="{FF2B5EF4-FFF2-40B4-BE49-F238E27FC236}">
                <a16:creationId xmlns:a16="http://schemas.microsoft.com/office/drawing/2014/main" id="{93EFF9FC-2DA3-435B-9032-F7923C10429D}"/>
              </a:ext>
            </a:extLst>
          </p:cNvPr>
          <p:cNvGrpSpPr/>
          <p:nvPr/>
        </p:nvGrpSpPr>
        <p:grpSpPr>
          <a:xfrm>
            <a:off x="5670942" y="2402916"/>
            <a:ext cx="2263280" cy="914400"/>
            <a:chOff x="4792681" y="3055703"/>
            <a:chExt cx="2263280" cy="914400"/>
          </a:xfrm>
        </p:grpSpPr>
        <p:pic>
          <p:nvPicPr>
            <p:cNvPr id="7" name="Graphique 6" descr="Profil masculin">
              <a:extLst>
                <a:ext uri="{FF2B5EF4-FFF2-40B4-BE49-F238E27FC236}">
                  <a16:creationId xmlns:a16="http://schemas.microsoft.com/office/drawing/2014/main" id="{9E5008F4-6D1E-4554-9ADD-687659CA60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92681" y="3055703"/>
              <a:ext cx="914400" cy="914400"/>
            </a:xfrm>
            <a:prstGeom prst="rect">
              <a:avLst/>
            </a:prstGeom>
          </p:spPr>
        </p:pic>
        <p:pic>
          <p:nvPicPr>
            <p:cNvPr id="9" name="Graphique 8" descr="Profil femelle">
              <a:extLst>
                <a:ext uri="{FF2B5EF4-FFF2-40B4-BE49-F238E27FC236}">
                  <a16:creationId xmlns:a16="http://schemas.microsoft.com/office/drawing/2014/main" id="{ADCD37AA-8BBB-47A8-B220-18F465CC1E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41561" y="3055703"/>
              <a:ext cx="914400" cy="914400"/>
            </a:xfrm>
            <a:prstGeom prst="rect">
              <a:avLst/>
            </a:prstGeom>
          </p:spPr>
        </p:pic>
        <p:sp>
          <p:nvSpPr>
            <p:cNvPr id="11" name="ZoneTexte 10">
              <a:extLst>
                <a:ext uri="{FF2B5EF4-FFF2-40B4-BE49-F238E27FC236}">
                  <a16:creationId xmlns:a16="http://schemas.microsoft.com/office/drawing/2014/main" id="{A0BEC289-7461-4D64-B83E-776DA2366B34}"/>
                </a:ext>
              </a:extLst>
            </p:cNvPr>
            <p:cNvSpPr txBox="1"/>
            <p:nvPr/>
          </p:nvSpPr>
          <p:spPr>
            <a:xfrm>
              <a:off x="5707081" y="3230990"/>
              <a:ext cx="433632" cy="707886"/>
            </a:xfrm>
            <a:prstGeom prst="rect">
              <a:avLst/>
            </a:prstGeom>
            <a:noFill/>
          </p:spPr>
          <p:txBody>
            <a:bodyPr wrap="square" rtlCol="0">
              <a:spAutoFit/>
            </a:bodyPr>
            <a:lstStyle/>
            <a:p>
              <a:r>
                <a:rPr lang="fr-FR" sz="4000">
                  <a:solidFill>
                    <a:srgbClr val="5D2884"/>
                  </a:solidFill>
                </a:rPr>
                <a:t>=</a:t>
              </a:r>
            </a:p>
          </p:txBody>
        </p:sp>
      </p:grpSp>
      <p:grpSp>
        <p:nvGrpSpPr>
          <p:cNvPr id="45" name="Groupe 44">
            <a:extLst>
              <a:ext uri="{FF2B5EF4-FFF2-40B4-BE49-F238E27FC236}">
                <a16:creationId xmlns:a16="http://schemas.microsoft.com/office/drawing/2014/main" id="{D6A5ECFF-380D-4C22-8753-8D647ECB7D27}"/>
              </a:ext>
            </a:extLst>
          </p:cNvPr>
          <p:cNvGrpSpPr/>
          <p:nvPr/>
        </p:nvGrpSpPr>
        <p:grpSpPr>
          <a:xfrm>
            <a:off x="4061526" y="3692277"/>
            <a:ext cx="5571345" cy="914400"/>
            <a:chOff x="3878281" y="6312707"/>
            <a:chExt cx="5571345" cy="914400"/>
          </a:xfrm>
        </p:grpSpPr>
        <p:pic>
          <p:nvPicPr>
            <p:cNvPr id="28" name="Graphique 27" descr="Durabilité">
              <a:extLst>
                <a:ext uri="{FF2B5EF4-FFF2-40B4-BE49-F238E27FC236}">
                  <a16:creationId xmlns:a16="http://schemas.microsoft.com/office/drawing/2014/main" id="{69898152-DB46-4DB5-97E2-9FA97F8C7E6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78281" y="6312707"/>
              <a:ext cx="914400" cy="914400"/>
            </a:xfrm>
            <a:prstGeom prst="rect">
              <a:avLst/>
            </a:prstGeom>
          </p:spPr>
        </p:pic>
        <p:pic>
          <p:nvPicPr>
            <p:cNvPr id="40" name="Graphique 39" descr="Ampoule">
              <a:extLst>
                <a:ext uri="{FF2B5EF4-FFF2-40B4-BE49-F238E27FC236}">
                  <a16:creationId xmlns:a16="http://schemas.microsoft.com/office/drawing/2014/main" id="{425F7D05-B7B9-47D0-AA20-4F7B81F1708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30596" y="6312707"/>
              <a:ext cx="914400" cy="914400"/>
            </a:xfrm>
            <a:prstGeom prst="rect">
              <a:avLst/>
            </a:prstGeom>
          </p:spPr>
        </p:pic>
        <p:pic>
          <p:nvPicPr>
            <p:cNvPr id="42" name="Graphique 41" descr="Voiture électrique">
              <a:extLst>
                <a:ext uri="{FF2B5EF4-FFF2-40B4-BE49-F238E27FC236}">
                  <a16:creationId xmlns:a16="http://schemas.microsoft.com/office/drawing/2014/main" id="{3DB66082-0366-471F-8138-272AFF5DD56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982911" y="6312707"/>
              <a:ext cx="914400" cy="914400"/>
            </a:xfrm>
            <a:prstGeom prst="rect">
              <a:avLst/>
            </a:prstGeom>
          </p:spPr>
        </p:pic>
        <p:pic>
          <p:nvPicPr>
            <p:cNvPr id="44" name="Graphique 43" descr="Synchronisation avec le cloud ">
              <a:extLst>
                <a:ext uri="{FF2B5EF4-FFF2-40B4-BE49-F238E27FC236}">
                  <a16:creationId xmlns:a16="http://schemas.microsoft.com/office/drawing/2014/main" id="{E2D59373-45FA-4755-BE11-070AE3A14C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535226" y="6312707"/>
              <a:ext cx="914400" cy="914400"/>
            </a:xfrm>
            <a:prstGeom prst="rect">
              <a:avLst/>
            </a:prstGeom>
          </p:spPr>
        </p:pic>
      </p:grpSp>
      <p:sp>
        <p:nvSpPr>
          <p:cNvPr id="24" name="Rechteck 6">
            <a:extLst>
              <a:ext uri="{FF2B5EF4-FFF2-40B4-BE49-F238E27FC236}">
                <a16:creationId xmlns:a16="http://schemas.microsoft.com/office/drawing/2014/main" id="{15ECA5E4-908C-5F4A-89F7-B66A41CA5C39}"/>
              </a:ext>
            </a:extLst>
          </p:cNvPr>
          <p:cNvSpPr/>
          <p:nvPr/>
        </p:nvSpPr>
        <p:spPr bwMode="auto">
          <a:xfrm>
            <a:off x="0" y="6132580"/>
            <a:ext cx="10814036" cy="1407119"/>
          </a:xfrm>
          <a:prstGeom prst="rect">
            <a:avLst/>
          </a:prstGeom>
          <a:solidFill>
            <a:schemeClr val="accent1">
              <a:lumMod val="40000"/>
              <a:lumOff val="60000"/>
              <a:alpha val="15000"/>
            </a:schemeClr>
          </a:solidFill>
          <a:ln w="12700">
            <a:noFill/>
            <a:round/>
            <a:headEnd/>
            <a:tailEnd/>
          </a:ln>
          <a:effectLst/>
        </p:spPr>
        <p:txBody>
          <a:bodyPr rtlCol="0" anchor="ctr"/>
          <a:lstStyle/>
          <a:p>
            <a:pPr algn="ctr" defTabSz="539603"/>
            <a:endParaRPr lang="de-DE" sz="2480">
              <a:solidFill>
                <a:srgbClr val="56575B"/>
              </a:solidFill>
              <a:latin typeface="Arial"/>
            </a:endParaRPr>
          </a:p>
        </p:txBody>
      </p:sp>
      <p:sp>
        <p:nvSpPr>
          <p:cNvPr id="26" name="Rectangle : coins arrondis 25">
            <a:extLst>
              <a:ext uri="{FF2B5EF4-FFF2-40B4-BE49-F238E27FC236}">
                <a16:creationId xmlns:a16="http://schemas.microsoft.com/office/drawing/2014/main" id="{AE64ADF4-EF7C-9E42-B4F1-0BAB81D81A7E}"/>
              </a:ext>
            </a:extLst>
          </p:cNvPr>
          <p:cNvSpPr/>
          <p:nvPr/>
        </p:nvSpPr>
        <p:spPr>
          <a:xfrm>
            <a:off x="171097" y="6570535"/>
            <a:ext cx="2914553" cy="316682"/>
          </a:xfrm>
          <a:prstGeom prst="roundRect">
            <a:avLst/>
          </a:prstGeom>
          <a:solidFill>
            <a:srgbClr val="FDB517"/>
          </a:solidFill>
          <a:ln>
            <a:noFill/>
          </a:ln>
        </p:spPr>
        <p:txBody>
          <a:bodyPr wrap="square">
            <a:spAutoFit/>
          </a:bodyPr>
          <a:lstStyle/>
          <a:p>
            <a:pPr defTabSz="1079910">
              <a:lnSpc>
                <a:spcPct val="90000"/>
              </a:lnSpc>
            </a:pPr>
            <a:r>
              <a:rPr lang="fr-FR" sz="1400" b="1">
                <a:solidFill>
                  <a:schemeClr val="bg1"/>
                </a:solidFill>
                <a:latin typeface="Avenir Next LT Pro Light" panose="020B0604020202020204" pitchFamily="34" charset="0"/>
              </a:rPr>
              <a:t>Normes internationales du travail</a:t>
            </a:r>
          </a:p>
        </p:txBody>
      </p:sp>
      <p:pic>
        <p:nvPicPr>
          <p:cNvPr id="13" name="Graphique 12" descr="Poids inégaux avec un remplissage uni">
            <a:extLst>
              <a:ext uri="{FF2B5EF4-FFF2-40B4-BE49-F238E27FC236}">
                <a16:creationId xmlns:a16="http://schemas.microsoft.com/office/drawing/2014/main" id="{0C3ECA30-7B94-354C-8BE3-CD24A97E8CA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251756" y="6316140"/>
            <a:ext cx="914400" cy="914400"/>
          </a:xfrm>
          <a:prstGeom prst="rect">
            <a:avLst/>
          </a:prstGeom>
        </p:spPr>
      </p:pic>
      <p:pic>
        <p:nvPicPr>
          <p:cNvPr id="15" name="Graphique 14" descr="Intelligence artificielle avec un remplissage uni">
            <a:extLst>
              <a:ext uri="{FF2B5EF4-FFF2-40B4-BE49-F238E27FC236}">
                <a16:creationId xmlns:a16="http://schemas.microsoft.com/office/drawing/2014/main" id="{B8AA5519-C126-7A47-9A15-B49EE83DCA5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670942" y="4985039"/>
            <a:ext cx="914400" cy="914400"/>
          </a:xfrm>
          <a:prstGeom prst="rect">
            <a:avLst/>
          </a:prstGeom>
        </p:spPr>
      </p:pic>
      <p:pic>
        <p:nvPicPr>
          <p:cNvPr id="17" name="Graphique 16" descr="Banque contour">
            <a:extLst>
              <a:ext uri="{FF2B5EF4-FFF2-40B4-BE49-F238E27FC236}">
                <a16:creationId xmlns:a16="http://schemas.microsoft.com/office/drawing/2014/main" id="{6490504F-FDDB-4B4E-B34F-3FBA94F7F4A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961476" y="4968388"/>
            <a:ext cx="914400" cy="914400"/>
          </a:xfrm>
          <a:prstGeom prst="rect">
            <a:avLst/>
          </a:prstGeom>
        </p:spPr>
      </p:pic>
    </p:spTree>
    <p:extLst>
      <p:ext uri="{BB962C8B-B14F-4D97-AF65-F5344CB8AC3E}">
        <p14:creationId xmlns:p14="http://schemas.microsoft.com/office/powerpoint/2010/main" val="1814031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0056A76-BD73-7340-AE5A-FA9A424FBD71}"/>
              </a:ext>
            </a:extLst>
          </p:cNvPr>
          <p:cNvSpPr>
            <a:spLocks noGrp="1"/>
          </p:cNvSpPr>
          <p:nvPr>
            <p:ph type="body" sz="quarter" idx="10"/>
          </p:nvPr>
        </p:nvSpPr>
        <p:spPr>
          <a:xfrm>
            <a:off x="584561" y="1008514"/>
            <a:ext cx="9540875" cy="4163704"/>
          </a:xfrm>
        </p:spPr>
        <p:txBody>
          <a:bodyPr vert="horz" wrap="square" lIns="0" tIns="0" rIns="0" bIns="0" rtlCol="0" anchor="t">
            <a:spAutoFit/>
          </a:bodyPr>
          <a:lstStyle/>
          <a:p>
            <a:pPr marL="0" indent="0"/>
            <a:r>
              <a:rPr lang="fr-FR" sz="1600" dirty="0">
                <a:latin typeface="Arial"/>
                <a:ea typeface="MS PGothic"/>
                <a:cs typeface="Arial"/>
              </a:rPr>
              <a:t>100 % de nos collaborateurs </a:t>
            </a:r>
            <a:r>
              <a:rPr lang="fr-FR" sz="1600" b="0" dirty="0">
                <a:latin typeface="Arial"/>
                <a:ea typeface="MS PGothic"/>
                <a:cs typeface="Arial"/>
              </a:rPr>
              <a:t>suivent une formation anti-</a:t>
            </a:r>
            <a:r>
              <a:rPr lang="fr-FR" sz="1600" b="0" dirty="0" err="1">
                <a:latin typeface="Arial"/>
                <a:ea typeface="MS PGothic"/>
                <a:cs typeface="Arial"/>
              </a:rPr>
              <a:t>Bribery</a:t>
            </a:r>
            <a:r>
              <a:rPr lang="fr-FR" sz="1600" b="0" dirty="0">
                <a:latin typeface="Arial"/>
                <a:ea typeface="MS PGothic"/>
                <a:cs typeface="Arial"/>
              </a:rPr>
              <a:t> lors de leur intégration</a:t>
            </a:r>
            <a:endParaRPr lang="fr-FR" sz="1600" b="0" dirty="0"/>
          </a:p>
          <a:p>
            <a:pPr marL="0" indent="0"/>
            <a:endParaRPr lang="fr-FR" sz="1600" b="0" dirty="0">
              <a:latin typeface="Arial"/>
              <a:ea typeface="MS PGothic"/>
              <a:cs typeface="Arial"/>
            </a:endParaRPr>
          </a:p>
          <a:p>
            <a:pPr marL="0" indent="0"/>
            <a:r>
              <a:rPr lang="fr-FR" sz="1600" b="0" dirty="0">
                <a:latin typeface="Arial"/>
                <a:ea typeface="MS PGothic"/>
                <a:cs typeface="Arial"/>
              </a:rPr>
              <a:t>Le suivi du volume de contentieux ou de plaintes en registrer sur cette thématique à notre encontre est un outil de mesure des résultats que nous ne pouvons ignorer.</a:t>
            </a:r>
          </a:p>
          <a:p>
            <a:pPr marL="0" indent="0"/>
            <a:r>
              <a:rPr lang="fr-FR" sz="1600" b="0" dirty="0">
                <a:latin typeface="Arial"/>
                <a:ea typeface="MS PGothic"/>
                <a:cs typeface="Arial"/>
              </a:rPr>
              <a:t>C’est ainsi qu’à ce jour nous constatons que Page Personnel n’est concerné par </a:t>
            </a:r>
            <a:r>
              <a:rPr lang="fr-FR" sz="1600" dirty="0">
                <a:latin typeface="Arial"/>
                <a:ea typeface="MS PGothic"/>
                <a:cs typeface="Arial"/>
              </a:rPr>
              <a:t>aucune affaire de corruption ou de pratique anticoncurrentielle.</a:t>
            </a:r>
          </a:p>
          <a:p>
            <a:pPr marL="0" indent="0"/>
            <a:endParaRPr lang="fr-FR" sz="1600" b="0" dirty="0"/>
          </a:p>
          <a:p>
            <a:pPr marL="0" indent="0"/>
            <a:r>
              <a:rPr lang="fr-FR" sz="1600" b="0" dirty="0"/>
              <a:t>De la même façon, nous pouvons suivre le nombre et les sujets des appels adressés à </a:t>
            </a:r>
            <a:r>
              <a:rPr lang="fr-FR" sz="1600" b="0" dirty="0" err="1"/>
              <a:t>Safecall</a:t>
            </a:r>
            <a:r>
              <a:rPr lang="fr-FR" sz="1600" b="0" dirty="0"/>
              <a:t> qui est en mesure d’adresser à Page Personnel un état détaillé et anonyme de son activité.</a:t>
            </a:r>
          </a:p>
          <a:p>
            <a:pPr marL="0" indent="0"/>
            <a:endParaRPr lang="fr-FR" sz="1600" b="0" dirty="0"/>
          </a:p>
          <a:p>
            <a:pPr marL="0" indent="0"/>
            <a:r>
              <a:rPr lang="fr-FR" sz="1600" b="0" dirty="0">
                <a:latin typeface="Arial"/>
                <a:ea typeface="MS PGothic"/>
                <a:cs typeface="Arial"/>
              </a:rPr>
              <a:t> A ce jour nous n’avons enregistré </a:t>
            </a:r>
            <a:r>
              <a:rPr lang="fr-FR" sz="1600" dirty="0">
                <a:latin typeface="Arial"/>
                <a:ea typeface="MS PGothic"/>
                <a:cs typeface="Arial"/>
              </a:rPr>
              <a:t>aucun appel d’un collaborateur de Page Personnel à la plateforme </a:t>
            </a:r>
            <a:r>
              <a:rPr lang="fr-FR" sz="1600" dirty="0" err="1">
                <a:latin typeface="Arial"/>
                <a:ea typeface="MS PGothic"/>
                <a:cs typeface="Arial"/>
              </a:rPr>
              <a:t>SafeCall</a:t>
            </a:r>
            <a:r>
              <a:rPr lang="fr-FR" sz="1600" dirty="0">
                <a:latin typeface="Arial"/>
                <a:ea typeface="MS PGothic"/>
                <a:cs typeface="Arial"/>
              </a:rPr>
              <a:t>.</a:t>
            </a:r>
          </a:p>
          <a:p>
            <a:pPr marL="342265" indent="-342265"/>
            <a:endParaRPr lang="fr-FR" sz="1600" b="0" dirty="0"/>
          </a:p>
        </p:txBody>
      </p:sp>
      <p:sp>
        <p:nvSpPr>
          <p:cNvPr id="3" name="Titre 2">
            <a:extLst>
              <a:ext uri="{FF2B5EF4-FFF2-40B4-BE49-F238E27FC236}">
                <a16:creationId xmlns:a16="http://schemas.microsoft.com/office/drawing/2014/main" id="{030B23B0-3047-AE4C-BC53-D3561F1B1D74}"/>
              </a:ext>
            </a:extLst>
          </p:cNvPr>
          <p:cNvSpPr>
            <a:spLocks noGrp="1"/>
          </p:cNvSpPr>
          <p:nvPr>
            <p:ph type="title"/>
          </p:nvPr>
        </p:nvSpPr>
        <p:spPr/>
        <p:txBody>
          <a:bodyPr/>
          <a:lstStyle/>
          <a:p>
            <a:r>
              <a:rPr lang="fr-FR">
                <a:ea typeface="MS PGothic"/>
                <a:cs typeface="Arial"/>
              </a:rPr>
              <a:t>Ethique &amp; lutte contre la corruption : Résultats</a:t>
            </a:r>
            <a:endParaRPr lang="fr-FR"/>
          </a:p>
        </p:txBody>
      </p:sp>
    </p:spTree>
    <p:extLst>
      <p:ext uri="{BB962C8B-B14F-4D97-AF65-F5344CB8AC3E}">
        <p14:creationId xmlns:p14="http://schemas.microsoft.com/office/powerpoint/2010/main" val="132855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raphical user interface, text&#10;&#10;Description automatically generated">
            <a:extLst>
              <a:ext uri="{FF2B5EF4-FFF2-40B4-BE49-F238E27FC236}">
                <a16:creationId xmlns:a16="http://schemas.microsoft.com/office/drawing/2014/main" id="{14530C61-30E9-4942-8E9F-81636DDE26C3}"/>
              </a:ext>
            </a:extLst>
          </p:cNvPr>
          <p:cNvPicPr>
            <a:picLocks noChangeAspect="1"/>
          </p:cNvPicPr>
          <p:nvPr/>
        </p:nvPicPr>
        <p:blipFill>
          <a:blip r:embed="rId2"/>
          <a:stretch>
            <a:fillRect/>
          </a:stretch>
        </p:blipFill>
        <p:spPr>
          <a:xfrm>
            <a:off x="-4460" y="4889"/>
            <a:ext cx="10797002" cy="8083796"/>
          </a:xfrm>
          <a:prstGeom prst="rect">
            <a:avLst/>
          </a:prstGeom>
        </p:spPr>
      </p:pic>
    </p:spTree>
    <p:extLst>
      <p:ext uri="{BB962C8B-B14F-4D97-AF65-F5344CB8AC3E}">
        <p14:creationId xmlns:p14="http://schemas.microsoft.com/office/powerpoint/2010/main" val="3987609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C2A1D-EA4F-436D-A5AD-B15D03B5D67C}"/>
              </a:ext>
            </a:extLst>
          </p:cNvPr>
          <p:cNvSpPr>
            <a:spLocks noGrp="1"/>
          </p:cNvSpPr>
          <p:nvPr>
            <p:ph type="title"/>
          </p:nvPr>
        </p:nvSpPr>
        <p:spPr/>
        <p:txBody>
          <a:bodyPr/>
          <a:lstStyle/>
          <a:p>
            <a:r>
              <a:rPr lang="fr-FR">
                <a:ea typeface="MS PGothic"/>
                <a:cs typeface="Arial"/>
              </a:rPr>
              <a:t>Notre engagement RSE : au niveau du Groupe</a:t>
            </a:r>
            <a:endParaRPr lang="en-US" b="0"/>
          </a:p>
        </p:txBody>
      </p:sp>
      <p:pic>
        <p:nvPicPr>
          <p:cNvPr id="6" name="Picture 6">
            <a:extLst>
              <a:ext uri="{FF2B5EF4-FFF2-40B4-BE49-F238E27FC236}">
                <a16:creationId xmlns:a16="http://schemas.microsoft.com/office/drawing/2014/main" id="{9D3235A2-0F70-48E2-8B1B-9229A9B50FE8}"/>
              </a:ext>
            </a:extLst>
          </p:cNvPr>
          <p:cNvPicPr>
            <a:picLocks noChangeAspect="1"/>
          </p:cNvPicPr>
          <p:nvPr/>
        </p:nvPicPr>
        <p:blipFill>
          <a:blip r:embed="rId3"/>
          <a:stretch>
            <a:fillRect/>
          </a:stretch>
        </p:blipFill>
        <p:spPr>
          <a:xfrm>
            <a:off x="1191017" y="1114627"/>
            <a:ext cx="8417727" cy="5871758"/>
          </a:xfrm>
          <a:prstGeom prst="rect">
            <a:avLst/>
          </a:prstGeom>
        </p:spPr>
      </p:pic>
    </p:spTree>
    <p:extLst>
      <p:ext uri="{BB962C8B-B14F-4D97-AF65-F5344CB8AC3E}">
        <p14:creationId xmlns:p14="http://schemas.microsoft.com/office/powerpoint/2010/main" val="8392511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95134CE-F257-E841-8CD5-3F9DAAB3DCC8}"/>
              </a:ext>
            </a:extLst>
          </p:cNvPr>
          <p:cNvSpPr>
            <a:spLocks noGrp="1"/>
          </p:cNvSpPr>
          <p:nvPr>
            <p:ph type="title"/>
          </p:nvPr>
        </p:nvSpPr>
        <p:spPr/>
        <p:txBody>
          <a:bodyPr/>
          <a:lstStyle/>
          <a:p>
            <a:r>
              <a:rPr lang="fr-FR"/>
              <a:t>Contexte Général France </a:t>
            </a:r>
          </a:p>
        </p:txBody>
      </p:sp>
      <p:sp>
        <p:nvSpPr>
          <p:cNvPr id="4" name="Espace réservé du contenu 3">
            <a:extLst>
              <a:ext uri="{FF2B5EF4-FFF2-40B4-BE49-F238E27FC236}">
                <a16:creationId xmlns:a16="http://schemas.microsoft.com/office/drawing/2014/main" id="{9996E1D3-EEB2-5E4D-9C9E-35F1F8F69290}"/>
              </a:ext>
            </a:extLst>
          </p:cNvPr>
          <p:cNvSpPr>
            <a:spLocks noGrp="1"/>
          </p:cNvSpPr>
          <p:nvPr>
            <p:ph sz="quarter" idx="14"/>
          </p:nvPr>
        </p:nvSpPr>
        <p:spPr>
          <a:xfrm>
            <a:off x="517488" y="1423928"/>
            <a:ext cx="9764786" cy="2528769"/>
          </a:xfrm>
        </p:spPr>
        <p:txBody>
          <a:bodyPr/>
          <a:lstStyle/>
          <a:p>
            <a:pPr marL="0" indent="0"/>
            <a:r>
              <a:rPr lang="fr-FR" dirty="0"/>
              <a:t>Comité de déontologie RSE (6 fois/an)</a:t>
            </a:r>
          </a:p>
          <a:p>
            <a:pPr marL="0" indent="0"/>
            <a:r>
              <a:rPr lang="fr-FR" b="0" dirty="0"/>
              <a:t>Présentation des projets Diversité (interne), LCD (clients – candidats), RSE (interne + externe) </a:t>
            </a:r>
          </a:p>
          <a:p>
            <a:pPr marL="0" indent="0"/>
            <a:r>
              <a:rPr lang="fr-FR" b="0" dirty="0"/>
              <a:t>Suivi des indicateurs Diversité (F/H, TH) </a:t>
            </a:r>
          </a:p>
          <a:p>
            <a:pPr marL="0" indent="0"/>
            <a:r>
              <a:rPr lang="fr-FR" b="0" dirty="0"/>
              <a:t>Analyse des demandes d’indemnisations de missions de recrutement fermées pour demande ou refus discriminatoire du client </a:t>
            </a:r>
          </a:p>
          <a:p>
            <a:pPr marL="0" indent="0"/>
            <a:r>
              <a:rPr lang="fr-FR" b="0" dirty="0"/>
              <a:t>Politique Green France sur l’ensemble de nos sites et bureaux </a:t>
            </a:r>
          </a:p>
          <a:p>
            <a:endParaRPr lang="fr-FR" dirty="0"/>
          </a:p>
        </p:txBody>
      </p:sp>
      <p:pic>
        <p:nvPicPr>
          <p:cNvPr id="7" name="Picture 8" descr="Logo&#10;&#10;Description automatically generated">
            <a:extLst>
              <a:ext uri="{FF2B5EF4-FFF2-40B4-BE49-F238E27FC236}">
                <a16:creationId xmlns:a16="http://schemas.microsoft.com/office/drawing/2014/main" id="{6FADCCBC-24CD-E24B-B16E-947601097E68}"/>
              </a:ext>
            </a:extLst>
          </p:cNvPr>
          <p:cNvPicPr>
            <a:picLocks noChangeAspect="1"/>
          </p:cNvPicPr>
          <p:nvPr/>
        </p:nvPicPr>
        <p:blipFill>
          <a:blip r:embed="rId3"/>
          <a:stretch>
            <a:fillRect/>
          </a:stretch>
        </p:blipFill>
        <p:spPr>
          <a:xfrm>
            <a:off x="1262639" y="4259593"/>
            <a:ext cx="1930675" cy="1926659"/>
          </a:xfrm>
          <a:prstGeom prst="rect">
            <a:avLst/>
          </a:prstGeom>
        </p:spPr>
      </p:pic>
      <p:sp>
        <p:nvSpPr>
          <p:cNvPr id="6" name="Rectangle 3">
            <a:extLst>
              <a:ext uri="{FF2B5EF4-FFF2-40B4-BE49-F238E27FC236}">
                <a16:creationId xmlns:a16="http://schemas.microsoft.com/office/drawing/2014/main" id="{F3589D73-3F1D-DD4E-9342-411AA9962D21}"/>
              </a:ext>
            </a:extLst>
          </p:cNvPr>
          <p:cNvSpPr>
            <a:spLocks noChangeArrowheads="1"/>
          </p:cNvSpPr>
          <p:nvPr/>
        </p:nvSpPr>
        <p:spPr bwMode="auto">
          <a:xfrm>
            <a:off x="382039" y="6341591"/>
            <a:ext cx="6577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fr-FR" altLang="es-ES" sz="2000" b="1" err="1">
                <a:solidFill>
                  <a:schemeClr val="tx2"/>
                </a:solidFill>
                <a:latin typeface="Arial"/>
                <a:ea typeface="MS PGothic"/>
                <a:cs typeface="Arial"/>
              </a:rPr>
              <a:t>Ecovadis</a:t>
            </a:r>
            <a:r>
              <a:rPr lang="fr-FR" altLang="es-ES" sz="2000" b="1">
                <a:solidFill>
                  <a:schemeClr val="tx2"/>
                </a:solidFill>
                <a:latin typeface="Arial"/>
                <a:ea typeface="MS PGothic"/>
                <a:cs typeface="Arial"/>
              </a:rPr>
              <a:t> 2020 : Score 67/100 </a:t>
            </a:r>
          </a:p>
        </p:txBody>
      </p:sp>
      <p:pic>
        <p:nvPicPr>
          <p:cNvPr id="2" name="Picture 7" descr="Graphical user interface, application&#10;&#10;Description automatically generated">
            <a:extLst>
              <a:ext uri="{FF2B5EF4-FFF2-40B4-BE49-F238E27FC236}">
                <a16:creationId xmlns:a16="http://schemas.microsoft.com/office/drawing/2014/main" id="{93ED628B-F57A-4A0A-8D11-5A67EE601AE5}"/>
              </a:ext>
            </a:extLst>
          </p:cNvPr>
          <p:cNvPicPr>
            <a:picLocks noChangeAspect="1"/>
          </p:cNvPicPr>
          <p:nvPr/>
        </p:nvPicPr>
        <p:blipFill>
          <a:blip r:embed="rId4"/>
          <a:stretch>
            <a:fillRect/>
          </a:stretch>
        </p:blipFill>
        <p:spPr>
          <a:xfrm>
            <a:off x="7348992" y="3147949"/>
            <a:ext cx="2743557" cy="3863662"/>
          </a:xfrm>
          <a:prstGeom prst="rect">
            <a:avLst/>
          </a:prstGeom>
        </p:spPr>
      </p:pic>
    </p:spTree>
    <p:extLst>
      <p:ext uri="{BB962C8B-B14F-4D97-AF65-F5344CB8AC3E}">
        <p14:creationId xmlns:p14="http://schemas.microsoft.com/office/powerpoint/2010/main" val="17513687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FD67F23A-12C3-45A8-B6DF-25C388785A3D}"/>
              </a:ext>
            </a:extLst>
          </p:cNvPr>
          <p:cNvPicPr>
            <a:picLocks noChangeAspect="1"/>
          </p:cNvPicPr>
          <p:nvPr/>
        </p:nvPicPr>
        <p:blipFill rotWithShape="1">
          <a:blip r:embed="rId2" cstate="hqprint">
            <a:alphaModFix/>
            <a:extLst>
              <a:ext uri="{28A0092B-C50C-407E-A947-70E740481C1C}">
                <a14:useLocalDpi xmlns:a14="http://schemas.microsoft.com/office/drawing/2010/main"/>
              </a:ext>
            </a:extLst>
          </a:blip>
          <a:srcRect/>
          <a:stretch/>
        </p:blipFill>
        <p:spPr>
          <a:xfrm>
            <a:off x="0" y="842453"/>
            <a:ext cx="10796075" cy="6706835"/>
          </a:xfrm>
          <a:prstGeom prst="rect">
            <a:avLst/>
          </a:prstGeom>
          <a:noFill/>
        </p:spPr>
      </p:pic>
      <p:sp>
        <p:nvSpPr>
          <p:cNvPr id="13" name="Rectangle 12">
            <a:extLst>
              <a:ext uri="{FF2B5EF4-FFF2-40B4-BE49-F238E27FC236}">
                <a16:creationId xmlns:a16="http://schemas.microsoft.com/office/drawing/2014/main" id="{05D856B9-F6AF-4C33-9D63-6DE13DB3AE30}"/>
              </a:ext>
            </a:extLst>
          </p:cNvPr>
          <p:cNvSpPr/>
          <p:nvPr/>
        </p:nvSpPr>
        <p:spPr>
          <a:xfrm>
            <a:off x="604937" y="3568983"/>
            <a:ext cx="4137399" cy="1594758"/>
          </a:xfrm>
          <a:prstGeom prst="rect">
            <a:avLst/>
          </a:prstGeom>
          <a:solidFill>
            <a:srgbClr val="5B398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D95B5E13-F44C-493A-BF1C-049C8736B2C9}"/>
              </a:ext>
            </a:extLst>
          </p:cNvPr>
          <p:cNvSpPr/>
          <p:nvPr/>
        </p:nvSpPr>
        <p:spPr>
          <a:xfrm>
            <a:off x="6504995" y="1832832"/>
            <a:ext cx="4137399" cy="4587343"/>
          </a:xfrm>
          <a:prstGeom prst="rect">
            <a:avLst/>
          </a:prstGeom>
          <a:solidFill>
            <a:srgbClr val="5B398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Titre 2">
            <a:extLst>
              <a:ext uri="{FF2B5EF4-FFF2-40B4-BE49-F238E27FC236}">
                <a16:creationId xmlns:a16="http://schemas.microsoft.com/office/drawing/2014/main" id="{3566A61B-CB5A-CC49-92B4-6E478B3338A9}"/>
              </a:ext>
            </a:extLst>
          </p:cNvPr>
          <p:cNvSpPr>
            <a:spLocks noGrp="1"/>
          </p:cNvSpPr>
          <p:nvPr>
            <p:ph type="title"/>
          </p:nvPr>
        </p:nvSpPr>
        <p:spPr>
          <a:xfrm>
            <a:off x="712970" y="101547"/>
            <a:ext cx="7936355" cy="445754"/>
          </a:xfrm>
        </p:spPr>
        <p:txBody>
          <a:bodyPr/>
          <a:lstStyle/>
          <a:p>
            <a:r>
              <a:rPr lang="fr-FR"/>
              <a:t>Droits Humains - D&amp;I : veiller à l’inclusion de tous-tes</a:t>
            </a:r>
          </a:p>
        </p:txBody>
      </p:sp>
      <p:pic>
        <p:nvPicPr>
          <p:cNvPr id="6" name="Image 5">
            <a:extLst>
              <a:ext uri="{FF2B5EF4-FFF2-40B4-BE49-F238E27FC236}">
                <a16:creationId xmlns:a16="http://schemas.microsoft.com/office/drawing/2014/main" id="{CD3C1FA6-14B2-754E-9E6B-264E380238FE}"/>
              </a:ext>
            </a:extLst>
          </p:cNvPr>
          <p:cNvPicPr>
            <a:picLocks noChangeAspect="1"/>
          </p:cNvPicPr>
          <p:nvPr/>
        </p:nvPicPr>
        <p:blipFill>
          <a:blip r:embed="rId3">
            <a:alphaModFix amt="90000"/>
          </a:blip>
          <a:stretch>
            <a:fillRect/>
          </a:stretch>
        </p:blipFill>
        <p:spPr>
          <a:xfrm>
            <a:off x="135409" y="3760410"/>
            <a:ext cx="1508493" cy="1499848"/>
          </a:xfrm>
          <a:prstGeom prst="ellipse">
            <a:avLst/>
          </a:prstGeom>
        </p:spPr>
      </p:pic>
      <p:grpSp>
        <p:nvGrpSpPr>
          <p:cNvPr id="24" name="Groupe 23">
            <a:extLst>
              <a:ext uri="{FF2B5EF4-FFF2-40B4-BE49-F238E27FC236}">
                <a16:creationId xmlns:a16="http://schemas.microsoft.com/office/drawing/2014/main" id="{8FB09092-59BB-4AAB-91B1-688E9DE27A58}"/>
              </a:ext>
            </a:extLst>
          </p:cNvPr>
          <p:cNvGrpSpPr/>
          <p:nvPr/>
        </p:nvGrpSpPr>
        <p:grpSpPr>
          <a:xfrm>
            <a:off x="6687994" y="3090884"/>
            <a:ext cx="3551818" cy="4319670"/>
            <a:chOff x="6504995" y="2677339"/>
            <a:chExt cx="3891852" cy="4733215"/>
          </a:xfrm>
        </p:grpSpPr>
        <p:pic>
          <p:nvPicPr>
            <p:cNvPr id="9" name="Image 8">
              <a:extLst>
                <a:ext uri="{FF2B5EF4-FFF2-40B4-BE49-F238E27FC236}">
                  <a16:creationId xmlns:a16="http://schemas.microsoft.com/office/drawing/2014/main" id="{A794A2B1-E553-7B4F-876D-D465F46C8323}"/>
                </a:ext>
              </a:extLst>
            </p:cNvPr>
            <p:cNvPicPr>
              <a:picLocks noChangeAspect="1"/>
            </p:cNvPicPr>
            <p:nvPr/>
          </p:nvPicPr>
          <p:blipFill>
            <a:blip r:embed="rId4">
              <a:alphaModFix amt="90000"/>
            </a:blip>
            <a:stretch>
              <a:fillRect/>
            </a:stretch>
          </p:blipFill>
          <p:spPr>
            <a:xfrm>
              <a:off x="6511694" y="5467977"/>
              <a:ext cx="3885153" cy="1942577"/>
            </a:xfrm>
            <a:prstGeom prst="rect">
              <a:avLst/>
            </a:prstGeom>
          </p:spPr>
        </p:pic>
        <p:pic>
          <p:nvPicPr>
            <p:cNvPr id="8" name="Image 7">
              <a:extLst>
                <a:ext uri="{FF2B5EF4-FFF2-40B4-BE49-F238E27FC236}">
                  <a16:creationId xmlns:a16="http://schemas.microsoft.com/office/drawing/2014/main" id="{168F4D59-5586-CD40-B2C8-462D5CDB3525}"/>
                </a:ext>
              </a:extLst>
            </p:cNvPr>
            <p:cNvPicPr>
              <a:picLocks noChangeAspect="1"/>
            </p:cNvPicPr>
            <p:nvPr/>
          </p:nvPicPr>
          <p:blipFill>
            <a:blip r:embed="rId5">
              <a:alphaModFix amt="90000"/>
              <a:extLst>
                <a:ext uri="{28A0092B-C50C-407E-A947-70E740481C1C}">
                  <a14:useLocalDpi xmlns:a14="http://schemas.microsoft.com/office/drawing/2010/main"/>
                </a:ext>
              </a:extLst>
            </a:blip>
            <a:stretch>
              <a:fillRect/>
            </a:stretch>
          </p:blipFill>
          <p:spPr>
            <a:xfrm>
              <a:off x="6504995" y="4310507"/>
              <a:ext cx="3885155" cy="1157470"/>
            </a:xfrm>
            <a:prstGeom prst="rect">
              <a:avLst/>
            </a:prstGeom>
          </p:spPr>
        </p:pic>
        <p:pic>
          <p:nvPicPr>
            <p:cNvPr id="7" name="Image 6">
              <a:extLst>
                <a:ext uri="{FF2B5EF4-FFF2-40B4-BE49-F238E27FC236}">
                  <a16:creationId xmlns:a16="http://schemas.microsoft.com/office/drawing/2014/main" id="{39F32D96-DE5F-6843-A22E-3048C54F6072}"/>
                </a:ext>
              </a:extLst>
            </p:cNvPr>
            <p:cNvPicPr>
              <a:picLocks noChangeAspect="1"/>
            </p:cNvPicPr>
            <p:nvPr/>
          </p:nvPicPr>
          <p:blipFill>
            <a:blip r:embed="rId6">
              <a:alphaModFix amt="87000"/>
            </a:blip>
            <a:stretch>
              <a:fillRect/>
            </a:stretch>
          </p:blipFill>
          <p:spPr>
            <a:xfrm>
              <a:off x="6504996" y="2677339"/>
              <a:ext cx="3885154" cy="1633168"/>
            </a:xfrm>
            <a:prstGeom prst="rect">
              <a:avLst/>
            </a:prstGeom>
          </p:spPr>
        </p:pic>
      </p:grpSp>
      <p:grpSp>
        <p:nvGrpSpPr>
          <p:cNvPr id="22" name="Groupe 21">
            <a:extLst>
              <a:ext uri="{FF2B5EF4-FFF2-40B4-BE49-F238E27FC236}">
                <a16:creationId xmlns:a16="http://schemas.microsoft.com/office/drawing/2014/main" id="{81EB9766-A952-4020-9163-AFB2A94960EB}"/>
              </a:ext>
            </a:extLst>
          </p:cNvPr>
          <p:cNvGrpSpPr/>
          <p:nvPr/>
        </p:nvGrpSpPr>
        <p:grpSpPr>
          <a:xfrm>
            <a:off x="1667510" y="3478871"/>
            <a:ext cx="3261628" cy="2083729"/>
            <a:chOff x="237904" y="3443287"/>
            <a:chExt cx="3840219" cy="2453369"/>
          </a:xfrm>
        </p:grpSpPr>
        <p:pic>
          <p:nvPicPr>
            <p:cNvPr id="16" name="Image 15">
              <a:extLst>
                <a:ext uri="{FF2B5EF4-FFF2-40B4-BE49-F238E27FC236}">
                  <a16:creationId xmlns:a16="http://schemas.microsoft.com/office/drawing/2014/main" id="{0ECF7BE8-5474-4441-9C5C-7A9E1DBCBE06}"/>
                </a:ext>
              </a:extLst>
            </p:cNvPr>
            <p:cNvPicPr>
              <a:picLocks noChangeAspect="1"/>
            </p:cNvPicPr>
            <p:nvPr/>
          </p:nvPicPr>
          <p:blipFill rotWithShape="1">
            <a:blip r:embed="rId7" cstate="hqprint">
              <a:alphaModFix amt="90000"/>
              <a:extLst>
                <a:ext uri="{28A0092B-C50C-407E-A947-70E740481C1C}">
                  <a14:useLocalDpi xmlns:a14="http://schemas.microsoft.com/office/drawing/2010/main"/>
                </a:ext>
              </a:extLst>
            </a:blip>
            <a:srcRect/>
            <a:stretch/>
          </p:blipFill>
          <p:spPr>
            <a:xfrm>
              <a:off x="237904" y="4682218"/>
              <a:ext cx="1243013" cy="1214438"/>
            </a:xfrm>
            <a:prstGeom prst="ellipse">
              <a:avLst/>
            </a:prstGeom>
          </p:spPr>
        </p:pic>
        <p:pic>
          <p:nvPicPr>
            <p:cNvPr id="17" name="Image 16">
              <a:extLst>
                <a:ext uri="{FF2B5EF4-FFF2-40B4-BE49-F238E27FC236}">
                  <a16:creationId xmlns:a16="http://schemas.microsoft.com/office/drawing/2014/main" id="{E4B4CEAA-F5C1-426F-9B4A-80B5DBB794D4}"/>
                </a:ext>
              </a:extLst>
            </p:cNvPr>
            <p:cNvPicPr>
              <a:picLocks noChangeAspect="1"/>
            </p:cNvPicPr>
            <p:nvPr/>
          </p:nvPicPr>
          <p:blipFill rotWithShape="1">
            <a:blip r:embed="rId8" cstate="hqprint">
              <a:alphaModFix amt="90000"/>
              <a:extLst>
                <a:ext uri="{28A0092B-C50C-407E-A947-70E740481C1C}">
                  <a14:useLocalDpi xmlns:a14="http://schemas.microsoft.com/office/drawing/2010/main"/>
                </a:ext>
              </a:extLst>
            </a:blip>
            <a:srcRect/>
            <a:stretch/>
          </p:blipFill>
          <p:spPr>
            <a:xfrm>
              <a:off x="1536506" y="4682218"/>
              <a:ext cx="1243013" cy="1214438"/>
            </a:xfrm>
            <a:prstGeom prst="ellipse">
              <a:avLst/>
            </a:prstGeom>
          </p:spPr>
        </p:pic>
        <p:pic>
          <p:nvPicPr>
            <p:cNvPr id="18" name="Image 17">
              <a:extLst>
                <a:ext uri="{FF2B5EF4-FFF2-40B4-BE49-F238E27FC236}">
                  <a16:creationId xmlns:a16="http://schemas.microsoft.com/office/drawing/2014/main" id="{B7372792-A4E1-477D-96B3-CED851ADCA3A}"/>
                </a:ext>
              </a:extLst>
            </p:cNvPr>
            <p:cNvPicPr>
              <a:picLocks noChangeAspect="1"/>
            </p:cNvPicPr>
            <p:nvPr/>
          </p:nvPicPr>
          <p:blipFill rotWithShape="1">
            <a:blip r:embed="rId9" cstate="hqprint">
              <a:alphaModFix amt="90000"/>
              <a:extLst>
                <a:ext uri="{28A0092B-C50C-407E-A947-70E740481C1C}">
                  <a14:useLocalDpi xmlns:a14="http://schemas.microsoft.com/office/drawing/2010/main"/>
                </a:ext>
              </a:extLst>
            </a:blip>
            <a:srcRect/>
            <a:stretch/>
          </p:blipFill>
          <p:spPr>
            <a:xfrm>
              <a:off x="2835110" y="4682218"/>
              <a:ext cx="1243013" cy="1214438"/>
            </a:xfrm>
            <a:prstGeom prst="ellipse">
              <a:avLst/>
            </a:prstGeom>
          </p:spPr>
        </p:pic>
        <p:pic>
          <p:nvPicPr>
            <p:cNvPr id="19" name="Image 18">
              <a:extLst>
                <a:ext uri="{FF2B5EF4-FFF2-40B4-BE49-F238E27FC236}">
                  <a16:creationId xmlns:a16="http://schemas.microsoft.com/office/drawing/2014/main" id="{9F6AD19F-9810-4B0F-A44D-84BE31212F95}"/>
                </a:ext>
              </a:extLst>
            </p:cNvPr>
            <p:cNvPicPr>
              <a:picLocks noChangeAspect="1"/>
            </p:cNvPicPr>
            <p:nvPr/>
          </p:nvPicPr>
          <p:blipFill rotWithShape="1">
            <a:blip r:embed="rId10" cstate="hqprint">
              <a:alphaModFix amt="90000"/>
              <a:extLst>
                <a:ext uri="{28A0092B-C50C-407E-A947-70E740481C1C}">
                  <a14:useLocalDpi xmlns:a14="http://schemas.microsoft.com/office/drawing/2010/main"/>
                </a:ext>
              </a:extLst>
            </a:blip>
            <a:srcRect/>
            <a:stretch/>
          </p:blipFill>
          <p:spPr>
            <a:xfrm>
              <a:off x="237904" y="3443287"/>
              <a:ext cx="1243013" cy="1214438"/>
            </a:xfrm>
            <a:prstGeom prst="ellipse">
              <a:avLst/>
            </a:prstGeom>
          </p:spPr>
        </p:pic>
        <p:pic>
          <p:nvPicPr>
            <p:cNvPr id="20" name="Image 19">
              <a:extLst>
                <a:ext uri="{FF2B5EF4-FFF2-40B4-BE49-F238E27FC236}">
                  <a16:creationId xmlns:a16="http://schemas.microsoft.com/office/drawing/2014/main" id="{2AA60164-43C5-40D0-B33D-99A327123485}"/>
                </a:ext>
              </a:extLst>
            </p:cNvPr>
            <p:cNvPicPr>
              <a:picLocks noChangeAspect="1"/>
            </p:cNvPicPr>
            <p:nvPr/>
          </p:nvPicPr>
          <p:blipFill rotWithShape="1">
            <a:blip r:embed="rId11" cstate="hqprint">
              <a:alphaModFix amt="90000"/>
              <a:extLst>
                <a:ext uri="{28A0092B-C50C-407E-A947-70E740481C1C}">
                  <a14:useLocalDpi xmlns:a14="http://schemas.microsoft.com/office/drawing/2010/main"/>
                </a:ext>
              </a:extLst>
            </a:blip>
            <a:srcRect/>
            <a:stretch/>
          </p:blipFill>
          <p:spPr>
            <a:xfrm>
              <a:off x="2835110" y="3443287"/>
              <a:ext cx="1243013" cy="1214438"/>
            </a:xfrm>
            <a:prstGeom prst="ellipse">
              <a:avLst/>
            </a:prstGeom>
          </p:spPr>
        </p:pic>
        <p:pic>
          <p:nvPicPr>
            <p:cNvPr id="21" name="Image 20">
              <a:extLst>
                <a:ext uri="{FF2B5EF4-FFF2-40B4-BE49-F238E27FC236}">
                  <a16:creationId xmlns:a16="http://schemas.microsoft.com/office/drawing/2014/main" id="{59052E72-032A-4BBE-84B8-528B34276D6D}"/>
                </a:ext>
              </a:extLst>
            </p:cNvPr>
            <p:cNvPicPr>
              <a:picLocks noChangeAspect="1"/>
            </p:cNvPicPr>
            <p:nvPr/>
          </p:nvPicPr>
          <p:blipFill rotWithShape="1">
            <a:blip r:embed="rId12" cstate="hqprint">
              <a:alphaModFix amt="90000"/>
              <a:extLst>
                <a:ext uri="{28A0092B-C50C-407E-A947-70E740481C1C}">
                  <a14:useLocalDpi xmlns:a14="http://schemas.microsoft.com/office/drawing/2010/main"/>
                </a:ext>
              </a:extLst>
            </a:blip>
            <a:srcRect/>
            <a:stretch/>
          </p:blipFill>
          <p:spPr>
            <a:xfrm>
              <a:off x="1536507" y="3443287"/>
              <a:ext cx="1243013" cy="1214438"/>
            </a:xfrm>
            <a:prstGeom prst="ellipse">
              <a:avLst/>
            </a:prstGeom>
          </p:spPr>
        </p:pic>
      </p:grpSp>
      <p:sp>
        <p:nvSpPr>
          <p:cNvPr id="23" name="ZoneTexte 22">
            <a:extLst>
              <a:ext uri="{FF2B5EF4-FFF2-40B4-BE49-F238E27FC236}">
                <a16:creationId xmlns:a16="http://schemas.microsoft.com/office/drawing/2014/main" id="{33C6D464-8BD2-4468-B7A7-E88DF173DE14}"/>
              </a:ext>
            </a:extLst>
          </p:cNvPr>
          <p:cNvSpPr txBox="1"/>
          <p:nvPr/>
        </p:nvSpPr>
        <p:spPr>
          <a:xfrm>
            <a:off x="6687994" y="1636430"/>
            <a:ext cx="3545706" cy="1384995"/>
          </a:xfrm>
          <a:prstGeom prst="rect">
            <a:avLst/>
          </a:prstGeom>
          <a:noFill/>
        </p:spPr>
        <p:txBody>
          <a:bodyPr wrap="square" rtlCol="0">
            <a:spAutoFit/>
          </a:bodyPr>
          <a:lstStyle/>
          <a:p>
            <a:pPr algn="just"/>
            <a:r>
              <a:rPr lang="fr-FR" sz="2800">
                <a:solidFill>
                  <a:schemeClr val="bg1"/>
                </a:solidFill>
                <a:effectLst>
                  <a:outerShdw blurRad="50800" dist="38100" dir="2700000" algn="tl" rotWithShape="0">
                    <a:prstClr val="black"/>
                  </a:outerShdw>
                </a:effectLst>
                <a:latin typeface="Bahnschrift Condensed" panose="020B0502040204020203" pitchFamily="34" charset="0"/>
              </a:rPr>
              <a:t>S’engage en faveur de l’égalité des chances et de la diversité</a:t>
            </a:r>
          </a:p>
        </p:txBody>
      </p:sp>
      <p:pic>
        <p:nvPicPr>
          <p:cNvPr id="2" name="Picture 3" descr="Logo, company name&#10;&#10;Description automatically generated">
            <a:extLst>
              <a:ext uri="{FF2B5EF4-FFF2-40B4-BE49-F238E27FC236}">
                <a16:creationId xmlns:a16="http://schemas.microsoft.com/office/drawing/2014/main" id="{73D16129-0724-4504-8BBA-64979133E7F6}"/>
              </a:ext>
            </a:extLst>
          </p:cNvPr>
          <p:cNvPicPr>
            <a:picLocks noChangeAspect="1"/>
          </p:cNvPicPr>
          <p:nvPr/>
        </p:nvPicPr>
        <p:blipFill>
          <a:blip r:embed="rId13"/>
          <a:stretch>
            <a:fillRect/>
          </a:stretch>
        </p:blipFill>
        <p:spPr>
          <a:xfrm>
            <a:off x="6765807" y="1137158"/>
            <a:ext cx="3618849" cy="578327"/>
          </a:xfrm>
          <a:prstGeom prst="rect">
            <a:avLst/>
          </a:prstGeom>
        </p:spPr>
      </p:pic>
    </p:spTree>
    <p:extLst>
      <p:ext uri="{BB962C8B-B14F-4D97-AF65-F5344CB8AC3E}">
        <p14:creationId xmlns:p14="http://schemas.microsoft.com/office/powerpoint/2010/main" val="1931503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46A86142-AE4F-8E42-BFC7-6648527BE69B}"/>
              </a:ext>
            </a:extLst>
          </p:cNvPr>
          <p:cNvSpPr>
            <a:spLocks noGrp="1"/>
          </p:cNvSpPr>
          <p:nvPr>
            <p:ph type="body" sz="quarter" idx="10"/>
          </p:nvPr>
        </p:nvSpPr>
        <p:spPr>
          <a:xfrm>
            <a:off x="315988" y="1270035"/>
            <a:ext cx="7997032" cy="1057597"/>
          </a:xfrm>
        </p:spPr>
        <p:txBody>
          <a:bodyPr/>
          <a:lstStyle/>
          <a:p>
            <a:pPr algn="just"/>
            <a:r>
              <a:rPr lang="fr-FR"/>
              <a:t>Présentations des résultats du </a:t>
            </a:r>
            <a:r>
              <a:rPr lang="fr-FR" err="1"/>
              <a:t>testing</a:t>
            </a:r>
            <a:r>
              <a:rPr lang="fr-FR"/>
              <a:t> ISM Corum 2019 (sortie en 2020)</a:t>
            </a:r>
          </a:p>
          <a:p>
            <a:endParaRPr lang="fr-FR"/>
          </a:p>
          <a:p>
            <a:endParaRPr lang="fr-FR"/>
          </a:p>
        </p:txBody>
      </p:sp>
      <p:sp>
        <p:nvSpPr>
          <p:cNvPr id="3" name="Titre 2">
            <a:extLst>
              <a:ext uri="{FF2B5EF4-FFF2-40B4-BE49-F238E27FC236}">
                <a16:creationId xmlns:a16="http://schemas.microsoft.com/office/drawing/2014/main" id="{4F78DA73-7E22-6D40-97CB-EBE25CFE8D45}"/>
              </a:ext>
            </a:extLst>
          </p:cNvPr>
          <p:cNvSpPr>
            <a:spLocks noGrp="1"/>
          </p:cNvSpPr>
          <p:nvPr>
            <p:ph type="title"/>
          </p:nvPr>
        </p:nvSpPr>
        <p:spPr/>
        <p:txBody>
          <a:bodyPr/>
          <a:lstStyle/>
          <a:p>
            <a:r>
              <a:rPr lang="fr-FR"/>
              <a:t>Bilan actions 2020 &amp; S1 2021</a:t>
            </a:r>
          </a:p>
        </p:txBody>
      </p:sp>
      <p:pic>
        <p:nvPicPr>
          <p:cNvPr id="5" name="Image 4">
            <a:extLst>
              <a:ext uri="{FF2B5EF4-FFF2-40B4-BE49-F238E27FC236}">
                <a16:creationId xmlns:a16="http://schemas.microsoft.com/office/drawing/2014/main" id="{76C790F4-3A22-BC47-89DC-F320FC1EBAB3}"/>
              </a:ext>
            </a:extLst>
          </p:cNvPr>
          <p:cNvPicPr>
            <a:picLocks noChangeAspect="1"/>
          </p:cNvPicPr>
          <p:nvPr/>
        </p:nvPicPr>
        <p:blipFill>
          <a:blip r:embed="rId2"/>
          <a:stretch>
            <a:fillRect/>
          </a:stretch>
        </p:blipFill>
        <p:spPr>
          <a:xfrm>
            <a:off x="8179277" y="1137052"/>
            <a:ext cx="1752600" cy="1155700"/>
          </a:xfrm>
          <a:prstGeom prst="rect">
            <a:avLst/>
          </a:prstGeom>
        </p:spPr>
      </p:pic>
      <p:sp>
        <p:nvSpPr>
          <p:cNvPr id="13" name="Content Placeholder 3">
            <a:extLst>
              <a:ext uri="{FF2B5EF4-FFF2-40B4-BE49-F238E27FC236}">
                <a16:creationId xmlns:a16="http://schemas.microsoft.com/office/drawing/2014/main" id="{2526AEFF-13BB-FB48-ACFE-03BFEEDB5DA3}"/>
              </a:ext>
            </a:extLst>
          </p:cNvPr>
          <p:cNvSpPr txBox="1">
            <a:spLocks/>
          </p:cNvSpPr>
          <p:nvPr/>
        </p:nvSpPr>
        <p:spPr>
          <a:xfrm>
            <a:off x="315988" y="1657189"/>
            <a:ext cx="6983311" cy="3506088"/>
          </a:xfrm>
          <a:prstGeom prst="rect">
            <a:avLst/>
          </a:prstGeom>
        </p:spPr>
        <p:txBody>
          <a:bodyPr vert="horz" wrap="square" lIns="0" tIns="0" rIns="0" bIns="0" rtlCol="0" anchor="t">
            <a:spAutoFit/>
          </a:bodyPr>
          <a:lstStyle>
            <a:lvl1pPr marL="342866" indent="-342866" algn="l" defTabSz="538110" rtl="0" eaLnBrk="1" fontAlgn="base" hangingPunct="1">
              <a:lnSpc>
                <a:spcPct val="105000"/>
              </a:lnSpc>
              <a:spcBef>
                <a:spcPts val="400"/>
              </a:spcBef>
              <a:spcAft>
                <a:spcPts val="400"/>
              </a:spcAft>
              <a:buFont typeface="Arial" panose="020B0604020202020204" pitchFamily="34" charset="0"/>
              <a:defRPr b="1" kern="1200">
                <a:solidFill>
                  <a:schemeClr val="tx2"/>
                </a:solidFill>
                <a:latin typeface="Arial" panose="020B0604020202020204" pitchFamily="34" charset="0"/>
                <a:ea typeface="MS PGothic" panose="020B0600070205080204" pitchFamily="34" charset="-128"/>
                <a:cs typeface="Arial" panose="020B0604020202020204" pitchFamily="34" charset="0"/>
              </a:defRPr>
            </a:lvl1pPr>
            <a:lvl2pPr marL="742878" indent="-285723" algn="l" defTabSz="538110" rtl="0" eaLnBrk="1" fontAlgn="base" hangingPunct="1">
              <a:lnSpc>
                <a:spcPct val="105000"/>
              </a:lnSpc>
              <a:spcBef>
                <a:spcPts val="400"/>
              </a:spcBef>
              <a:spcAft>
                <a:spcPts val="400"/>
              </a:spcAft>
              <a:buFont typeface="Arial" panose="020B0604020202020204" pitchFamily="34" charset="0"/>
              <a:defRPr sz="1600" kern="1200">
                <a:solidFill>
                  <a:schemeClr val="tx1"/>
                </a:solidFill>
                <a:latin typeface="Arial" panose="020B0604020202020204" pitchFamily="34" charset="0"/>
                <a:ea typeface="Arial" charset="0"/>
                <a:cs typeface="Arial" panose="020B0604020202020204" pitchFamily="34" charset="0"/>
              </a:defRPr>
            </a:lvl2pPr>
            <a:lvl3pPr marL="352391" indent="-352391" algn="l" defTabSz="538110" rtl="0" eaLnBrk="1" fontAlgn="base" hangingPunct="1">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3pPr>
            <a:lvl4pPr marL="711131" indent="-347628" algn="l" defTabSz="538110" rtl="0" eaLnBrk="1" fontAlgn="base" hangingPunct="1">
              <a:lnSpc>
                <a:spcPct val="105000"/>
              </a:lnSpc>
              <a:spcBef>
                <a:spcPts val="400"/>
              </a:spcBef>
              <a:spcAft>
                <a:spcPts val="400"/>
              </a:spcAft>
              <a:buFont typeface="Arial" panose="020B0604020202020204" pitchFamily="34" charset="0"/>
              <a:buChar char="−"/>
              <a:defRPr sz="1600" kern="1200">
                <a:solidFill>
                  <a:schemeClr val="tx1"/>
                </a:solidFill>
                <a:latin typeface="Arial" panose="020B0604020202020204" pitchFamily="34" charset="0"/>
                <a:ea typeface="Arial" charset="0"/>
                <a:cs typeface="Arial" panose="020B0604020202020204" pitchFamily="34" charset="0"/>
              </a:defRPr>
            </a:lvl4pPr>
            <a:lvl5pPr marL="361915" indent="-361915" algn="l" defTabSz="538110" rtl="0" eaLnBrk="1" fontAlgn="base" hangingPunct="1">
              <a:lnSpc>
                <a:spcPct val="105000"/>
              </a:lnSpc>
              <a:spcBef>
                <a:spcPts val="400"/>
              </a:spcBef>
              <a:spcAft>
                <a:spcPts val="400"/>
              </a:spcAft>
              <a:buFont typeface="Arial" panose="020B0604020202020204" pitchFamily="34" charset="0"/>
              <a:buAutoNum type="arabicPeriod"/>
              <a:defRPr sz="1600" kern="1200">
                <a:solidFill>
                  <a:schemeClr val="tx1"/>
                </a:solidFill>
                <a:latin typeface="Arial" panose="020B0604020202020204" pitchFamily="34" charset="0"/>
                <a:ea typeface="Arial" charset="0"/>
                <a:cs typeface="Arial" panose="020B0604020202020204" pitchFamily="34" charset="0"/>
              </a:defRPr>
            </a:lvl5pPr>
            <a:lvl6pPr marL="361915" indent="-361915" algn="l" defTabSz="539640" rtl="0" eaLnBrk="1" latinLnBrk="0" hangingPunct="1">
              <a:lnSpc>
                <a:spcPct val="105000"/>
              </a:lnSpc>
              <a:spcBef>
                <a:spcPts val="400"/>
              </a:spcBef>
              <a:spcAft>
                <a:spcPts val="400"/>
              </a:spcAft>
              <a:buFont typeface="+mj-lt"/>
              <a:buAutoNum type="alphaLcPeriod"/>
              <a:defRPr sz="1600" kern="1200">
                <a:solidFill>
                  <a:schemeClr val="tx1"/>
                </a:solidFill>
                <a:latin typeface="Arial" panose="020B0604020202020204" pitchFamily="34" charset="0"/>
                <a:ea typeface="+mn-ea"/>
                <a:cs typeface="Arial" panose="020B0604020202020204" pitchFamily="34" charset="0"/>
              </a:defRPr>
            </a:lvl6pPr>
            <a:lvl7pPr marL="3507646" indent="-269819" algn="l" defTabSz="539640" rtl="0" eaLnBrk="1" latinLnBrk="0" hangingPunct="1">
              <a:spcBef>
                <a:spcPct val="20000"/>
              </a:spcBef>
              <a:buFont typeface="Arial"/>
              <a:buChar char="•"/>
              <a:defRPr sz="2500" kern="1200">
                <a:solidFill>
                  <a:schemeClr val="tx1"/>
                </a:solidFill>
                <a:latin typeface="+mn-lt"/>
                <a:ea typeface="+mn-ea"/>
                <a:cs typeface="+mn-cs"/>
              </a:defRPr>
            </a:lvl7pPr>
            <a:lvl8pPr marL="4047282" indent="-269819" algn="l" defTabSz="539640" rtl="0" eaLnBrk="1" latinLnBrk="0" hangingPunct="1">
              <a:spcBef>
                <a:spcPct val="20000"/>
              </a:spcBef>
              <a:buFont typeface="Arial"/>
              <a:buChar char="•"/>
              <a:defRPr sz="2500" kern="1200">
                <a:solidFill>
                  <a:schemeClr val="tx1"/>
                </a:solidFill>
                <a:latin typeface="+mn-lt"/>
                <a:ea typeface="+mn-ea"/>
                <a:cs typeface="+mn-cs"/>
              </a:defRPr>
            </a:lvl8pPr>
            <a:lvl9pPr marL="4586921" indent="-269819" algn="l" defTabSz="539640" rtl="0" eaLnBrk="1" latinLnBrk="0" hangingPunct="1">
              <a:spcBef>
                <a:spcPct val="20000"/>
              </a:spcBef>
              <a:buFont typeface="Arial"/>
              <a:buChar char="•"/>
              <a:defRPr sz="2500" kern="1200">
                <a:solidFill>
                  <a:schemeClr val="tx1"/>
                </a:solidFill>
                <a:latin typeface="+mn-lt"/>
                <a:ea typeface="+mn-ea"/>
                <a:cs typeface="+mn-cs"/>
              </a:defRPr>
            </a:lvl9pPr>
          </a:lstStyle>
          <a:p>
            <a:pPr marL="0" indent="0"/>
            <a:r>
              <a:rPr lang="fr-FR" sz="1800" u="sng">
                <a:latin typeface="Arial"/>
                <a:cs typeface="Arial"/>
              </a:rPr>
              <a:t>Programmes D&amp;I internes : </a:t>
            </a:r>
          </a:p>
          <a:p>
            <a:pPr marL="0" indent="0"/>
            <a:endParaRPr lang="fr-FR" sz="1800" b="0">
              <a:solidFill>
                <a:schemeClr val="accent4"/>
              </a:solidFill>
              <a:latin typeface="Arial"/>
              <a:cs typeface="Arial"/>
            </a:endParaRPr>
          </a:p>
          <a:p>
            <a:pPr marL="742315" lvl="1" indent="-285115">
              <a:buFont typeface="Arial" panose="020B0604020202020204" pitchFamily="34" charset="0"/>
              <a:buChar char="•"/>
            </a:pPr>
            <a:r>
              <a:rPr lang="fr-FR" b="1" err="1">
                <a:solidFill>
                  <a:srgbClr val="473263"/>
                </a:solidFill>
                <a:latin typeface="Arial"/>
                <a:ea typeface="MS PGothic"/>
                <a:cs typeface="Arial"/>
              </a:rPr>
              <a:t>Women@page</a:t>
            </a:r>
            <a:r>
              <a:rPr lang="fr-FR" b="1">
                <a:solidFill>
                  <a:srgbClr val="473263"/>
                </a:solidFill>
                <a:latin typeface="Arial"/>
                <a:ea typeface="MS PGothic"/>
                <a:cs typeface="Arial"/>
              </a:rPr>
              <a:t> </a:t>
            </a:r>
            <a:r>
              <a:rPr lang="fr-FR">
                <a:solidFill>
                  <a:srgbClr val="473263"/>
                </a:solidFill>
                <a:latin typeface="Arial"/>
                <a:ea typeface="MS PGothic"/>
                <a:cs typeface="Arial"/>
              </a:rPr>
              <a:t>(GT / </a:t>
            </a:r>
            <a:r>
              <a:rPr lang="fr-FR" err="1">
                <a:solidFill>
                  <a:srgbClr val="473263"/>
                </a:solidFill>
                <a:latin typeface="Arial"/>
                <a:ea typeface="MS PGothic"/>
                <a:cs typeface="Arial"/>
              </a:rPr>
              <a:t>woman</a:t>
            </a:r>
            <a:r>
              <a:rPr lang="fr-FR">
                <a:solidFill>
                  <a:srgbClr val="473263"/>
                </a:solidFill>
                <a:latin typeface="Arial"/>
                <a:ea typeface="MS PGothic"/>
                <a:cs typeface="Arial"/>
              </a:rPr>
              <a:t> in leadership / Conférences / #StOpE! / mentorat / actions du 8 mars / sensibilisation accompagnement des congés maternité,…)</a:t>
            </a:r>
            <a:endParaRPr lang="fr-FR">
              <a:solidFill>
                <a:schemeClr val="accent4"/>
              </a:solidFill>
              <a:latin typeface="Arial"/>
              <a:ea typeface="MS PGothic"/>
              <a:cs typeface="Arial"/>
            </a:endParaRPr>
          </a:p>
          <a:p>
            <a:pPr marL="742315" lvl="1" indent="-285115">
              <a:buFont typeface="Arial" panose="020B0604020202020204" pitchFamily="34" charset="0"/>
              <a:buChar char="•"/>
            </a:pPr>
            <a:r>
              <a:rPr lang="fr-FR" b="1">
                <a:solidFill>
                  <a:srgbClr val="AB3855"/>
                </a:solidFill>
                <a:latin typeface="Arial"/>
                <a:ea typeface="MS PGothic"/>
                <a:cs typeface="Arial"/>
              </a:rPr>
              <a:t>Pride@page </a:t>
            </a:r>
            <a:r>
              <a:rPr lang="fr-FR">
                <a:solidFill>
                  <a:srgbClr val="AB3855"/>
                </a:solidFill>
                <a:latin typeface="Arial"/>
                <a:ea typeface="MS PGothic"/>
                <a:cs typeface="Arial"/>
              </a:rPr>
              <a:t>(GT / fiches allié.e.s, goodies, sensibilisation, actions 17 mai et </a:t>
            </a:r>
            <a:r>
              <a:rPr lang="fr-FR" err="1">
                <a:solidFill>
                  <a:srgbClr val="AB3855"/>
                </a:solidFill>
                <a:latin typeface="Arial"/>
                <a:ea typeface="MS PGothic"/>
                <a:cs typeface="Arial"/>
              </a:rPr>
              <a:t>pride</a:t>
            </a:r>
            <a:r>
              <a:rPr lang="fr-FR">
                <a:solidFill>
                  <a:srgbClr val="AB3855"/>
                </a:solidFill>
                <a:latin typeface="Arial"/>
                <a:ea typeface="MS PGothic"/>
                <a:cs typeface="Arial"/>
              </a:rPr>
              <a:t> month, Rôles modèles de l'autre cercle…)</a:t>
            </a:r>
            <a:endParaRPr lang="fr-FR">
              <a:solidFill>
                <a:schemeClr val="accent4"/>
              </a:solidFill>
              <a:latin typeface="Arial"/>
              <a:ea typeface="MS PGothic" panose="020B0600070205080204" pitchFamily="34" charset="-128"/>
              <a:cs typeface="Arial"/>
            </a:endParaRPr>
          </a:p>
          <a:p>
            <a:pPr marL="742315" lvl="1" indent="-285115">
              <a:buFont typeface="Arial" panose="020B0604020202020204" pitchFamily="34" charset="0"/>
              <a:buChar char="•"/>
            </a:pPr>
            <a:r>
              <a:rPr lang="fr-FR" b="1" err="1">
                <a:solidFill>
                  <a:srgbClr val="1B467E"/>
                </a:solidFill>
                <a:latin typeface="Arial"/>
                <a:ea typeface="MS PGothic"/>
                <a:cs typeface="Arial"/>
              </a:rPr>
              <a:t>Ability@page</a:t>
            </a:r>
            <a:r>
              <a:rPr lang="fr-FR" b="1">
                <a:solidFill>
                  <a:srgbClr val="1B467E"/>
                </a:solidFill>
                <a:latin typeface="Arial"/>
                <a:ea typeface="MS PGothic"/>
                <a:cs typeface="Arial"/>
              </a:rPr>
              <a:t> </a:t>
            </a:r>
            <a:r>
              <a:rPr lang="fr-FR">
                <a:solidFill>
                  <a:srgbClr val="1B467E"/>
                </a:solidFill>
                <a:latin typeface="Arial"/>
                <a:ea typeface="MS PGothic"/>
                <a:cs typeface="Arial"/>
              </a:rPr>
              <a:t>(sensibilisation, CESU TH, designation de référents TH dans chaque équipe..)</a:t>
            </a:r>
            <a:endParaRPr lang="fr-FR">
              <a:solidFill>
                <a:schemeClr val="accent4"/>
              </a:solidFill>
              <a:latin typeface="Arial"/>
              <a:ea typeface="MS PGothic" panose="020B0600070205080204" pitchFamily="34" charset="-128"/>
              <a:cs typeface="Arial"/>
            </a:endParaRPr>
          </a:p>
          <a:p>
            <a:pPr marL="742315" lvl="1" indent="-285115">
              <a:buFont typeface="Arial" panose="020B0604020202020204" pitchFamily="34" charset="0"/>
              <a:buChar char="•"/>
            </a:pPr>
            <a:r>
              <a:rPr lang="fr-FR" b="1" err="1">
                <a:solidFill>
                  <a:srgbClr val="00B0F0"/>
                </a:solidFill>
                <a:latin typeface="Arial"/>
                <a:ea typeface="MS PGothic"/>
                <a:cs typeface="Arial"/>
              </a:rPr>
              <a:t>Unity@page</a:t>
            </a:r>
            <a:r>
              <a:rPr lang="fr-FR" b="1">
                <a:solidFill>
                  <a:srgbClr val="00B0F0"/>
                </a:solidFill>
                <a:latin typeface="Arial"/>
                <a:ea typeface="MS PGothic"/>
                <a:cs typeface="Arial"/>
              </a:rPr>
              <a:t> </a:t>
            </a:r>
            <a:r>
              <a:rPr lang="fr-FR">
                <a:solidFill>
                  <a:srgbClr val="00B0F0"/>
                </a:solidFill>
                <a:latin typeface="Arial"/>
                <a:ea typeface="MS PGothic"/>
                <a:cs typeface="Arial"/>
              </a:rPr>
              <a:t>(GT mise en place des actions) </a:t>
            </a:r>
            <a:endParaRPr lang="fr-FR">
              <a:solidFill>
                <a:srgbClr val="00B0F0"/>
              </a:solidFill>
              <a:latin typeface="Arial"/>
              <a:ea typeface="MS PGothic" panose="020B0600070205080204" pitchFamily="34" charset="-128"/>
              <a:cs typeface="Arial"/>
            </a:endParaRPr>
          </a:p>
          <a:p>
            <a:pPr marL="456565" lvl="1" indent="0"/>
            <a:endParaRPr lang="fr-FR">
              <a:solidFill>
                <a:srgbClr val="00B0F0"/>
              </a:solidFill>
              <a:latin typeface="Arial"/>
              <a:ea typeface="MS PGothic" panose="020B0600070205080204" pitchFamily="34" charset="-128"/>
              <a:cs typeface="Arial"/>
            </a:endParaRPr>
          </a:p>
        </p:txBody>
      </p:sp>
      <p:pic>
        <p:nvPicPr>
          <p:cNvPr id="14" name="Picture 2" descr="D&amp;I">
            <a:extLst>
              <a:ext uri="{FF2B5EF4-FFF2-40B4-BE49-F238E27FC236}">
                <a16:creationId xmlns:a16="http://schemas.microsoft.com/office/drawing/2014/main" id="{819DAF25-78F7-AF4B-BF13-DF641F1D4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4354" y="2751464"/>
            <a:ext cx="3002446" cy="1930144"/>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 16">
            <a:extLst>
              <a:ext uri="{FF2B5EF4-FFF2-40B4-BE49-F238E27FC236}">
                <a16:creationId xmlns:a16="http://schemas.microsoft.com/office/drawing/2014/main" id="{1738DE20-9476-7249-92BA-680461B4CC4D}"/>
              </a:ext>
            </a:extLst>
          </p:cNvPr>
          <p:cNvPicPr>
            <a:picLocks noChangeAspect="1"/>
          </p:cNvPicPr>
          <p:nvPr/>
        </p:nvPicPr>
        <p:blipFill>
          <a:blip r:embed="rId4"/>
          <a:stretch>
            <a:fillRect/>
          </a:stretch>
        </p:blipFill>
        <p:spPr>
          <a:xfrm>
            <a:off x="1083666" y="4950680"/>
            <a:ext cx="9395623" cy="2543176"/>
          </a:xfrm>
          <a:prstGeom prst="rect">
            <a:avLst/>
          </a:prstGeom>
        </p:spPr>
      </p:pic>
      <p:pic>
        <p:nvPicPr>
          <p:cNvPr id="18" name="Image 17">
            <a:extLst>
              <a:ext uri="{FF2B5EF4-FFF2-40B4-BE49-F238E27FC236}">
                <a16:creationId xmlns:a16="http://schemas.microsoft.com/office/drawing/2014/main" id="{C743593E-AE6C-D040-B3C5-487351179FC2}"/>
              </a:ext>
            </a:extLst>
          </p:cNvPr>
          <p:cNvPicPr>
            <a:picLocks noChangeAspect="1"/>
          </p:cNvPicPr>
          <p:nvPr/>
        </p:nvPicPr>
        <p:blipFill rotWithShape="1">
          <a:blip r:embed="rId5" cstate="hqprint">
            <a:alphaModFix amt="90000"/>
            <a:extLst>
              <a:ext uri="{28A0092B-C50C-407E-A947-70E740481C1C}">
                <a14:useLocalDpi xmlns:a14="http://schemas.microsoft.com/office/drawing/2010/main"/>
              </a:ext>
            </a:extLst>
          </a:blip>
          <a:srcRect/>
          <a:stretch/>
        </p:blipFill>
        <p:spPr>
          <a:xfrm>
            <a:off x="5395055" y="101104"/>
            <a:ext cx="1055733" cy="1031463"/>
          </a:xfrm>
          <a:prstGeom prst="ellipse">
            <a:avLst/>
          </a:prstGeom>
        </p:spPr>
      </p:pic>
    </p:spTree>
    <p:extLst>
      <p:ext uri="{BB962C8B-B14F-4D97-AF65-F5344CB8AC3E}">
        <p14:creationId xmlns:p14="http://schemas.microsoft.com/office/powerpoint/2010/main" val="1647135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580538" y="1347255"/>
            <a:ext cx="9791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altLang="es-ES" sz="2400" b="1">
                <a:solidFill>
                  <a:srgbClr val="56575B"/>
                </a:solidFill>
                <a:cs typeface="Arial" panose="020B0604020202020204" pitchFamily="34" charset="0"/>
              </a:rPr>
              <a:t> </a:t>
            </a:r>
            <a:endParaRPr lang="en-US" altLang="es-ES" sz="2400">
              <a:solidFill>
                <a:srgbClr val="56575B"/>
              </a:solidFill>
              <a:cs typeface="Arial" panose="020B0604020202020204" pitchFamily="34" charset="0"/>
            </a:endParaRPr>
          </a:p>
          <a:p>
            <a:endParaRPr lang="en-US" altLang="es-ES" sz="2400">
              <a:solidFill>
                <a:srgbClr val="56575B"/>
              </a:solidFill>
              <a:cs typeface="Arial" panose="020B0604020202020204" pitchFamily="34" charset="0"/>
            </a:endParaRPr>
          </a:p>
        </p:txBody>
      </p:sp>
      <p:sp>
        <p:nvSpPr>
          <p:cNvPr id="9" name="Rectangle 3"/>
          <p:cNvSpPr>
            <a:spLocks noChangeArrowheads="1"/>
          </p:cNvSpPr>
          <p:nvPr/>
        </p:nvSpPr>
        <p:spPr bwMode="auto">
          <a:xfrm>
            <a:off x="268357" y="947811"/>
            <a:ext cx="1033669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fr-FR" altLang="es-ES" sz="2000" b="1">
              <a:solidFill>
                <a:srgbClr val="56575B"/>
              </a:solidFill>
              <a:latin typeface="Arial"/>
              <a:ea typeface="MS PGothic"/>
              <a:cs typeface="Arial"/>
            </a:endParaRPr>
          </a:p>
          <a:p>
            <a:endParaRPr lang="fr-FR" altLang="es-ES" sz="2000" b="1">
              <a:solidFill>
                <a:srgbClr val="56575B"/>
              </a:solidFill>
              <a:latin typeface="Arial"/>
              <a:ea typeface="MS PGothic"/>
              <a:cs typeface="Arial"/>
            </a:endParaRPr>
          </a:p>
          <a:p>
            <a:endParaRPr lang="fr-FR" altLang="es-ES" sz="2000" b="1">
              <a:cs typeface="Arial"/>
            </a:endParaRPr>
          </a:p>
        </p:txBody>
      </p:sp>
      <p:sp>
        <p:nvSpPr>
          <p:cNvPr id="14" name="TextBox 13">
            <a:extLst>
              <a:ext uri="{FF2B5EF4-FFF2-40B4-BE49-F238E27FC236}">
                <a16:creationId xmlns:a16="http://schemas.microsoft.com/office/drawing/2014/main" id="{24A04554-8C49-4568-98F5-78956CF95D87}"/>
              </a:ext>
            </a:extLst>
          </p:cNvPr>
          <p:cNvSpPr txBox="1"/>
          <p:nvPr/>
        </p:nvSpPr>
        <p:spPr>
          <a:xfrm>
            <a:off x="7000810" y="974878"/>
            <a:ext cx="3552283"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u="sng">
                <a:solidFill>
                  <a:schemeClr val="tx2"/>
                </a:solidFill>
                <a:latin typeface="Arial"/>
                <a:ea typeface="MS PGothic"/>
                <a:cs typeface="Arial"/>
              </a:rPr>
              <a:t>Et tout au long de </a:t>
            </a:r>
            <a:r>
              <a:rPr lang="en-US" b="1" u="sng" err="1">
                <a:solidFill>
                  <a:schemeClr val="tx2"/>
                </a:solidFill>
                <a:latin typeface="Arial"/>
                <a:ea typeface="MS PGothic"/>
                <a:cs typeface="Arial"/>
              </a:rPr>
              <a:t>l'année</a:t>
            </a:r>
            <a:r>
              <a:rPr lang="en-US" b="1" u="sng">
                <a:solidFill>
                  <a:schemeClr val="tx2"/>
                </a:solidFill>
                <a:latin typeface="Arial"/>
                <a:ea typeface="MS PGothic"/>
                <a:cs typeface="Arial"/>
              </a:rPr>
              <a:t> </a:t>
            </a:r>
            <a:endParaRPr lang="en-US" b="1" u="sng">
              <a:solidFill>
                <a:schemeClr val="tx2"/>
              </a:solidFill>
              <a:cs typeface="Arial"/>
            </a:endParaRPr>
          </a:p>
        </p:txBody>
      </p:sp>
      <p:sp>
        <p:nvSpPr>
          <p:cNvPr id="13" name="TextBox 12">
            <a:extLst>
              <a:ext uri="{FF2B5EF4-FFF2-40B4-BE49-F238E27FC236}">
                <a16:creationId xmlns:a16="http://schemas.microsoft.com/office/drawing/2014/main" id="{08E34555-FA56-43CA-9A14-3BE1C022AF24}"/>
              </a:ext>
            </a:extLst>
          </p:cNvPr>
          <p:cNvSpPr txBox="1"/>
          <p:nvPr/>
        </p:nvSpPr>
        <p:spPr>
          <a:xfrm>
            <a:off x="1000462" y="969396"/>
            <a:ext cx="3242180"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u="sng">
                <a:solidFill>
                  <a:schemeClr val="tx2"/>
                </a:solidFill>
                <a:latin typeface="Arial"/>
                <a:ea typeface="MS PGothic"/>
                <a:cs typeface="Arial"/>
              </a:rPr>
              <a:t>A </a:t>
            </a:r>
            <a:r>
              <a:rPr lang="en-US" b="1" u="sng" err="1">
                <a:solidFill>
                  <a:schemeClr val="tx2"/>
                </a:solidFill>
                <a:latin typeface="Arial"/>
                <a:ea typeface="MS PGothic"/>
                <a:cs typeface="Arial"/>
              </a:rPr>
              <a:t>l'occasion</a:t>
            </a:r>
            <a:r>
              <a:rPr lang="en-US" b="1" u="sng">
                <a:solidFill>
                  <a:schemeClr val="tx2"/>
                </a:solidFill>
                <a:latin typeface="Arial"/>
                <a:ea typeface="MS PGothic"/>
                <a:cs typeface="Arial"/>
              </a:rPr>
              <a:t> du 8 mars </a:t>
            </a:r>
            <a:endParaRPr lang="en-US" b="1" u="sng">
              <a:solidFill>
                <a:schemeClr val="tx2"/>
              </a:solidFill>
            </a:endParaRPr>
          </a:p>
        </p:txBody>
      </p:sp>
      <p:sp>
        <p:nvSpPr>
          <p:cNvPr id="16" name="Rectangle 15">
            <a:extLst>
              <a:ext uri="{FF2B5EF4-FFF2-40B4-BE49-F238E27FC236}">
                <a16:creationId xmlns:a16="http://schemas.microsoft.com/office/drawing/2014/main" id="{0977FB37-7DF8-4ED6-B1B0-3641425706A7}"/>
              </a:ext>
            </a:extLst>
          </p:cNvPr>
          <p:cNvSpPr/>
          <p:nvPr/>
        </p:nvSpPr>
        <p:spPr>
          <a:xfrm>
            <a:off x="6950563" y="2168289"/>
            <a:ext cx="50247" cy="1868977"/>
          </a:xfrm>
          <a:prstGeom prst="rect">
            <a:avLst/>
          </a:prstGeom>
          <a:solidFill>
            <a:srgbClr val="7030A0"/>
          </a:solid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0F26971-3BAB-458D-AFD1-229F929666ED}"/>
              </a:ext>
            </a:extLst>
          </p:cNvPr>
          <p:cNvSpPr txBox="1"/>
          <p:nvPr/>
        </p:nvSpPr>
        <p:spPr>
          <a:xfrm>
            <a:off x="180443" y="4094413"/>
            <a:ext cx="5589314"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u="sng">
                <a:solidFill>
                  <a:schemeClr val="tx2"/>
                </a:solidFill>
                <a:latin typeface="Arial"/>
                <a:ea typeface="MS PGothic"/>
                <a:cs typeface="Arial"/>
              </a:rPr>
              <a:t>Engagement </a:t>
            </a:r>
            <a:r>
              <a:rPr lang="en-US" b="1" u="sng" err="1">
                <a:solidFill>
                  <a:schemeClr val="tx2"/>
                </a:solidFill>
                <a:latin typeface="Arial"/>
                <a:ea typeface="MS PGothic"/>
                <a:cs typeface="Arial"/>
              </a:rPr>
              <a:t>contre</a:t>
            </a:r>
            <a:r>
              <a:rPr lang="en-US" b="1" u="sng">
                <a:solidFill>
                  <a:schemeClr val="tx2"/>
                </a:solidFill>
                <a:latin typeface="Arial"/>
                <a:ea typeface="MS PGothic"/>
                <a:cs typeface="Arial"/>
              </a:rPr>
              <a:t> le </a:t>
            </a:r>
            <a:r>
              <a:rPr lang="en-US" b="1" u="sng" err="1">
                <a:solidFill>
                  <a:schemeClr val="tx2"/>
                </a:solidFill>
                <a:latin typeface="Arial"/>
                <a:ea typeface="MS PGothic"/>
                <a:cs typeface="Arial"/>
              </a:rPr>
              <a:t>sexisme</a:t>
            </a:r>
            <a:r>
              <a:rPr lang="en-US" b="1" u="sng">
                <a:solidFill>
                  <a:schemeClr val="tx2"/>
                </a:solidFill>
                <a:latin typeface="Arial"/>
                <a:ea typeface="MS PGothic"/>
                <a:cs typeface="Arial"/>
              </a:rPr>
              <a:t> </a:t>
            </a:r>
            <a:r>
              <a:rPr lang="en-US" b="1" u="sng" err="1">
                <a:solidFill>
                  <a:schemeClr val="tx2"/>
                </a:solidFill>
                <a:latin typeface="Arial"/>
                <a:ea typeface="MS PGothic"/>
                <a:cs typeface="Arial"/>
              </a:rPr>
              <a:t>renouvelé</a:t>
            </a:r>
            <a:r>
              <a:rPr lang="en-US" b="1" u="sng">
                <a:solidFill>
                  <a:schemeClr val="tx2"/>
                </a:solidFill>
                <a:latin typeface="Arial"/>
                <a:ea typeface="MS PGothic"/>
                <a:cs typeface="Arial"/>
              </a:rPr>
              <a:t>  </a:t>
            </a:r>
            <a:endParaRPr lang="en-US" b="1" u="sng">
              <a:solidFill>
                <a:schemeClr val="tx2"/>
              </a:solidFill>
              <a:cs typeface="Arial"/>
            </a:endParaRPr>
          </a:p>
        </p:txBody>
      </p:sp>
      <p:pic>
        <p:nvPicPr>
          <p:cNvPr id="17" name="Picture 17" descr="Text&#10;&#10;Description automatically generated">
            <a:extLst>
              <a:ext uri="{FF2B5EF4-FFF2-40B4-BE49-F238E27FC236}">
                <a16:creationId xmlns:a16="http://schemas.microsoft.com/office/drawing/2014/main" id="{7E4AE5D8-0131-45D5-844A-7221CE5251F5}"/>
              </a:ext>
            </a:extLst>
          </p:cNvPr>
          <p:cNvPicPr>
            <a:picLocks noChangeAspect="1"/>
          </p:cNvPicPr>
          <p:nvPr/>
        </p:nvPicPr>
        <p:blipFill>
          <a:blip r:embed="rId2"/>
          <a:stretch>
            <a:fillRect/>
          </a:stretch>
        </p:blipFill>
        <p:spPr>
          <a:xfrm>
            <a:off x="210607" y="4476921"/>
            <a:ext cx="2149499" cy="1354783"/>
          </a:xfrm>
          <a:prstGeom prst="rect">
            <a:avLst/>
          </a:prstGeom>
        </p:spPr>
      </p:pic>
      <p:pic>
        <p:nvPicPr>
          <p:cNvPr id="18" name="Picture 19" descr="Logo&#10;&#10;Description automatically generated">
            <a:extLst>
              <a:ext uri="{FF2B5EF4-FFF2-40B4-BE49-F238E27FC236}">
                <a16:creationId xmlns:a16="http://schemas.microsoft.com/office/drawing/2014/main" id="{6B931973-379F-49C2-A917-34C067ECB000}"/>
              </a:ext>
            </a:extLst>
          </p:cNvPr>
          <p:cNvPicPr>
            <a:picLocks noChangeAspect="1"/>
          </p:cNvPicPr>
          <p:nvPr/>
        </p:nvPicPr>
        <p:blipFill>
          <a:blip r:embed="rId3"/>
          <a:stretch>
            <a:fillRect/>
          </a:stretch>
        </p:blipFill>
        <p:spPr>
          <a:xfrm>
            <a:off x="580538" y="140960"/>
            <a:ext cx="2742797" cy="531589"/>
          </a:xfrm>
          <a:prstGeom prst="rect">
            <a:avLst/>
          </a:prstGeom>
        </p:spPr>
      </p:pic>
      <p:pic>
        <p:nvPicPr>
          <p:cNvPr id="20" name="Picture 20" descr="Text, letter&#10;&#10;Description automatically generated">
            <a:extLst>
              <a:ext uri="{FF2B5EF4-FFF2-40B4-BE49-F238E27FC236}">
                <a16:creationId xmlns:a16="http://schemas.microsoft.com/office/drawing/2014/main" id="{F0CC6146-BD47-46E1-8566-07245849A9A9}"/>
              </a:ext>
            </a:extLst>
          </p:cNvPr>
          <p:cNvPicPr>
            <a:picLocks noChangeAspect="1"/>
          </p:cNvPicPr>
          <p:nvPr/>
        </p:nvPicPr>
        <p:blipFill>
          <a:blip r:embed="rId4"/>
          <a:stretch>
            <a:fillRect/>
          </a:stretch>
        </p:blipFill>
        <p:spPr>
          <a:xfrm>
            <a:off x="3315387" y="4594969"/>
            <a:ext cx="2191749" cy="2822344"/>
          </a:xfrm>
          <a:prstGeom prst="rect">
            <a:avLst/>
          </a:prstGeom>
        </p:spPr>
      </p:pic>
      <p:pic>
        <p:nvPicPr>
          <p:cNvPr id="21" name="Picture 21" descr="Graphical user interface, Teams&#10;&#10;Description automatically generated">
            <a:extLst>
              <a:ext uri="{FF2B5EF4-FFF2-40B4-BE49-F238E27FC236}">
                <a16:creationId xmlns:a16="http://schemas.microsoft.com/office/drawing/2014/main" id="{B3C51EA1-2EE4-40A8-A392-58C8AE0A6A37}"/>
              </a:ext>
            </a:extLst>
          </p:cNvPr>
          <p:cNvPicPr>
            <a:picLocks noChangeAspect="1"/>
          </p:cNvPicPr>
          <p:nvPr/>
        </p:nvPicPr>
        <p:blipFill>
          <a:blip r:embed="rId5"/>
          <a:stretch>
            <a:fillRect/>
          </a:stretch>
        </p:blipFill>
        <p:spPr>
          <a:xfrm>
            <a:off x="7581189" y="4094413"/>
            <a:ext cx="2742797" cy="2743200"/>
          </a:xfrm>
          <a:prstGeom prst="rect">
            <a:avLst/>
          </a:prstGeom>
        </p:spPr>
      </p:pic>
      <p:pic>
        <p:nvPicPr>
          <p:cNvPr id="2" name="Picture 2" descr="A person standing in front of a crowd&#10;&#10;Description automatically generated">
            <a:extLst>
              <a:ext uri="{FF2B5EF4-FFF2-40B4-BE49-F238E27FC236}">
                <a16:creationId xmlns:a16="http://schemas.microsoft.com/office/drawing/2014/main" id="{BA038A23-DE38-44C0-A622-CFE56D2D0534}"/>
              </a:ext>
            </a:extLst>
          </p:cNvPr>
          <p:cNvPicPr>
            <a:picLocks noChangeAspect="1"/>
          </p:cNvPicPr>
          <p:nvPr/>
        </p:nvPicPr>
        <p:blipFill>
          <a:blip r:embed="rId6"/>
          <a:stretch>
            <a:fillRect/>
          </a:stretch>
        </p:blipFill>
        <p:spPr>
          <a:xfrm>
            <a:off x="271789" y="5881331"/>
            <a:ext cx="2742797" cy="1147572"/>
          </a:xfrm>
          <a:prstGeom prst="rect">
            <a:avLst/>
          </a:prstGeom>
        </p:spPr>
      </p:pic>
      <p:pic>
        <p:nvPicPr>
          <p:cNvPr id="4" name="Picture 3">
            <a:extLst>
              <a:ext uri="{FF2B5EF4-FFF2-40B4-BE49-F238E27FC236}">
                <a16:creationId xmlns:a16="http://schemas.microsoft.com/office/drawing/2014/main" id="{C7FF6C3F-C424-4233-B6C2-87A779355C08}"/>
              </a:ext>
            </a:extLst>
          </p:cNvPr>
          <p:cNvPicPr>
            <a:picLocks noChangeAspect="1"/>
          </p:cNvPicPr>
          <p:nvPr/>
        </p:nvPicPr>
        <p:blipFill>
          <a:blip r:embed="rId7"/>
          <a:stretch>
            <a:fillRect/>
          </a:stretch>
        </p:blipFill>
        <p:spPr>
          <a:xfrm>
            <a:off x="7171229" y="1651737"/>
            <a:ext cx="3562718" cy="1989962"/>
          </a:xfrm>
          <a:prstGeom prst="rect">
            <a:avLst/>
          </a:prstGeom>
        </p:spPr>
      </p:pic>
      <p:pic>
        <p:nvPicPr>
          <p:cNvPr id="8" name="Picture 7">
            <a:extLst>
              <a:ext uri="{FF2B5EF4-FFF2-40B4-BE49-F238E27FC236}">
                <a16:creationId xmlns:a16="http://schemas.microsoft.com/office/drawing/2014/main" id="{C0C304C7-C68E-4A4B-B84C-1EC2F63EC659}"/>
              </a:ext>
            </a:extLst>
          </p:cNvPr>
          <p:cNvPicPr>
            <a:picLocks noChangeAspect="1"/>
          </p:cNvPicPr>
          <p:nvPr/>
        </p:nvPicPr>
        <p:blipFill>
          <a:blip r:embed="rId8"/>
          <a:stretch>
            <a:fillRect/>
          </a:stretch>
        </p:blipFill>
        <p:spPr>
          <a:xfrm>
            <a:off x="210607" y="1498335"/>
            <a:ext cx="3104780" cy="2370347"/>
          </a:xfrm>
          <a:prstGeom prst="rect">
            <a:avLst/>
          </a:prstGeom>
        </p:spPr>
      </p:pic>
      <p:pic>
        <p:nvPicPr>
          <p:cNvPr id="5" name="Picture 4">
            <a:extLst>
              <a:ext uri="{FF2B5EF4-FFF2-40B4-BE49-F238E27FC236}">
                <a16:creationId xmlns:a16="http://schemas.microsoft.com/office/drawing/2014/main" id="{8A2837AD-2FD4-4C2D-836B-DDAD81C61C91}"/>
              </a:ext>
            </a:extLst>
          </p:cNvPr>
          <p:cNvPicPr>
            <a:picLocks noChangeAspect="1"/>
          </p:cNvPicPr>
          <p:nvPr/>
        </p:nvPicPr>
        <p:blipFill>
          <a:blip r:embed="rId9"/>
          <a:stretch>
            <a:fillRect/>
          </a:stretch>
        </p:blipFill>
        <p:spPr>
          <a:xfrm>
            <a:off x="5183992" y="1490442"/>
            <a:ext cx="1623068" cy="2358430"/>
          </a:xfrm>
          <a:prstGeom prst="rect">
            <a:avLst/>
          </a:prstGeom>
        </p:spPr>
      </p:pic>
      <p:pic>
        <p:nvPicPr>
          <p:cNvPr id="10" name="Picture 9">
            <a:extLst>
              <a:ext uri="{FF2B5EF4-FFF2-40B4-BE49-F238E27FC236}">
                <a16:creationId xmlns:a16="http://schemas.microsoft.com/office/drawing/2014/main" id="{8D934439-5955-4C46-8AA9-07C0B966B3E9}"/>
              </a:ext>
            </a:extLst>
          </p:cNvPr>
          <p:cNvPicPr>
            <a:picLocks noChangeAspect="1"/>
          </p:cNvPicPr>
          <p:nvPr/>
        </p:nvPicPr>
        <p:blipFill>
          <a:blip r:embed="rId10"/>
          <a:stretch>
            <a:fillRect/>
          </a:stretch>
        </p:blipFill>
        <p:spPr>
          <a:xfrm>
            <a:off x="3390669" y="2104837"/>
            <a:ext cx="1703944" cy="942849"/>
          </a:xfrm>
          <a:prstGeom prst="rect">
            <a:avLst/>
          </a:prstGeom>
        </p:spPr>
      </p:pic>
      <p:pic>
        <p:nvPicPr>
          <p:cNvPr id="22" name="Image 21">
            <a:extLst>
              <a:ext uri="{FF2B5EF4-FFF2-40B4-BE49-F238E27FC236}">
                <a16:creationId xmlns:a16="http://schemas.microsoft.com/office/drawing/2014/main" id="{2F72FABB-1ED1-4C44-870D-D8DC2A5EF18E}"/>
              </a:ext>
            </a:extLst>
          </p:cNvPr>
          <p:cNvPicPr>
            <a:picLocks noChangeAspect="1"/>
          </p:cNvPicPr>
          <p:nvPr/>
        </p:nvPicPr>
        <p:blipFill rotWithShape="1">
          <a:blip r:embed="rId11" cstate="hqprint">
            <a:alphaModFix amt="90000"/>
            <a:extLst>
              <a:ext uri="{28A0092B-C50C-407E-A947-70E740481C1C}">
                <a14:useLocalDpi xmlns:a14="http://schemas.microsoft.com/office/drawing/2010/main"/>
              </a:ext>
            </a:extLst>
          </a:blip>
          <a:srcRect/>
          <a:stretch/>
        </p:blipFill>
        <p:spPr>
          <a:xfrm>
            <a:off x="5945077" y="4975714"/>
            <a:ext cx="1055733" cy="1031463"/>
          </a:xfrm>
          <a:prstGeom prst="ellipse">
            <a:avLst/>
          </a:prstGeom>
        </p:spPr>
      </p:pic>
    </p:spTree>
    <p:extLst>
      <p:ext uri="{BB962C8B-B14F-4D97-AF65-F5344CB8AC3E}">
        <p14:creationId xmlns:p14="http://schemas.microsoft.com/office/powerpoint/2010/main" val="3015374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580538" y="1347255"/>
            <a:ext cx="9791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altLang="es-ES" sz="2400" b="1">
                <a:solidFill>
                  <a:srgbClr val="56575B"/>
                </a:solidFill>
                <a:cs typeface="Arial" panose="020B0604020202020204" pitchFamily="34" charset="0"/>
              </a:rPr>
              <a:t> </a:t>
            </a:r>
            <a:endParaRPr lang="en-US" altLang="es-ES" sz="2400">
              <a:solidFill>
                <a:srgbClr val="56575B"/>
              </a:solidFill>
              <a:cs typeface="Arial" panose="020B0604020202020204" pitchFamily="34" charset="0"/>
            </a:endParaRPr>
          </a:p>
          <a:p>
            <a:endParaRPr lang="en-US" altLang="es-ES" sz="2400">
              <a:solidFill>
                <a:srgbClr val="56575B"/>
              </a:solidFill>
              <a:cs typeface="Arial" panose="020B0604020202020204" pitchFamily="34" charset="0"/>
            </a:endParaRPr>
          </a:p>
        </p:txBody>
      </p:sp>
      <p:sp>
        <p:nvSpPr>
          <p:cNvPr id="9" name="Rectangle 3"/>
          <p:cNvSpPr>
            <a:spLocks noChangeArrowheads="1"/>
          </p:cNvSpPr>
          <p:nvPr/>
        </p:nvSpPr>
        <p:spPr bwMode="auto">
          <a:xfrm>
            <a:off x="268357" y="947811"/>
            <a:ext cx="1033669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538163"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fr-FR" altLang="es-ES" sz="2000" b="1">
              <a:solidFill>
                <a:srgbClr val="56575B"/>
              </a:solidFill>
              <a:latin typeface="Arial"/>
              <a:ea typeface="MS PGothic"/>
              <a:cs typeface="Arial"/>
            </a:endParaRPr>
          </a:p>
          <a:p>
            <a:endParaRPr lang="fr-FR" altLang="es-ES" sz="2000" b="1">
              <a:solidFill>
                <a:srgbClr val="56575B"/>
              </a:solidFill>
              <a:latin typeface="Arial"/>
              <a:ea typeface="MS PGothic"/>
              <a:cs typeface="Arial"/>
            </a:endParaRPr>
          </a:p>
          <a:p>
            <a:endParaRPr lang="fr-FR" altLang="es-ES" sz="2000" b="1">
              <a:cs typeface="Arial"/>
            </a:endParaRPr>
          </a:p>
        </p:txBody>
      </p:sp>
      <p:sp>
        <p:nvSpPr>
          <p:cNvPr id="6" name="TextBox 5">
            <a:extLst>
              <a:ext uri="{FF2B5EF4-FFF2-40B4-BE49-F238E27FC236}">
                <a16:creationId xmlns:a16="http://schemas.microsoft.com/office/drawing/2014/main" id="{4B8A3E7E-5645-4BBC-AC83-CC9D95D2D079}"/>
              </a:ext>
            </a:extLst>
          </p:cNvPr>
          <p:cNvSpPr txBox="1"/>
          <p:nvPr/>
        </p:nvSpPr>
        <p:spPr>
          <a:xfrm>
            <a:off x="268357" y="1705905"/>
            <a:ext cx="4742179"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err="1">
                <a:solidFill>
                  <a:schemeClr val="tx2"/>
                </a:solidFill>
                <a:latin typeface="Arial"/>
                <a:ea typeface="MS PGothic"/>
                <a:cs typeface="Arial"/>
              </a:rPr>
              <a:t>Campagne</a:t>
            </a:r>
            <a:r>
              <a:rPr lang="en-US">
                <a:solidFill>
                  <a:schemeClr val="tx2"/>
                </a:solidFill>
                <a:latin typeface="Arial"/>
                <a:ea typeface="MS PGothic"/>
                <a:cs typeface="Arial"/>
              </a:rPr>
              <a:t> pendant le PRIDE MONTH</a:t>
            </a:r>
            <a:endParaRPr lang="en-US">
              <a:solidFill>
                <a:schemeClr val="tx2"/>
              </a:solidFill>
              <a:cs typeface="Arial"/>
            </a:endParaRPr>
          </a:p>
        </p:txBody>
      </p:sp>
      <p:sp>
        <p:nvSpPr>
          <p:cNvPr id="16" name="Rectangle 15">
            <a:extLst>
              <a:ext uri="{FF2B5EF4-FFF2-40B4-BE49-F238E27FC236}">
                <a16:creationId xmlns:a16="http://schemas.microsoft.com/office/drawing/2014/main" id="{0977FB37-7DF8-4ED6-B1B0-3641425706A7}"/>
              </a:ext>
            </a:extLst>
          </p:cNvPr>
          <p:cNvSpPr/>
          <p:nvPr/>
        </p:nvSpPr>
        <p:spPr>
          <a:xfrm>
            <a:off x="6129107" y="3156343"/>
            <a:ext cx="50247" cy="1868977"/>
          </a:xfrm>
          <a:prstGeom prst="rect">
            <a:avLst/>
          </a:prstGeom>
          <a:solidFill>
            <a:srgbClr val="A13072"/>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2" descr="Logo&#10;&#10;Description automatically generated">
            <a:extLst>
              <a:ext uri="{FF2B5EF4-FFF2-40B4-BE49-F238E27FC236}">
                <a16:creationId xmlns:a16="http://schemas.microsoft.com/office/drawing/2014/main" id="{62AB030E-351E-41B9-AAFC-F22C672D0270}"/>
              </a:ext>
            </a:extLst>
          </p:cNvPr>
          <p:cNvPicPr>
            <a:picLocks noChangeAspect="1"/>
          </p:cNvPicPr>
          <p:nvPr/>
        </p:nvPicPr>
        <p:blipFill>
          <a:blip r:embed="rId2"/>
          <a:stretch>
            <a:fillRect/>
          </a:stretch>
        </p:blipFill>
        <p:spPr>
          <a:xfrm>
            <a:off x="468140" y="230135"/>
            <a:ext cx="2484841" cy="491454"/>
          </a:xfrm>
          <a:prstGeom prst="rect">
            <a:avLst/>
          </a:prstGeom>
        </p:spPr>
      </p:pic>
      <p:pic>
        <p:nvPicPr>
          <p:cNvPr id="4" name="Picture 4" descr="A group of people posing for a photo&#10;&#10;Description automatically generated">
            <a:extLst>
              <a:ext uri="{FF2B5EF4-FFF2-40B4-BE49-F238E27FC236}">
                <a16:creationId xmlns:a16="http://schemas.microsoft.com/office/drawing/2014/main" id="{B3276447-F22C-48B5-AE6F-61D9EDBB3435}"/>
              </a:ext>
            </a:extLst>
          </p:cNvPr>
          <p:cNvPicPr>
            <a:picLocks noChangeAspect="1"/>
          </p:cNvPicPr>
          <p:nvPr/>
        </p:nvPicPr>
        <p:blipFill>
          <a:blip r:embed="rId3"/>
          <a:stretch>
            <a:fillRect/>
          </a:stretch>
        </p:blipFill>
        <p:spPr>
          <a:xfrm>
            <a:off x="330484" y="2215921"/>
            <a:ext cx="4075570" cy="1972862"/>
          </a:xfrm>
          <a:prstGeom prst="rect">
            <a:avLst/>
          </a:prstGeom>
        </p:spPr>
      </p:pic>
      <p:pic>
        <p:nvPicPr>
          <p:cNvPr id="5" name="Picture 7" descr="Graphical user interface, website&#10;&#10;Description automatically generated">
            <a:extLst>
              <a:ext uri="{FF2B5EF4-FFF2-40B4-BE49-F238E27FC236}">
                <a16:creationId xmlns:a16="http://schemas.microsoft.com/office/drawing/2014/main" id="{A7D00235-84EC-4F77-83F8-BB966ECCF665}"/>
              </a:ext>
            </a:extLst>
          </p:cNvPr>
          <p:cNvPicPr>
            <a:picLocks noChangeAspect="1"/>
          </p:cNvPicPr>
          <p:nvPr/>
        </p:nvPicPr>
        <p:blipFill>
          <a:blip r:embed="rId4"/>
          <a:stretch>
            <a:fillRect/>
          </a:stretch>
        </p:blipFill>
        <p:spPr>
          <a:xfrm>
            <a:off x="6922484" y="2648505"/>
            <a:ext cx="2742797" cy="1304544"/>
          </a:xfrm>
          <a:prstGeom prst="rect">
            <a:avLst/>
          </a:prstGeom>
        </p:spPr>
      </p:pic>
      <p:pic>
        <p:nvPicPr>
          <p:cNvPr id="8" name="Picture 10" descr="Graphical user interface&#10;&#10;Description automatically generated">
            <a:extLst>
              <a:ext uri="{FF2B5EF4-FFF2-40B4-BE49-F238E27FC236}">
                <a16:creationId xmlns:a16="http://schemas.microsoft.com/office/drawing/2014/main" id="{05CED51D-07FA-4D9B-BEA5-2DDEDA9D4CED}"/>
              </a:ext>
            </a:extLst>
          </p:cNvPr>
          <p:cNvPicPr>
            <a:picLocks noChangeAspect="1"/>
          </p:cNvPicPr>
          <p:nvPr/>
        </p:nvPicPr>
        <p:blipFill>
          <a:blip r:embed="rId5"/>
          <a:stretch>
            <a:fillRect/>
          </a:stretch>
        </p:blipFill>
        <p:spPr>
          <a:xfrm>
            <a:off x="6922484" y="4147964"/>
            <a:ext cx="2742797" cy="1310640"/>
          </a:xfrm>
          <a:prstGeom prst="rect">
            <a:avLst/>
          </a:prstGeom>
        </p:spPr>
      </p:pic>
      <p:sp>
        <p:nvSpPr>
          <p:cNvPr id="11" name="TextBox 10">
            <a:extLst>
              <a:ext uri="{FF2B5EF4-FFF2-40B4-BE49-F238E27FC236}">
                <a16:creationId xmlns:a16="http://schemas.microsoft.com/office/drawing/2014/main" id="{73C0D3E1-3A69-4C78-82E3-7135842677C7}"/>
              </a:ext>
            </a:extLst>
          </p:cNvPr>
          <p:cNvSpPr txBox="1"/>
          <p:nvPr/>
        </p:nvSpPr>
        <p:spPr>
          <a:xfrm>
            <a:off x="1461486" y="1094440"/>
            <a:ext cx="2008025"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u="sng" err="1">
                <a:latin typeface="Arial"/>
                <a:ea typeface="MS PGothic"/>
                <a:cs typeface="Arial"/>
              </a:rPr>
              <a:t>En</a:t>
            </a:r>
            <a:r>
              <a:rPr lang="en-US" b="1" u="sng">
                <a:latin typeface="Arial"/>
                <a:ea typeface="MS PGothic"/>
                <a:cs typeface="Arial"/>
              </a:rPr>
              <a:t> interne </a:t>
            </a:r>
            <a:endParaRPr lang="en-US" b="1" u="sng"/>
          </a:p>
        </p:txBody>
      </p:sp>
      <p:sp>
        <p:nvSpPr>
          <p:cNvPr id="24" name="TextBox 23">
            <a:extLst>
              <a:ext uri="{FF2B5EF4-FFF2-40B4-BE49-F238E27FC236}">
                <a16:creationId xmlns:a16="http://schemas.microsoft.com/office/drawing/2014/main" id="{E8776CA2-8955-4204-93DC-D3658118D580}"/>
              </a:ext>
            </a:extLst>
          </p:cNvPr>
          <p:cNvSpPr txBox="1"/>
          <p:nvPr/>
        </p:nvSpPr>
        <p:spPr>
          <a:xfrm>
            <a:off x="7476608" y="1138655"/>
            <a:ext cx="2008025"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u="sng" err="1">
                <a:solidFill>
                  <a:schemeClr val="tx2"/>
                </a:solidFill>
                <a:latin typeface="Arial"/>
                <a:ea typeface="MS PGothic"/>
                <a:cs typeface="Arial"/>
              </a:rPr>
              <a:t>En</a:t>
            </a:r>
            <a:r>
              <a:rPr lang="en-US" b="1" u="sng">
                <a:solidFill>
                  <a:schemeClr val="tx2"/>
                </a:solidFill>
                <a:latin typeface="Arial"/>
                <a:ea typeface="MS PGothic"/>
                <a:cs typeface="Arial"/>
              </a:rPr>
              <a:t> </a:t>
            </a:r>
            <a:r>
              <a:rPr lang="en-US" b="1" u="sng" err="1">
                <a:solidFill>
                  <a:schemeClr val="tx2"/>
                </a:solidFill>
                <a:latin typeface="Arial"/>
                <a:ea typeface="MS PGothic"/>
                <a:cs typeface="Arial"/>
              </a:rPr>
              <a:t>externe</a:t>
            </a:r>
            <a:r>
              <a:rPr lang="en-US" b="1" u="sng">
                <a:solidFill>
                  <a:schemeClr val="tx2"/>
                </a:solidFill>
                <a:latin typeface="Arial"/>
                <a:ea typeface="MS PGothic"/>
                <a:cs typeface="Arial"/>
              </a:rPr>
              <a:t> </a:t>
            </a:r>
          </a:p>
        </p:txBody>
      </p:sp>
      <p:sp>
        <p:nvSpPr>
          <p:cNvPr id="25" name="TextBox 24">
            <a:extLst>
              <a:ext uri="{FF2B5EF4-FFF2-40B4-BE49-F238E27FC236}">
                <a16:creationId xmlns:a16="http://schemas.microsoft.com/office/drawing/2014/main" id="{07B317AE-D6FF-4E3F-B7E2-F74307176A83}"/>
              </a:ext>
            </a:extLst>
          </p:cNvPr>
          <p:cNvSpPr txBox="1"/>
          <p:nvPr/>
        </p:nvSpPr>
        <p:spPr>
          <a:xfrm>
            <a:off x="140176" y="7074588"/>
            <a:ext cx="5765584"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solidFill>
                  <a:schemeClr val="tx2"/>
                </a:solidFill>
                <a:latin typeface="Arial"/>
                <a:ea typeface="MS PGothic"/>
                <a:cs typeface="Arial"/>
              </a:rPr>
              <a:t>Création</a:t>
            </a:r>
            <a:r>
              <a:rPr lang="en-US">
                <a:solidFill>
                  <a:schemeClr val="tx2"/>
                </a:solidFill>
                <a:latin typeface="Arial"/>
                <a:ea typeface="MS PGothic"/>
                <a:cs typeface="Arial"/>
              </a:rPr>
              <a:t> du </a:t>
            </a:r>
            <a:r>
              <a:rPr lang="en-US" err="1">
                <a:solidFill>
                  <a:schemeClr val="tx2"/>
                </a:solidFill>
                <a:latin typeface="Arial"/>
                <a:ea typeface="MS PGothic"/>
                <a:cs typeface="Arial"/>
              </a:rPr>
              <a:t>groupe</a:t>
            </a:r>
            <a:r>
              <a:rPr lang="en-US">
                <a:solidFill>
                  <a:schemeClr val="tx2"/>
                </a:solidFill>
                <a:latin typeface="Arial"/>
                <a:ea typeface="MS PGothic"/>
                <a:cs typeface="Arial"/>
              </a:rPr>
              <a:t> de travail LGBTI+ </a:t>
            </a:r>
            <a:r>
              <a:rPr lang="en-US" err="1">
                <a:solidFill>
                  <a:schemeClr val="tx2"/>
                </a:solidFill>
                <a:latin typeface="Arial"/>
                <a:ea typeface="MS PGothic"/>
                <a:cs typeface="Arial"/>
              </a:rPr>
              <a:t>Alli.é.e.s</a:t>
            </a:r>
            <a:endParaRPr lang="en-US">
              <a:solidFill>
                <a:schemeClr val="tx2"/>
              </a:solidFill>
              <a:latin typeface="Arial"/>
              <a:ea typeface="MS PGothic"/>
              <a:cs typeface="Arial"/>
            </a:endParaRPr>
          </a:p>
        </p:txBody>
      </p:sp>
      <p:sp>
        <p:nvSpPr>
          <p:cNvPr id="26" name="TextBox 25">
            <a:extLst>
              <a:ext uri="{FF2B5EF4-FFF2-40B4-BE49-F238E27FC236}">
                <a16:creationId xmlns:a16="http://schemas.microsoft.com/office/drawing/2014/main" id="{9A6F181F-A13B-4279-A032-9A220BFF9175}"/>
              </a:ext>
            </a:extLst>
          </p:cNvPr>
          <p:cNvSpPr txBox="1"/>
          <p:nvPr/>
        </p:nvSpPr>
        <p:spPr>
          <a:xfrm>
            <a:off x="6662726" y="1703681"/>
            <a:ext cx="3517063" cy="7343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err="1">
                <a:solidFill>
                  <a:schemeClr val="tx2"/>
                </a:solidFill>
                <a:latin typeface="Arial"/>
                <a:ea typeface="MS PGothic"/>
                <a:cs typeface="Arial"/>
              </a:rPr>
              <a:t>Lauréat.e.s</a:t>
            </a:r>
            <a:r>
              <a:rPr lang="en-US">
                <a:solidFill>
                  <a:schemeClr val="tx2"/>
                </a:solidFill>
                <a:latin typeface="Arial"/>
                <a:ea typeface="MS PGothic"/>
                <a:cs typeface="Arial"/>
              </a:rPr>
              <a:t> </a:t>
            </a:r>
            <a:r>
              <a:rPr lang="en-US" err="1">
                <a:solidFill>
                  <a:schemeClr val="tx2"/>
                </a:solidFill>
                <a:latin typeface="Arial"/>
                <a:ea typeface="MS PGothic"/>
                <a:cs typeface="Arial"/>
              </a:rPr>
              <a:t>Rôles</a:t>
            </a:r>
            <a:r>
              <a:rPr lang="en-US">
                <a:solidFill>
                  <a:schemeClr val="tx2"/>
                </a:solidFill>
                <a:latin typeface="Arial"/>
                <a:ea typeface="MS PGothic"/>
                <a:cs typeface="Arial"/>
              </a:rPr>
              <a:t> </a:t>
            </a:r>
            <a:r>
              <a:rPr lang="en-US" err="1">
                <a:solidFill>
                  <a:schemeClr val="tx2"/>
                </a:solidFill>
                <a:latin typeface="Arial"/>
                <a:ea typeface="MS PGothic"/>
                <a:cs typeface="Arial"/>
              </a:rPr>
              <a:t>Modèles</a:t>
            </a:r>
            <a:r>
              <a:rPr lang="en-US">
                <a:solidFill>
                  <a:schemeClr val="tx2"/>
                </a:solidFill>
                <a:latin typeface="Arial"/>
                <a:ea typeface="MS PGothic"/>
                <a:cs typeface="Arial"/>
              </a:rPr>
              <a:t> </a:t>
            </a:r>
            <a:endParaRPr lang="en-US">
              <a:solidFill>
                <a:schemeClr val="tx2"/>
              </a:solidFill>
              <a:cs typeface="Arial"/>
            </a:endParaRPr>
          </a:p>
          <a:p>
            <a:pPr algn="ctr"/>
            <a:r>
              <a:rPr lang="en-US" err="1">
                <a:solidFill>
                  <a:schemeClr val="tx2"/>
                </a:solidFill>
                <a:latin typeface="Arial"/>
                <a:ea typeface="MS PGothic"/>
                <a:cs typeface="Arial"/>
              </a:rPr>
              <a:t>Autre</a:t>
            </a:r>
            <a:r>
              <a:rPr lang="en-US">
                <a:solidFill>
                  <a:schemeClr val="tx2"/>
                </a:solidFill>
                <a:latin typeface="Arial"/>
                <a:ea typeface="MS PGothic"/>
                <a:cs typeface="Arial"/>
              </a:rPr>
              <a:t> Cercle</a:t>
            </a:r>
            <a:endParaRPr lang="en-US">
              <a:solidFill>
                <a:schemeClr val="tx2"/>
              </a:solidFill>
              <a:cs typeface="Arial"/>
            </a:endParaRPr>
          </a:p>
        </p:txBody>
      </p:sp>
      <p:sp>
        <p:nvSpPr>
          <p:cNvPr id="18" name="TextBox 17">
            <a:extLst>
              <a:ext uri="{FF2B5EF4-FFF2-40B4-BE49-F238E27FC236}">
                <a16:creationId xmlns:a16="http://schemas.microsoft.com/office/drawing/2014/main" id="{49AE09CE-8AE2-452B-AF33-E7677AB44A34}"/>
              </a:ext>
            </a:extLst>
          </p:cNvPr>
          <p:cNvSpPr txBox="1"/>
          <p:nvPr/>
        </p:nvSpPr>
        <p:spPr>
          <a:xfrm>
            <a:off x="141793" y="4415005"/>
            <a:ext cx="6040734"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solidFill>
                  <a:schemeClr val="tx2"/>
                </a:solidFill>
                <a:latin typeface="Arial"/>
                <a:ea typeface="MS PGothic"/>
                <a:cs typeface="Arial"/>
              </a:rPr>
              <a:t>Mais</a:t>
            </a:r>
            <a:r>
              <a:rPr lang="en-US">
                <a:solidFill>
                  <a:schemeClr val="tx2"/>
                </a:solidFill>
                <a:latin typeface="Arial"/>
                <a:ea typeface="MS PGothic"/>
                <a:cs typeface="Arial"/>
              </a:rPr>
              <a:t> </a:t>
            </a:r>
            <a:r>
              <a:rPr lang="en-US" err="1">
                <a:solidFill>
                  <a:schemeClr val="tx2"/>
                </a:solidFill>
                <a:latin typeface="Arial"/>
                <a:ea typeface="MS PGothic"/>
                <a:cs typeface="Arial"/>
              </a:rPr>
              <a:t>aussi</a:t>
            </a:r>
            <a:r>
              <a:rPr lang="en-US">
                <a:solidFill>
                  <a:schemeClr val="tx2"/>
                </a:solidFill>
                <a:latin typeface="Arial"/>
                <a:ea typeface="MS PGothic"/>
                <a:cs typeface="Arial"/>
              </a:rPr>
              <a:t> de la </a:t>
            </a:r>
            <a:r>
              <a:rPr lang="en-US" err="1">
                <a:solidFill>
                  <a:schemeClr val="tx2"/>
                </a:solidFill>
                <a:latin typeface="Arial"/>
                <a:ea typeface="MS PGothic"/>
                <a:cs typeface="Arial"/>
              </a:rPr>
              <a:t>sensibilisation</a:t>
            </a:r>
            <a:r>
              <a:rPr lang="en-US">
                <a:solidFill>
                  <a:schemeClr val="tx2"/>
                </a:solidFill>
                <a:latin typeface="Arial"/>
                <a:ea typeface="MS PGothic"/>
                <a:cs typeface="Arial"/>
              </a:rPr>
              <a:t> tout le </a:t>
            </a:r>
            <a:r>
              <a:rPr lang="en-US" err="1">
                <a:solidFill>
                  <a:schemeClr val="tx2"/>
                </a:solidFill>
                <a:latin typeface="Arial"/>
                <a:ea typeface="MS PGothic"/>
                <a:cs typeface="Arial"/>
              </a:rPr>
              <a:t>reste</a:t>
            </a:r>
            <a:r>
              <a:rPr lang="en-US">
                <a:solidFill>
                  <a:schemeClr val="tx2"/>
                </a:solidFill>
                <a:latin typeface="Arial"/>
                <a:ea typeface="MS PGothic"/>
                <a:cs typeface="Arial"/>
              </a:rPr>
              <a:t> de </a:t>
            </a:r>
            <a:r>
              <a:rPr lang="en-US" err="1">
                <a:solidFill>
                  <a:schemeClr val="tx2"/>
                </a:solidFill>
                <a:latin typeface="Arial"/>
                <a:ea typeface="MS PGothic"/>
                <a:cs typeface="Arial"/>
              </a:rPr>
              <a:t>l’année</a:t>
            </a:r>
            <a:r>
              <a:rPr lang="en-US">
                <a:solidFill>
                  <a:schemeClr val="tx2"/>
                </a:solidFill>
                <a:latin typeface="Arial"/>
                <a:ea typeface="MS PGothic"/>
                <a:cs typeface="Arial"/>
              </a:rPr>
              <a:t>.</a:t>
            </a:r>
            <a:endParaRPr lang="en-US">
              <a:solidFill>
                <a:schemeClr val="tx2"/>
              </a:solidFill>
              <a:cs typeface="Arial"/>
            </a:endParaRPr>
          </a:p>
        </p:txBody>
      </p:sp>
      <p:pic>
        <p:nvPicPr>
          <p:cNvPr id="14" name="Picture 13">
            <a:extLst>
              <a:ext uri="{FF2B5EF4-FFF2-40B4-BE49-F238E27FC236}">
                <a16:creationId xmlns:a16="http://schemas.microsoft.com/office/drawing/2014/main" id="{1B3F3C33-9B47-45F0-8854-84C6CF88958B}"/>
              </a:ext>
            </a:extLst>
          </p:cNvPr>
          <p:cNvPicPr>
            <a:picLocks noChangeAspect="1"/>
          </p:cNvPicPr>
          <p:nvPr/>
        </p:nvPicPr>
        <p:blipFill>
          <a:blip r:embed="rId6"/>
          <a:stretch>
            <a:fillRect/>
          </a:stretch>
        </p:blipFill>
        <p:spPr>
          <a:xfrm>
            <a:off x="1620694" y="5261670"/>
            <a:ext cx="3082932" cy="1704917"/>
          </a:xfrm>
          <a:prstGeom prst="rect">
            <a:avLst/>
          </a:prstGeom>
        </p:spPr>
      </p:pic>
      <p:pic>
        <p:nvPicPr>
          <p:cNvPr id="20" name="Picture 19">
            <a:extLst>
              <a:ext uri="{FF2B5EF4-FFF2-40B4-BE49-F238E27FC236}">
                <a16:creationId xmlns:a16="http://schemas.microsoft.com/office/drawing/2014/main" id="{80164321-9B3D-4E96-8AFC-0D4CFF06DE19}"/>
              </a:ext>
            </a:extLst>
          </p:cNvPr>
          <p:cNvPicPr>
            <a:picLocks noChangeAspect="1"/>
          </p:cNvPicPr>
          <p:nvPr/>
        </p:nvPicPr>
        <p:blipFill>
          <a:blip r:embed="rId7"/>
          <a:stretch>
            <a:fillRect/>
          </a:stretch>
        </p:blipFill>
        <p:spPr>
          <a:xfrm>
            <a:off x="6779407" y="6046463"/>
            <a:ext cx="3028950" cy="809625"/>
          </a:xfrm>
          <a:prstGeom prst="rect">
            <a:avLst/>
          </a:prstGeom>
        </p:spPr>
      </p:pic>
      <p:pic>
        <p:nvPicPr>
          <p:cNvPr id="19" name="Image 18">
            <a:extLst>
              <a:ext uri="{FF2B5EF4-FFF2-40B4-BE49-F238E27FC236}">
                <a16:creationId xmlns:a16="http://schemas.microsoft.com/office/drawing/2014/main" id="{1ECED517-064C-734A-B2AB-ED679FEC7D94}"/>
              </a:ext>
            </a:extLst>
          </p:cNvPr>
          <p:cNvPicPr>
            <a:picLocks noChangeAspect="1"/>
          </p:cNvPicPr>
          <p:nvPr/>
        </p:nvPicPr>
        <p:blipFill rotWithShape="1">
          <a:blip r:embed="rId8" cstate="hqprint">
            <a:alphaModFix amt="90000"/>
            <a:extLst>
              <a:ext uri="{28A0092B-C50C-407E-A947-70E740481C1C}">
                <a14:useLocalDpi xmlns:a14="http://schemas.microsoft.com/office/drawing/2010/main"/>
              </a:ext>
            </a:extLst>
          </a:blip>
          <a:srcRect/>
          <a:stretch/>
        </p:blipFill>
        <p:spPr>
          <a:xfrm>
            <a:off x="5331766" y="424179"/>
            <a:ext cx="1055733" cy="1031463"/>
          </a:xfrm>
          <a:prstGeom prst="ellipse">
            <a:avLst/>
          </a:prstGeom>
        </p:spPr>
      </p:pic>
    </p:spTree>
    <p:extLst>
      <p:ext uri="{BB962C8B-B14F-4D97-AF65-F5344CB8AC3E}">
        <p14:creationId xmlns:p14="http://schemas.microsoft.com/office/powerpoint/2010/main" val="3554363653"/>
      </p:ext>
    </p:extLst>
  </p:cSld>
  <p:clrMapOvr>
    <a:masterClrMapping/>
  </p:clrMapOvr>
</p:sld>
</file>

<file path=ppt/theme/theme1.xml><?xml version="1.0" encoding="utf-8"?>
<a:theme xmlns:a="http://schemas.openxmlformats.org/drawingml/2006/main" name="4_Office Theme">
  <a:themeElements>
    <a:clrScheme name="Page Group">
      <a:dk1>
        <a:srgbClr val="56575B"/>
      </a:dk1>
      <a:lt1>
        <a:srgbClr val="FFFFFF"/>
      </a:lt1>
      <a:dk2>
        <a:srgbClr val="002C50"/>
      </a:dk2>
      <a:lt2>
        <a:srgbClr val="A5B9C4"/>
      </a:lt2>
      <a:accent1>
        <a:srgbClr val="F7A600"/>
      </a:accent1>
      <a:accent2>
        <a:srgbClr val="DF772E"/>
      </a:accent2>
      <a:accent3>
        <a:srgbClr val="DF3255"/>
      </a:accent3>
      <a:accent4>
        <a:srgbClr val="007482"/>
      </a:accent4>
      <a:accent5>
        <a:srgbClr val="00476B"/>
      </a:accent5>
      <a:accent6>
        <a:srgbClr val="E52713"/>
      </a:accent6>
      <a:hlink>
        <a:srgbClr val="3B454E"/>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Page Group">
      <a:dk1>
        <a:srgbClr val="56575B"/>
      </a:dk1>
      <a:lt1>
        <a:srgbClr val="FFFFFF"/>
      </a:lt1>
      <a:dk2>
        <a:srgbClr val="002C50"/>
      </a:dk2>
      <a:lt2>
        <a:srgbClr val="A5B9C4"/>
      </a:lt2>
      <a:accent1>
        <a:srgbClr val="F7A600"/>
      </a:accent1>
      <a:accent2>
        <a:srgbClr val="DF772E"/>
      </a:accent2>
      <a:accent3>
        <a:srgbClr val="DF3255"/>
      </a:accent3>
      <a:accent4>
        <a:srgbClr val="007482"/>
      </a:accent4>
      <a:accent5>
        <a:srgbClr val="00476B"/>
      </a:accent5>
      <a:accent6>
        <a:srgbClr val="E52713"/>
      </a:accent6>
      <a:hlink>
        <a:srgbClr val="3B454E"/>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feaee44-779f-4e11-a92c-114e7818ab7b">
      <UserInfo>
        <DisplayName>Celine Desjouis</DisplayName>
        <AccountId>674</AccountId>
        <AccountType/>
      </UserInfo>
      <UserInfo>
        <DisplayName>Patrick Favre</DisplayName>
        <AccountId>446</AccountId>
        <AccountType/>
      </UserInfo>
      <UserInfo>
        <DisplayName>Clotilde Franco</DisplayName>
        <AccountId>1266</AccountId>
        <AccountType/>
      </UserInfo>
    </SharedWithUsers>
    <CandC_Tax_8TaxHTField xmlns="6feaee44-779f-4e11-a92c-114e7818ab7b">
      <Terms xmlns="http://schemas.microsoft.com/office/infopath/2007/PartnerControls"/>
    </CandC_Tax_8TaxHTField>
    <CandC_Tax_7TaxHTField xmlns="6feaee44-779f-4e11-a92c-114e7818ab7b">
      <Terms xmlns="http://schemas.microsoft.com/office/infopath/2007/PartnerControls"/>
    </CandC_Tax_7TaxHTField>
    <TaxCatchAll xmlns="18d738b1-61bf-4ce2-b944-74e424c94d03"/>
    <CandC_Tax_6TaxHTField xmlns="6feaee44-779f-4e11-a92c-114e7818ab7b">
      <Terms xmlns="http://schemas.microsoft.com/office/infopath/2007/PartnerControls"/>
    </CandC_Tax_6TaxHTField>
    <CandC_Description xmlns="4ca9bab2-2aca-4fd9-9657-56a4c58137fc" xsi:nil="true"/>
    <CandC_Tax_5TaxHTField xmlns="6feaee44-779f-4e11-a92c-114e7818ab7b">
      <Terms xmlns="http://schemas.microsoft.com/office/infopath/2007/PartnerControls"/>
    </CandC_Tax_5TaxHTField>
    <CandC_Tax_4TaxHTField xmlns="6feaee44-779f-4e11-a92c-114e7818ab7b">
      <Terms xmlns="http://schemas.microsoft.com/office/infopath/2007/PartnerControls"/>
    </CandC_Tax_4TaxHTField>
    <CandC_Tax_3TaxHTField xmlns="6feaee44-779f-4e11-a92c-114e7818ab7b">
      <Terms xmlns="http://schemas.microsoft.com/office/infopath/2007/PartnerControls"/>
    </CandC_Tax_3TaxHTField>
    <CandC_Tax_2TaxHTField xmlns="6feaee44-779f-4e11-a92c-114e7818ab7b">
      <Terms xmlns="http://schemas.microsoft.com/office/infopath/2007/PartnerControls"/>
    </CandC_Tax_2TaxHTField>
    <CandC_Tax_1TaxHTField xmlns="6feaee44-779f-4e11-a92c-114e7818ab7b">
      <Terms xmlns="http://schemas.microsoft.com/office/infopath/2007/PartnerControls"/>
    </CandC_Tax_1TaxHTField>
    <CandC_Featured xmlns="6feaee44-779f-4e11-a92c-114e7818ab7b">false</CandC_Featured>
  </documentManagement>
</p:properties>
</file>

<file path=customXml/item3.xml><?xml version="1.0" encoding="utf-8"?>
<ct:contentTypeSchema xmlns:ct="http://schemas.microsoft.com/office/2006/metadata/contentType" xmlns:ma="http://schemas.microsoft.com/office/2006/metadata/properties/metaAttributes" ct:_="" ma:_="" ma:contentTypeName="Fresh document" ma:contentTypeID="0x01010036DF8ACB058DF9489700B19236AAD594002C95C7BEA34458428A19B322D34F8807" ma:contentTypeVersion="29" ma:contentTypeDescription="" ma:contentTypeScope="" ma:versionID="36bc371505f7d1913a092b39b02eeb99">
  <xsd:schema xmlns:xsd="http://www.w3.org/2001/XMLSchema" xmlns:xs="http://www.w3.org/2001/XMLSchema" xmlns:p="http://schemas.microsoft.com/office/2006/metadata/properties" xmlns:ns1="6feaee44-779f-4e11-a92c-114e7818ab7b" xmlns:ns2="18d738b1-61bf-4ce2-b944-74e424c94d03" xmlns:ns3="4ca9bab2-2aca-4fd9-9657-56a4c58137fc" xmlns:ns5="4c71e2f8-9b32-42d1-bc1d-9a7ec5091827" targetNamespace="http://schemas.microsoft.com/office/2006/metadata/properties" ma:root="true" ma:fieldsID="1b618af1b8c55c09534dddfacaf0fe50" ns1:_="" ns2:_="" ns3:_="" ns5:_="">
    <xsd:import namespace="6feaee44-779f-4e11-a92c-114e7818ab7b"/>
    <xsd:import namespace="18d738b1-61bf-4ce2-b944-74e424c94d03"/>
    <xsd:import namespace="4ca9bab2-2aca-4fd9-9657-56a4c58137fc"/>
    <xsd:import namespace="4c71e2f8-9b32-42d1-bc1d-9a7ec5091827"/>
    <xsd:element name="properties">
      <xsd:complexType>
        <xsd:sequence>
          <xsd:element name="documentManagement">
            <xsd:complexType>
              <xsd:all>
                <xsd:element ref="ns1:CandC_Tax_1TaxHTField" minOccurs="0"/>
                <xsd:element ref="ns1:CandC_Tax_2TaxHTField" minOccurs="0"/>
                <xsd:element ref="ns1:CandC_Tax_3TaxHTField" minOccurs="0"/>
                <xsd:element ref="ns1:CandC_Tax_4TaxHTField" minOccurs="0"/>
                <xsd:element ref="ns1:CandC_Tax_5TaxHTField" minOccurs="0"/>
                <xsd:element ref="ns1:CandC_Tax_6TaxHTField" minOccurs="0"/>
                <xsd:element ref="ns1:CandC_Tax_7TaxHTField" minOccurs="0"/>
                <xsd:element ref="ns1:CandC_Tax_8TaxHTField" minOccurs="0"/>
                <xsd:element ref="ns2:TaxCatchAll" minOccurs="0"/>
                <xsd:element ref="ns2:TaxCatchAllLabel" minOccurs="0"/>
                <xsd:element ref="ns3:CandC_Description" minOccurs="0"/>
                <xsd:element ref="ns1:CandC_Featured" minOccurs="0"/>
                <xsd:element ref="ns5:MediaServiceMetadata" minOccurs="0"/>
                <xsd:element ref="ns5:MediaServiceFastMetadata" minOccurs="0"/>
                <xsd:element ref="ns5:MediaServiceAutoKeyPoints" minOccurs="0"/>
                <xsd:element ref="ns5:MediaServiceKeyPoints" minOccurs="0"/>
                <xsd:element ref="ns1:SharedWithUsers" minOccurs="0"/>
                <xsd:element ref="ns1: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eaee44-779f-4e11-a92c-114e7818ab7b" elementFormDefault="qualified">
    <xsd:import namespace="http://schemas.microsoft.com/office/2006/documentManagement/types"/>
    <xsd:import namespace="http://schemas.microsoft.com/office/infopath/2007/PartnerControls"/>
    <xsd:element name="CandC_Tax_1TaxHTField" ma:index="0" nillable="true" ma:taxonomy="true" ma:internalName="CandC_Tax_1TaxHTField" ma:taxonomyFieldName="CandC_Tax_1" ma:displayName="Country" ma:fieldId="{f0f184d7-0b9b-444f-94bc-10343587c733}" ma:taxonomyMulti="true" ma:sspId="4a72be2a-91db-4535-a43d-eca8b4c86f46" ma:termSetId="a2d99857-61e1-48b4-8df8-8d66ee64c601" ma:anchorId="00000000-0000-0000-0000-000000000000" ma:open="false" ma:isKeyword="false">
      <xsd:complexType>
        <xsd:sequence>
          <xsd:element ref="pc:Terms" minOccurs="0" maxOccurs="1"/>
        </xsd:sequence>
      </xsd:complexType>
    </xsd:element>
    <xsd:element name="CandC_Tax_2TaxHTField" ma:index="1" nillable="true" ma:taxonomy="true" ma:internalName="CandC_Tax_2TaxHTField" ma:taxonomyFieldName="CandC_Tax_2" ma:displayName="Team" ma:fieldId="{6454b680-6f34-4f01-97ca-34334082f070}" ma:taxonomyMulti="true" ma:sspId="4a72be2a-91db-4535-a43d-eca8b4c86f46" ma:termSetId="7eaf7768-0d89-411d-923f-5b3c181c5602" ma:anchorId="00000000-0000-0000-0000-000000000000" ma:open="false" ma:isKeyword="false">
      <xsd:complexType>
        <xsd:sequence>
          <xsd:element ref="pc:Terms" minOccurs="0" maxOccurs="1"/>
        </xsd:sequence>
      </xsd:complexType>
    </xsd:element>
    <xsd:element name="CandC_Tax_3TaxHTField" ma:index="2" nillable="true" ma:taxonomy="true" ma:internalName="CandC_Tax_3TaxHTField" ma:taxonomyFieldName="CandC_Tax_3" ma:displayName="Brand" ma:fieldId="{759fb41c-e9f4-4f8d-a428-53bd45fa9de8}" ma:taxonomyMulti="true" ma:sspId="4a72be2a-91db-4535-a43d-eca8b4c86f46" ma:termSetId="a68b7fb8-8d6c-4fb5-9c4b-efe4c0fd0b03" ma:anchorId="00000000-0000-0000-0000-000000000000" ma:open="false" ma:isKeyword="false">
      <xsd:complexType>
        <xsd:sequence>
          <xsd:element ref="pc:Terms" minOccurs="0" maxOccurs="1"/>
        </xsd:sequence>
      </xsd:complexType>
    </xsd:element>
    <xsd:element name="CandC_Tax_4TaxHTField" ma:index="3" nillable="true" ma:taxonomy="true" ma:internalName="CandC_Tax_4TaxHTField" ma:taxonomyFieldName="CandC_Tax_4" ma:displayName="Subject" ma:fieldId="{7884c4a6-666a-4c96-8d95-b481dcac504b}" ma:taxonomyMulti="true" ma:sspId="4a72be2a-91db-4535-a43d-eca8b4c86f46" ma:termSetId="4de3f6ba-f8bf-48b7-ba86-ac84da04c904" ma:anchorId="00000000-0000-0000-0000-000000000000" ma:open="true" ma:isKeyword="false">
      <xsd:complexType>
        <xsd:sequence>
          <xsd:element ref="pc:Terms" minOccurs="0" maxOccurs="1"/>
        </xsd:sequence>
      </xsd:complexType>
    </xsd:element>
    <xsd:element name="CandC_Tax_5TaxHTField" ma:index="4" nillable="true" ma:taxonomy="true" ma:internalName="CandC_Tax_5TaxHTField" ma:taxonomyFieldName="CandC_Tax_5" ma:displayName="Content Type" ma:fieldId="{8ec7b074-a3be-4541-acc0-5ffdcce0b2ed}" ma:taxonomyMulti="true" ma:sspId="4a72be2a-91db-4535-a43d-eca8b4c86f46" ma:termSetId="8d4846b2-2b74-4902-9ad5-97c19210a205" ma:anchorId="00000000-0000-0000-0000-000000000000" ma:open="true" ma:isKeyword="false">
      <xsd:complexType>
        <xsd:sequence>
          <xsd:element ref="pc:Terms" minOccurs="0" maxOccurs="1"/>
        </xsd:sequence>
      </xsd:complexType>
    </xsd:element>
    <xsd:element name="CandC_Tax_6TaxHTField" ma:index="5" nillable="true" ma:taxonomy="true" ma:internalName="CandC_Tax_6TaxHTField" ma:taxonomyFieldName="CandC_Tax_6" ma:displayName="Language" ma:fieldId="{265a5956-1c57-4a67-958f-c252aefd9f60}" ma:taxonomyMulti="true" ma:sspId="4a72be2a-91db-4535-a43d-eca8b4c86f46" ma:termSetId="af7cfce7-eae6-4c60-8d46-851dd1234f06" ma:anchorId="00000000-0000-0000-0000-000000000000" ma:open="true" ma:isKeyword="false">
      <xsd:complexType>
        <xsd:sequence>
          <xsd:element ref="pc:Terms" minOccurs="0" maxOccurs="1"/>
        </xsd:sequence>
      </xsd:complexType>
    </xsd:element>
    <xsd:element name="CandC_Tax_7TaxHTField" ma:index="6" nillable="true" ma:taxonomy="true" ma:internalName="CandC_Tax_7TaxHTField" ma:taxonomyFieldName="CandC_Tax_7" ma:displayName="Topic" ma:fieldId="{95b187bc-b8e0-4cc3-9d90-48d038784e6d}" ma:taxonomyMulti="true" ma:sspId="4a72be2a-91db-4535-a43d-eca8b4c86f46" ma:termSetId="66d3af59-f51e-4cd5-9071-609359012c07" ma:anchorId="00000000-0000-0000-0000-000000000000" ma:open="true" ma:isKeyword="false">
      <xsd:complexType>
        <xsd:sequence>
          <xsd:element ref="pc:Terms" minOccurs="0" maxOccurs="1"/>
        </xsd:sequence>
      </xsd:complexType>
    </xsd:element>
    <xsd:element name="CandC_Tax_8TaxHTField" ma:index="7" nillable="true" ma:taxonomy="true" ma:internalName="CandC_Tax_8TaxHTField" ma:taxonomyFieldName="CandC_Tax_8" ma:displayName="Not in use" ma:fieldId="{36cccf54-ed80-4bef-98cb-ca575c7ad017}" ma:taxonomyMulti="true" ma:sspId="4a72be2a-91db-4535-a43d-eca8b4c86f46" ma:termSetId="783cfff5-1738-46b7-a743-bfa84c66eb08" ma:anchorId="00000000-0000-0000-0000-000000000000" ma:open="true" ma:isKeyword="false">
      <xsd:complexType>
        <xsd:sequence>
          <xsd:element ref="pc:Terms" minOccurs="0" maxOccurs="1"/>
        </xsd:sequence>
      </xsd:complexType>
    </xsd:element>
    <xsd:element name="CandC_Featured" ma:index="19" nillable="true" ma:displayName="Featured" ma:default="0" ma:internalName="CandC_Featured">
      <xsd:simpleType>
        <xsd:restriction base="dms:Boolean"/>
      </xsd:simpleType>
    </xsd:element>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8d738b1-61bf-4ce2-b944-74e424c94d0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9800cde7-3f95-4987-89b1-fb39e8adcae1}" ma:internalName="TaxCatchAll" ma:showField="CatchAllData" ma:web="6feaee44-779f-4e11-a92c-114e7818ab7b">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9800cde7-3f95-4987-89b1-fb39e8adcae1}" ma:internalName="TaxCatchAllLabel" ma:readOnly="true" ma:showField="CatchAllDataLabel" ma:web="6feaee44-779f-4e11-a92c-114e7818ab7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ca9bab2-2aca-4fd9-9657-56a4c58137fc" elementFormDefault="qualified">
    <xsd:import namespace="http://schemas.microsoft.com/office/2006/documentManagement/types"/>
    <xsd:import namespace="http://schemas.microsoft.com/office/infopath/2007/PartnerControls"/>
    <xsd:element name="CandC_Description" ma:index="18" nillable="true" ma:displayName="Short description" ma:internalName="CandC_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c71e2f8-9b32-42d1-bc1d-9a7ec5091827"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4" ma:displayName="Content Type"/>
        <xsd:element ref="dc:title" minOccurs="0" maxOccurs="1" ma:index="20"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57DCA0-621E-447E-A16A-BDC96B81EFCC}">
  <ds:schemaRefs>
    <ds:schemaRef ds:uri="http://schemas.microsoft.com/sharepoint/v3/contenttype/forms"/>
  </ds:schemaRefs>
</ds:datastoreItem>
</file>

<file path=customXml/itemProps2.xml><?xml version="1.0" encoding="utf-8"?>
<ds:datastoreItem xmlns:ds="http://schemas.openxmlformats.org/officeDocument/2006/customXml" ds:itemID="{93433140-4883-41A4-9D48-5762F1C0DD85}">
  <ds:schemaRefs>
    <ds:schemaRef ds:uri="18d738b1-61bf-4ce2-b944-74e424c94d03"/>
    <ds:schemaRef ds:uri="4c71e2f8-9b32-42d1-bc1d-9a7ec5091827"/>
    <ds:schemaRef ds:uri="4ca9bab2-2aca-4fd9-9657-56a4c58137fc"/>
    <ds:schemaRef ds:uri="6feaee44-779f-4e11-a92c-114e7818ab7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992A0B4-948C-4D4F-983D-A393BE229622}">
  <ds:schemaRefs>
    <ds:schemaRef ds:uri="18d738b1-61bf-4ce2-b944-74e424c94d03"/>
    <ds:schemaRef ds:uri="4c71e2f8-9b32-42d1-bc1d-9a7ec5091827"/>
    <ds:schemaRef ds:uri="4ca9bab2-2aca-4fd9-9657-56a4c58137fc"/>
    <ds:schemaRef ds:uri="6feaee44-779f-4e11-a92c-114e7818ab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2354</Words>
  <Application>Microsoft Office PowerPoint</Application>
  <PresentationFormat>Custom</PresentationFormat>
  <Paragraphs>192</Paragraphs>
  <Slides>20</Slides>
  <Notes>7</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4_Office Theme</vt:lpstr>
      <vt:lpstr>2_Office Theme</vt:lpstr>
      <vt:lpstr>PowerPoint Presentation</vt:lpstr>
      <vt:lpstr>PowerPoint Presentation</vt:lpstr>
      <vt:lpstr>PowerPoint Presentation</vt:lpstr>
      <vt:lpstr>Notre engagement RSE : au niveau du Groupe</vt:lpstr>
      <vt:lpstr>Contexte Général France </vt:lpstr>
      <vt:lpstr>Droits Humains - D&amp;I : veiller à l’inclusion de tous-tes</vt:lpstr>
      <vt:lpstr>Bilan actions 2020 &amp; S1 2021</vt:lpstr>
      <vt:lpstr>PowerPoint Presentation</vt:lpstr>
      <vt:lpstr>PowerPoint Presentation</vt:lpstr>
      <vt:lpstr>PowerPoint Presentation</vt:lpstr>
      <vt:lpstr>Droits Humains – Mesure des Résultats</vt:lpstr>
      <vt:lpstr>PowerPoint Presentation</vt:lpstr>
      <vt:lpstr>PowerPoint Presentation</vt:lpstr>
      <vt:lpstr>PowerPoint Presentation</vt:lpstr>
      <vt:lpstr>Normes Internationales du travail </vt:lpstr>
      <vt:lpstr>Normes Internationales du travail : Mise en Oeuvre</vt:lpstr>
      <vt:lpstr>Normes Internationales du travail : Résultats</vt:lpstr>
      <vt:lpstr>Ethique &amp; lutte contre la corruption </vt:lpstr>
      <vt:lpstr>Ethique &amp; lutte contre la corruption : Mise en oeuvre </vt:lpstr>
      <vt:lpstr>Ethique &amp; lutte contre la corruption : Résultats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Temp UK1, Studio</dc:creator>
  <cp:lastModifiedBy>Vincent Poirel</cp:lastModifiedBy>
  <cp:revision>207</cp:revision>
  <cp:lastPrinted>2019-12-23T12:57:58Z</cp:lastPrinted>
  <dcterms:created xsi:type="dcterms:W3CDTF">2012-11-29T11:01:30Z</dcterms:created>
  <dcterms:modified xsi:type="dcterms:W3CDTF">2021-07-21T08:41:15Z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0x01010036DF8ACB058DF9489700B19236AAD594002C95C7BEA34458428A19B322D34F8807</vt:lpwstr>
  </property>
  <property fmtid="{D5CDD505-2E9C-101B-9397-08002B2CF9AE}" pid="3" name="CandC_Tax_4">
    <vt:lpwstr/>
  </property>
  <property fmtid="{D5CDD505-2E9C-101B-9397-08002B2CF9AE}" pid="4" name="CandC_Tax_2">
    <vt:lpwstr/>
  </property>
  <property fmtid="{D5CDD505-2E9C-101B-9397-08002B2CF9AE}" pid="5" name="CandC_Tax_7">
    <vt:lpwstr/>
  </property>
  <property fmtid="{D5CDD505-2E9C-101B-9397-08002B2CF9AE}" pid="6" name="CandC_Tax_5">
    <vt:lpwstr/>
  </property>
  <property fmtid="{D5CDD505-2E9C-101B-9397-08002B2CF9AE}" pid="7" name="CandC_Tax_3">
    <vt:lpwstr/>
  </property>
  <property fmtid="{D5CDD505-2E9C-101B-9397-08002B2CF9AE}" pid="8" name="CandC_Tax_8">
    <vt:lpwstr/>
  </property>
  <property fmtid="{D5CDD505-2E9C-101B-9397-08002B2CF9AE}" pid="9" name="CandC_Tax_6">
    <vt:lpwstr/>
  </property>
  <property fmtid="{D5CDD505-2E9C-101B-9397-08002B2CF9AE}" pid="10" name="CandC_Tax_1">
    <vt:lpwstr/>
  </property>
</Properties>
</file>