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609" r:id="rId5"/>
    <p:sldId id="296" r:id="rId6"/>
    <p:sldId id="2078" r:id="rId7"/>
    <p:sldId id="2077" r:id="rId8"/>
  </p:sldIdLst>
  <p:sldSz cx="12188825" cy="6858000"/>
  <p:notesSz cx="7010400" cy="92964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ctor Hidalgo Sepulveda" initials="HHS" lastIdx="1" clrIdx="0">
    <p:extLst>
      <p:ext uri="{19B8F6BF-5375-455C-9EA6-DF929625EA0E}">
        <p15:presenceInfo xmlns:p15="http://schemas.microsoft.com/office/powerpoint/2012/main" userId="S::hector.hidalgo@unab.cl::4bb4ae73-6d5a-409f-a88a-0c329b53084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D5D"/>
    <a:srgbClr val="C00000"/>
    <a:srgbClr val="8497B0"/>
    <a:srgbClr val="73166F"/>
    <a:srgbClr val="F99325"/>
    <a:srgbClr val="6DAF27"/>
    <a:srgbClr val="188ED6"/>
    <a:srgbClr val="333F50"/>
    <a:srgbClr val="571054"/>
    <a:srgbClr val="D16E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Estilo claro 3 - Acento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jandra Ivonne Araya Rodriguez" userId="a07e8299-18ce-4f76-af03-007ef6e9cbf9" providerId="ADAL" clId="{ECA0F45A-FC70-4B8B-A65B-80218128EE59}"/>
    <pc:docChg chg="undo custSel addSld delSld">
      <pc:chgData name="Alejandra Ivonne Araya Rodriguez" userId="a07e8299-18ce-4f76-af03-007ef6e9cbf9" providerId="ADAL" clId="{ECA0F45A-FC70-4B8B-A65B-80218128EE59}" dt="2021-04-15T21:53:19.203" v="12" actId="47"/>
      <pc:docMkLst>
        <pc:docMk/>
      </pc:docMkLst>
      <pc:sldChg chg="del">
        <pc:chgData name="Alejandra Ivonne Araya Rodriguez" userId="a07e8299-18ce-4f76-af03-007ef6e9cbf9" providerId="ADAL" clId="{ECA0F45A-FC70-4B8B-A65B-80218128EE59}" dt="2021-04-15T21:53:16.954" v="10" actId="47"/>
        <pc:sldMkLst>
          <pc:docMk/>
          <pc:sldMk cId="2526360728" sldId="258"/>
        </pc:sldMkLst>
      </pc:sldChg>
      <pc:sldChg chg="del">
        <pc:chgData name="Alejandra Ivonne Araya Rodriguez" userId="a07e8299-18ce-4f76-af03-007ef6e9cbf9" providerId="ADAL" clId="{ECA0F45A-FC70-4B8B-A65B-80218128EE59}" dt="2021-04-15T21:53:16.553" v="8" actId="47"/>
        <pc:sldMkLst>
          <pc:docMk/>
          <pc:sldMk cId="1611426951" sldId="286"/>
        </pc:sldMkLst>
      </pc:sldChg>
      <pc:sldChg chg="del">
        <pc:chgData name="Alejandra Ivonne Araya Rodriguez" userId="a07e8299-18ce-4f76-af03-007ef6e9cbf9" providerId="ADAL" clId="{ECA0F45A-FC70-4B8B-A65B-80218128EE59}" dt="2021-04-15T21:53:15.319" v="2" actId="47"/>
        <pc:sldMkLst>
          <pc:docMk/>
          <pc:sldMk cId="2897402726" sldId="293"/>
        </pc:sldMkLst>
      </pc:sldChg>
      <pc:sldChg chg="del">
        <pc:chgData name="Alejandra Ivonne Araya Rodriguez" userId="a07e8299-18ce-4f76-af03-007ef6e9cbf9" providerId="ADAL" clId="{ECA0F45A-FC70-4B8B-A65B-80218128EE59}" dt="2021-04-15T21:53:15.501" v="3" actId="47"/>
        <pc:sldMkLst>
          <pc:docMk/>
          <pc:sldMk cId="1699633830" sldId="294"/>
        </pc:sldMkLst>
      </pc:sldChg>
      <pc:sldChg chg="del">
        <pc:chgData name="Alejandra Ivonne Araya Rodriguez" userId="a07e8299-18ce-4f76-af03-007ef6e9cbf9" providerId="ADAL" clId="{ECA0F45A-FC70-4B8B-A65B-80218128EE59}" dt="2021-04-15T21:53:14.580" v="0" actId="47"/>
        <pc:sldMkLst>
          <pc:docMk/>
          <pc:sldMk cId="2466532185" sldId="299"/>
        </pc:sldMkLst>
      </pc:sldChg>
      <pc:sldChg chg="del">
        <pc:chgData name="Alejandra Ivonne Araya Rodriguez" userId="a07e8299-18ce-4f76-af03-007ef6e9cbf9" providerId="ADAL" clId="{ECA0F45A-FC70-4B8B-A65B-80218128EE59}" dt="2021-04-15T21:53:15.881" v="5" actId="47"/>
        <pc:sldMkLst>
          <pc:docMk/>
          <pc:sldMk cId="4282987103" sldId="677"/>
        </pc:sldMkLst>
      </pc:sldChg>
      <pc:sldChg chg="del">
        <pc:chgData name="Alejandra Ivonne Araya Rodriguez" userId="a07e8299-18ce-4f76-af03-007ef6e9cbf9" providerId="ADAL" clId="{ECA0F45A-FC70-4B8B-A65B-80218128EE59}" dt="2021-04-15T21:53:15.710" v="4" actId="47"/>
        <pc:sldMkLst>
          <pc:docMk/>
          <pc:sldMk cId="2895759026" sldId="2070"/>
        </pc:sldMkLst>
      </pc:sldChg>
      <pc:sldChg chg="del">
        <pc:chgData name="Alejandra Ivonne Araya Rodriguez" userId="a07e8299-18ce-4f76-af03-007ef6e9cbf9" providerId="ADAL" clId="{ECA0F45A-FC70-4B8B-A65B-80218128EE59}" dt="2021-04-15T21:53:15.035" v="1" actId="47"/>
        <pc:sldMkLst>
          <pc:docMk/>
          <pc:sldMk cId="2054438119" sldId="2072"/>
        </pc:sldMkLst>
      </pc:sldChg>
      <pc:sldChg chg="del">
        <pc:chgData name="Alejandra Ivonne Araya Rodriguez" userId="a07e8299-18ce-4f76-af03-007ef6e9cbf9" providerId="ADAL" clId="{ECA0F45A-FC70-4B8B-A65B-80218128EE59}" dt="2021-04-15T21:53:16.753" v="9" actId="47"/>
        <pc:sldMkLst>
          <pc:docMk/>
          <pc:sldMk cId="2753062907" sldId="2073"/>
        </pc:sldMkLst>
      </pc:sldChg>
      <pc:sldChg chg="del">
        <pc:chgData name="Alejandra Ivonne Araya Rodriguez" userId="a07e8299-18ce-4f76-af03-007ef6e9cbf9" providerId="ADAL" clId="{ECA0F45A-FC70-4B8B-A65B-80218128EE59}" dt="2021-04-15T21:53:16.214" v="7" actId="47"/>
        <pc:sldMkLst>
          <pc:docMk/>
          <pc:sldMk cId="1927969833" sldId="2075"/>
        </pc:sldMkLst>
      </pc:sldChg>
      <pc:sldChg chg="del">
        <pc:chgData name="Alejandra Ivonne Araya Rodriguez" userId="a07e8299-18ce-4f76-af03-007ef6e9cbf9" providerId="ADAL" clId="{ECA0F45A-FC70-4B8B-A65B-80218128EE59}" dt="2021-04-15T21:53:16.015" v="6" actId="47"/>
        <pc:sldMkLst>
          <pc:docMk/>
          <pc:sldMk cId="4137391561" sldId="2076"/>
        </pc:sldMkLst>
      </pc:sldChg>
      <pc:sldChg chg="add del">
        <pc:chgData name="Alejandra Ivonne Araya Rodriguez" userId="a07e8299-18ce-4f76-af03-007ef6e9cbf9" providerId="ADAL" clId="{ECA0F45A-FC70-4B8B-A65B-80218128EE59}" dt="2021-04-15T21:53:19.203" v="12" actId="47"/>
        <pc:sldMkLst>
          <pc:docMk/>
          <pc:sldMk cId="3144981263" sldId="207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4A7EE1F9-F452-4FD0-BF2B-06FEE0860DAA}" type="datetimeFigureOut">
              <a:rPr lang="es-CL" smtClean="0"/>
              <a:t>15-04-2021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01FA4AF-5B52-41BD-B848-D9564C5BE5D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17120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AB488F7-1FAC-40D2-BB7E-BA3CE28D8950}" type="datetimeFigureOut">
              <a:rPr lang="en-US" smtClean="0"/>
              <a:pPr/>
              <a:t>4/15/2021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A2D21D1-52E2-420B-B491-CFF6D7BB79F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78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6913"/>
            <a:ext cx="619442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Realizada</a:t>
            </a:r>
            <a:r>
              <a:rPr lang="en-US" dirty="0"/>
              <a:t> por Héctor Hidalgo Sepúlveda - +56 99 353 03 40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254F-9338-4BA9-B7AC-A66622A3D01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404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3945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rojo, grande, blanco, tabla&#10;&#10;Descripción generada automáticamente">
            <a:extLst>
              <a:ext uri="{FF2B5EF4-FFF2-40B4-BE49-F238E27FC236}">
                <a16:creationId xmlns:a16="http://schemas.microsoft.com/office/drawing/2014/main" id="{360C27CC-A5E4-4B3B-B536-D7DC47BEA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868" b="21868"/>
          <a:stretch/>
        </p:blipFill>
        <p:spPr>
          <a:xfrm>
            <a:off x="1" y="-1"/>
            <a:ext cx="1218882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45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50447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/>
              <a:pPr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</a:t>
            </a:r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7667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438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23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/>
              <a:pPr/>
              <a:t>4/15/2021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49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7448" y="3043730"/>
            <a:ext cx="5471438" cy="2137870"/>
          </a:xfrm>
        </p:spPr>
        <p:txBody>
          <a:bodyPr lIns="0" tIns="0" rIns="0" bIns="0" anchor="b" anchorCtr="0">
            <a:noAutofit/>
          </a:bodyPr>
          <a:lstStyle>
            <a:lvl1pPr algn="l">
              <a:defRPr lang="en-US" sz="40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D6DB-6798-42D2-B9AD-FC6F1C72FC30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4/15/2021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E275-BE14-4364-AEA2-5F5667C0FD4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14137" y="5357596"/>
            <a:ext cx="5480275" cy="738404"/>
          </a:xfrm>
        </p:spPr>
        <p:txBody>
          <a:bodyPr lIns="0" rIns="0">
            <a:normAutofit/>
          </a:bodyPr>
          <a:lstStyle>
            <a:lvl1pPr marL="0" indent="0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7303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model2">
    <p:bg>
      <p:bgPr>
        <a:gradFill flip="none" rotWithShape="1">
          <a:gsLst>
            <a:gs pos="55000">
              <a:srgbClr val="1181AE"/>
            </a:gs>
            <a:gs pos="0">
              <a:srgbClr val="1181AE"/>
            </a:gs>
            <a:gs pos="100000">
              <a:srgbClr val="095474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04F2-BE9A-4460-8815-8F645183555F}" type="datetimeFigureOut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4/15/2021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9268-9C8B-4EBF-A9EE-DC5DC2D48DC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‹Nº›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36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rojo, grande, blanco, tabla&#10;&#10;Descripción generada automáticamente">
            <a:extLst>
              <a:ext uri="{FF2B5EF4-FFF2-40B4-BE49-F238E27FC236}">
                <a16:creationId xmlns:a16="http://schemas.microsoft.com/office/drawing/2014/main" id="{76BCA5CA-6021-49F9-9178-C9F3D2E9D5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68" b="21868"/>
          <a:stretch/>
        </p:blipFill>
        <p:spPr>
          <a:xfrm>
            <a:off x="1" y="-1"/>
            <a:ext cx="1218882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371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rojo, grande, blanco, tabla&#10;&#10;Descripción generada automáticamente">
            <a:extLst>
              <a:ext uri="{FF2B5EF4-FFF2-40B4-BE49-F238E27FC236}">
                <a16:creationId xmlns:a16="http://schemas.microsoft.com/office/drawing/2014/main" id="{360C27CC-A5E4-4B3B-B536-D7DC47BEAD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68" b="21868"/>
          <a:stretch/>
        </p:blipFill>
        <p:spPr>
          <a:xfrm>
            <a:off x="1" y="-1"/>
            <a:ext cx="1218882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78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1000">
              <a:srgbClr val="EEEEEE"/>
            </a:gs>
            <a:gs pos="0">
              <a:schemeClr val="bg1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</p:spPr>
        <p:txBody>
          <a:bodyPr vert="horz" lIns="0" tIns="60949" rIns="0" bIns="6094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</p:spPr>
        <p:txBody>
          <a:bodyPr vert="horz" lIns="0" tIns="60949" rIns="0" bIns="6094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404F2-BE9A-4460-8815-8F645183555F}" type="datetimeFigureOut">
              <a:rPr lang="en-US" smtClean="0"/>
              <a:pPr/>
              <a:t>4/15/2021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9268-9C8B-4EBF-A9EE-DC5DC2D48DC3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08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650" r:id="rId2"/>
    <p:sldLayoutId id="2147483652" r:id="rId3"/>
    <p:sldLayoutId id="2147483654" r:id="rId4"/>
    <p:sldLayoutId id="2147483655" r:id="rId5"/>
    <p:sldLayoutId id="2147483664" r:id="rId6"/>
    <p:sldLayoutId id="2147483673" r:id="rId7"/>
    <p:sldLayoutId id="2147483689" r:id="rId8"/>
    <p:sldLayoutId id="2147483719" r:id="rId9"/>
    <p:sldLayoutId id="2147483726" r:id="rId10"/>
    <p:sldLayoutId id="2147483699" r:id="rId11"/>
    <p:sldLayoutId id="2147483691" r:id="rId12"/>
    <p:sldLayoutId id="2147483687" r:id="rId13"/>
  </p:sldLayoutIdLst>
  <p:txStyles>
    <p:titleStyle>
      <a:lvl1pPr algn="l" defTabSz="1218987" rtl="0" eaLnBrk="1" latinLnBrk="0" hangingPunct="1">
        <a:spcBef>
          <a:spcPct val="0"/>
        </a:spcBef>
        <a:buNone/>
        <a:defRPr sz="3600" b="1" kern="1200">
          <a:solidFill>
            <a:schemeClr val="accent5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09494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18986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480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437973" indent="0" algn="l" defTabSz="1218987" rtl="0" eaLnBrk="1" latinLnBrk="0" hangingPunct="1">
        <a:spcBef>
          <a:spcPct val="20000"/>
        </a:spcBef>
        <a:buFontTx/>
        <a:buNone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21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1707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200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0693" indent="-304747" algn="l" defTabSz="1218987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 txBox="1">
            <a:spLocks/>
          </p:cNvSpPr>
          <p:nvPr/>
        </p:nvSpPr>
        <p:spPr>
          <a:xfrm>
            <a:off x="0" y="3815644"/>
            <a:ext cx="12188825" cy="1213556"/>
          </a:xfrm>
          <a:prstGeom prst="rect">
            <a:avLst/>
          </a:prstGeom>
          <a:solidFill>
            <a:schemeClr val="tx1">
              <a:alpha val="43000"/>
            </a:schemeClr>
          </a:solidFill>
        </p:spPr>
        <p:txBody>
          <a:bodyPr anchor="ctr"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1"/>
                </a:solidFill>
                <a:latin typeface="Corbel" panose="020B05030202040202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1"/>
                </a:solidFill>
                <a:latin typeface="Corbel" panose="020B05030202040202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1"/>
                </a:solidFill>
                <a:latin typeface="Corbel" panose="020B05030202040202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1"/>
                </a:solidFill>
                <a:latin typeface="Corbel" panose="020B05030202040202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1"/>
                </a:solidFill>
                <a:latin typeface="Corbel" panose="020B05030202040202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1"/>
                </a:solidFill>
                <a:latin typeface="Corbel" panose="020B05030202040202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1"/>
                </a:solidFill>
                <a:latin typeface="Corbel" panose="020B05030202040202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accent1"/>
                </a:solidFill>
                <a:latin typeface="Corbel" panose="020B0503020204020204" pitchFamily="34" charset="0"/>
              </a:defRPr>
            </a:lvl9pPr>
          </a:lstStyle>
          <a:p>
            <a:pPr algn="ctr" defTabSz="914126"/>
            <a:r>
              <a:rPr lang="es-CL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Antecedentes COE</a:t>
            </a:r>
          </a:p>
        </p:txBody>
      </p:sp>
      <p:pic>
        <p:nvPicPr>
          <p:cNvPr id="3074" name="Picture 2" descr="http://vinculacion.unab.cl/wp-content/uploads/2018/06/fondo-transparente-logo-color-con-texto-blanco-y-3-palabras.png">
            <a:extLst>
              <a:ext uri="{FF2B5EF4-FFF2-40B4-BE49-F238E27FC236}">
                <a16:creationId xmlns:a16="http://schemas.microsoft.com/office/drawing/2014/main" id="{EB0D3358-2F85-4E26-AE02-6703F40036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61"/>
          <a:stretch/>
        </p:blipFill>
        <p:spPr bwMode="auto">
          <a:xfrm>
            <a:off x="4056061" y="656808"/>
            <a:ext cx="4076701" cy="315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289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97AD2F-4550-42A8-A985-2CA61B0D0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Acceso Reporte de Impacto Vinculación con el Medio 2019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FFE3D8-69B1-432A-8EA0-4264B420B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063" lvl="1"/>
            <a:r>
              <a:rPr lang="es-CL" sz="6600" dirty="0"/>
              <a:t>https://vinculacion.unab.cl/reporte-2019/</a:t>
            </a:r>
          </a:p>
        </p:txBody>
      </p:sp>
    </p:spTree>
    <p:extLst>
      <p:ext uri="{BB962C8B-B14F-4D97-AF65-F5344CB8AC3E}">
        <p14:creationId xmlns:p14="http://schemas.microsoft.com/office/powerpoint/2010/main" val="398088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A97AD2F-4550-42A8-A985-2CA61B0D0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Acceso Reporte Sostenibilidad Unab  2019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FFE3D8-69B1-432A-8EA0-4264B420B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063" lvl="1"/>
            <a:r>
              <a:rPr lang="es-CL" sz="6600" dirty="0"/>
              <a:t>https://sustentabilidad.unab.cl/reporte-2019</a:t>
            </a:r>
          </a:p>
        </p:txBody>
      </p:sp>
    </p:spTree>
    <p:extLst>
      <p:ext uri="{BB962C8B-B14F-4D97-AF65-F5344CB8AC3E}">
        <p14:creationId xmlns:p14="http://schemas.microsoft.com/office/powerpoint/2010/main" val="3765870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racias-por-tu-compra - Spanish Bowl">
            <a:extLst>
              <a:ext uri="{FF2B5EF4-FFF2-40B4-BE49-F238E27FC236}">
                <a16:creationId xmlns:a16="http://schemas.microsoft.com/office/drawing/2014/main" id="{FBDDA1F4-7F68-44D9-BB2E-43CB9F6F6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12188825" cy="533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981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3E81C7322C7148B9033370E9096A1B" ma:contentTypeVersion="10" ma:contentTypeDescription="Crear nuevo documento." ma:contentTypeScope="" ma:versionID="c1f61ed581375f97e82b8a5d6ec3b7ee">
  <xsd:schema xmlns:xsd="http://www.w3.org/2001/XMLSchema" xmlns:xs="http://www.w3.org/2001/XMLSchema" xmlns:p="http://schemas.microsoft.com/office/2006/metadata/properties" xmlns:ns2="e0de1b1a-4368-425f-be68-2d2b1e1530cc" targetNamespace="http://schemas.microsoft.com/office/2006/metadata/properties" ma:root="true" ma:fieldsID="3c7ffa6ca722c58f3c66ea783d7a14ba" ns2:_="">
    <xsd:import namespace="e0de1b1a-4368-425f-be68-2d2b1e1530c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de1b1a-4368-425f-be68-2d2b1e1530c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41B562C-9538-4D03-B077-F367A5996B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de1b1a-4368-425f-be68-2d2b1e1530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18FE47-9FEB-4514-BEDE-E14BEA513F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542FCE-4ABD-4A44-BF40-B32F738EC1D2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2521</TotalTime>
  <Words>48</Words>
  <Application>Microsoft Office PowerPoint</Application>
  <PresentationFormat>Personalizado</PresentationFormat>
  <Paragraphs>7</Paragraphs>
  <Slides>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Presentación de PowerPoint</vt:lpstr>
      <vt:lpstr>Acceso Reporte de Impacto Vinculación con el Medio 2019</vt:lpstr>
      <vt:lpstr>Acceso Reporte Sostenibilidad Unab  2019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Héctor Hidalgo</dc:title>
  <dc:creator>Julian</dc:creator>
  <cp:lastModifiedBy>Alejandra Ivonne Araya Rodriguez</cp:lastModifiedBy>
  <cp:revision>7</cp:revision>
  <cp:lastPrinted>2019-10-09T15:31:57Z</cp:lastPrinted>
  <dcterms:created xsi:type="dcterms:W3CDTF">2013-09-12T13:05:01Z</dcterms:created>
  <dcterms:modified xsi:type="dcterms:W3CDTF">2021-04-15T21:53:22Z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0x010100813E81C7322C7148B9033370E9096A1B</vt:lpwstr>
  </property>
</Properties>
</file>