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 id="321" r:id="rId69"/>
    <p:sldId id="322" r:id="rId70"/>
    <p:sldId id="323" r:id="rId71"/>
    <p:sldId id="324" r:id="rId72"/>
    <p:sldId id="325" r:id="rId73"/>
    <p:sldId id="326" r:id="rId74"/>
    <p:sldId id="327" r:id="rId75"/>
    <p:sldId id="328" r:id="rId76"/>
    <p:sldId id="329" r:id="rId77"/>
    <p:sldId id="330" r:id="rId78"/>
    <p:sldId id="331" r:id="rId79"/>
    <p:sldId id="332" r:id="rId80"/>
    <p:sldId id="333" r:id="rId81"/>
    <p:sldId id="334" r:id="rId82"/>
    <p:sldId id="335" r:id="rId83"/>
    <p:sldId id="336" r:id="rId84"/>
    <p:sldId id="337" r:id="rId85"/>
    <p:sldId id="338" r:id="rId86"/>
    <p:sldId id="339" r:id="rId87"/>
    <p:sldId id="340" r:id="rId88"/>
    <p:sldId id="341" r:id="rId89"/>
    <p:sldId id="342" r:id="rId90"/>
    <p:sldId id="343" r:id="rId91"/>
    <p:sldId id="344" r:id="rId92"/>
    <p:sldId id="345" r:id="rId93"/>
    <p:sldId id="346" r:id="rId94"/>
    <p:sldId id="347" r:id="rId95"/>
    <p:sldId id="348" r:id="rId96"/>
    <p:sldId id="349" r:id="rId97"/>
    <p:sldId id="350" r:id="rId98"/>
    <p:sldId id="351" r:id="rId99"/>
    <p:sldId id="352" r:id="rId100"/>
    <p:sldId id="353" r:id="rId101"/>
    <p:sldId id="354" r:id="rId102"/>
    <p:sldId id="355" r:id="rId103"/>
    <p:sldId id="356" r:id="rId104"/>
    <p:sldId id="357" r:id="rId105"/>
    <p:sldId id="358" r:id="rId106"/>
    <p:sldId id="359" r:id="rId107"/>
    <p:sldId id="360" r:id="rId108"/>
    <p:sldId id="361" r:id="rId109"/>
    <p:sldId id="362" r:id="rId110"/>
    <p:sldId id="363" r:id="rId111"/>
    <p:sldId id="364" r:id="rId112"/>
    <p:sldId id="365" r:id="rId113"/>
    <p:sldId id="366" r:id="rId114"/>
    <p:sldId id="367" r:id="rId115"/>
    <p:sldId id="368" r:id="rId116"/>
    <p:sldId id="369" r:id="rId117"/>
    <p:sldId id="370" r:id="rId118"/>
    <p:sldId id="371" r:id="rId119"/>
    <p:sldId id="372" r:id="rId120"/>
    <p:sldId id="373" r:id="rId121"/>
    <p:sldId id="374" r:id="rId122"/>
    <p:sldId id="375" r:id="rId123"/>
    <p:sldId id="376" r:id="rId124"/>
    <p:sldId id="377" r:id="rId125"/>
    <p:sldId id="378" r:id="rId126"/>
    <p:sldId id="379" r:id="rId127"/>
    <p:sldId id="380" r:id="rId128"/>
    <p:sldId id="381" r:id="rId129"/>
    <p:sldId id="382" r:id="rId130"/>
    <p:sldId id="383" r:id="rId131"/>
    <p:sldId id="384" r:id="rId132"/>
    <p:sldId id="385" r:id="rId133"/>
    <p:sldId id="386" r:id="rId134"/>
    <p:sldId id="387" r:id="rId135"/>
    <p:sldId id="388" r:id="rId136"/>
    <p:sldId id="389" r:id="rId137"/>
    <p:sldId id="390" r:id="rId138"/>
    <p:sldId id="391" r:id="rId139"/>
    <p:sldId id="392" r:id="rId140"/>
    <p:sldId id="393" r:id="rId141"/>
    <p:sldId id="394" r:id="rId142"/>
    <p:sldId id="395" r:id="rId143"/>
    <p:sldId id="396" r:id="rId144"/>
    <p:sldId id="397" r:id="rId145"/>
    <p:sldId id="398" r:id="rId146"/>
    <p:sldId id="399" r:id="rId147"/>
    <p:sldId id="400" r:id="rId148"/>
    <p:sldId id="401" r:id="rId149"/>
    <p:sldId id="402" r:id="rId150"/>
    <p:sldId id="403" r:id="rId151"/>
    <p:sldId id="404" r:id="rId152"/>
    <p:sldId id="405" r:id="rId153"/>
    <p:sldId id="406" r:id="rId154"/>
    <p:sldId id="407" r:id="rId155"/>
    <p:sldId id="408" r:id="rId156"/>
    <p:sldId id="409" r:id="rId157"/>
    <p:sldId id="410" r:id="rId158"/>
    <p:sldId id="411" r:id="rId159"/>
    <p:sldId id="412" r:id="rId160"/>
    <p:sldId id="413" r:id="rId161"/>
    <p:sldId id="414" r:id="rId162"/>
    <p:sldId id="415" r:id="rId163"/>
    <p:sldId id="416" r:id="rId164"/>
    <p:sldId id="417" r:id="rId165"/>
    <p:sldId id="418" r:id="rId166"/>
    <p:sldId id="419" r:id="rId167"/>
    <p:sldId id="420" r:id="rId168"/>
    <p:sldId id="421" r:id="rId169"/>
    <p:sldId id="422" r:id="rId170"/>
    <p:sldId id="423" r:id="rId171"/>
    <p:sldId id="424" r:id="rId172"/>
    <p:sldId id="425" r:id="rId173"/>
    <p:sldId id="426" r:id="rId174"/>
    <p:sldId id="427" r:id="rId175"/>
    <p:sldId id="428" r:id="rId176"/>
    <p:sldId id="429" r:id="rId177"/>
    <p:sldId id="430" r:id="rId178"/>
    <p:sldId id="431" r:id="rId179"/>
  </p:sldIdLst>
  <p:sldSz cx="12192000" cy="6858000"/>
  <p:notesSz cx="12192000" cy="6858000"/>
  <p:embeddedFontLst>
    <p:embeddedFont>
      <p:font typeface="Calibri" panose="020F0502020204030204"/>
      <p:regular r:id="rId183"/>
      <p:bold r:id="rId184"/>
      <p:italic r:id="rId185"/>
      <p:boldItalic r:id="rId186"/>
    </p:embeddedFont>
    <p:embeddedFont>
      <p:font typeface="Century Gothic" panose="020B0502020202020204"/>
      <p:regular r:id="rId187"/>
      <p:bold r:id="rId188"/>
      <p:italic r:id="rId189"/>
      <p:boldItalic r:id="rId190"/>
    </p:embeddedFont>
    <p:embeddedFont>
      <p:font typeface="Verdana" panose="020B0604030504040204"/>
      <p:regular r:id="rId191"/>
    </p:embeddedFont>
    <p:embeddedFont>
      <p:font typeface="Arial Black" panose="020B0A04020102020204"/>
      <p:bold r:id="rId192"/>
    </p:embeddedFont>
    <p:embeddedFont>
      <p:font typeface="Trebuchet MS" panose="020B0603020202020204"/>
      <p:regular r:id="rId193"/>
    </p:embeddedFont>
    <p:embeddedFont>
      <p:font typeface="Arial Narrow" panose="020B0606020202030204"/>
      <p:regular r:id="rId194"/>
      <p:bold r:id="rId195"/>
      <p:italic r:id="rId196"/>
      <p:boldItalic r:id="rId19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F8E436E-61A3-4985-B4C6-5263DD323944}" styleName="Table_0">
    <a:wholeTbl>
      <a:tcTxStyle>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Style>
        <a:tcBdr/>
      </a:tcStyle>
    </a:band1H>
    <a:band2H>
      <a:tcStyle>
        <a:tcBdr/>
      </a:tcStyle>
    </a:band2H>
    <a:band1V>
      <a:tcStyle>
        <a:tcBdr/>
      </a:tcStyle>
    </a:band1V>
    <a:band2V>
      <a:tcStyle>
        <a:tcBdr/>
      </a:tcStyle>
    </a:band2V>
    <a:lastCol>
      <a:tcStyle>
        <a:tcBdr/>
      </a:tcStyle>
    </a:lastCol>
    <a:firstCol>
      <a:tcStyle>
        <a:tcBdr/>
      </a:tcStyle>
    </a:firstCol>
    <a:lastRow>
      <a:tcStyle>
        <a:tcBdr/>
      </a:tcStyle>
    </a:lastRow>
    <a:seCell>
      <a:tcStyle>
        <a:tcBdr/>
      </a:tcStyle>
    </a:seCell>
    <a:swCell>
      <a:tcStyle>
        <a:tcBdr/>
      </a:tcStyle>
    </a:swCell>
    <a:firstRow>
      <a:tcStyle>
        <a:tcBdr/>
      </a:tcStyle>
    </a:firstRow>
    <a:neCell>
      <a:tcStyle>
        <a:tcBdr/>
      </a:tcStyle>
    </a:neCell>
    <a:nwCell>
      <a:tcStyle>
        <a:tcBdr/>
      </a:tcStyle>
    </a:nwCell>
  </a:tblStyle>
  <a:tblStyle styleId="{476AB3A1-9185-4BFB-A65E-05969BC05D05}" styleName="Table_1">
    <a:wholeTbl>
      <a:tcTxStyle>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Style>
        <a:tcBdr/>
      </a:tcStyle>
    </a:band1H>
    <a:band2H>
      <a:tcStyle>
        <a:tcBdr/>
      </a:tcStyle>
    </a:band2H>
    <a:band1V>
      <a:tcStyle>
        <a:tcBdr/>
      </a:tcStyle>
    </a:band1V>
    <a:band2V>
      <a:tcStyle>
        <a:tcBdr/>
      </a:tcStyle>
    </a:band2V>
    <a:lastCol>
      <a:tcStyle>
        <a:tcBdr/>
      </a:tcStyle>
    </a:lastCol>
    <a:firstCol>
      <a:tcStyle>
        <a:tcBdr/>
      </a:tcStyle>
    </a:firstCol>
    <a:lastRow>
      <a:tcStyle>
        <a:tcBdr/>
      </a:tcStyle>
    </a:lastRow>
    <a:seCell>
      <a:tcStyle>
        <a:tcBdr/>
      </a:tcStyle>
    </a:seCell>
    <a:swCell>
      <a:tcStyle>
        <a:tcBdr/>
      </a:tcStyle>
    </a:swCell>
    <a:firstRow>
      <a:tcStyle>
        <a:tcBdr/>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showComments="0">
  <p:normalViewPr>
    <p:restoredLeft sz="15620"/>
    <p:restoredTop sz="94660"/>
  </p:normalViewPr>
  <p:slideViewPr>
    <p:cSldViewPr snapToGrid="0">
      <p:cViewPr varScale="1">
        <p:scale>
          <a:sx n="100" d="100"/>
          <a:sy n="100" d="100"/>
        </p:scale>
        <p:origin x="0" y="0"/>
      </p:cViewPr>
      <p:guideLst>
        <p:guide orient="horz" pos="2918"/>
        <p:guide pos="2208"/>
      </p:guideLst>
    </p:cSldViewPr>
  </p:slide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7" Type="http://schemas.openxmlformats.org/officeDocument/2006/relationships/font" Target="fonts/font15.fntdata"/><Relationship Id="rId196" Type="http://schemas.openxmlformats.org/officeDocument/2006/relationships/font" Target="fonts/font14.fntdata"/><Relationship Id="rId195" Type="http://schemas.openxmlformats.org/officeDocument/2006/relationships/font" Target="fonts/font13.fntdata"/><Relationship Id="rId194" Type="http://schemas.openxmlformats.org/officeDocument/2006/relationships/font" Target="fonts/font12.fntdata"/><Relationship Id="rId193" Type="http://schemas.openxmlformats.org/officeDocument/2006/relationships/font" Target="fonts/font11.fntdata"/><Relationship Id="rId192" Type="http://schemas.openxmlformats.org/officeDocument/2006/relationships/font" Target="fonts/font10.fntdata"/><Relationship Id="rId191" Type="http://schemas.openxmlformats.org/officeDocument/2006/relationships/font" Target="fonts/font9.fntdata"/><Relationship Id="rId190" Type="http://schemas.openxmlformats.org/officeDocument/2006/relationships/font" Target="fonts/font8.fntdata"/><Relationship Id="rId19" Type="http://schemas.openxmlformats.org/officeDocument/2006/relationships/slide" Target="slides/slide16.xml"/><Relationship Id="rId189" Type="http://schemas.openxmlformats.org/officeDocument/2006/relationships/font" Target="fonts/font7.fntdata"/><Relationship Id="rId188" Type="http://schemas.openxmlformats.org/officeDocument/2006/relationships/font" Target="fonts/font6.fntdata"/><Relationship Id="rId187" Type="http://schemas.openxmlformats.org/officeDocument/2006/relationships/font" Target="fonts/font5.fntdata"/><Relationship Id="rId186" Type="http://schemas.openxmlformats.org/officeDocument/2006/relationships/font" Target="fonts/font4.fntdata"/><Relationship Id="rId185" Type="http://schemas.openxmlformats.org/officeDocument/2006/relationships/font" Target="fonts/font3.fntdata"/><Relationship Id="rId184" Type="http://schemas.openxmlformats.org/officeDocument/2006/relationships/font" Target="fonts/font2.fntdata"/><Relationship Id="rId183" Type="http://schemas.openxmlformats.org/officeDocument/2006/relationships/font" Target="fonts/font1.fntdata"/><Relationship Id="rId182" Type="http://schemas.openxmlformats.org/officeDocument/2006/relationships/tableStyles" Target="tableStyles.xml"/><Relationship Id="rId181" Type="http://schemas.openxmlformats.org/officeDocument/2006/relationships/viewProps" Target="viewProps.xml"/><Relationship Id="rId180" Type="http://schemas.openxmlformats.org/officeDocument/2006/relationships/presProps" Target="presProps.xml"/><Relationship Id="rId18" Type="http://schemas.openxmlformats.org/officeDocument/2006/relationships/slide" Target="slides/slide15.xml"/><Relationship Id="rId179" Type="http://schemas.openxmlformats.org/officeDocument/2006/relationships/slide" Target="slides/slide176.xml"/><Relationship Id="rId178" Type="http://schemas.openxmlformats.org/officeDocument/2006/relationships/slide" Target="slides/slide175.xml"/><Relationship Id="rId177" Type="http://schemas.openxmlformats.org/officeDocument/2006/relationships/slide" Target="slides/slide174.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4.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2" name="Shape 2"/>
        <p:cNvGrpSpPr/>
        <p:nvPr/>
      </p:nvGrpSpPr>
      <p:grpSpPr>
        <a:xfrm>
          <a:off x="0" y="0"/>
          <a:ext cx="0" cy="0"/>
          <a:chOff x="0" y="0"/>
          <a:chExt cx="0" cy="0"/>
        </a:xfrm>
      </p:grpSpPr>
      <p:sp>
        <p:nvSpPr>
          <p:cNvPr id="3" name="Google Shape;3;n"/>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p:nvPr>
            <p:ph type="body" idx="1"/>
          </p:nvPr>
        </p:nvSpPr>
        <p:spPr>
          <a:xfrm>
            <a:off x="1219200" y="3257550"/>
            <a:ext cx="9753600" cy="30861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1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1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1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1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1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1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1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1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1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1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1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1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_rels/notesSlide1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1.xml"/></Relationships>
</file>

<file path=ppt/notesSlides/_rels/notesSlide1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2.xml"/></Relationships>
</file>

<file path=ppt/notesSlides/_rels/notesSlide1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3.xml"/></Relationships>
</file>

<file path=ppt/notesSlides/_rels/notesSlide1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4.xml"/></Relationships>
</file>

<file path=ppt/notesSlides/_rels/notesSlide1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5.xml"/></Relationships>
</file>

<file path=ppt/notesSlides/_rels/notesSlide1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6.xml"/></Relationships>
</file>

<file path=ppt/notesSlides/_rels/notesSlide1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7.xml"/></Relationships>
</file>

<file path=ppt/notesSlides/_rels/notesSlide1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8.xml"/></Relationships>
</file>

<file path=ppt/notesSlides/_rels/notesSlide1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0.xml"/></Relationships>
</file>

<file path=ppt/notesSlides/_rels/notesSlide1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1.xml"/></Relationships>
</file>

<file path=ppt/notesSlides/_rels/notesSlide1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2.xml"/></Relationships>
</file>

<file path=ppt/notesSlides/_rels/notesSlide1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3.xml"/></Relationships>
</file>

<file path=ppt/notesSlides/_rels/notesSlide1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4.xml"/></Relationships>
</file>

<file path=ppt/notesSlides/_rels/notesSlide1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5.xml"/></Relationships>
</file>

<file path=ppt/notesSlides/_rels/notesSlide1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6.xml"/></Relationships>
</file>

<file path=ppt/notesSlides/_rels/notesSlide1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7.xml"/></Relationships>
</file>

<file path=ppt/notesSlides/_rels/notesSlide1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8.xml"/></Relationships>
</file>

<file path=ppt/notesSlides/_rels/notesSlide1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0.xml"/></Relationships>
</file>

<file path=ppt/notesSlides/_rels/notesSlide1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1.xml"/></Relationships>
</file>

<file path=ppt/notesSlides/_rels/notesSlide1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2.xml"/></Relationships>
</file>

<file path=ppt/notesSlides/_rels/notesSlide1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3.xml"/></Relationships>
</file>

<file path=ppt/notesSlides/_rels/notesSlide1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4.xml"/></Relationships>
</file>

<file path=ppt/notesSlides/_rels/notesSlide1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5.xml"/></Relationships>
</file>

<file path=ppt/notesSlides/_rels/notesSlide1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6.xml"/></Relationships>
</file>

<file path=ppt/notesSlides/_rels/notesSlide1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7.xml"/></Relationships>
</file>

<file path=ppt/notesSlides/_rels/notesSlide1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8.xml"/></Relationships>
</file>

<file path=ppt/notesSlides/_rels/notesSlide1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0.xml"/></Relationships>
</file>

<file path=ppt/notesSlides/_rels/notesSlide1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1.xml"/></Relationships>
</file>

<file path=ppt/notesSlides/_rels/notesSlide1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2.xml"/></Relationships>
</file>

<file path=ppt/notesSlides/_rels/notesSlide1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3.xml"/></Relationships>
</file>

<file path=ppt/notesSlides/_rels/notesSlide1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4.xml"/></Relationships>
</file>

<file path=ppt/notesSlides/_rels/notesSlide1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5.xml"/></Relationships>
</file>

<file path=ppt/notesSlides/_rels/notesSlide1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6.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showMasterPhAnim="0" showMasterSp="0">
  <p:cSld>
    <p:spTree>
      <p:nvGrpSpPr>
        <p:cNvPr id="56" name="Shape 56"/>
        <p:cNvGrpSpPr/>
        <p:nvPr/>
      </p:nvGrpSpPr>
      <p:grpSpPr>
        <a:xfrm>
          <a:off x="0" y="0"/>
          <a:ext cx="0" cy="0"/>
          <a:chOff x="0" y="0"/>
          <a:chExt cx="0" cy="0"/>
        </a:xfrm>
      </p:grpSpPr>
      <p:sp>
        <p:nvSpPr>
          <p:cNvPr id="57" name="Google Shape;57;p1: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58" name="Google Shape;58;p1: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PhAnim="0" showMasterSp="0">
  <p:cSld>
    <p:spTree>
      <p:nvGrpSpPr>
        <p:cNvPr id="149" name="Shape 149"/>
        <p:cNvGrpSpPr/>
        <p:nvPr/>
      </p:nvGrpSpPr>
      <p:grpSpPr>
        <a:xfrm>
          <a:off x="0" y="0"/>
          <a:ext cx="0" cy="0"/>
          <a:chOff x="0" y="0"/>
          <a:chExt cx="0" cy="0"/>
        </a:xfrm>
      </p:grpSpPr>
      <p:sp>
        <p:nvSpPr>
          <p:cNvPr id="150" name="Google Shape;150;p10: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51" name="Google Shape;151;p10: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PhAnim="0" showMasterSp="0">
  <p:cSld>
    <p:spTree>
      <p:nvGrpSpPr>
        <p:cNvPr id="1408" name="Shape 1408"/>
        <p:cNvGrpSpPr/>
        <p:nvPr/>
      </p:nvGrpSpPr>
      <p:grpSpPr>
        <a:xfrm>
          <a:off x="0" y="0"/>
          <a:ext cx="0" cy="0"/>
          <a:chOff x="0" y="0"/>
          <a:chExt cx="0" cy="0"/>
        </a:xfrm>
      </p:grpSpPr>
      <p:sp>
        <p:nvSpPr>
          <p:cNvPr id="1409" name="Google Shape;1409;g7759b1282b_0_83:notes"/>
          <p:cNvSpPr/>
          <p:nvPr>
            <p:ph type="sldImg" idx="2"/>
          </p:nvPr>
        </p:nvSpPr>
        <p:spPr>
          <a:xfrm>
            <a:off x="1219200" y="857250"/>
            <a:ext cx="9753600" cy="23145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0" name="Google Shape;1410;g7759b1282b_0_83:notes"/>
          <p:cNvSpPr txBox="1"/>
          <p:nvPr>
            <p:ph type="body" idx="1"/>
          </p:nvPr>
        </p:nvSpPr>
        <p:spPr>
          <a:xfrm>
            <a:off x="1219200" y="3300413"/>
            <a:ext cx="9753600" cy="27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411" name="Google Shape;1411;g7759b1282b_0_83:notes"/>
          <p:cNvSpPr txBox="1"/>
          <p:nvPr>
            <p:ph type="sldNum" idx="12"/>
          </p:nvPr>
        </p:nvSpPr>
        <p:spPr>
          <a:xfrm>
            <a:off x="6905977" y="6513910"/>
            <a:ext cx="5283300" cy="344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300"/>
              <a:buFont typeface="Calibri" panose="020F0502020204030204"/>
              <a:buNone/>
            </a:pPr>
            <a:fld id="{00000000-1234-1234-1234-123412341234}" type="slidenum">
              <a:rPr lang="en-US"/>
            </a:fld>
            <a:endParaRPr 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PhAnim="0" showMasterSp="0">
  <p:cSld>
    <p:spTree>
      <p:nvGrpSpPr>
        <p:cNvPr id="1420" name="Shape 1420"/>
        <p:cNvGrpSpPr/>
        <p:nvPr/>
      </p:nvGrpSpPr>
      <p:grpSpPr>
        <a:xfrm>
          <a:off x="0" y="0"/>
          <a:ext cx="0" cy="0"/>
          <a:chOff x="0" y="0"/>
          <a:chExt cx="0" cy="0"/>
        </a:xfrm>
      </p:grpSpPr>
      <p:sp>
        <p:nvSpPr>
          <p:cNvPr id="1421" name="Google Shape;1421;p95: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422" name="Google Shape;1422;p95: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PhAnim="0" showMasterSp="0">
  <p:cSld>
    <p:spTree>
      <p:nvGrpSpPr>
        <p:cNvPr id="1436" name="Shape 1436"/>
        <p:cNvGrpSpPr/>
        <p:nvPr/>
      </p:nvGrpSpPr>
      <p:grpSpPr>
        <a:xfrm>
          <a:off x="0" y="0"/>
          <a:ext cx="0" cy="0"/>
          <a:chOff x="0" y="0"/>
          <a:chExt cx="0" cy="0"/>
        </a:xfrm>
      </p:grpSpPr>
      <p:sp>
        <p:nvSpPr>
          <p:cNvPr id="1437" name="Google Shape;1437;p96: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438" name="Google Shape;1438;p96: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PhAnim="0" showMasterSp="0">
  <p:cSld>
    <p:spTree>
      <p:nvGrpSpPr>
        <p:cNvPr id="1452" name="Shape 1452"/>
        <p:cNvGrpSpPr/>
        <p:nvPr/>
      </p:nvGrpSpPr>
      <p:grpSpPr>
        <a:xfrm>
          <a:off x="0" y="0"/>
          <a:ext cx="0" cy="0"/>
          <a:chOff x="0" y="0"/>
          <a:chExt cx="0" cy="0"/>
        </a:xfrm>
      </p:grpSpPr>
      <p:sp>
        <p:nvSpPr>
          <p:cNvPr id="1453" name="Google Shape;1453;p97: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454" name="Google Shape;1454;p97: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PhAnim="0" showMasterSp="0">
  <p:cSld>
    <p:spTree>
      <p:nvGrpSpPr>
        <p:cNvPr id="1470" name="Shape 1470"/>
        <p:cNvGrpSpPr/>
        <p:nvPr/>
      </p:nvGrpSpPr>
      <p:grpSpPr>
        <a:xfrm>
          <a:off x="0" y="0"/>
          <a:ext cx="0" cy="0"/>
          <a:chOff x="0" y="0"/>
          <a:chExt cx="0" cy="0"/>
        </a:xfrm>
      </p:grpSpPr>
      <p:sp>
        <p:nvSpPr>
          <p:cNvPr id="1471" name="Google Shape;1471;p98: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472" name="Google Shape;1472;p98: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PhAnim="0" showMasterSp="0">
  <p:cSld>
    <p:spTree>
      <p:nvGrpSpPr>
        <p:cNvPr id="1491" name="Shape 1491"/>
        <p:cNvGrpSpPr/>
        <p:nvPr/>
      </p:nvGrpSpPr>
      <p:grpSpPr>
        <a:xfrm>
          <a:off x="0" y="0"/>
          <a:ext cx="0" cy="0"/>
          <a:chOff x="0" y="0"/>
          <a:chExt cx="0" cy="0"/>
        </a:xfrm>
      </p:grpSpPr>
      <p:sp>
        <p:nvSpPr>
          <p:cNvPr id="1492" name="Google Shape;1492;p99: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493" name="Google Shape;1493;p99: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PhAnim="0" showMasterSp="0">
  <p:cSld>
    <p:spTree>
      <p:nvGrpSpPr>
        <p:cNvPr id="1499" name="Shape 1499"/>
        <p:cNvGrpSpPr/>
        <p:nvPr/>
      </p:nvGrpSpPr>
      <p:grpSpPr>
        <a:xfrm>
          <a:off x="0" y="0"/>
          <a:ext cx="0" cy="0"/>
          <a:chOff x="0" y="0"/>
          <a:chExt cx="0" cy="0"/>
        </a:xfrm>
      </p:grpSpPr>
      <p:sp>
        <p:nvSpPr>
          <p:cNvPr id="1500" name="Google Shape;1500;p100: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501" name="Google Shape;1501;p100: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PhAnim="0" showMasterSp="0">
  <p:cSld>
    <p:spTree>
      <p:nvGrpSpPr>
        <p:cNvPr id="1516" name="Shape 1516"/>
        <p:cNvGrpSpPr/>
        <p:nvPr/>
      </p:nvGrpSpPr>
      <p:grpSpPr>
        <a:xfrm>
          <a:off x="0" y="0"/>
          <a:ext cx="0" cy="0"/>
          <a:chOff x="0" y="0"/>
          <a:chExt cx="0" cy="0"/>
        </a:xfrm>
      </p:grpSpPr>
      <p:sp>
        <p:nvSpPr>
          <p:cNvPr id="1517" name="Google Shape;1517;p101: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518" name="Google Shape;1518;p101: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PhAnim="0" showMasterSp="0">
  <p:cSld>
    <p:spTree>
      <p:nvGrpSpPr>
        <p:cNvPr id="1535" name="Shape 1535"/>
        <p:cNvGrpSpPr/>
        <p:nvPr/>
      </p:nvGrpSpPr>
      <p:grpSpPr>
        <a:xfrm>
          <a:off x="0" y="0"/>
          <a:ext cx="0" cy="0"/>
          <a:chOff x="0" y="0"/>
          <a:chExt cx="0" cy="0"/>
        </a:xfrm>
      </p:grpSpPr>
      <p:sp>
        <p:nvSpPr>
          <p:cNvPr id="1536" name="Google Shape;1536;p102: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537" name="Google Shape;1537;p102: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PhAnim="0" showMasterSp="0">
  <p:cSld>
    <p:spTree>
      <p:nvGrpSpPr>
        <p:cNvPr id="1541" name="Shape 1541"/>
        <p:cNvGrpSpPr/>
        <p:nvPr/>
      </p:nvGrpSpPr>
      <p:grpSpPr>
        <a:xfrm>
          <a:off x="0" y="0"/>
          <a:ext cx="0" cy="0"/>
          <a:chOff x="0" y="0"/>
          <a:chExt cx="0" cy="0"/>
        </a:xfrm>
      </p:grpSpPr>
      <p:sp>
        <p:nvSpPr>
          <p:cNvPr id="1542" name="Google Shape;1542;p103: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543" name="Google Shape;1543;p103: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PhAnim="0" showMasterSp="0">
  <p:cSld>
    <p:spTree>
      <p:nvGrpSpPr>
        <p:cNvPr id="159" name="Shape 159"/>
        <p:cNvGrpSpPr/>
        <p:nvPr/>
      </p:nvGrpSpPr>
      <p:grpSpPr>
        <a:xfrm>
          <a:off x="0" y="0"/>
          <a:ext cx="0" cy="0"/>
          <a:chOff x="0" y="0"/>
          <a:chExt cx="0" cy="0"/>
        </a:xfrm>
      </p:grpSpPr>
      <p:sp>
        <p:nvSpPr>
          <p:cNvPr id="160" name="Google Shape;160;p11: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61" name="Google Shape;161;p11: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PhAnim="0" showMasterSp="0">
  <p:cSld>
    <p:spTree>
      <p:nvGrpSpPr>
        <p:cNvPr id="1560" name="Shape 1560"/>
        <p:cNvGrpSpPr/>
        <p:nvPr/>
      </p:nvGrpSpPr>
      <p:grpSpPr>
        <a:xfrm>
          <a:off x="0" y="0"/>
          <a:ext cx="0" cy="0"/>
          <a:chOff x="0" y="0"/>
          <a:chExt cx="0" cy="0"/>
        </a:xfrm>
      </p:grpSpPr>
      <p:sp>
        <p:nvSpPr>
          <p:cNvPr id="1561" name="Google Shape;1561;p104: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562" name="Google Shape;1562;p104: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PhAnim="0" showMasterSp="0">
  <p:cSld>
    <p:spTree>
      <p:nvGrpSpPr>
        <p:cNvPr id="1568" name="Shape 1568"/>
        <p:cNvGrpSpPr/>
        <p:nvPr/>
      </p:nvGrpSpPr>
      <p:grpSpPr>
        <a:xfrm>
          <a:off x="0" y="0"/>
          <a:ext cx="0" cy="0"/>
          <a:chOff x="0" y="0"/>
          <a:chExt cx="0" cy="0"/>
        </a:xfrm>
      </p:grpSpPr>
      <p:sp>
        <p:nvSpPr>
          <p:cNvPr id="1569" name="Google Shape;1569;p105: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570" name="Google Shape;1570;p105: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PhAnim="0" showMasterSp="0">
  <p:cSld>
    <p:spTree>
      <p:nvGrpSpPr>
        <p:cNvPr id="1583" name="Shape 1583"/>
        <p:cNvGrpSpPr/>
        <p:nvPr/>
      </p:nvGrpSpPr>
      <p:grpSpPr>
        <a:xfrm>
          <a:off x="0" y="0"/>
          <a:ext cx="0" cy="0"/>
          <a:chOff x="0" y="0"/>
          <a:chExt cx="0" cy="0"/>
        </a:xfrm>
      </p:grpSpPr>
      <p:sp>
        <p:nvSpPr>
          <p:cNvPr id="1584" name="Google Shape;1584;p106: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585" name="Google Shape;1585;p106: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PhAnim="0" showMasterSp="0">
  <p:cSld>
    <p:spTree>
      <p:nvGrpSpPr>
        <p:cNvPr id="1599" name="Shape 1599"/>
        <p:cNvGrpSpPr/>
        <p:nvPr/>
      </p:nvGrpSpPr>
      <p:grpSpPr>
        <a:xfrm>
          <a:off x="0" y="0"/>
          <a:ext cx="0" cy="0"/>
          <a:chOff x="0" y="0"/>
          <a:chExt cx="0" cy="0"/>
        </a:xfrm>
      </p:grpSpPr>
      <p:sp>
        <p:nvSpPr>
          <p:cNvPr id="1600" name="Google Shape;1600;p107: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601" name="Google Shape;1601;p107: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PhAnim="0" showMasterSp="0">
  <p:cSld>
    <p:spTree>
      <p:nvGrpSpPr>
        <p:cNvPr id="1608" name="Shape 1608"/>
        <p:cNvGrpSpPr/>
        <p:nvPr/>
      </p:nvGrpSpPr>
      <p:grpSpPr>
        <a:xfrm>
          <a:off x="0" y="0"/>
          <a:ext cx="0" cy="0"/>
          <a:chOff x="0" y="0"/>
          <a:chExt cx="0" cy="0"/>
        </a:xfrm>
      </p:grpSpPr>
      <p:sp>
        <p:nvSpPr>
          <p:cNvPr id="1609" name="Google Shape;1609;p108: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610" name="Google Shape;1610;p108: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PhAnim="0" showMasterSp="0">
  <p:cSld>
    <p:spTree>
      <p:nvGrpSpPr>
        <p:cNvPr id="1625" name="Shape 1625"/>
        <p:cNvGrpSpPr/>
        <p:nvPr/>
      </p:nvGrpSpPr>
      <p:grpSpPr>
        <a:xfrm>
          <a:off x="0" y="0"/>
          <a:ext cx="0" cy="0"/>
          <a:chOff x="0" y="0"/>
          <a:chExt cx="0" cy="0"/>
        </a:xfrm>
      </p:grpSpPr>
      <p:sp>
        <p:nvSpPr>
          <p:cNvPr id="1626" name="Google Shape;1626;p109: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627" name="Google Shape;1627;p109: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PhAnim="0" showMasterSp="0">
  <p:cSld>
    <p:spTree>
      <p:nvGrpSpPr>
        <p:cNvPr id="1642" name="Shape 1642"/>
        <p:cNvGrpSpPr/>
        <p:nvPr/>
      </p:nvGrpSpPr>
      <p:grpSpPr>
        <a:xfrm>
          <a:off x="0" y="0"/>
          <a:ext cx="0" cy="0"/>
          <a:chOff x="0" y="0"/>
          <a:chExt cx="0" cy="0"/>
        </a:xfrm>
      </p:grpSpPr>
      <p:sp>
        <p:nvSpPr>
          <p:cNvPr id="1643" name="Google Shape;1643;p110: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644" name="Google Shape;1644;p110: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PhAnim="0" showMasterSp="0">
  <p:cSld>
    <p:spTree>
      <p:nvGrpSpPr>
        <p:cNvPr id="1658" name="Shape 1658"/>
        <p:cNvGrpSpPr/>
        <p:nvPr/>
      </p:nvGrpSpPr>
      <p:grpSpPr>
        <a:xfrm>
          <a:off x="0" y="0"/>
          <a:ext cx="0" cy="0"/>
          <a:chOff x="0" y="0"/>
          <a:chExt cx="0" cy="0"/>
        </a:xfrm>
      </p:grpSpPr>
      <p:sp>
        <p:nvSpPr>
          <p:cNvPr id="1659" name="Google Shape;1659;p111: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660" name="Google Shape;1660;p111: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PhAnim="0" showMasterSp="0">
  <p:cSld>
    <p:spTree>
      <p:nvGrpSpPr>
        <p:cNvPr id="1682" name="Shape 1682"/>
        <p:cNvGrpSpPr/>
        <p:nvPr/>
      </p:nvGrpSpPr>
      <p:grpSpPr>
        <a:xfrm>
          <a:off x="0" y="0"/>
          <a:ext cx="0" cy="0"/>
          <a:chOff x="0" y="0"/>
          <a:chExt cx="0" cy="0"/>
        </a:xfrm>
      </p:grpSpPr>
      <p:sp>
        <p:nvSpPr>
          <p:cNvPr id="1683" name="Google Shape;1683;p112: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684" name="Google Shape;1684;p112: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PhAnim="0" showMasterSp="0">
  <p:cSld>
    <p:spTree>
      <p:nvGrpSpPr>
        <p:cNvPr id="1698" name="Shape 1698"/>
        <p:cNvGrpSpPr/>
        <p:nvPr/>
      </p:nvGrpSpPr>
      <p:grpSpPr>
        <a:xfrm>
          <a:off x="0" y="0"/>
          <a:ext cx="0" cy="0"/>
          <a:chOff x="0" y="0"/>
          <a:chExt cx="0" cy="0"/>
        </a:xfrm>
      </p:grpSpPr>
      <p:sp>
        <p:nvSpPr>
          <p:cNvPr id="1699" name="Google Shape;1699;p113: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700" name="Google Shape;1700;p113: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PhAnim="0" showMasterSp="0">
  <p:cSld>
    <p:spTree>
      <p:nvGrpSpPr>
        <p:cNvPr id="169" name="Shape 169"/>
        <p:cNvGrpSpPr/>
        <p:nvPr/>
      </p:nvGrpSpPr>
      <p:grpSpPr>
        <a:xfrm>
          <a:off x="0" y="0"/>
          <a:ext cx="0" cy="0"/>
          <a:chOff x="0" y="0"/>
          <a:chExt cx="0" cy="0"/>
        </a:xfrm>
      </p:grpSpPr>
      <p:sp>
        <p:nvSpPr>
          <p:cNvPr id="170" name="Google Shape;170;p12: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71" name="Google Shape;171;p12: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PhAnim="0" showMasterSp="0">
  <p:cSld>
    <p:spTree>
      <p:nvGrpSpPr>
        <p:cNvPr id="1713" name="Shape 1713"/>
        <p:cNvGrpSpPr/>
        <p:nvPr/>
      </p:nvGrpSpPr>
      <p:grpSpPr>
        <a:xfrm>
          <a:off x="0" y="0"/>
          <a:ext cx="0" cy="0"/>
          <a:chOff x="0" y="0"/>
          <a:chExt cx="0" cy="0"/>
        </a:xfrm>
      </p:grpSpPr>
      <p:sp>
        <p:nvSpPr>
          <p:cNvPr id="1714" name="Google Shape;1714;p114: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715" name="Google Shape;1715;p114: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PhAnim="0" showMasterSp="0">
  <p:cSld>
    <p:spTree>
      <p:nvGrpSpPr>
        <p:cNvPr id="1721" name="Shape 1721"/>
        <p:cNvGrpSpPr/>
        <p:nvPr/>
      </p:nvGrpSpPr>
      <p:grpSpPr>
        <a:xfrm>
          <a:off x="0" y="0"/>
          <a:ext cx="0" cy="0"/>
          <a:chOff x="0" y="0"/>
          <a:chExt cx="0" cy="0"/>
        </a:xfrm>
      </p:grpSpPr>
      <p:sp>
        <p:nvSpPr>
          <p:cNvPr id="1722" name="Google Shape;1722;p115: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723" name="Google Shape;1723;p115: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PhAnim="0" showMasterSp="0">
  <p:cSld>
    <p:spTree>
      <p:nvGrpSpPr>
        <p:cNvPr id="1736" name="Shape 1736"/>
        <p:cNvGrpSpPr/>
        <p:nvPr/>
      </p:nvGrpSpPr>
      <p:grpSpPr>
        <a:xfrm>
          <a:off x="0" y="0"/>
          <a:ext cx="0" cy="0"/>
          <a:chOff x="0" y="0"/>
          <a:chExt cx="0" cy="0"/>
        </a:xfrm>
      </p:grpSpPr>
      <p:sp>
        <p:nvSpPr>
          <p:cNvPr id="1737" name="Google Shape;1737;p116: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738" name="Google Shape;1738;p116: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PhAnim="0" showMasterSp="0">
  <p:cSld>
    <p:spTree>
      <p:nvGrpSpPr>
        <p:cNvPr id="1752" name="Shape 1752"/>
        <p:cNvGrpSpPr/>
        <p:nvPr/>
      </p:nvGrpSpPr>
      <p:grpSpPr>
        <a:xfrm>
          <a:off x="0" y="0"/>
          <a:ext cx="0" cy="0"/>
          <a:chOff x="0" y="0"/>
          <a:chExt cx="0" cy="0"/>
        </a:xfrm>
      </p:grpSpPr>
      <p:sp>
        <p:nvSpPr>
          <p:cNvPr id="1753" name="Google Shape;1753;p117: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754" name="Google Shape;1754;p117: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PhAnim="0" showMasterSp="0">
  <p:cSld>
    <p:spTree>
      <p:nvGrpSpPr>
        <p:cNvPr id="1768" name="Shape 1768"/>
        <p:cNvGrpSpPr/>
        <p:nvPr/>
      </p:nvGrpSpPr>
      <p:grpSpPr>
        <a:xfrm>
          <a:off x="0" y="0"/>
          <a:ext cx="0" cy="0"/>
          <a:chOff x="0" y="0"/>
          <a:chExt cx="0" cy="0"/>
        </a:xfrm>
      </p:grpSpPr>
      <p:sp>
        <p:nvSpPr>
          <p:cNvPr id="1769" name="Google Shape;1769;p118: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770" name="Google Shape;1770;p118: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PhAnim="0" showMasterSp="0">
  <p:cSld>
    <p:spTree>
      <p:nvGrpSpPr>
        <p:cNvPr id="1784" name="Shape 1784"/>
        <p:cNvGrpSpPr/>
        <p:nvPr/>
      </p:nvGrpSpPr>
      <p:grpSpPr>
        <a:xfrm>
          <a:off x="0" y="0"/>
          <a:ext cx="0" cy="0"/>
          <a:chOff x="0" y="0"/>
          <a:chExt cx="0" cy="0"/>
        </a:xfrm>
      </p:grpSpPr>
      <p:sp>
        <p:nvSpPr>
          <p:cNvPr id="1785" name="Google Shape;1785;p119: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786" name="Google Shape;1786;p119: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PhAnim="0" showMasterSp="0">
  <p:cSld>
    <p:spTree>
      <p:nvGrpSpPr>
        <p:cNvPr id="1801" name="Shape 1801"/>
        <p:cNvGrpSpPr/>
        <p:nvPr/>
      </p:nvGrpSpPr>
      <p:grpSpPr>
        <a:xfrm>
          <a:off x="0" y="0"/>
          <a:ext cx="0" cy="0"/>
          <a:chOff x="0" y="0"/>
          <a:chExt cx="0" cy="0"/>
        </a:xfrm>
      </p:grpSpPr>
      <p:sp>
        <p:nvSpPr>
          <p:cNvPr id="1802" name="Google Shape;1802;p120: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803" name="Google Shape;1803;p120: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PhAnim="0" showMasterSp="0">
  <p:cSld>
    <p:spTree>
      <p:nvGrpSpPr>
        <p:cNvPr id="1816" name="Shape 1816"/>
        <p:cNvGrpSpPr/>
        <p:nvPr/>
      </p:nvGrpSpPr>
      <p:grpSpPr>
        <a:xfrm>
          <a:off x="0" y="0"/>
          <a:ext cx="0" cy="0"/>
          <a:chOff x="0" y="0"/>
          <a:chExt cx="0" cy="0"/>
        </a:xfrm>
      </p:grpSpPr>
      <p:sp>
        <p:nvSpPr>
          <p:cNvPr id="1817" name="Google Shape;1817;p121: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818" name="Google Shape;1818;p121: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PhAnim="0" showMasterSp="0">
  <p:cSld>
    <p:spTree>
      <p:nvGrpSpPr>
        <p:cNvPr id="1825" name="Shape 1825"/>
        <p:cNvGrpSpPr/>
        <p:nvPr/>
      </p:nvGrpSpPr>
      <p:grpSpPr>
        <a:xfrm>
          <a:off x="0" y="0"/>
          <a:ext cx="0" cy="0"/>
          <a:chOff x="0" y="0"/>
          <a:chExt cx="0" cy="0"/>
        </a:xfrm>
      </p:grpSpPr>
      <p:sp>
        <p:nvSpPr>
          <p:cNvPr id="1826" name="Google Shape;1826;p122: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827" name="Google Shape;1827;p122: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PhAnim="0" showMasterSp="0">
  <p:cSld>
    <p:spTree>
      <p:nvGrpSpPr>
        <p:cNvPr id="1835" name="Shape 1835"/>
        <p:cNvGrpSpPr/>
        <p:nvPr/>
      </p:nvGrpSpPr>
      <p:grpSpPr>
        <a:xfrm>
          <a:off x="0" y="0"/>
          <a:ext cx="0" cy="0"/>
          <a:chOff x="0" y="0"/>
          <a:chExt cx="0" cy="0"/>
        </a:xfrm>
      </p:grpSpPr>
      <p:sp>
        <p:nvSpPr>
          <p:cNvPr id="1836" name="Google Shape;1836;p123: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837" name="Google Shape;1837;p123: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PhAnim="0" showMasterSp="0">
  <p:cSld>
    <p:spTree>
      <p:nvGrpSpPr>
        <p:cNvPr id="178" name="Shape 178"/>
        <p:cNvGrpSpPr/>
        <p:nvPr/>
      </p:nvGrpSpPr>
      <p:grpSpPr>
        <a:xfrm>
          <a:off x="0" y="0"/>
          <a:ext cx="0" cy="0"/>
          <a:chOff x="0" y="0"/>
          <a:chExt cx="0" cy="0"/>
        </a:xfrm>
      </p:grpSpPr>
      <p:sp>
        <p:nvSpPr>
          <p:cNvPr id="179" name="Google Shape;179;p13: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80" name="Google Shape;180;p13: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showMasterPhAnim="0" showMasterSp="0">
  <p:cSld>
    <p:spTree>
      <p:nvGrpSpPr>
        <p:cNvPr id="1843" name="Shape 1843"/>
        <p:cNvGrpSpPr/>
        <p:nvPr/>
      </p:nvGrpSpPr>
      <p:grpSpPr>
        <a:xfrm>
          <a:off x="0" y="0"/>
          <a:ext cx="0" cy="0"/>
          <a:chOff x="0" y="0"/>
          <a:chExt cx="0" cy="0"/>
        </a:xfrm>
      </p:grpSpPr>
      <p:sp>
        <p:nvSpPr>
          <p:cNvPr id="1844" name="Google Shape;1844;p124: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845" name="Google Shape;1845;p124: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showMasterPhAnim="0" showMasterSp="0">
  <p:cSld>
    <p:spTree>
      <p:nvGrpSpPr>
        <p:cNvPr id="1853" name="Shape 1853"/>
        <p:cNvGrpSpPr/>
        <p:nvPr/>
      </p:nvGrpSpPr>
      <p:grpSpPr>
        <a:xfrm>
          <a:off x="0" y="0"/>
          <a:ext cx="0" cy="0"/>
          <a:chOff x="0" y="0"/>
          <a:chExt cx="0" cy="0"/>
        </a:xfrm>
      </p:grpSpPr>
      <p:sp>
        <p:nvSpPr>
          <p:cNvPr id="1854" name="Google Shape;1854;p125: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855" name="Google Shape;1855;p125: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showMasterPhAnim="0" showMasterSp="0">
  <p:cSld>
    <p:spTree>
      <p:nvGrpSpPr>
        <p:cNvPr id="1861" name="Shape 1861"/>
        <p:cNvGrpSpPr/>
        <p:nvPr/>
      </p:nvGrpSpPr>
      <p:grpSpPr>
        <a:xfrm>
          <a:off x="0" y="0"/>
          <a:ext cx="0" cy="0"/>
          <a:chOff x="0" y="0"/>
          <a:chExt cx="0" cy="0"/>
        </a:xfrm>
      </p:grpSpPr>
      <p:sp>
        <p:nvSpPr>
          <p:cNvPr id="1862" name="Google Shape;1862;p126: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863" name="Google Shape;1863;p126: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showMasterPhAnim="0" showMasterSp="0">
  <p:cSld>
    <p:spTree>
      <p:nvGrpSpPr>
        <p:cNvPr id="1869" name="Shape 1869"/>
        <p:cNvGrpSpPr/>
        <p:nvPr/>
      </p:nvGrpSpPr>
      <p:grpSpPr>
        <a:xfrm>
          <a:off x="0" y="0"/>
          <a:ext cx="0" cy="0"/>
          <a:chOff x="0" y="0"/>
          <a:chExt cx="0" cy="0"/>
        </a:xfrm>
      </p:grpSpPr>
      <p:sp>
        <p:nvSpPr>
          <p:cNvPr id="1870" name="Google Shape;1870;p127: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871" name="Google Shape;1871;p127: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showMasterPhAnim="0" showMasterSp="0">
  <p:cSld>
    <p:spTree>
      <p:nvGrpSpPr>
        <p:cNvPr id="1878" name="Shape 1878"/>
        <p:cNvGrpSpPr/>
        <p:nvPr/>
      </p:nvGrpSpPr>
      <p:grpSpPr>
        <a:xfrm>
          <a:off x="0" y="0"/>
          <a:ext cx="0" cy="0"/>
          <a:chOff x="0" y="0"/>
          <a:chExt cx="0" cy="0"/>
        </a:xfrm>
      </p:grpSpPr>
      <p:sp>
        <p:nvSpPr>
          <p:cNvPr id="1879" name="Google Shape;1879;p128: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880" name="Google Shape;1880;p128: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showMasterPhAnim="0" showMasterSp="0">
  <p:cSld>
    <p:spTree>
      <p:nvGrpSpPr>
        <p:cNvPr id="1888" name="Shape 1888"/>
        <p:cNvGrpSpPr/>
        <p:nvPr/>
      </p:nvGrpSpPr>
      <p:grpSpPr>
        <a:xfrm>
          <a:off x="0" y="0"/>
          <a:ext cx="0" cy="0"/>
          <a:chOff x="0" y="0"/>
          <a:chExt cx="0" cy="0"/>
        </a:xfrm>
      </p:grpSpPr>
      <p:sp>
        <p:nvSpPr>
          <p:cNvPr id="1889" name="Google Shape;1889;p129: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890" name="Google Shape;1890;p129: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showMasterPhAnim="0" showMasterSp="0">
  <p:cSld>
    <p:spTree>
      <p:nvGrpSpPr>
        <p:cNvPr id="1897" name="Shape 1897"/>
        <p:cNvGrpSpPr/>
        <p:nvPr/>
      </p:nvGrpSpPr>
      <p:grpSpPr>
        <a:xfrm>
          <a:off x="0" y="0"/>
          <a:ext cx="0" cy="0"/>
          <a:chOff x="0" y="0"/>
          <a:chExt cx="0" cy="0"/>
        </a:xfrm>
      </p:grpSpPr>
      <p:sp>
        <p:nvSpPr>
          <p:cNvPr id="1898" name="Google Shape;1898;p130: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899" name="Google Shape;1899;p130: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showMasterPhAnim="0" showMasterSp="0">
  <p:cSld>
    <p:spTree>
      <p:nvGrpSpPr>
        <p:cNvPr id="1906" name="Shape 1906"/>
        <p:cNvGrpSpPr/>
        <p:nvPr/>
      </p:nvGrpSpPr>
      <p:grpSpPr>
        <a:xfrm>
          <a:off x="0" y="0"/>
          <a:ext cx="0" cy="0"/>
          <a:chOff x="0" y="0"/>
          <a:chExt cx="0" cy="0"/>
        </a:xfrm>
      </p:grpSpPr>
      <p:sp>
        <p:nvSpPr>
          <p:cNvPr id="1907" name="Google Shape;1907;p131: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908" name="Google Shape;1908;p131: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showMasterPhAnim="0" showMasterSp="0">
  <p:cSld>
    <p:spTree>
      <p:nvGrpSpPr>
        <p:cNvPr id="1915" name="Shape 1915"/>
        <p:cNvGrpSpPr/>
        <p:nvPr/>
      </p:nvGrpSpPr>
      <p:grpSpPr>
        <a:xfrm>
          <a:off x="0" y="0"/>
          <a:ext cx="0" cy="0"/>
          <a:chOff x="0" y="0"/>
          <a:chExt cx="0" cy="0"/>
        </a:xfrm>
      </p:grpSpPr>
      <p:sp>
        <p:nvSpPr>
          <p:cNvPr id="1916" name="Google Shape;1916;p132: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917" name="Google Shape;1917;p132: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showMasterPhAnim="0" showMasterSp="0">
  <p:cSld>
    <p:spTree>
      <p:nvGrpSpPr>
        <p:cNvPr id="1926" name="Shape 1926"/>
        <p:cNvGrpSpPr/>
        <p:nvPr/>
      </p:nvGrpSpPr>
      <p:grpSpPr>
        <a:xfrm>
          <a:off x="0" y="0"/>
          <a:ext cx="0" cy="0"/>
          <a:chOff x="0" y="0"/>
          <a:chExt cx="0" cy="0"/>
        </a:xfrm>
      </p:grpSpPr>
      <p:sp>
        <p:nvSpPr>
          <p:cNvPr id="1927" name="Google Shape;1927;p133: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928" name="Google Shape;1928;p133: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PhAnim="0" showMasterSp="0">
  <p:cSld>
    <p:spTree>
      <p:nvGrpSpPr>
        <p:cNvPr id="191" name="Shape 191"/>
        <p:cNvGrpSpPr/>
        <p:nvPr/>
      </p:nvGrpSpPr>
      <p:grpSpPr>
        <a:xfrm>
          <a:off x="0" y="0"/>
          <a:ext cx="0" cy="0"/>
          <a:chOff x="0" y="0"/>
          <a:chExt cx="0" cy="0"/>
        </a:xfrm>
      </p:grpSpPr>
      <p:sp>
        <p:nvSpPr>
          <p:cNvPr id="192" name="Google Shape;192;p14: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93" name="Google Shape;193;p14: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showMasterPhAnim="0" showMasterSp="0">
  <p:cSld>
    <p:spTree>
      <p:nvGrpSpPr>
        <p:cNvPr id="1936" name="Shape 1936"/>
        <p:cNvGrpSpPr/>
        <p:nvPr/>
      </p:nvGrpSpPr>
      <p:grpSpPr>
        <a:xfrm>
          <a:off x="0" y="0"/>
          <a:ext cx="0" cy="0"/>
          <a:chOff x="0" y="0"/>
          <a:chExt cx="0" cy="0"/>
        </a:xfrm>
      </p:grpSpPr>
      <p:sp>
        <p:nvSpPr>
          <p:cNvPr id="1937" name="Google Shape;1937;p134: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938" name="Google Shape;1938;p134: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showMasterPhAnim="0" showMasterSp="0">
  <p:cSld>
    <p:spTree>
      <p:nvGrpSpPr>
        <p:cNvPr id="1945" name="Shape 1945"/>
        <p:cNvGrpSpPr/>
        <p:nvPr/>
      </p:nvGrpSpPr>
      <p:grpSpPr>
        <a:xfrm>
          <a:off x="0" y="0"/>
          <a:ext cx="0" cy="0"/>
          <a:chOff x="0" y="0"/>
          <a:chExt cx="0" cy="0"/>
        </a:xfrm>
      </p:grpSpPr>
      <p:sp>
        <p:nvSpPr>
          <p:cNvPr id="1946" name="Google Shape;1946;p135: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947" name="Google Shape;1947;p135: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showMasterPhAnim="0" showMasterSp="0">
  <p:cSld>
    <p:spTree>
      <p:nvGrpSpPr>
        <p:cNvPr id="1956" name="Shape 1956"/>
        <p:cNvGrpSpPr/>
        <p:nvPr/>
      </p:nvGrpSpPr>
      <p:grpSpPr>
        <a:xfrm>
          <a:off x="0" y="0"/>
          <a:ext cx="0" cy="0"/>
          <a:chOff x="0" y="0"/>
          <a:chExt cx="0" cy="0"/>
        </a:xfrm>
      </p:grpSpPr>
      <p:sp>
        <p:nvSpPr>
          <p:cNvPr id="1957" name="Google Shape;1957;p136: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958" name="Google Shape;1958;p136: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showMasterPhAnim="0" showMasterSp="0">
  <p:cSld>
    <p:spTree>
      <p:nvGrpSpPr>
        <p:cNvPr id="1967" name="Shape 1967"/>
        <p:cNvGrpSpPr/>
        <p:nvPr/>
      </p:nvGrpSpPr>
      <p:grpSpPr>
        <a:xfrm>
          <a:off x="0" y="0"/>
          <a:ext cx="0" cy="0"/>
          <a:chOff x="0" y="0"/>
          <a:chExt cx="0" cy="0"/>
        </a:xfrm>
      </p:grpSpPr>
      <p:sp>
        <p:nvSpPr>
          <p:cNvPr id="1968" name="Google Shape;1968;p137: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969" name="Google Shape;1969;p137: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showMasterPhAnim="0" showMasterSp="0">
  <p:cSld>
    <p:spTree>
      <p:nvGrpSpPr>
        <p:cNvPr id="1977" name="Shape 1977"/>
        <p:cNvGrpSpPr/>
        <p:nvPr/>
      </p:nvGrpSpPr>
      <p:grpSpPr>
        <a:xfrm>
          <a:off x="0" y="0"/>
          <a:ext cx="0" cy="0"/>
          <a:chOff x="0" y="0"/>
          <a:chExt cx="0" cy="0"/>
        </a:xfrm>
      </p:grpSpPr>
      <p:sp>
        <p:nvSpPr>
          <p:cNvPr id="1978" name="Google Shape;1978;g77f8161219_4_15: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979" name="Google Shape;1979;g77f8161219_4_15: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showMasterPhAnim="0" showMasterSp="0">
  <p:cSld>
    <p:spTree>
      <p:nvGrpSpPr>
        <p:cNvPr id="1987" name="Shape 1987"/>
        <p:cNvGrpSpPr/>
        <p:nvPr/>
      </p:nvGrpSpPr>
      <p:grpSpPr>
        <a:xfrm>
          <a:off x="0" y="0"/>
          <a:ext cx="0" cy="0"/>
          <a:chOff x="0" y="0"/>
          <a:chExt cx="0" cy="0"/>
        </a:xfrm>
      </p:grpSpPr>
      <p:sp>
        <p:nvSpPr>
          <p:cNvPr id="1988" name="Google Shape;1988;g77f8161219_4_26: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989" name="Google Shape;1989;g77f8161219_4_26: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showMasterPhAnim="0" showMasterSp="0">
  <p:cSld>
    <p:spTree>
      <p:nvGrpSpPr>
        <p:cNvPr id="1997" name="Shape 1997"/>
        <p:cNvGrpSpPr/>
        <p:nvPr/>
      </p:nvGrpSpPr>
      <p:grpSpPr>
        <a:xfrm>
          <a:off x="0" y="0"/>
          <a:ext cx="0" cy="0"/>
          <a:chOff x="0" y="0"/>
          <a:chExt cx="0" cy="0"/>
        </a:xfrm>
      </p:grpSpPr>
      <p:sp>
        <p:nvSpPr>
          <p:cNvPr id="1998" name="Google Shape;1998;g77f8161219_4_35: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999" name="Google Shape;1999;g77f8161219_4_35: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showMasterPhAnim="0" showMasterSp="0">
  <p:cSld>
    <p:spTree>
      <p:nvGrpSpPr>
        <p:cNvPr id="2008" name="Shape 2008"/>
        <p:cNvGrpSpPr/>
        <p:nvPr/>
      </p:nvGrpSpPr>
      <p:grpSpPr>
        <a:xfrm>
          <a:off x="0" y="0"/>
          <a:ext cx="0" cy="0"/>
          <a:chOff x="0" y="0"/>
          <a:chExt cx="0" cy="0"/>
        </a:xfrm>
      </p:grpSpPr>
      <p:sp>
        <p:nvSpPr>
          <p:cNvPr id="2009" name="Google Shape;2009;g77f8161219_4_44: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010" name="Google Shape;2010;g77f8161219_4_44: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showMasterPhAnim="0" showMasterSp="0">
  <p:cSld>
    <p:spTree>
      <p:nvGrpSpPr>
        <p:cNvPr id="2019" name="Shape 2019"/>
        <p:cNvGrpSpPr/>
        <p:nvPr/>
      </p:nvGrpSpPr>
      <p:grpSpPr>
        <a:xfrm>
          <a:off x="0" y="0"/>
          <a:ext cx="0" cy="0"/>
          <a:chOff x="0" y="0"/>
          <a:chExt cx="0" cy="0"/>
        </a:xfrm>
      </p:grpSpPr>
      <p:sp>
        <p:nvSpPr>
          <p:cNvPr id="2020" name="Google Shape;2020;g77f8161219_4_51: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021" name="Google Shape;2021;g77f8161219_4_51: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showMasterPhAnim="0" showMasterSp="0">
  <p:cSld>
    <p:spTree>
      <p:nvGrpSpPr>
        <p:cNvPr id="2030" name="Shape 2030"/>
        <p:cNvGrpSpPr/>
        <p:nvPr/>
      </p:nvGrpSpPr>
      <p:grpSpPr>
        <a:xfrm>
          <a:off x="0" y="0"/>
          <a:ext cx="0" cy="0"/>
          <a:chOff x="0" y="0"/>
          <a:chExt cx="0" cy="0"/>
        </a:xfrm>
      </p:grpSpPr>
      <p:sp>
        <p:nvSpPr>
          <p:cNvPr id="2031" name="Google Shape;2031;g77f8161219_4_58: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032" name="Google Shape;2032;g77f8161219_4_58: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PhAnim="0" showMasterSp="0">
  <p:cSld>
    <p:spTree>
      <p:nvGrpSpPr>
        <p:cNvPr id="214" name="Shape 214"/>
        <p:cNvGrpSpPr/>
        <p:nvPr/>
      </p:nvGrpSpPr>
      <p:grpSpPr>
        <a:xfrm>
          <a:off x="0" y="0"/>
          <a:ext cx="0" cy="0"/>
          <a:chOff x="0" y="0"/>
          <a:chExt cx="0" cy="0"/>
        </a:xfrm>
      </p:grpSpPr>
      <p:sp>
        <p:nvSpPr>
          <p:cNvPr id="215" name="Google Shape;215;p15: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16" name="Google Shape;216;p15: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showMasterPhAnim="0" showMasterSp="0">
  <p:cSld>
    <p:spTree>
      <p:nvGrpSpPr>
        <p:cNvPr id="2040" name="Shape 2040"/>
        <p:cNvGrpSpPr/>
        <p:nvPr/>
      </p:nvGrpSpPr>
      <p:grpSpPr>
        <a:xfrm>
          <a:off x="0" y="0"/>
          <a:ext cx="0" cy="0"/>
          <a:chOff x="0" y="0"/>
          <a:chExt cx="0" cy="0"/>
        </a:xfrm>
      </p:grpSpPr>
      <p:sp>
        <p:nvSpPr>
          <p:cNvPr id="2041" name="Google Shape;2041;g77f8161219_4_72: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042" name="Google Shape;2042;g77f8161219_4_72: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showMasterPhAnim="0" showMasterSp="0">
  <p:cSld>
    <p:spTree>
      <p:nvGrpSpPr>
        <p:cNvPr id="2051" name="Shape 2051"/>
        <p:cNvGrpSpPr/>
        <p:nvPr/>
      </p:nvGrpSpPr>
      <p:grpSpPr>
        <a:xfrm>
          <a:off x="0" y="0"/>
          <a:ext cx="0" cy="0"/>
          <a:chOff x="0" y="0"/>
          <a:chExt cx="0" cy="0"/>
        </a:xfrm>
      </p:grpSpPr>
      <p:sp>
        <p:nvSpPr>
          <p:cNvPr id="2052" name="Google Shape;2052;g77f8161219_4_79: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053" name="Google Shape;2053;g77f8161219_4_79: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showMasterPhAnim="0" showMasterSp="0">
  <p:cSld>
    <p:spTree>
      <p:nvGrpSpPr>
        <p:cNvPr id="2061" name="Shape 2061"/>
        <p:cNvGrpSpPr/>
        <p:nvPr/>
      </p:nvGrpSpPr>
      <p:grpSpPr>
        <a:xfrm>
          <a:off x="0" y="0"/>
          <a:ext cx="0" cy="0"/>
          <a:chOff x="0" y="0"/>
          <a:chExt cx="0" cy="0"/>
        </a:xfrm>
      </p:grpSpPr>
      <p:sp>
        <p:nvSpPr>
          <p:cNvPr id="2062" name="Google Shape;2062;g77f8161219_4_86: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063" name="Google Shape;2063;g77f8161219_4_86: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showMasterPhAnim="0" showMasterSp="0">
  <p:cSld>
    <p:spTree>
      <p:nvGrpSpPr>
        <p:cNvPr id="2071" name="Shape 2071"/>
        <p:cNvGrpSpPr/>
        <p:nvPr/>
      </p:nvGrpSpPr>
      <p:grpSpPr>
        <a:xfrm>
          <a:off x="0" y="0"/>
          <a:ext cx="0" cy="0"/>
          <a:chOff x="0" y="0"/>
          <a:chExt cx="0" cy="0"/>
        </a:xfrm>
      </p:grpSpPr>
      <p:sp>
        <p:nvSpPr>
          <p:cNvPr id="2072" name="Google Shape;2072;g77f8161219_4_93: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073" name="Google Shape;2073;g77f8161219_4_93: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showMasterPhAnim="0" showMasterSp="0">
  <p:cSld>
    <p:spTree>
      <p:nvGrpSpPr>
        <p:cNvPr id="2082" name="Shape 2082"/>
        <p:cNvGrpSpPr/>
        <p:nvPr/>
      </p:nvGrpSpPr>
      <p:grpSpPr>
        <a:xfrm>
          <a:off x="0" y="0"/>
          <a:ext cx="0" cy="0"/>
          <a:chOff x="0" y="0"/>
          <a:chExt cx="0" cy="0"/>
        </a:xfrm>
      </p:grpSpPr>
      <p:sp>
        <p:nvSpPr>
          <p:cNvPr id="2083" name="Google Shape;2083;g77f8161219_4_105: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084" name="Google Shape;2084;g77f8161219_4_105: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showMasterPhAnim="0" showMasterSp="0">
  <p:cSld>
    <p:spTree>
      <p:nvGrpSpPr>
        <p:cNvPr id="2093" name="Shape 2093"/>
        <p:cNvGrpSpPr/>
        <p:nvPr/>
      </p:nvGrpSpPr>
      <p:grpSpPr>
        <a:xfrm>
          <a:off x="0" y="0"/>
          <a:ext cx="0" cy="0"/>
          <a:chOff x="0" y="0"/>
          <a:chExt cx="0" cy="0"/>
        </a:xfrm>
      </p:grpSpPr>
      <p:sp>
        <p:nvSpPr>
          <p:cNvPr id="2094" name="Google Shape;2094;g77f8161219_4_112: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095" name="Google Shape;2095;g77f8161219_4_112: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showMasterPhAnim="0" showMasterSp="0">
  <p:cSld>
    <p:spTree>
      <p:nvGrpSpPr>
        <p:cNvPr id="2103" name="Shape 2103"/>
        <p:cNvGrpSpPr/>
        <p:nvPr/>
      </p:nvGrpSpPr>
      <p:grpSpPr>
        <a:xfrm>
          <a:off x="0" y="0"/>
          <a:ext cx="0" cy="0"/>
          <a:chOff x="0" y="0"/>
          <a:chExt cx="0" cy="0"/>
        </a:xfrm>
      </p:grpSpPr>
      <p:sp>
        <p:nvSpPr>
          <p:cNvPr id="2104" name="Google Shape;2104;g77f8161219_4_119: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105" name="Google Shape;2105;g77f8161219_4_119: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showMasterPhAnim="0" showMasterSp="0">
  <p:cSld>
    <p:spTree>
      <p:nvGrpSpPr>
        <p:cNvPr id="2113" name="Shape 2113"/>
        <p:cNvGrpSpPr/>
        <p:nvPr/>
      </p:nvGrpSpPr>
      <p:grpSpPr>
        <a:xfrm>
          <a:off x="0" y="0"/>
          <a:ext cx="0" cy="0"/>
          <a:chOff x="0" y="0"/>
          <a:chExt cx="0" cy="0"/>
        </a:xfrm>
      </p:grpSpPr>
      <p:sp>
        <p:nvSpPr>
          <p:cNvPr id="2114" name="Google Shape;2114;g77f8161219_4_126: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115" name="Google Shape;2115;g77f8161219_4_126: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showMasterPhAnim="0" showMasterSp="0">
  <p:cSld>
    <p:spTree>
      <p:nvGrpSpPr>
        <p:cNvPr id="2123" name="Shape 2123"/>
        <p:cNvGrpSpPr/>
        <p:nvPr/>
      </p:nvGrpSpPr>
      <p:grpSpPr>
        <a:xfrm>
          <a:off x="0" y="0"/>
          <a:ext cx="0" cy="0"/>
          <a:chOff x="0" y="0"/>
          <a:chExt cx="0" cy="0"/>
        </a:xfrm>
      </p:grpSpPr>
      <p:sp>
        <p:nvSpPr>
          <p:cNvPr id="2124" name="Google Shape;2124;g77f8161219_4_133: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125" name="Google Shape;2125;g77f8161219_4_133: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showMasterPhAnim="0" showMasterSp="0">
  <p:cSld>
    <p:spTree>
      <p:nvGrpSpPr>
        <p:cNvPr id="2134" name="Shape 2134"/>
        <p:cNvGrpSpPr/>
        <p:nvPr/>
      </p:nvGrpSpPr>
      <p:grpSpPr>
        <a:xfrm>
          <a:off x="0" y="0"/>
          <a:ext cx="0" cy="0"/>
          <a:chOff x="0" y="0"/>
          <a:chExt cx="0" cy="0"/>
        </a:xfrm>
      </p:grpSpPr>
      <p:sp>
        <p:nvSpPr>
          <p:cNvPr id="2135" name="Google Shape;2135;g77f8161219_4_140: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136" name="Google Shape;2136;g77f8161219_4_140: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PhAnim="0" showMasterSp="0">
  <p:cSld>
    <p:spTree>
      <p:nvGrpSpPr>
        <p:cNvPr id="230" name="Shape 230"/>
        <p:cNvGrpSpPr/>
        <p:nvPr/>
      </p:nvGrpSpPr>
      <p:grpSpPr>
        <a:xfrm>
          <a:off x="0" y="0"/>
          <a:ext cx="0" cy="0"/>
          <a:chOff x="0" y="0"/>
          <a:chExt cx="0" cy="0"/>
        </a:xfrm>
      </p:grpSpPr>
      <p:sp>
        <p:nvSpPr>
          <p:cNvPr id="231" name="Google Shape;231;p16: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32" name="Google Shape;232;p16: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showMasterPhAnim="0" showMasterSp="0">
  <p:cSld>
    <p:spTree>
      <p:nvGrpSpPr>
        <p:cNvPr id="2144" name="Shape 2144"/>
        <p:cNvGrpSpPr/>
        <p:nvPr/>
      </p:nvGrpSpPr>
      <p:grpSpPr>
        <a:xfrm>
          <a:off x="0" y="0"/>
          <a:ext cx="0" cy="0"/>
          <a:chOff x="0" y="0"/>
          <a:chExt cx="0" cy="0"/>
        </a:xfrm>
      </p:grpSpPr>
      <p:sp>
        <p:nvSpPr>
          <p:cNvPr id="2145" name="Google Shape;2145;g77f8161219_4_153: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146" name="Google Shape;2146;g77f8161219_4_153: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showMasterPhAnim="0" showMasterSp="0">
  <p:cSld>
    <p:spTree>
      <p:nvGrpSpPr>
        <p:cNvPr id="2154" name="Shape 2154"/>
        <p:cNvGrpSpPr/>
        <p:nvPr/>
      </p:nvGrpSpPr>
      <p:grpSpPr>
        <a:xfrm>
          <a:off x="0" y="0"/>
          <a:ext cx="0" cy="0"/>
          <a:chOff x="0" y="0"/>
          <a:chExt cx="0" cy="0"/>
        </a:xfrm>
      </p:grpSpPr>
      <p:sp>
        <p:nvSpPr>
          <p:cNvPr id="2155" name="Google Shape;2155;g77f8161219_4_160: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156" name="Google Shape;2156;g77f8161219_4_160: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showMasterPhAnim="0" showMasterSp="0">
  <p:cSld>
    <p:spTree>
      <p:nvGrpSpPr>
        <p:cNvPr id="2165" name="Shape 2165"/>
        <p:cNvGrpSpPr/>
        <p:nvPr/>
      </p:nvGrpSpPr>
      <p:grpSpPr>
        <a:xfrm>
          <a:off x="0" y="0"/>
          <a:ext cx="0" cy="0"/>
          <a:chOff x="0" y="0"/>
          <a:chExt cx="0" cy="0"/>
        </a:xfrm>
      </p:grpSpPr>
      <p:sp>
        <p:nvSpPr>
          <p:cNvPr id="2166" name="Google Shape;2166;g77f8161219_4_169: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167" name="Google Shape;2167;g77f8161219_4_169: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showMasterPhAnim="0" showMasterSp="0">
  <p:cSld>
    <p:spTree>
      <p:nvGrpSpPr>
        <p:cNvPr id="2176" name="Shape 2176"/>
        <p:cNvGrpSpPr/>
        <p:nvPr/>
      </p:nvGrpSpPr>
      <p:grpSpPr>
        <a:xfrm>
          <a:off x="0" y="0"/>
          <a:ext cx="0" cy="0"/>
          <a:chOff x="0" y="0"/>
          <a:chExt cx="0" cy="0"/>
        </a:xfrm>
      </p:grpSpPr>
      <p:sp>
        <p:nvSpPr>
          <p:cNvPr id="2177" name="Google Shape;2177;g77f8161219_4_176: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178" name="Google Shape;2178;g77f8161219_4_176: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showMasterPhAnim="0" showMasterSp="0">
  <p:cSld>
    <p:spTree>
      <p:nvGrpSpPr>
        <p:cNvPr id="2186" name="Shape 2186"/>
        <p:cNvGrpSpPr/>
        <p:nvPr/>
      </p:nvGrpSpPr>
      <p:grpSpPr>
        <a:xfrm>
          <a:off x="0" y="0"/>
          <a:ext cx="0" cy="0"/>
          <a:chOff x="0" y="0"/>
          <a:chExt cx="0" cy="0"/>
        </a:xfrm>
      </p:grpSpPr>
      <p:sp>
        <p:nvSpPr>
          <p:cNvPr id="2187" name="Google Shape;2187;g77f8161219_4_183: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188" name="Google Shape;2188;g77f8161219_4_183: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showMasterPhAnim="0" showMasterSp="0">
  <p:cSld>
    <p:spTree>
      <p:nvGrpSpPr>
        <p:cNvPr id="2197" name="Shape 2197"/>
        <p:cNvGrpSpPr/>
        <p:nvPr/>
      </p:nvGrpSpPr>
      <p:grpSpPr>
        <a:xfrm>
          <a:off x="0" y="0"/>
          <a:ext cx="0" cy="0"/>
          <a:chOff x="0" y="0"/>
          <a:chExt cx="0" cy="0"/>
        </a:xfrm>
      </p:grpSpPr>
      <p:sp>
        <p:nvSpPr>
          <p:cNvPr id="2198" name="Google Shape;2198;g77f8161219_4_193: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199" name="Google Shape;2199;g77f8161219_4_193: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showMasterPhAnim="0" showMasterSp="0">
  <p:cSld>
    <p:spTree>
      <p:nvGrpSpPr>
        <p:cNvPr id="2208" name="Shape 2208"/>
        <p:cNvGrpSpPr/>
        <p:nvPr/>
      </p:nvGrpSpPr>
      <p:grpSpPr>
        <a:xfrm>
          <a:off x="0" y="0"/>
          <a:ext cx="0" cy="0"/>
          <a:chOff x="0" y="0"/>
          <a:chExt cx="0" cy="0"/>
        </a:xfrm>
      </p:grpSpPr>
      <p:sp>
        <p:nvSpPr>
          <p:cNvPr id="2209" name="Google Shape;2209;g77f8161219_4_200: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210" name="Google Shape;2210;g77f8161219_4_200: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showMasterPhAnim="0" showMasterSp="0">
  <p:cSld>
    <p:spTree>
      <p:nvGrpSpPr>
        <p:cNvPr id="2218" name="Shape 2218"/>
        <p:cNvGrpSpPr/>
        <p:nvPr/>
      </p:nvGrpSpPr>
      <p:grpSpPr>
        <a:xfrm>
          <a:off x="0" y="0"/>
          <a:ext cx="0" cy="0"/>
          <a:chOff x="0" y="0"/>
          <a:chExt cx="0" cy="0"/>
        </a:xfrm>
      </p:grpSpPr>
      <p:sp>
        <p:nvSpPr>
          <p:cNvPr id="2219" name="Google Shape;2219;g77f8161219_4_211: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220" name="Google Shape;2220;g77f8161219_4_211: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showMasterPhAnim="0" showMasterSp="0">
  <p:cSld>
    <p:spTree>
      <p:nvGrpSpPr>
        <p:cNvPr id="2229" name="Shape 2229"/>
        <p:cNvGrpSpPr/>
        <p:nvPr/>
      </p:nvGrpSpPr>
      <p:grpSpPr>
        <a:xfrm>
          <a:off x="0" y="0"/>
          <a:ext cx="0" cy="0"/>
          <a:chOff x="0" y="0"/>
          <a:chExt cx="0" cy="0"/>
        </a:xfrm>
      </p:grpSpPr>
      <p:sp>
        <p:nvSpPr>
          <p:cNvPr id="2230" name="Google Shape;2230;g77f8161219_4_219: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231" name="Google Shape;2231;g77f8161219_4_219: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showMasterPhAnim="0" showMasterSp="0">
  <p:cSld>
    <p:spTree>
      <p:nvGrpSpPr>
        <p:cNvPr id="2239" name="Shape 2239"/>
        <p:cNvGrpSpPr/>
        <p:nvPr/>
      </p:nvGrpSpPr>
      <p:grpSpPr>
        <a:xfrm>
          <a:off x="0" y="0"/>
          <a:ext cx="0" cy="0"/>
          <a:chOff x="0" y="0"/>
          <a:chExt cx="0" cy="0"/>
        </a:xfrm>
      </p:grpSpPr>
      <p:sp>
        <p:nvSpPr>
          <p:cNvPr id="2240" name="Google Shape;2240;g77f8161219_4_226: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241" name="Google Shape;2241;g77f8161219_4_226: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PhAnim="0" showMasterSp="0">
  <p:cSld>
    <p:spTree>
      <p:nvGrpSpPr>
        <p:cNvPr id="239" name="Shape 239"/>
        <p:cNvGrpSpPr/>
        <p:nvPr/>
      </p:nvGrpSpPr>
      <p:grpSpPr>
        <a:xfrm>
          <a:off x="0" y="0"/>
          <a:ext cx="0" cy="0"/>
          <a:chOff x="0" y="0"/>
          <a:chExt cx="0" cy="0"/>
        </a:xfrm>
      </p:grpSpPr>
      <p:sp>
        <p:nvSpPr>
          <p:cNvPr id="240" name="Google Shape;240;p17: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41" name="Google Shape;241;p17: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showMasterPhAnim="0" showMasterSp="0">
  <p:cSld>
    <p:spTree>
      <p:nvGrpSpPr>
        <p:cNvPr id="2249" name="Shape 2249"/>
        <p:cNvGrpSpPr/>
        <p:nvPr/>
      </p:nvGrpSpPr>
      <p:grpSpPr>
        <a:xfrm>
          <a:off x="0" y="0"/>
          <a:ext cx="0" cy="0"/>
          <a:chOff x="0" y="0"/>
          <a:chExt cx="0" cy="0"/>
        </a:xfrm>
      </p:grpSpPr>
      <p:sp>
        <p:nvSpPr>
          <p:cNvPr id="2250" name="Google Shape;2250;g77f8161219_4_235: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251" name="Google Shape;2251;g77f8161219_4_235: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showMasterPhAnim="0" showMasterSp="0">
  <p:cSld>
    <p:spTree>
      <p:nvGrpSpPr>
        <p:cNvPr id="2259" name="Shape 2259"/>
        <p:cNvGrpSpPr/>
        <p:nvPr/>
      </p:nvGrpSpPr>
      <p:grpSpPr>
        <a:xfrm>
          <a:off x="0" y="0"/>
          <a:ext cx="0" cy="0"/>
          <a:chOff x="0" y="0"/>
          <a:chExt cx="0" cy="0"/>
        </a:xfrm>
      </p:grpSpPr>
      <p:sp>
        <p:nvSpPr>
          <p:cNvPr id="2260" name="Google Shape;2260;g7759b1282b_0_195:notes"/>
          <p:cNvSpPr/>
          <p:nvPr>
            <p:ph type="sldImg" idx="2"/>
          </p:nvPr>
        </p:nvSpPr>
        <p:spPr>
          <a:xfrm>
            <a:off x="677867" y="514350"/>
            <a:ext cx="10837200" cy="2571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1" name="Google Shape;2261;g7759b1282b_0_195: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000">
              <a:solidFill>
                <a:schemeClr val="dk1"/>
              </a:solidFill>
              <a:highlight>
                <a:srgbClr val="FFFFFF"/>
              </a:highlight>
            </a:endParaRPr>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showMasterPhAnim="0" showMasterSp="0">
  <p:cSld>
    <p:spTree>
      <p:nvGrpSpPr>
        <p:cNvPr id="2279" name="Shape 2279"/>
        <p:cNvGrpSpPr/>
        <p:nvPr/>
      </p:nvGrpSpPr>
      <p:grpSpPr>
        <a:xfrm>
          <a:off x="0" y="0"/>
          <a:ext cx="0" cy="0"/>
          <a:chOff x="0" y="0"/>
          <a:chExt cx="0" cy="0"/>
        </a:xfrm>
      </p:grpSpPr>
      <p:sp>
        <p:nvSpPr>
          <p:cNvPr id="2280" name="Google Shape;2280;g7759b1282b_0_213:notes"/>
          <p:cNvSpPr/>
          <p:nvPr>
            <p:ph type="sldImg" idx="2"/>
          </p:nvPr>
        </p:nvSpPr>
        <p:spPr>
          <a:xfrm>
            <a:off x="677867" y="514350"/>
            <a:ext cx="10837200" cy="2571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1" name="Google Shape;2281;g7759b1282b_0_213: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*Observación: Cartagena tuvo una fuga de agua, motivo por el cual se incrementó en gran medida su consumo. </a:t>
            </a:r>
            <a:endParaRPr lang="en-US"/>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showMasterPhAnim="0" showMasterSp="0">
  <p:cSld>
    <p:spTree>
      <p:nvGrpSpPr>
        <p:cNvPr id="2297" name="Shape 2297"/>
        <p:cNvGrpSpPr/>
        <p:nvPr/>
      </p:nvGrpSpPr>
      <p:grpSpPr>
        <a:xfrm>
          <a:off x="0" y="0"/>
          <a:ext cx="0" cy="0"/>
          <a:chOff x="0" y="0"/>
          <a:chExt cx="0" cy="0"/>
        </a:xfrm>
      </p:grpSpPr>
      <p:sp>
        <p:nvSpPr>
          <p:cNvPr id="2298" name="Google Shape;2298;g7759b1282b_0_231:notes"/>
          <p:cNvSpPr/>
          <p:nvPr>
            <p:ph type="sldImg" idx="2"/>
          </p:nvPr>
        </p:nvSpPr>
        <p:spPr>
          <a:xfrm>
            <a:off x="677867" y="514350"/>
            <a:ext cx="10837200" cy="2571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9" name="Google Shape;2299;g7759b1282b_0_231: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Se entregaron baterías de las UPS que nunca se habían cambiado por eso el aumento</a:t>
            </a:r>
            <a:endParaRPr lang="en-US"/>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showMasterPhAnim="0" showMasterSp="0">
  <p:cSld>
    <p:spTree>
      <p:nvGrpSpPr>
        <p:cNvPr id="2316" name="Shape 2316"/>
        <p:cNvGrpSpPr/>
        <p:nvPr/>
      </p:nvGrpSpPr>
      <p:grpSpPr>
        <a:xfrm>
          <a:off x="0" y="0"/>
          <a:ext cx="0" cy="0"/>
          <a:chOff x="0" y="0"/>
          <a:chExt cx="0" cy="0"/>
        </a:xfrm>
      </p:grpSpPr>
      <p:sp>
        <p:nvSpPr>
          <p:cNvPr id="2317" name="Google Shape;2317;g7759b1282b_0_249:notes"/>
          <p:cNvSpPr/>
          <p:nvPr>
            <p:ph type="sldImg" idx="2"/>
          </p:nvPr>
        </p:nvSpPr>
        <p:spPr>
          <a:xfrm>
            <a:off x="677867" y="514350"/>
            <a:ext cx="10837200" cy="2571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8" name="Google Shape;2318;g7759b1282b_0_249: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En Bogotá se observa disminución porque el año pasado se entregó AVIANCA y por ende más residuos aprovechables. </a:t>
            </a:r>
            <a:endParaRPr lang="en-US"/>
          </a:p>
          <a:p>
            <a:pPr marL="0" lvl="0" indent="0" algn="l" rtl="0">
              <a:spcBef>
                <a:spcPts val="0"/>
              </a:spcBef>
              <a:spcAft>
                <a:spcPts val="0"/>
              </a:spcAft>
              <a:buNone/>
            </a:pPr>
            <a:r>
              <a:rPr lang="en-US"/>
              <a:t>Reevaluar meta de tunja con respecto a comportamiento de 2019</a:t>
            </a:r>
            <a:endParaRPr lang="en-US"/>
          </a:p>
          <a:p>
            <a:pPr marL="0" lvl="0" indent="0" algn="l" rtl="0">
              <a:spcBef>
                <a:spcPts val="0"/>
              </a:spcBef>
              <a:spcAft>
                <a:spcPts val="0"/>
              </a:spcAft>
              <a:buNone/>
            </a:pPr>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showMasterPhAnim="0" showMasterSp="0">
  <p:cSld>
    <p:spTree>
      <p:nvGrpSpPr>
        <p:cNvPr id="2335" name="Shape 2335"/>
        <p:cNvGrpSpPr/>
        <p:nvPr/>
      </p:nvGrpSpPr>
      <p:grpSpPr>
        <a:xfrm>
          <a:off x="0" y="0"/>
          <a:ext cx="0" cy="0"/>
          <a:chOff x="0" y="0"/>
          <a:chExt cx="0" cy="0"/>
        </a:xfrm>
      </p:grpSpPr>
      <p:sp>
        <p:nvSpPr>
          <p:cNvPr id="2336" name="Google Shape;2336;g7759b1282b_0_267:notes"/>
          <p:cNvSpPr/>
          <p:nvPr>
            <p:ph type="sldImg" idx="2"/>
          </p:nvPr>
        </p:nvSpPr>
        <p:spPr>
          <a:xfrm>
            <a:off x="677867" y="514350"/>
            <a:ext cx="10837200" cy="2571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7" name="Google Shape;2337;g7759b1282b_0_267: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tunja no reporta combustible en septiembre</a:t>
            </a:r>
            <a:endParaRPr lang="en-US"/>
          </a:p>
          <a:p>
            <a:pPr marL="0" lvl="0" indent="0" algn="l" rtl="0">
              <a:spcBef>
                <a:spcPts val="0"/>
              </a:spcBef>
              <a:spcAft>
                <a:spcPts val="0"/>
              </a:spcAft>
              <a:buNone/>
            </a:pPr>
            <a:r>
              <a:rPr lang="en-US"/>
              <a:t>Cartagena reporta solo hasta agosto</a:t>
            </a:r>
            <a:endParaRPr lang="en-US"/>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showMasterPhAnim="0" showMasterSp="0">
  <p:cSld>
    <p:spTree>
      <p:nvGrpSpPr>
        <p:cNvPr id="2343" name="Shape 2343"/>
        <p:cNvGrpSpPr/>
        <p:nvPr/>
      </p:nvGrpSpPr>
      <p:grpSpPr>
        <a:xfrm>
          <a:off x="0" y="0"/>
          <a:ext cx="0" cy="0"/>
          <a:chOff x="0" y="0"/>
          <a:chExt cx="0" cy="0"/>
        </a:xfrm>
      </p:grpSpPr>
      <p:sp>
        <p:nvSpPr>
          <p:cNvPr id="2344" name="Google Shape;2344;p159: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345" name="Google Shape;2345;p159: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PhAnim="0" showMasterSp="0">
  <p:cSld>
    <p:spTree>
      <p:nvGrpSpPr>
        <p:cNvPr id="249" name="Shape 249"/>
        <p:cNvGrpSpPr/>
        <p:nvPr/>
      </p:nvGrpSpPr>
      <p:grpSpPr>
        <a:xfrm>
          <a:off x="0" y="0"/>
          <a:ext cx="0" cy="0"/>
          <a:chOff x="0" y="0"/>
          <a:chExt cx="0" cy="0"/>
        </a:xfrm>
      </p:grpSpPr>
      <p:sp>
        <p:nvSpPr>
          <p:cNvPr id="250" name="Google Shape;250;p18: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51" name="Google Shape;251;p18: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PhAnim="0" showMasterSp="0">
  <p:cSld>
    <p:spTree>
      <p:nvGrpSpPr>
        <p:cNvPr id="261" name="Shape 261"/>
        <p:cNvGrpSpPr/>
        <p:nvPr/>
      </p:nvGrpSpPr>
      <p:grpSpPr>
        <a:xfrm>
          <a:off x="0" y="0"/>
          <a:ext cx="0" cy="0"/>
          <a:chOff x="0" y="0"/>
          <a:chExt cx="0" cy="0"/>
        </a:xfrm>
      </p:grpSpPr>
      <p:sp>
        <p:nvSpPr>
          <p:cNvPr id="262" name="Google Shape;262;p19: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63" name="Google Shape;263;p19: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PhAnim="0" showMasterSp="0">
  <p:cSld>
    <p:spTree>
      <p:nvGrpSpPr>
        <p:cNvPr id="65" name="Shape 65"/>
        <p:cNvGrpSpPr/>
        <p:nvPr/>
      </p:nvGrpSpPr>
      <p:grpSpPr>
        <a:xfrm>
          <a:off x="0" y="0"/>
          <a:ext cx="0" cy="0"/>
          <a:chOff x="0" y="0"/>
          <a:chExt cx="0" cy="0"/>
        </a:xfrm>
      </p:grpSpPr>
      <p:sp>
        <p:nvSpPr>
          <p:cNvPr id="66" name="Google Shape;66;p2: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67" name="Google Shape;67;p2: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PhAnim="0" showMasterSp="0">
  <p:cSld>
    <p:spTree>
      <p:nvGrpSpPr>
        <p:cNvPr id="274" name="Shape 274"/>
        <p:cNvGrpSpPr/>
        <p:nvPr/>
      </p:nvGrpSpPr>
      <p:grpSpPr>
        <a:xfrm>
          <a:off x="0" y="0"/>
          <a:ext cx="0" cy="0"/>
          <a:chOff x="0" y="0"/>
          <a:chExt cx="0" cy="0"/>
        </a:xfrm>
      </p:grpSpPr>
      <p:sp>
        <p:nvSpPr>
          <p:cNvPr id="275" name="Google Shape;275;p20: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76" name="Google Shape;276;p20: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PhAnim="0" showMasterSp="0">
  <p:cSld>
    <p:spTree>
      <p:nvGrpSpPr>
        <p:cNvPr id="284" name="Shape 284"/>
        <p:cNvGrpSpPr/>
        <p:nvPr/>
      </p:nvGrpSpPr>
      <p:grpSpPr>
        <a:xfrm>
          <a:off x="0" y="0"/>
          <a:ext cx="0" cy="0"/>
          <a:chOff x="0" y="0"/>
          <a:chExt cx="0" cy="0"/>
        </a:xfrm>
      </p:grpSpPr>
      <p:sp>
        <p:nvSpPr>
          <p:cNvPr id="285" name="Google Shape;285;p21: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86" name="Google Shape;286;p21: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PhAnim="0" showMasterSp="0">
  <p:cSld>
    <p:spTree>
      <p:nvGrpSpPr>
        <p:cNvPr id="295" name="Shape 295"/>
        <p:cNvGrpSpPr/>
        <p:nvPr/>
      </p:nvGrpSpPr>
      <p:grpSpPr>
        <a:xfrm>
          <a:off x="0" y="0"/>
          <a:ext cx="0" cy="0"/>
          <a:chOff x="0" y="0"/>
          <a:chExt cx="0" cy="0"/>
        </a:xfrm>
      </p:grpSpPr>
      <p:sp>
        <p:nvSpPr>
          <p:cNvPr id="296" name="Google Shape;296;p22: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297" name="Google Shape;297;p22: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PhAnim="0" showMasterSp="0">
  <p:cSld>
    <p:spTree>
      <p:nvGrpSpPr>
        <p:cNvPr id="304" name="Shape 304"/>
        <p:cNvGrpSpPr/>
        <p:nvPr/>
      </p:nvGrpSpPr>
      <p:grpSpPr>
        <a:xfrm>
          <a:off x="0" y="0"/>
          <a:ext cx="0" cy="0"/>
          <a:chOff x="0" y="0"/>
          <a:chExt cx="0" cy="0"/>
        </a:xfrm>
      </p:grpSpPr>
      <p:sp>
        <p:nvSpPr>
          <p:cNvPr id="305" name="Google Shape;305;p24: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306" name="Google Shape;306;p24: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PhAnim="0" showMasterSp="0">
  <p:cSld>
    <p:spTree>
      <p:nvGrpSpPr>
        <p:cNvPr id="313" name="Shape 313"/>
        <p:cNvGrpSpPr/>
        <p:nvPr/>
      </p:nvGrpSpPr>
      <p:grpSpPr>
        <a:xfrm>
          <a:off x="0" y="0"/>
          <a:ext cx="0" cy="0"/>
          <a:chOff x="0" y="0"/>
          <a:chExt cx="0" cy="0"/>
        </a:xfrm>
      </p:grpSpPr>
      <p:sp>
        <p:nvSpPr>
          <p:cNvPr id="314" name="Google Shape;314;p25: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315" name="Google Shape;315;p25: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PhAnim="0" showMasterSp="0">
  <p:cSld>
    <p:spTree>
      <p:nvGrpSpPr>
        <p:cNvPr id="326" name="Shape 326"/>
        <p:cNvGrpSpPr/>
        <p:nvPr/>
      </p:nvGrpSpPr>
      <p:grpSpPr>
        <a:xfrm>
          <a:off x="0" y="0"/>
          <a:ext cx="0" cy="0"/>
          <a:chOff x="0" y="0"/>
          <a:chExt cx="0" cy="0"/>
        </a:xfrm>
      </p:grpSpPr>
      <p:sp>
        <p:nvSpPr>
          <p:cNvPr id="327" name="Google Shape;327;p26: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328" name="Google Shape;328;p26: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PhAnim="0" showMasterSp="0">
  <p:cSld>
    <p:spTree>
      <p:nvGrpSpPr>
        <p:cNvPr id="339" name="Shape 339"/>
        <p:cNvGrpSpPr/>
        <p:nvPr/>
      </p:nvGrpSpPr>
      <p:grpSpPr>
        <a:xfrm>
          <a:off x="0" y="0"/>
          <a:ext cx="0" cy="0"/>
          <a:chOff x="0" y="0"/>
          <a:chExt cx="0" cy="0"/>
        </a:xfrm>
      </p:grpSpPr>
      <p:sp>
        <p:nvSpPr>
          <p:cNvPr id="340" name="Google Shape;340;p27: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341" name="Google Shape;341;p27: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PhAnim="0" showMasterSp="0">
  <p:cSld>
    <p:spTree>
      <p:nvGrpSpPr>
        <p:cNvPr id="349" name="Shape 349"/>
        <p:cNvGrpSpPr/>
        <p:nvPr/>
      </p:nvGrpSpPr>
      <p:grpSpPr>
        <a:xfrm>
          <a:off x="0" y="0"/>
          <a:ext cx="0" cy="0"/>
          <a:chOff x="0" y="0"/>
          <a:chExt cx="0" cy="0"/>
        </a:xfrm>
      </p:grpSpPr>
      <p:sp>
        <p:nvSpPr>
          <p:cNvPr id="350" name="Google Shape;350;p28: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351" name="Google Shape;351;p28: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PhAnim="0" showMasterSp="0">
  <p:cSld>
    <p:spTree>
      <p:nvGrpSpPr>
        <p:cNvPr id="360" name="Shape 360"/>
        <p:cNvGrpSpPr/>
        <p:nvPr/>
      </p:nvGrpSpPr>
      <p:grpSpPr>
        <a:xfrm>
          <a:off x="0" y="0"/>
          <a:ext cx="0" cy="0"/>
          <a:chOff x="0" y="0"/>
          <a:chExt cx="0" cy="0"/>
        </a:xfrm>
      </p:grpSpPr>
      <p:sp>
        <p:nvSpPr>
          <p:cNvPr id="361" name="Google Shape;361;p29: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362" name="Google Shape;362;p29: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PhAnim="0" showMasterSp="0">
  <p:cSld>
    <p:spTree>
      <p:nvGrpSpPr>
        <p:cNvPr id="373" name="Shape 373"/>
        <p:cNvGrpSpPr/>
        <p:nvPr/>
      </p:nvGrpSpPr>
      <p:grpSpPr>
        <a:xfrm>
          <a:off x="0" y="0"/>
          <a:ext cx="0" cy="0"/>
          <a:chOff x="0" y="0"/>
          <a:chExt cx="0" cy="0"/>
        </a:xfrm>
      </p:grpSpPr>
      <p:sp>
        <p:nvSpPr>
          <p:cNvPr id="374" name="Google Shape;374;p30: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375" name="Google Shape;375;p30: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PhAnim="0" showMasterSp="0">
  <p:cSld>
    <p:spTree>
      <p:nvGrpSpPr>
        <p:cNvPr id="74" name="Shape 74"/>
        <p:cNvGrpSpPr/>
        <p:nvPr/>
      </p:nvGrpSpPr>
      <p:grpSpPr>
        <a:xfrm>
          <a:off x="0" y="0"/>
          <a:ext cx="0" cy="0"/>
          <a:chOff x="0" y="0"/>
          <a:chExt cx="0" cy="0"/>
        </a:xfrm>
      </p:grpSpPr>
      <p:sp>
        <p:nvSpPr>
          <p:cNvPr id="75" name="Google Shape;75;p3: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76" name="Google Shape;76;p3: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PhAnim="0" showMasterSp="0">
  <p:cSld>
    <p:spTree>
      <p:nvGrpSpPr>
        <p:cNvPr id="390" name="Shape 390"/>
        <p:cNvGrpSpPr/>
        <p:nvPr/>
      </p:nvGrpSpPr>
      <p:grpSpPr>
        <a:xfrm>
          <a:off x="0" y="0"/>
          <a:ext cx="0" cy="0"/>
          <a:chOff x="0" y="0"/>
          <a:chExt cx="0" cy="0"/>
        </a:xfrm>
      </p:grpSpPr>
      <p:sp>
        <p:nvSpPr>
          <p:cNvPr id="391" name="Google Shape;391;p31: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392" name="Google Shape;392;p31: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PhAnim="0" showMasterSp="0">
  <p:cSld>
    <p:spTree>
      <p:nvGrpSpPr>
        <p:cNvPr id="407" name="Shape 407"/>
        <p:cNvGrpSpPr/>
        <p:nvPr/>
      </p:nvGrpSpPr>
      <p:grpSpPr>
        <a:xfrm>
          <a:off x="0" y="0"/>
          <a:ext cx="0" cy="0"/>
          <a:chOff x="0" y="0"/>
          <a:chExt cx="0" cy="0"/>
        </a:xfrm>
      </p:grpSpPr>
      <p:sp>
        <p:nvSpPr>
          <p:cNvPr id="408" name="Google Shape;408;p32: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409" name="Google Shape;409;p32: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PhAnim="0" showMasterSp="0">
  <p:cSld>
    <p:spTree>
      <p:nvGrpSpPr>
        <p:cNvPr id="419" name="Shape 419"/>
        <p:cNvGrpSpPr/>
        <p:nvPr/>
      </p:nvGrpSpPr>
      <p:grpSpPr>
        <a:xfrm>
          <a:off x="0" y="0"/>
          <a:ext cx="0" cy="0"/>
          <a:chOff x="0" y="0"/>
          <a:chExt cx="0" cy="0"/>
        </a:xfrm>
      </p:grpSpPr>
      <p:sp>
        <p:nvSpPr>
          <p:cNvPr id="420" name="Google Shape;420;p33: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421" name="Google Shape;421;p33: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PhAnim="0" showMasterSp="0">
  <p:cSld>
    <p:spTree>
      <p:nvGrpSpPr>
        <p:cNvPr id="430" name="Shape 430"/>
        <p:cNvGrpSpPr/>
        <p:nvPr/>
      </p:nvGrpSpPr>
      <p:grpSpPr>
        <a:xfrm>
          <a:off x="0" y="0"/>
          <a:ext cx="0" cy="0"/>
          <a:chOff x="0" y="0"/>
          <a:chExt cx="0" cy="0"/>
        </a:xfrm>
      </p:grpSpPr>
      <p:sp>
        <p:nvSpPr>
          <p:cNvPr id="431" name="Google Shape;431;p34: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432" name="Google Shape;432;p34: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PhAnim="0" showMasterSp="0">
  <p:cSld>
    <p:spTree>
      <p:nvGrpSpPr>
        <p:cNvPr id="443" name="Shape 443"/>
        <p:cNvGrpSpPr/>
        <p:nvPr/>
      </p:nvGrpSpPr>
      <p:grpSpPr>
        <a:xfrm>
          <a:off x="0" y="0"/>
          <a:ext cx="0" cy="0"/>
          <a:chOff x="0" y="0"/>
          <a:chExt cx="0" cy="0"/>
        </a:xfrm>
      </p:grpSpPr>
      <p:sp>
        <p:nvSpPr>
          <p:cNvPr id="444" name="Google Shape;444;p35: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445" name="Google Shape;445;p35: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PhAnim="0" showMasterSp="0">
  <p:cSld>
    <p:spTree>
      <p:nvGrpSpPr>
        <p:cNvPr id="459" name="Shape 459"/>
        <p:cNvGrpSpPr/>
        <p:nvPr/>
      </p:nvGrpSpPr>
      <p:grpSpPr>
        <a:xfrm>
          <a:off x="0" y="0"/>
          <a:ext cx="0" cy="0"/>
          <a:chOff x="0" y="0"/>
          <a:chExt cx="0" cy="0"/>
        </a:xfrm>
      </p:grpSpPr>
      <p:sp>
        <p:nvSpPr>
          <p:cNvPr id="460" name="Google Shape;460;p36: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461" name="Google Shape;461;p36: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PhAnim="0" showMasterSp="0">
  <p:cSld>
    <p:spTree>
      <p:nvGrpSpPr>
        <p:cNvPr id="470" name="Shape 470"/>
        <p:cNvGrpSpPr/>
        <p:nvPr/>
      </p:nvGrpSpPr>
      <p:grpSpPr>
        <a:xfrm>
          <a:off x="0" y="0"/>
          <a:ext cx="0" cy="0"/>
          <a:chOff x="0" y="0"/>
          <a:chExt cx="0" cy="0"/>
        </a:xfrm>
      </p:grpSpPr>
      <p:sp>
        <p:nvSpPr>
          <p:cNvPr id="471" name="Google Shape;471;p37: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472" name="Google Shape;472;p37: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PhAnim="0" showMasterSp="0">
  <p:cSld>
    <p:spTree>
      <p:nvGrpSpPr>
        <p:cNvPr id="488" name="Shape 488"/>
        <p:cNvGrpSpPr/>
        <p:nvPr/>
      </p:nvGrpSpPr>
      <p:grpSpPr>
        <a:xfrm>
          <a:off x="0" y="0"/>
          <a:ext cx="0" cy="0"/>
          <a:chOff x="0" y="0"/>
          <a:chExt cx="0" cy="0"/>
        </a:xfrm>
      </p:grpSpPr>
      <p:sp>
        <p:nvSpPr>
          <p:cNvPr id="489" name="Google Shape;489;p38: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490" name="Google Shape;490;p38: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PhAnim="0" showMasterSp="0">
  <p:cSld>
    <p:spTree>
      <p:nvGrpSpPr>
        <p:cNvPr id="509" name="Shape 509"/>
        <p:cNvGrpSpPr/>
        <p:nvPr/>
      </p:nvGrpSpPr>
      <p:grpSpPr>
        <a:xfrm>
          <a:off x="0" y="0"/>
          <a:ext cx="0" cy="0"/>
          <a:chOff x="0" y="0"/>
          <a:chExt cx="0" cy="0"/>
        </a:xfrm>
      </p:grpSpPr>
      <p:sp>
        <p:nvSpPr>
          <p:cNvPr id="510" name="Google Shape;510;p39: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511" name="Google Shape;511;p39: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PhAnim="0" showMasterSp="0">
  <p:cSld>
    <p:spTree>
      <p:nvGrpSpPr>
        <p:cNvPr id="525" name="Shape 525"/>
        <p:cNvGrpSpPr/>
        <p:nvPr/>
      </p:nvGrpSpPr>
      <p:grpSpPr>
        <a:xfrm>
          <a:off x="0" y="0"/>
          <a:ext cx="0" cy="0"/>
          <a:chOff x="0" y="0"/>
          <a:chExt cx="0" cy="0"/>
        </a:xfrm>
      </p:grpSpPr>
      <p:sp>
        <p:nvSpPr>
          <p:cNvPr id="526" name="Google Shape;526;g780b16ed43_0_226: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527" name="Google Shape;527;g780b16ed43_0_226: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PhAnim="0" showMasterSp="0">
  <p:cSld>
    <p:spTree>
      <p:nvGrpSpPr>
        <p:cNvPr id="83" name="Shape 83"/>
        <p:cNvGrpSpPr/>
        <p:nvPr/>
      </p:nvGrpSpPr>
      <p:grpSpPr>
        <a:xfrm>
          <a:off x="0" y="0"/>
          <a:ext cx="0" cy="0"/>
          <a:chOff x="0" y="0"/>
          <a:chExt cx="0" cy="0"/>
        </a:xfrm>
      </p:grpSpPr>
      <p:sp>
        <p:nvSpPr>
          <p:cNvPr id="84" name="Google Shape;84;p4: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85" name="Google Shape;85;p4: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PhAnim="0" showMasterSp="0">
  <p:cSld>
    <p:spTree>
      <p:nvGrpSpPr>
        <p:cNvPr id="540" name="Shape 540"/>
        <p:cNvGrpSpPr/>
        <p:nvPr/>
      </p:nvGrpSpPr>
      <p:grpSpPr>
        <a:xfrm>
          <a:off x="0" y="0"/>
          <a:ext cx="0" cy="0"/>
          <a:chOff x="0" y="0"/>
          <a:chExt cx="0" cy="0"/>
        </a:xfrm>
      </p:grpSpPr>
      <p:sp>
        <p:nvSpPr>
          <p:cNvPr id="541" name="Google Shape;541;p40: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542" name="Google Shape;542;p40: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PhAnim="0" showMasterSp="0">
  <p:cSld>
    <p:spTree>
      <p:nvGrpSpPr>
        <p:cNvPr id="558" name="Shape 558"/>
        <p:cNvGrpSpPr/>
        <p:nvPr/>
      </p:nvGrpSpPr>
      <p:grpSpPr>
        <a:xfrm>
          <a:off x="0" y="0"/>
          <a:ext cx="0" cy="0"/>
          <a:chOff x="0" y="0"/>
          <a:chExt cx="0" cy="0"/>
        </a:xfrm>
      </p:grpSpPr>
      <p:sp>
        <p:nvSpPr>
          <p:cNvPr id="559" name="Google Shape;559;p43: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560" name="Google Shape;560;p43: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PhAnim="0" showMasterSp="0">
  <p:cSld>
    <p:spTree>
      <p:nvGrpSpPr>
        <p:cNvPr id="579" name="Shape 579"/>
        <p:cNvGrpSpPr/>
        <p:nvPr/>
      </p:nvGrpSpPr>
      <p:grpSpPr>
        <a:xfrm>
          <a:off x="0" y="0"/>
          <a:ext cx="0" cy="0"/>
          <a:chOff x="0" y="0"/>
          <a:chExt cx="0" cy="0"/>
        </a:xfrm>
      </p:grpSpPr>
      <p:sp>
        <p:nvSpPr>
          <p:cNvPr id="580" name="Google Shape;580;p44: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581" name="Google Shape;581;p44: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PhAnim="0" showMasterSp="0">
  <p:cSld>
    <p:spTree>
      <p:nvGrpSpPr>
        <p:cNvPr id="596" name="Shape 596"/>
        <p:cNvGrpSpPr/>
        <p:nvPr/>
      </p:nvGrpSpPr>
      <p:grpSpPr>
        <a:xfrm>
          <a:off x="0" y="0"/>
          <a:ext cx="0" cy="0"/>
          <a:chOff x="0" y="0"/>
          <a:chExt cx="0" cy="0"/>
        </a:xfrm>
      </p:grpSpPr>
      <p:sp>
        <p:nvSpPr>
          <p:cNvPr id="597" name="Google Shape;597;p45: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598" name="Google Shape;598;p45: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PhAnim="0" showMasterSp="0">
  <p:cSld>
    <p:spTree>
      <p:nvGrpSpPr>
        <p:cNvPr id="617" name="Shape 617"/>
        <p:cNvGrpSpPr/>
        <p:nvPr/>
      </p:nvGrpSpPr>
      <p:grpSpPr>
        <a:xfrm>
          <a:off x="0" y="0"/>
          <a:ext cx="0" cy="0"/>
          <a:chOff x="0" y="0"/>
          <a:chExt cx="0" cy="0"/>
        </a:xfrm>
      </p:grpSpPr>
      <p:sp>
        <p:nvSpPr>
          <p:cNvPr id="618" name="Google Shape;618;p53: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619" name="Google Shape;619;p53: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PhAnim="0" showMasterSp="0">
  <p:cSld>
    <p:spTree>
      <p:nvGrpSpPr>
        <p:cNvPr id="628" name="Shape 628"/>
        <p:cNvGrpSpPr/>
        <p:nvPr/>
      </p:nvGrpSpPr>
      <p:grpSpPr>
        <a:xfrm>
          <a:off x="0" y="0"/>
          <a:ext cx="0" cy="0"/>
          <a:chOff x="0" y="0"/>
          <a:chExt cx="0" cy="0"/>
        </a:xfrm>
      </p:grpSpPr>
      <p:sp>
        <p:nvSpPr>
          <p:cNvPr id="629" name="Google Shape;629;g780b16ed43_0_29: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630" name="Google Shape;630;g780b16ed43_0_29: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PhAnim="0" showMasterSp="0">
  <p:cSld>
    <p:spTree>
      <p:nvGrpSpPr>
        <p:cNvPr id="641" name="Shape 641"/>
        <p:cNvGrpSpPr/>
        <p:nvPr/>
      </p:nvGrpSpPr>
      <p:grpSpPr>
        <a:xfrm>
          <a:off x="0" y="0"/>
          <a:ext cx="0" cy="0"/>
          <a:chOff x="0" y="0"/>
          <a:chExt cx="0" cy="0"/>
        </a:xfrm>
      </p:grpSpPr>
      <p:sp>
        <p:nvSpPr>
          <p:cNvPr id="642" name="Google Shape;642;p54: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643" name="Google Shape;643;p54: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PhAnim="0" showMasterSp="0">
  <p:cSld>
    <p:spTree>
      <p:nvGrpSpPr>
        <p:cNvPr id="655" name="Shape 655"/>
        <p:cNvGrpSpPr/>
        <p:nvPr/>
      </p:nvGrpSpPr>
      <p:grpSpPr>
        <a:xfrm>
          <a:off x="0" y="0"/>
          <a:ext cx="0" cy="0"/>
          <a:chOff x="0" y="0"/>
          <a:chExt cx="0" cy="0"/>
        </a:xfrm>
      </p:grpSpPr>
      <p:sp>
        <p:nvSpPr>
          <p:cNvPr id="656" name="Google Shape;656;p46: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657" name="Google Shape;657;p46: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PhAnim="0" showMasterSp="0">
  <p:cSld>
    <p:spTree>
      <p:nvGrpSpPr>
        <p:cNvPr id="673" name="Shape 673"/>
        <p:cNvGrpSpPr/>
        <p:nvPr/>
      </p:nvGrpSpPr>
      <p:grpSpPr>
        <a:xfrm>
          <a:off x="0" y="0"/>
          <a:ext cx="0" cy="0"/>
          <a:chOff x="0" y="0"/>
          <a:chExt cx="0" cy="0"/>
        </a:xfrm>
      </p:grpSpPr>
      <p:sp>
        <p:nvSpPr>
          <p:cNvPr id="674" name="Google Shape;674;p55: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675" name="Google Shape;675;p55: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PhAnim="0" showMasterSp="0">
  <p:cSld>
    <p:spTree>
      <p:nvGrpSpPr>
        <p:cNvPr id="686" name="Shape 686"/>
        <p:cNvGrpSpPr/>
        <p:nvPr/>
      </p:nvGrpSpPr>
      <p:grpSpPr>
        <a:xfrm>
          <a:off x="0" y="0"/>
          <a:ext cx="0" cy="0"/>
          <a:chOff x="0" y="0"/>
          <a:chExt cx="0" cy="0"/>
        </a:xfrm>
      </p:grpSpPr>
      <p:sp>
        <p:nvSpPr>
          <p:cNvPr id="687" name="Google Shape;687;g780b16ed43_0_72: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688" name="Google Shape;688;g780b16ed43_0_72: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PhAnim="0" showMasterSp="0">
  <p:cSld>
    <p:spTree>
      <p:nvGrpSpPr>
        <p:cNvPr id="91" name="Shape 91"/>
        <p:cNvGrpSpPr/>
        <p:nvPr/>
      </p:nvGrpSpPr>
      <p:grpSpPr>
        <a:xfrm>
          <a:off x="0" y="0"/>
          <a:ext cx="0" cy="0"/>
          <a:chOff x="0" y="0"/>
          <a:chExt cx="0" cy="0"/>
        </a:xfrm>
      </p:grpSpPr>
      <p:sp>
        <p:nvSpPr>
          <p:cNvPr id="92" name="Google Shape;92;p5: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93" name="Google Shape;93;p5: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PhAnim="0" showMasterSp="0">
  <p:cSld>
    <p:spTree>
      <p:nvGrpSpPr>
        <p:cNvPr id="705" name="Shape 705"/>
        <p:cNvGrpSpPr/>
        <p:nvPr/>
      </p:nvGrpSpPr>
      <p:grpSpPr>
        <a:xfrm>
          <a:off x="0" y="0"/>
          <a:ext cx="0" cy="0"/>
          <a:chOff x="0" y="0"/>
          <a:chExt cx="0" cy="0"/>
        </a:xfrm>
      </p:grpSpPr>
      <p:sp>
        <p:nvSpPr>
          <p:cNvPr id="706" name="Google Shape;706;g780b16ed43_0_96: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707" name="Google Shape;707;g780b16ed43_0_96: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PhAnim="0" showMasterSp="0">
  <p:cSld>
    <p:spTree>
      <p:nvGrpSpPr>
        <p:cNvPr id="726" name="Shape 726"/>
        <p:cNvGrpSpPr/>
        <p:nvPr/>
      </p:nvGrpSpPr>
      <p:grpSpPr>
        <a:xfrm>
          <a:off x="0" y="0"/>
          <a:ext cx="0" cy="0"/>
          <a:chOff x="0" y="0"/>
          <a:chExt cx="0" cy="0"/>
        </a:xfrm>
      </p:grpSpPr>
      <p:sp>
        <p:nvSpPr>
          <p:cNvPr id="727" name="Google Shape;727;g780b16ed43_0_120: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728" name="Google Shape;728;g780b16ed43_0_120: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PhAnim="0" showMasterSp="0">
  <p:cSld>
    <p:spTree>
      <p:nvGrpSpPr>
        <p:cNvPr id="742" name="Shape 742"/>
        <p:cNvGrpSpPr/>
        <p:nvPr/>
      </p:nvGrpSpPr>
      <p:grpSpPr>
        <a:xfrm>
          <a:off x="0" y="0"/>
          <a:ext cx="0" cy="0"/>
          <a:chOff x="0" y="0"/>
          <a:chExt cx="0" cy="0"/>
        </a:xfrm>
      </p:grpSpPr>
      <p:sp>
        <p:nvSpPr>
          <p:cNvPr id="743" name="Google Shape;743;p58: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744" name="Google Shape;744;p58: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PhAnim="0" showMasterSp="0">
  <p:cSld>
    <p:spTree>
      <p:nvGrpSpPr>
        <p:cNvPr id="756" name="Shape 756"/>
        <p:cNvGrpSpPr/>
        <p:nvPr/>
      </p:nvGrpSpPr>
      <p:grpSpPr>
        <a:xfrm>
          <a:off x="0" y="0"/>
          <a:ext cx="0" cy="0"/>
          <a:chOff x="0" y="0"/>
          <a:chExt cx="0" cy="0"/>
        </a:xfrm>
      </p:grpSpPr>
      <p:sp>
        <p:nvSpPr>
          <p:cNvPr id="757" name="Google Shape;757;g780b16ed43_0_143: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758" name="Google Shape;758;g780b16ed43_0_143: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PhAnim="0" showMasterSp="0">
  <p:cSld>
    <p:spTree>
      <p:nvGrpSpPr>
        <p:cNvPr id="772" name="Shape 772"/>
        <p:cNvGrpSpPr/>
        <p:nvPr/>
      </p:nvGrpSpPr>
      <p:grpSpPr>
        <a:xfrm>
          <a:off x="0" y="0"/>
          <a:ext cx="0" cy="0"/>
          <a:chOff x="0" y="0"/>
          <a:chExt cx="0" cy="0"/>
        </a:xfrm>
      </p:grpSpPr>
      <p:sp>
        <p:nvSpPr>
          <p:cNvPr id="773" name="Google Shape;773;g780b16ed43_0_164: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774" name="Google Shape;774;g780b16ed43_0_164: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PhAnim="0" showMasterSp="0">
  <p:cSld>
    <p:spTree>
      <p:nvGrpSpPr>
        <p:cNvPr id="788" name="Shape 788"/>
        <p:cNvGrpSpPr/>
        <p:nvPr/>
      </p:nvGrpSpPr>
      <p:grpSpPr>
        <a:xfrm>
          <a:off x="0" y="0"/>
          <a:ext cx="0" cy="0"/>
          <a:chOff x="0" y="0"/>
          <a:chExt cx="0" cy="0"/>
        </a:xfrm>
      </p:grpSpPr>
      <p:sp>
        <p:nvSpPr>
          <p:cNvPr id="789" name="Google Shape;789;p61: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790" name="Google Shape;790;p61: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PhAnim="0" showMasterSp="0">
  <p:cSld>
    <p:spTree>
      <p:nvGrpSpPr>
        <p:cNvPr id="802" name="Shape 802"/>
        <p:cNvGrpSpPr/>
        <p:nvPr/>
      </p:nvGrpSpPr>
      <p:grpSpPr>
        <a:xfrm>
          <a:off x="0" y="0"/>
          <a:ext cx="0" cy="0"/>
          <a:chOff x="0" y="0"/>
          <a:chExt cx="0" cy="0"/>
        </a:xfrm>
      </p:grpSpPr>
      <p:sp>
        <p:nvSpPr>
          <p:cNvPr id="803" name="Google Shape;803;g780b16ed43_0_201: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804" name="Google Shape;804;g780b16ed43_0_201: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PhAnim="0" showMasterSp="0">
  <p:cSld>
    <p:spTree>
      <p:nvGrpSpPr>
        <p:cNvPr id="818" name="Shape 818"/>
        <p:cNvGrpSpPr/>
        <p:nvPr/>
      </p:nvGrpSpPr>
      <p:grpSpPr>
        <a:xfrm>
          <a:off x="0" y="0"/>
          <a:ext cx="0" cy="0"/>
          <a:chOff x="0" y="0"/>
          <a:chExt cx="0" cy="0"/>
        </a:xfrm>
      </p:grpSpPr>
      <p:sp>
        <p:nvSpPr>
          <p:cNvPr id="819" name="Google Shape;819;g780b16ed43_0_186: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820" name="Google Shape;820;g780b16ed43_0_186: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PhAnim="0" showMasterSp="0">
  <p:cSld>
    <p:spTree>
      <p:nvGrpSpPr>
        <p:cNvPr id="835" name="Shape 835"/>
        <p:cNvGrpSpPr/>
        <p:nvPr/>
      </p:nvGrpSpPr>
      <p:grpSpPr>
        <a:xfrm>
          <a:off x="0" y="0"/>
          <a:ext cx="0" cy="0"/>
          <a:chOff x="0" y="0"/>
          <a:chExt cx="0" cy="0"/>
        </a:xfrm>
      </p:grpSpPr>
      <p:sp>
        <p:nvSpPr>
          <p:cNvPr id="836" name="Google Shape;836;p48: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837" name="Google Shape;837;p48: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PhAnim="0" showMasterSp="0">
  <p:cSld>
    <p:spTree>
      <p:nvGrpSpPr>
        <p:cNvPr id="850" name="Shape 850"/>
        <p:cNvGrpSpPr/>
        <p:nvPr/>
      </p:nvGrpSpPr>
      <p:grpSpPr>
        <a:xfrm>
          <a:off x="0" y="0"/>
          <a:ext cx="0" cy="0"/>
          <a:chOff x="0" y="0"/>
          <a:chExt cx="0" cy="0"/>
        </a:xfrm>
      </p:grpSpPr>
      <p:sp>
        <p:nvSpPr>
          <p:cNvPr id="851" name="Google Shape;851;g780b16ed43_0_245: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852" name="Google Shape;852;g780b16ed43_0_245: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PhAnim="0" showMasterSp="0">
  <p:cSld>
    <p:spTree>
      <p:nvGrpSpPr>
        <p:cNvPr id="99" name="Shape 99"/>
        <p:cNvGrpSpPr/>
        <p:nvPr/>
      </p:nvGrpSpPr>
      <p:grpSpPr>
        <a:xfrm>
          <a:off x="0" y="0"/>
          <a:ext cx="0" cy="0"/>
          <a:chOff x="0" y="0"/>
          <a:chExt cx="0" cy="0"/>
        </a:xfrm>
      </p:grpSpPr>
      <p:sp>
        <p:nvSpPr>
          <p:cNvPr id="100" name="Google Shape;100;p6: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01" name="Google Shape;101;p6: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PhAnim="0" showMasterSp="0">
  <p:cSld>
    <p:spTree>
      <p:nvGrpSpPr>
        <p:cNvPr id="867" name="Shape 867"/>
        <p:cNvGrpSpPr/>
        <p:nvPr/>
      </p:nvGrpSpPr>
      <p:grpSpPr>
        <a:xfrm>
          <a:off x="0" y="0"/>
          <a:ext cx="0" cy="0"/>
          <a:chOff x="0" y="0"/>
          <a:chExt cx="0" cy="0"/>
        </a:xfrm>
      </p:grpSpPr>
      <p:sp>
        <p:nvSpPr>
          <p:cNvPr id="868" name="Google Shape;868;g780b16ed43_0_262: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869" name="Google Shape;869;g780b16ed43_0_262: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PhAnim="0" showMasterSp="0">
  <p:cSld>
    <p:spTree>
      <p:nvGrpSpPr>
        <p:cNvPr id="884" name="Shape 884"/>
        <p:cNvGrpSpPr/>
        <p:nvPr/>
      </p:nvGrpSpPr>
      <p:grpSpPr>
        <a:xfrm>
          <a:off x="0" y="0"/>
          <a:ext cx="0" cy="0"/>
          <a:chOff x="0" y="0"/>
          <a:chExt cx="0" cy="0"/>
        </a:xfrm>
      </p:grpSpPr>
      <p:sp>
        <p:nvSpPr>
          <p:cNvPr id="885" name="Google Shape;885;g780b16ed43_0_275: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886" name="Google Shape;886;g780b16ed43_0_275: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PhAnim="0" showMasterSp="0">
  <p:cSld>
    <p:spTree>
      <p:nvGrpSpPr>
        <p:cNvPr id="901" name="Shape 901"/>
        <p:cNvGrpSpPr/>
        <p:nvPr/>
      </p:nvGrpSpPr>
      <p:grpSpPr>
        <a:xfrm>
          <a:off x="0" y="0"/>
          <a:ext cx="0" cy="0"/>
          <a:chOff x="0" y="0"/>
          <a:chExt cx="0" cy="0"/>
        </a:xfrm>
      </p:grpSpPr>
      <p:sp>
        <p:nvSpPr>
          <p:cNvPr id="902" name="Google Shape;902;g780b16ed43_0_300: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903" name="Google Shape;903;g780b16ed43_0_300: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PhAnim="0" showMasterSp="0">
  <p:cSld>
    <p:spTree>
      <p:nvGrpSpPr>
        <p:cNvPr id="917" name="Shape 917"/>
        <p:cNvGrpSpPr/>
        <p:nvPr/>
      </p:nvGrpSpPr>
      <p:grpSpPr>
        <a:xfrm>
          <a:off x="0" y="0"/>
          <a:ext cx="0" cy="0"/>
          <a:chOff x="0" y="0"/>
          <a:chExt cx="0" cy="0"/>
        </a:xfrm>
      </p:grpSpPr>
      <p:sp>
        <p:nvSpPr>
          <p:cNvPr id="918" name="Google Shape;918;p51: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919" name="Google Shape;919;p51: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PhAnim="0" showMasterSp="0">
  <p:cSld>
    <p:spTree>
      <p:nvGrpSpPr>
        <p:cNvPr id="930" name="Shape 930"/>
        <p:cNvGrpSpPr/>
        <p:nvPr/>
      </p:nvGrpSpPr>
      <p:grpSpPr>
        <a:xfrm>
          <a:off x="0" y="0"/>
          <a:ext cx="0" cy="0"/>
          <a:chOff x="0" y="0"/>
          <a:chExt cx="0" cy="0"/>
        </a:xfrm>
      </p:grpSpPr>
      <p:sp>
        <p:nvSpPr>
          <p:cNvPr id="931" name="Google Shape;931;p64: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932" name="Google Shape;932;p64: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PhAnim="0" showMasterSp="0">
  <p:cSld>
    <p:spTree>
      <p:nvGrpSpPr>
        <p:cNvPr id="939" name="Shape 939"/>
        <p:cNvGrpSpPr/>
        <p:nvPr/>
      </p:nvGrpSpPr>
      <p:grpSpPr>
        <a:xfrm>
          <a:off x="0" y="0"/>
          <a:ext cx="0" cy="0"/>
          <a:chOff x="0" y="0"/>
          <a:chExt cx="0" cy="0"/>
        </a:xfrm>
      </p:grpSpPr>
      <p:sp>
        <p:nvSpPr>
          <p:cNvPr id="940" name="Google Shape;940;p65: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941" name="Google Shape;941;p65: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PhAnim="0" showMasterSp="0">
  <p:cSld>
    <p:spTree>
      <p:nvGrpSpPr>
        <p:cNvPr id="953" name="Shape 953"/>
        <p:cNvGrpSpPr/>
        <p:nvPr/>
      </p:nvGrpSpPr>
      <p:grpSpPr>
        <a:xfrm>
          <a:off x="0" y="0"/>
          <a:ext cx="0" cy="0"/>
          <a:chOff x="0" y="0"/>
          <a:chExt cx="0" cy="0"/>
        </a:xfrm>
      </p:grpSpPr>
      <p:sp>
        <p:nvSpPr>
          <p:cNvPr id="954" name="Google Shape;954;p66: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955" name="Google Shape;955;p66: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PhAnim="0" showMasterSp="0">
  <p:cSld>
    <p:spTree>
      <p:nvGrpSpPr>
        <p:cNvPr id="964" name="Shape 964"/>
        <p:cNvGrpSpPr/>
        <p:nvPr/>
      </p:nvGrpSpPr>
      <p:grpSpPr>
        <a:xfrm>
          <a:off x="0" y="0"/>
          <a:ext cx="0" cy="0"/>
          <a:chOff x="0" y="0"/>
          <a:chExt cx="0" cy="0"/>
        </a:xfrm>
      </p:grpSpPr>
      <p:sp>
        <p:nvSpPr>
          <p:cNvPr id="965" name="Google Shape;965;p67: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966" name="Google Shape;966;p67: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PhAnim="0" showMasterSp="0">
  <p:cSld>
    <p:spTree>
      <p:nvGrpSpPr>
        <p:cNvPr id="983" name="Shape 983"/>
        <p:cNvGrpSpPr/>
        <p:nvPr/>
      </p:nvGrpSpPr>
      <p:grpSpPr>
        <a:xfrm>
          <a:off x="0" y="0"/>
          <a:ext cx="0" cy="0"/>
          <a:chOff x="0" y="0"/>
          <a:chExt cx="0" cy="0"/>
        </a:xfrm>
      </p:grpSpPr>
      <p:sp>
        <p:nvSpPr>
          <p:cNvPr id="984" name="Google Shape;984;p68: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985" name="Google Shape;985;p68: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PhAnim="0" showMasterSp="0">
  <p:cSld>
    <p:spTree>
      <p:nvGrpSpPr>
        <p:cNvPr id="1010" name="Shape 1010"/>
        <p:cNvGrpSpPr/>
        <p:nvPr/>
      </p:nvGrpSpPr>
      <p:grpSpPr>
        <a:xfrm>
          <a:off x="0" y="0"/>
          <a:ext cx="0" cy="0"/>
          <a:chOff x="0" y="0"/>
          <a:chExt cx="0" cy="0"/>
        </a:xfrm>
      </p:grpSpPr>
      <p:sp>
        <p:nvSpPr>
          <p:cNvPr id="1011" name="Google Shape;1011;p69: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012" name="Google Shape;1012;p69: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PhAnim="0" showMasterSp="0">
  <p:cSld>
    <p:spTree>
      <p:nvGrpSpPr>
        <p:cNvPr id="111" name="Shape 111"/>
        <p:cNvGrpSpPr/>
        <p:nvPr/>
      </p:nvGrpSpPr>
      <p:grpSpPr>
        <a:xfrm>
          <a:off x="0" y="0"/>
          <a:ext cx="0" cy="0"/>
          <a:chOff x="0" y="0"/>
          <a:chExt cx="0" cy="0"/>
        </a:xfrm>
      </p:grpSpPr>
      <p:sp>
        <p:nvSpPr>
          <p:cNvPr id="112" name="Google Shape;112;p7: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13" name="Google Shape;113;p7: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PhAnim="0" showMasterSp="0">
  <p:cSld>
    <p:spTree>
      <p:nvGrpSpPr>
        <p:cNvPr id="1026" name="Shape 1026"/>
        <p:cNvGrpSpPr/>
        <p:nvPr/>
      </p:nvGrpSpPr>
      <p:grpSpPr>
        <a:xfrm>
          <a:off x="0" y="0"/>
          <a:ext cx="0" cy="0"/>
          <a:chOff x="0" y="0"/>
          <a:chExt cx="0" cy="0"/>
        </a:xfrm>
      </p:grpSpPr>
      <p:sp>
        <p:nvSpPr>
          <p:cNvPr id="1027" name="Google Shape;1027;p70: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028" name="Google Shape;1028;p70: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PhAnim="0" showMasterSp="0">
  <p:cSld>
    <p:spTree>
      <p:nvGrpSpPr>
        <p:cNvPr id="1033" name="Shape 1033"/>
        <p:cNvGrpSpPr/>
        <p:nvPr/>
      </p:nvGrpSpPr>
      <p:grpSpPr>
        <a:xfrm>
          <a:off x="0" y="0"/>
          <a:ext cx="0" cy="0"/>
          <a:chOff x="0" y="0"/>
          <a:chExt cx="0" cy="0"/>
        </a:xfrm>
      </p:grpSpPr>
      <p:sp>
        <p:nvSpPr>
          <p:cNvPr id="1034" name="Google Shape;1034;p71: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035" name="Google Shape;1035;p71: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PhAnim="0" showMasterSp="0">
  <p:cSld>
    <p:spTree>
      <p:nvGrpSpPr>
        <p:cNvPr id="1057" name="Shape 1057"/>
        <p:cNvGrpSpPr/>
        <p:nvPr/>
      </p:nvGrpSpPr>
      <p:grpSpPr>
        <a:xfrm>
          <a:off x="0" y="0"/>
          <a:ext cx="0" cy="0"/>
          <a:chOff x="0" y="0"/>
          <a:chExt cx="0" cy="0"/>
        </a:xfrm>
      </p:grpSpPr>
      <p:sp>
        <p:nvSpPr>
          <p:cNvPr id="1058" name="Google Shape;1058;p72: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059" name="Google Shape;1059;p72: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PhAnim="0" showMasterSp="0">
  <p:cSld>
    <p:spTree>
      <p:nvGrpSpPr>
        <p:cNvPr id="1064" name="Shape 1064"/>
        <p:cNvGrpSpPr/>
        <p:nvPr/>
      </p:nvGrpSpPr>
      <p:grpSpPr>
        <a:xfrm>
          <a:off x="0" y="0"/>
          <a:ext cx="0" cy="0"/>
          <a:chOff x="0" y="0"/>
          <a:chExt cx="0" cy="0"/>
        </a:xfrm>
      </p:grpSpPr>
      <p:sp>
        <p:nvSpPr>
          <p:cNvPr id="1065" name="Google Shape;1065;p73: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066" name="Google Shape;1066;p73: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PhAnim="0" showMasterSp="0">
  <p:cSld>
    <p:spTree>
      <p:nvGrpSpPr>
        <p:cNvPr id="1078" name="Shape 1078"/>
        <p:cNvGrpSpPr/>
        <p:nvPr/>
      </p:nvGrpSpPr>
      <p:grpSpPr>
        <a:xfrm>
          <a:off x="0" y="0"/>
          <a:ext cx="0" cy="0"/>
          <a:chOff x="0" y="0"/>
          <a:chExt cx="0" cy="0"/>
        </a:xfrm>
      </p:grpSpPr>
      <p:sp>
        <p:nvSpPr>
          <p:cNvPr id="1079" name="Google Shape;1079;p74: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080" name="Google Shape;1080;p74: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PhAnim="0" showMasterSp="0">
  <p:cSld>
    <p:spTree>
      <p:nvGrpSpPr>
        <p:cNvPr id="1090" name="Shape 1090"/>
        <p:cNvGrpSpPr/>
        <p:nvPr/>
      </p:nvGrpSpPr>
      <p:grpSpPr>
        <a:xfrm>
          <a:off x="0" y="0"/>
          <a:ext cx="0" cy="0"/>
          <a:chOff x="0" y="0"/>
          <a:chExt cx="0" cy="0"/>
        </a:xfrm>
      </p:grpSpPr>
      <p:sp>
        <p:nvSpPr>
          <p:cNvPr id="1091" name="Google Shape;1091;p75: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092" name="Google Shape;1092;p75: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PhAnim="0" showMasterSp="0">
  <p:cSld>
    <p:spTree>
      <p:nvGrpSpPr>
        <p:cNvPr id="1105" name="Shape 1105"/>
        <p:cNvGrpSpPr/>
        <p:nvPr/>
      </p:nvGrpSpPr>
      <p:grpSpPr>
        <a:xfrm>
          <a:off x="0" y="0"/>
          <a:ext cx="0" cy="0"/>
          <a:chOff x="0" y="0"/>
          <a:chExt cx="0" cy="0"/>
        </a:xfrm>
      </p:grpSpPr>
      <p:sp>
        <p:nvSpPr>
          <p:cNvPr id="1106" name="Google Shape;1106;p76: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107" name="Google Shape;1107;p76: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PhAnim="0" showMasterSp="0">
  <p:cSld>
    <p:spTree>
      <p:nvGrpSpPr>
        <p:cNvPr id="1118" name="Shape 1118"/>
        <p:cNvGrpSpPr/>
        <p:nvPr/>
      </p:nvGrpSpPr>
      <p:grpSpPr>
        <a:xfrm>
          <a:off x="0" y="0"/>
          <a:ext cx="0" cy="0"/>
          <a:chOff x="0" y="0"/>
          <a:chExt cx="0" cy="0"/>
        </a:xfrm>
      </p:grpSpPr>
      <p:sp>
        <p:nvSpPr>
          <p:cNvPr id="1119" name="Google Shape;1119;p77: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120" name="Google Shape;1120;p77: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PhAnim="0" showMasterSp="0">
  <p:cSld>
    <p:spTree>
      <p:nvGrpSpPr>
        <p:cNvPr id="1125" name="Shape 1125"/>
        <p:cNvGrpSpPr/>
        <p:nvPr/>
      </p:nvGrpSpPr>
      <p:grpSpPr>
        <a:xfrm>
          <a:off x="0" y="0"/>
          <a:ext cx="0" cy="0"/>
          <a:chOff x="0" y="0"/>
          <a:chExt cx="0" cy="0"/>
        </a:xfrm>
      </p:grpSpPr>
      <p:sp>
        <p:nvSpPr>
          <p:cNvPr id="1126" name="Google Shape;1126;p78: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127" name="Google Shape;1127;p78: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PhAnim="0" showMasterSp="0">
  <p:cSld>
    <p:spTree>
      <p:nvGrpSpPr>
        <p:cNvPr id="1135" name="Shape 1135"/>
        <p:cNvGrpSpPr/>
        <p:nvPr/>
      </p:nvGrpSpPr>
      <p:grpSpPr>
        <a:xfrm>
          <a:off x="0" y="0"/>
          <a:ext cx="0" cy="0"/>
          <a:chOff x="0" y="0"/>
          <a:chExt cx="0" cy="0"/>
        </a:xfrm>
      </p:grpSpPr>
      <p:sp>
        <p:nvSpPr>
          <p:cNvPr id="1136" name="Google Shape;1136;p79: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137" name="Google Shape;1137;p79: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PhAnim="0" showMasterSp="0">
  <p:cSld>
    <p:spTree>
      <p:nvGrpSpPr>
        <p:cNvPr id="129" name="Shape 129"/>
        <p:cNvGrpSpPr/>
        <p:nvPr/>
      </p:nvGrpSpPr>
      <p:grpSpPr>
        <a:xfrm>
          <a:off x="0" y="0"/>
          <a:ext cx="0" cy="0"/>
          <a:chOff x="0" y="0"/>
          <a:chExt cx="0" cy="0"/>
        </a:xfrm>
      </p:grpSpPr>
      <p:sp>
        <p:nvSpPr>
          <p:cNvPr id="130" name="Google Shape;130;p8: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31" name="Google Shape;131;p8: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PhAnim="0" showMasterSp="0">
  <p:cSld>
    <p:spTree>
      <p:nvGrpSpPr>
        <p:cNvPr id="1145" name="Shape 1145"/>
        <p:cNvGrpSpPr/>
        <p:nvPr/>
      </p:nvGrpSpPr>
      <p:grpSpPr>
        <a:xfrm>
          <a:off x="0" y="0"/>
          <a:ext cx="0" cy="0"/>
          <a:chOff x="0" y="0"/>
          <a:chExt cx="0" cy="0"/>
        </a:xfrm>
      </p:grpSpPr>
      <p:sp>
        <p:nvSpPr>
          <p:cNvPr id="1146" name="Google Shape;1146;p80: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147" name="Google Shape;1147;p80: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PhAnim="0" showMasterSp="0">
  <p:cSld>
    <p:spTree>
      <p:nvGrpSpPr>
        <p:cNvPr id="1156" name="Shape 1156"/>
        <p:cNvGrpSpPr/>
        <p:nvPr/>
      </p:nvGrpSpPr>
      <p:grpSpPr>
        <a:xfrm>
          <a:off x="0" y="0"/>
          <a:ext cx="0" cy="0"/>
          <a:chOff x="0" y="0"/>
          <a:chExt cx="0" cy="0"/>
        </a:xfrm>
      </p:grpSpPr>
      <p:sp>
        <p:nvSpPr>
          <p:cNvPr id="1157" name="Google Shape;1157;p81: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158" name="Google Shape;1158;p81: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PhAnim="0" showMasterSp="0">
  <p:cSld>
    <p:spTree>
      <p:nvGrpSpPr>
        <p:cNvPr id="1165" name="Shape 1165"/>
        <p:cNvGrpSpPr/>
        <p:nvPr/>
      </p:nvGrpSpPr>
      <p:grpSpPr>
        <a:xfrm>
          <a:off x="0" y="0"/>
          <a:ext cx="0" cy="0"/>
          <a:chOff x="0" y="0"/>
          <a:chExt cx="0" cy="0"/>
        </a:xfrm>
      </p:grpSpPr>
      <p:sp>
        <p:nvSpPr>
          <p:cNvPr id="1166" name="Google Shape;1166;p82: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167" name="Google Shape;1167;p82: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PhAnim="0" showMasterSp="0">
  <p:cSld>
    <p:spTree>
      <p:nvGrpSpPr>
        <p:cNvPr id="1173" name="Shape 1173"/>
        <p:cNvGrpSpPr/>
        <p:nvPr/>
      </p:nvGrpSpPr>
      <p:grpSpPr>
        <a:xfrm>
          <a:off x="0" y="0"/>
          <a:ext cx="0" cy="0"/>
          <a:chOff x="0" y="0"/>
          <a:chExt cx="0" cy="0"/>
        </a:xfrm>
      </p:grpSpPr>
      <p:sp>
        <p:nvSpPr>
          <p:cNvPr id="1174" name="Google Shape;1174;p83: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175" name="Google Shape;1175;p83: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PhAnim="0" showMasterSp="0">
  <p:cSld>
    <p:spTree>
      <p:nvGrpSpPr>
        <p:cNvPr id="1183" name="Shape 1183"/>
        <p:cNvGrpSpPr/>
        <p:nvPr/>
      </p:nvGrpSpPr>
      <p:grpSpPr>
        <a:xfrm>
          <a:off x="0" y="0"/>
          <a:ext cx="0" cy="0"/>
          <a:chOff x="0" y="0"/>
          <a:chExt cx="0" cy="0"/>
        </a:xfrm>
      </p:grpSpPr>
      <p:sp>
        <p:nvSpPr>
          <p:cNvPr id="1184" name="Google Shape;1184;p84: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185" name="Google Shape;1185;p84: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PhAnim="0" showMasterSp="0">
  <p:cSld>
    <p:spTree>
      <p:nvGrpSpPr>
        <p:cNvPr id="1195" name="Shape 1195"/>
        <p:cNvGrpSpPr/>
        <p:nvPr/>
      </p:nvGrpSpPr>
      <p:grpSpPr>
        <a:xfrm>
          <a:off x="0" y="0"/>
          <a:ext cx="0" cy="0"/>
          <a:chOff x="0" y="0"/>
          <a:chExt cx="0" cy="0"/>
        </a:xfrm>
      </p:grpSpPr>
      <p:sp>
        <p:nvSpPr>
          <p:cNvPr id="1196" name="Google Shape;1196;p85: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197" name="Google Shape;1197;p85: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PhAnim="0" showMasterSp="0">
  <p:cSld>
    <p:spTree>
      <p:nvGrpSpPr>
        <p:cNvPr id="1205" name="Shape 1205"/>
        <p:cNvGrpSpPr/>
        <p:nvPr/>
      </p:nvGrpSpPr>
      <p:grpSpPr>
        <a:xfrm>
          <a:off x="0" y="0"/>
          <a:ext cx="0" cy="0"/>
          <a:chOff x="0" y="0"/>
          <a:chExt cx="0" cy="0"/>
        </a:xfrm>
      </p:grpSpPr>
      <p:sp>
        <p:nvSpPr>
          <p:cNvPr id="1206" name="Google Shape;1206;p86: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207" name="Google Shape;1207;p86: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PhAnim="0" showMasterSp="0">
  <p:cSld>
    <p:spTree>
      <p:nvGrpSpPr>
        <p:cNvPr id="1215" name="Shape 1215"/>
        <p:cNvGrpSpPr/>
        <p:nvPr/>
      </p:nvGrpSpPr>
      <p:grpSpPr>
        <a:xfrm>
          <a:off x="0" y="0"/>
          <a:ext cx="0" cy="0"/>
          <a:chOff x="0" y="0"/>
          <a:chExt cx="0" cy="0"/>
        </a:xfrm>
      </p:grpSpPr>
      <p:sp>
        <p:nvSpPr>
          <p:cNvPr id="1216" name="Google Shape;1216;p87: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217" name="Google Shape;1217;p87: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PhAnim="0" showMasterSp="0">
  <p:cSld>
    <p:spTree>
      <p:nvGrpSpPr>
        <p:cNvPr id="1224" name="Shape 1224"/>
        <p:cNvGrpSpPr/>
        <p:nvPr/>
      </p:nvGrpSpPr>
      <p:grpSpPr>
        <a:xfrm>
          <a:off x="0" y="0"/>
          <a:ext cx="0" cy="0"/>
          <a:chOff x="0" y="0"/>
          <a:chExt cx="0" cy="0"/>
        </a:xfrm>
      </p:grpSpPr>
      <p:sp>
        <p:nvSpPr>
          <p:cNvPr id="1225" name="Google Shape;1225;p88: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226" name="Google Shape;1226;p88: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PhAnim="0" showMasterSp="0">
  <p:cSld>
    <p:spTree>
      <p:nvGrpSpPr>
        <p:cNvPr id="1242" name="Shape 1242"/>
        <p:cNvGrpSpPr/>
        <p:nvPr/>
      </p:nvGrpSpPr>
      <p:grpSpPr>
        <a:xfrm>
          <a:off x="0" y="0"/>
          <a:ext cx="0" cy="0"/>
          <a:chOff x="0" y="0"/>
          <a:chExt cx="0" cy="0"/>
        </a:xfrm>
      </p:grpSpPr>
      <p:sp>
        <p:nvSpPr>
          <p:cNvPr id="1243" name="Google Shape;1243;p89: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244" name="Google Shape;1244;p89: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PhAnim="0" showMasterSp="0">
  <p:cSld>
    <p:spTree>
      <p:nvGrpSpPr>
        <p:cNvPr id="139" name="Shape 139"/>
        <p:cNvGrpSpPr/>
        <p:nvPr/>
      </p:nvGrpSpPr>
      <p:grpSpPr>
        <a:xfrm>
          <a:off x="0" y="0"/>
          <a:ext cx="0" cy="0"/>
          <a:chOff x="0" y="0"/>
          <a:chExt cx="0" cy="0"/>
        </a:xfrm>
      </p:grpSpPr>
      <p:sp>
        <p:nvSpPr>
          <p:cNvPr id="140" name="Google Shape;140;p9: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41" name="Google Shape;141;p9: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PhAnim="0" showMasterSp="0">
  <p:cSld>
    <p:spTree>
      <p:nvGrpSpPr>
        <p:cNvPr id="1259" name="Shape 1259"/>
        <p:cNvGrpSpPr/>
        <p:nvPr/>
      </p:nvGrpSpPr>
      <p:grpSpPr>
        <a:xfrm>
          <a:off x="0" y="0"/>
          <a:ext cx="0" cy="0"/>
          <a:chOff x="0" y="0"/>
          <a:chExt cx="0" cy="0"/>
        </a:xfrm>
      </p:grpSpPr>
      <p:sp>
        <p:nvSpPr>
          <p:cNvPr id="1260" name="Google Shape;1260;p90: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261" name="Google Shape;1261;p90: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PhAnim="0" showMasterSp="0">
  <p:cSld>
    <p:spTree>
      <p:nvGrpSpPr>
        <p:cNvPr id="1274" name="Shape 1274"/>
        <p:cNvGrpSpPr/>
        <p:nvPr/>
      </p:nvGrpSpPr>
      <p:grpSpPr>
        <a:xfrm>
          <a:off x="0" y="0"/>
          <a:ext cx="0" cy="0"/>
          <a:chOff x="0" y="0"/>
          <a:chExt cx="0" cy="0"/>
        </a:xfrm>
      </p:grpSpPr>
      <p:sp>
        <p:nvSpPr>
          <p:cNvPr id="1275" name="Google Shape;1275;p91: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276" name="Google Shape;1276;p91: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PhAnim="0" showMasterSp="0">
  <p:cSld>
    <p:spTree>
      <p:nvGrpSpPr>
        <p:cNvPr id="1295" name="Shape 1295"/>
        <p:cNvGrpSpPr/>
        <p:nvPr/>
      </p:nvGrpSpPr>
      <p:grpSpPr>
        <a:xfrm>
          <a:off x="0" y="0"/>
          <a:ext cx="0" cy="0"/>
          <a:chOff x="0" y="0"/>
          <a:chExt cx="0" cy="0"/>
        </a:xfrm>
      </p:grpSpPr>
      <p:sp>
        <p:nvSpPr>
          <p:cNvPr id="1296" name="Google Shape;1296;p92: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297" name="Google Shape;1297;p92: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PhAnim="0" showMasterSp="0">
  <p:cSld>
    <p:spTree>
      <p:nvGrpSpPr>
        <p:cNvPr id="1312" name="Shape 1312"/>
        <p:cNvGrpSpPr/>
        <p:nvPr/>
      </p:nvGrpSpPr>
      <p:grpSpPr>
        <a:xfrm>
          <a:off x="0" y="0"/>
          <a:ext cx="0" cy="0"/>
          <a:chOff x="0" y="0"/>
          <a:chExt cx="0" cy="0"/>
        </a:xfrm>
      </p:grpSpPr>
      <p:sp>
        <p:nvSpPr>
          <p:cNvPr id="1313" name="Google Shape;1313;p93: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314" name="Google Shape;1314;p93: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PhAnim="0" showMasterSp="0">
  <p:cSld>
    <p:spTree>
      <p:nvGrpSpPr>
        <p:cNvPr id="1329" name="Shape 1329"/>
        <p:cNvGrpSpPr/>
        <p:nvPr/>
      </p:nvGrpSpPr>
      <p:grpSpPr>
        <a:xfrm>
          <a:off x="0" y="0"/>
          <a:ext cx="0" cy="0"/>
          <a:chOff x="0" y="0"/>
          <a:chExt cx="0" cy="0"/>
        </a:xfrm>
      </p:grpSpPr>
      <p:sp>
        <p:nvSpPr>
          <p:cNvPr id="1330" name="Google Shape;1330;p94: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331" name="Google Shape;1331;p94:notes"/>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PhAnim="0" showMasterSp="0">
  <p:cSld>
    <p:spTree>
      <p:nvGrpSpPr>
        <p:cNvPr id="1347" name="Shape 1347"/>
        <p:cNvGrpSpPr/>
        <p:nvPr/>
      </p:nvGrpSpPr>
      <p:grpSpPr>
        <a:xfrm>
          <a:off x="0" y="0"/>
          <a:ext cx="0" cy="0"/>
          <a:chOff x="0" y="0"/>
          <a:chExt cx="0" cy="0"/>
        </a:xfrm>
      </p:grpSpPr>
      <p:sp>
        <p:nvSpPr>
          <p:cNvPr id="1348" name="Google Shape;1348;g7759b1282b_0_33:notes"/>
          <p:cNvSpPr txBox="1"/>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349" name="Google Shape;1349;g7759b1282b_0_33:notes"/>
          <p:cNvSpPr/>
          <p:nvPr>
            <p:ph type="sldImg" idx="2"/>
          </p:nvPr>
        </p:nvSpPr>
        <p:spPr>
          <a:xfrm>
            <a:off x="2032400" y="514350"/>
            <a:ext cx="81285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PhAnim="0" showMasterSp="0">
  <p:cSld>
    <p:spTree>
      <p:nvGrpSpPr>
        <p:cNvPr id="1365" name="Shape 1365"/>
        <p:cNvGrpSpPr/>
        <p:nvPr/>
      </p:nvGrpSpPr>
      <p:grpSpPr>
        <a:xfrm>
          <a:off x="0" y="0"/>
          <a:ext cx="0" cy="0"/>
          <a:chOff x="0" y="0"/>
          <a:chExt cx="0" cy="0"/>
        </a:xfrm>
      </p:grpSpPr>
      <p:sp>
        <p:nvSpPr>
          <p:cNvPr id="1366" name="Google Shape;1366;g7759b1282b_0_50:notes"/>
          <p:cNvSpPr/>
          <p:nvPr>
            <p:ph type="sldImg" idx="2"/>
          </p:nvPr>
        </p:nvSpPr>
        <p:spPr>
          <a:xfrm>
            <a:off x="1219200" y="857250"/>
            <a:ext cx="9753600" cy="23145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7" name="Google Shape;1367;g7759b1282b_0_50:notes"/>
          <p:cNvSpPr txBox="1"/>
          <p:nvPr>
            <p:ph type="body" idx="1"/>
          </p:nvPr>
        </p:nvSpPr>
        <p:spPr>
          <a:xfrm>
            <a:off x="1219200" y="3300413"/>
            <a:ext cx="9753600" cy="27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368" name="Google Shape;1368;g7759b1282b_0_50:notes"/>
          <p:cNvSpPr txBox="1"/>
          <p:nvPr>
            <p:ph type="sldNum" idx="12"/>
          </p:nvPr>
        </p:nvSpPr>
        <p:spPr>
          <a:xfrm>
            <a:off x="6905977" y="6513910"/>
            <a:ext cx="5283300" cy="344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300"/>
              <a:buFont typeface="Calibri" panose="020F0502020204030204"/>
              <a:buNone/>
            </a:pPr>
            <a:fld id="{00000000-1234-1234-1234-123412341234}" type="slidenum">
              <a:rPr lang="en-US"/>
            </a:fld>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PhAnim="0" showMasterSp="0">
  <p:cSld>
    <p:spTree>
      <p:nvGrpSpPr>
        <p:cNvPr id="1376" name="Shape 1376"/>
        <p:cNvGrpSpPr/>
        <p:nvPr/>
      </p:nvGrpSpPr>
      <p:grpSpPr>
        <a:xfrm>
          <a:off x="0" y="0"/>
          <a:ext cx="0" cy="0"/>
          <a:chOff x="0" y="0"/>
          <a:chExt cx="0" cy="0"/>
        </a:xfrm>
      </p:grpSpPr>
      <p:sp>
        <p:nvSpPr>
          <p:cNvPr id="1377" name="Google Shape;1377;g7759b1282b_0_58:notes"/>
          <p:cNvSpPr/>
          <p:nvPr>
            <p:ph type="sldImg" idx="2"/>
          </p:nvPr>
        </p:nvSpPr>
        <p:spPr>
          <a:xfrm>
            <a:off x="1219200" y="857250"/>
            <a:ext cx="9753600" cy="23145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8" name="Google Shape;1378;g7759b1282b_0_58:notes"/>
          <p:cNvSpPr txBox="1"/>
          <p:nvPr>
            <p:ph type="body" idx="1"/>
          </p:nvPr>
        </p:nvSpPr>
        <p:spPr>
          <a:xfrm>
            <a:off x="1219200" y="3300413"/>
            <a:ext cx="9753600" cy="27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379" name="Google Shape;1379;g7759b1282b_0_58:notes"/>
          <p:cNvSpPr txBox="1"/>
          <p:nvPr>
            <p:ph type="sldNum" idx="12"/>
          </p:nvPr>
        </p:nvSpPr>
        <p:spPr>
          <a:xfrm>
            <a:off x="6905977" y="6513910"/>
            <a:ext cx="5283300" cy="344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300"/>
              <a:buFont typeface="Calibri" panose="020F0502020204030204"/>
              <a:buNone/>
            </a:pPr>
            <a:fld id="{00000000-1234-1234-1234-123412341234}" type="slidenum">
              <a:rPr lang="en-US"/>
            </a:fld>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PhAnim="0" showMasterSp="0">
  <p:cSld>
    <p:spTree>
      <p:nvGrpSpPr>
        <p:cNvPr id="1388" name="Shape 1388"/>
        <p:cNvGrpSpPr/>
        <p:nvPr/>
      </p:nvGrpSpPr>
      <p:grpSpPr>
        <a:xfrm>
          <a:off x="0" y="0"/>
          <a:ext cx="0" cy="0"/>
          <a:chOff x="0" y="0"/>
          <a:chExt cx="0" cy="0"/>
        </a:xfrm>
      </p:grpSpPr>
      <p:sp>
        <p:nvSpPr>
          <p:cNvPr id="1389" name="Google Shape;1389;g7759b1282b_0_67:notes"/>
          <p:cNvSpPr/>
          <p:nvPr>
            <p:ph type="sldImg" idx="2"/>
          </p:nvPr>
        </p:nvSpPr>
        <p:spPr>
          <a:xfrm>
            <a:off x="1219200" y="857250"/>
            <a:ext cx="9753600" cy="23145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0" name="Google Shape;1390;g7759b1282b_0_67:notes"/>
          <p:cNvSpPr txBox="1"/>
          <p:nvPr>
            <p:ph type="body" idx="1"/>
          </p:nvPr>
        </p:nvSpPr>
        <p:spPr>
          <a:xfrm>
            <a:off x="1219200" y="3300413"/>
            <a:ext cx="9753600" cy="27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391" name="Google Shape;1391;g7759b1282b_0_67:notes"/>
          <p:cNvSpPr txBox="1"/>
          <p:nvPr>
            <p:ph type="sldNum" idx="12"/>
          </p:nvPr>
        </p:nvSpPr>
        <p:spPr>
          <a:xfrm>
            <a:off x="6905977" y="6513910"/>
            <a:ext cx="5283300" cy="344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300"/>
              <a:buFont typeface="Calibri" panose="020F0502020204030204"/>
              <a:buNone/>
            </a:pPr>
            <a:fld id="{00000000-1234-1234-1234-123412341234}" type="slidenum">
              <a:rPr lang="en-US"/>
            </a:fld>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PhAnim="0" showMasterSp="0">
  <p:cSld>
    <p:spTree>
      <p:nvGrpSpPr>
        <p:cNvPr id="1398" name="Shape 1398"/>
        <p:cNvGrpSpPr/>
        <p:nvPr/>
      </p:nvGrpSpPr>
      <p:grpSpPr>
        <a:xfrm>
          <a:off x="0" y="0"/>
          <a:ext cx="0" cy="0"/>
          <a:chOff x="0" y="0"/>
          <a:chExt cx="0" cy="0"/>
        </a:xfrm>
      </p:grpSpPr>
      <p:sp>
        <p:nvSpPr>
          <p:cNvPr id="1399" name="Google Shape;1399;g7759b1282b_0_75:notes"/>
          <p:cNvSpPr/>
          <p:nvPr>
            <p:ph type="sldImg" idx="2"/>
          </p:nvPr>
        </p:nvSpPr>
        <p:spPr>
          <a:xfrm>
            <a:off x="1219200" y="857250"/>
            <a:ext cx="9753600" cy="23145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0" name="Google Shape;1400;g7759b1282b_0_75:notes"/>
          <p:cNvSpPr txBox="1"/>
          <p:nvPr>
            <p:ph type="body" idx="1"/>
          </p:nvPr>
        </p:nvSpPr>
        <p:spPr>
          <a:xfrm>
            <a:off x="1219200" y="3300413"/>
            <a:ext cx="9753600" cy="27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
        <p:nvSpPr>
          <p:cNvPr id="1401" name="Google Shape;1401;g7759b1282b_0_75:notes"/>
          <p:cNvSpPr txBox="1"/>
          <p:nvPr>
            <p:ph type="sldNum" idx="12"/>
          </p:nvPr>
        </p:nvSpPr>
        <p:spPr>
          <a:xfrm>
            <a:off x="6905977" y="6513910"/>
            <a:ext cx="5283300" cy="344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300"/>
              <a:buFont typeface="Calibri" panose="020F0502020204030204"/>
              <a:buNone/>
            </a:pPr>
            <a:fld id="{00000000-1234-1234-1234-123412341234}"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matchingName="Title Only">
  <p:cSld name="OBJECT">
    <p:spTree>
      <p:nvGrpSpPr>
        <p:cNvPr id="11" name="Shape 11"/>
        <p:cNvGrpSpPr/>
        <p:nvPr/>
      </p:nvGrpSpPr>
      <p:grpSpPr>
        <a:xfrm>
          <a:off x="0" y="0"/>
          <a:ext cx="0" cy="0"/>
          <a:chOff x="0" y="0"/>
          <a:chExt cx="0" cy="0"/>
        </a:xfrm>
      </p:grpSpPr>
      <p:sp>
        <p:nvSpPr>
          <p:cNvPr id="12" name="Google Shape;12;p161"/>
          <p:cNvSpPr txBox="1"/>
          <p:nvPr>
            <p:ph type="title"/>
          </p:nvPr>
        </p:nvSpPr>
        <p:spPr>
          <a:xfrm>
            <a:off x="2064197" y="215984"/>
            <a:ext cx="8063604" cy="9398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2400" b="1" i="0">
                <a:solidFill>
                  <a:srgbClr val="001F5F"/>
                </a:solidFill>
                <a:latin typeface="Arial" panose="020B0604020202020204"/>
                <a:ea typeface="Arial" panose="020B0604020202020204"/>
                <a:cs typeface="Arial" panose="020B0604020202020204"/>
                <a:sym typeface="Arial" panose="020B0604020202020204"/>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161"/>
          <p:cNvSpPr txBox="1"/>
          <p:nvPr>
            <p:ph type="ftr" idx="11"/>
          </p:nvPr>
        </p:nvSpPr>
        <p:spPr>
          <a:xfrm>
            <a:off x="4145280" y="6377940"/>
            <a:ext cx="3901440" cy="342900"/>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161"/>
          <p:cNvSpPr txBox="1"/>
          <p:nvPr>
            <p:ph type="dt" idx="10"/>
          </p:nvPr>
        </p:nvSpPr>
        <p:spPr>
          <a:xfrm>
            <a:off x="609600" y="6377940"/>
            <a:ext cx="2804160" cy="3429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161"/>
          <p:cNvSpPr txBox="1"/>
          <p:nvPr>
            <p:ph type="sldNum" idx="12"/>
          </p:nvPr>
        </p:nvSpPr>
        <p:spPr>
          <a:xfrm>
            <a:off x="8778240" y="6377940"/>
            <a:ext cx="2804160" cy="342900"/>
          </a:xfrm>
          <a:prstGeom prst="rect">
            <a:avLst/>
          </a:prstGeom>
          <a:noFill/>
          <a:ln>
            <a:noFill/>
          </a:ln>
        </p:spPr>
        <p:txBody>
          <a:bodyPr spcFirstLastPara="1" wrap="square" lIns="0" tIns="0" rIns="0" bIns="0" anchor="t" anchorCtr="0">
            <a:spAutoFit/>
          </a:bodyPr>
          <a:lstStyle>
            <a:lvl1pPr marL="0" lvl="0" indent="0" algn="r">
              <a:spcBef>
                <a:spcPts val="0"/>
              </a:spcBef>
              <a:buNone/>
              <a:defRPr sz="18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1pPr>
            <a:lvl2pPr marL="0" lvl="1" indent="0" algn="r">
              <a:spcBef>
                <a:spcPts val="0"/>
              </a:spcBef>
              <a:buNone/>
              <a:defRPr sz="18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2pPr>
            <a:lvl3pPr marL="0" lvl="2" indent="0" algn="r">
              <a:spcBef>
                <a:spcPts val="0"/>
              </a:spcBef>
              <a:buNone/>
              <a:defRPr sz="18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3pPr>
            <a:lvl4pPr marL="0" lvl="3" indent="0" algn="r">
              <a:spcBef>
                <a:spcPts val="0"/>
              </a:spcBef>
              <a:buNone/>
              <a:defRPr sz="18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4pPr>
            <a:lvl5pPr marL="0" lvl="4" indent="0" algn="r">
              <a:spcBef>
                <a:spcPts val="0"/>
              </a:spcBef>
              <a:buNone/>
              <a:defRPr sz="18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5pPr>
            <a:lvl6pPr marL="0" lvl="5" indent="0" algn="r">
              <a:spcBef>
                <a:spcPts val="0"/>
              </a:spcBef>
              <a:buNone/>
              <a:defRPr sz="18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6pPr>
            <a:lvl7pPr marL="0" lvl="6" indent="0" algn="r">
              <a:spcBef>
                <a:spcPts val="0"/>
              </a:spcBef>
              <a:buNone/>
              <a:defRPr sz="18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7pPr>
            <a:lvl8pPr marL="0" lvl="7" indent="0" algn="r">
              <a:spcBef>
                <a:spcPts val="0"/>
              </a:spcBef>
              <a:buNone/>
              <a:defRPr sz="18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8pPr>
            <a:lvl9pPr marL="0" lvl="8" indent="0" algn="r">
              <a:spcBef>
                <a:spcPts val="0"/>
              </a:spcBef>
              <a:buNone/>
              <a:defRPr sz="18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6" name="Shape 16"/>
        <p:cNvGrpSpPr/>
        <p:nvPr/>
      </p:nvGrpSpPr>
      <p:grpSpPr>
        <a:xfrm>
          <a:off x="0" y="0"/>
          <a:ext cx="0" cy="0"/>
          <a:chOff x="0" y="0"/>
          <a:chExt cx="0" cy="0"/>
        </a:xfrm>
      </p:grpSpPr>
      <p:sp>
        <p:nvSpPr>
          <p:cNvPr id="17" name="Google Shape;17;p162"/>
          <p:cNvSpPr txBox="1"/>
          <p:nvPr>
            <p:ph type="title"/>
          </p:nvPr>
        </p:nvSpPr>
        <p:spPr>
          <a:xfrm>
            <a:off x="2064197" y="215984"/>
            <a:ext cx="8063604" cy="9398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2400" b="1" i="0">
                <a:solidFill>
                  <a:srgbClr val="001F5F"/>
                </a:solidFill>
                <a:latin typeface="Arial" panose="020B0604020202020204"/>
                <a:ea typeface="Arial" panose="020B0604020202020204"/>
                <a:cs typeface="Arial" panose="020B0604020202020204"/>
                <a:sym typeface="Arial" panose="020B0604020202020204"/>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 name="Google Shape;18;p162"/>
          <p:cNvSpPr txBox="1"/>
          <p:nvPr>
            <p:ph type="body" idx="1"/>
          </p:nvPr>
        </p:nvSpPr>
        <p:spPr>
          <a:xfrm>
            <a:off x="1395622" y="1627289"/>
            <a:ext cx="9405620" cy="4030345"/>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b="0" i="0">
                <a:solidFill>
                  <a:schemeClr val="dk1"/>
                </a:solidFill>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p:txBody>
      </p:sp>
      <p:sp>
        <p:nvSpPr>
          <p:cNvPr id="19" name="Google Shape;19;p162"/>
          <p:cNvSpPr txBox="1"/>
          <p:nvPr>
            <p:ph type="ftr" idx="11"/>
          </p:nvPr>
        </p:nvSpPr>
        <p:spPr>
          <a:xfrm>
            <a:off x="4145280" y="6377940"/>
            <a:ext cx="3901440" cy="342900"/>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162"/>
          <p:cNvSpPr txBox="1"/>
          <p:nvPr>
            <p:ph type="dt" idx="10"/>
          </p:nvPr>
        </p:nvSpPr>
        <p:spPr>
          <a:xfrm>
            <a:off x="609600" y="6377940"/>
            <a:ext cx="2804160" cy="3429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162"/>
          <p:cNvSpPr txBox="1"/>
          <p:nvPr>
            <p:ph type="sldNum" idx="12"/>
          </p:nvPr>
        </p:nvSpPr>
        <p:spPr>
          <a:xfrm>
            <a:off x="8778240" y="6377940"/>
            <a:ext cx="2804160" cy="342900"/>
          </a:xfrm>
          <a:prstGeom prst="rect">
            <a:avLst/>
          </a:prstGeom>
          <a:noFill/>
          <a:ln>
            <a:noFill/>
          </a:ln>
        </p:spPr>
        <p:txBody>
          <a:bodyPr spcFirstLastPara="1" wrap="square" lIns="0" tIns="0" rIns="0" bIns="0" anchor="t" anchorCtr="0">
            <a:spAutoFit/>
          </a:bodyPr>
          <a:lstStyle>
            <a:lvl1pPr marL="0" lvl="0"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1pPr>
            <a:lvl2pPr marL="0" lvl="1"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2pPr>
            <a:lvl3pPr marL="0" lvl="2"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3pPr>
            <a:lvl4pPr marL="0" lvl="3"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4pPr>
            <a:lvl5pPr marL="0" lvl="4"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5pPr>
            <a:lvl6pPr marL="0" lvl="5"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6pPr>
            <a:lvl7pPr marL="0" lvl="6"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7pPr>
            <a:lvl8pPr marL="0" lvl="7"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8pPr>
            <a:lvl9pPr marL="0" lvl="8"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p:cSld name="Blank">
    <p:spTree>
      <p:nvGrpSpPr>
        <p:cNvPr id="22" name="Shape 22"/>
        <p:cNvGrpSpPr/>
        <p:nvPr/>
      </p:nvGrpSpPr>
      <p:grpSpPr>
        <a:xfrm>
          <a:off x="0" y="0"/>
          <a:ext cx="0" cy="0"/>
          <a:chOff x="0" y="0"/>
          <a:chExt cx="0" cy="0"/>
        </a:xfrm>
      </p:grpSpPr>
      <p:sp>
        <p:nvSpPr>
          <p:cNvPr id="23" name="Google Shape;23;p163"/>
          <p:cNvSpPr txBox="1"/>
          <p:nvPr>
            <p:ph type="ftr" idx="11"/>
          </p:nvPr>
        </p:nvSpPr>
        <p:spPr>
          <a:xfrm>
            <a:off x="4145280" y="6377940"/>
            <a:ext cx="3901440" cy="342900"/>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163"/>
          <p:cNvSpPr txBox="1"/>
          <p:nvPr>
            <p:ph type="dt" idx="10"/>
          </p:nvPr>
        </p:nvSpPr>
        <p:spPr>
          <a:xfrm>
            <a:off x="609600" y="6377940"/>
            <a:ext cx="2804160" cy="3429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163"/>
          <p:cNvSpPr txBox="1"/>
          <p:nvPr>
            <p:ph type="sldNum" idx="12"/>
          </p:nvPr>
        </p:nvSpPr>
        <p:spPr>
          <a:xfrm>
            <a:off x="8778240" y="6377940"/>
            <a:ext cx="2804160" cy="342900"/>
          </a:xfrm>
          <a:prstGeom prst="rect">
            <a:avLst/>
          </a:prstGeom>
          <a:noFill/>
          <a:ln>
            <a:noFill/>
          </a:ln>
        </p:spPr>
        <p:txBody>
          <a:bodyPr spcFirstLastPara="1" wrap="square" lIns="0" tIns="0" rIns="0" bIns="0" anchor="t" anchorCtr="0">
            <a:spAutoFit/>
          </a:bodyPr>
          <a:lstStyle>
            <a:lvl1pPr marL="0" lvl="0"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1pPr>
            <a:lvl2pPr marL="0" lvl="1"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2pPr>
            <a:lvl3pPr marL="0" lvl="2"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3pPr>
            <a:lvl4pPr marL="0" lvl="3"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4pPr>
            <a:lvl5pPr marL="0" lvl="4"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5pPr>
            <a:lvl6pPr marL="0" lvl="5"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6pPr>
            <a:lvl7pPr marL="0" lvl="6"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7pPr>
            <a:lvl8pPr marL="0" lvl="7"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8pPr>
            <a:lvl9pPr marL="0" lvl="8"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Two Content">
  <p:cSld name="Two Content">
    <p:bg>
      <p:bgPr>
        <a:noFill/>
        <a:effectLst/>
      </p:bgPr>
    </p:bg>
    <p:spTree>
      <p:nvGrpSpPr>
        <p:cNvPr id="26" name="Shape 26"/>
        <p:cNvGrpSpPr/>
        <p:nvPr/>
      </p:nvGrpSpPr>
      <p:grpSpPr>
        <a:xfrm>
          <a:off x="0" y="0"/>
          <a:ext cx="0" cy="0"/>
          <a:chOff x="0" y="0"/>
          <a:chExt cx="0" cy="0"/>
        </a:xfrm>
      </p:grpSpPr>
      <p:sp>
        <p:nvSpPr>
          <p:cNvPr id="27" name="Google Shape;27;p164"/>
          <p:cNvSpPr/>
          <p:nvPr/>
        </p:nvSpPr>
        <p:spPr>
          <a:xfrm>
            <a:off x="0" y="0"/>
            <a:ext cx="12191975" cy="6857986"/>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8" name="Google Shape;28;p164"/>
          <p:cNvSpPr txBox="1"/>
          <p:nvPr>
            <p:ph type="title"/>
          </p:nvPr>
        </p:nvSpPr>
        <p:spPr>
          <a:xfrm>
            <a:off x="2064197" y="215984"/>
            <a:ext cx="8063604" cy="9398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2400" b="1" i="0">
                <a:solidFill>
                  <a:srgbClr val="001F5F"/>
                </a:solidFill>
                <a:latin typeface="Arial" panose="020B0604020202020204"/>
                <a:ea typeface="Arial" panose="020B0604020202020204"/>
                <a:cs typeface="Arial" panose="020B0604020202020204"/>
                <a:sym typeface="Arial" panose="020B0604020202020204"/>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164"/>
          <p:cNvSpPr txBox="1"/>
          <p:nvPr>
            <p:ph type="body" idx="1"/>
          </p:nvPr>
        </p:nvSpPr>
        <p:spPr>
          <a:xfrm>
            <a:off x="609600" y="1577340"/>
            <a:ext cx="5303520" cy="4526280"/>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p:txBody>
      </p:sp>
      <p:sp>
        <p:nvSpPr>
          <p:cNvPr id="30" name="Google Shape;30;p164"/>
          <p:cNvSpPr txBox="1"/>
          <p:nvPr>
            <p:ph type="body" idx="2"/>
          </p:nvPr>
        </p:nvSpPr>
        <p:spPr>
          <a:xfrm>
            <a:off x="6278880" y="1577340"/>
            <a:ext cx="5303520" cy="4526280"/>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p:txBody>
      </p:sp>
      <p:sp>
        <p:nvSpPr>
          <p:cNvPr id="31" name="Google Shape;31;p164"/>
          <p:cNvSpPr txBox="1"/>
          <p:nvPr>
            <p:ph type="ftr" idx="11"/>
          </p:nvPr>
        </p:nvSpPr>
        <p:spPr>
          <a:xfrm>
            <a:off x="4145280" y="6377940"/>
            <a:ext cx="3901440" cy="342900"/>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164"/>
          <p:cNvSpPr txBox="1"/>
          <p:nvPr>
            <p:ph type="dt" idx="10"/>
          </p:nvPr>
        </p:nvSpPr>
        <p:spPr>
          <a:xfrm>
            <a:off x="609600" y="6377940"/>
            <a:ext cx="2804160" cy="3429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 name="Google Shape;33;p164"/>
          <p:cNvSpPr txBox="1"/>
          <p:nvPr>
            <p:ph type="sldNum" idx="12"/>
          </p:nvPr>
        </p:nvSpPr>
        <p:spPr>
          <a:xfrm>
            <a:off x="8778240" y="6377940"/>
            <a:ext cx="2804160" cy="342900"/>
          </a:xfrm>
          <a:prstGeom prst="rect">
            <a:avLst/>
          </a:prstGeom>
          <a:noFill/>
          <a:ln>
            <a:noFill/>
          </a:ln>
        </p:spPr>
        <p:txBody>
          <a:bodyPr spcFirstLastPara="1" wrap="square" lIns="0" tIns="0" rIns="0" bIns="0" anchor="t" anchorCtr="0">
            <a:spAutoFit/>
          </a:bodyPr>
          <a:lstStyle>
            <a:lvl1pPr marL="0" lvl="0"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1pPr>
            <a:lvl2pPr marL="0" lvl="1"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2pPr>
            <a:lvl3pPr marL="0" lvl="2"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3pPr>
            <a:lvl4pPr marL="0" lvl="3"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4pPr>
            <a:lvl5pPr marL="0" lvl="4"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5pPr>
            <a:lvl6pPr marL="0" lvl="5"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6pPr>
            <a:lvl7pPr marL="0" lvl="6"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7pPr>
            <a:lvl8pPr marL="0" lvl="7"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8pPr>
            <a:lvl9pPr marL="0" lvl="8"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34" name="Shape 34"/>
        <p:cNvGrpSpPr/>
        <p:nvPr/>
      </p:nvGrpSpPr>
      <p:grpSpPr>
        <a:xfrm>
          <a:off x="0" y="0"/>
          <a:ext cx="0" cy="0"/>
          <a:chOff x="0" y="0"/>
          <a:chExt cx="0" cy="0"/>
        </a:xfrm>
      </p:grpSpPr>
      <p:sp>
        <p:nvSpPr>
          <p:cNvPr id="35" name="Google Shape;35;p165"/>
          <p:cNvSpPr txBox="1"/>
          <p:nvPr>
            <p:ph type="ctrTitle"/>
          </p:nvPr>
        </p:nvSpPr>
        <p:spPr>
          <a:xfrm>
            <a:off x="3395566" y="473745"/>
            <a:ext cx="5400866" cy="75311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2400" b="1" i="0">
                <a:solidFill>
                  <a:schemeClr val="lt1"/>
                </a:solidFill>
                <a:latin typeface="Century Gothic" panose="020B0502020202020204"/>
                <a:ea typeface="Century Gothic" panose="020B0502020202020204"/>
                <a:cs typeface="Century Gothic" panose="020B0502020202020204"/>
                <a:sym typeface="Century Gothic" panose="020B0502020202020204"/>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6" name="Google Shape;36;p165"/>
          <p:cNvSpPr txBox="1"/>
          <p:nvPr>
            <p:ph type="subTitle" idx="1"/>
          </p:nvPr>
        </p:nvSpPr>
        <p:spPr>
          <a:xfrm>
            <a:off x="1828800" y="3840480"/>
            <a:ext cx="8534400" cy="17145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165"/>
          <p:cNvSpPr txBox="1"/>
          <p:nvPr>
            <p:ph type="ftr" idx="11"/>
          </p:nvPr>
        </p:nvSpPr>
        <p:spPr>
          <a:xfrm>
            <a:off x="4145280" y="6377940"/>
            <a:ext cx="3901440" cy="342900"/>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165"/>
          <p:cNvSpPr txBox="1"/>
          <p:nvPr>
            <p:ph type="dt" idx="10"/>
          </p:nvPr>
        </p:nvSpPr>
        <p:spPr>
          <a:xfrm>
            <a:off x="609600" y="6377940"/>
            <a:ext cx="2804160" cy="3429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165"/>
          <p:cNvSpPr txBox="1"/>
          <p:nvPr>
            <p:ph type="sldNum" idx="12"/>
          </p:nvPr>
        </p:nvSpPr>
        <p:spPr>
          <a:xfrm>
            <a:off x="8778240" y="6377940"/>
            <a:ext cx="2804160" cy="342900"/>
          </a:xfrm>
          <a:prstGeom prst="rect">
            <a:avLst/>
          </a:prstGeom>
          <a:noFill/>
          <a:ln>
            <a:noFill/>
          </a:ln>
        </p:spPr>
        <p:txBody>
          <a:bodyPr spcFirstLastPara="1" wrap="square" lIns="0" tIns="0" rIns="0" bIns="0" anchor="t" anchorCtr="0">
            <a:spAutoFit/>
          </a:bodyPr>
          <a:lstStyle>
            <a:lvl1pPr marL="0" lvl="0"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1pPr>
            <a:lvl2pPr marL="0" lvl="1"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2pPr>
            <a:lvl3pPr marL="0" lvl="2"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3pPr>
            <a:lvl4pPr marL="0" lvl="3"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4pPr>
            <a:lvl5pPr marL="0" lvl="4"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5pPr>
            <a:lvl6pPr marL="0" lvl="5"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6pPr>
            <a:lvl7pPr marL="0" lvl="6"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7pPr>
            <a:lvl8pPr marL="0" lvl="7"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8pPr>
            <a:lvl9pPr marL="0" lvl="8" indent="0" algn="r">
              <a:spcBef>
                <a:spcPts val="0"/>
              </a:spcBef>
              <a:buNone/>
              <a:defRPr sz="1800">
                <a:solidFill>
                  <a:srgbClr val="888888"/>
                </a:solidFill>
                <a:latin typeface="Calibri" panose="020F0502020204030204"/>
                <a:ea typeface="Calibri" panose="020F0502020204030204"/>
                <a:cs typeface="Calibri" panose="020F0502020204030204"/>
                <a:sym typeface="Calibri" panose="020F0502020204030204"/>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rporativa Vise Ltda">
  <p:cSld name="OBJECT_1">
    <p:spTree>
      <p:nvGrpSpPr>
        <p:cNvPr id="40" name="Shape 40"/>
        <p:cNvGrpSpPr/>
        <p:nvPr/>
      </p:nvGrpSpPr>
      <p:grpSpPr>
        <a:xfrm>
          <a:off x="0" y="0"/>
          <a:ext cx="0" cy="0"/>
          <a:chOff x="0" y="0"/>
          <a:chExt cx="0" cy="0"/>
        </a:xfrm>
      </p:grpSpPr>
      <p:sp>
        <p:nvSpPr>
          <p:cNvPr id="41" name="Google Shape;41;g7759b1282b_0_171"/>
          <p:cNvSpPr txBox="1"/>
          <p:nvPr>
            <p:ph type="title"/>
          </p:nvPr>
        </p:nvSpPr>
        <p:spPr>
          <a:xfrm>
            <a:off x="1870133" y="327025"/>
            <a:ext cx="10042500" cy="371100"/>
          </a:xfrm>
          <a:prstGeom prst="rect">
            <a:avLst/>
          </a:prstGeom>
          <a:noFill/>
          <a:ln>
            <a:noFill/>
          </a:ln>
        </p:spPr>
        <p:txBody>
          <a:bodyPr spcFirstLastPara="1" wrap="square" lIns="0" tIns="0" rIns="0" bIns="0" anchor="ctr" anchorCtr="0">
            <a:noAutofit/>
          </a:bodyPr>
          <a:lstStyle>
            <a:lvl1pPr marR="0" lvl="0" algn="ctr" rtl="0">
              <a:lnSpc>
                <a:spcPct val="90000"/>
              </a:lnSpc>
              <a:spcBef>
                <a:spcPts val="0"/>
              </a:spcBef>
              <a:spcAft>
                <a:spcPts val="0"/>
              </a:spcAft>
              <a:buClr>
                <a:srgbClr val="1E4E79"/>
              </a:buClr>
              <a:buSzPts val="2300"/>
              <a:buFont typeface="Verdana" panose="020B0604030504040204"/>
              <a:buNone/>
              <a:defRPr sz="2300" b="0" i="0" u="none" strike="noStrike" cap="none">
                <a:solidFill>
                  <a:srgbClr val="1E4E79"/>
                </a:solidFill>
                <a:latin typeface="Verdana" panose="020B0604030504040204"/>
                <a:ea typeface="Verdana" panose="020B0604030504040204"/>
                <a:cs typeface="Verdana" panose="020B0604030504040204"/>
                <a:sym typeface="Verdana" panose="020B0604030504040204"/>
              </a:defRPr>
            </a:lvl1pPr>
            <a:lvl2pPr lvl="1" rtl="0">
              <a:spcBef>
                <a:spcPts val="0"/>
              </a:spcBef>
              <a:spcAft>
                <a:spcPts val="0"/>
              </a:spcAft>
              <a:buSzPts val="1900"/>
              <a:buFont typeface="Arial" panose="020B0604020202020204"/>
              <a:buNone/>
              <a:defRPr sz="1900"/>
            </a:lvl2pPr>
            <a:lvl3pPr lvl="2" rtl="0">
              <a:spcBef>
                <a:spcPts val="0"/>
              </a:spcBef>
              <a:spcAft>
                <a:spcPts val="0"/>
              </a:spcAft>
              <a:buSzPts val="1900"/>
              <a:buFont typeface="Arial" panose="020B0604020202020204"/>
              <a:buNone/>
              <a:defRPr sz="1900"/>
            </a:lvl3pPr>
            <a:lvl4pPr lvl="3" rtl="0">
              <a:spcBef>
                <a:spcPts val="0"/>
              </a:spcBef>
              <a:spcAft>
                <a:spcPts val="0"/>
              </a:spcAft>
              <a:buSzPts val="1900"/>
              <a:buFont typeface="Arial" panose="020B0604020202020204"/>
              <a:buNone/>
              <a:defRPr sz="1900"/>
            </a:lvl4pPr>
            <a:lvl5pPr lvl="4" rtl="0">
              <a:spcBef>
                <a:spcPts val="0"/>
              </a:spcBef>
              <a:spcAft>
                <a:spcPts val="0"/>
              </a:spcAft>
              <a:buSzPts val="1900"/>
              <a:buFont typeface="Arial" panose="020B0604020202020204"/>
              <a:buNone/>
              <a:defRPr sz="1900"/>
            </a:lvl5pPr>
            <a:lvl6pPr lvl="5" rtl="0">
              <a:spcBef>
                <a:spcPts val="0"/>
              </a:spcBef>
              <a:spcAft>
                <a:spcPts val="0"/>
              </a:spcAft>
              <a:buSzPts val="1900"/>
              <a:buFont typeface="Arial" panose="020B0604020202020204"/>
              <a:buNone/>
              <a:defRPr sz="1900"/>
            </a:lvl6pPr>
            <a:lvl7pPr lvl="6" rtl="0">
              <a:spcBef>
                <a:spcPts val="0"/>
              </a:spcBef>
              <a:spcAft>
                <a:spcPts val="0"/>
              </a:spcAft>
              <a:buSzPts val="1900"/>
              <a:buFont typeface="Arial" panose="020B0604020202020204"/>
              <a:buNone/>
              <a:defRPr sz="1900"/>
            </a:lvl7pPr>
            <a:lvl8pPr lvl="7" rtl="0">
              <a:spcBef>
                <a:spcPts val="0"/>
              </a:spcBef>
              <a:spcAft>
                <a:spcPts val="0"/>
              </a:spcAft>
              <a:buSzPts val="1900"/>
              <a:buFont typeface="Arial" panose="020B0604020202020204"/>
              <a:buNone/>
              <a:defRPr sz="1900"/>
            </a:lvl8pPr>
            <a:lvl9pPr lvl="8" rtl="0">
              <a:spcBef>
                <a:spcPts val="0"/>
              </a:spcBef>
              <a:spcAft>
                <a:spcPts val="0"/>
              </a:spcAft>
              <a:buSzPts val="1900"/>
              <a:buFont typeface="Arial" panose="020B0604020202020204"/>
              <a:buNone/>
              <a:defRPr sz="1900"/>
            </a:lvl9pPr>
          </a:lstStyle>
          <a:p/>
        </p:txBody>
      </p:sp>
      <p:sp>
        <p:nvSpPr>
          <p:cNvPr id="42" name="Google Shape;42;g7759b1282b_0_171"/>
          <p:cNvSpPr txBox="1"/>
          <p:nvPr>
            <p:ph type="body" idx="1"/>
          </p:nvPr>
        </p:nvSpPr>
        <p:spPr>
          <a:xfrm>
            <a:off x="482600" y="1231899"/>
            <a:ext cx="11430000" cy="4945200"/>
          </a:xfrm>
          <a:prstGeom prst="rect">
            <a:avLst/>
          </a:prstGeom>
          <a:noFill/>
          <a:ln>
            <a:noFill/>
          </a:ln>
        </p:spPr>
        <p:txBody>
          <a:bodyPr spcFirstLastPara="1" wrap="square" lIns="0" tIns="0" rIns="0" bIns="0" anchor="t" anchorCtr="0">
            <a:noAutofit/>
          </a:bodyPr>
          <a:lstStyle>
            <a:lvl1pPr marL="457200" marR="0" lvl="0" indent="-349250" algn="just" rtl="0">
              <a:lnSpc>
                <a:spcPct val="90000"/>
              </a:lnSpc>
              <a:spcBef>
                <a:spcPts val="1100"/>
              </a:spcBef>
              <a:spcAft>
                <a:spcPts val="0"/>
              </a:spcAft>
              <a:buClr>
                <a:srgbClr val="1E4E79"/>
              </a:buClr>
              <a:buSzPts val="1900"/>
              <a:buFont typeface="Arial" panose="020B0604020202020204"/>
              <a:buChar char="•"/>
              <a:defRPr sz="1900" b="0" i="0" u="none" strike="noStrike" cap="none">
                <a:solidFill>
                  <a:srgbClr val="1E4E79"/>
                </a:solidFill>
                <a:latin typeface="Verdana" panose="020B0604030504040204"/>
                <a:ea typeface="Verdana" panose="020B0604030504040204"/>
                <a:cs typeface="Verdana" panose="020B0604030504040204"/>
                <a:sym typeface="Verdana" panose="020B0604030504040204"/>
              </a:defRPr>
            </a:lvl1pPr>
            <a:lvl2pPr marL="914400" marR="0" lvl="1" indent="-349250" algn="just" rtl="0">
              <a:lnSpc>
                <a:spcPct val="90000"/>
              </a:lnSpc>
              <a:spcBef>
                <a:spcPts val="500"/>
              </a:spcBef>
              <a:spcAft>
                <a:spcPts val="0"/>
              </a:spcAft>
              <a:buClr>
                <a:srgbClr val="1E4E79"/>
              </a:buClr>
              <a:buSzPts val="1900"/>
              <a:buFont typeface="Arial" panose="020B0604020202020204"/>
              <a:buChar char="•"/>
              <a:defRPr sz="1900" b="0" i="0" u="none" strike="noStrike" cap="none">
                <a:solidFill>
                  <a:srgbClr val="1E4E79"/>
                </a:solidFill>
                <a:latin typeface="Verdana" panose="020B0604030504040204"/>
                <a:ea typeface="Verdana" panose="020B0604030504040204"/>
                <a:cs typeface="Verdana" panose="020B0604030504040204"/>
                <a:sym typeface="Verdana" panose="020B0604030504040204"/>
              </a:defRPr>
            </a:lvl2pPr>
            <a:lvl3pPr marL="1371600" marR="0" lvl="2" indent="-349250" algn="just" rtl="0">
              <a:lnSpc>
                <a:spcPct val="90000"/>
              </a:lnSpc>
              <a:spcBef>
                <a:spcPts val="500"/>
              </a:spcBef>
              <a:spcAft>
                <a:spcPts val="0"/>
              </a:spcAft>
              <a:buClr>
                <a:srgbClr val="1E4E79"/>
              </a:buClr>
              <a:buSzPts val="1900"/>
              <a:buFont typeface="Arial" panose="020B0604020202020204"/>
              <a:buChar char="•"/>
              <a:defRPr sz="1900" b="0" i="0" u="none" strike="noStrike" cap="none">
                <a:solidFill>
                  <a:srgbClr val="1E4E79"/>
                </a:solidFill>
                <a:latin typeface="Verdana" panose="020B0604030504040204"/>
                <a:ea typeface="Verdana" panose="020B0604030504040204"/>
                <a:cs typeface="Verdana" panose="020B0604030504040204"/>
                <a:sym typeface="Verdana" panose="020B0604030504040204"/>
              </a:defRPr>
            </a:lvl3pPr>
            <a:lvl4pPr marL="1828800" marR="0" lvl="3" indent="-349250" algn="just" rtl="0">
              <a:lnSpc>
                <a:spcPct val="90000"/>
              </a:lnSpc>
              <a:spcBef>
                <a:spcPts val="500"/>
              </a:spcBef>
              <a:spcAft>
                <a:spcPts val="0"/>
              </a:spcAft>
              <a:buClr>
                <a:srgbClr val="1E4E79"/>
              </a:buClr>
              <a:buSzPts val="1900"/>
              <a:buFont typeface="Arial" panose="020B0604020202020204"/>
              <a:buChar char="•"/>
              <a:defRPr sz="1900" b="0" i="0" u="none" strike="noStrike" cap="none">
                <a:solidFill>
                  <a:srgbClr val="1E4E79"/>
                </a:solidFill>
                <a:latin typeface="Verdana" panose="020B0604030504040204"/>
                <a:ea typeface="Verdana" panose="020B0604030504040204"/>
                <a:cs typeface="Verdana" panose="020B0604030504040204"/>
                <a:sym typeface="Verdana" panose="020B0604030504040204"/>
              </a:defRPr>
            </a:lvl4pPr>
            <a:lvl5pPr marL="2286000" marR="0" lvl="4" indent="-349250" algn="just" rtl="0">
              <a:lnSpc>
                <a:spcPct val="90000"/>
              </a:lnSpc>
              <a:spcBef>
                <a:spcPts val="500"/>
              </a:spcBef>
              <a:spcAft>
                <a:spcPts val="0"/>
              </a:spcAft>
              <a:buClr>
                <a:srgbClr val="1E4E79"/>
              </a:buClr>
              <a:buSzPts val="1900"/>
              <a:buFont typeface="Arial" panose="020B0604020202020204"/>
              <a:buChar char="•"/>
              <a:defRPr sz="1900" b="0" i="0" u="none" strike="noStrike" cap="none">
                <a:solidFill>
                  <a:srgbClr val="1E4E79"/>
                </a:solidFill>
                <a:latin typeface="Verdana" panose="020B0604030504040204"/>
                <a:ea typeface="Verdana" panose="020B0604030504040204"/>
                <a:cs typeface="Verdana" panose="020B0604030504040204"/>
                <a:sym typeface="Verdana" panose="020B0604030504040204"/>
              </a:defRPr>
            </a:lvl5pPr>
            <a:lvl6pPr marL="2743200" marR="0" lvl="5" indent="-349250" algn="l" rtl="0">
              <a:lnSpc>
                <a:spcPct val="90000"/>
              </a:lnSpc>
              <a:spcBef>
                <a:spcPts val="500"/>
              </a:spcBef>
              <a:spcAft>
                <a:spcPts val="0"/>
              </a:spcAft>
              <a:buClr>
                <a:schemeClr val="dk1"/>
              </a:buClr>
              <a:buSzPts val="1900"/>
              <a:buFont typeface="Arial" panose="020B0604020202020204"/>
              <a:buChar char="•"/>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6pPr>
            <a:lvl7pPr marL="3200400" marR="0" lvl="6" indent="-349250" algn="l" rtl="0">
              <a:lnSpc>
                <a:spcPct val="90000"/>
              </a:lnSpc>
              <a:spcBef>
                <a:spcPts val="500"/>
              </a:spcBef>
              <a:spcAft>
                <a:spcPts val="0"/>
              </a:spcAft>
              <a:buClr>
                <a:schemeClr val="dk1"/>
              </a:buClr>
              <a:buSzPts val="1900"/>
              <a:buFont typeface="Arial" panose="020B0604020202020204"/>
              <a:buChar char="•"/>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7pPr>
            <a:lvl8pPr marL="3657600" marR="0" lvl="7" indent="-349250" algn="l" rtl="0">
              <a:lnSpc>
                <a:spcPct val="90000"/>
              </a:lnSpc>
              <a:spcBef>
                <a:spcPts val="500"/>
              </a:spcBef>
              <a:spcAft>
                <a:spcPts val="0"/>
              </a:spcAft>
              <a:buClr>
                <a:schemeClr val="dk1"/>
              </a:buClr>
              <a:buSzPts val="1900"/>
              <a:buFont typeface="Arial" panose="020B0604020202020204"/>
              <a:buChar char="•"/>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8pPr>
            <a:lvl9pPr marL="4114800" marR="0" lvl="8" indent="-349250" algn="l" rtl="0">
              <a:lnSpc>
                <a:spcPct val="90000"/>
              </a:lnSpc>
              <a:spcBef>
                <a:spcPts val="500"/>
              </a:spcBef>
              <a:spcAft>
                <a:spcPts val="0"/>
              </a:spcAft>
              <a:buClr>
                <a:schemeClr val="dk1"/>
              </a:buClr>
              <a:buSzPts val="1900"/>
              <a:buFont typeface="Arial" panose="020B0604020202020204"/>
              <a:buChar char="•"/>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9pPr>
          </a:lstStyle>
          <a:p/>
        </p:txBody>
      </p:sp>
      <p:sp>
        <p:nvSpPr>
          <p:cNvPr id="43" name="Google Shape;43;g7759b1282b_0_171"/>
          <p:cNvSpPr txBox="1"/>
          <p:nvPr>
            <p:ph type="dt" idx="10"/>
          </p:nvPr>
        </p:nvSpPr>
        <p:spPr>
          <a:xfrm>
            <a:off x="838200" y="6356350"/>
            <a:ext cx="2743200" cy="365100"/>
          </a:xfrm>
          <a:prstGeom prst="rect">
            <a:avLst/>
          </a:prstGeom>
          <a:noFill/>
          <a:ln>
            <a:noFill/>
          </a:ln>
        </p:spPr>
        <p:txBody>
          <a:bodyPr spcFirstLastPara="1" wrap="square" lIns="0" tIns="0" rIns="0" bIns="0" anchor="ctr" anchorCtr="0">
            <a:noAutofit/>
          </a:bodyPr>
          <a:lstStyle>
            <a:lvl1pPr marR="0" lvl="0" algn="l" rtl="0">
              <a:lnSpc>
                <a:spcPct val="100000"/>
              </a:lnSpc>
              <a:spcBef>
                <a:spcPts val="0"/>
              </a:spcBef>
              <a:spcAft>
                <a:spcPts val="0"/>
              </a:spcAft>
              <a:buClr>
                <a:srgbClr val="888888"/>
              </a:buClr>
              <a:buSzPts val="1200"/>
              <a:buFont typeface="Calibri" panose="020F0502020204030204"/>
              <a:buNone/>
              <a:defRPr sz="12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1pPr>
            <a:lvl2pPr marR="0" lvl="1" algn="l" rtl="0">
              <a:lnSpc>
                <a:spcPct val="100000"/>
              </a:lnSpc>
              <a:spcBef>
                <a:spcPts val="0"/>
              </a:spcBef>
              <a:spcAft>
                <a:spcPts val="0"/>
              </a:spcAft>
              <a:buClr>
                <a:schemeClr val="dk1"/>
              </a:buClr>
              <a:buSzPts val="1900"/>
              <a:buFont typeface="Calibri" panose="020F0502020204030204"/>
              <a:buNone/>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2pPr>
            <a:lvl3pPr marR="0" lvl="2" algn="l" rtl="0">
              <a:lnSpc>
                <a:spcPct val="100000"/>
              </a:lnSpc>
              <a:spcBef>
                <a:spcPts val="0"/>
              </a:spcBef>
              <a:spcAft>
                <a:spcPts val="0"/>
              </a:spcAft>
              <a:buClr>
                <a:schemeClr val="dk1"/>
              </a:buClr>
              <a:buSzPts val="1900"/>
              <a:buFont typeface="Calibri" panose="020F0502020204030204"/>
              <a:buNone/>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3pPr>
            <a:lvl4pPr marR="0" lvl="3" algn="l" rtl="0">
              <a:lnSpc>
                <a:spcPct val="100000"/>
              </a:lnSpc>
              <a:spcBef>
                <a:spcPts val="0"/>
              </a:spcBef>
              <a:spcAft>
                <a:spcPts val="0"/>
              </a:spcAft>
              <a:buClr>
                <a:schemeClr val="dk1"/>
              </a:buClr>
              <a:buSzPts val="1900"/>
              <a:buFont typeface="Calibri" panose="020F0502020204030204"/>
              <a:buNone/>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4pPr>
            <a:lvl5pPr marR="0" lvl="4" algn="l" rtl="0">
              <a:lnSpc>
                <a:spcPct val="100000"/>
              </a:lnSpc>
              <a:spcBef>
                <a:spcPts val="0"/>
              </a:spcBef>
              <a:spcAft>
                <a:spcPts val="0"/>
              </a:spcAft>
              <a:buClr>
                <a:schemeClr val="dk1"/>
              </a:buClr>
              <a:buSzPts val="1900"/>
              <a:buFont typeface="Calibri" panose="020F0502020204030204"/>
              <a:buNone/>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5pPr>
            <a:lvl6pPr marR="0" lvl="5" algn="l" rtl="0">
              <a:lnSpc>
                <a:spcPct val="100000"/>
              </a:lnSpc>
              <a:spcBef>
                <a:spcPts val="0"/>
              </a:spcBef>
              <a:spcAft>
                <a:spcPts val="0"/>
              </a:spcAft>
              <a:buClr>
                <a:schemeClr val="dk1"/>
              </a:buClr>
              <a:buSzPts val="1900"/>
              <a:buFont typeface="Calibri" panose="020F0502020204030204"/>
              <a:buNone/>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6pPr>
            <a:lvl7pPr marR="0" lvl="6" algn="l" rtl="0">
              <a:lnSpc>
                <a:spcPct val="100000"/>
              </a:lnSpc>
              <a:spcBef>
                <a:spcPts val="0"/>
              </a:spcBef>
              <a:spcAft>
                <a:spcPts val="0"/>
              </a:spcAft>
              <a:buClr>
                <a:schemeClr val="dk1"/>
              </a:buClr>
              <a:buSzPts val="1900"/>
              <a:buFont typeface="Calibri" panose="020F0502020204030204"/>
              <a:buNone/>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7pPr>
            <a:lvl8pPr marR="0" lvl="7" algn="l" rtl="0">
              <a:lnSpc>
                <a:spcPct val="100000"/>
              </a:lnSpc>
              <a:spcBef>
                <a:spcPts val="0"/>
              </a:spcBef>
              <a:spcAft>
                <a:spcPts val="0"/>
              </a:spcAft>
              <a:buClr>
                <a:schemeClr val="dk1"/>
              </a:buClr>
              <a:buSzPts val="1900"/>
              <a:buFont typeface="Calibri" panose="020F0502020204030204"/>
              <a:buNone/>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8pPr>
            <a:lvl9pPr marR="0" lvl="8" algn="l" rtl="0">
              <a:lnSpc>
                <a:spcPct val="100000"/>
              </a:lnSpc>
              <a:spcBef>
                <a:spcPts val="0"/>
              </a:spcBef>
              <a:spcAft>
                <a:spcPts val="0"/>
              </a:spcAft>
              <a:buClr>
                <a:schemeClr val="dk1"/>
              </a:buClr>
              <a:buSzPts val="1900"/>
              <a:buFont typeface="Calibri" panose="020F0502020204030204"/>
              <a:buNone/>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9pPr>
          </a:lstStyle>
          <a:p/>
        </p:txBody>
      </p:sp>
      <p:sp>
        <p:nvSpPr>
          <p:cNvPr id="44" name="Google Shape;44;g7759b1282b_0_171"/>
          <p:cNvSpPr txBox="1"/>
          <p:nvPr>
            <p:ph type="ftr" idx="11"/>
          </p:nvPr>
        </p:nvSpPr>
        <p:spPr>
          <a:xfrm>
            <a:off x="4038600" y="6356350"/>
            <a:ext cx="4114800" cy="365100"/>
          </a:xfrm>
          <a:prstGeom prst="rect">
            <a:avLst/>
          </a:prstGeom>
          <a:noFill/>
          <a:ln>
            <a:noFill/>
          </a:ln>
        </p:spPr>
        <p:txBody>
          <a:bodyPr spcFirstLastPara="1" wrap="square" lIns="0" tIns="0" rIns="0" bIns="0" anchor="ctr" anchorCtr="0">
            <a:noAutofit/>
          </a:bodyPr>
          <a:lstStyle>
            <a:lvl1pPr marR="0" lvl="0" algn="ctr" rtl="0">
              <a:lnSpc>
                <a:spcPct val="100000"/>
              </a:lnSpc>
              <a:spcBef>
                <a:spcPts val="0"/>
              </a:spcBef>
              <a:spcAft>
                <a:spcPts val="0"/>
              </a:spcAft>
              <a:buClr>
                <a:srgbClr val="888888"/>
              </a:buClr>
              <a:buSzPts val="1200"/>
              <a:buFont typeface="Calibri" panose="020F0502020204030204"/>
              <a:buNone/>
              <a:defRPr sz="12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1pPr>
            <a:lvl2pPr marR="0" lvl="1" algn="l" rtl="0">
              <a:lnSpc>
                <a:spcPct val="100000"/>
              </a:lnSpc>
              <a:spcBef>
                <a:spcPts val="0"/>
              </a:spcBef>
              <a:spcAft>
                <a:spcPts val="0"/>
              </a:spcAft>
              <a:buClr>
                <a:schemeClr val="dk1"/>
              </a:buClr>
              <a:buSzPts val="1900"/>
              <a:buFont typeface="Calibri" panose="020F0502020204030204"/>
              <a:buNone/>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2pPr>
            <a:lvl3pPr marR="0" lvl="2" algn="l" rtl="0">
              <a:lnSpc>
                <a:spcPct val="100000"/>
              </a:lnSpc>
              <a:spcBef>
                <a:spcPts val="0"/>
              </a:spcBef>
              <a:spcAft>
                <a:spcPts val="0"/>
              </a:spcAft>
              <a:buClr>
                <a:schemeClr val="dk1"/>
              </a:buClr>
              <a:buSzPts val="1900"/>
              <a:buFont typeface="Calibri" panose="020F0502020204030204"/>
              <a:buNone/>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3pPr>
            <a:lvl4pPr marR="0" lvl="3" algn="l" rtl="0">
              <a:lnSpc>
                <a:spcPct val="100000"/>
              </a:lnSpc>
              <a:spcBef>
                <a:spcPts val="0"/>
              </a:spcBef>
              <a:spcAft>
                <a:spcPts val="0"/>
              </a:spcAft>
              <a:buClr>
                <a:schemeClr val="dk1"/>
              </a:buClr>
              <a:buSzPts val="1900"/>
              <a:buFont typeface="Calibri" panose="020F0502020204030204"/>
              <a:buNone/>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4pPr>
            <a:lvl5pPr marR="0" lvl="4" algn="l" rtl="0">
              <a:lnSpc>
                <a:spcPct val="100000"/>
              </a:lnSpc>
              <a:spcBef>
                <a:spcPts val="0"/>
              </a:spcBef>
              <a:spcAft>
                <a:spcPts val="0"/>
              </a:spcAft>
              <a:buClr>
                <a:schemeClr val="dk1"/>
              </a:buClr>
              <a:buSzPts val="1900"/>
              <a:buFont typeface="Calibri" panose="020F0502020204030204"/>
              <a:buNone/>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5pPr>
            <a:lvl6pPr marR="0" lvl="5" algn="l" rtl="0">
              <a:lnSpc>
                <a:spcPct val="100000"/>
              </a:lnSpc>
              <a:spcBef>
                <a:spcPts val="0"/>
              </a:spcBef>
              <a:spcAft>
                <a:spcPts val="0"/>
              </a:spcAft>
              <a:buClr>
                <a:schemeClr val="dk1"/>
              </a:buClr>
              <a:buSzPts val="1900"/>
              <a:buFont typeface="Calibri" panose="020F0502020204030204"/>
              <a:buNone/>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6pPr>
            <a:lvl7pPr marR="0" lvl="6" algn="l" rtl="0">
              <a:lnSpc>
                <a:spcPct val="100000"/>
              </a:lnSpc>
              <a:spcBef>
                <a:spcPts val="0"/>
              </a:spcBef>
              <a:spcAft>
                <a:spcPts val="0"/>
              </a:spcAft>
              <a:buClr>
                <a:schemeClr val="dk1"/>
              </a:buClr>
              <a:buSzPts val="1900"/>
              <a:buFont typeface="Calibri" panose="020F0502020204030204"/>
              <a:buNone/>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7pPr>
            <a:lvl8pPr marR="0" lvl="7" algn="l" rtl="0">
              <a:lnSpc>
                <a:spcPct val="100000"/>
              </a:lnSpc>
              <a:spcBef>
                <a:spcPts val="0"/>
              </a:spcBef>
              <a:spcAft>
                <a:spcPts val="0"/>
              </a:spcAft>
              <a:buClr>
                <a:schemeClr val="dk1"/>
              </a:buClr>
              <a:buSzPts val="1900"/>
              <a:buFont typeface="Calibri" panose="020F0502020204030204"/>
              <a:buNone/>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8pPr>
            <a:lvl9pPr marR="0" lvl="8" algn="l" rtl="0">
              <a:lnSpc>
                <a:spcPct val="100000"/>
              </a:lnSpc>
              <a:spcBef>
                <a:spcPts val="0"/>
              </a:spcBef>
              <a:spcAft>
                <a:spcPts val="0"/>
              </a:spcAft>
              <a:buClr>
                <a:schemeClr val="dk1"/>
              </a:buClr>
              <a:buSzPts val="1900"/>
              <a:buFont typeface="Calibri" panose="020F0502020204030204"/>
              <a:buNone/>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9pPr>
          </a:lstStyle>
          <a:p/>
        </p:txBody>
      </p:sp>
      <p:sp>
        <p:nvSpPr>
          <p:cNvPr id="45" name="Google Shape;45;g7759b1282b_0_171"/>
          <p:cNvSpPr txBox="1"/>
          <p:nvPr>
            <p:ph type="sldNum" idx="12"/>
          </p:nvPr>
        </p:nvSpPr>
        <p:spPr>
          <a:xfrm>
            <a:off x="93853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1E4E79"/>
              </a:buClr>
              <a:buSzPts val="300"/>
              <a:buFont typeface="Verdana" panose="020B0604030504040204"/>
              <a:buNone/>
              <a:defRPr sz="1200" b="0" i="0" u="none" strike="noStrike" cap="none">
                <a:solidFill>
                  <a:srgbClr val="1E4E79"/>
                </a:solidFill>
                <a:latin typeface="Verdana" panose="020B0604030504040204"/>
                <a:ea typeface="Verdana" panose="020B0604030504040204"/>
                <a:cs typeface="Verdana" panose="020B0604030504040204"/>
                <a:sym typeface="Verdana" panose="020B0604030504040204"/>
              </a:defRPr>
            </a:lvl1pPr>
            <a:lvl2pPr marL="0" marR="0" lvl="1" indent="0" algn="r" rtl="0">
              <a:lnSpc>
                <a:spcPct val="100000"/>
              </a:lnSpc>
              <a:spcBef>
                <a:spcPts val="0"/>
              </a:spcBef>
              <a:spcAft>
                <a:spcPts val="0"/>
              </a:spcAft>
              <a:buClr>
                <a:srgbClr val="1E4E79"/>
              </a:buClr>
              <a:buSzPts val="300"/>
              <a:buFont typeface="Verdana" panose="020B0604030504040204"/>
              <a:buNone/>
              <a:defRPr sz="1200" b="0" i="0" u="none" strike="noStrike" cap="none">
                <a:solidFill>
                  <a:srgbClr val="1E4E79"/>
                </a:solidFill>
                <a:latin typeface="Verdana" panose="020B0604030504040204"/>
                <a:ea typeface="Verdana" panose="020B0604030504040204"/>
                <a:cs typeface="Verdana" panose="020B0604030504040204"/>
                <a:sym typeface="Verdana" panose="020B0604030504040204"/>
              </a:defRPr>
            </a:lvl2pPr>
            <a:lvl3pPr marL="0" marR="0" lvl="2" indent="0" algn="r" rtl="0">
              <a:lnSpc>
                <a:spcPct val="100000"/>
              </a:lnSpc>
              <a:spcBef>
                <a:spcPts val="0"/>
              </a:spcBef>
              <a:spcAft>
                <a:spcPts val="0"/>
              </a:spcAft>
              <a:buClr>
                <a:srgbClr val="1E4E79"/>
              </a:buClr>
              <a:buSzPts val="300"/>
              <a:buFont typeface="Verdana" panose="020B0604030504040204"/>
              <a:buNone/>
              <a:defRPr sz="1200" b="0" i="0" u="none" strike="noStrike" cap="none">
                <a:solidFill>
                  <a:srgbClr val="1E4E79"/>
                </a:solidFill>
                <a:latin typeface="Verdana" panose="020B0604030504040204"/>
                <a:ea typeface="Verdana" panose="020B0604030504040204"/>
                <a:cs typeface="Verdana" panose="020B0604030504040204"/>
                <a:sym typeface="Verdana" panose="020B0604030504040204"/>
              </a:defRPr>
            </a:lvl3pPr>
            <a:lvl4pPr marL="0" marR="0" lvl="3" indent="0" algn="r" rtl="0">
              <a:lnSpc>
                <a:spcPct val="100000"/>
              </a:lnSpc>
              <a:spcBef>
                <a:spcPts val="0"/>
              </a:spcBef>
              <a:spcAft>
                <a:spcPts val="0"/>
              </a:spcAft>
              <a:buClr>
                <a:srgbClr val="1E4E79"/>
              </a:buClr>
              <a:buSzPts val="300"/>
              <a:buFont typeface="Verdana" panose="020B0604030504040204"/>
              <a:buNone/>
              <a:defRPr sz="1200" b="0" i="0" u="none" strike="noStrike" cap="none">
                <a:solidFill>
                  <a:srgbClr val="1E4E79"/>
                </a:solidFill>
                <a:latin typeface="Verdana" panose="020B0604030504040204"/>
                <a:ea typeface="Verdana" panose="020B0604030504040204"/>
                <a:cs typeface="Verdana" panose="020B0604030504040204"/>
                <a:sym typeface="Verdana" panose="020B0604030504040204"/>
              </a:defRPr>
            </a:lvl4pPr>
            <a:lvl5pPr marL="0" marR="0" lvl="4" indent="0" algn="r" rtl="0">
              <a:lnSpc>
                <a:spcPct val="100000"/>
              </a:lnSpc>
              <a:spcBef>
                <a:spcPts val="0"/>
              </a:spcBef>
              <a:spcAft>
                <a:spcPts val="0"/>
              </a:spcAft>
              <a:buClr>
                <a:srgbClr val="1E4E79"/>
              </a:buClr>
              <a:buSzPts val="300"/>
              <a:buFont typeface="Verdana" panose="020B0604030504040204"/>
              <a:buNone/>
              <a:defRPr sz="1200" b="0" i="0" u="none" strike="noStrike" cap="none">
                <a:solidFill>
                  <a:srgbClr val="1E4E79"/>
                </a:solidFill>
                <a:latin typeface="Verdana" panose="020B0604030504040204"/>
                <a:ea typeface="Verdana" panose="020B0604030504040204"/>
                <a:cs typeface="Verdana" panose="020B0604030504040204"/>
                <a:sym typeface="Verdana" panose="020B0604030504040204"/>
              </a:defRPr>
            </a:lvl5pPr>
            <a:lvl6pPr marL="0" marR="0" lvl="5" indent="0" algn="r" rtl="0">
              <a:lnSpc>
                <a:spcPct val="100000"/>
              </a:lnSpc>
              <a:spcBef>
                <a:spcPts val="0"/>
              </a:spcBef>
              <a:spcAft>
                <a:spcPts val="0"/>
              </a:spcAft>
              <a:buClr>
                <a:srgbClr val="1E4E79"/>
              </a:buClr>
              <a:buSzPts val="300"/>
              <a:buFont typeface="Verdana" panose="020B0604030504040204"/>
              <a:buNone/>
              <a:defRPr sz="1200" b="0" i="0" u="none" strike="noStrike" cap="none">
                <a:solidFill>
                  <a:srgbClr val="1E4E79"/>
                </a:solidFill>
                <a:latin typeface="Verdana" panose="020B0604030504040204"/>
                <a:ea typeface="Verdana" panose="020B0604030504040204"/>
                <a:cs typeface="Verdana" panose="020B0604030504040204"/>
                <a:sym typeface="Verdana" panose="020B0604030504040204"/>
              </a:defRPr>
            </a:lvl6pPr>
            <a:lvl7pPr marL="0" marR="0" lvl="6" indent="0" algn="r" rtl="0">
              <a:lnSpc>
                <a:spcPct val="100000"/>
              </a:lnSpc>
              <a:spcBef>
                <a:spcPts val="0"/>
              </a:spcBef>
              <a:spcAft>
                <a:spcPts val="0"/>
              </a:spcAft>
              <a:buClr>
                <a:srgbClr val="1E4E79"/>
              </a:buClr>
              <a:buSzPts val="300"/>
              <a:buFont typeface="Verdana" panose="020B0604030504040204"/>
              <a:buNone/>
              <a:defRPr sz="1200" b="0" i="0" u="none" strike="noStrike" cap="none">
                <a:solidFill>
                  <a:srgbClr val="1E4E79"/>
                </a:solidFill>
                <a:latin typeface="Verdana" panose="020B0604030504040204"/>
                <a:ea typeface="Verdana" panose="020B0604030504040204"/>
                <a:cs typeface="Verdana" panose="020B0604030504040204"/>
                <a:sym typeface="Verdana" panose="020B0604030504040204"/>
              </a:defRPr>
            </a:lvl7pPr>
            <a:lvl8pPr marL="0" marR="0" lvl="7" indent="0" algn="r" rtl="0">
              <a:lnSpc>
                <a:spcPct val="100000"/>
              </a:lnSpc>
              <a:spcBef>
                <a:spcPts val="0"/>
              </a:spcBef>
              <a:spcAft>
                <a:spcPts val="0"/>
              </a:spcAft>
              <a:buClr>
                <a:srgbClr val="1E4E79"/>
              </a:buClr>
              <a:buSzPts val="300"/>
              <a:buFont typeface="Verdana" panose="020B0604030504040204"/>
              <a:buNone/>
              <a:defRPr sz="1200" b="0" i="0" u="none" strike="noStrike" cap="none">
                <a:solidFill>
                  <a:srgbClr val="1E4E79"/>
                </a:solidFill>
                <a:latin typeface="Verdana" panose="020B0604030504040204"/>
                <a:ea typeface="Verdana" panose="020B0604030504040204"/>
                <a:cs typeface="Verdana" panose="020B0604030504040204"/>
                <a:sym typeface="Verdana" panose="020B0604030504040204"/>
              </a:defRPr>
            </a:lvl8pPr>
            <a:lvl9pPr marL="0" marR="0" lvl="8" indent="0" algn="r" rtl="0">
              <a:lnSpc>
                <a:spcPct val="100000"/>
              </a:lnSpc>
              <a:spcBef>
                <a:spcPts val="0"/>
              </a:spcBef>
              <a:spcAft>
                <a:spcPts val="0"/>
              </a:spcAft>
              <a:buClr>
                <a:srgbClr val="1E4E79"/>
              </a:buClr>
              <a:buSzPts val="300"/>
              <a:buFont typeface="Verdana" panose="020B0604030504040204"/>
              <a:buNone/>
              <a:defRPr sz="1200" b="0" i="0" u="none" strike="noStrike" cap="none">
                <a:solidFill>
                  <a:srgbClr val="1E4E79"/>
                </a:solidFill>
                <a:latin typeface="Verdana" panose="020B0604030504040204"/>
                <a:ea typeface="Verdana" panose="020B0604030504040204"/>
                <a:cs typeface="Verdana" panose="020B0604030504040204"/>
                <a:sym typeface="Verdana" panose="020B0604030504040204"/>
              </a:defRPr>
            </a:lvl9pPr>
          </a:lstStyle>
          <a:p>
            <a:pPr marL="0" lvl="0" indent="0" algn="r" rtl="0">
              <a:spcBef>
                <a:spcPts val="0"/>
              </a:spcBef>
              <a:spcAft>
                <a:spcPts val="0"/>
              </a:spcAft>
              <a:buNone/>
            </a:pPr>
            <a:fld id="{00000000-1234-1234-1234-123412341234}" type="slidenum">
              <a:rPr lang="en-US"/>
            </a:fld>
            <a:endParaRPr lang="en-US"/>
          </a:p>
        </p:txBody>
      </p:sp>
      <p:pic>
        <p:nvPicPr>
          <p:cNvPr id="46" name="Google Shape;46;g7759b1282b_0_171"/>
          <p:cNvPicPr preferRelativeResize="0"/>
          <p:nvPr/>
        </p:nvPicPr>
        <p:blipFill rotWithShape="1">
          <a:blip r:embed="rId2"/>
          <a:srcRect/>
          <a:stretch>
            <a:fillRect/>
          </a:stretch>
        </p:blipFill>
        <p:spPr>
          <a:xfrm>
            <a:off x="10010207" y="6227057"/>
            <a:ext cx="1493384" cy="618589"/>
          </a:xfrm>
          <a:prstGeom prst="rect">
            <a:avLst/>
          </a:prstGeom>
          <a:noFill/>
          <a:ln>
            <a:noFill/>
          </a:ln>
        </p:spPr>
      </p:pic>
      <p:pic>
        <p:nvPicPr>
          <p:cNvPr id="47" name="Google Shape;47;g7759b1282b_0_171"/>
          <p:cNvPicPr preferRelativeResize="0"/>
          <p:nvPr/>
        </p:nvPicPr>
        <p:blipFill rotWithShape="1">
          <a:blip r:embed="rId3"/>
          <a:srcRect/>
          <a:stretch>
            <a:fillRect/>
          </a:stretch>
        </p:blipFill>
        <p:spPr>
          <a:xfrm>
            <a:off x="136489" y="151458"/>
            <a:ext cx="1632046" cy="735363"/>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rporativa Vise Ltda 1">
  <p:cSld name="OBJECT_2">
    <p:spTree>
      <p:nvGrpSpPr>
        <p:cNvPr id="48" name="Shape 48"/>
        <p:cNvGrpSpPr/>
        <p:nvPr/>
      </p:nvGrpSpPr>
      <p:grpSpPr>
        <a:xfrm>
          <a:off x="0" y="0"/>
          <a:ext cx="0" cy="0"/>
          <a:chOff x="0" y="0"/>
          <a:chExt cx="0" cy="0"/>
        </a:xfrm>
      </p:grpSpPr>
      <p:sp>
        <p:nvSpPr>
          <p:cNvPr id="49" name="Google Shape;49;g7759b1282b_0_334"/>
          <p:cNvSpPr txBox="1"/>
          <p:nvPr>
            <p:ph type="title"/>
          </p:nvPr>
        </p:nvSpPr>
        <p:spPr>
          <a:xfrm>
            <a:off x="1870133" y="327025"/>
            <a:ext cx="10042500" cy="371100"/>
          </a:xfrm>
          <a:prstGeom prst="rect">
            <a:avLst/>
          </a:prstGeom>
          <a:noFill/>
          <a:ln>
            <a:noFill/>
          </a:ln>
        </p:spPr>
        <p:txBody>
          <a:bodyPr spcFirstLastPara="1" wrap="square" lIns="0" tIns="0" rIns="0" bIns="0" anchor="ctr" anchorCtr="0">
            <a:noAutofit/>
          </a:bodyPr>
          <a:lstStyle>
            <a:lvl1pPr marR="0" lvl="0" algn="ctr" rtl="0">
              <a:lnSpc>
                <a:spcPct val="90000"/>
              </a:lnSpc>
              <a:spcBef>
                <a:spcPts val="0"/>
              </a:spcBef>
              <a:spcAft>
                <a:spcPts val="0"/>
              </a:spcAft>
              <a:buClr>
                <a:srgbClr val="1E4E79"/>
              </a:buClr>
              <a:buSzPts val="2300"/>
              <a:buFont typeface="Verdana" panose="020B0604030504040204"/>
              <a:buNone/>
              <a:defRPr sz="2300" b="0" i="0" u="none" strike="noStrike" cap="none">
                <a:solidFill>
                  <a:srgbClr val="1E4E79"/>
                </a:solidFill>
                <a:latin typeface="Verdana" panose="020B0604030504040204"/>
                <a:ea typeface="Verdana" panose="020B0604030504040204"/>
                <a:cs typeface="Verdana" panose="020B0604030504040204"/>
                <a:sym typeface="Verdana" panose="020B0604030504040204"/>
              </a:defRPr>
            </a:lvl1pPr>
            <a:lvl2pPr lvl="1" rtl="0">
              <a:spcBef>
                <a:spcPts val="0"/>
              </a:spcBef>
              <a:spcAft>
                <a:spcPts val="0"/>
              </a:spcAft>
              <a:buSzPts val="1900"/>
              <a:buFont typeface="Arial" panose="020B0604020202020204"/>
              <a:buNone/>
              <a:defRPr sz="1900"/>
            </a:lvl2pPr>
            <a:lvl3pPr lvl="2" rtl="0">
              <a:spcBef>
                <a:spcPts val="0"/>
              </a:spcBef>
              <a:spcAft>
                <a:spcPts val="0"/>
              </a:spcAft>
              <a:buSzPts val="1900"/>
              <a:buFont typeface="Arial" panose="020B0604020202020204"/>
              <a:buNone/>
              <a:defRPr sz="1900"/>
            </a:lvl3pPr>
            <a:lvl4pPr lvl="3" rtl="0">
              <a:spcBef>
                <a:spcPts val="0"/>
              </a:spcBef>
              <a:spcAft>
                <a:spcPts val="0"/>
              </a:spcAft>
              <a:buSzPts val="1900"/>
              <a:buFont typeface="Arial" panose="020B0604020202020204"/>
              <a:buNone/>
              <a:defRPr sz="1900"/>
            </a:lvl4pPr>
            <a:lvl5pPr lvl="4" rtl="0">
              <a:spcBef>
                <a:spcPts val="0"/>
              </a:spcBef>
              <a:spcAft>
                <a:spcPts val="0"/>
              </a:spcAft>
              <a:buSzPts val="1900"/>
              <a:buFont typeface="Arial" panose="020B0604020202020204"/>
              <a:buNone/>
              <a:defRPr sz="1900"/>
            </a:lvl5pPr>
            <a:lvl6pPr lvl="5" rtl="0">
              <a:spcBef>
                <a:spcPts val="0"/>
              </a:spcBef>
              <a:spcAft>
                <a:spcPts val="0"/>
              </a:spcAft>
              <a:buSzPts val="1900"/>
              <a:buFont typeface="Arial" panose="020B0604020202020204"/>
              <a:buNone/>
              <a:defRPr sz="1900"/>
            </a:lvl6pPr>
            <a:lvl7pPr lvl="6" rtl="0">
              <a:spcBef>
                <a:spcPts val="0"/>
              </a:spcBef>
              <a:spcAft>
                <a:spcPts val="0"/>
              </a:spcAft>
              <a:buSzPts val="1900"/>
              <a:buFont typeface="Arial" panose="020B0604020202020204"/>
              <a:buNone/>
              <a:defRPr sz="1900"/>
            </a:lvl7pPr>
            <a:lvl8pPr lvl="7" rtl="0">
              <a:spcBef>
                <a:spcPts val="0"/>
              </a:spcBef>
              <a:spcAft>
                <a:spcPts val="0"/>
              </a:spcAft>
              <a:buSzPts val="1900"/>
              <a:buFont typeface="Arial" panose="020B0604020202020204"/>
              <a:buNone/>
              <a:defRPr sz="1900"/>
            </a:lvl8pPr>
            <a:lvl9pPr lvl="8" rtl="0">
              <a:spcBef>
                <a:spcPts val="0"/>
              </a:spcBef>
              <a:spcAft>
                <a:spcPts val="0"/>
              </a:spcAft>
              <a:buSzPts val="1900"/>
              <a:buFont typeface="Arial" panose="020B0604020202020204"/>
              <a:buNone/>
              <a:defRPr sz="1900"/>
            </a:lvl9pPr>
          </a:lstStyle>
          <a:p/>
        </p:txBody>
      </p:sp>
      <p:sp>
        <p:nvSpPr>
          <p:cNvPr id="50" name="Google Shape;50;g7759b1282b_0_334"/>
          <p:cNvSpPr txBox="1"/>
          <p:nvPr>
            <p:ph type="body" idx="1"/>
          </p:nvPr>
        </p:nvSpPr>
        <p:spPr>
          <a:xfrm>
            <a:off x="482600" y="1231899"/>
            <a:ext cx="11430000" cy="4945200"/>
          </a:xfrm>
          <a:prstGeom prst="rect">
            <a:avLst/>
          </a:prstGeom>
          <a:noFill/>
          <a:ln>
            <a:noFill/>
          </a:ln>
        </p:spPr>
        <p:txBody>
          <a:bodyPr spcFirstLastPara="1" wrap="square" lIns="0" tIns="0" rIns="0" bIns="0" anchor="t" anchorCtr="0">
            <a:noAutofit/>
          </a:bodyPr>
          <a:lstStyle>
            <a:lvl1pPr marL="457200" marR="0" lvl="0" indent="-349250" algn="just" rtl="0">
              <a:lnSpc>
                <a:spcPct val="90000"/>
              </a:lnSpc>
              <a:spcBef>
                <a:spcPts val="1100"/>
              </a:spcBef>
              <a:spcAft>
                <a:spcPts val="0"/>
              </a:spcAft>
              <a:buClr>
                <a:srgbClr val="1E4E79"/>
              </a:buClr>
              <a:buSzPts val="1900"/>
              <a:buFont typeface="Arial" panose="020B0604020202020204"/>
              <a:buChar char="•"/>
              <a:defRPr sz="1900" b="0" i="0" u="none" strike="noStrike" cap="none">
                <a:solidFill>
                  <a:srgbClr val="1E4E79"/>
                </a:solidFill>
                <a:latin typeface="Verdana" panose="020B0604030504040204"/>
                <a:ea typeface="Verdana" panose="020B0604030504040204"/>
                <a:cs typeface="Verdana" panose="020B0604030504040204"/>
                <a:sym typeface="Verdana" panose="020B0604030504040204"/>
              </a:defRPr>
            </a:lvl1pPr>
            <a:lvl2pPr marL="914400" marR="0" lvl="1" indent="-349250" algn="just" rtl="0">
              <a:lnSpc>
                <a:spcPct val="90000"/>
              </a:lnSpc>
              <a:spcBef>
                <a:spcPts val="500"/>
              </a:spcBef>
              <a:spcAft>
                <a:spcPts val="0"/>
              </a:spcAft>
              <a:buClr>
                <a:srgbClr val="1E4E79"/>
              </a:buClr>
              <a:buSzPts val="1900"/>
              <a:buFont typeface="Arial" panose="020B0604020202020204"/>
              <a:buChar char="•"/>
              <a:defRPr sz="1900" b="0" i="0" u="none" strike="noStrike" cap="none">
                <a:solidFill>
                  <a:srgbClr val="1E4E79"/>
                </a:solidFill>
                <a:latin typeface="Verdana" panose="020B0604030504040204"/>
                <a:ea typeface="Verdana" panose="020B0604030504040204"/>
                <a:cs typeface="Verdana" panose="020B0604030504040204"/>
                <a:sym typeface="Verdana" panose="020B0604030504040204"/>
              </a:defRPr>
            </a:lvl2pPr>
            <a:lvl3pPr marL="1371600" marR="0" lvl="2" indent="-349250" algn="just" rtl="0">
              <a:lnSpc>
                <a:spcPct val="90000"/>
              </a:lnSpc>
              <a:spcBef>
                <a:spcPts val="500"/>
              </a:spcBef>
              <a:spcAft>
                <a:spcPts val="0"/>
              </a:spcAft>
              <a:buClr>
                <a:srgbClr val="1E4E79"/>
              </a:buClr>
              <a:buSzPts val="1900"/>
              <a:buFont typeface="Arial" panose="020B0604020202020204"/>
              <a:buChar char="•"/>
              <a:defRPr sz="1900" b="0" i="0" u="none" strike="noStrike" cap="none">
                <a:solidFill>
                  <a:srgbClr val="1E4E79"/>
                </a:solidFill>
                <a:latin typeface="Verdana" panose="020B0604030504040204"/>
                <a:ea typeface="Verdana" panose="020B0604030504040204"/>
                <a:cs typeface="Verdana" panose="020B0604030504040204"/>
                <a:sym typeface="Verdana" panose="020B0604030504040204"/>
              </a:defRPr>
            </a:lvl3pPr>
            <a:lvl4pPr marL="1828800" marR="0" lvl="3" indent="-349250" algn="just" rtl="0">
              <a:lnSpc>
                <a:spcPct val="90000"/>
              </a:lnSpc>
              <a:spcBef>
                <a:spcPts val="500"/>
              </a:spcBef>
              <a:spcAft>
                <a:spcPts val="0"/>
              </a:spcAft>
              <a:buClr>
                <a:srgbClr val="1E4E79"/>
              </a:buClr>
              <a:buSzPts val="1900"/>
              <a:buFont typeface="Arial" panose="020B0604020202020204"/>
              <a:buChar char="•"/>
              <a:defRPr sz="1900" b="0" i="0" u="none" strike="noStrike" cap="none">
                <a:solidFill>
                  <a:srgbClr val="1E4E79"/>
                </a:solidFill>
                <a:latin typeface="Verdana" panose="020B0604030504040204"/>
                <a:ea typeface="Verdana" panose="020B0604030504040204"/>
                <a:cs typeface="Verdana" panose="020B0604030504040204"/>
                <a:sym typeface="Verdana" panose="020B0604030504040204"/>
              </a:defRPr>
            </a:lvl4pPr>
            <a:lvl5pPr marL="2286000" marR="0" lvl="4" indent="-349250" algn="just" rtl="0">
              <a:lnSpc>
                <a:spcPct val="90000"/>
              </a:lnSpc>
              <a:spcBef>
                <a:spcPts val="500"/>
              </a:spcBef>
              <a:spcAft>
                <a:spcPts val="0"/>
              </a:spcAft>
              <a:buClr>
                <a:srgbClr val="1E4E79"/>
              </a:buClr>
              <a:buSzPts val="1900"/>
              <a:buFont typeface="Arial" panose="020B0604020202020204"/>
              <a:buChar char="•"/>
              <a:defRPr sz="1900" b="0" i="0" u="none" strike="noStrike" cap="none">
                <a:solidFill>
                  <a:srgbClr val="1E4E79"/>
                </a:solidFill>
                <a:latin typeface="Verdana" panose="020B0604030504040204"/>
                <a:ea typeface="Verdana" panose="020B0604030504040204"/>
                <a:cs typeface="Verdana" panose="020B0604030504040204"/>
                <a:sym typeface="Verdana" panose="020B0604030504040204"/>
              </a:defRPr>
            </a:lvl5pPr>
            <a:lvl6pPr marL="2743200" marR="0" lvl="5" indent="-349250" algn="l" rtl="0">
              <a:lnSpc>
                <a:spcPct val="90000"/>
              </a:lnSpc>
              <a:spcBef>
                <a:spcPts val="500"/>
              </a:spcBef>
              <a:spcAft>
                <a:spcPts val="0"/>
              </a:spcAft>
              <a:buClr>
                <a:schemeClr val="dk1"/>
              </a:buClr>
              <a:buSzPts val="1900"/>
              <a:buFont typeface="Arial" panose="020B0604020202020204"/>
              <a:buChar char="•"/>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6pPr>
            <a:lvl7pPr marL="3200400" marR="0" lvl="6" indent="-349250" algn="l" rtl="0">
              <a:lnSpc>
                <a:spcPct val="90000"/>
              </a:lnSpc>
              <a:spcBef>
                <a:spcPts val="500"/>
              </a:spcBef>
              <a:spcAft>
                <a:spcPts val="0"/>
              </a:spcAft>
              <a:buClr>
                <a:schemeClr val="dk1"/>
              </a:buClr>
              <a:buSzPts val="1900"/>
              <a:buFont typeface="Arial" panose="020B0604020202020204"/>
              <a:buChar char="•"/>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7pPr>
            <a:lvl8pPr marL="3657600" marR="0" lvl="7" indent="-349250" algn="l" rtl="0">
              <a:lnSpc>
                <a:spcPct val="90000"/>
              </a:lnSpc>
              <a:spcBef>
                <a:spcPts val="500"/>
              </a:spcBef>
              <a:spcAft>
                <a:spcPts val="0"/>
              </a:spcAft>
              <a:buClr>
                <a:schemeClr val="dk1"/>
              </a:buClr>
              <a:buSzPts val="1900"/>
              <a:buFont typeface="Arial" panose="020B0604020202020204"/>
              <a:buChar char="•"/>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8pPr>
            <a:lvl9pPr marL="4114800" marR="0" lvl="8" indent="-349250" algn="l" rtl="0">
              <a:lnSpc>
                <a:spcPct val="90000"/>
              </a:lnSpc>
              <a:spcBef>
                <a:spcPts val="500"/>
              </a:spcBef>
              <a:spcAft>
                <a:spcPts val="0"/>
              </a:spcAft>
              <a:buClr>
                <a:schemeClr val="dk1"/>
              </a:buClr>
              <a:buSzPts val="1900"/>
              <a:buFont typeface="Arial" panose="020B0604020202020204"/>
              <a:buChar char="•"/>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9pPr>
          </a:lstStyle>
          <a:p/>
        </p:txBody>
      </p:sp>
      <p:sp>
        <p:nvSpPr>
          <p:cNvPr id="51" name="Google Shape;51;g7759b1282b_0_334"/>
          <p:cNvSpPr txBox="1"/>
          <p:nvPr>
            <p:ph type="dt" idx="10"/>
          </p:nvPr>
        </p:nvSpPr>
        <p:spPr>
          <a:xfrm>
            <a:off x="838200" y="6356350"/>
            <a:ext cx="2743200" cy="365100"/>
          </a:xfrm>
          <a:prstGeom prst="rect">
            <a:avLst/>
          </a:prstGeom>
          <a:noFill/>
          <a:ln>
            <a:noFill/>
          </a:ln>
        </p:spPr>
        <p:txBody>
          <a:bodyPr spcFirstLastPara="1" wrap="square" lIns="0" tIns="0" rIns="0" bIns="0" anchor="ctr" anchorCtr="0">
            <a:noAutofit/>
          </a:bodyPr>
          <a:lstStyle>
            <a:lvl1pPr marR="0" lvl="0" algn="l" rtl="0">
              <a:lnSpc>
                <a:spcPct val="100000"/>
              </a:lnSpc>
              <a:spcBef>
                <a:spcPts val="0"/>
              </a:spcBef>
              <a:spcAft>
                <a:spcPts val="0"/>
              </a:spcAft>
              <a:buClr>
                <a:srgbClr val="888888"/>
              </a:buClr>
              <a:buSzPts val="1200"/>
              <a:buFont typeface="Calibri" panose="020F0502020204030204"/>
              <a:buNone/>
              <a:defRPr sz="12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1pPr>
            <a:lvl2pPr marR="0" lvl="1" algn="l" rtl="0">
              <a:lnSpc>
                <a:spcPct val="100000"/>
              </a:lnSpc>
              <a:spcBef>
                <a:spcPts val="0"/>
              </a:spcBef>
              <a:spcAft>
                <a:spcPts val="0"/>
              </a:spcAft>
              <a:buClr>
                <a:schemeClr val="dk1"/>
              </a:buClr>
              <a:buSzPts val="1900"/>
              <a:buFont typeface="Calibri" panose="020F0502020204030204"/>
              <a:buNone/>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2pPr>
            <a:lvl3pPr marR="0" lvl="2" algn="l" rtl="0">
              <a:lnSpc>
                <a:spcPct val="100000"/>
              </a:lnSpc>
              <a:spcBef>
                <a:spcPts val="0"/>
              </a:spcBef>
              <a:spcAft>
                <a:spcPts val="0"/>
              </a:spcAft>
              <a:buClr>
                <a:schemeClr val="dk1"/>
              </a:buClr>
              <a:buSzPts val="1900"/>
              <a:buFont typeface="Calibri" panose="020F0502020204030204"/>
              <a:buNone/>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3pPr>
            <a:lvl4pPr marR="0" lvl="3" algn="l" rtl="0">
              <a:lnSpc>
                <a:spcPct val="100000"/>
              </a:lnSpc>
              <a:spcBef>
                <a:spcPts val="0"/>
              </a:spcBef>
              <a:spcAft>
                <a:spcPts val="0"/>
              </a:spcAft>
              <a:buClr>
                <a:schemeClr val="dk1"/>
              </a:buClr>
              <a:buSzPts val="1900"/>
              <a:buFont typeface="Calibri" panose="020F0502020204030204"/>
              <a:buNone/>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4pPr>
            <a:lvl5pPr marR="0" lvl="4" algn="l" rtl="0">
              <a:lnSpc>
                <a:spcPct val="100000"/>
              </a:lnSpc>
              <a:spcBef>
                <a:spcPts val="0"/>
              </a:spcBef>
              <a:spcAft>
                <a:spcPts val="0"/>
              </a:spcAft>
              <a:buClr>
                <a:schemeClr val="dk1"/>
              </a:buClr>
              <a:buSzPts val="1900"/>
              <a:buFont typeface="Calibri" panose="020F0502020204030204"/>
              <a:buNone/>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5pPr>
            <a:lvl6pPr marR="0" lvl="5" algn="l" rtl="0">
              <a:lnSpc>
                <a:spcPct val="100000"/>
              </a:lnSpc>
              <a:spcBef>
                <a:spcPts val="0"/>
              </a:spcBef>
              <a:spcAft>
                <a:spcPts val="0"/>
              </a:spcAft>
              <a:buClr>
                <a:schemeClr val="dk1"/>
              </a:buClr>
              <a:buSzPts val="1900"/>
              <a:buFont typeface="Calibri" panose="020F0502020204030204"/>
              <a:buNone/>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6pPr>
            <a:lvl7pPr marR="0" lvl="6" algn="l" rtl="0">
              <a:lnSpc>
                <a:spcPct val="100000"/>
              </a:lnSpc>
              <a:spcBef>
                <a:spcPts val="0"/>
              </a:spcBef>
              <a:spcAft>
                <a:spcPts val="0"/>
              </a:spcAft>
              <a:buClr>
                <a:schemeClr val="dk1"/>
              </a:buClr>
              <a:buSzPts val="1900"/>
              <a:buFont typeface="Calibri" panose="020F0502020204030204"/>
              <a:buNone/>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7pPr>
            <a:lvl8pPr marR="0" lvl="7" algn="l" rtl="0">
              <a:lnSpc>
                <a:spcPct val="100000"/>
              </a:lnSpc>
              <a:spcBef>
                <a:spcPts val="0"/>
              </a:spcBef>
              <a:spcAft>
                <a:spcPts val="0"/>
              </a:spcAft>
              <a:buClr>
                <a:schemeClr val="dk1"/>
              </a:buClr>
              <a:buSzPts val="1900"/>
              <a:buFont typeface="Calibri" panose="020F0502020204030204"/>
              <a:buNone/>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8pPr>
            <a:lvl9pPr marR="0" lvl="8" algn="l" rtl="0">
              <a:lnSpc>
                <a:spcPct val="100000"/>
              </a:lnSpc>
              <a:spcBef>
                <a:spcPts val="0"/>
              </a:spcBef>
              <a:spcAft>
                <a:spcPts val="0"/>
              </a:spcAft>
              <a:buClr>
                <a:schemeClr val="dk1"/>
              </a:buClr>
              <a:buSzPts val="1900"/>
              <a:buFont typeface="Calibri" panose="020F0502020204030204"/>
              <a:buNone/>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9pPr>
          </a:lstStyle>
          <a:p/>
        </p:txBody>
      </p:sp>
      <p:sp>
        <p:nvSpPr>
          <p:cNvPr id="52" name="Google Shape;52;g7759b1282b_0_334"/>
          <p:cNvSpPr txBox="1"/>
          <p:nvPr>
            <p:ph type="ftr" idx="11"/>
          </p:nvPr>
        </p:nvSpPr>
        <p:spPr>
          <a:xfrm>
            <a:off x="4038600" y="6356350"/>
            <a:ext cx="4114800" cy="365100"/>
          </a:xfrm>
          <a:prstGeom prst="rect">
            <a:avLst/>
          </a:prstGeom>
          <a:noFill/>
          <a:ln>
            <a:noFill/>
          </a:ln>
        </p:spPr>
        <p:txBody>
          <a:bodyPr spcFirstLastPara="1" wrap="square" lIns="0" tIns="0" rIns="0" bIns="0" anchor="ctr" anchorCtr="0">
            <a:noAutofit/>
          </a:bodyPr>
          <a:lstStyle>
            <a:lvl1pPr marR="0" lvl="0" algn="ctr" rtl="0">
              <a:lnSpc>
                <a:spcPct val="100000"/>
              </a:lnSpc>
              <a:spcBef>
                <a:spcPts val="0"/>
              </a:spcBef>
              <a:spcAft>
                <a:spcPts val="0"/>
              </a:spcAft>
              <a:buClr>
                <a:srgbClr val="888888"/>
              </a:buClr>
              <a:buSzPts val="1200"/>
              <a:buFont typeface="Calibri" panose="020F0502020204030204"/>
              <a:buNone/>
              <a:defRPr sz="12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1pPr>
            <a:lvl2pPr marR="0" lvl="1" algn="l" rtl="0">
              <a:lnSpc>
                <a:spcPct val="100000"/>
              </a:lnSpc>
              <a:spcBef>
                <a:spcPts val="0"/>
              </a:spcBef>
              <a:spcAft>
                <a:spcPts val="0"/>
              </a:spcAft>
              <a:buClr>
                <a:schemeClr val="dk1"/>
              </a:buClr>
              <a:buSzPts val="1900"/>
              <a:buFont typeface="Calibri" panose="020F0502020204030204"/>
              <a:buNone/>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2pPr>
            <a:lvl3pPr marR="0" lvl="2" algn="l" rtl="0">
              <a:lnSpc>
                <a:spcPct val="100000"/>
              </a:lnSpc>
              <a:spcBef>
                <a:spcPts val="0"/>
              </a:spcBef>
              <a:spcAft>
                <a:spcPts val="0"/>
              </a:spcAft>
              <a:buClr>
                <a:schemeClr val="dk1"/>
              </a:buClr>
              <a:buSzPts val="1900"/>
              <a:buFont typeface="Calibri" panose="020F0502020204030204"/>
              <a:buNone/>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3pPr>
            <a:lvl4pPr marR="0" lvl="3" algn="l" rtl="0">
              <a:lnSpc>
                <a:spcPct val="100000"/>
              </a:lnSpc>
              <a:spcBef>
                <a:spcPts val="0"/>
              </a:spcBef>
              <a:spcAft>
                <a:spcPts val="0"/>
              </a:spcAft>
              <a:buClr>
                <a:schemeClr val="dk1"/>
              </a:buClr>
              <a:buSzPts val="1900"/>
              <a:buFont typeface="Calibri" panose="020F0502020204030204"/>
              <a:buNone/>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4pPr>
            <a:lvl5pPr marR="0" lvl="4" algn="l" rtl="0">
              <a:lnSpc>
                <a:spcPct val="100000"/>
              </a:lnSpc>
              <a:spcBef>
                <a:spcPts val="0"/>
              </a:spcBef>
              <a:spcAft>
                <a:spcPts val="0"/>
              </a:spcAft>
              <a:buClr>
                <a:schemeClr val="dk1"/>
              </a:buClr>
              <a:buSzPts val="1900"/>
              <a:buFont typeface="Calibri" panose="020F0502020204030204"/>
              <a:buNone/>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5pPr>
            <a:lvl6pPr marR="0" lvl="5" algn="l" rtl="0">
              <a:lnSpc>
                <a:spcPct val="100000"/>
              </a:lnSpc>
              <a:spcBef>
                <a:spcPts val="0"/>
              </a:spcBef>
              <a:spcAft>
                <a:spcPts val="0"/>
              </a:spcAft>
              <a:buClr>
                <a:schemeClr val="dk1"/>
              </a:buClr>
              <a:buSzPts val="1900"/>
              <a:buFont typeface="Calibri" panose="020F0502020204030204"/>
              <a:buNone/>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6pPr>
            <a:lvl7pPr marR="0" lvl="6" algn="l" rtl="0">
              <a:lnSpc>
                <a:spcPct val="100000"/>
              </a:lnSpc>
              <a:spcBef>
                <a:spcPts val="0"/>
              </a:spcBef>
              <a:spcAft>
                <a:spcPts val="0"/>
              </a:spcAft>
              <a:buClr>
                <a:schemeClr val="dk1"/>
              </a:buClr>
              <a:buSzPts val="1900"/>
              <a:buFont typeface="Calibri" panose="020F0502020204030204"/>
              <a:buNone/>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7pPr>
            <a:lvl8pPr marR="0" lvl="7" algn="l" rtl="0">
              <a:lnSpc>
                <a:spcPct val="100000"/>
              </a:lnSpc>
              <a:spcBef>
                <a:spcPts val="0"/>
              </a:spcBef>
              <a:spcAft>
                <a:spcPts val="0"/>
              </a:spcAft>
              <a:buClr>
                <a:schemeClr val="dk1"/>
              </a:buClr>
              <a:buSzPts val="1900"/>
              <a:buFont typeface="Calibri" panose="020F0502020204030204"/>
              <a:buNone/>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8pPr>
            <a:lvl9pPr marR="0" lvl="8" algn="l" rtl="0">
              <a:lnSpc>
                <a:spcPct val="100000"/>
              </a:lnSpc>
              <a:spcBef>
                <a:spcPts val="0"/>
              </a:spcBef>
              <a:spcAft>
                <a:spcPts val="0"/>
              </a:spcAft>
              <a:buClr>
                <a:schemeClr val="dk1"/>
              </a:buClr>
              <a:buSzPts val="1900"/>
              <a:buFont typeface="Calibri" panose="020F0502020204030204"/>
              <a:buNone/>
              <a:defRPr sz="19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9pPr>
          </a:lstStyle>
          <a:p/>
        </p:txBody>
      </p:sp>
      <p:sp>
        <p:nvSpPr>
          <p:cNvPr id="53" name="Google Shape;53;g7759b1282b_0_334"/>
          <p:cNvSpPr txBox="1"/>
          <p:nvPr>
            <p:ph type="sldNum" idx="12"/>
          </p:nvPr>
        </p:nvSpPr>
        <p:spPr>
          <a:xfrm>
            <a:off x="93853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1E4E79"/>
              </a:buClr>
              <a:buSzPts val="300"/>
              <a:buFont typeface="Verdana" panose="020B0604030504040204"/>
              <a:buNone/>
              <a:defRPr sz="1200" b="0" i="0" u="none" strike="noStrike" cap="none">
                <a:solidFill>
                  <a:srgbClr val="1E4E79"/>
                </a:solidFill>
                <a:latin typeface="Verdana" panose="020B0604030504040204"/>
                <a:ea typeface="Verdana" panose="020B0604030504040204"/>
                <a:cs typeface="Verdana" panose="020B0604030504040204"/>
                <a:sym typeface="Verdana" panose="020B0604030504040204"/>
              </a:defRPr>
            </a:lvl1pPr>
            <a:lvl2pPr marL="0" marR="0" lvl="1" indent="0" algn="r" rtl="0">
              <a:lnSpc>
                <a:spcPct val="100000"/>
              </a:lnSpc>
              <a:spcBef>
                <a:spcPts val="0"/>
              </a:spcBef>
              <a:spcAft>
                <a:spcPts val="0"/>
              </a:spcAft>
              <a:buClr>
                <a:srgbClr val="1E4E79"/>
              </a:buClr>
              <a:buSzPts val="300"/>
              <a:buFont typeface="Verdana" panose="020B0604030504040204"/>
              <a:buNone/>
              <a:defRPr sz="1200" b="0" i="0" u="none" strike="noStrike" cap="none">
                <a:solidFill>
                  <a:srgbClr val="1E4E79"/>
                </a:solidFill>
                <a:latin typeface="Verdana" panose="020B0604030504040204"/>
                <a:ea typeface="Verdana" panose="020B0604030504040204"/>
                <a:cs typeface="Verdana" panose="020B0604030504040204"/>
                <a:sym typeface="Verdana" panose="020B0604030504040204"/>
              </a:defRPr>
            </a:lvl2pPr>
            <a:lvl3pPr marL="0" marR="0" lvl="2" indent="0" algn="r" rtl="0">
              <a:lnSpc>
                <a:spcPct val="100000"/>
              </a:lnSpc>
              <a:spcBef>
                <a:spcPts val="0"/>
              </a:spcBef>
              <a:spcAft>
                <a:spcPts val="0"/>
              </a:spcAft>
              <a:buClr>
                <a:srgbClr val="1E4E79"/>
              </a:buClr>
              <a:buSzPts val="300"/>
              <a:buFont typeface="Verdana" panose="020B0604030504040204"/>
              <a:buNone/>
              <a:defRPr sz="1200" b="0" i="0" u="none" strike="noStrike" cap="none">
                <a:solidFill>
                  <a:srgbClr val="1E4E79"/>
                </a:solidFill>
                <a:latin typeface="Verdana" panose="020B0604030504040204"/>
                <a:ea typeface="Verdana" panose="020B0604030504040204"/>
                <a:cs typeface="Verdana" panose="020B0604030504040204"/>
                <a:sym typeface="Verdana" panose="020B0604030504040204"/>
              </a:defRPr>
            </a:lvl3pPr>
            <a:lvl4pPr marL="0" marR="0" lvl="3" indent="0" algn="r" rtl="0">
              <a:lnSpc>
                <a:spcPct val="100000"/>
              </a:lnSpc>
              <a:spcBef>
                <a:spcPts val="0"/>
              </a:spcBef>
              <a:spcAft>
                <a:spcPts val="0"/>
              </a:spcAft>
              <a:buClr>
                <a:srgbClr val="1E4E79"/>
              </a:buClr>
              <a:buSzPts val="300"/>
              <a:buFont typeface="Verdana" panose="020B0604030504040204"/>
              <a:buNone/>
              <a:defRPr sz="1200" b="0" i="0" u="none" strike="noStrike" cap="none">
                <a:solidFill>
                  <a:srgbClr val="1E4E79"/>
                </a:solidFill>
                <a:latin typeface="Verdana" panose="020B0604030504040204"/>
                <a:ea typeface="Verdana" panose="020B0604030504040204"/>
                <a:cs typeface="Verdana" panose="020B0604030504040204"/>
                <a:sym typeface="Verdana" panose="020B0604030504040204"/>
              </a:defRPr>
            </a:lvl4pPr>
            <a:lvl5pPr marL="0" marR="0" lvl="4" indent="0" algn="r" rtl="0">
              <a:lnSpc>
                <a:spcPct val="100000"/>
              </a:lnSpc>
              <a:spcBef>
                <a:spcPts val="0"/>
              </a:spcBef>
              <a:spcAft>
                <a:spcPts val="0"/>
              </a:spcAft>
              <a:buClr>
                <a:srgbClr val="1E4E79"/>
              </a:buClr>
              <a:buSzPts val="300"/>
              <a:buFont typeface="Verdana" panose="020B0604030504040204"/>
              <a:buNone/>
              <a:defRPr sz="1200" b="0" i="0" u="none" strike="noStrike" cap="none">
                <a:solidFill>
                  <a:srgbClr val="1E4E79"/>
                </a:solidFill>
                <a:latin typeface="Verdana" panose="020B0604030504040204"/>
                <a:ea typeface="Verdana" panose="020B0604030504040204"/>
                <a:cs typeface="Verdana" panose="020B0604030504040204"/>
                <a:sym typeface="Verdana" panose="020B0604030504040204"/>
              </a:defRPr>
            </a:lvl5pPr>
            <a:lvl6pPr marL="0" marR="0" lvl="5" indent="0" algn="r" rtl="0">
              <a:lnSpc>
                <a:spcPct val="100000"/>
              </a:lnSpc>
              <a:spcBef>
                <a:spcPts val="0"/>
              </a:spcBef>
              <a:spcAft>
                <a:spcPts val="0"/>
              </a:spcAft>
              <a:buClr>
                <a:srgbClr val="1E4E79"/>
              </a:buClr>
              <a:buSzPts val="300"/>
              <a:buFont typeface="Verdana" panose="020B0604030504040204"/>
              <a:buNone/>
              <a:defRPr sz="1200" b="0" i="0" u="none" strike="noStrike" cap="none">
                <a:solidFill>
                  <a:srgbClr val="1E4E79"/>
                </a:solidFill>
                <a:latin typeface="Verdana" panose="020B0604030504040204"/>
                <a:ea typeface="Verdana" panose="020B0604030504040204"/>
                <a:cs typeface="Verdana" panose="020B0604030504040204"/>
                <a:sym typeface="Verdana" panose="020B0604030504040204"/>
              </a:defRPr>
            </a:lvl6pPr>
            <a:lvl7pPr marL="0" marR="0" lvl="6" indent="0" algn="r" rtl="0">
              <a:lnSpc>
                <a:spcPct val="100000"/>
              </a:lnSpc>
              <a:spcBef>
                <a:spcPts val="0"/>
              </a:spcBef>
              <a:spcAft>
                <a:spcPts val="0"/>
              </a:spcAft>
              <a:buClr>
                <a:srgbClr val="1E4E79"/>
              </a:buClr>
              <a:buSzPts val="300"/>
              <a:buFont typeface="Verdana" panose="020B0604030504040204"/>
              <a:buNone/>
              <a:defRPr sz="1200" b="0" i="0" u="none" strike="noStrike" cap="none">
                <a:solidFill>
                  <a:srgbClr val="1E4E79"/>
                </a:solidFill>
                <a:latin typeface="Verdana" panose="020B0604030504040204"/>
                <a:ea typeface="Verdana" panose="020B0604030504040204"/>
                <a:cs typeface="Verdana" panose="020B0604030504040204"/>
                <a:sym typeface="Verdana" panose="020B0604030504040204"/>
              </a:defRPr>
            </a:lvl7pPr>
            <a:lvl8pPr marL="0" marR="0" lvl="7" indent="0" algn="r" rtl="0">
              <a:lnSpc>
                <a:spcPct val="100000"/>
              </a:lnSpc>
              <a:spcBef>
                <a:spcPts val="0"/>
              </a:spcBef>
              <a:spcAft>
                <a:spcPts val="0"/>
              </a:spcAft>
              <a:buClr>
                <a:srgbClr val="1E4E79"/>
              </a:buClr>
              <a:buSzPts val="300"/>
              <a:buFont typeface="Verdana" panose="020B0604030504040204"/>
              <a:buNone/>
              <a:defRPr sz="1200" b="0" i="0" u="none" strike="noStrike" cap="none">
                <a:solidFill>
                  <a:srgbClr val="1E4E79"/>
                </a:solidFill>
                <a:latin typeface="Verdana" panose="020B0604030504040204"/>
                <a:ea typeface="Verdana" panose="020B0604030504040204"/>
                <a:cs typeface="Verdana" panose="020B0604030504040204"/>
                <a:sym typeface="Verdana" panose="020B0604030504040204"/>
              </a:defRPr>
            </a:lvl8pPr>
            <a:lvl9pPr marL="0" marR="0" lvl="8" indent="0" algn="r" rtl="0">
              <a:lnSpc>
                <a:spcPct val="100000"/>
              </a:lnSpc>
              <a:spcBef>
                <a:spcPts val="0"/>
              </a:spcBef>
              <a:spcAft>
                <a:spcPts val="0"/>
              </a:spcAft>
              <a:buClr>
                <a:srgbClr val="1E4E79"/>
              </a:buClr>
              <a:buSzPts val="300"/>
              <a:buFont typeface="Verdana" panose="020B0604030504040204"/>
              <a:buNone/>
              <a:defRPr sz="1200" b="0" i="0" u="none" strike="noStrike" cap="none">
                <a:solidFill>
                  <a:srgbClr val="1E4E79"/>
                </a:solidFill>
                <a:latin typeface="Verdana" panose="020B0604030504040204"/>
                <a:ea typeface="Verdana" panose="020B0604030504040204"/>
                <a:cs typeface="Verdana" panose="020B0604030504040204"/>
                <a:sym typeface="Verdana" panose="020B0604030504040204"/>
              </a:defRPr>
            </a:lvl9pPr>
          </a:lstStyle>
          <a:p>
            <a:pPr marL="0" lvl="0" indent="0" algn="r" rtl="0">
              <a:spcBef>
                <a:spcPts val="0"/>
              </a:spcBef>
              <a:spcAft>
                <a:spcPts val="0"/>
              </a:spcAft>
              <a:buNone/>
            </a:pPr>
            <a:fld id="{00000000-1234-1234-1234-123412341234}" type="slidenum">
              <a:rPr lang="en-US"/>
            </a:fld>
            <a:endParaRPr lang="en-US"/>
          </a:p>
        </p:txBody>
      </p:sp>
      <p:pic>
        <p:nvPicPr>
          <p:cNvPr id="54" name="Google Shape;54;g7759b1282b_0_334"/>
          <p:cNvPicPr preferRelativeResize="0"/>
          <p:nvPr/>
        </p:nvPicPr>
        <p:blipFill rotWithShape="1">
          <a:blip r:embed="rId2"/>
          <a:srcRect/>
          <a:stretch>
            <a:fillRect/>
          </a:stretch>
        </p:blipFill>
        <p:spPr>
          <a:xfrm>
            <a:off x="10010207" y="6227057"/>
            <a:ext cx="1493384" cy="618589"/>
          </a:xfrm>
          <a:prstGeom prst="rect">
            <a:avLst/>
          </a:prstGeom>
          <a:noFill/>
          <a:ln>
            <a:noFill/>
          </a:ln>
        </p:spPr>
      </p:pic>
      <p:pic>
        <p:nvPicPr>
          <p:cNvPr id="55" name="Google Shape;55;g7759b1282b_0_334"/>
          <p:cNvPicPr preferRelativeResize="0"/>
          <p:nvPr/>
        </p:nvPicPr>
        <p:blipFill rotWithShape="1">
          <a:blip r:embed="rId3"/>
          <a:srcRect/>
          <a:stretch>
            <a:fillRect/>
          </a:stretch>
        </p:blipFill>
        <p:spPr>
          <a:xfrm>
            <a:off x="136489" y="151458"/>
            <a:ext cx="1632046" cy="735363"/>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5" name="Shape 5"/>
        <p:cNvGrpSpPr/>
        <p:nvPr/>
      </p:nvGrpSpPr>
      <p:grpSpPr>
        <a:xfrm>
          <a:off x="0" y="0"/>
          <a:ext cx="0" cy="0"/>
          <a:chOff x="0" y="0"/>
          <a:chExt cx="0" cy="0"/>
        </a:xfrm>
      </p:grpSpPr>
      <p:sp>
        <p:nvSpPr>
          <p:cNvPr id="6" name="Google Shape;6;p160"/>
          <p:cNvSpPr txBox="1"/>
          <p:nvPr>
            <p:ph type="title"/>
          </p:nvPr>
        </p:nvSpPr>
        <p:spPr>
          <a:xfrm>
            <a:off x="2064197" y="215984"/>
            <a:ext cx="8063604" cy="939800"/>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2400" b="1" i="0" u="none" strike="noStrike" cap="none">
                <a:solidFill>
                  <a:srgbClr val="001F5F"/>
                </a:solidFill>
                <a:latin typeface="Arial" panose="020B0604020202020204"/>
                <a:ea typeface="Arial" panose="020B0604020202020204"/>
                <a:cs typeface="Arial" panose="020B0604020202020204"/>
                <a:sym typeface="Arial" panose="020B0604020202020204"/>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60"/>
          <p:cNvSpPr txBox="1"/>
          <p:nvPr>
            <p:ph type="body" idx="1"/>
          </p:nvPr>
        </p:nvSpPr>
        <p:spPr>
          <a:xfrm>
            <a:off x="1395622" y="1627289"/>
            <a:ext cx="9405620" cy="4030345"/>
          </a:xfrm>
          <a:prstGeom prst="rect">
            <a:avLst/>
          </a:prstGeom>
          <a:noFill/>
          <a:ln>
            <a:noFill/>
          </a:ln>
        </p:spPr>
        <p:txBody>
          <a:bodyPr spcFirstLastPara="1" wrap="square" lIns="0" tIns="0" rIns="0" bIns="0" anchor="t" anchorCtr="0">
            <a:spAutoFit/>
          </a:bodyPr>
          <a:lstStyle>
            <a:lvl1pPr marL="457200" marR="0" lvl="0" indent="-228600"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1pPr>
            <a:lvl2pPr marL="914400" marR="0" lvl="1" indent="-228600" algn="l" rtl="0">
              <a:spcBef>
                <a:spcPts val="0"/>
              </a:spcBef>
              <a:spcAft>
                <a:spcPts val="0"/>
              </a:spcAft>
              <a:buSzPts val="1400"/>
              <a:buNone/>
              <a:defRPr sz="1800" b="0" i="0" u="none" strike="noStrike" cap="none">
                <a:latin typeface="Calibri" panose="020F0502020204030204"/>
                <a:ea typeface="Calibri" panose="020F0502020204030204"/>
                <a:cs typeface="Calibri" panose="020F0502020204030204"/>
                <a:sym typeface="Calibri" panose="020F0502020204030204"/>
              </a:defRPr>
            </a:lvl2pPr>
            <a:lvl3pPr marL="1371600" marR="0" lvl="2" indent="-228600" algn="l" rtl="0">
              <a:spcBef>
                <a:spcPts val="0"/>
              </a:spcBef>
              <a:spcAft>
                <a:spcPts val="0"/>
              </a:spcAft>
              <a:buSzPts val="1400"/>
              <a:buNone/>
              <a:defRPr sz="1800" b="0" i="0" u="none" strike="noStrike" cap="none">
                <a:latin typeface="Calibri" panose="020F0502020204030204"/>
                <a:ea typeface="Calibri" panose="020F0502020204030204"/>
                <a:cs typeface="Calibri" panose="020F0502020204030204"/>
                <a:sym typeface="Calibri" panose="020F0502020204030204"/>
              </a:defRPr>
            </a:lvl3pPr>
            <a:lvl4pPr marL="1828800" marR="0" lvl="3" indent="-228600" algn="l" rtl="0">
              <a:spcBef>
                <a:spcPts val="0"/>
              </a:spcBef>
              <a:spcAft>
                <a:spcPts val="0"/>
              </a:spcAft>
              <a:buSzPts val="1400"/>
              <a:buNone/>
              <a:defRPr sz="1800" b="0" i="0" u="none" strike="noStrike" cap="none">
                <a:latin typeface="Calibri" panose="020F0502020204030204"/>
                <a:ea typeface="Calibri" panose="020F0502020204030204"/>
                <a:cs typeface="Calibri" panose="020F0502020204030204"/>
                <a:sym typeface="Calibri" panose="020F0502020204030204"/>
              </a:defRPr>
            </a:lvl4pPr>
            <a:lvl5pPr marL="2286000" marR="0" lvl="4" indent="-228600" algn="l" rtl="0">
              <a:spcBef>
                <a:spcPts val="0"/>
              </a:spcBef>
              <a:spcAft>
                <a:spcPts val="0"/>
              </a:spcAft>
              <a:buSzPts val="1400"/>
              <a:buNone/>
              <a:defRPr sz="1800" b="0" i="0" u="none" strike="noStrike" cap="none">
                <a:latin typeface="Calibri" panose="020F0502020204030204"/>
                <a:ea typeface="Calibri" panose="020F0502020204030204"/>
                <a:cs typeface="Calibri" panose="020F0502020204030204"/>
                <a:sym typeface="Calibri" panose="020F0502020204030204"/>
              </a:defRPr>
            </a:lvl5pPr>
            <a:lvl6pPr marL="2743200" marR="0" lvl="5" indent="-228600" algn="l" rtl="0">
              <a:spcBef>
                <a:spcPts val="0"/>
              </a:spcBef>
              <a:spcAft>
                <a:spcPts val="0"/>
              </a:spcAft>
              <a:buSzPts val="1400"/>
              <a:buNone/>
              <a:defRPr sz="1800" b="0" i="0" u="none" strike="noStrike" cap="none">
                <a:latin typeface="Calibri" panose="020F0502020204030204"/>
                <a:ea typeface="Calibri" panose="020F0502020204030204"/>
                <a:cs typeface="Calibri" panose="020F0502020204030204"/>
                <a:sym typeface="Calibri" panose="020F0502020204030204"/>
              </a:defRPr>
            </a:lvl6pPr>
            <a:lvl7pPr marL="3200400" marR="0" lvl="6" indent="-228600" algn="l" rtl="0">
              <a:spcBef>
                <a:spcPts val="0"/>
              </a:spcBef>
              <a:spcAft>
                <a:spcPts val="0"/>
              </a:spcAft>
              <a:buSzPts val="1400"/>
              <a:buNone/>
              <a:defRPr sz="1800" b="0" i="0" u="none" strike="noStrike" cap="none">
                <a:latin typeface="Calibri" panose="020F0502020204030204"/>
                <a:ea typeface="Calibri" panose="020F0502020204030204"/>
                <a:cs typeface="Calibri" panose="020F0502020204030204"/>
                <a:sym typeface="Calibri" panose="020F0502020204030204"/>
              </a:defRPr>
            </a:lvl7pPr>
            <a:lvl8pPr marL="3657600" marR="0" lvl="7" indent="-228600" algn="l" rtl="0">
              <a:spcBef>
                <a:spcPts val="0"/>
              </a:spcBef>
              <a:spcAft>
                <a:spcPts val="0"/>
              </a:spcAft>
              <a:buSzPts val="1400"/>
              <a:buNone/>
              <a:defRPr sz="1800" b="0" i="0" u="none" strike="noStrike" cap="none">
                <a:latin typeface="Calibri" panose="020F0502020204030204"/>
                <a:ea typeface="Calibri" panose="020F0502020204030204"/>
                <a:cs typeface="Calibri" panose="020F0502020204030204"/>
                <a:sym typeface="Calibri" panose="020F0502020204030204"/>
              </a:defRPr>
            </a:lvl8pPr>
            <a:lvl9pPr marL="4114800" marR="0" lvl="8" indent="-228600" algn="l" rtl="0">
              <a:spcBef>
                <a:spcPts val="0"/>
              </a:spcBef>
              <a:spcAft>
                <a:spcPts val="0"/>
              </a:spcAft>
              <a:buSzPts val="1400"/>
              <a:buNone/>
              <a:defRPr sz="1800" b="0" i="0" u="none" strike="noStrike" cap="none">
                <a:latin typeface="Calibri" panose="020F0502020204030204"/>
                <a:ea typeface="Calibri" panose="020F0502020204030204"/>
                <a:cs typeface="Calibri" panose="020F0502020204030204"/>
                <a:sym typeface="Calibri" panose="020F0502020204030204"/>
              </a:defRPr>
            </a:lvl9pPr>
          </a:lstStyle>
          <a:p/>
        </p:txBody>
      </p:sp>
      <p:sp>
        <p:nvSpPr>
          <p:cNvPr id="8" name="Google Shape;8;p160"/>
          <p:cNvSpPr txBox="1"/>
          <p:nvPr>
            <p:ph type="ftr" idx="11"/>
          </p:nvPr>
        </p:nvSpPr>
        <p:spPr>
          <a:xfrm>
            <a:off x="4145280" y="6377940"/>
            <a:ext cx="3901440" cy="342900"/>
          </a:xfrm>
          <a:prstGeom prst="rect">
            <a:avLst/>
          </a:prstGeom>
          <a:noFill/>
          <a:ln>
            <a:noFill/>
          </a:ln>
        </p:spPr>
        <p:txBody>
          <a:bodyPr spcFirstLastPara="1" wrap="square" lIns="0" tIns="0" rIns="0" bIns="0" anchor="t" anchorCtr="0">
            <a:spAutoFit/>
          </a:bodyPr>
          <a:lstStyle>
            <a:lvl1pPr marR="0" lvl="0" algn="ctr" rtl="0">
              <a:spcBef>
                <a:spcPts val="0"/>
              </a:spcBef>
              <a:spcAft>
                <a:spcPts val="0"/>
              </a:spcAft>
              <a:buSzPts val="1400"/>
              <a:buNone/>
              <a:defRPr sz="18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1pPr>
            <a:lvl2pPr marR="0" lvl="1"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2pPr>
            <a:lvl3pPr marR="0" lvl="2"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3pPr>
            <a:lvl4pPr marR="0" lvl="3"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4pPr>
            <a:lvl5pPr marR="0" lvl="4"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5pPr>
            <a:lvl6pPr marR="0" lvl="5"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6pPr>
            <a:lvl7pPr marR="0" lvl="6"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7pPr>
            <a:lvl8pPr marR="0" lvl="7"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8pPr>
            <a:lvl9pPr marR="0" lvl="8"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9pPr>
          </a:lstStyle>
          <a:p/>
        </p:txBody>
      </p:sp>
      <p:sp>
        <p:nvSpPr>
          <p:cNvPr id="9" name="Google Shape;9;p160"/>
          <p:cNvSpPr txBox="1"/>
          <p:nvPr>
            <p:ph type="dt" idx="10"/>
          </p:nvPr>
        </p:nvSpPr>
        <p:spPr>
          <a:xfrm>
            <a:off x="609600" y="6377940"/>
            <a:ext cx="2804160" cy="342900"/>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18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1pPr>
            <a:lvl2pPr marR="0" lvl="1"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2pPr>
            <a:lvl3pPr marR="0" lvl="2"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3pPr>
            <a:lvl4pPr marR="0" lvl="3"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4pPr>
            <a:lvl5pPr marR="0" lvl="4"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5pPr>
            <a:lvl6pPr marR="0" lvl="5"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6pPr>
            <a:lvl7pPr marR="0" lvl="6"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7pPr>
            <a:lvl8pPr marR="0" lvl="7"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8pPr>
            <a:lvl9pPr marR="0" lvl="8"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9pPr>
          </a:lstStyle>
          <a:p/>
        </p:txBody>
      </p:sp>
      <p:sp>
        <p:nvSpPr>
          <p:cNvPr id="10" name="Google Shape;10;p160"/>
          <p:cNvSpPr txBox="1"/>
          <p:nvPr>
            <p:ph type="sldNum" idx="12"/>
          </p:nvPr>
        </p:nvSpPr>
        <p:spPr>
          <a:xfrm>
            <a:off x="8778240" y="6377940"/>
            <a:ext cx="2804160" cy="342900"/>
          </a:xfrm>
          <a:prstGeom prst="rect">
            <a:avLst/>
          </a:prstGeom>
          <a:noFill/>
          <a:ln>
            <a:noFill/>
          </a:ln>
        </p:spPr>
        <p:txBody>
          <a:bodyPr spcFirstLastPara="1" wrap="square" lIns="0" tIns="0" rIns="0" bIns="0" anchor="t" anchorCtr="0">
            <a:spAutoFit/>
          </a:bodyPr>
          <a:lstStyle>
            <a:lvl1pPr marL="0" marR="0" lvl="0" indent="0" algn="r" rtl="0">
              <a:spcBef>
                <a:spcPts val="0"/>
              </a:spcBef>
              <a:buNone/>
              <a:defRPr sz="18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1pPr>
            <a:lvl2pPr marL="0" marR="0" lvl="1" indent="0" algn="r" rtl="0">
              <a:spcBef>
                <a:spcPts val="0"/>
              </a:spcBef>
              <a:buNone/>
              <a:defRPr sz="18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2pPr>
            <a:lvl3pPr marL="0" marR="0" lvl="2" indent="0" algn="r" rtl="0">
              <a:spcBef>
                <a:spcPts val="0"/>
              </a:spcBef>
              <a:buNone/>
              <a:defRPr sz="18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3pPr>
            <a:lvl4pPr marL="0" marR="0" lvl="3" indent="0" algn="r" rtl="0">
              <a:spcBef>
                <a:spcPts val="0"/>
              </a:spcBef>
              <a:buNone/>
              <a:defRPr sz="18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4pPr>
            <a:lvl5pPr marL="0" marR="0" lvl="4" indent="0" algn="r" rtl="0">
              <a:spcBef>
                <a:spcPts val="0"/>
              </a:spcBef>
              <a:buNone/>
              <a:defRPr sz="18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5pPr>
            <a:lvl6pPr marL="0" marR="0" lvl="5" indent="0" algn="r" rtl="0">
              <a:spcBef>
                <a:spcPts val="0"/>
              </a:spcBef>
              <a:buNone/>
              <a:defRPr sz="18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6pPr>
            <a:lvl7pPr marL="0" marR="0" lvl="6" indent="0" algn="r" rtl="0">
              <a:spcBef>
                <a:spcPts val="0"/>
              </a:spcBef>
              <a:buNone/>
              <a:defRPr sz="18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7pPr>
            <a:lvl8pPr marL="0" marR="0" lvl="7" indent="0" algn="r" rtl="0">
              <a:spcBef>
                <a:spcPts val="0"/>
              </a:spcBef>
              <a:buNone/>
              <a:defRPr sz="18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8pPr>
            <a:lvl9pPr marL="0" marR="0" lvl="8" indent="0" algn="r" rtl="0">
              <a:spcBef>
                <a:spcPts val="0"/>
              </a:spcBef>
              <a:buNone/>
              <a:defRPr sz="18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9pPr>
          </a:lstStyle>
          <a:p>
            <a:pPr marL="0" lvl="0" indent="0" algn="r" rtl="0">
              <a:spcBef>
                <a:spcPts val="0"/>
              </a:spcBef>
              <a:spcAft>
                <a:spcPts val="0"/>
              </a:spcAft>
              <a:buNone/>
            </a:pPr>
            <a:fld id="{00000000-1234-1234-1234-123412341234}" type="slidenum">
              <a:rPr lang="en-US"/>
            </a:fld>
            <a:endParaRPr lang="en-US"/>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16.jpeg"/><Relationship Id="rId1" Type="http://schemas.openxmlformats.org/officeDocument/2006/relationships/image" Target="../media/image6.jpeg"/></Relationships>
</file>

<file path=ppt/slides/_rels/slide100.xml.rels><?xml version="1.0" encoding="UTF-8" standalone="yes"?>
<Relationships xmlns="http://schemas.openxmlformats.org/package/2006/relationships"><Relationship Id="rId6" Type="http://schemas.openxmlformats.org/officeDocument/2006/relationships/notesSlide" Target="../notesSlides/notesSlide100.xml"/><Relationship Id="rId5" Type="http://schemas.openxmlformats.org/officeDocument/2006/relationships/slideLayout" Target="../slideLayouts/slideLayout6.xml"/><Relationship Id="rId4" Type="http://schemas.openxmlformats.org/officeDocument/2006/relationships/image" Target="../media/image254.png"/><Relationship Id="rId3" Type="http://schemas.openxmlformats.org/officeDocument/2006/relationships/image" Target="../media/image253.png"/><Relationship Id="rId2" Type="http://schemas.openxmlformats.org/officeDocument/2006/relationships/image" Target="../media/image252.png"/><Relationship Id="rId1" Type="http://schemas.openxmlformats.org/officeDocument/2006/relationships/image" Target="../media/image7.png"/></Relationships>
</file>

<file path=ppt/slides/_rels/slide101.xml.rels><?xml version="1.0" encoding="UTF-8" standalone="yes"?>
<Relationships xmlns="http://schemas.openxmlformats.org/package/2006/relationships"><Relationship Id="rId6" Type="http://schemas.openxmlformats.org/officeDocument/2006/relationships/notesSlide" Target="../notesSlides/notesSlide101.xml"/><Relationship Id="rId5" Type="http://schemas.openxmlformats.org/officeDocument/2006/relationships/slideLayout" Target="../slideLayouts/slideLayout2.xml"/><Relationship Id="rId4" Type="http://schemas.openxmlformats.org/officeDocument/2006/relationships/image" Target="../media/image257.png"/><Relationship Id="rId3" Type="http://schemas.openxmlformats.org/officeDocument/2006/relationships/image" Target="../media/image256.jpeg"/><Relationship Id="rId2" Type="http://schemas.openxmlformats.org/officeDocument/2006/relationships/image" Target="../media/image255.jpeg"/><Relationship Id="rId1" Type="http://schemas.openxmlformats.org/officeDocument/2006/relationships/image" Target="../media/image7.png"/></Relationships>
</file>

<file path=ppt/slides/_rels/slide102.xml.rels><?xml version="1.0" encoding="UTF-8" standalone="yes"?>
<Relationships xmlns="http://schemas.openxmlformats.org/package/2006/relationships"><Relationship Id="rId6" Type="http://schemas.openxmlformats.org/officeDocument/2006/relationships/notesSlide" Target="../notesSlides/notesSlide102.xml"/><Relationship Id="rId5" Type="http://schemas.openxmlformats.org/officeDocument/2006/relationships/slideLayout" Target="../slideLayouts/slideLayout2.xml"/><Relationship Id="rId4" Type="http://schemas.openxmlformats.org/officeDocument/2006/relationships/image" Target="../media/image260.png"/><Relationship Id="rId3" Type="http://schemas.openxmlformats.org/officeDocument/2006/relationships/image" Target="../media/image259.jpeg"/><Relationship Id="rId2" Type="http://schemas.openxmlformats.org/officeDocument/2006/relationships/image" Target="../media/image258.jpeg"/><Relationship Id="rId1" Type="http://schemas.openxmlformats.org/officeDocument/2006/relationships/image" Target="../media/image7.png"/></Relationships>
</file>

<file path=ppt/slides/_rels/slide103.xml.rels><?xml version="1.0" encoding="UTF-8" standalone="yes"?>
<Relationships xmlns="http://schemas.openxmlformats.org/package/2006/relationships"><Relationship Id="rId5" Type="http://schemas.openxmlformats.org/officeDocument/2006/relationships/notesSlide" Target="../notesSlides/notesSlide103.xml"/><Relationship Id="rId4" Type="http://schemas.openxmlformats.org/officeDocument/2006/relationships/slideLayout" Target="../slideLayouts/slideLayout2.xml"/><Relationship Id="rId3" Type="http://schemas.openxmlformats.org/officeDocument/2006/relationships/image" Target="../media/image262.png"/><Relationship Id="rId2" Type="http://schemas.openxmlformats.org/officeDocument/2006/relationships/image" Target="../media/image261.jpeg"/><Relationship Id="rId1" Type="http://schemas.openxmlformats.org/officeDocument/2006/relationships/image" Target="../media/image7.png"/></Relationships>
</file>

<file path=ppt/slides/_rels/slide104.xml.rels><?xml version="1.0" encoding="UTF-8" standalone="yes"?>
<Relationships xmlns="http://schemas.openxmlformats.org/package/2006/relationships"><Relationship Id="rId5" Type="http://schemas.openxmlformats.org/officeDocument/2006/relationships/notesSlide" Target="../notesSlides/notesSlide104.xml"/><Relationship Id="rId4" Type="http://schemas.openxmlformats.org/officeDocument/2006/relationships/slideLayout" Target="../slideLayouts/slideLayout2.xml"/><Relationship Id="rId3" Type="http://schemas.openxmlformats.org/officeDocument/2006/relationships/image" Target="../media/image264.png"/><Relationship Id="rId2" Type="http://schemas.openxmlformats.org/officeDocument/2006/relationships/image" Target="../media/image263.jpeg"/><Relationship Id="rId1" Type="http://schemas.openxmlformats.org/officeDocument/2006/relationships/image" Target="../media/image7.png"/></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6.xml.rels><?xml version="1.0" encoding="UTF-8" standalone="yes"?>
<Relationships xmlns="http://schemas.openxmlformats.org/package/2006/relationships"><Relationship Id="rId6" Type="http://schemas.openxmlformats.org/officeDocument/2006/relationships/notesSlide" Target="../notesSlides/notesSlide106.xml"/><Relationship Id="rId5" Type="http://schemas.openxmlformats.org/officeDocument/2006/relationships/slideLayout" Target="../slideLayouts/slideLayout2.xml"/><Relationship Id="rId4" Type="http://schemas.openxmlformats.org/officeDocument/2006/relationships/image" Target="../media/image267.png"/><Relationship Id="rId3" Type="http://schemas.openxmlformats.org/officeDocument/2006/relationships/image" Target="../media/image266.jpeg"/><Relationship Id="rId2" Type="http://schemas.openxmlformats.org/officeDocument/2006/relationships/image" Target="../media/image265.jpeg"/><Relationship Id="rId1" Type="http://schemas.openxmlformats.org/officeDocument/2006/relationships/image" Target="../media/image7.png"/></Relationships>
</file>

<file path=ppt/slides/_rels/slide107.xml.rels><?xml version="1.0" encoding="UTF-8" standalone="yes"?>
<Relationships xmlns="http://schemas.openxmlformats.org/package/2006/relationships"><Relationship Id="rId7" Type="http://schemas.openxmlformats.org/officeDocument/2006/relationships/notesSlide" Target="../notesSlides/notesSlide107.xml"/><Relationship Id="rId6" Type="http://schemas.openxmlformats.org/officeDocument/2006/relationships/slideLayout" Target="../slideLayouts/slideLayout2.xml"/><Relationship Id="rId5" Type="http://schemas.openxmlformats.org/officeDocument/2006/relationships/image" Target="../media/image271.png"/><Relationship Id="rId4" Type="http://schemas.openxmlformats.org/officeDocument/2006/relationships/image" Target="../media/image270.jpeg"/><Relationship Id="rId3" Type="http://schemas.openxmlformats.org/officeDocument/2006/relationships/image" Target="../media/image269.jpeg"/><Relationship Id="rId2" Type="http://schemas.openxmlformats.org/officeDocument/2006/relationships/image" Target="../media/image268.jpeg"/><Relationship Id="rId1" Type="http://schemas.openxmlformats.org/officeDocument/2006/relationships/image" Target="../media/image7.png"/></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109.xml.rels><?xml version="1.0" encoding="UTF-8" standalone="yes"?>
<Relationships xmlns="http://schemas.openxmlformats.org/package/2006/relationships"><Relationship Id="rId7" Type="http://schemas.openxmlformats.org/officeDocument/2006/relationships/notesSlide" Target="../notesSlides/notesSlide109.xml"/><Relationship Id="rId6" Type="http://schemas.openxmlformats.org/officeDocument/2006/relationships/slideLayout" Target="../slideLayouts/slideLayout2.xml"/><Relationship Id="rId5" Type="http://schemas.openxmlformats.org/officeDocument/2006/relationships/image" Target="../media/image275.png"/><Relationship Id="rId4" Type="http://schemas.openxmlformats.org/officeDocument/2006/relationships/image" Target="../media/image274.jpeg"/><Relationship Id="rId3" Type="http://schemas.openxmlformats.org/officeDocument/2006/relationships/image" Target="../media/image273.png"/><Relationship Id="rId2" Type="http://schemas.openxmlformats.org/officeDocument/2006/relationships/image" Target="../media/image272.png"/><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17.jpeg"/><Relationship Id="rId1" Type="http://schemas.openxmlformats.org/officeDocument/2006/relationships/image" Target="../media/image6.jpeg"/></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11.xml.rels><?xml version="1.0" encoding="UTF-8" standalone="yes"?>
<Relationships xmlns="http://schemas.openxmlformats.org/package/2006/relationships"><Relationship Id="rId5" Type="http://schemas.openxmlformats.org/officeDocument/2006/relationships/notesSlide" Target="../notesSlides/notesSlide111.xml"/><Relationship Id="rId4" Type="http://schemas.openxmlformats.org/officeDocument/2006/relationships/slideLayout" Target="../slideLayouts/slideLayout2.xml"/><Relationship Id="rId3" Type="http://schemas.openxmlformats.org/officeDocument/2006/relationships/image" Target="../media/image277.png"/><Relationship Id="rId2" Type="http://schemas.openxmlformats.org/officeDocument/2006/relationships/image" Target="../media/image276.jpeg"/><Relationship Id="rId1" Type="http://schemas.openxmlformats.org/officeDocument/2006/relationships/image" Target="../media/image7.png"/></Relationships>
</file>

<file path=ppt/slides/_rels/slide112.xml.rels><?xml version="1.0" encoding="UTF-8" standalone="yes"?>
<Relationships xmlns="http://schemas.openxmlformats.org/package/2006/relationships"><Relationship Id="rId6" Type="http://schemas.openxmlformats.org/officeDocument/2006/relationships/notesSlide" Target="../notesSlides/notesSlide112.xml"/><Relationship Id="rId5" Type="http://schemas.openxmlformats.org/officeDocument/2006/relationships/slideLayout" Target="../slideLayouts/slideLayout2.xml"/><Relationship Id="rId4" Type="http://schemas.openxmlformats.org/officeDocument/2006/relationships/image" Target="../media/image280.png"/><Relationship Id="rId3" Type="http://schemas.openxmlformats.org/officeDocument/2006/relationships/image" Target="../media/image279.jpeg"/><Relationship Id="rId2" Type="http://schemas.openxmlformats.org/officeDocument/2006/relationships/image" Target="../media/image278.jpeg"/><Relationship Id="rId1" Type="http://schemas.openxmlformats.org/officeDocument/2006/relationships/image" Target="../media/image7.png"/></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14.xml.rels><?xml version="1.0" encoding="UTF-8" standalone="yes"?>
<Relationships xmlns="http://schemas.openxmlformats.org/package/2006/relationships"><Relationship Id="rId7" Type="http://schemas.openxmlformats.org/officeDocument/2006/relationships/notesSlide" Target="../notesSlides/notesSlide114.xml"/><Relationship Id="rId6" Type="http://schemas.openxmlformats.org/officeDocument/2006/relationships/slideLayout" Target="../slideLayouts/slideLayout2.xml"/><Relationship Id="rId5" Type="http://schemas.openxmlformats.org/officeDocument/2006/relationships/image" Target="../media/image284.png"/><Relationship Id="rId4" Type="http://schemas.openxmlformats.org/officeDocument/2006/relationships/image" Target="../media/image283.png"/><Relationship Id="rId3" Type="http://schemas.openxmlformats.org/officeDocument/2006/relationships/image" Target="../media/image282.jpeg"/><Relationship Id="rId2" Type="http://schemas.openxmlformats.org/officeDocument/2006/relationships/image" Target="../media/image281.jpeg"/><Relationship Id="rId1" Type="http://schemas.openxmlformats.org/officeDocument/2006/relationships/image" Target="../media/image7.png"/></Relationships>
</file>

<file path=ppt/slides/_rels/slide115.xml.rels><?xml version="1.0" encoding="UTF-8" standalone="yes"?>
<Relationships xmlns="http://schemas.openxmlformats.org/package/2006/relationships"><Relationship Id="rId7" Type="http://schemas.openxmlformats.org/officeDocument/2006/relationships/notesSlide" Target="../notesSlides/notesSlide115.xml"/><Relationship Id="rId6" Type="http://schemas.openxmlformats.org/officeDocument/2006/relationships/slideLayout" Target="../slideLayouts/slideLayout2.xml"/><Relationship Id="rId5" Type="http://schemas.openxmlformats.org/officeDocument/2006/relationships/image" Target="../media/image288.png"/><Relationship Id="rId4" Type="http://schemas.openxmlformats.org/officeDocument/2006/relationships/image" Target="../media/image287.jpeg"/><Relationship Id="rId3" Type="http://schemas.openxmlformats.org/officeDocument/2006/relationships/image" Target="../media/image286.jpeg"/><Relationship Id="rId2" Type="http://schemas.openxmlformats.org/officeDocument/2006/relationships/image" Target="../media/image285.jpeg"/><Relationship Id="rId1" Type="http://schemas.openxmlformats.org/officeDocument/2006/relationships/image" Target="../media/image7.png"/></Relationships>
</file>

<file path=ppt/slides/_rels/slide116.xml.rels><?xml version="1.0" encoding="UTF-8" standalone="yes"?>
<Relationships xmlns="http://schemas.openxmlformats.org/package/2006/relationships"><Relationship Id="rId6" Type="http://schemas.openxmlformats.org/officeDocument/2006/relationships/notesSlide" Target="../notesSlides/notesSlide116.xml"/><Relationship Id="rId5" Type="http://schemas.openxmlformats.org/officeDocument/2006/relationships/slideLayout" Target="../slideLayouts/slideLayout2.xml"/><Relationship Id="rId4" Type="http://schemas.openxmlformats.org/officeDocument/2006/relationships/image" Target="../media/image291.png"/><Relationship Id="rId3" Type="http://schemas.openxmlformats.org/officeDocument/2006/relationships/image" Target="../media/image290.jpeg"/><Relationship Id="rId2" Type="http://schemas.openxmlformats.org/officeDocument/2006/relationships/image" Target="../media/image289.jpeg"/><Relationship Id="rId1" Type="http://schemas.openxmlformats.org/officeDocument/2006/relationships/image" Target="../media/image7.png"/></Relationships>
</file>

<file path=ppt/slides/_rels/slide117.xml.rels><?xml version="1.0" encoding="UTF-8" standalone="yes"?>
<Relationships xmlns="http://schemas.openxmlformats.org/package/2006/relationships"><Relationship Id="rId5" Type="http://schemas.openxmlformats.org/officeDocument/2006/relationships/notesSlide" Target="../notesSlides/notesSlide117.xml"/><Relationship Id="rId4" Type="http://schemas.openxmlformats.org/officeDocument/2006/relationships/slideLayout" Target="../slideLayouts/slideLayout2.xml"/><Relationship Id="rId3" Type="http://schemas.openxmlformats.org/officeDocument/2006/relationships/image" Target="../media/image293.png"/><Relationship Id="rId2" Type="http://schemas.openxmlformats.org/officeDocument/2006/relationships/image" Target="../media/image292.jpeg"/><Relationship Id="rId1" Type="http://schemas.openxmlformats.org/officeDocument/2006/relationships/image" Target="../media/image7.png"/></Relationships>
</file>

<file path=ppt/slides/_rels/slide118.xml.rels><?xml version="1.0" encoding="UTF-8" standalone="yes"?>
<Relationships xmlns="http://schemas.openxmlformats.org/package/2006/relationships"><Relationship Id="rId6" Type="http://schemas.openxmlformats.org/officeDocument/2006/relationships/notesSlide" Target="../notesSlides/notesSlide118.xml"/><Relationship Id="rId5" Type="http://schemas.openxmlformats.org/officeDocument/2006/relationships/slideLayout" Target="../slideLayouts/slideLayout2.xml"/><Relationship Id="rId4" Type="http://schemas.openxmlformats.org/officeDocument/2006/relationships/image" Target="../media/image296.png"/><Relationship Id="rId3" Type="http://schemas.openxmlformats.org/officeDocument/2006/relationships/image" Target="../media/image295.jpeg"/><Relationship Id="rId2" Type="http://schemas.openxmlformats.org/officeDocument/2006/relationships/image" Target="../media/image294.jpeg"/><Relationship Id="rId1" Type="http://schemas.openxmlformats.org/officeDocument/2006/relationships/image" Target="../media/image7.png"/></Relationships>
</file>

<file path=ppt/slides/_rels/slide119.xml.rels><?xml version="1.0" encoding="UTF-8" standalone="yes"?>
<Relationships xmlns="http://schemas.openxmlformats.org/package/2006/relationships"><Relationship Id="rId5" Type="http://schemas.openxmlformats.org/officeDocument/2006/relationships/notesSlide" Target="../notesSlides/notesSlide119.xml"/><Relationship Id="rId4" Type="http://schemas.openxmlformats.org/officeDocument/2006/relationships/slideLayout" Target="../slideLayouts/slideLayout2.xml"/><Relationship Id="rId3" Type="http://schemas.openxmlformats.org/officeDocument/2006/relationships/image" Target="../media/image298.png"/><Relationship Id="rId2" Type="http://schemas.openxmlformats.org/officeDocument/2006/relationships/image" Target="../media/image297.jpeg"/><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7.png"/></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21.xml.rels><?xml version="1.0" encoding="UTF-8" standalone="yes"?>
<Relationships xmlns="http://schemas.openxmlformats.org/package/2006/relationships"><Relationship Id="rId5" Type="http://schemas.openxmlformats.org/officeDocument/2006/relationships/notesSlide" Target="../notesSlides/notesSlide121.xml"/><Relationship Id="rId4" Type="http://schemas.openxmlformats.org/officeDocument/2006/relationships/slideLayout" Target="../slideLayouts/slideLayout2.xml"/><Relationship Id="rId3" Type="http://schemas.openxmlformats.org/officeDocument/2006/relationships/image" Target="../media/image300.png"/><Relationship Id="rId2" Type="http://schemas.openxmlformats.org/officeDocument/2006/relationships/image" Target="../media/image299.jpeg"/><Relationship Id="rId1" Type="http://schemas.openxmlformats.org/officeDocument/2006/relationships/image" Target="../media/image7.png"/></Relationships>
</file>

<file path=ppt/slides/_rels/slide122.xml.rels><?xml version="1.0" encoding="UTF-8" standalone="yes"?>
<Relationships xmlns="http://schemas.openxmlformats.org/package/2006/relationships"><Relationship Id="rId6" Type="http://schemas.openxmlformats.org/officeDocument/2006/relationships/notesSlide" Target="../notesSlides/notesSlide122.xml"/><Relationship Id="rId5" Type="http://schemas.openxmlformats.org/officeDocument/2006/relationships/slideLayout" Target="../slideLayouts/slideLayout2.xml"/><Relationship Id="rId4" Type="http://schemas.openxmlformats.org/officeDocument/2006/relationships/image" Target="../media/image303.png"/><Relationship Id="rId3" Type="http://schemas.openxmlformats.org/officeDocument/2006/relationships/image" Target="../media/image302.jpeg"/><Relationship Id="rId2" Type="http://schemas.openxmlformats.org/officeDocument/2006/relationships/image" Target="../media/image301.jpeg"/><Relationship Id="rId1" Type="http://schemas.openxmlformats.org/officeDocument/2006/relationships/image" Target="../media/image7.png"/></Relationships>
</file>

<file path=ppt/slides/_rels/slide123.xml.rels><?xml version="1.0" encoding="UTF-8" standalone="yes"?>
<Relationships xmlns="http://schemas.openxmlformats.org/package/2006/relationships"><Relationship Id="rId6" Type="http://schemas.openxmlformats.org/officeDocument/2006/relationships/notesSlide" Target="../notesSlides/notesSlide123.xml"/><Relationship Id="rId5" Type="http://schemas.openxmlformats.org/officeDocument/2006/relationships/slideLayout" Target="../slideLayouts/slideLayout2.xml"/><Relationship Id="rId4" Type="http://schemas.openxmlformats.org/officeDocument/2006/relationships/image" Target="../media/image306.png"/><Relationship Id="rId3" Type="http://schemas.openxmlformats.org/officeDocument/2006/relationships/image" Target="../media/image305.jpeg"/><Relationship Id="rId2" Type="http://schemas.openxmlformats.org/officeDocument/2006/relationships/image" Target="../media/image304.jpeg"/><Relationship Id="rId1" Type="http://schemas.openxmlformats.org/officeDocument/2006/relationships/image" Target="../media/image7.png"/></Relationships>
</file>

<file path=ppt/slides/_rels/slide124.xml.rels><?xml version="1.0" encoding="UTF-8" standalone="yes"?>
<Relationships xmlns="http://schemas.openxmlformats.org/package/2006/relationships"><Relationship Id="rId6" Type="http://schemas.openxmlformats.org/officeDocument/2006/relationships/notesSlide" Target="../notesSlides/notesSlide124.xml"/><Relationship Id="rId5" Type="http://schemas.openxmlformats.org/officeDocument/2006/relationships/slideLayout" Target="../slideLayouts/slideLayout5.xml"/><Relationship Id="rId4" Type="http://schemas.openxmlformats.org/officeDocument/2006/relationships/image" Target="../media/image309.png"/><Relationship Id="rId3" Type="http://schemas.openxmlformats.org/officeDocument/2006/relationships/image" Target="../media/image308.jpeg"/><Relationship Id="rId2" Type="http://schemas.openxmlformats.org/officeDocument/2006/relationships/image" Target="../media/image307.jpeg"/><Relationship Id="rId1" Type="http://schemas.openxmlformats.org/officeDocument/2006/relationships/image" Target="../media/image7.png"/></Relationships>
</file>

<file path=ppt/slides/_rels/slide125.xml.rels><?xml version="1.0" encoding="UTF-8" standalone="yes"?>
<Relationships xmlns="http://schemas.openxmlformats.org/package/2006/relationships"><Relationship Id="rId6" Type="http://schemas.openxmlformats.org/officeDocument/2006/relationships/notesSlide" Target="../notesSlides/notesSlide125.xml"/><Relationship Id="rId5" Type="http://schemas.openxmlformats.org/officeDocument/2006/relationships/slideLayout" Target="../slideLayouts/slideLayout2.xml"/><Relationship Id="rId4" Type="http://schemas.openxmlformats.org/officeDocument/2006/relationships/image" Target="../media/image312.png"/><Relationship Id="rId3" Type="http://schemas.openxmlformats.org/officeDocument/2006/relationships/image" Target="../media/image311.jpeg"/><Relationship Id="rId2" Type="http://schemas.openxmlformats.org/officeDocument/2006/relationships/image" Target="../media/image310.jpeg"/><Relationship Id="rId1" Type="http://schemas.openxmlformats.org/officeDocument/2006/relationships/image" Target="../media/image7.png"/></Relationships>
</file>

<file path=ppt/slides/_rels/slide126.xml.rels><?xml version="1.0" encoding="UTF-8" standalone="yes"?>
<Relationships xmlns="http://schemas.openxmlformats.org/package/2006/relationships"><Relationship Id="rId5" Type="http://schemas.openxmlformats.org/officeDocument/2006/relationships/notesSlide" Target="../notesSlides/notesSlide126.xml"/><Relationship Id="rId4" Type="http://schemas.openxmlformats.org/officeDocument/2006/relationships/slideLayout" Target="../slideLayouts/slideLayout2.xml"/><Relationship Id="rId3" Type="http://schemas.openxmlformats.org/officeDocument/2006/relationships/image" Target="../media/image314.png"/><Relationship Id="rId2" Type="http://schemas.openxmlformats.org/officeDocument/2006/relationships/image" Target="../media/image313.png"/><Relationship Id="rId1" Type="http://schemas.openxmlformats.org/officeDocument/2006/relationships/image" Target="../media/image7.png"/></Relationships>
</file>

<file path=ppt/slides/_rels/slide127.xml.rels><?xml version="1.0" encoding="UTF-8" standalone="yes"?>
<Relationships xmlns="http://schemas.openxmlformats.org/package/2006/relationships"><Relationship Id="rId4" Type="http://schemas.openxmlformats.org/officeDocument/2006/relationships/notesSlide" Target="../notesSlides/notesSlide127.xml"/><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7.png"/></Relationships>
</file>

<file path=ppt/slides/_rels/slide128.xml.rels><?xml version="1.0" encoding="UTF-8" standalone="yes"?>
<Relationships xmlns="http://schemas.openxmlformats.org/package/2006/relationships"><Relationship Id="rId4" Type="http://schemas.openxmlformats.org/officeDocument/2006/relationships/notesSlide" Target="../notesSlides/notesSlide128.xml"/><Relationship Id="rId3" Type="http://schemas.openxmlformats.org/officeDocument/2006/relationships/slideLayout" Target="../slideLayouts/slideLayout2.xml"/><Relationship Id="rId2" Type="http://schemas.openxmlformats.org/officeDocument/2006/relationships/image" Target="../media/image315.jpeg"/><Relationship Id="rId1" Type="http://schemas.openxmlformats.org/officeDocument/2006/relationships/image" Target="../media/image6.jpeg"/></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image" Target="../media/image6.jpeg"/></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33.xml.rels><?xml version="1.0" encoding="UTF-8" standalone="yes"?>
<Relationships xmlns="http://schemas.openxmlformats.org/package/2006/relationships"><Relationship Id="rId4" Type="http://schemas.openxmlformats.org/officeDocument/2006/relationships/notesSlide" Target="../notesSlides/notesSlide133.xml"/><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7.png"/></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35.xml.rels><?xml version="1.0" encoding="UTF-8" standalone="yes"?>
<Relationships xmlns="http://schemas.openxmlformats.org/package/2006/relationships"><Relationship Id="rId4" Type="http://schemas.openxmlformats.org/officeDocument/2006/relationships/notesSlide" Target="../notesSlides/notesSlide135.xml"/><Relationship Id="rId3" Type="http://schemas.openxmlformats.org/officeDocument/2006/relationships/slideLayout" Target="../slideLayouts/slideLayout2.xml"/><Relationship Id="rId2" Type="http://schemas.openxmlformats.org/officeDocument/2006/relationships/image" Target="../media/image316.png"/><Relationship Id="rId1" Type="http://schemas.openxmlformats.org/officeDocument/2006/relationships/image" Target="../media/image6.jpeg"/></Relationships>
</file>

<file path=ppt/slides/_rels/slide136.xml.rels><?xml version="1.0" encoding="UTF-8" standalone="yes"?>
<Relationships xmlns="http://schemas.openxmlformats.org/package/2006/relationships"><Relationship Id="rId4" Type="http://schemas.openxmlformats.org/officeDocument/2006/relationships/notesSlide" Target="../notesSlides/notesSlide136.xml"/><Relationship Id="rId3" Type="http://schemas.openxmlformats.org/officeDocument/2006/relationships/slideLayout" Target="../slideLayouts/slideLayout2.xml"/><Relationship Id="rId2" Type="http://schemas.openxmlformats.org/officeDocument/2006/relationships/image" Target="../media/image317.png"/><Relationship Id="rId1" Type="http://schemas.openxmlformats.org/officeDocument/2006/relationships/image" Target="../media/image6.jpeg"/></Relationships>
</file>

<file path=ppt/slides/_rels/slide137.xml.rels><?xml version="1.0" encoding="UTF-8" standalone="yes"?>
<Relationships xmlns="http://schemas.openxmlformats.org/package/2006/relationships"><Relationship Id="rId4" Type="http://schemas.openxmlformats.org/officeDocument/2006/relationships/notesSlide" Target="../notesSlides/notesSlide137.xml"/><Relationship Id="rId3" Type="http://schemas.openxmlformats.org/officeDocument/2006/relationships/slideLayout" Target="../slideLayouts/slideLayout1.xml"/><Relationship Id="rId2" Type="http://schemas.openxmlformats.org/officeDocument/2006/relationships/image" Target="../media/image318.png"/><Relationship Id="rId1" Type="http://schemas.openxmlformats.org/officeDocument/2006/relationships/image" Target="../media/image6.jpeg"/></Relationships>
</file>

<file path=ppt/slides/_rels/slide138.xml.rels><?xml version="1.0" encoding="UTF-8" standalone="yes"?>
<Relationships xmlns="http://schemas.openxmlformats.org/package/2006/relationships"><Relationship Id="rId5" Type="http://schemas.openxmlformats.org/officeDocument/2006/relationships/notesSlide" Target="../notesSlides/notesSlide138.xml"/><Relationship Id="rId4" Type="http://schemas.openxmlformats.org/officeDocument/2006/relationships/slideLayout" Target="../slideLayouts/slideLayout2.xml"/><Relationship Id="rId3" Type="http://schemas.openxmlformats.org/officeDocument/2006/relationships/image" Target="../media/image320.png"/><Relationship Id="rId2" Type="http://schemas.openxmlformats.org/officeDocument/2006/relationships/image" Target="../media/image319.png"/><Relationship Id="rId1" Type="http://schemas.openxmlformats.org/officeDocument/2006/relationships/image" Target="../media/image6.jpeg"/></Relationships>
</file>

<file path=ppt/slides/_rels/slide139.xml.rels><?xml version="1.0" encoding="UTF-8" standalone="yes"?>
<Relationships xmlns="http://schemas.openxmlformats.org/package/2006/relationships"><Relationship Id="rId5" Type="http://schemas.openxmlformats.org/officeDocument/2006/relationships/notesSlide" Target="../notesSlides/notesSlide139.xml"/><Relationship Id="rId4" Type="http://schemas.openxmlformats.org/officeDocument/2006/relationships/slideLayout" Target="../slideLayouts/slideLayout1.xml"/><Relationship Id="rId3" Type="http://schemas.openxmlformats.org/officeDocument/2006/relationships/image" Target="../media/image322.png"/><Relationship Id="rId2" Type="http://schemas.openxmlformats.org/officeDocument/2006/relationships/image" Target="../media/image321.png"/><Relationship Id="rId1" Type="http://schemas.openxmlformats.org/officeDocument/2006/relationships/image" Target="../media/image6.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40.xml.rels><?xml version="1.0" encoding="UTF-8" standalone="yes"?>
<Relationships xmlns="http://schemas.openxmlformats.org/package/2006/relationships"><Relationship Id="rId4" Type="http://schemas.openxmlformats.org/officeDocument/2006/relationships/notesSlide" Target="../notesSlides/notesSlide140.xml"/><Relationship Id="rId3" Type="http://schemas.openxmlformats.org/officeDocument/2006/relationships/slideLayout" Target="../slideLayouts/slideLayout1.xml"/><Relationship Id="rId2" Type="http://schemas.openxmlformats.org/officeDocument/2006/relationships/image" Target="../media/image323.png"/><Relationship Id="rId1" Type="http://schemas.openxmlformats.org/officeDocument/2006/relationships/image" Target="../media/image6.jpeg"/></Relationships>
</file>

<file path=ppt/slides/_rels/slide141.xml.rels><?xml version="1.0" encoding="UTF-8" standalone="yes"?>
<Relationships xmlns="http://schemas.openxmlformats.org/package/2006/relationships"><Relationship Id="rId6" Type="http://schemas.openxmlformats.org/officeDocument/2006/relationships/notesSlide" Target="../notesSlides/notesSlide141.xml"/><Relationship Id="rId5" Type="http://schemas.openxmlformats.org/officeDocument/2006/relationships/slideLayout" Target="../slideLayouts/slideLayout3.xml"/><Relationship Id="rId4" Type="http://schemas.openxmlformats.org/officeDocument/2006/relationships/image" Target="../media/image326.jpeg"/><Relationship Id="rId3" Type="http://schemas.openxmlformats.org/officeDocument/2006/relationships/image" Target="../media/image33.jpeg"/><Relationship Id="rId2" Type="http://schemas.openxmlformats.org/officeDocument/2006/relationships/image" Target="../media/image325.png"/><Relationship Id="rId1" Type="http://schemas.openxmlformats.org/officeDocument/2006/relationships/image" Target="../media/image324.jpeg"/></Relationships>
</file>

<file path=ppt/slides/_rels/slide142.xml.rels><?xml version="1.0" encoding="UTF-8" standalone="yes"?>
<Relationships xmlns="http://schemas.openxmlformats.org/package/2006/relationships"><Relationship Id="rId6" Type="http://schemas.openxmlformats.org/officeDocument/2006/relationships/notesSlide" Target="../notesSlides/notesSlide142.xml"/><Relationship Id="rId5" Type="http://schemas.openxmlformats.org/officeDocument/2006/relationships/slideLayout" Target="../slideLayouts/slideLayout2.xml"/><Relationship Id="rId4" Type="http://schemas.openxmlformats.org/officeDocument/2006/relationships/image" Target="../media/image328.png"/><Relationship Id="rId3" Type="http://schemas.openxmlformats.org/officeDocument/2006/relationships/image" Target="../media/image327.jpeg"/><Relationship Id="rId2" Type="http://schemas.openxmlformats.org/officeDocument/2006/relationships/image" Target="../media/image325.png"/><Relationship Id="rId1" Type="http://schemas.openxmlformats.org/officeDocument/2006/relationships/image" Target="../media/image324.jpeg"/></Relationships>
</file>

<file path=ppt/slides/_rels/slide143.xml.rels><?xml version="1.0" encoding="UTF-8" standalone="yes"?>
<Relationships xmlns="http://schemas.openxmlformats.org/package/2006/relationships"><Relationship Id="rId6" Type="http://schemas.openxmlformats.org/officeDocument/2006/relationships/notesSlide" Target="../notesSlides/notesSlide143.xml"/><Relationship Id="rId5" Type="http://schemas.openxmlformats.org/officeDocument/2006/relationships/slideLayout" Target="../slideLayouts/slideLayout3.xml"/><Relationship Id="rId4" Type="http://schemas.openxmlformats.org/officeDocument/2006/relationships/image" Target="../media/image329.png"/><Relationship Id="rId3" Type="http://schemas.openxmlformats.org/officeDocument/2006/relationships/image" Target="../media/image327.jpeg"/><Relationship Id="rId2" Type="http://schemas.openxmlformats.org/officeDocument/2006/relationships/image" Target="../media/image325.png"/><Relationship Id="rId1" Type="http://schemas.openxmlformats.org/officeDocument/2006/relationships/image" Target="../media/image324.jpeg"/></Relationships>
</file>

<file path=ppt/slides/_rels/slide144.xml.rels><?xml version="1.0" encoding="UTF-8" standalone="yes"?>
<Relationships xmlns="http://schemas.openxmlformats.org/package/2006/relationships"><Relationship Id="rId6" Type="http://schemas.openxmlformats.org/officeDocument/2006/relationships/notesSlide" Target="../notesSlides/notesSlide144.xml"/><Relationship Id="rId5" Type="http://schemas.openxmlformats.org/officeDocument/2006/relationships/slideLayout" Target="../slideLayouts/slideLayout3.xml"/><Relationship Id="rId4" Type="http://schemas.openxmlformats.org/officeDocument/2006/relationships/image" Target="../media/image330.png"/><Relationship Id="rId3" Type="http://schemas.openxmlformats.org/officeDocument/2006/relationships/image" Target="../media/image327.jpeg"/><Relationship Id="rId2" Type="http://schemas.openxmlformats.org/officeDocument/2006/relationships/image" Target="../media/image325.png"/><Relationship Id="rId1" Type="http://schemas.openxmlformats.org/officeDocument/2006/relationships/image" Target="../media/image324.jpeg"/></Relationships>
</file>

<file path=ppt/slides/_rels/slide145.xml.rels><?xml version="1.0" encoding="UTF-8" standalone="yes"?>
<Relationships xmlns="http://schemas.openxmlformats.org/package/2006/relationships"><Relationship Id="rId6" Type="http://schemas.openxmlformats.org/officeDocument/2006/relationships/notesSlide" Target="../notesSlides/notesSlide145.xml"/><Relationship Id="rId5" Type="http://schemas.openxmlformats.org/officeDocument/2006/relationships/slideLayout" Target="../slideLayouts/slideLayout3.xml"/><Relationship Id="rId4" Type="http://schemas.openxmlformats.org/officeDocument/2006/relationships/image" Target="../media/image331.png"/><Relationship Id="rId3" Type="http://schemas.openxmlformats.org/officeDocument/2006/relationships/image" Target="../media/image327.jpeg"/><Relationship Id="rId2" Type="http://schemas.openxmlformats.org/officeDocument/2006/relationships/image" Target="../media/image325.png"/><Relationship Id="rId1" Type="http://schemas.openxmlformats.org/officeDocument/2006/relationships/image" Target="../media/image324.jpeg"/></Relationships>
</file>

<file path=ppt/slides/_rels/slide146.xml.rels><?xml version="1.0" encoding="UTF-8" standalone="yes"?>
<Relationships xmlns="http://schemas.openxmlformats.org/package/2006/relationships"><Relationship Id="rId6" Type="http://schemas.openxmlformats.org/officeDocument/2006/relationships/notesSlide" Target="../notesSlides/notesSlide146.xml"/><Relationship Id="rId5" Type="http://schemas.openxmlformats.org/officeDocument/2006/relationships/slideLayout" Target="../slideLayouts/slideLayout3.xml"/><Relationship Id="rId4" Type="http://schemas.openxmlformats.org/officeDocument/2006/relationships/image" Target="../media/image332.png"/><Relationship Id="rId3" Type="http://schemas.openxmlformats.org/officeDocument/2006/relationships/image" Target="../media/image327.jpeg"/><Relationship Id="rId2" Type="http://schemas.openxmlformats.org/officeDocument/2006/relationships/image" Target="../media/image325.png"/><Relationship Id="rId1" Type="http://schemas.openxmlformats.org/officeDocument/2006/relationships/image" Target="../media/image324.jpeg"/></Relationships>
</file>

<file path=ppt/slides/_rels/slide147.xml.rels><?xml version="1.0" encoding="UTF-8" standalone="yes"?>
<Relationships xmlns="http://schemas.openxmlformats.org/package/2006/relationships"><Relationship Id="rId7" Type="http://schemas.openxmlformats.org/officeDocument/2006/relationships/notesSlide" Target="../notesSlides/notesSlide147.xml"/><Relationship Id="rId6" Type="http://schemas.openxmlformats.org/officeDocument/2006/relationships/slideLayout" Target="../slideLayouts/slideLayout3.xml"/><Relationship Id="rId5" Type="http://schemas.openxmlformats.org/officeDocument/2006/relationships/image" Target="../media/image334.png"/><Relationship Id="rId4" Type="http://schemas.openxmlformats.org/officeDocument/2006/relationships/image" Target="../media/image333.png"/><Relationship Id="rId3" Type="http://schemas.openxmlformats.org/officeDocument/2006/relationships/image" Target="../media/image327.jpeg"/><Relationship Id="rId2" Type="http://schemas.openxmlformats.org/officeDocument/2006/relationships/image" Target="../media/image325.png"/><Relationship Id="rId1" Type="http://schemas.openxmlformats.org/officeDocument/2006/relationships/image" Target="../media/image324.jpeg"/></Relationships>
</file>

<file path=ppt/slides/_rels/slide148.xml.rels><?xml version="1.0" encoding="UTF-8" standalone="yes"?>
<Relationships xmlns="http://schemas.openxmlformats.org/package/2006/relationships"><Relationship Id="rId6" Type="http://schemas.openxmlformats.org/officeDocument/2006/relationships/notesSlide" Target="../notesSlides/notesSlide148.xml"/><Relationship Id="rId5" Type="http://schemas.openxmlformats.org/officeDocument/2006/relationships/slideLayout" Target="../slideLayouts/slideLayout3.xml"/><Relationship Id="rId4" Type="http://schemas.openxmlformats.org/officeDocument/2006/relationships/image" Target="../media/image335.png"/><Relationship Id="rId3" Type="http://schemas.openxmlformats.org/officeDocument/2006/relationships/image" Target="../media/image327.jpeg"/><Relationship Id="rId2" Type="http://schemas.openxmlformats.org/officeDocument/2006/relationships/image" Target="../media/image325.png"/><Relationship Id="rId1" Type="http://schemas.openxmlformats.org/officeDocument/2006/relationships/image" Target="../media/image324.jpeg"/></Relationships>
</file>

<file path=ppt/slides/_rels/slide149.xml.rels><?xml version="1.0" encoding="UTF-8" standalone="yes"?>
<Relationships xmlns="http://schemas.openxmlformats.org/package/2006/relationships"><Relationship Id="rId6" Type="http://schemas.openxmlformats.org/officeDocument/2006/relationships/notesSlide" Target="../notesSlides/notesSlide149.xml"/><Relationship Id="rId5" Type="http://schemas.openxmlformats.org/officeDocument/2006/relationships/slideLayout" Target="../slideLayouts/slideLayout3.xml"/><Relationship Id="rId4" Type="http://schemas.openxmlformats.org/officeDocument/2006/relationships/image" Target="../media/image336.png"/><Relationship Id="rId3" Type="http://schemas.openxmlformats.org/officeDocument/2006/relationships/image" Target="../media/image327.jpeg"/><Relationship Id="rId2" Type="http://schemas.openxmlformats.org/officeDocument/2006/relationships/image" Target="../media/image325.png"/><Relationship Id="rId1" Type="http://schemas.openxmlformats.org/officeDocument/2006/relationships/image" Target="../media/image324.jpeg"/></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6.jpeg"/></Relationships>
</file>

<file path=ppt/slides/_rels/slide150.xml.rels><?xml version="1.0" encoding="UTF-8" standalone="yes"?>
<Relationships xmlns="http://schemas.openxmlformats.org/package/2006/relationships"><Relationship Id="rId7" Type="http://schemas.openxmlformats.org/officeDocument/2006/relationships/notesSlide" Target="../notesSlides/notesSlide150.xml"/><Relationship Id="rId6" Type="http://schemas.openxmlformats.org/officeDocument/2006/relationships/slideLayout" Target="../slideLayouts/slideLayout3.xml"/><Relationship Id="rId5" Type="http://schemas.openxmlformats.org/officeDocument/2006/relationships/image" Target="../media/image338.png"/><Relationship Id="rId4" Type="http://schemas.openxmlformats.org/officeDocument/2006/relationships/image" Target="../media/image337.png"/><Relationship Id="rId3" Type="http://schemas.openxmlformats.org/officeDocument/2006/relationships/image" Target="../media/image327.jpeg"/><Relationship Id="rId2" Type="http://schemas.openxmlformats.org/officeDocument/2006/relationships/image" Target="../media/image325.png"/><Relationship Id="rId1" Type="http://schemas.openxmlformats.org/officeDocument/2006/relationships/image" Target="../media/image324.jpeg"/></Relationships>
</file>

<file path=ppt/slides/_rels/slide151.xml.rels><?xml version="1.0" encoding="UTF-8" standalone="yes"?>
<Relationships xmlns="http://schemas.openxmlformats.org/package/2006/relationships"><Relationship Id="rId6" Type="http://schemas.openxmlformats.org/officeDocument/2006/relationships/notesSlide" Target="../notesSlides/notesSlide151.xml"/><Relationship Id="rId5" Type="http://schemas.openxmlformats.org/officeDocument/2006/relationships/slideLayout" Target="../slideLayouts/slideLayout3.xml"/><Relationship Id="rId4" Type="http://schemas.openxmlformats.org/officeDocument/2006/relationships/image" Target="../media/image339.png"/><Relationship Id="rId3" Type="http://schemas.openxmlformats.org/officeDocument/2006/relationships/image" Target="../media/image327.jpeg"/><Relationship Id="rId2" Type="http://schemas.openxmlformats.org/officeDocument/2006/relationships/image" Target="../media/image325.png"/><Relationship Id="rId1" Type="http://schemas.openxmlformats.org/officeDocument/2006/relationships/image" Target="../media/image324.jpeg"/></Relationships>
</file>

<file path=ppt/slides/_rels/slide152.xml.rels><?xml version="1.0" encoding="UTF-8" standalone="yes"?>
<Relationships xmlns="http://schemas.openxmlformats.org/package/2006/relationships"><Relationship Id="rId6" Type="http://schemas.openxmlformats.org/officeDocument/2006/relationships/notesSlide" Target="../notesSlides/notesSlide152.xml"/><Relationship Id="rId5" Type="http://schemas.openxmlformats.org/officeDocument/2006/relationships/slideLayout" Target="../slideLayouts/slideLayout3.xml"/><Relationship Id="rId4" Type="http://schemas.openxmlformats.org/officeDocument/2006/relationships/image" Target="../media/image340.png"/><Relationship Id="rId3" Type="http://schemas.openxmlformats.org/officeDocument/2006/relationships/image" Target="../media/image327.jpeg"/><Relationship Id="rId2" Type="http://schemas.openxmlformats.org/officeDocument/2006/relationships/image" Target="../media/image325.png"/><Relationship Id="rId1" Type="http://schemas.openxmlformats.org/officeDocument/2006/relationships/image" Target="../media/image324.jpeg"/></Relationships>
</file>

<file path=ppt/slides/_rels/slide153.xml.rels><?xml version="1.0" encoding="UTF-8" standalone="yes"?>
<Relationships xmlns="http://schemas.openxmlformats.org/package/2006/relationships"><Relationship Id="rId7" Type="http://schemas.openxmlformats.org/officeDocument/2006/relationships/notesSlide" Target="../notesSlides/notesSlide153.xml"/><Relationship Id="rId6" Type="http://schemas.openxmlformats.org/officeDocument/2006/relationships/slideLayout" Target="../slideLayouts/slideLayout3.xml"/><Relationship Id="rId5" Type="http://schemas.openxmlformats.org/officeDocument/2006/relationships/image" Target="../media/image342.png"/><Relationship Id="rId4" Type="http://schemas.openxmlformats.org/officeDocument/2006/relationships/image" Target="../media/image341.png"/><Relationship Id="rId3" Type="http://schemas.openxmlformats.org/officeDocument/2006/relationships/image" Target="../media/image327.jpeg"/><Relationship Id="rId2" Type="http://schemas.openxmlformats.org/officeDocument/2006/relationships/image" Target="../media/image325.png"/><Relationship Id="rId1" Type="http://schemas.openxmlformats.org/officeDocument/2006/relationships/image" Target="../media/image324.jpeg"/></Relationships>
</file>

<file path=ppt/slides/_rels/slide154.xml.rels><?xml version="1.0" encoding="UTF-8" standalone="yes"?>
<Relationships xmlns="http://schemas.openxmlformats.org/package/2006/relationships"><Relationship Id="rId6" Type="http://schemas.openxmlformats.org/officeDocument/2006/relationships/notesSlide" Target="../notesSlides/notesSlide154.xml"/><Relationship Id="rId5" Type="http://schemas.openxmlformats.org/officeDocument/2006/relationships/slideLayout" Target="../slideLayouts/slideLayout3.xml"/><Relationship Id="rId4" Type="http://schemas.openxmlformats.org/officeDocument/2006/relationships/image" Target="../media/image343.png"/><Relationship Id="rId3" Type="http://schemas.openxmlformats.org/officeDocument/2006/relationships/image" Target="../media/image327.jpeg"/><Relationship Id="rId2" Type="http://schemas.openxmlformats.org/officeDocument/2006/relationships/image" Target="../media/image325.png"/><Relationship Id="rId1" Type="http://schemas.openxmlformats.org/officeDocument/2006/relationships/image" Target="../media/image324.jpeg"/></Relationships>
</file>

<file path=ppt/slides/_rels/slide155.xml.rels><?xml version="1.0" encoding="UTF-8" standalone="yes"?>
<Relationships xmlns="http://schemas.openxmlformats.org/package/2006/relationships"><Relationship Id="rId6" Type="http://schemas.openxmlformats.org/officeDocument/2006/relationships/notesSlide" Target="../notesSlides/notesSlide155.xml"/><Relationship Id="rId5" Type="http://schemas.openxmlformats.org/officeDocument/2006/relationships/slideLayout" Target="../slideLayouts/slideLayout3.xml"/><Relationship Id="rId4" Type="http://schemas.openxmlformats.org/officeDocument/2006/relationships/image" Target="../media/image344.png"/><Relationship Id="rId3" Type="http://schemas.openxmlformats.org/officeDocument/2006/relationships/image" Target="../media/image327.jpeg"/><Relationship Id="rId2" Type="http://schemas.openxmlformats.org/officeDocument/2006/relationships/image" Target="../media/image325.png"/><Relationship Id="rId1" Type="http://schemas.openxmlformats.org/officeDocument/2006/relationships/image" Target="../media/image324.jpeg"/></Relationships>
</file>

<file path=ppt/slides/_rels/slide156.xml.rels><?xml version="1.0" encoding="UTF-8" standalone="yes"?>
<Relationships xmlns="http://schemas.openxmlformats.org/package/2006/relationships"><Relationship Id="rId6" Type="http://schemas.openxmlformats.org/officeDocument/2006/relationships/notesSlide" Target="../notesSlides/notesSlide156.xml"/><Relationship Id="rId5" Type="http://schemas.openxmlformats.org/officeDocument/2006/relationships/slideLayout" Target="../slideLayouts/slideLayout3.xml"/><Relationship Id="rId4" Type="http://schemas.openxmlformats.org/officeDocument/2006/relationships/image" Target="../media/image345.png"/><Relationship Id="rId3" Type="http://schemas.openxmlformats.org/officeDocument/2006/relationships/image" Target="../media/image327.jpeg"/><Relationship Id="rId2" Type="http://schemas.openxmlformats.org/officeDocument/2006/relationships/image" Target="../media/image325.png"/><Relationship Id="rId1" Type="http://schemas.openxmlformats.org/officeDocument/2006/relationships/image" Target="../media/image324.jpeg"/></Relationships>
</file>

<file path=ppt/slides/_rels/slide157.xml.rels><?xml version="1.0" encoding="UTF-8" standalone="yes"?>
<Relationships xmlns="http://schemas.openxmlformats.org/package/2006/relationships"><Relationship Id="rId6" Type="http://schemas.openxmlformats.org/officeDocument/2006/relationships/notesSlide" Target="../notesSlides/notesSlide157.xml"/><Relationship Id="rId5" Type="http://schemas.openxmlformats.org/officeDocument/2006/relationships/slideLayout" Target="../slideLayouts/slideLayout3.xml"/><Relationship Id="rId4" Type="http://schemas.openxmlformats.org/officeDocument/2006/relationships/image" Target="../media/image346.png"/><Relationship Id="rId3" Type="http://schemas.openxmlformats.org/officeDocument/2006/relationships/image" Target="../media/image327.jpeg"/><Relationship Id="rId2" Type="http://schemas.openxmlformats.org/officeDocument/2006/relationships/image" Target="../media/image325.png"/><Relationship Id="rId1" Type="http://schemas.openxmlformats.org/officeDocument/2006/relationships/image" Target="../media/image324.jpeg"/></Relationships>
</file>

<file path=ppt/slides/_rels/slide158.xml.rels><?xml version="1.0" encoding="UTF-8" standalone="yes"?>
<Relationships xmlns="http://schemas.openxmlformats.org/package/2006/relationships"><Relationship Id="rId6" Type="http://schemas.openxmlformats.org/officeDocument/2006/relationships/notesSlide" Target="../notesSlides/notesSlide158.xml"/><Relationship Id="rId5" Type="http://schemas.openxmlformats.org/officeDocument/2006/relationships/slideLayout" Target="../slideLayouts/slideLayout3.xml"/><Relationship Id="rId4" Type="http://schemas.openxmlformats.org/officeDocument/2006/relationships/image" Target="../media/image347.png"/><Relationship Id="rId3" Type="http://schemas.openxmlformats.org/officeDocument/2006/relationships/image" Target="../media/image327.jpeg"/><Relationship Id="rId2" Type="http://schemas.openxmlformats.org/officeDocument/2006/relationships/image" Target="../media/image325.png"/><Relationship Id="rId1" Type="http://schemas.openxmlformats.org/officeDocument/2006/relationships/image" Target="../media/image324.jpeg"/></Relationships>
</file>

<file path=ppt/slides/_rels/slide159.xml.rels><?xml version="1.0" encoding="UTF-8" standalone="yes"?>
<Relationships xmlns="http://schemas.openxmlformats.org/package/2006/relationships"><Relationship Id="rId6" Type="http://schemas.openxmlformats.org/officeDocument/2006/relationships/notesSlide" Target="../notesSlides/notesSlide159.xml"/><Relationship Id="rId5" Type="http://schemas.openxmlformats.org/officeDocument/2006/relationships/slideLayout" Target="../slideLayouts/slideLayout3.xml"/><Relationship Id="rId4" Type="http://schemas.openxmlformats.org/officeDocument/2006/relationships/image" Target="../media/image348.png"/><Relationship Id="rId3" Type="http://schemas.openxmlformats.org/officeDocument/2006/relationships/image" Target="../media/image327.jpeg"/><Relationship Id="rId2" Type="http://schemas.openxmlformats.org/officeDocument/2006/relationships/image" Target="../media/image325.png"/><Relationship Id="rId1" Type="http://schemas.openxmlformats.org/officeDocument/2006/relationships/image" Target="../media/image324.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6.jpeg"/></Relationships>
</file>

<file path=ppt/slides/_rels/slide160.xml.rels><?xml version="1.0" encoding="UTF-8" standalone="yes"?>
<Relationships xmlns="http://schemas.openxmlformats.org/package/2006/relationships"><Relationship Id="rId6" Type="http://schemas.openxmlformats.org/officeDocument/2006/relationships/notesSlide" Target="../notesSlides/notesSlide160.xml"/><Relationship Id="rId5" Type="http://schemas.openxmlformats.org/officeDocument/2006/relationships/slideLayout" Target="../slideLayouts/slideLayout3.xml"/><Relationship Id="rId4" Type="http://schemas.openxmlformats.org/officeDocument/2006/relationships/image" Target="../media/image349.png"/><Relationship Id="rId3" Type="http://schemas.openxmlformats.org/officeDocument/2006/relationships/image" Target="../media/image327.jpeg"/><Relationship Id="rId2" Type="http://schemas.openxmlformats.org/officeDocument/2006/relationships/image" Target="../media/image325.png"/><Relationship Id="rId1" Type="http://schemas.openxmlformats.org/officeDocument/2006/relationships/image" Target="../media/image324.jpeg"/></Relationships>
</file>

<file path=ppt/slides/_rels/slide161.xml.rels><?xml version="1.0" encoding="UTF-8" standalone="yes"?>
<Relationships xmlns="http://schemas.openxmlformats.org/package/2006/relationships"><Relationship Id="rId6" Type="http://schemas.openxmlformats.org/officeDocument/2006/relationships/notesSlide" Target="../notesSlides/notesSlide161.xml"/><Relationship Id="rId5" Type="http://schemas.openxmlformats.org/officeDocument/2006/relationships/slideLayout" Target="../slideLayouts/slideLayout3.xml"/><Relationship Id="rId4" Type="http://schemas.openxmlformats.org/officeDocument/2006/relationships/image" Target="../media/image350.png"/><Relationship Id="rId3" Type="http://schemas.openxmlformats.org/officeDocument/2006/relationships/image" Target="../media/image327.jpeg"/><Relationship Id="rId2" Type="http://schemas.openxmlformats.org/officeDocument/2006/relationships/image" Target="../media/image325.png"/><Relationship Id="rId1" Type="http://schemas.openxmlformats.org/officeDocument/2006/relationships/image" Target="../media/image324.jpeg"/></Relationships>
</file>

<file path=ppt/slides/_rels/slide162.xml.rels><?xml version="1.0" encoding="UTF-8" standalone="yes"?>
<Relationships xmlns="http://schemas.openxmlformats.org/package/2006/relationships"><Relationship Id="rId6" Type="http://schemas.openxmlformats.org/officeDocument/2006/relationships/notesSlide" Target="../notesSlides/notesSlide162.xml"/><Relationship Id="rId5" Type="http://schemas.openxmlformats.org/officeDocument/2006/relationships/slideLayout" Target="../slideLayouts/slideLayout3.xml"/><Relationship Id="rId4" Type="http://schemas.openxmlformats.org/officeDocument/2006/relationships/image" Target="../media/image351.png"/><Relationship Id="rId3" Type="http://schemas.openxmlformats.org/officeDocument/2006/relationships/image" Target="../media/image327.jpeg"/><Relationship Id="rId2" Type="http://schemas.openxmlformats.org/officeDocument/2006/relationships/image" Target="../media/image325.png"/><Relationship Id="rId1" Type="http://schemas.openxmlformats.org/officeDocument/2006/relationships/image" Target="../media/image324.jpeg"/></Relationships>
</file>

<file path=ppt/slides/_rels/slide163.xml.rels><?xml version="1.0" encoding="UTF-8" standalone="yes"?>
<Relationships xmlns="http://schemas.openxmlformats.org/package/2006/relationships"><Relationship Id="rId6" Type="http://schemas.openxmlformats.org/officeDocument/2006/relationships/notesSlide" Target="../notesSlides/notesSlide163.xml"/><Relationship Id="rId5" Type="http://schemas.openxmlformats.org/officeDocument/2006/relationships/slideLayout" Target="../slideLayouts/slideLayout3.xml"/><Relationship Id="rId4" Type="http://schemas.openxmlformats.org/officeDocument/2006/relationships/image" Target="../media/image352.png"/><Relationship Id="rId3" Type="http://schemas.openxmlformats.org/officeDocument/2006/relationships/image" Target="../media/image327.jpeg"/><Relationship Id="rId2" Type="http://schemas.openxmlformats.org/officeDocument/2006/relationships/image" Target="../media/image325.png"/><Relationship Id="rId1" Type="http://schemas.openxmlformats.org/officeDocument/2006/relationships/image" Target="../media/image324.jpeg"/></Relationships>
</file>

<file path=ppt/slides/_rels/slide164.xml.rels><?xml version="1.0" encoding="UTF-8" standalone="yes"?>
<Relationships xmlns="http://schemas.openxmlformats.org/package/2006/relationships"><Relationship Id="rId6" Type="http://schemas.openxmlformats.org/officeDocument/2006/relationships/notesSlide" Target="../notesSlides/notesSlide164.xml"/><Relationship Id="rId5" Type="http://schemas.openxmlformats.org/officeDocument/2006/relationships/slideLayout" Target="../slideLayouts/slideLayout3.xml"/><Relationship Id="rId4" Type="http://schemas.openxmlformats.org/officeDocument/2006/relationships/image" Target="../media/image353.png"/><Relationship Id="rId3" Type="http://schemas.openxmlformats.org/officeDocument/2006/relationships/image" Target="../media/image327.jpeg"/><Relationship Id="rId2" Type="http://schemas.openxmlformats.org/officeDocument/2006/relationships/image" Target="../media/image325.png"/><Relationship Id="rId1" Type="http://schemas.openxmlformats.org/officeDocument/2006/relationships/image" Target="../media/image324.jpeg"/></Relationships>
</file>

<file path=ppt/slides/_rels/slide165.xml.rels><?xml version="1.0" encoding="UTF-8" standalone="yes"?>
<Relationships xmlns="http://schemas.openxmlformats.org/package/2006/relationships"><Relationship Id="rId7" Type="http://schemas.openxmlformats.org/officeDocument/2006/relationships/notesSlide" Target="../notesSlides/notesSlide165.xml"/><Relationship Id="rId6" Type="http://schemas.openxmlformats.org/officeDocument/2006/relationships/slideLayout" Target="../slideLayouts/slideLayout3.xml"/><Relationship Id="rId5" Type="http://schemas.openxmlformats.org/officeDocument/2006/relationships/image" Target="../media/image355.png"/><Relationship Id="rId4" Type="http://schemas.openxmlformats.org/officeDocument/2006/relationships/image" Target="../media/image354.png"/><Relationship Id="rId3" Type="http://schemas.openxmlformats.org/officeDocument/2006/relationships/image" Target="../media/image327.jpeg"/><Relationship Id="rId2" Type="http://schemas.openxmlformats.org/officeDocument/2006/relationships/image" Target="../media/image325.png"/><Relationship Id="rId1" Type="http://schemas.openxmlformats.org/officeDocument/2006/relationships/image" Target="../media/image324.jpeg"/></Relationships>
</file>

<file path=ppt/slides/_rels/slide166.xml.rels><?xml version="1.0" encoding="UTF-8" standalone="yes"?>
<Relationships xmlns="http://schemas.openxmlformats.org/package/2006/relationships"><Relationship Id="rId6" Type="http://schemas.openxmlformats.org/officeDocument/2006/relationships/notesSlide" Target="../notesSlides/notesSlide166.xml"/><Relationship Id="rId5" Type="http://schemas.openxmlformats.org/officeDocument/2006/relationships/slideLayout" Target="../slideLayouts/slideLayout3.xml"/><Relationship Id="rId4" Type="http://schemas.openxmlformats.org/officeDocument/2006/relationships/image" Target="../media/image356.png"/><Relationship Id="rId3" Type="http://schemas.openxmlformats.org/officeDocument/2006/relationships/image" Target="../media/image327.jpeg"/><Relationship Id="rId2" Type="http://schemas.openxmlformats.org/officeDocument/2006/relationships/image" Target="../media/image325.png"/><Relationship Id="rId1" Type="http://schemas.openxmlformats.org/officeDocument/2006/relationships/image" Target="../media/image324.jpeg"/></Relationships>
</file>

<file path=ppt/slides/_rels/slide167.xml.rels><?xml version="1.0" encoding="UTF-8" standalone="yes"?>
<Relationships xmlns="http://schemas.openxmlformats.org/package/2006/relationships"><Relationship Id="rId6" Type="http://schemas.openxmlformats.org/officeDocument/2006/relationships/notesSlide" Target="../notesSlides/notesSlide167.xml"/><Relationship Id="rId5" Type="http://schemas.openxmlformats.org/officeDocument/2006/relationships/slideLayout" Target="../slideLayouts/slideLayout3.xml"/><Relationship Id="rId4" Type="http://schemas.openxmlformats.org/officeDocument/2006/relationships/image" Target="../media/image357.png"/><Relationship Id="rId3" Type="http://schemas.openxmlformats.org/officeDocument/2006/relationships/image" Target="../media/image327.jpeg"/><Relationship Id="rId2" Type="http://schemas.openxmlformats.org/officeDocument/2006/relationships/image" Target="../media/image325.png"/><Relationship Id="rId1" Type="http://schemas.openxmlformats.org/officeDocument/2006/relationships/image" Target="../media/image324.jpeg"/></Relationships>
</file>

<file path=ppt/slides/_rels/slide168.xml.rels><?xml version="1.0" encoding="UTF-8" standalone="yes"?>
<Relationships xmlns="http://schemas.openxmlformats.org/package/2006/relationships"><Relationship Id="rId6" Type="http://schemas.openxmlformats.org/officeDocument/2006/relationships/notesSlide" Target="../notesSlides/notesSlide168.xml"/><Relationship Id="rId5" Type="http://schemas.openxmlformats.org/officeDocument/2006/relationships/slideLayout" Target="../slideLayouts/slideLayout3.xml"/><Relationship Id="rId4" Type="http://schemas.openxmlformats.org/officeDocument/2006/relationships/image" Target="../media/image358.png"/><Relationship Id="rId3" Type="http://schemas.openxmlformats.org/officeDocument/2006/relationships/image" Target="../media/image327.jpeg"/><Relationship Id="rId2" Type="http://schemas.openxmlformats.org/officeDocument/2006/relationships/image" Target="../media/image325.png"/><Relationship Id="rId1" Type="http://schemas.openxmlformats.org/officeDocument/2006/relationships/image" Target="../media/image324.jpeg"/></Relationships>
</file>

<file path=ppt/slides/_rels/slide169.xml.rels><?xml version="1.0" encoding="UTF-8" standalone="yes"?>
<Relationships xmlns="http://schemas.openxmlformats.org/package/2006/relationships"><Relationship Id="rId5" Type="http://schemas.openxmlformats.org/officeDocument/2006/relationships/notesSlide" Target="../notesSlides/notesSlide169.xml"/><Relationship Id="rId4" Type="http://schemas.openxmlformats.org/officeDocument/2006/relationships/slideLayout" Target="../slideLayouts/slideLayout3.xml"/><Relationship Id="rId3" Type="http://schemas.openxmlformats.org/officeDocument/2006/relationships/image" Target="../media/image327.jpeg"/><Relationship Id="rId2" Type="http://schemas.openxmlformats.org/officeDocument/2006/relationships/image" Target="../media/image325.png"/><Relationship Id="rId1" Type="http://schemas.openxmlformats.org/officeDocument/2006/relationships/image" Target="../media/image324.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23.jpeg"/><Relationship Id="rId1" Type="http://schemas.openxmlformats.org/officeDocument/2006/relationships/image" Target="../media/image6.jpeg"/></Relationships>
</file>

<file path=ppt/slides/_rels/slide170.xml.rels><?xml version="1.0" encoding="UTF-8" standalone="yes"?>
<Relationships xmlns="http://schemas.openxmlformats.org/package/2006/relationships"><Relationship Id="rId6" Type="http://schemas.openxmlformats.org/officeDocument/2006/relationships/notesSlide" Target="../notesSlides/notesSlide170.xml"/><Relationship Id="rId5" Type="http://schemas.openxmlformats.org/officeDocument/2006/relationships/slideLayout" Target="../slideLayouts/slideLayout3.xml"/><Relationship Id="rId4" Type="http://schemas.openxmlformats.org/officeDocument/2006/relationships/image" Target="../media/image359.png"/><Relationship Id="rId3" Type="http://schemas.openxmlformats.org/officeDocument/2006/relationships/image" Target="../media/image327.jpeg"/><Relationship Id="rId2" Type="http://schemas.openxmlformats.org/officeDocument/2006/relationships/image" Target="../media/image325.png"/><Relationship Id="rId1" Type="http://schemas.openxmlformats.org/officeDocument/2006/relationships/image" Target="../media/image324.jpeg"/></Relationships>
</file>

<file path=ppt/slides/_rels/slide171.xml.rels><?xml version="1.0" encoding="UTF-8" standalone="yes"?>
<Relationships xmlns="http://schemas.openxmlformats.org/package/2006/relationships"><Relationship Id="rId6" Type="http://schemas.openxmlformats.org/officeDocument/2006/relationships/notesSlide" Target="../notesSlides/notesSlide171.xml"/><Relationship Id="rId5" Type="http://schemas.openxmlformats.org/officeDocument/2006/relationships/slideLayout" Target="../slideLayouts/slideLayout7.xml"/><Relationship Id="rId4" Type="http://schemas.openxmlformats.org/officeDocument/2006/relationships/image" Target="../media/image362.png"/><Relationship Id="rId3" Type="http://schemas.openxmlformats.org/officeDocument/2006/relationships/image" Target="../media/image361.png"/><Relationship Id="rId2" Type="http://schemas.openxmlformats.org/officeDocument/2006/relationships/image" Target="../media/image360.png"/><Relationship Id="rId1" Type="http://schemas.openxmlformats.org/officeDocument/2006/relationships/image" Target="../media/image7.png"/></Relationships>
</file>

<file path=ppt/slides/_rels/slide172.xml.rels><?xml version="1.0" encoding="UTF-8" standalone="yes"?>
<Relationships xmlns="http://schemas.openxmlformats.org/package/2006/relationships"><Relationship Id="rId5" Type="http://schemas.openxmlformats.org/officeDocument/2006/relationships/notesSlide" Target="../notesSlides/notesSlide172.xml"/><Relationship Id="rId4" Type="http://schemas.openxmlformats.org/officeDocument/2006/relationships/slideLayout" Target="../slideLayouts/slideLayout7.xml"/><Relationship Id="rId3" Type="http://schemas.openxmlformats.org/officeDocument/2006/relationships/image" Target="../media/image361.png"/><Relationship Id="rId2" Type="http://schemas.openxmlformats.org/officeDocument/2006/relationships/image" Target="../media/image363.jpeg"/><Relationship Id="rId1" Type="http://schemas.openxmlformats.org/officeDocument/2006/relationships/image" Target="../media/image7.png"/></Relationships>
</file>

<file path=ppt/slides/_rels/slide173.xml.rels><?xml version="1.0" encoding="UTF-8" standalone="yes"?>
<Relationships xmlns="http://schemas.openxmlformats.org/package/2006/relationships"><Relationship Id="rId6" Type="http://schemas.openxmlformats.org/officeDocument/2006/relationships/notesSlide" Target="../notesSlides/notesSlide173.xml"/><Relationship Id="rId5" Type="http://schemas.openxmlformats.org/officeDocument/2006/relationships/slideLayout" Target="../slideLayouts/slideLayout7.xml"/><Relationship Id="rId4" Type="http://schemas.openxmlformats.org/officeDocument/2006/relationships/image" Target="../media/image362.png"/><Relationship Id="rId3" Type="http://schemas.openxmlformats.org/officeDocument/2006/relationships/image" Target="../media/image361.png"/><Relationship Id="rId2" Type="http://schemas.openxmlformats.org/officeDocument/2006/relationships/image" Target="../media/image364.jpeg"/><Relationship Id="rId1" Type="http://schemas.openxmlformats.org/officeDocument/2006/relationships/image" Target="../media/image7.png"/></Relationships>
</file>

<file path=ppt/slides/_rels/slide174.xml.rels><?xml version="1.0" encoding="UTF-8" standalone="yes"?>
<Relationships xmlns="http://schemas.openxmlformats.org/package/2006/relationships"><Relationship Id="rId6" Type="http://schemas.openxmlformats.org/officeDocument/2006/relationships/notesSlide" Target="../notesSlides/notesSlide174.xml"/><Relationship Id="rId5" Type="http://schemas.openxmlformats.org/officeDocument/2006/relationships/slideLayout" Target="../slideLayouts/slideLayout7.xml"/><Relationship Id="rId4" Type="http://schemas.openxmlformats.org/officeDocument/2006/relationships/image" Target="../media/image361.png"/><Relationship Id="rId3" Type="http://schemas.openxmlformats.org/officeDocument/2006/relationships/image" Target="../media/image362.png"/><Relationship Id="rId2" Type="http://schemas.openxmlformats.org/officeDocument/2006/relationships/image" Target="../media/image365.jpeg"/><Relationship Id="rId1" Type="http://schemas.openxmlformats.org/officeDocument/2006/relationships/image" Target="../media/image7.png"/></Relationships>
</file>

<file path=ppt/slides/_rels/slide175.xml.rels><?xml version="1.0" encoding="UTF-8" standalone="yes"?>
<Relationships xmlns="http://schemas.openxmlformats.org/package/2006/relationships"><Relationship Id="rId4" Type="http://schemas.openxmlformats.org/officeDocument/2006/relationships/notesSlide" Target="../notesSlides/notesSlide175.xml"/><Relationship Id="rId3" Type="http://schemas.openxmlformats.org/officeDocument/2006/relationships/slideLayout" Target="../slideLayouts/slideLayout7.xml"/><Relationship Id="rId2" Type="http://schemas.openxmlformats.org/officeDocument/2006/relationships/image" Target="../media/image366.png"/><Relationship Id="rId1" Type="http://schemas.openxmlformats.org/officeDocument/2006/relationships/image" Target="../media/image7.png"/></Relationships>
</file>

<file path=ppt/slides/_rels/slide176.xml.rels><?xml version="1.0" encoding="UTF-8" standalone="yes"?>
<Relationships xmlns="http://schemas.openxmlformats.org/package/2006/relationships"><Relationship Id="rId6" Type="http://schemas.openxmlformats.org/officeDocument/2006/relationships/notesSlide" Target="../notesSlides/notesSlide176.xml"/><Relationship Id="rId5" Type="http://schemas.openxmlformats.org/officeDocument/2006/relationships/slideLayout" Target="../slideLayouts/slideLayout3.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367.png"/><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6.jpeg"/></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9.xml"/><Relationship Id="rId7" Type="http://schemas.openxmlformats.org/officeDocument/2006/relationships/slideLayout" Target="../slideLayouts/slideLayout1.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6.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xml"/><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33.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36.jpeg"/><Relationship Id="rId1" Type="http://schemas.openxmlformats.org/officeDocument/2006/relationships/image" Target="../media/image33.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xml"/><Relationship Id="rId2" Type="http://schemas.openxmlformats.org/officeDocument/2006/relationships/image" Target="../media/image37.jpeg"/><Relationship Id="rId1" Type="http://schemas.openxmlformats.org/officeDocument/2006/relationships/image" Target="../media/image33.jpeg"/></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jpeg"/><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image" Target="../media/image6.jpeg"/></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2.xml"/><Relationship Id="rId4" Type="http://schemas.openxmlformats.org/officeDocument/2006/relationships/image" Target="../media/image44.png"/><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6.jpe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1.xml"/><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image" Target="../media/image6.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28.xml.rels><?xml version="1.0" encoding="UTF-8" standalone="yes"?>
<Relationships xmlns="http://schemas.openxmlformats.org/package/2006/relationships"><Relationship Id="rId7" Type="http://schemas.openxmlformats.org/officeDocument/2006/relationships/notesSlide" Target="../notesSlides/notesSlide28.xml"/><Relationship Id="rId6"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png"/><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image" Target="../media/image6.jpeg"/></Relationships>
</file>

<file path=ppt/slides/_rels/slide29.xml.rels><?xml version="1.0" encoding="UTF-8" standalone="yes"?>
<Relationships xmlns="http://schemas.openxmlformats.org/package/2006/relationships"><Relationship Id="rId7" Type="http://schemas.openxmlformats.org/officeDocument/2006/relationships/notesSlide" Target="../notesSlides/notesSlide29.xml"/><Relationship Id="rId6" Type="http://schemas.openxmlformats.org/officeDocument/2006/relationships/slideLayout" Target="../slideLayouts/slideLayout4.xml"/><Relationship Id="rId5" Type="http://schemas.openxmlformats.org/officeDocument/2006/relationships/image" Target="../media/image54.jpeg"/><Relationship Id="rId4" Type="http://schemas.openxmlformats.org/officeDocument/2006/relationships/image" Target="../media/image53.jpeg"/><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image" Target="../media/image6.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30.xml"/><Relationship Id="rId6" Type="http://schemas.openxmlformats.org/officeDocument/2006/relationships/slideLayout" Target="../slideLayouts/slideLayout2.xml"/><Relationship Id="rId5" Type="http://schemas.openxmlformats.org/officeDocument/2006/relationships/image" Target="../media/image58.jpeg"/><Relationship Id="rId4" Type="http://schemas.openxmlformats.org/officeDocument/2006/relationships/image" Target="../media/image57.jpeg"/><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image" Target="../media/image6.jpe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openxmlformats.org/officeDocument/2006/relationships/image" Target="../media/image59.png"/><Relationship Id="rId1" Type="http://schemas.openxmlformats.org/officeDocument/2006/relationships/image" Target="../media/image6.jpe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1.xml"/><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image" Target="../media/image6.jpeg"/></Relationships>
</file>

<file path=ppt/slides/_rels/slide33.xml.rels><?xml version="1.0" encoding="UTF-8" standalone="yes"?>
<Relationships xmlns="http://schemas.openxmlformats.org/package/2006/relationships"><Relationship Id="rId7" Type="http://schemas.openxmlformats.org/officeDocument/2006/relationships/notesSlide" Target="../notesSlides/notesSlide33.xml"/><Relationship Id="rId6"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2.png"/><Relationship Id="rId3" Type="http://schemas.openxmlformats.org/officeDocument/2006/relationships/image" Target="../media/image59.png"/><Relationship Id="rId2" Type="http://schemas.openxmlformats.org/officeDocument/2006/relationships/hyperlink" Target="mailto:servise@vise.com.co" TargetMode="External"/><Relationship Id="rId1" Type="http://schemas.openxmlformats.org/officeDocument/2006/relationships/image" Target="../media/image6.jpeg"/></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34.xml"/><Relationship Id="rId5" Type="http://schemas.openxmlformats.org/officeDocument/2006/relationships/slideLayout" Target="../slideLayouts/slideLayout2.xml"/><Relationship Id="rId4" Type="http://schemas.openxmlformats.org/officeDocument/2006/relationships/image" Target="../media/image66.png"/><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image" Target="../media/image1.png"/></Relationships>
</file>

<file path=ppt/slides/_rels/slide35.xml.rels><?xml version="1.0" encoding="UTF-8" standalone="yes"?>
<Relationships xmlns="http://schemas.openxmlformats.org/package/2006/relationships"><Relationship Id="rId6" Type="http://schemas.openxmlformats.org/officeDocument/2006/relationships/notesSlide" Target="../notesSlides/notesSlide35.xml"/><Relationship Id="rId5" Type="http://schemas.openxmlformats.org/officeDocument/2006/relationships/slideLayout" Target="../slideLayouts/slideLayout3.xml"/><Relationship Id="rId4" Type="http://schemas.openxmlformats.org/officeDocument/2006/relationships/image" Target="../media/image65.png"/><Relationship Id="rId3" Type="http://schemas.openxmlformats.org/officeDocument/2006/relationships/image" Target="../media/image64.png"/><Relationship Id="rId2" Type="http://schemas.openxmlformats.org/officeDocument/2006/relationships/image" Target="../media/image67.png"/><Relationship Id="rId1" Type="http://schemas.openxmlformats.org/officeDocument/2006/relationships/image" Target="../media/image1.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4.xml"/><Relationship Id="rId2" Type="http://schemas.openxmlformats.org/officeDocument/2006/relationships/image" Target="../media/image65.png"/><Relationship Id="rId1" Type="http://schemas.openxmlformats.org/officeDocument/2006/relationships/image" Target="../media/image64.png"/></Relationships>
</file>

<file path=ppt/slides/_rels/slide37.xml.rels><?xml version="1.0" encoding="UTF-8" standalone="yes"?>
<Relationships xmlns="http://schemas.openxmlformats.org/package/2006/relationships"><Relationship Id="rId7" Type="http://schemas.openxmlformats.org/officeDocument/2006/relationships/notesSlide" Target="../notesSlides/notesSlide37.xml"/><Relationship Id="rId6" Type="http://schemas.openxmlformats.org/officeDocument/2006/relationships/slideLayout" Target="../slideLayouts/slideLayout3.xml"/><Relationship Id="rId5" Type="http://schemas.openxmlformats.org/officeDocument/2006/relationships/image" Target="../media/image69.png"/><Relationship Id="rId4" Type="http://schemas.openxmlformats.org/officeDocument/2006/relationships/image" Target="../media/image65.png"/><Relationship Id="rId3" Type="http://schemas.openxmlformats.org/officeDocument/2006/relationships/image" Target="../media/image64.png"/><Relationship Id="rId2" Type="http://schemas.openxmlformats.org/officeDocument/2006/relationships/image" Target="../media/image68.jpeg"/><Relationship Id="rId1" Type="http://schemas.openxmlformats.org/officeDocument/2006/relationships/image" Target="../media/image1.png"/></Relationships>
</file>

<file path=ppt/slides/_rels/slide38.xml.rels><?xml version="1.0" encoding="UTF-8" standalone="yes"?>
<Relationships xmlns="http://schemas.openxmlformats.org/package/2006/relationships"><Relationship Id="rId9" Type="http://schemas.openxmlformats.org/officeDocument/2006/relationships/notesSlide" Target="../notesSlides/notesSlide38.xml"/><Relationship Id="rId8" Type="http://schemas.openxmlformats.org/officeDocument/2006/relationships/slideLayout" Target="../slideLayouts/slideLayout1.xml"/><Relationship Id="rId7" Type="http://schemas.openxmlformats.org/officeDocument/2006/relationships/image" Target="../media/image48.png"/><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6.png"/><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image" Target="../media/image1.png"/></Relationships>
</file>

<file path=ppt/slides/_rels/slide39.xml.rels><?xml version="1.0" encoding="UTF-8" standalone="yes"?>
<Relationships xmlns="http://schemas.openxmlformats.org/package/2006/relationships"><Relationship Id="rId9" Type="http://schemas.openxmlformats.org/officeDocument/2006/relationships/notesSlide" Target="../notesSlides/notesSlide39.xml"/><Relationship Id="rId8" Type="http://schemas.openxmlformats.org/officeDocument/2006/relationships/slideLayout" Target="../slideLayouts/slideLayout1.xml"/><Relationship Id="rId7" Type="http://schemas.openxmlformats.org/officeDocument/2006/relationships/image" Target="../media/image74.png"/><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66.png"/><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3.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6.jpeg"/></Relationships>
</file>

<file path=ppt/slides/_rels/slide40.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78.png"/><Relationship Id="rId7" Type="http://schemas.openxmlformats.org/officeDocument/2006/relationships/image" Target="../media/image77.png"/><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66.png"/><Relationship Id="rId3" Type="http://schemas.openxmlformats.org/officeDocument/2006/relationships/image" Target="../media/image65.png"/><Relationship Id="rId2" Type="http://schemas.openxmlformats.org/officeDocument/2006/relationships/image" Target="../media/image64.png"/><Relationship Id="rId10" Type="http://schemas.openxmlformats.org/officeDocument/2006/relationships/notesSlide" Target="../notesSlides/notesSlide40.xml"/><Relationship Id="rId1" Type="http://schemas.openxmlformats.org/officeDocument/2006/relationships/image" Target="../media/image1.png"/></Relationships>
</file>

<file path=ppt/slides/_rels/slide41.xml.rels><?xml version="1.0" encoding="UTF-8" standalone="yes"?>
<Relationships xmlns="http://schemas.openxmlformats.org/package/2006/relationships"><Relationship Id="rId9" Type="http://schemas.openxmlformats.org/officeDocument/2006/relationships/image" Target="../media/image84.png"/><Relationship Id="rId8" Type="http://schemas.openxmlformats.org/officeDocument/2006/relationships/image" Target="../media/image83.png"/><Relationship Id="rId7" Type="http://schemas.openxmlformats.org/officeDocument/2006/relationships/image" Target="../media/image82.png"/><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66.png"/><Relationship Id="rId3" Type="http://schemas.openxmlformats.org/officeDocument/2006/relationships/image" Target="../media/image65.png"/><Relationship Id="rId2" Type="http://schemas.openxmlformats.org/officeDocument/2006/relationships/image" Target="../media/image79.png"/><Relationship Id="rId11" Type="http://schemas.openxmlformats.org/officeDocument/2006/relationships/notesSlide" Target="../notesSlides/notesSlide41.xml"/><Relationship Id="rId10" Type="http://schemas.openxmlformats.org/officeDocument/2006/relationships/slideLayout" Target="../slideLayouts/slideLayout1.xml"/><Relationship Id="rId1" Type="http://schemas.openxmlformats.org/officeDocument/2006/relationships/image" Target="../media/image1.png"/></Relationships>
</file>

<file path=ppt/slides/_rels/slide42.xml.rels><?xml version="1.0" encoding="UTF-8" standalone="yes"?>
<Relationships xmlns="http://schemas.openxmlformats.org/package/2006/relationships"><Relationship Id="rId9" Type="http://schemas.openxmlformats.org/officeDocument/2006/relationships/image" Target="../media/image89.png"/><Relationship Id="rId8" Type="http://schemas.openxmlformats.org/officeDocument/2006/relationships/image" Target="../media/image88.png"/><Relationship Id="rId7" Type="http://schemas.openxmlformats.org/officeDocument/2006/relationships/image" Target="../media/image87.png"/><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66.png"/><Relationship Id="rId3" Type="http://schemas.openxmlformats.org/officeDocument/2006/relationships/image" Target="../media/image65.png"/><Relationship Id="rId2" Type="http://schemas.openxmlformats.org/officeDocument/2006/relationships/image" Target="../media/image64.png"/><Relationship Id="rId11" Type="http://schemas.openxmlformats.org/officeDocument/2006/relationships/notesSlide" Target="../notesSlides/notesSlide42.xml"/><Relationship Id="rId10" Type="http://schemas.openxmlformats.org/officeDocument/2006/relationships/slideLayout" Target="../slideLayouts/slideLayout1.xml"/><Relationship Id="rId1" Type="http://schemas.openxmlformats.org/officeDocument/2006/relationships/image" Target="../media/image1.png"/></Relationships>
</file>

<file path=ppt/slides/_rels/slide43.xml.rels><?xml version="1.0" encoding="UTF-8" standalone="yes"?>
<Relationships xmlns="http://schemas.openxmlformats.org/package/2006/relationships"><Relationship Id="rId9" Type="http://schemas.openxmlformats.org/officeDocument/2006/relationships/image" Target="../media/image94.png"/><Relationship Id="rId8" Type="http://schemas.openxmlformats.org/officeDocument/2006/relationships/image" Target="../media/image93.png"/><Relationship Id="rId7" Type="http://schemas.openxmlformats.org/officeDocument/2006/relationships/image" Target="../media/image92.png"/><Relationship Id="rId6" Type="http://schemas.openxmlformats.org/officeDocument/2006/relationships/image" Target="../media/image1.png"/><Relationship Id="rId5" Type="http://schemas.openxmlformats.org/officeDocument/2006/relationships/image" Target="../media/image91.png"/><Relationship Id="rId4" Type="http://schemas.openxmlformats.org/officeDocument/2006/relationships/image" Target="../media/image66.png"/><Relationship Id="rId3" Type="http://schemas.openxmlformats.org/officeDocument/2006/relationships/image" Target="../media/image65.png"/><Relationship Id="rId2" Type="http://schemas.openxmlformats.org/officeDocument/2006/relationships/image" Target="../media/image64.png"/><Relationship Id="rId11" Type="http://schemas.openxmlformats.org/officeDocument/2006/relationships/notesSlide" Target="../notesSlides/notesSlide43.xml"/><Relationship Id="rId10" Type="http://schemas.openxmlformats.org/officeDocument/2006/relationships/slideLayout" Target="../slideLayouts/slideLayout2.xml"/><Relationship Id="rId1" Type="http://schemas.openxmlformats.org/officeDocument/2006/relationships/image" Target="../media/image90.jpeg"/></Relationships>
</file>

<file path=ppt/slides/_rels/slide44.xml.rels><?xml version="1.0" encoding="UTF-8" standalone="yes"?>
<Relationships xmlns="http://schemas.openxmlformats.org/package/2006/relationships"><Relationship Id="rId6" Type="http://schemas.openxmlformats.org/officeDocument/2006/relationships/notesSlide" Target="../notesSlides/notesSlide44.xml"/><Relationship Id="rId5" Type="http://schemas.openxmlformats.org/officeDocument/2006/relationships/slideLayout" Target="../slideLayouts/slideLayout5.xml"/><Relationship Id="rId4" Type="http://schemas.openxmlformats.org/officeDocument/2006/relationships/image" Target="../media/image96.png"/><Relationship Id="rId3" Type="http://schemas.openxmlformats.org/officeDocument/2006/relationships/image" Target="../media/image95.png"/><Relationship Id="rId2" Type="http://schemas.openxmlformats.org/officeDocument/2006/relationships/image" Target="../media/image66.png"/><Relationship Id="rId1" Type="http://schemas.openxmlformats.org/officeDocument/2006/relationships/image" Target="../media/image6.jpeg"/></Relationships>
</file>

<file path=ppt/slides/_rels/slide45.xml.rels><?xml version="1.0" encoding="UTF-8" standalone="yes"?>
<Relationships xmlns="http://schemas.openxmlformats.org/package/2006/relationships"><Relationship Id="rId8" Type="http://schemas.openxmlformats.org/officeDocument/2006/relationships/notesSlide" Target="../notesSlides/notesSlide45.xml"/><Relationship Id="rId7" Type="http://schemas.openxmlformats.org/officeDocument/2006/relationships/slideLayout" Target="../slideLayouts/slideLayout5.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 Id="rId3" Type="http://schemas.openxmlformats.org/officeDocument/2006/relationships/image" Target="../media/image97.png"/><Relationship Id="rId2" Type="http://schemas.openxmlformats.org/officeDocument/2006/relationships/image" Target="../media/image66.png"/><Relationship Id="rId1" Type="http://schemas.openxmlformats.org/officeDocument/2006/relationships/image" Target="../media/image6.jpeg"/></Relationships>
</file>

<file path=ppt/slides/_rels/slide46.xml.rels><?xml version="1.0" encoding="UTF-8" standalone="yes"?>
<Relationships xmlns="http://schemas.openxmlformats.org/package/2006/relationships"><Relationship Id="rId9" Type="http://schemas.openxmlformats.org/officeDocument/2006/relationships/notesSlide" Target="../notesSlides/notesSlide46.xml"/><Relationship Id="rId8" Type="http://schemas.openxmlformats.org/officeDocument/2006/relationships/slideLayout" Target="../slideLayouts/slideLayout5.xml"/><Relationship Id="rId7" Type="http://schemas.openxmlformats.org/officeDocument/2006/relationships/image" Target="../media/image106.png"/><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png"/><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image" Target="../media/image6.jpeg"/></Relationships>
</file>

<file path=ppt/slides/_rels/slide47.xml.rels><?xml version="1.0" encoding="UTF-8" standalone="yes"?>
<Relationships xmlns="http://schemas.openxmlformats.org/package/2006/relationships"><Relationship Id="rId9" Type="http://schemas.openxmlformats.org/officeDocument/2006/relationships/notesSlide" Target="../notesSlides/notesSlide47.xml"/><Relationship Id="rId8" Type="http://schemas.openxmlformats.org/officeDocument/2006/relationships/slideLayout" Target="../slideLayouts/slideLayout5.xml"/><Relationship Id="rId7" Type="http://schemas.openxmlformats.org/officeDocument/2006/relationships/image" Target="../media/image109.png"/><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image" Target="../media/image66.png"/><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image" Target="../media/image1.png"/></Relationships>
</file>

<file path=ppt/slides/_rels/slide48.xml.rels><?xml version="1.0" encoding="UTF-8" standalone="yes"?>
<Relationships xmlns="http://schemas.openxmlformats.org/package/2006/relationships"><Relationship Id="rId7" Type="http://schemas.openxmlformats.org/officeDocument/2006/relationships/notesSlide" Target="../notesSlides/notesSlide48.xml"/><Relationship Id="rId6" Type="http://schemas.openxmlformats.org/officeDocument/2006/relationships/slideLayout" Target="../slideLayouts/slideLayout5.xml"/><Relationship Id="rId5" Type="http://schemas.openxmlformats.org/officeDocument/2006/relationships/image" Target="../media/image66.png"/><Relationship Id="rId4" Type="http://schemas.openxmlformats.org/officeDocument/2006/relationships/image" Target="../media/image65.png"/><Relationship Id="rId3" Type="http://schemas.openxmlformats.org/officeDocument/2006/relationships/image" Target="../media/image64.png"/><Relationship Id="rId2" Type="http://schemas.openxmlformats.org/officeDocument/2006/relationships/image" Target="../media/image111.png"/><Relationship Id="rId1" Type="http://schemas.openxmlformats.org/officeDocument/2006/relationships/image" Target="../media/image110.png"/></Relationships>
</file>

<file path=ppt/slides/_rels/slide49.xml.rels><?xml version="1.0" encoding="UTF-8" standalone="yes"?>
<Relationships xmlns="http://schemas.openxmlformats.org/package/2006/relationships"><Relationship Id="rId9" Type="http://schemas.openxmlformats.org/officeDocument/2006/relationships/image" Target="../media/image116.png"/><Relationship Id="rId8" Type="http://schemas.openxmlformats.org/officeDocument/2006/relationships/image" Target="../media/image115.png"/><Relationship Id="rId7" Type="http://schemas.openxmlformats.org/officeDocument/2006/relationships/image" Target="../media/image114.png"/><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66.png"/><Relationship Id="rId3" Type="http://schemas.openxmlformats.org/officeDocument/2006/relationships/image" Target="../media/image65.png"/><Relationship Id="rId2" Type="http://schemas.openxmlformats.org/officeDocument/2006/relationships/image" Target="../media/image64.png"/><Relationship Id="rId11" Type="http://schemas.openxmlformats.org/officeDocument/2006/relationships/notesSlide" Target="../notesSlides/notesSlide49.xml"/><Relationship Id="rId10" Type="http://schemas.openxmlformats.org/officeDocument/2006/relationships/slideLayout" Target="../slideLayouts/slideLayout5.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11.jpeg"/><Relationship Id="rId1" Type="http://schemas.openxmlformats.org/officeDocument/2006/relationships/image" Target="../media/image6.jpeg"/></Relationships>
</file>

<file path=ppt/slides/_rels/slide50.xml.rels><?xml version="1.0" encoding="UTF-8" standalone="yes"?>
<Relationships xmlns="http://schemas.openxmlformats.org/package/2006/relationships"><Relationship Id="rId9" Type="http://schemas.openxmlformats.org/officeDocument/2006/relationships/image" Target="../media/image121.png"/><Relationship Id="rId8" Type="http://schemas.openxmlformats.org/officeDocument/2006/relationships/image" Target="../media/image120.png"/><Relationship Id="rId7" Type="http://schemas.openxmlformats.org/officeDocument/2006/relationships/image" Target="../media/image119.png"/><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66.png"/><Relationship Id="rId3" Type="http://schemas.openxmlformats.org/officeDocument/2006/relationships/image" Target="../media/image65.png"/><Relationship Id="rId2" Type="http://schemas.openxmlformats.org/officeDocument/2006/relationships/image" Target="../media/image64.png"/><Relationship Id="rId12" Type="http://schemas.openxmlformats.org/officeDocument/2006/relationships/notesSlide" Target="../notesSlides/notesSlide50.xml"/><Relationship Id="rId11" Type="http://schemas.openxmlformats.org/officeDocument/2006/relationships/slideLayout" Target="../slideLayouts/slideLayout5.xml"/><Relationship Id="rId10" Type="http://schemas.openxmlformats.org/officeDocument/2006/relationships/image" Target="../media/image122.png"/><Relationship Id="rId1" Type="http://schemas.openxmlformats.org/officeDocument/2006/relationships/image" Target="../media/image1.png"/></Relationships>
</file>

<file path=ppt/slides/_rels/slide51.xml.rels><?xml version="1.0" encoding="UTF-8" standalone="yes"?>
<Relationships xmlns="http://schemas.openxmlformats.org/package/2006/relationships"><Relationship Id="rId8" Type="http://schemas.openxmlformats.org/officeDocument/2006/relationships/notesSlide" Target="../notesSlides/notesSlide51.xml"/><Relationship Id="rId7" Type="http://schemas.openxmlformats.org/officeDocument/2006/relationships/slideLayout" Target="../slideLayouts/slideLayout5.xml"/><Relationship Id="rId6" Type="http://schemas.openxmlformats.org/officeDocument/2006/relationships/image" Target="../media/image124.png"/><Relationship Id="rId5" Type="http://schemas.openxmlformats.org/officeDocument/2006/relationships/image" Target="../media/image123.png"/><Relationship Id="rId4" Type="http://schemas.openxmlformats.org/officeDocument/2006/relationships/image" Target="../media/image66.png"/><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image" Target="../media/image1.png"/></Relationships>
</file>

<file path=ppt/slides/_rels/slide52.xml.rels><?xml version="1.0" encoding="UTF-8" standalone="yes"?>
<Relationships xmlns="http://schemas.openxmlformats.org/package/2006/relationships"><Relationship Id="rId8" Type="http://schemas.openxmlformats.org/officeDocument/2006/relationships/notesSlide" Target="../notesSlides/notesSlide52.xml"/><Relationship Id="rId7" Type="http://schemas.openxmlformats.org/officeDocument/2006/relationships/slideLayout" Target="../slideLayouts/slideLayout5.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 Id="rId3" Type="http://schemas.openxmlformats.org/officeDocument/2006/relationships/image" Target="../media/image126.jpeg"/><Relationship Id="rId2" Type="http://schemas.openxmlformats.org/officeDocument/2006/relationships/image" Target="../media/image111.png"/><Relationship Id="rId1" Type="http://schemas.openxmlformats.org/officeDocument/2006/relationships/image" Target="../media/image125.png"/></Relationships>
</file>

<file path=ppt/slides/_rels/slide53.xml.rels><?xml version="1.0" encoding="UTF-8" standalone="yes"?>
<Relationships xmlns="http://schemas.openxmlformats.org/package/2006/relationships"><Relationship Id="rId8" Type="http://schemas.openxmlformats.org/officeDocument/2006/relationships/notesSlide" Target="../notesSlides/notesSlide53.xml"/><Relationship Id="rId7" Type="http://schemas.openxmlformats.org/officeDocument/2006/relationships/slideLayout" Target="../slideLayouts/slideLayout5.xml"/><Relationship Id="rId6" Type="http://schemas.openxmlformats.org/officeDocument/2006/relationships/image" Target="../media/image128.png"/><Relationship Id="rId5" Type="http://schemas.openxmlformats.org/officeDocument/2006/relationships/image" Target="../media/image127.png"/><Relationship Id="rId4" Type="http://schemas.openxmlformats.org/officeDocument/2006/relationships/image" Target="../media/image66.png"/><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image" Target="../media/image1.png"/></Relationships>
</file>

<file path=ppt/slides/_rels/slide54.xml.rels><?xml version="1.0" encoding="UTF-8" standalone="yes"?>
<Relationships xmlns="http://schemas.openxmlformats.org/package/2006/relationships"><Relationship Id="rId9" Type="http://schemas.openxmlformats.org/officeDocument/2006/relationships/notesSlide" Target="../notesSlides/notesSlide54.xml"/><Relationship Id="rId8" Type="http://schemas.openxmlformats.org/officeDocument/2006/relationships/slideLayout" Target="../slideLayouts/slideLayout5.xml"/><Relationship Id="rId7" Type="http://schemas.openxmlformats.org/officeDocument/2006/relationships/image" Target="../media/image131.png"/><Relationship Id="rId6" Type="http://schemas.openxmlformats.org/officeDocument/2006/relationships/image" Target="../media/image130.png"/><Relationship Id="rId5" Type="http://schemas.openxmlformats.org/officeDocument/2006/relationships/image" Target="../media/image129.png"/><Relationship Id="rId4" Type="http://schemas.openxmlformats.org/officeDocument/2006/relationships/image" Target="../media/image66.png"/><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image" Target="../media/image1.png"/></Relationships>
</file>

<file path=ppt/slides/_rels/slide55.xml.rels><?xml version="1.0" encoding="UTF-8" standalone="yes"?>
<Relationships xmlns="http://schemas.openxmlformats.org/package/2006/relationships"><Relationship Id="rId8" Type="http://schemas.openxmlformats.org/officeDocument/2006/relationships/notesSlide" Target="../notesSlides/notesSlide55.xml"/><Relationship Id="rId7" Type="http://schemas.openxmlformats.org/officeDocument/2006/relationships/slideLayout" Target="../slideLayouts/slideLayout5.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 Id="rId3" Type="http://schemas.openxmlformats.org/officeDocument/2006/relationships/image" Target="../media/image133.jpeg"/><Relationship Id="rId2" Type="http://schemas.openxmlformats.org/officeDocument/2006/relationships/image" Target="../media/image111.png"/><Relationship Id="rId1" Type="http://schemas.openxmlformats.org/officeDocument/2006/relationships/image" Target="../media/image132.png"/></Relationships>
</file>

<file path=ppt/slides/_rels/slide56.xml.rels><?xml version="1.0" encoding="UTF-8" standalone="yes"?>
<Relationships xmlns="http://schemas.openxmlformats.org/package/2006/relationships"><Relationship Id="rId8" Type="http://schemas.openxmlformats.org/officeDocument/2006/relationships/notesSlide" Target="../notesSlides/notesSlide56.xml"/><Relationship Id="rId7" Type="http://schemas.openxmlformats.org/officeDocument/2006/relationships/slideLayout" Target="../slideLayouts/slideLayout5.xml"/><Relationship Id="rId6" Type="http://schemas.openxmlformats.org/officeDocument/2006/relationships/image" Target="../media/image135.png"/><Relationship Id="rId5" Type="http://schemas.openxmlformats.org/officeDocument/2006/relationships/image" Target="../media/image134.png"/><Relationship Id="rId4" Type="http://schemas.openxmlformats.org/officeDocument/2006/relationships/image" Target="../media/image66.png"/><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image" Target="../media/image1.png"/></Relationships>
</file>

<file path=ppt/slides/_rels/slide57.xml.rels><?xml version="1.0" encoding="UTF-8" standalone="yes"?>
<Relationships xmlns="http://schemas.openxmlformats.org/package/2006/relationships"><Relationship Id="rId8" Type="http://schemas.openxmlformats.org/officeDocument/2006/relationships/notesSlide" Target="../notesSlides/notesSlide57.xml"/><Relationship Id="rId7" Type="http://schemas.openxmlformats.org/officeDocument/2006/relationships/slideLayout" Target="../slideLayouts/slideLayout5.xml"/><Relationship Id="rId6" Type="http://schemas.openxmlformats.org/officeDocument/2006/relationships/image" Target="../media/image137.png"/><Relationship Id="rId5" Type="http://schemas.openxmlformats.org/officeDocument/2006/relationships/image" Target="../media/image136.png"/><Relationship Id="rId4" Type="http://schemas.openxmlformats.org/officeDocument/2006/relationships/image" Target="../media/image66.png"/><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image" Target="../media/image1.png"/></Relationships>
</file>

<file path=ppt/slides/_rels/slide58.xml.rels><?xml version="1.0" encoding="UTF-8" standalone="yes"?>
<Relationships xmlns="http://schemas.openxmlformats.org/package/2006/relationships"><Relationship Id="rId6" Type="http://schemas.openxmlformats.org/officeDocument/2006/relationships/notesSlide" Target="../notesSlides/notesSlide58.xml"/><Relationship Id="rId5" Type="http://schemas.openxmlformats.org/officeDocument/2006/relationships/slideLayout" Target="../slideLayouts/slideLayout2.xml"/><Relationship Id="rId4" Type="http://schemas.openxmlformats.org/officeDocument/2006/relationships/image" Target="../media/image66.png"/><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image" Target="../media/image1.png"/></Relationships>
</file>

<file path=ppt/slides/_rels/slide59.xml.rels><?xml version="1.0" encoding="UTF-8" standalone="yes"?>
<Relationships xmlns="http://schemas.openxmlformats.org/package/2006/relationships"><Relationship Id="rId7" Type="http://schemas.openxmlformats.org/officeDocument/2006/relationships/notesSlide" Target="../notesSlides/notesSlide59.xml"/><Relationship Id="rId6" Type="http://schemas.openxmlformats.org/officeDocument/2006/relationships/slideLayout" Target="../slideLayouts/slideLayout2.xml"/><Relationship Id="rId5" Type="http://schemas.openxmlformats.org/officeDocument/2006/relationships/image" Target="../media/image138.png"/><Relationship Id="rId4" Type="http://schemas.openxmlformats.org/officeDocument/2006/relationships/image" Target="../media/image66.png"/><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6.jpeg"/></Relationships>
</file>

<file path=ppt/slides/_rels/slide60.xml.rels><?xml version="1.0" encoding="UTF-8" standalone="yes"?>
<Relationships xmlns="http://schemas.openxmlformats.org/package/2006/relationships"><Relationship Id="rId8" Type="http://schemas.openxmlformats.org/officeDocument/2006/relationships/notesSlide" Target="../notesSlides/notesSlide60.xml"/><Relationship Id="rId7" Type="http://schemas.openxmlformats.org/officeDocument/2006/relationships/slideLayout" Target="../slideLayouts/slideLayout2.xml"/><Relationship Id="rId6" Type="http://schemas.openxmlformats.org/officeDocument/2006/relationships/image" Target="../media/image140.png"/><Relationship Id="rId5" Type="http://schemas.openxmlformats.org/officeDocument/2006/relationships/image" Target="../media/image139.png"/><Relationship Id="rId4" Type="http://schemas.openxmlformats.org/officeDocument/2006/relationships/image" Target="../media/image66.png"/><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image" Target="../media/image1.png"/></Relationships>
</file>

<file path=ppt/slides/_rels/slide61.xml.rels><?xml version="1.0" encoding="UTF-8" standalone="yes"?>
<Relationships xmlns="http://schemas.openxmlformats.org/package/2006/relationships"><Relationship Id="rId8" Type="http://schemas.openxmlformats.org/officeDocument/2006/relationships/notesSlide" Target="../notesSlides/notesSlide61.xml"/><Relationship Id="rId7" Type="http://schemas.openxmlformats.org/officeDocument/2006/relationships/slideLayout" Target="../slideLayouts/slideLayout2.xml"/><Relationship Id="rId6" Type="http://schemas.openxmlformats.org/officeDocument/2006/relationships/image" Target="../media/image142.png"/><Relationship Id="rId5" Type="http://schemas.openxmlformats.org/officeDocument/2006/relationships/image" Target="../media/image141.png"/><Relationship Id="rId4" Type="http://schemas.openxmlformats.org/officeDocument/2006/relationships/image" Target="../media/image66.png"/><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image" Target="../media/image1.png"/></Relationships>
</file>

<file path=ppt/slides/_rels/slide62.xml.rels><?xml version="1.0" encoding="UTF-8" standalone="yes"?>
<Relationships xmlns="http://schemas.openxmlformats.org/package/2006/relationships"><Relationship Id="rId7" Type="http://schemas.openxmlformats.org/officeDocument/2006/relationships/notesSlide" Target="../notesSlides/notesSlide62.xml"/><Relationship Id="rId6" Type="http://schemas.openxmlformats.org/officeDocument/2006/relationships/slideLayout" Target="../slideLayouts/slideLayout2.xml"/><Relationship Id="rId5" Type="http://schemas.openxmlformats.org/officeDocument/2006/relationships/image" Target="../media/image143.png"/><Relationship Id="rId4" Type="http://schemas.openxmlformats.org/officeDocument/2006/relationships/image" Target="../media/image66.png"/><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image" Target="../media/image1.png"/></Relationships>
</file>

<file path=ppt/slides/_rels/slide63.xml.rels><?xml version="1.0" encoding="UTF-8" standalone="yes"?>
<Relationships xmlns="http://schemas.openxmlformats.org/package/2006/relationships"><Relationship Id="rId7" Type="http://schemas.openxmlformats.org/officeDocument/2006/relationships/notesSlide" Target="../notesSlides/notesSlide63.xml"/><Relationship Id="rId6" Type="http://schemas.openxmlformats.org/officeDocument/2006/relationships/slideLayout" Target="../slideLayouts/slideLayout5.xml"/><Relationship Id="rId5" Type="http://schemas.openxmlformats.org/officeDocument/2006/relationships/image" Target="../media/image66.png"/><Relationship Id="rId4" Type="http://schemas.openxmlformats.org/officeDocument/2006/relationships/image" Target="../media/image146.jpeg"/><Relationship Id="rId3" Type="http://schemas.openxmlformats.org/officeDocument/2006/relationships/image" Target="../media/image145.jpeg"/><Relationship Id="rId2" Type="http://schemas.openxmlformats.org/officeDocument/2006/relationships/image" Target="../media/image144.jpeg"/><Relationship Id="rId1" Type="http://schemas.openxmlformats.org/officeDocument/2006/relationships/image" Target="../media/image6.jpeg"/></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64.xml"/><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7.png"/></Relationships>
</file>

<file path=ppt/slides/_rels/slide65.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65.png"/><Relationship Id="rId7" Type="http://schemas.openxmlformats.org/officeDocument/2006/relationships/image" Target="../media/image64.png"/><Relationship Id="rId6" Type="http://schemas.openxmlformats.org/officeDocument/2006/relationships/image" Target="../media/image151.jpeg"/><Relationship Id="rId5" Type="http://schemas.openxmlformats.org/officeDocument/2006/relationships/image" Target="../media/image150.jpeg"/><Relationship Id="rId4" Type="http://schemas.openxmlformats.org/officeDocument/2006/relationships/image" Target="../media/image149.jpeg"/><Relationship Id="rId3" Type="http://schemas.openxmlformats.org/officeDocument/2006/relationships/image" Target="../media/image148.jpeg"/><Relationship Id="rId2" Type="http://schemas.openxmlformats.org/officeDocument/2006/relationships/image" Target="../media/image147.jpeg"/><Relationship Id="rId10" Type="http://schemas.openxmlformats.org/officeDocument/2006/relationships/notesSlide" Target="../notesSlides/notesSlide65.xml"/><Relationship Id="rId1" Type="http://schemas.openxmlformats.org/officeDocument/2006/relationships/image" Target="../media/image1.png"/></Relationships>
</file>

<file path=ppt/slides/_rels/slide66.xml.rels><?xml version="1.0" encoding="UTF-8" standalone="yes"?>
<Relationships xmlns="http://schemas.openxmlformats.org/package/2006/relationships"><Relationship Id="rId7" Type="http://schemas.openxmlformats.org/officeDocument/2006/relationships/notesSlide" Target="../notesSlides/notesSlide66.xml"/><Relationship Id="rId6" Type="http://schemas.openxmlformats.org/officeDocument/2006/relationships/slideLayout" Target="../slideLayouts/slideLayout1.xml"/><Relationship Id="rId5" Type="http://schemas.openxmlformats.org/officeDocument/2006/relationships/image" Target="../media/image65.png"/><Relationship Id="rId4" Type="http://schemas.openxmlformats.org/officeDocument/2006/relationships/image" Target="../media/image64.png"/><Relationship Id="rId3" Type="http://schemas.openxmlformats.org/officeDocument/2006/relationships/image" Target="../media/image153.png"/><Relationship Id="rId2" Type="http://schemas.openxmlformats.org/officeDocument/2006/relationships/image" Target="../media/image152.png"/><Relationship Id="rId1" Type="http://schemas.openxmlformats.org/officeDocument/2006/relationships/image" Target="../media/image1.png"/></Relationships>
</file>

<file path=ppt/slides/_rels/slide67.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65.png"/><Relationship Id="rId7" Type="http://schemas.openxmlformats.org/officeDocument/2006/relationships/image" Target="../media/image64.png"/><Relationship Id="rId6" Type="http://schemas.openxmlformats.org/officeDocument/2006/relationships/image" Target="../media/image158.jpeg"/><Relationship Id="rId5" Type="http://schemas.openxmlformats.org/officeDocument/2006/relationships/image" Target="../media/image157.jpeg"/><Relationship Id="rId4" Type="http://schemas.openxmlformats.org/officeDocument/2006/relationships/image" Target="../media/image156.jpeg"/><Relationship Id="rId3" Type="http://schemas.openxmlformats.org/officeDocument/2006/relationships/image" Target="../media/image155.jpeg"/><Relationship Id="rId2" Type="http://schemas.openxmlformats.org/officeDocument/2006/relationships/image" Target="../media/image154.jpeg"/><Relationship Id="rId10" Type="http://schemas.openxmlformats.org/officeDocument/2006/relationships/notesSlide" Target="../notesSlides/notesSlide67.xml"/><Relationship Id="rId1" Type="http://schemas.openxmlformats.org/officeDocument/2006/relationships/image" Target="../media/image1.png"/></Relationships>
</file>

<file path=ppt/slides/_rels/slide68.xml.rels><?xml version="1.0" encoding="UTF-8" standalone="yes"?>
<Relationships xmlns="http://schemas.openxmlformats.org/package/2006/relationships"><Relationship Id="rId9" Type="http://schemas.openxmlformats.org/officeDocument/2006/relationships/image" Target="../media/image65.png"/><Relationship Id="rId8" Type="http://schemas.openxmlformats.org/officeDocument/2006/relationships/image" Target="../media/image64.png"/><Relationship Id="rId7" Type="http://schemas.openxmlformats.org/officeDocument/2006/relationships/image" Target="../media/image164.jpeg"/><Relationship Id="rId6" Type="http://schemas.openxmlformats.org/officeDocument/2006/relationships/image" Target="../media/image163.jpeg"/><Relationship Id="rId5" Type="http://schemas.openxmlformats.org/officeDocument/2006/relationships/image" Target="../media/image162.jpeg"/><Relationship Id="rId4" Type="http://schemas.openxmlformats.org/officeDocument/2006/relationships/image" Target="../media/image161.jpeg"/><Relationship Id="rId3" Type="http://schemas.openxmlformats.org/officeDocument/2006/relationships/image" Target="../media/image160.jpeg"/><Relationship Id="rId2" Type="http://schemas.openxmlformats.org/officeDocument/2006/relationships/image" Target="../media/image159.jpeg"/><Relationship Id="rId11" Type="http://schemas.openxmlformats.org/officeDocument/2006/relationships/notesSlide" Target="../notesSlides/notesSlide68.xml"/><Relationship Id="rId10" Type="http://schemas.openxmlformats.org/officeDocument/2006/relationships/slideLayout" Target="../slideLayouts/slideLayout2.xml"/><Relationship Id="rId1" Type="http://schemas.openxmlformats.org/officeDocument/2006/relationships/image" Target="../media/image1.png"/></Relationships>
</file>

<file path=ppt/slides/_rels/slide69.xml.rels><?xml version="1.0" encoding="UTF-8" standalone="yes"?>
<Relationships xmlns="http://schemas.openxmlformats.org/package/2006/relationships"><Relationship Id="rId9" Type="http://schemas.openxmlformats.org/officeDocument/2006/relationships/image" Target="../media/image65.png"/><Relationship Id="rId8" Type="http://schemas.openxmlformats.org/officeDocument/2006/relationships/image" Target="../media/image64.png"/><Relationship Id="rId7" Type="http://schemas.openxmlformats.org/officeDocument/2006/relationships/image" Target="../media/image170.jpeg"/><Relationship Id="rId6" Type="http://schemas.openxmlformats.org/officeDocument/2006/relationships/image" Target="../media/image169.png"/><Relationship Id="rId5" Type="http://schemas.openxmlformats.org/officeDocument/2006/relationships/image" Target="../media/image168.png"/><Relationship Id="rId4" Type="http://schemas.openxmlformats.org/officeDocument/2006/relationships/image" Target="../media/image167.jpeg"/><Relationship Id="rId3" Type="http://schemas.openxmlformats.org/officeDocument/2006/relationships/image" Target="../media/image166.jpeg"/><Relationship Id="rId2" Type="http://schemas.openxmlformats.org/officeDocument/2006/relationships/image" Target="../media/image165.png"/><Relationship Id="rId11" Type="http://schemas.openxmlformats.org/officeDocument/2006/relationships/notesSlide" Target="../notesSlides/notesSlide69.xml"/><Relationship Id="rId10" Type="http://schemas.openxmlformats.org/officeDocument/2006/relationships/slideLayout" Target="../slideLayouts/slideLayout1.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6.jpe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71.xml.rels><?xml version="1.0" encoding="UTF-8" standalone="yes"?>
<Relationships xmlns="http://schemas.openxmlformats.org/package/2006/relationships"><Relationship Id="rId9" Type="http://schemas.openxmlformats.org/officeDocument/2006/relationships/image" Target="../media/image178.jpeg"/><Relationship Id="rId8" Type="http://schemas.openxmlformats.org/officeDocument/2006/relationships/image" Target="../media/image177.jpeg"/><Relationship Id="rId7" Type="http://schemas.openxmlformats.org/officeDocument/2006/relationships/image" Target="../media/image176.jpeg"/><Relationship Id="rId6" Type="http://schemas.openxmlformats.org/officeDocument/2006/relationships/image" Target="../media/image175.jpeg"/><Relationship Id="rId5" Type="http://schemas.openxmlformats.org/officeDocument/2006/relationships/image" Target="../media/image174.jpeg"/><Relationship Id="rId4" Type="http://schemas.openxmlformats.org/officeDocument/2006/relationships/image" Target="../media/image173.jpeg"/><Relationship Id="rId3" Type="http://schemas.openxmlformats.org/officeDocument/2006/relationships/image" Target="../media/image172.jpeg"/><Relationship Id="rId20" Type="http://schemas.openxmlformats.org/officeDocument/2006/relationships/notesSlide" Target="../notesSlides/notesSlide71.xml"/><Relationship Id="rId2" Type="http://schemas.openxmlformats.org/officeDocument/2006/relationships/image" Target="../media/image171.jpeg"/><Relationship Id="rId19" Type="http://schemas.openxmlformats.org/officeDocument/2006/relationships/slideLayout" Target="../slideLayouts/slideLayout1.xml"/><Relationship Id="rId18" Type="http://schemas.openxmlformats.org/officeDocument/2006/relationships/image" Target="../media/image187.jpeg"/><Relationship Id="rId17" Type="http://schemas.openxmlformats.org/officeDocument/2006/relationships/image" Target="../media/image186.jpeg"/><Relationship Id="rId16" Type="http://schemas.openxmlformats.org/officeDocument/2006/relationships/image" Target="../media/image185.jpeg"/><Relationship Id="rId15" Type="http://schemas.openxmlformats.org/officeDocument/2006/relationships/image" Target="../media/image184.jpeg"/><Relationship Id="rId14" Type="http://schemas.openxmlformats.org/officeDocument/2006/relationships/image" Target="../media/image183.jpeg"/><Relationship Id="rId13" Type="http://schemas.openxmlformats.org/officeDocument/2006/relationships/image" Target="../media/image182.jpeg"/><Relationship Id="rId12" Type="http://schemas.openxmlformats.org/officeDocument/2006/relationships/image" Target="../media/image181.jpeg"/><Relationship Id="rId11" Type="http://schemas.openxmlformats.org/officeDocument/2006/relationships/image" Target="../media/image180.jpeg"/><Relationship Id="rId10" Type="http://schemas.openxmlformats.org/officeDocument/2006/relationships/image" Target="../media/image179.jpeg"/><Relationship Id="rId1" Type="http://schemas.openxmlformats.org/officeDocument/2006/relationships/image" Target="../media/image1.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73.xml.rels><?xml version="1.0" encoding="UTF-8" standalone="yes"?>
<Relationships xmlns="http://schemas.openxmlformats.org/package/2006/relationships"><Relationship Id="rId9" Type="http://schemas.openxmlformats.org/officeDocument/2006/relationships/notesSlide" Target="../notesSlides/notesSlide73.xml"/><Relationship Id="rId8" Type="http://schemas.openxmlformats.org/officeDocument/2006/relationships/slideLayout" Target="../slideLayouts/slideLayout2.xml"/><Relationship Id="rId7" Type="http://schemas.openxmlformats.org/officeDocument/2006/relationships/image" Target="../media/image193.jpeg"/><Relationship Id="rId6" Type="http://schemas.openxmlformats.org/officeDocument/2006/relationships/image" Target="../media/image192.jpeg"/><Relationship Id="rId5" Type="http://schemas.openxmlformats.org/officeDocument/2006/relationships/image" Target="../media/image191.jpeg"/><Relationship Id="rId4" Type="http://schemas.openxmlformats.org/officeDocument/2006/relationships/image" Target="../media/image190.jpeg"/><Relationship Id="rId3" Type="http://schemas.openxmlformats.org/officeDocument/2006/relationships/image" Target="../media/image189.jpeg"/><Relationship Id="rId2" Type="http://schemas.openxmlformats.org/officeDocument/2006/relationships/image" Target="../media/image188.jpeg"/><Relationship Id="rId1" Type="http://schemas.openxmlformats.org/officeDocument/2006/relationships/image" Target="../media/image1.png"/></Relationships>
</file>

<file path=ppt/slides/_rels/slide74.xml.rels><?xml version="1.0" encoding="UTF-8" standalone="yes"?>
<Relationships xmlns="http://schemas.openxmlformats.org/package/2006/relationships"><Relationship Id="rId7" Type="http://schemas.openxmlformats.org/officeDocument/2006/relationships/notesSlide" Target="../notesSlides/notesSlide74.xml"/><Relationship Id="rId6" Type="http://schemas.openxmlformats.org/officeDocument/2006/relationships/slideLayout" Target="../slideLayouts/slideLayout2.xml"/><Relationship Id="rId5" Type="http://schemas.openxmlformats.org/officeDocument/2006/relationships/image" Target="../media/image197.jpeg"/><Relationship Id="rId4" Type="http://schemas.openxmlformats.org/officeDocument/2006/relationships/image" Target="../media/image196.jpeg"/><Relationship Id="rId3" Type="http://schemas.openxmlformats.org/officeDocument/2006/relationships/image" Target="../media/image195.jpeg"/><Relationship Id="rId2" Type="http://schemas.openxmlformats.org/officeDocument/2006/relationships/image" Target="../media/image194.jpeg"/><Relationship Id="rId1" Type="http://schemas.openxmlformats.org/officeDocument/2006/relationships/image" Target="../media/image1.png"/></Relationships>
</file>

<file path=ppt/slides/_rels/slide75.xml.rels><?xml version="1.0" encoding="UTF-8" standalone="yes"?>
<Relationships xmlns="http://schemas.openxmlformats.org/package/2006/relationships"><Relationship Id="rId9" Type="http://schemas.openxmlformats.org/officeDocument/2006/relationships/notesSlide" Target="../notesSlides/notesSlide75.xml"/><Relationship Id="rId8" Type="http://schemas.openxmlformats.org/officeDocument/2006/relationships/slideLayout" Target="../slideLayouts/slideLayout4.xml"/><Relationship Id="rId7" Type="http://schemas.openxmlformats.org/officeDocument/2006/relationships/image" Target="../media/image204.png"/><Relationship Id="rId6" Type="http://schemas.openxmlformats.org/officeDocument/2006/relationships/image" Target="../media/image203.jpeg"/><Relationship Id="rId5" Type="http://schemas.openxmlformats.org/officeDocument/2006/relationships/image" Target="../media/image202.jpeg"/><Relationship Id="rId4" Type="http://schemas.openxmlformats.org/officeDocument/2006/relationships/image" Target="../media/image201.jpeg"/><Relationship Id="rId3" Type="http://schemas.openxmlformats.org/officeDocument/2006/relationships/image" Target="../media/image200.jpeg"/><Relationship Id="rId2" Type="http://schemas.openxmlformats.org/officeDocument/2006/relationships/image" Target="../media/image199.jpeg"/><Relationship Id="rId1" Type="http://schemas.openxmlformats.org/officeDocument/2006/relationships/image" Target="../media/image198.jpeg"/></Relationships>
</file>

<file path=ppt/slides/_rels/slide76.xml.rels><?xml version="1.0" encoding="UTF-8" standalone="yes"?>
<Relationships xmlns="http://schemas.openxmlformats.org/package/2006/relationships"><Relationship Id="rId7" Type="http://schemas.openxmlformats.org/officeDocument/2006/relationships/notesSlide" Target="../notesSlides/notesSlide76.xml"/><Relationship Id="rId6" Type="http://schemas.openxmlformats.org/officeDocument/2006/relationships/slideLayout" Target="../slideLayouts/slideLayout2.xml"/><Relationship Id="rId5" Type="http://schemas.openxmlformats.org/officeDocument/2006/relationships/image" Target="../media/image208.jpeg"/><Relationship Id="rId4" Type="http://schemas.openxmlformats.org/officeDocument/2006/relationships/image" Target="../media/image207.jpeg"/><Relationship Id="rId3" Type="http://schemas.openxmlformats.org/officeDocument/2006/relationships/image" Target="../media/image206.jpeg"/><Relationship Id="rId2" Type="http://schemas.openxmlformats.org/officeDocument/2006/relationships/image" Target="../media/image205.jpeg"/><Relationship Id="rId1" Type="http://schemas.openxmlformats.org/officeDocument/2006/relationships/image" Target="../media/image1.png"/></Relationships>
</file>

<file path=ppt/slides/_rels/slide77.xml.rels><?xml version="1.0" encoding="UTF-8" standalone="yes"?>
<Relationships xmlns="http://schemas.openxmlformats.org/package/2006/relationships"><Relationship Id="rId4" Type="http://schemas.openxmlformats.org/officeDocument/2006/relationships/notesSlide" Target="../notesSlides/notesSlide77.xml"/><Relationship Id="rId3" Type="http://schemas.openxmlformats.org/officeDocument/2006/relationships/slideLayout" Target="../slideLayouts/slideLayout1.xml"/><Relationship Id="rId2" Type="http://schemas.openxmlformats.org/officeDocument/2006/relationships/image" Target="../media/image209.jpeg"/><Relationship Id="rId1" Type="http://schemas.openxmlformats.org/officeDocument/2006/relationships/image" Target="../media/image1.png"/></Relationships>
</file>

<file path=ppt/slides/_rels/slide78.xml.rels><?xml version="1.0" encoding="UTF-8" standalone="yes"?>
<Relationships xmlns="http://schemas.openxmlformats.org/package/2006/relationships"><Relationship Id="rId6" Type="http://schemas.openxmlformats.org/officeDocument/2006/relationships/notesSlide" Target="../notesSlides/notesSlide78.xml"/><Relationship Id="rId5" Type="http://schemas.openxmlformats.org/officeDocument/2006/relationships/slideLayout" Target="../slideLayouts/slideLayout1.xml"/><Relationship Id="rId4" Type="http://schemas.openxmlformats.org/officeDocument/2006/relationships/image" Target="../media/image212.jpeg"/><Relationship Id="rId3" Type="http://schemas.openxmlformats.org/officeDocument/2006/relationships/image" Target="../media/image211.jpeg"/><Relationship Id="rId2" Type="http://schemas.openxmlformats.org/officeDocument/2006/relationships/image" Target="../media/image210.jpeg"/><Relationship Id="rId1" Type="http://schemas.openxmlformats.org/officeDocument/2006/relationships/image" Target="../media/image1.png"/></Relationships>
</file>

<file path=ppt/slides/_rels/slide79.xml.rels><?xml version="1.0" encoding="UTF-8" standalone="yes"?>
<Relationships xmlns="http://schemas.openxmlformats.org/package/2006/relationships"><Relationship Id="rId6" Type="http://schemas.openxmlformats.org/officeDocument/2006/relationships/notesSlide" Target="../notesSlides/notesSlide79.xml"/><Relationship Id="rId5" Type="http://schemas.openxmlformats.org/officeDocument/2006/relationships/slideLayout" Target="../slideLayouts/slideLayout1.xml"/><Relationship Id="rId4" Type="http://schemas.openxmlformats.org/officeDocument/2006/relationships/image" Target="../media/image215.jpeg"/><Relationship Id="rId3" Type="http://schemas.openxmlformats.org/officeDocument/2006/relationships/image" Target="../media/image214.jpeg"/><Relationship Id="rId2" Type="http://schemas.openxmlformats.org/officeDocument/2006/relationships/image" Target="../media/image213.jpe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14.jpeg"/><Relationship Id="rId1" Type="http://schemas.openxmlformats.org/officeDocument/2006/relationships/image" Target="../media/image6.jpeg"/></Relationships>
</file>

<file path=ppt/slides/_rels/slide80.xml.rels><?xml version="1.0" encoding="UTF-8" standalone="yes"?>
<Relationships xmlns="http://schemas.openxmlformats.org/package/2006/relationships"><Relationship Id="rId6" Type="http://schemas.openxmlformats.org/officeDocument/2006/relationships/notesSlide" Target="../notesSlides/notesSlide80.xml"/><Relationship Id="rId5" Type="http://schemas.openxmlformats.org/officeDocument/2006/relationships/slideLayout" Target="../slideLayouts/slideLayout5.xml"/><Relationship Id="rId4" Type="http://schemas.openxmlformats.org/officeDocument/2006/relationships/image" Target="../media/image218.jpeg"/><Relationship Id="rId3" Type="http://schemas.openxmlformats.org/officeDocument/2006/relationships/image" Target="../media/image217.jpeg"/><Relationship Id="rId2" Type="http://schemas.openxmlformats.org/officeDocument/2006/relationships/image" Target="../media/image216.jpeg"/><Relationship Id="rId1" Type="http://schemas.openxmlformats.org/officeDocument/2006/relationships/image" Target="../media/image1.png"/></Relationships>
</file>

<file path=ppt/slides/_rels/slide81.xml.rels><?xml version="1.0" encoding="UTF-8" standalone="yes"?>
<Relationships xmlns="http://schemas.openxmlformats.org/package/2006/relationships"><Relationship Id="rId4" Type="http://schemas.openxmlformats.org/officeDocument/2006/relationships/notesSlide" Target="../notesSlides/notesSlide81.xml"/><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7.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83.xml.rels><?xml version="1.0" encoding="UTF-8" standalone="yes"?>
<Relationships xmlns="http://schemas.openxmlformats.org/package/2006/relationships"><Relationship Id="rId4" Type="http://schemas.openxmlformats.org/officeDocument/2006/relationships/notesSlide" Target="../notesSlides/notesSlide83.xml"/><Relationship Id="rId3" Type="http://schemas.openxmlformats.org/officeDocument/2006/relationships/slideLayout" Target="../slideLayouts/slideLayout2.xml"/><Relationship Id="rId2" Type="http://schemas.openxmlformats.org/officeDocument/2006/relationships/image" Target="../media/image219.jpeg"/><Relationship Id="rId1" Type="http://schemas.openxmlformats.org/officeDocument/2006/relationships/image" Target="../media/image6.jpeg"/></Relationships>
</file>

<file path=ppt/slides/_rels/slide84.xml.rels><?xml version="1.0" encoding="UTF-8" standalone="yes"?>
<Relationships xmlns="http://schemas.openxmlformats.org/package/2006/relationships"><Relationship Id="rId6" Type="http://schemas.openxmlformats.org/officeDocument/2006/relationships/notesSlide" Target="../notesSlides/notesSlide84.xml"/><Relationship Id="rId5" Type="http://schemas.openxmlformats.org/officeDocument/2006/relationships/slideLayout" Target="../slideLayouts/slideLayout3.xml"/><Relationship Id="rId4" Type="http://schemas.openxmlformats.org/officeDocument/2006/relationships/image" Target="../media/image222.jpeg"/><Relationship Id="rId3" Type="http://schemas.openxmlformats.org/officeDocument/2006/relationships/image" Target="../media/image221.png"/><Relationship Id="rId2" Type="http://schemas.openxmlformats.org/officeDocument/2006/relationships/image" Target="../media/image220.png"/><Relationship Id="rId1" Type="http://schemas.openxmlformats.org/officeDocument/2006/relationships/image" Target="../media/image6.jpeg"/></Relationships>
</file>

<file path=ppt/slides/_rels/slide85.xml.rels><?xml version="1.0" encoding="UTF-8" standalone="yes"?>
<Relationships xmlns="http://schemas.openxmlformats.org/package/2006/relationships"><Relationship Id="rId4" Type="http://schemas.openxmlformats.org/officeDocument/2006/relationships/notesSlide" Target="../notesSlides/notesSlide85.xml"/><Relationship Id="rId3" Type="http://schemas.openxmlformats.org/officeDocument/2006/relationships/slideLayout" Target="../slideLayouts/slideLayout2.xml"/><Relationship Id="rId2" Type="http://schemas.openxmlformats.org/officeDocument/2006/relationships/image" Target="../media/image219.jpeg"/><Relationship Id="rId1" Type="http://schemas.openxmlformats.org/officeDocument/2006/relationships/image" Target="../media/image6.jpeg"/></Relationships>
</file>

<file path=ppt/slides/_rels/slide86.xml.rels><?xml version="1.0" encoding="UTF-8" standalone="yes"?>
<Relationships xmlns="http://schemas.openxmlformats.org/package/2006/relationships"><Relationship Id="rId4" Type="http://schemas.openxmlformats.org/officeDocument/2006/relationships/notesSlide" Target="../notesSlides/notesSlide86.xml"/><Relationship Id="rId3" Type="http://schemas.openxmlformats.org/officeDocument/2006/relationships/slideLayout" Target="../slideLayouts/slideLayout2.xml"/><Relationship Id="rId2" Type="http://schemas.openxmlformats.org/officeDocument/2006/relationships/image" Target="../media/image219.jpeg"/><Relationship Id="rId1" Type="http://schemas.openxmlformats.org/officeDocument/2006/relationships/image" Target="../media/image6.jpeg"/></Relationships>
</file>

<file path=ppt/slides/_rels/slide87.xml.rels><?xml version="1.0" encoding="UTF-8" standalone="yes"?>
<Relationships xmlns="http://schemas.openxmlformats.org/package/2006/relationships"><Relationship Id="rId4" Type="http://schemas.openxmlformats.org/officeDocument/2006/relationships/notesSlide" Target="../notesSlides/notesSlide87.xml"/><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7.png"/></Relationships>
</file>

<file path=ppt/slides/_rels/slide88.xml.rels><?xml version="1.0" encoding="UTF-8" standalone="yes"?>
<Relationships xmlns="http://schemas.openxmlformats.org/package/2006/relationships"><Relationship Id="rId7" Type="http://schemas.openxmlformats.org/officeDocument/2006/relationships/notesSlide" Target="../notesSlides/notesSlide88.xml"/><Relationship Id="rId6" Type="http://schemas.openxmlformats.org/officeDocument/2006/relationships/slideLayout" Target="../slideLayouts/slideLayout2.xml"/><Relationship Id="rId5" Type="http://schemas.openxmlformats.org/officeDocument/2006/relationships/image" Target="../media/image226.png"/><Relationship Id="rId4" Type="http://schemas.openxmlformats.org/officeDocument/2006/relationships/image" Target="../media/image225.jpeg"/><Relationship Id="rId3" Type="http://schemas.openxmlformats.org/officeDocument/2006/relationships/image" Target="../media/image224.jpeg"/><Relationship Id="rId2" Type="http://schemas.openxmlformats.org/officeDocument/2006/relationships/image" Target="../media/image223.jpeg"/><Relationship Id="rId1" Type="http://schemas.openxmlformats.org/officeDocument/2006/relationships/image" Target="../media/image7.png"/></Relationships>
</file>

<file path=ppt/slides/_rels/slide89.xml.rels><?xml version="1.0" encoding="UTF-8" standalone="yes"?>
<Relationships xmlns="http://schemas.openxmlformats.org/package/2006/relationships"><Relationship Id="rId7" Type="http://schemas.openxmlformats.org/officeDocument/2006/relationships/notesSlide" Target="../notesSlides/notesSlide89.xml"/><Relationship Id="rId6" Type="http://schemas.openxmlformats.org/officeDocument/2006/relationships/slideLayout" Target="../slideLayouts/slideLayout2.xml"/><Relationship Id="rId5" Type="http://schemas.openxmlformats.org/officeDocument/2006/relationships/image" Target="../media/image230.png"/><Relationship Id="rId4" Type="http://schemas.openxmlformats.org/officeDocument/2006/relationships/image" Target="../media/image229.jpeg"/><Relationship Id="rId3" Type="http://schemas.openxmlformats.org/officeDocument/2006/relationships/image" Target="../media/image228.jpeg"/><Relationship Id="rId2" Type="http://schemas.openxmlformats.org/officeDocument/2006/relationships/image" Target="../media/image227.jpeg"/><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15.jpeg"/><Relationship Id="rId1" Type="http://schemas.openxmlformats.org/officeDocument/2006/relationships/image" Target="../media/image6.jpeg"/></Relationships>
</file>

<file path=ppt/slides/_rels/slide90.xml.rels><?xml version="1.0" encoding="UTF-8" standalone="yes"?>
<Relationships xmlns="http://schemas.openxmlformats.org/package/2006/relationships"><Relationship Id="rId5" Type="http://schemas.openxmlformats.org/officeDocument/2006/relationships/notesSlide" Target="../notesSlides/notesSlide90.xml"/><Relationship Id="rId4" Type="http://schemas.openxmlformats.org/officeDocument/2006/relationships/slideLayout" Target="../slideLayouts/slideLayout2.xml"/><Relationship Id="rId3" Type="http://schemas.openxmlformats.org/officeDocument/2006/relationships/image" Target="../media/image232.png"/><Relationship Id="rId2" Type="http://schemas.openxmlformats.org/officeDocument/2006/relationships/image" Target="../media/image231.jpeg"/><Relationship Id="rId1" Type="http://schemas.openxmlformats.org/officeDocument/2006/relationships/image" Target="../media/image7.png"/></Relationships>
</file>

<file path=ppt/slides/_rels/slide91.xml.rels><?xml version="1.0" encoding="UTF-8" standalone="yes"?>
<Relationships xmlns="http://schemas.openxmlformats.org/package/2006/relationships"><Relationship Id="rId8" Type="http://schemas.openxmlformats.org/officeDocument/2006/relationships/notesSlide" Target="../notesSlides/notesSlide91.xml"/><Relationship Id="rId7" Type="http://schemas.openxmlformats.org/officeDocument/2006/relationships/slideLayout" Target="../slideLayouts/slideLayout2.xml"/><Relationship Id="rId6" Type="http://schemas.openxmlformats.org/officeDocument/2006/relationships/image" Target="../media/image237.png"/><Relationship Id="rId5" Type="http://schemas.openxmlformats.org/officeDocument/2006/relationships/image" Target="../media/image236.jpeg"/><Relationship Id="rId4" Type="http://schemas.openxmlformats.org/officeDocument/2006/relationships/image" Target="../media/image235.jpeg"/><Relationship Id="rId3" Type="http://schemas.openxmlformats.org/officeDocument/2006/relationships/image" Target="../media/image234.jpeg"/><Relationship Id="rId2" Type="http://schemas.openxmlformats.org/officeDocument/2006/relationships/image" Target="../media/image233.jpeg"/><Relationship Id="rId1" Type="http://schemas.openxmlformats.org/officeDocument/2006/relationships/image" Target="../media/image7.png"/></Relationships>
</file>

<file path=ppt/slides/_rels/slide92.xml.rels><?xml version="1.0" encoding="UTF-8" standalone="yes"?>
<Relationships xmlns="http://schemas.openxmlformats.org/package/2006/relationships"><Relationship Id="rId6" Type="http://schemas.openxmlformats.org/officeDocument/2006/relationships/notesSlide" Target="../notesSlides/notesSlide92.xml"/><Relationship Id="rId5" Type="http://schemas.openxmlformats.org/officeDocument/2006/relationships/slideLayout" Target="../slideLayouts/slideLayout2.xml"/><Relationship Id="rId4" Type="http://schemas.openxmlformats.org/officeDocument/2006/relationships/image" Target="../media/image240.png"/><Relationship Id="rId3" Type="http://schemas.openxmlformats.org/officeDocument/2006/relationships/image" Target="../media/image239.jpeg"/><Relationship Id="rId2" Type="http://schemas.openxmlformats.org/officeDocument/2006/relationships/image" Target="../media/image238.jpeg"/><Relationship Id="rId1" Type="http://schemas.openxmlformats.org/officeDocument/2006/relationships/image" Target="../media/image7.png"/></Relationships>
</file>

<file path=ppt/slides/_rels/slide93.xml.rels><?xml version="1.0" encoding="UTF-8" standalone="yes"?>
<Relationships xmlns="http://schemas.openxmlformats.org/package/2006/relationships"><Relationship Id="rId6" Type="http://schemas.openxmlformats.org/officeDocument/2006/relationships/notesSlide" Target="../notesSlides/notesSlide93.xml"/><Relationship Id="rId5" Type="http://schemas.openxmlformats.org/officeDocument/2006/relationships/slideLayout" Target="../slideLayouts/slideLayout2.xml"/><Relationship Id="rId4" Type="http://schemas.openxmlformats.org/officeDocument/2006/relationships/image" Target="../media/image243.png"/><Relationship Id="rId3" Type="http://schemas.openxmlformats.org/officeDocument/2006/relationships/image" Target="../media/image242.png"/><Relationship Id="rId2" Type="http://schemas.openxmlformats.org/officeDocument/2006/relationships/image" Target="../media/image241.jpeg"/><Relationship Id="rId1" Type="http://schemas.openxmlformats.org/officeDocument/2006/relationships/image" Target="../media/image7.png"/></Relationships>
</file>

<file path=ppt/slides/_rels/slide94.xml.rels><?xml version="1.0" encoding="UTF-8" standalone="yes"?>
<Relationships xmlns="http://schemas.openxmlformats.org/package/2006/relationships"><Relationship Id="rId6" Type="http://schemas.openxmlformats.org/officeDocument/2006/relationships/notesSlide" Target="../notesSlides/notesSlide94.xml"/><Relationship Id="rId5" Type="http://schemas.openxmlformats.org/officeDocument/2006/relationships/slideLayout" Target="../slideLayouts/slideLayout2.xml"/><Relationship Id="rId4" Type="http://schemas.openxmlformats.org/officeDocument/2006/relationships/image" Target="../media/image246.png"/><Relationship Id="rId3" Type="http://schemas.openxmlformats.org/officeDocument/2006/relationships/image" Target="../media/image245.jpeg"/><Relationship Id="rId2" Type="http://schemas.openxmlformats.org/officeDocument/2006/relationships/image" Target="../media/image244.jpeg"/><Relationship Id="rId1" Type="http://schemas.openxmlformats.org/officeDocument/2006/relationships/image" Target="../media/image7.png"/></Relationships>
</file>

<file path=ppt/slides/_rels/slide95.xml.rels><?xml version="1.0" encoding="UTF-8" standalone="yes"?>
<Relationships xmlns="http://schemas.openxmlformats.org/package/2006/relationships"><Relationship Id="rId6" Type="http://schemas.openxmlformats.org/officeDocument/2006/relationships/notesSlide" Target="../notesSlides/notesSlide95.xml"/><Relationship Id="rId5" Type="http://schemas.openxmlformats.org/officeDocument/2006/relationships/slideLayout" Target="../slideLayouts/slideLayout2.xml"/><Relationship Id="rId4" Type="http://schemas.openxmlformats.org/officeDocument/2006/relationships/image" Target="../media/image246.png"/><Relationship Id="rId3" Type="http://schemas.openxmlformats.org/officeDocument/2006/relationships/image" Target="../media/image245.jpeg"/><Relationship Id="rId2" Type="http://schemas.openxmlformats.org/officeDocument/2006/relationships/image" Target="../media/image244.jpeg"/><Relationship Id="rId1" Type="http://schemas.openxmlformats.org/officeDocument/2006/relationships/image" Target="../media/image7.png"/></Relationships>
</file>

<file path=ppt/slides/_rels/slide96.xml.rels><?xml version="1.0" encoding="UTF-8" standalone="yes"?>
<Relationships xmlns="http://schemas.openxmlformats.org/package/2006/relationships"><Relationship Id="rId4" Type="http://schemas.openxmlformats.org/officeDocument/2006/relationships/notesSlide" Target="../notesSlides/notesSlide96.xml"/><Relationship Id="rId3" Type="http://schemas.openxmlformats.org/officeDocument/2006/relationships/slideLayout" Target="../slideLayouts/slideLayout6.xml"/><Relationship Id="rId2" Type="http://schemas.openxmlformats.org/officeDocument/2006/relationships/image" Target="../media/image247.png"/><Relationship Id="rId1" Type="http://schemas.openxmlformats.org/officeDocument/2006/relationships/image" Target="../media/image7.png"/></Relationships>
</file>

<file path=ppt/slides/_rels/slide97.xml.rels><?xml version="1.0" encoding="UTF-8" standalone="yes"?>
<Relationships xmlns="http://schemas.openxmlformats.org/package/2006/relationships"><Relationship Id="rId5" Type="http://schemas.openxmlformats.org/officeDocument/2006/relationships/notesSlide" Target="../notesSlides/notesSlide97.xml"/><Relationship Id="rId4" Type="http://schemas.openxmlformats.org/officeDocument/2006/relationships/slideLayout" Target="../slideLayouts/slideLayout6.xml"/><Relationship Id="rId3" Type="http://schemas.openxmlformats.org/officeDocument/2006/relationships/image" Target="../media/image249.png"/><Relationship Id="rId2" Type="http://schemas.openxmlformats.org/officeDocument/2006/relationships/image" Target="../media/image248.png"/><Relationship Id="rId1" Type="http://schemas.openxmlformats.org/officeDocument/2006/relationships/image" Target="../media/image7.png"/></Relationships>
</file>

<file path=ppt/slides/_rels/slide98.xml.rels><?xml version="1.0" encoding="UTF-8" standalone="yes"?>
<Relationships xmlns="http://schemas.openxmlformats.org/package/2006/relationships"><Relationship Id="rId4" Type="http://schemas.openxmlformats.org/officeDocument/2006/relationships/notesSlide" Target="../notesSlides/notesSlide98.xml"/><Relationship Id="rId3" Type="http://schemas.openxmlformats.org/officeDocument/2006/relationships/slideLayout" Target="../slideLayouts/slideLayout6.xml"/><Relationship Id="rId2" Type="http://schemas.openxmlformats.org/officeDocument/2006/relationships/image" Target="../media/image250.png"/><Relationship Id="rId1" Type="http://schemas.openxmlformats.org/officeDocument/2006/relationships/image" Target="../media/image7.png"/></Relationships>
</file>

<file path=ppt/slides/_rels/slide99.xml.rels><?xml version="1.0" encoding="UTF-8" standalone="yes"?>
<Relationships xmlns="http://schemas.openxmlformats.org/package/2006/relationships"><Relationship Id="rId4" Type="http://schemas.openxmlformats.org/officeDocument/2006/relationships/notesSlide" Target="../notesSlides/notesSlide99.xml"/><Relationship Id="rId3" Type="http://schemas.openxmlformats.org/officeDocument/2006/relationships/slideLayout" Target="../slideLayouts/slideLayout6.xml"/><Relationship Id="rId2" Type="http://schemas.openxmlformats.org/officeDocument/2006/relationships/image" Target="../media/image251.png"/><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59" name="Shape 59"/>
        <p:cNvGrpSpPr/>
        <p:nvPr/>
      </p:nvGrpSpPr>
      <p:grpSpPr>
        <a:xfrm>
          <a:off x="0" y="0"/>
          <a:ext cx="0" cy="0"/>
          <a:chOff x="0" y="0"/>
          <a:chExt cx="0" cy="0"/>
        </a:xfrm>
      </p:grpSpPr>
      <p:grpSp>
        <p:nvGrpSpPr>
          <p:cNvPr id="60" name="Google Shape;60;p1"/>
          <p:cNvGrpSpPr/>
          <p:nvPr/>
        </p:nvGrpSpPr>
        <p:grpSpPr>
          <a:xfrm>
            <a:off x="1270" y="6901"/>
            <a:ext cx="12191975" cy="6844734"/>
            <a:chOff x="0" y="13251"/>
            <a:chExt cx="12191975" cy="6844734"/>
          </a:xfrm>
        </p:grpSpPr>
        <p:sp>
          <p:nvSpPr>
            <p:cNvPr id="61" name="Google Shape;61;p1"/>
            <p:cNvSpPr/>
            <p:nvPr/>
          </p:nvSpPr>
          <p:spPr>
            <a:xfrm>
              <a:off x="0" y="13251"/>
              <a:ext cx="12188800" cy="6844734"/>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62" name="Google Shape;62;p1"/>
            <p:cNvSpPr/>
            <p:nvPr/>
          </p:nvSpPr>
          <p:spPr>
            <a:xfrm>
              <a:off x="0" y="2152695"/>
              <a:ext cx="12191975" cy="3834792"/>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63" name="Google Shape;63;p1"/>
          <p:cNvSpPr txBox="1"/>
          <p:nvPr>
            <p:ph type="title"/>
          </p:nvPr>
        </p:nvSpPr>
        <p:spPr>
          <a:xfrm>
            <a:off x="768424" y="558526"/>
            <a:ext cx="4298315" cy="1274445"/>
          </a:xfrm>
          <a:prstGeom prst="rect">
            <a:avLst/>
          </a:prstGeom>
          <a:noFill/>
          <a:ln>
            <a:noFill/>
          </a:ln>
        </p:spPr>
        <p:txBody>
          <a:bodyPr spcFirstLastPara="1" wrap="square" lIns="0" tIns="12700" rIns="0" bIns="0" anchor="t" anchorCtr="0">
            <a:spAutoFit/>
          </a:bodyPr>
          <a:lstStyle/>
          <a:p>
            <a:pPr marL="12700" lvl="0" indent="0" algn="l" rtl="0">
              <a:lnSpc>
                <a:spcPct val="120000"/>
              </a:lnSpc>
              <a:spcBef>
                <a:spcPts val="0"/>
              </a:spcBef>
              <a:spcAft>
                <a:spcPts val="0"/>
              </a:spcAft>
              <a:buNone/>
            </a:pPr>
            <a:r>
              <a:rPr lang="en-US" sz="4000" b="0">
                <a:solidFill>
                  <a:srgbClr val="1F487C"/>
                </a:solidFill>
                <a:latin typeface="Century Gothic" panose="020B0502020202020204"/>
                <a:ea typeface="Century Gothic" panose="020B0502020202020204"/>
                <a:cs typeface="Century Gothic" panose="020B0502020202020204"/>
                <a:sym typeface="Century Gothic" panose="020B0502020202020204"/>
              </a:rPr>
              <a:t>COMUNICACIÓN</a:t>
            </a:r>
            <a:endParaRPr sz="4000">
              <a:latin typeface="Century Gothic" panose="020B0502020202020204"/>
              <a:ea typeface="Century Gothic" panose="020B0502020202020204"/>
              <a:cs typeface="Century Gothic" panose="020B0502020202020204"/>
              <a:sym typeface="Century Gothic" panose="020B0502020202020204"/>
            </a:endParaRPr>
          </a:p>
          <a:p>
            <a:pPr marL="12700" lvl="0" indent="0" algn="l" rtl="0">
              <a:lnSpc>
                <a:spcPct val="120000"/>
              </a:lnSpc>
              <a:spcBef>
                <a:spcPts val="0"/>
              </a:spcBef>
              <a:spcAft>
                <a:spcPts val="0"/>
              </a:spcAft>
              <a:buNone/>
            </a:pPr>
            <a:r>
              <a:rPr lang="en-US" sz="4200">
                <a:solidFill>
                  <a:srgbClr val="1F487C"/>
                </a:solidFill>
                <a:latin typeface="Century Gothic" panose="020B0502020202020204"/>
                <a:ea typeface="Century Gothic" panose="020B0502020202020204"/>
                <a:cs typeface="Century Gothic" panose="020B0502020202020204"/>
                <a:sym typeface="Century Gothic" panose="020B0502020202020204"/>
              </a:rPr>
              <a:t>DE PROGRESO</a:t>
            </a:r>
            <a:endParaRPr sz="4200">
              <a:latin typeface="Century Gothic" panose="020B0502020202020204"/>
              <a:ea typeface="Century Gothic" panose="020B0502020202020204"/>
              <a:cs typeface="Century Gothic" panose="020B0502020202020204"/>
              <a:sym typeface="Century Gothic" panose="020B0502020202020204"/>
            </a:endParaRPr>
          </a:p>
        </p:txBody>
      </p:sp>
      <p:sp>
        <p:nvSpPr>
          <p:cNvPr id="64" name="Google Shape;64;p1"/>
          <p:cNvSpPr txBox="1"/>
          <p:nvPr/>
        </p:nvSpPr>
        <p:spPr>
          <a:xfrm>
            <a:off x="5463929" y="6160225"/>
            <a:ext cx="6303300" cy="261620"/>
          </a:xfrm>
          <a:prstGeom prst="rect">
            <a:avLst/>
          </a:prstGeom>
          <a:noFill/>
          <a:ln>
            <a:noFill/>
          </a:ln>
        </p:spPr>
        <p:txBody>
          <a:bodyPr spcFirstLastPara="1" wrap="square" lIns="0" tIns="16500" rIns="0" bIns="0" anchor="t" anchorCtr="0">
            <a:spAutoFit/>
          </a:bodyPr>
          <a:lstStyle/>
          <a:p>
            <a:pPr marL="12700" marR="0" lvl="0" indent="0" algn="l" rtl="0">
              <a:lnSpc>
                <a:spcPct val="100000"/>
              </a:lnSpc>
              <a:spcBef>
                <a:spcPts val="0"/>
              </a:spcBef>
              <a:spcAft>
                <a:spcPts val="0"/>
              </a:spcAft>
              <a:buNone/>
            </a:pPr>
            <a:r>
              <a:rPr lang="en-US" sz="1600" b="1">
                <a:solidFill>
                  <a:srgbClr val="1F487C"/>
                </a:solidFill>
                <a:latin typeface="Century Gothic" panose="020B0502020202020204"/>
                <a:ea typeface="Century Gothic" panose="020B0502020202020204"/>
                <a:cs typeface="Century Gothic" panose="020B0502020202020204"/>
                <a:sym typeface="Century Gothic" panose="020B0502020202020204"/>
              </a:rPr>
              <a:t>PERIODO:</a:t>
            </a:r>
            <a:r>
              <a:rPr lang="en-US" sz="1500" b="1">
                <a:solidFill>
                  <a:srgbClr val="1F487C"/>
                </a:solidFill>
                <a:latin typeface="Century Gothic" panose="020B0502020202020204"/>
                <a:ea typeface="Century Gothic" panose="020B0502020202020204"/>
                <a:cs typeface="Century Gothic" panose="020B0502020202020204"/>
                <a:sym typeface="Century Gothic" panose="020B0502020202020204"/>
              </a:rPr>
              <a:t> </a:t>
            </a:r>
            <a:r>
              <a:rPr lang="en-US" sz="1500">
                <a:solidFill>
                  <a:srgbClr val="1F487C"/>
                </a:solidFill>
                <a:latin typeface="Century Gothic" panose="020B0502020202020204"/>
                <a:ea typeface="Century Gothic" panose="020B0502020202020204"/>
                <a:cs typeface="Century Gothic" panose="020B0502020202020204"/>
                <a:sym typeface="Century Gothic" panose="020B0502020202020204"/>
              </a:rPr>
              <a:t>15 DE </a:t>
            </a:r>
            <a:r>
              <a:rPr lang="es-ES" altLang="en-US" sz="1500">
                <a:solidFill>
                  <a:srgbClr val="1F487C"/>
                </a:solidFill>
                <a:latin typeface="Century Gothic" panose="020B0502020202020204"/>
                <a:ea typeface="Century Gothic" panose="020B0502020202020204"/>
                <a:cs typeface="Century Gothic" panose="020B0502020202020204"/>
                <a:sym typeface="Century Gothic" panose="020B0502020202020204"/>
              </a:rPr>
              <a:t>SEPTIEMBRE</a:t>
            </a:r>
            <a:r>
              <a:rPr lang="en-US" sz="1500">
                <a:solidFill>
                  <a:srgbClr val="1F487C"/>
                </a:solidFill>
                <a:latin typeface="Century Gothic" panose="020B0502020202020204"/>
                <a:ea typeface="Century Gothic" panose="020B0502020202020204"/>
                <a:cs typeface="Century Gothic" panose="020B0502020202020204"/>
                <a:sym typeface="Century Gothic" panose="020B0502020202020204"/>
              </a:rPr>
              <a:t> DE 2019 AL 13 DE </a:t>
            </a:r>
            <a:r>
              <a:rPr lang="es-ES" altLang="en-US" sz="1500">
                <a:solidFill>
                  <a:srgbClr val="1F487C"/>
                </a:solidFill>
                <a:latin typeface="Century Gothic" panose="020B0502020202020204"/>
                <a:ea typeface="Century Gothic" panose="020B0502020202020204"/>
                <a:cs typeface="Century Gothic" panose="020B0502020202020204"/>
                <a:sym typeface="Century Gothic" panose="020B0502020202020204"/>
              </a:rPr>
              <a:t>SEPTIEMBRE</a:t>
            </a:r>
            <a:r>
              <a:rPr lang="en-US" sz="1500">
                <a:solidFill>
                  <a:srgbClr val="1F487C"/>
                </a:solidFill>
                <a:latin typeface="Century Gothic" panose="020B0502020202020204"/>
                <a:ea typeface="Century Gothic" panose="020B0502020202020204"/>
                <a:cs typeface="Century Gothic" panose="020B0502020202020204"/>
                <a:sym typeface="Century Gothic" panose="020B0502020202020204"/>
              </a:rPr>
              <a:t> DE 2020</a:t>
            </a:r>
            <a:endParaRPr sz="15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52" name="Shape 152"/>
        <p:cNvGrpSpPr/>
        <p:nvPr/>
      </p:nvGrpSpPr>
      <p:grpSpPr>
        <a:xfrm>
          <a:off x="0" y="0"/>
          <a:ext cx="0" cy="0"/>
          <a:chOff x="0" y="0"/>
          <a:chExt cx="0" cy="0"/>
        </a:xfrm>
      </p:grpSpPr>
      <p:sp>
        <p:nvSpPr>
          <p:cNvPr id="153" name="Google Shape;153;p10"/>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54" name="Google Shape;154;p10"/>
          <p:cNvSpPr txBox="1"/>
          <p:nvPr/>
        </p:nvSpPr>
        <p:spPr>
          <a:xfrm>
            <a:off x="3818149" y="2279029"/>
            <a:ext cx="7666355" cy="3374390"/>
          </a:xfrm>
          <a:prstGeom prst="rect">
            <a:avLst/>
          </a:prstGeom>
          <a:noFill/>
          <a:ln>
            <a:noFill/>
          </a:ln>
        </p:spPr>
        <p:txBody>
          <a:bodyPr spcFirstLastPara="1" wrap="square" lIns="0" tIns="21575" rIns="0" bIns="0" anchor="t" anchorCtr="0">
            <a:spAutoFit/>
          </a:bodyPr>
          <a:lstStyle/>
          <a:p>
            <a:pPr marL="12700" marR="46990" lvl="0" indent="0" algn="l" rtl="0">
              <a:lnSpc>
                <a:spcPct val="119000"/>
              </a:lnSpc>
              <a:spcBef>
                <a:spcPts val="0"/>
              </a:spcBef>
              <a:spcAft>
                <a:spcPts val="0"/>
              </a:spcAft>
              <a:buNone/>
            </a:pPr>
            <a:r>
              <a:rPr lang="en-US" sz="1600" b="1">
                <a:solidFill>
                  <a:srgbClr val="4F6028"/>
                </a:solidFill>
                <a:latin typeface="Century Gothic" panose="020B0502020202020204"/>
                <a:ea typeface="Century Gothic" panose="020B0502020202020204"/>
                <a:cs typeface="Century Gothic" panose="020B0502020202020204"/>
                <a:sym typeface="Century Gothic" panose="020B0502020202020204"/>
              </a:rPr>
              <a:t>Principio	7: </a:t>
            </a:r>
            <a:r>
              <a:rPr lang="en-US" sz="1600" b="1">
                <a:solidFill>
                  <a:schemeClr val="dk1"/>
                </a:solidFill>
                <a:latin typeface="Century Gothic" panose="020B0502020202020204"/>
                <a:ea typeface="Century Gothic" panose="020B0502020202020204"/>
                <a:cs typeface="Century Gothic" panose="020B0502020202020204"/>
                <a:sym typeface="Century Gothic" panose="020B0502020202020204"/>
              </a:rPr>
              <a:t>Las	Empresas	deberán	apoyar	un	enfoque	de	precaución  respecto a los desafíos del medio ambiente.</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8890" lvl="0" indent="0" algn="l" rtl="0">
              <a:lnSpc>
                <a:spcPct val="119000"/>
              </a:lnSpc>
              <a:spcBef>
                <a:spcPts val="680"/>
              </a:spcBef>
              <a:spcAft>
                <a:spcPts val="0"/>
              </a:spcAft>
              <a:buNone/>
            </a:pPr>
            <a:r>
              <a:rPr lang="en-US" sz="1600" b="1">
                <a:solidFill>
                  <a:srgbClr val="4F6028"/>
                </a:solidFill>
                <a:latin typeface="Century Gothic" panose="020B0502020202020204"/>
                <a:ea typeface="Century Gothic" panose="020B0502020202020204"/>
                <a:cs typeface="Century Gothic" panose="020B0502020202020204"/>
                <a:sym typeface="Century Gothic" panose="020B0502020202020204"/>
              </a:rPr>
              <a:t>Principio 8: </a:t>
            </a:r>
            <a:r>
              <a:rPr lang="en-US" sz="1600" b="1">
                <a:solidFill>
                  <a:schemeClr val="dk1"/>
                </a:solidFill>
                <a:latin typeface="Century Gothic" panose="020B0502020202020204"/>
                <a:ea typeface="Century Gothic" panose="020B0502020202020204"/>
                <a:cs typeface="Century Gothic" panose="020B0502020202020204"/>
                <a:sym typeface="Century Gothic" panose="020B0502020202020204"/>
              </a:rPr>
              <a:t>Las empresas deben fomentar las iniciativas que promuevan una  mayor responsabilidad ambiental.</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18415" lvl="0" indent="0" algn="l" rtl="0">
              <a:lnSpc>
                <a:spcPct val="100000"/>
              </a:lnSpc>
              <a:spcBef>
                <a:spcPts val="610"/>
              </a:spcBef>
              <a:spcAft>
                <a:spcPts val="0"/>
              </a:spcAft>
              <a:buNone/>
            </a:pPr>
            <a:r>
              <a:rPr lang="en-US" sz="1600" b="1">
                <a:solidFill>
                  <a:srgbClr val="4F6028"/>
                </a:solidFill>
                <a:latin typeface="Century Gothic" panose="020B0502020202020204"/>
                <a:ea typeface="Century Gothic" panose="020B0502020202020204"/>
                <a:cs typeface="Century Gothic" panose="020B0502020202020204"/>
                <a:sym typeface="Century Gothic" panose="020B0502020202020204"/>
              </a:rPr>
              <a:t>Principio 9</a:t>
            </a:r>
            <a:r>
              <a:rPr lang="en-US" sz="1600" b="1">
                <a:solidFill>
                  <a:schemeClr val="dk1"/>
                </a:solidFill>
                <a:latin typeface="Century Gothic" panose="020B0502020202020204"/>
                <a:ea typeface="Century Gothic" panose="020B0502020202020204"/>
                <a:cs typeface="Century Gothic" panose="020B0502020202020204"/>
                <a:sym typeface="Century Gothic" panose="020B0502020202020204"/>
              </a:rPr>
              <a:t>: Las Empresas deben favorecer el desarrollo y la difusión de las  tecnologías respetuosas con el medio ambiente.</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marR="0" lvl="0" indent="0" algn="l" rtl="0">
              <a:lnSpc>
                <a:spcPct val="100000"/>
              </a:lnSpc>
              <a:spcBef>
                <a:spcPts val="0"/>
              </a:spcBef>
              <a:spcAft>
                <a:spcPts val="0"/>
              </a:spcAft>
              <a:buNone/>
            </a:pPr>
            <a:endParaRPr sz="26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5080" lvl="0" indent="0" algn="just" rtl="0">
              <a:lnSpc>
                <a:spcPct val="101000"/>
              </a:lnSpc>
              <a:spcBef>
                <a:spcPts val="5"/>
              </a:spcBef>
              <a:spcAft>
                <a:spcPts val="0"/>
              </a:spcAft>
              <a:buNone/>
            </a:pPr>
            <a:r>
              <a:rPr lang="en-US" sz="1600" b="1">
                <a:solidFill>
                  <a:schemeClr val="dk1"/>
                </a:solidFill>
                <a:latin typeface="Century Gothic" panose="020B0502020202020204"/>
                <a:ea typeface="Century Gothic" panose="020B0502020202020204"/>
                <a:cs typeface="Century Gothic" panose="020B0502020202020204"/>
                <a:sym typeface="Century Gothic" panose="020B0502020202020204"/>
              </a:rPr>
              <a:t>Vise Ltda </a:t>
            </a:r>
            <a:r>
              <a:rPr lang="en-US" sz="1600">
                <a:solidFill>
                  <a:schemeClr val="dk1"/>
                </a:solidFill>
                <a:latin typeface="Century Gothic" panose="020B0502020202020204"/>
                <a:ea typeface="Century Gothic" panose="020B0502020202020204"/>
                <a:cs typeface="Century Gothic" panose="020B0502020202020204"/>
                <a:sym typeface="Century Gothic" panose="020B0502020202020204"/>
              </a:rPr>
              <a:t>cuenta con una coordinación ambiental encargada de realizar  campañas de prevención y disposición de residuos para reducir los impactos  medioambientales, de uso correcto de recursos naturales como agua y  energía, de sensibilización que permita el cuidado del medio ambiente</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0" lvl="0" indent="0" algn="just" rtl="0">
              <a:lnSpc>
                <a:spcPct val="100000"/>
              </a:lnSpc>
              <a:spcBef>
                <a:spcPts val="670"/>
              </a:spcBef>
              <a:spcAft>
                <a:spcPts val="0"/>
              </a:spcAft>
              <a:buNone/>
            </a:pPr>
            <a:r>
              <a:rPr lang="en-US" sz="1600">
                <a:solidFill>
                  <a:schemeClr val="dk1"/>
                </a:solidFill>
                <a:latin typeface="Century Gothic" panose="020B0502020202020204"/>
                <a:ea typeface="Century Gothic" panose="020B0502020202020204"/>
                <a:cs typeface="Century Gothic" panose="020B0502020202020204"/>
                <a:sym typeface="Century Gothic" panose="020B0502020202020204"/>
              </a:rPr>
              <a:t>(reducción del uso del papel)</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grpSp>
        <p:nvGrpSpPr>
          <p:cNvPr id="155" name="Google Shape;155;p10"/>
          <p:cNvGrpSpPr/>
          <p:nvPr/>
        </p:nvGrpSpPr>
        <p:grpSpPr>
          <a:xfrm>
            <a:off x="480964" y="404664"/>
            <a:ext cx="9215879" cy="4705600"/>
            <a:chOff x="480964" y="404664"/>
            <a:chExt cx="9215879" cy="4705600"/>
          </a:xfrm>
        </p:grpSpPr>
        <p:sp>
          <p:nvSpPr>
            <p:cNvPr id="156" name="Google Shape;156;p10"/>
            <p:cNvSpPr/>
            <p:nvPr/>
          </p:nvSpPr>
          <p:spPr>
            <a:xfrm>
              <a:off x="480964" y="2662019"/>
              <a:ext cx="2520269" cy="2448245"/>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57" name="Google Shape;157;p10"/>
            <p:cNvSpPr/>
            <p:nvPr/>
          </p:nvSpPr>
          <p:spPr>
            <a:xfrm>
              <a:off x="3143643" y="404664"/>
              <a:ext cx="6553200" cy="913130"/>
            </a:xfrm>
            <a:custGeom>
              <a:avLst/>
              <a:gdLst/>
              <a:ahLst/>
              <a:cxnLst/>
              <a:rect l="l" t="t" r="r" b="b"/>
              <a:pathLst>
                <a:path w="6553200" h="913130" extrusionOk="0">
                  <a:moveTo>
                    <a:pt x="6400612" y="912708"/>
                  </a:moveTo>
                  <a:lnTo>
                    <a:pt x="0" y="912708"/>
                  </a:lnTo>
                  <a:lnTo>
                    <a:pt x="24" y="152119"/>
                  </a:lnTo>
                  <a:lnTo>
                    <a:pt x="7779" y="104037"/>
                  </a:lnTo>
                  <a:lnTo>
                    <a:pt x="29373" y="62279"/>
                  </a:lnTo>
                  <a:lnTo>
                    <a:pt x="62303" y="29349"/>
                  </a:lnTo>
                  <a:lnTo>
                    <a:pt x="104063" y="7755"/>
                  </a:lnTo>
                  <a:lnTo>
                    <a:pt x="152149" y="0"/>
                  </a:lnTo>
                  <a:lnTo>
                    <a:pt x="6552761" y="0"/>
                  </a:lnTo>
                  <a:lnTo>
                    <a:pt x="6552736" y="760588"/>
                  </a:lnTo>
                  <a:lnTo>
                    <a:pt x="6544982" y="808670"/>
                  </a:lnTo>
                  <a:lnTo>
                    <a:pt x="6523388" y="850429"/>
                  </a:lnTo>
                  <a:lnTo>
                    <a:pt x="6490458" y="883358"/>
                  </a:lnTo>
                  <a:lnTo>
                    <a:pt x="6448698" y="904953"/>
                  </a:lnTo>
                  <a:lnTo>
                    <a:pt x="6400612" y="91270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58" name="Google Shape;158;p10"/>
          <p:cNvSpPr txBox="1"/>
          <p:nvPr>
            <p:ph type="title"/>
          </p:nvPr>
        </p:nvSpPr>
        <p:spPr>
          <a:xfrm>
            <a:off x="4044779" y="649710"/>
            <a:ext cx="4636135" cy="39116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PRINCIPIOS DEL PACTO GLOBAL</a:t>
            </a:r>
            <a:endParaRPr 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412" name="Shape 1412"/>
        <p:cNvGrpSpPr/>
        <p:nvPr/>
      </p:nvGrpSpPr>
      <p:grpSpPr>
        <a:xfrm>
          <a:off x="0" y="0"/>
          <a:ext cx="0" cy="0"/>
          <a:chOff x="0" y="0"/>
          <a:chExt cx="0" cy="0"/>
        </a:xfrm>
      </p:grpSpPr>
      <p:sp>
        <p:nvSpPr>
          <p:cNvPr id="1413" name="Google Shape;1413;g7759b1282b_0_83"/>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414" name="Google Shape;1414;g7759b1282b_0_83"/>
          <p:cNvSpPr txBox="1"/>
          <p:nvPr>
            <p:ph type="sldNum" idx="12"/>
          </p:nvPr>
        </p:nvSpPr>
        <p:spPr>
          <a:xfrm>
            <a:off x="9385300" y="6356350"/>
            <a:ext cx="27432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1E4E79"/>
              </a:buClr>
              <a:buSzPts val="300"/>
              <a:buFont typeface="Verdana" panose="020B0604030504040204"/>
              <a:buNone/>
            </a:pPr>
            <a:fld id="{00000000-1234-1234-1234-123412341234}" type="slidenum">
              <a:rPr lang="en-US"/>
            </a:fld>
            <a:endParaRPr lang="en-US"/>
          </a:p>
        </p:txBody>
      </p:sp>
      <p:sp>
        <p:nvSpPr>
          <p:cNvPr id="1415" name="Google Shape;1415;g7759b1282b_0_83"/>
          <p:cNvSpPr/>
          <p:nvPr/>
        </p:nvSpPr>
        <p:spPr>
          <a:xfrm>
            <a:off x="415967" y="823500"/>
            <a:ext cx="11182800" cy="1290300"/>
          </a:xfrm>
          <a:prstGeom prst="rect">
            <a:avLst/>
          </a:prstGeom>
          <a:noFill/>
          <a:ln>
            <a:noFill/>
          </a:ln>
        </p:spPr>
        <p:txBody>
          <a:bodyPr spcFirstLastPara="1" wrap="square" lIns="90000" tIns="45000" rIns="90000" bIns="45000" anchor="t" anchorCtr="0">
            <a:noAutofit/>
          </a:bodyPr>
          <a:lstStyle/>
          <a:p>
            <a:pPr marL="0" lvl="0" indent="0" algn="just" rtl="0">
              <a:spcBef>
                <a:spcPts val="0"/>
              </a:spcBef>
              <a:spcAft>
                <a:spcPts val="0"/>
              </a:spcAft>
              <a:buClr>
                <a:schemeClr val="dk1"/>
              </a:buClr>
              <a:buFont typeface="Arial" panose="020B0604020202020204"/>
              <a:buNone/>
            </a:pPr>
            <a:endParaRPr sz="1900">
              <a:solidFill>
                <a:schemeClr val="dk1"/>
              </a:solidFill>
            </a:endParaRPr>
          </a:p>
          <a:p>
            <a:pPr marL="609600" marR="0" lvl="0" indent="-425450" algn="just" rtl="0">
              <a:lnSpc>
                <a:spcPct val="100000"/>
              </a:lnSpc>
              <a:spcBef>
                <a:spcPts val="0"/>
              </a:spcBef>
              <a:spcAft>
                <a:spcPts val="0"/>
              </a:spcAft>
              <a:buSzPts val="1900"/>
              <a:buChar char="❏"/>
            </a:pPr>
            <a:r>
              <a:rPr lang="en-US" sz="1900"/>
              <a:t>Se recibe informe de la auditoría de la  Secretaría Distrital de Ambiente, en el cual VISE es designado en el nivel más alto del Programa de Excelencia Ambiental del Distrito: Elite</a:t>
            </a:r>
            <a:endParaRPr sz="1900"/>
          </a:p>
          <a:p>
            <a:pPr marL="609600" marR="0" lvl="0" indent="0" algn="just" rtl="0">
              <a:lnSpc>
                <a:spcPct val="100000"/>
              </a:lnSpc>
              <a:spcBef>
                <a:spcPts val="0"/>
              </a:spcBef>
              <a:spcAft>
                <a:spcPts val="0"/>
              </a:spcAft>
              <a:buNone/>
            </a:pPr>
            <a:endParaRPr sz="1900"/>
          </a:p>
          <a:p>
            <a:pPr marL="609600" marR="0" lvl="0" indent="0" algn="just" rtl="0">
              <a:lnSpc>
                <a:spcPct val="100000"/>
              </a:lnSpc>
              <a:spcBef>
                <a:spcPts val="0"/>
              </a:spcBef>
              <a:spcAft>
                <a:spcPts val="0"/>
              </a:spcAft>
              <a:buNone/>
            </a:pPr>
            <a:endParaRPr sz="1900"/>
          </a:p>
        </p:txBody>
      </p:sp>
      <p:pic>
        <p:nvPicPr>
          <p:cNvPr id="1416" name="Google Shape;1416;g7759b1282b_0_83"/>
          <p:cNvPicPr preferRelativeResize="0"/>
          <p:nvPr/>
        </p:nvPicPr>
        <p:blipFill>
          <a:blip r:embed="rId2"/>
          <a:stretch>
            <a:fillRect/>
          </a:stretch>
        </p:blipFill>
        <p:spPr>
          <a:xfrm>
            <a:off x="2031230" y="1795600"/>
            <a:ext cx="3341839" cy="4607667"/>
          </a:xfrm>
          <a:prstGeom prst="rect">
            <a:avLst/>
          </a:prstGeom>
          <a:noFill/>
          <a:ln w="9525" cap="flat" cmpd="sng">
            <a:solidFill>
              <a:schemeClr val="dk2"/>
            </a:solidFill>
            <a:prstDash val="solid"/>
            <a:round/>
            <a:headEnd type="none" w="sm" len="sm"/>
            <a:tailEnd type="none" w="sm" len="sm"/>
          </a:ln>
        </p:spPr>
      </p:pic>
      <p:pic>
        <p:nvPicPr>
          <p:cNvPr id="1417" name="Google Shape;1417;g7759b1282b_0_83"/>
          <p:cNvPicPr preferRelativeResize="0"/>
          <p:nvPr/>
        </p:nvPicPr>
        <p:blipFill rotWithShape="1">
          <a:blip r:embed="rId3"/>
          <a:srcRect b="15775"/>
          <a:stretch>
            <a:fillRect/>
          </a:stretch>
        </p:blipFill>
        <p:spPr>
          <a:xfrm>
            <a:off x="5636967" y="1987667"/>
            <a:ext cx="5019837" cy="4223530"/>
          </a:xfrm>
          <a:prstGeom prst="rect">
            <a:avLst/>
          </a:prstGeom>
          <a:noFill/>
          <a:ln>
            <a:noFill/>
          </a:ln>
        </p:spPr>
      </p:pic>
      <p:pic>
        <p:nvPicPr>
          <p:cNvPr id="1418" name="Google Shape;1418;g7759b1282b_0_83"/>
          <p:cNvPicPr preferRelativeResize="0"/>
          <p:nvPr/>
        </p:nvPicPr>
        <p:blipFill rotWithShape="1">
          <a:blip r:embed="rId4"/>
          <a:srcRect l="8064" t="12863" r="55430" b="16224"/>
          <a:stretch>
            <a:fillRect/>
          </a:stretch>
        </p:blipFill>
        <p:spPr>
          <a:xfrm>
            <a:off x="7254100" y="5521167"/>
            <a:ext cx="545131" cy="532666"/>
          </a:xfrm>
          <a:prstGeom prst="rect">
            <a:avLst/>
          </a:prstGeom>
          <a:noFill/>
          <a:ln>
            <a:noFill/>
          </a:ln>
        </p:spPr>
      </p:pic>
      <p:sp>
        <p:nvSpPr>
          <p:cNvPr id="1419" name="Google Shape;1419;g7759b1282b_0_83"/>
          <p:cNvSpPr txBox="1"/>
          <p:nvPr/>
        </p:nvSpPr>
        <p:spPr>
          <a:xfrm>
            <a:off x="2064197" y="215984"/>
            <a:ext cx="8063700" cy="939900"/>
          </a:xfrm>
          <a:prstGeom prst="rect">
            <a:avLst/>
          </a:prstGeom>
          <a:noFill/>
          <a:ln>
            <a:noFill/>
          </a:ln>
        </p:spPr>
        <p:txBody>
          <a:bodyPr spcFirstLastPara="1" wrap="square" lIns="0" tIns="83700" rIns="0" bIns="0" anchor="t" anchorCtr="0">
            <a:noAutofit/>
          </a:bodyPr>
          <a:lstStyle/>
          <a:p>
            <a:pPr marL="1203960" marR="5080" lvl="0" indent="-254635" algn="l" rtl="0">
              <a:lnSpc>
                <a:spcPct val="119000"/>
              </a:lnSpc>
              <a:spcBef>
                <a:spcPts val="0"/>
              </a:spcBef>
              <a:spcAft>
                <a:spcPts val="0"/>
              </a:spcAft>
              <a:buNone/>
            </a:pPr>
            <a:r>
              <a:rPr lang="en-US" sz="2400" b="1">
                <a:solidFill>
                  <a:srgbClr val="001F5F"/>
                </a:solidFill>
              </a:rPr>
              <a:t>1. Comunicación con las partes interesadas  (reconocimientos, participación, quejas)</a:t>
            </a:r>
            <a:endParaRPr sz="2400" b="1">
              <a:solidFill>
                <a:srgbClr val="001F5F"/>
              </a:solidFill>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423" name="Shape 1423"/>
        <p:cNvGrpSpPr/>
        <p:nvPr/>
      </p:nvGrpSpPr>
      <p:grpSpPr>
        <a:xfrm>
          <a:off x="0" y="0"/>
          <a:ext cx="0" cy="0"/>
          <a:chOff x="0" y="0"/>
          <a:chExt cx="0" cy="0"/>
        </a:xfrm>
      </p:grpSpPr>
      <p:sp>
        <p:nvSpPr>
          <p:cNvPr id="1424" name="Google Shape;1424;p95"/>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425" name="Google Shape;1425;p95"/>
          <p:cNvSpPr txBox="1"/>
          <p:nvPr>
            <p:ph type="title"/>
          </p:nvPr>
        </p:nvSpPr>
        <p:spPr>
          <a:xfrm>
            <a:off x="2064197" y="215984"/>
            <a:ext cx="8063604" cy="939800"/>
          </a:xfrm>
          <a:prstGeom prst="rect">
            <a:avLst/>
          </a:prstGeom>
          <a:noFill/>
          <a:ln>
            <a:noFill/>
          </a:ln>
        </p:spPr>
        <p:txBody>
          <a:bodyPr spcFirstLastPara="1" wrap="square" lIns="0" tIns="212450" rIns="0" bIns="0" anchor="t" anchorCtr="0">
            <a:spAutoFit/>
          </a:bodyPr>
          <a:lstStyle/>
          <a:p>
            <a:pPr marL="1343025" marR="5080" lvl="0" indent="-254635" algn="l" rtl="0">
              <a:lnSpc>
                <a:spcPct val="119000"/>
              </a:lnSpc>
              <a:spcBef>
                <a:spcPts val="0"/>
              </a:spcBef>
              <a:spcAft>
                <a:spcPts val="0"/>
              </a:spcAft>
              <a:buNone/>
            </a:pPr>
            <a:r>
              <a:rPr lang="en-US"/>
              <a:t>1. Comunicación con las partes interesadas  (reconocimientos, participación, quejas)</a:t>
            </a:r>
            <a:endParaRPr lang="en-US"/>
          </a:p>
        </p:txBody>
      </p:sp>
      <p:sp>
        <p:nvSpPr>
          <p:cNvPr id="1426" name="Google Shape;1426;p95"/>
          <p:cNvSpPr txBox="1"/>
          <p:nvPr/>
        </p:nvSpPr>
        <p:spPr>
          <a:xfrm>
            <a:off x="485399" y="1441771"/>
            <a:ext cx="8162925" cy="1172210"/>
          </a:xfrm>
          <a:prstGeom prst="rect">
            <a:avLst/>
          </a:prstGeom>
          <a:noFill/>
          <a:ln>
            <a:noFill/>
          </a:ln>
        </p:spPr>
        <p:txBody>
          <a:bodyPr spcFirstLastPara="1" wrap="square" lIns="0" tIns="25400" rIns="0" bIns="0" anchor="t" anchorCtr="0">
            <a:spAutoFit/>
          </a:bodyPr>
          <a:lstStyle/>
          <a:p>
            <a:pPr marL="12700" marR="68580" lvl="0" indent="0" algn="l" rtl="0">
              <a:lnSpc>
                <a:spcPct val="118000"/>
              </a:lnSpc>
              <a:spcBef>
                <a:spcPts val="0"/>
              </a:spcBef>
              <a:spcAft>
                <a:spcPts val="0"/>
              </a:spcAft>
              <a:buNone/>
            </a:pPr>
            <a:r>
              <a:rPr lang="en-US" sz="1900">
                <a:solidFill>
                  <a:schemeClr val="dk1"/>
                </a:solidFill>
                <a:latin typeface="Arial" panose="020B0604020202020204"/>
                <a:ea typeface="Arial" panose="020B0604020202020204"/>
                <a:cs typeface="Arial" panose="020B0604020202020204"/>
                <a:sym typeface="Arial" panose="020B0604020202020204"/>
              </a:rPr>
              <a:t>Estuvimos	presentes	en	el	</a:t>
            </a:r>
            <a:r>
              <a:rPr lang="en-US" sz="1900" b="1">
                <a:solidFill>
                  <a:schemeClr val="dk1"/>
                </a:solidFill>
                <a:latin typeface="Arial" panose="020B0604020202020204"/>
                <a:ea typeface="Arial" panose="020B0604020202020204"/>
                <a:cs typeface="Arial" panose="020B0604020202020204"/>
                <a:sym typeface="Arial" panose="020B0604020202020204"/>
              </a:rPr>
              <a:t>II	Foro	Distrital	en	Responsabilidad  Empresarial y Sostenibilidad</a:t>
            </a:r>
            <a:r>
              <a:rPr lang="en-US" sz="1900">
                <a:solidFill>
                  <a:schemeClr val="dk1"/>
                </a:solidFill>
                <a:latin typeface="Arial" panose="020B0604020202020204"/>
                <a:ea typeface="Arial" panose="020B0604020202020204"/>
                <a:cs typeface="Arial" panose="020B0604020202020204"/>
                <a:sym typeface="Arial" panose="020B0604020202020204"/>
              </a:rPr>
              <a:t>, en donde se trataron temas referentes a:</a:t>
            </a:r>
            <a:endParaRPr sz="1900">
              <a:solidFill>
                <a:schemeClr val="dk1"/>
              </a:solidFill>
              <a:latin typeface="Arial" panose="020B0604020202020204"/>
              <a:ea typeface="Arial" panose="020B0604020202020204"/>
              <a:cs typeface="Arial" panose="020B0604020202020204"/>
              <a:sym typeface="Arial" panose="020B0604020202020204"/>
            </a:endParaRPr>
          </a:p>
          <a:p>
            <a:pPr marL="12700" marR="5080" lvl="0" indent="0" algn="l" rtl="0">
              <a:lnSpc>
                <a:spcPct val="118000"/>
              </a:lnSpc>
              <a:spcBef>
                <a:spcPts val="0"/>
              </a:spcBef>
              <a:spcAft>
                <a:spcPts val="0"/>
              </a:spcAft>
              <a:buNone/>
            </a:pPr>
            <a:r>
              <a:rPr lang="en-US" sz="1900">
                <a:solidFill>
                  <a:schemeClr val="dk1"/>
                </a:solidFill>
                <a:latin typeface="Arial" panose="020B0604020202020204"/>
                <a:ea typeface="Arial" panose="020B0604020202020204"/>
                <a:cs typeface="Arial" panose="020B0604020202020204"/>
                <a:sym typeface="Arial" panose="020B0604020202020204"/>
              </a:rPr>
              <a:t>-Retos y Oportunidades bajo un enfoque de Energías Renovables y para  incrementar la rentabilidad desde la sostenibilidad socioambiental</a:t>
            </a:r>
            <a:endParaRPr sz="1900">
              <a:solidFill>
                <a:schemeClr val="dk1"/>
              </a:solidFill>
              <a:latin typeface="Arial" panose="020B0604020202020204"/>
              <a:ea typeface="Arial" panose="020B0604020202020204"/>
              <a:cs typeface="Arial" panose="020B0604020202020204"/>
              <a:sym typeface="Arial" panose="020B0604020202020204"/>
            </a:endParaRPr>
          </a:p>
        </p:txBody>
      </p:sp>
      <p:grpSp>
        <p:nvGrpSpPr>
          <p:cNvPr id="1427" name="Google Shape;1427;p95"/>
          <p:cNvGrpSpPr/>
          <p:nvPr/>
        </p:nvGrpSpPr>
        <p:grpSpPr>
          <a:xfrm>
            <a:off x="412381" y="1591314"/>
            <a:ext cx="11780152" cy="4736022"/>
            <a:chOff x="412381" y="1591314"/>
            <a:chExt cx="11780152" cy="4736022"/>
          </a:xfrm>
        </p:grpSpPr>
        <p:sp>
          <p:nvSpPr>
            <p:cNvPr id="1428" name="Google Shape;1428;p95"/>
            <p:cNvSpPr/>
            <p:nvPr/>
          </p:nvSpPr>
          <p:spPr>
            <a:xfrm>
              <a:off x="412381" y="4189166"/>
              <a:ext cx="4001684" cy="2069095"/>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429" name="Google Shape;1429;p95"/>
            <p:cNvSpPr/>
            <p:nvPr/>
          </p:nvSpPr>
          <p:spPr>
            <a:xfrm>
              <a:off x="4787015" y="3071418"/>
              <a:ext cx="5783313" cy="3255918"/>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430" name="Google Shape;1430;p95"/>
            <p:cNvSpPr/>
            <p:nvPr/>
          </p:nvSpPr>
          <p:spPr>
            <a:xfrm>
              <a:off x="10669803" y="1591314"/>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solidFill>
              <a:srgbClr val="83A93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431" name="Google Shape;1431;p95"/>
            <p:cNvSpPr/>
            <p:nvPr/>
          </p:nvSpPr>
          <p:spPr>
            <a:xfrm>
              <a:off x="10669803" y="1591314"/>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432" name="Google Shape;1432;p95"/>
          <p:cNvSpPr txBox="1"/>
          <p:nvPr/>
        </p:nvSpPr>
        <p:spPr>
          <a:xfrm>
            <a:off x="11255308" y="1665466"/>
            <a:ext cx="662940" cy="532130"/>
          </a:xfrm>
          <a:prstGeom prst="rect">
            <a:avLst/>
          </a:prstGeom>
          <a:noFill/>
          <a:ln>
            <a:noFill/>
          </a:ln>
        </p:spPr>
        <p:txBody>
          <a:bodyPr spcFirstLastPara="1" wrap="square" lIns="0" tIns="35550" rIns="0" bIns="0" anchor="t" anchorCtr="0">
            <a:spAutoFit/>
          </a:bodyPr>
          <a:lstStyle/>
          <a:p>
            <a:pPr marL="12700" marR="5080" lvl="0" indent="0" algn="ctr" rtl="0">
              <a:lnSpc>
                <a:spcPct val="106000"/>
              </a:lnSpc>
              <a:spcBef>
                <a:spcPts val="0"/>
              </a:spcBef>
              <a:spcAft>
                <a:spcPts val="0"/>
              </a:spcAft>
              <a:buNone/>
            </a:pPr>
            <a:r>
              <a:rPr lang="en-US" sz="1200">
                <a:solidFill>
                  <a:srgbClr val="FFFFFF"/>
                </a:solidFill>
                <a:latin typeface="Calibri" panose="020F0502020204030204"/>
                <a:ea typeface="Calibri" panose="020F0502020204030204"/>
                <a:cs typeface="Calibri" panose="020F0502020204030204"/>
                <a:sym typeface="Calibri" panose="020F0502020204030204"/>
              </a:rPr>
              <a:t>Categoría  Medio  Ambiente</a:t>
            </a: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433" name="Google Shape;1433;p95"/>
          <p:cNvGrpSpPr/>
          <p:nvPr/>
        </p:nvGrpSpPr>
        <p:grpSpPr>
          <a:xfrm>
            <a:off x="10101329" y="1715334"/>
            <a:ext cx="697865" cy="467359"/>
            <a:chOff x="10101329" y="1715334"/>
            <a:chExt cx="697865" cy="467359"/>
          </a:xfrm>
        </p:grpSpPr>
        <p:sp>
          <p:nvSpPr>
            <p:cNvPr id="1434" name="Google Shape;1434;p95"/>
            <p:cNvSpPr/>
            <p:nvPr/>
          </p:nvSpPr>
          <p:spPr>
            <a:xfrm>
              <a:off x="10101330" y="1715334"/>
              <a:ext cx="697498" cy="466799"/>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435" name="Google Shape;1435;p95"/>
            <p:cNvSpPr/>
            <p:nvPr/>
          </p:nvSpPr>
          <p:spPr>
            <a:xfrm>
              <a:off x="10101329" y="1715334"/>
              <a:ext cx="697865" cy="467359"/>
            </a:xfrm>
            <a:custGeom>
              <a:avLst/>
              <a:gdLst/>
              <a:ahLst/>
              <a:cxnLst/>
              <a:rect l="l" t="t" r="r" b="b"/>
              <a:pathLst>
                <a:path w="697865" h="467360" extrusionOk="0">
                  <a:moveTo>
                    <a:pt x="0" y="233399"/>
                  </a:moveTo>
                  <a:lnTo>
                    <a:pt x="4564" y="195540"/>
                  </a:lnTo>
                  <a:lnTo>
                    <a:pt x="17780" y="159626"/>
                  </a:lnTo>
                  <a:lnTo>
                    <a:pt x="38928" y="126138"/>
                  </a:lnTo>
                  <a:lnTo>
                    <a:pt x="67291" y="95556"/>
                  </a:lnTo>
                  <a:lnTo>
                    <a:pt x="102149" y="68360"/>
                  </a:lnTo>
                  <a:lnTo>
                    <a:pt x="142786" y="45032"/>
                  </a:lnTo>
                  <a:lnTo>
                    <a:pt x="188483" y="26051"/>
                  </a:lnTo>
                  <a:lnTo>
                    <a:pt x="238521" y="11898"/>
                  </a:lnTo>
                  <a:lnTo>
                    <a:pt x="292182" y="3054"/>
                  </a:lnTo>
                  <a:lnTo>
                    <a:pt x="348749" y="0"/>
                  </a:lnTo>
                  <a:lnTo>
                    <a:pt x="405315" y="3054"/>
                  </a:lnTo>
                  <a:lnTo>
                    <a:pt x="458977" y="11898"/>
                  </a:lnTo>
                  <a:lnTo>
                    <a:pt x="509015" y="26051"/>
                  </a:lnTo>
                  <a:lnTo>
                    <a:pt x="554712" y="45032"/>
                  </a:lnTo>
                  <a:lnTo>
                    <a:pt x="595348" y="68360"/>
                  </a:lnTo>
                  <a:lnTo>
                    <a:pt x="630207" y="95556"/>
                  </a:lnTo>
                  <a:lnTo>
                    <a:pt x="658570" y="126138"/>
                  </a:lnTo>
                  <a:lnTo>
                    <a:pt x="679718" y="159626"/>
                  </a:lnTo>
                  <a:lnTo>
                    <a:pt x="692933" y="195540"/>
                  </a:lnTo>
                  <a:lnTo>
                    <a:pt x="697498" y="233399"/>
                  </a:lnTo>
                  <a:lnTo>
                    <a:pt x="692933" y="271257"/>
                  </a:lnTo>
                  <a:lnTo>
                    <a:pt x="679718" y="307171"/>
                  </a:lnTo>
                  <a:lnTo>
                    <a:pt x="658570" y="340659"/>
                  </a:lnTo>
                  <a:lnTo>
                    <a:pt x="630207" y="371241"/>
                  </a:lnTo>
                  <a:lnTo>
                    <a:pt x="595348" y="398437"/>
                  </a:lnTo>
                  <a:lnTo>
                    <a:pt x="554712" y="421766"/>
                  </a:lnTo>
                  <a:lnTo>
                    <a:pt x="509015" y="440747"/>
                  </a:lnTo>
                  <a:lnTo>
                    <a:pt x="458977" y="454900"/>
                  </a:lnTo>
                  <a:lnTo>
                    <a:pt x="405315" y="463744"/>
                  </a:lnTo>
                  <a:lnTo>
                    <a:pt x="348749" y="466799"/>
                  </a:lnTo>
                  <a:lnTo>
                    <a:pt x="292182" y="463744"/>
                  </a:lnTo>
                  <a:lnTo>
                    <a:pt x="238521" y="454900"/>
                  </a:lnTo>
                  <a:lnTo>
                    <a:pt x="188483" y="440747"/>
                  </a:lnTo>
                  <a:lnTo>
                    <a:pt x="142786" y="421766"/>
                  </a:lnTo>
                  <a:lnTo>
                    <a:pt x="102149" y="398437"/>
                  </a:lnTo>
                  <a:lnTo>
                    <a:pt x="67291" y="371241"/>
                  </a:lnTo>
                  <a:lnTo>
                    <a:pt x="38928" y="340659"/>
                  </a:lnTo>
                  <a:lnTo>
                    <a:pt x="17780" y="307171"/>
                  </a:lnTo>
                  <a:lnTo>
                    <a:pt x="4564" y="271257"/>
                  </a:lnTo>
                  <a:lnTo>
                    <a:pt x="0" y="233399"/>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439" name="Shape 1439"/>
        <p:cNvGrpSpPr/>
        <p:nvPr/>
      </p:nvGrpSpPr>
      <p:grpSpPr>
        <a:xfrm>
          <a:off x="0" y="0"/>
          <a:ext cx="0" cy="0"/>
          <a:chOff x="0" y="0"/>
          <a:chExt cx="0" cy="0"/>
        </a:xfrm>
      </p:grpSpPr>
      <p:sp>
        <p:nvSpPr>
          <p:cNvPr id="1440" name="Google Shape;1440;p96"/>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441" name="Google Shape;1441;p96"/>
          <p:cNvSpPr txBox="1"/>
          <p:nvPr>
            <p:ph type="title"/>
          </p:nvPr>
        </p:nvSpPr>
        <p:spPr>
          <a:xfrm>
            <a:off x="2662275" y="566000"/>
            <a:ext cx="7061100" cy="753000"/>
          </a:xfrm>
          <a:prstGeom prst="rect">
            <a:avLst/>
          </a:prstGeom>
          <a:noFill/>
          <a:ln>
            <a:noFill/>
          </a:ln>
        </p:spPr>
        <p:txBody>
          <a:bodyPr spcFirstLastPara="1" wrap="square" lIns="0" tIns="27925" rIns="0" bIns="0" anchor="t" anchorCtr="0">
            <a:spAutoFit/>
          </a:bodyPr>
          <a:lstStyle/>
          <a:p>
            <a:pPr marL="266700" marR="5080" lvl="0" indent="-254635" algn="l" rtl="0">
              <a:lnSpc>
                <a:spcPct val="119000"/>
              </a:lnSpc>
              <a:spcBef>
                <a:spcPts val="0"/>
              </a:spcBef>
              <a:spcAft>
                <a:spcPts val="0"/>
              </a:spcAft>
              <a:buNone/>
            </a:pPr>
            <a:r>
              <a:rPr lang="en-US"/>
              <a:t>1. Comunicación con las partes interesadas  (reconocimientos, participación, quejas)</a:t>
            </a:r>
            <a:endParaRPr lang="en-US"/>
          </a:p>
        </p:txBody>
      </p:sp>
      <p:sp>
        <p:nvSpPr>
          <p:cNvPr id="1442" name="Google Shape;1442;p96"/>
          <p:cNvSpPr txBox="1"/>
          <p:nvPr/>
        </p:nvSpPr>
        <p:spPr>
          <a:xfrm>
            <a:off x="672223" y="2113372"/>
            <a:ext cx="9051300" cy="600600"/>
          </a:xfrm>
          <a:prstGeom prst="rect">
            <a:avLst/>
          </a:prstGeom>
          <a:noFill/>
          <a:ln>
            <a:noFill/>
          </a:ln>
        </p:spPr>
        <p:txBody>
          <a:bodyPr spcFirstLastPara="1" wrap="square" lIns="0" tIns="25400" rIns="0" bIns="0" anchor="t" anchorCtr="0">
            <a:spAutoFit/>
          </a:bodyPr>
          <a:lstStyle/>
          <a:p>
            <a:pPr marL="12700" marR="5080" lvl="0" indent="0" algn="l" rtl="0">
              <a:lnSpc>
                <a:spcPct val="118000"/>
              </a:lnSpc>
              <a:spcBef>
                <a:spcPts val="0"/>
              </a:spcBef>
              <a:spcAft>
                <a:spcPts val="0"/>
              </a:spcAft>
              <a:buNone/>
            </a:pPr>
            <a:r>
              <a:rPr lang="en-US" sz="1900">
                <a:solidFill>
                  <a:schemeClr val="dk1"/>
                </a:solidFill>
                <a:latin typeface="Arial" panose="020B0604020202020204"/>
                <a:ea typeface="Arial" panose="020B0604020202020204"/>
                <a:cs typeface="Arial" panose="020B0604020202020204"/>
                <a:sym typeface="Arial" panose="020B0604020202020204"/>
              </a:rPr>
              <a:t>Participación	en	la	cambiatón	de	la	</a:t>
            </a:r>
            <a:r>
              <a:rPr lang="en-US" sz="1900" b="1">
                <a:solidFill>
                  <a:schemeClr val="dk1"/>
                </a:solidFill>
                <a:latin typeface="Arial" panose="020B0604020202020204"/>
                <a:ea typeface="Arial" panose="020B0604020202020204"/>
                <a:cs typeface="Arial" panose="020B0604020202020204"/>
                <a:sym typeface="Arial" panose="020B0604020202020204"/>
              </a:rPr>
              <a:t>Feria	de	Negocios	Verdes</a:t>
            </a:r>
            <a:r>
              <a:rPr lang="en-US" sz="1900">
                <a:solidFill>
                  <a:schemeClr val="dk1"/>
                </a:solidFill>
                <a:latin typeface="Arial" panose="020B0604020202020204"/>
                <a:ea typeface="Arial" panose="020B0604020202020204"/>
                <a:cs typeface="Arial" panose="020B0604020202020204"/>
                <a:sym typeface="Arial" panose="020B0604020202020204"/>
              </a:rPr>
              <a:t>,	en	el	centro  comercial Titán Plaza entregando material aprovechable el día 16 de noviembre.</a:t>
            </a:r>
            <a:endParaRPr sz="1900">
              <a:solidFill>
                <a:schemeClr val="dk1"/>
              </a:solidFill>
              <a:latin typeface="Arial" panose="020B0604020202020204"/>
              <a:ea typeface="Arial" panose="020B0604020202020204"/>
              <a:cs typeface="Arial" panose="020B0604020202020204"/>
              <a:sym typeface="Arial" panose="020B0604020202020204"/>
            </a:endParaRPr>
          </a:p>
        </p:txBody>
      </p:sp>
      <p:grpSp>
        <p:nvGrpSpPr>
          <p:cNvPr id="1443" name="Google Shape;1443;p96"/>
          <p:cNvGrpSpPr/>
          <p:nvPr/>
        </p:nvGrpSpPr>
        <p:grpSpPr>
          <a:xfrm>
            <a:off x="858798" y="1507089"/>
            <a:ext cx="11333785" cy="4778022"/>
            <a:chOff x="858798" y="1507089"/>
            <a:chExt cx="11333785" cy="4778022"/>
          </a:xfrm>
        </p:grpSpPr>
        <p:sp>
          <p:nvSpPr>
            <p:cNvPr id="1444" name="Google Shape;1444;p96"/>
            <p:cNvSpPr/>
            <p:nvPr/>
          </p:nvSpPr>
          <p:spPr>
            <a:xfrm>
              <a:off x="858798" y="3173668"/>
              <a:ext cx="5620138" cy="3111443"/>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445" name="Google Shape;1445;p96"/>
            <p:cNvSpPr/>
            <p:nvPr/>
          </p:nvSpPr>
          <p:spPr>
            <a:xfrm>
              <a:off x="6641561" y="3173668"/>
              <a:ext cx="3204418" cy="3111443"/>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446" name="Google Shape;1446;p96"/>
            <p:cNvSpPr/>
            <p:nvPr/>
          </p:nvSpPr>
          <p:spPr>
            <a:xfrm>
              <a:off x="10669853" y="1507089"/>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solidFill>
              <a:srgbClr val="83A93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447" name="Google Shape;1447;p96"/>
            <p:cNvSpPr/>
            <p:nvPr/>
          </p:nvSpPr>
          <p:spPr>
            <a:xfrm>
              <a:off x="10669853" y="1507089"/>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448" name="Google Shape;1448;p96"/>
          <p:cNvSpPr txBox="1"/>
          <p:nvPr/>
        </p:nvSpPr>
        <p:spPr>
          <a:xfrm>
            <a:off x="11255308" y="1581237"/>
            <a:ext cx="662940" cy="532130"/>
          </a:xfrm>
          <a:prstGeom prst="rect">
            <a:avLst/>
          </a:prstGeom>
          <a:noFill/>
          <a:ln>
            <a:noFill/>
          </a:ln>
        </p:spPr>
        <p:txBody>
          <a:bodyPr spcFirstLastPara="1" wrap="square" lIns="0" tIns="35550" rIns="0" bIns="0" anchor="t" anchorCtr="0">
            <a:spAutoFit/>
          </a:bodyPr>
          <a:lstStyle/>
          <a:p>
            <a:pPr marL="12700" marR="5080" lvl="0" indent="0" algn="ctr" rtl="0">
              <a:lnSpc>
                <a:spcPct val="106000"/>
              </a:lnSpc>
              <a:spcBef>
                <a:spcPts val="0"/>
              </a:spcBef>
              <a:spcAft>
                <a:spcPts val="0"/>
              </a:spcAft>
              <a:buNone/>
            </a:pPr>
            <a:r>
              <a:rPr lang="en-US" sz="1200">
                <a:solidFill>
                  <a:srgbClr val="FFFFFF"/>
                </a:solidFill>
                <a:latin typeface="Calibri" panose="020F0502020204030204"/>
                <a:ea typeface="Calibri" panose="020F0502020204030204"/>
                <a:cs typeface="Calibri" panose="020F0502020204030204"/>
                <a:sym typeface="Calibri" panose="020F0502020204030204"/>
              </a:rPr>
              <a:t>Categoría  Medio  Ambiente</a:t>
            </a: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449" name="Google Shape;1449;p96"/>
          <p:cNvGrpSpPr/>
          <p:nvPr/>
        </p:nvGrpSpPr>
        <p:grpSpPr>
          <a:xfrm>
            <a:off x="10101379" y="1631109"/>
            <a:ext cx="697865" cy="467359"/>
            <a:chOff x="10101379" y="1631109"/>
            <a:chExt cx="697865" cy="467359"/>
          </a:xfrm>
        </p:grpSpPr>
        <p:sp>
          <p:nvSpPr>
            <p:cNvPr id="1450" name="Google Shape;1450;p96"/>
            <p:cNvSpPr/>
            <p:nvPr/>
          </p:nvSpPr>
          <p:spPr>
            <a:xfrm>
              <a:off x="10101379" y="1631109"/>
              <a:ext cx="697498" cy="466799"/>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451" name="Google Shape;1451;p96"/>
            <p:cNvSpPr/>
            <p:nvPr/>
          </p:nvSpPr>
          <p:spPr>
            <a:xfrm>
              <a:off x="10101379" y="1631109"/>
              <a:ext cx="697865" cy="467359"/>
            </a:xfrm>
            <a:custGeom>
              <a:avLst/>
              <a:gdLst/>
              <a:ahLst/>
              <a:cxnLst/>
              <a:rect l="l" t="t" r="r" b="b"/>
              <a:pathLst>
                <a:path w="697865" h="467360" extrusionOk="0">
                  <a:moveTo>
                    <a:pt x="0" y="233399"/>
                  </a:moveTo>
                  <a:lnTo>
                    <a:pt x="4564" y="195540"/>
                  </a:lnTo>
                  <a:lnTo>
                    <a:pt x="17780" y="159626"/>
                  </a:lnTo>
                  <a:lnTo>
                    <a:pt x="38928" y="126138"/>
                  </a:lnTo>
                  <a:lnTo>
                    <a:pt x="67291" y="95556"/>
                  </a:lnTo>
                  <a:lnTo>
                    <a:pt x="102149" y="68360"/>
                  </a:lnTo>
                  <a:lnTo>
                    <a:pt x="142786" y="45032"/>
                  </a:lnTo>
                  <a:lnTo>
                    <a:pt x="188483" y="26051"/>
                  </a:lnTo>
                  <a:lnTo>
                    <a:pt x="238521" y="11898"/>
                  </a:lnTo>
                  <a:lnTo>
                    <a:pt x="292182" y="3054"/>
                  </a:lnTo>
                  <a:lnTo>
                    <a:pt x="348749" y="0"/>
                  </a:lnTo>
                  <a:lnTo>
                    <a:pt x="405315" y="3054"/>
                  </a:lnTo>
                  <a:lnTo>
                    <a:pt x="458977" y="11898"/>
                  </a:lnTo>
                  <a:lnTo>
                    <a:pt x="509015" y="26051"/>
                  </a:lnTo>
                  <a:lnTo>
                    <a:pt x="554712" y="45032"/>
                  </a:lnTo>
                  <a:lnTo>
                    <a:pt x="595348" y="68360"/>
                  </a:lnTo>
                  <a:lnTo>
                    <a:pt x="630207" y="95556"/>
                  </a:lnTo>
                  <a:lnTo>
                    <a:pt x="658570" y="126138"/>
                  </a:lnTo>
                  <a:lnTo>
                    <a:pt x="679718" y="159626"/>
                  </a:lnTo>
                  <a:lnTo>
                    <a:pt x="692933" y="195540"/>
                  </a:lnTo>
                  <a:lnTo>
                    <a:pt x="697498" y="233399"/>
                  </a:lnTo>
                  <a:lnTo>
                    <a:pt x="692933" y="271257"/>
                  </a:lnTo>
                  <a:lnTo>
                    <a:pt x="679718" y="307171"/>
                  </a:lnTo>
                  <a:lnTo>
                    <a:pt x="658570" y="340659"/>
                  </a:lnTo>
                  <a:lnTo>
                    <a:pt x="630207" y="371241"/>
                  </a:lnTo>
                  <a:lnTo>
                    <a:pt x="595348" y="398437"/>
                  </a:lnTo>
                  <a:lnTo>
                    <a:pt x="554712" y="421766"/>
                  </a:lnTo>
                  <a:lnTo>
                    <a:pt x="509015" y="440747"/>
                  </a:lnTo>
                  <a:lnTo>
                    <a:pt x="458977" y="454900"/>
                  </a:lnTo>
                  <a:lnTo>
                    <a:pt x="405315" y="463744"/>
                  </a:lnTo>
                  <a:lnTo>
                    <a:pt x="348749" y="466799"/>
                  </a:lnTo>
                  <a:lnTo>
                    <a:pt x="292182" y="463744"/>
                  </a:lnTo>
                  <a:lnTo>
                    <a:pt x="238521" y="454900"/>
                  </a:lnTo>
                  <a:lnTo>
                    <a:pt x="188483" y="440747"/>
                  </a:lnTo>
                  <a:lnTo>
                    <a:pt x="142786" y="421766"/>
                  </a:lnTo>
                  <a:lnTo>
                    <a:pt x="102149" y="398437"/>
                  </a:lnTo>
                  <a:lnTo>
                    <a:pt x="67291" y="371241"/>
                  </a:lnTo>
                  <a:lnTo>
                    <a:pt x="38928" y="340659"/>
                  </a:lnTo>
                  <a:lnTo>
                    <a:pt x="17780" y="307171"/>
                  </a:lnTo>
                  <a:lnTo>
                    <a:pt x="4564" y="271257"/>
                  </a:lnTo>
                  <a:lnTo>
                    <a:pt x="0" y="233399"/>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455" name="Shape 1455"/>
        <p:cNvGrpSpPr/>
        <p:nvPr/>
      </p:nvGrpSpPr>
      <p:grpSpPr>
        <a:xfrm>
          <a:off x="0" y="0"/>
          <a:ext cx="0" cy="0"/>
          <a:chOff x="0" y="0"/>
          <a:chExt cx="0" cy="0"/>
        </a:xfrm>
      </p:grpSpPr>
      <p:sp>
        <p:nvSpPr>
          <p:cNvPr id="1456" name="Google Shape;1456;p97"/>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457" name="Google Shape;1457;p97"/>
          <p:cNvSpPr txBox="1"/>
          <p:nvPr>
            <p:ph type="title"/>
          </p:nvPr>
        </p:nvSpPr>
        <p:spPr>
          <a:xfrm>
            <a:off x="2064197" y="215984"/>
            <a:ext cx="8063604" cy="939800"/>
          </a:xfrm>
          <a:prstGeom prst="rect">
            <a:avLst/>
          </a:prstGeom>
          <a:noFill/>
          <a:ln>
            <a:noFill/>
          </a:ln>
        </p:spPr>
        <p:txBody>
          <a:bodyPr spcFirstLastPara="1" wrap="square" lIns="0" tIns="206975" rIns="0" bIns="0" anchor="t" anchorCtr="0">
            <a:spAutoFit/>
          </a:bodyPr>
          <a:lstStyle/>
          <a:p>
            <a:pPr marL="1786255" marR="5080" lvl="0" indent="-254635" algn="l" rtl="0">
              <a:lnSpc>
                <a:spcPct val="119000"/>
              </a:lnSpc>
              <a:spcBef>
                <a:spcPts val="0"/>
              </a:spcBef>
              <a:spcAft>
                <a:spcPts val="0"/>
              </a:spcAft>
              <a:buNone/>
            </a:pPr>
            <a:r>
              <a:rPr lang="en-US"/>
              <a:t>1. Comunicación con las partes interesadas  (reconocimientos, participación, quejas)</a:t>
            </a:r>
            <a:endParaRPr lang="en-US"/>
          </a:p>
        </p:txBody>
      </p:sp>
      <p:sp>
        <p:nvSpPr>
          <p:cNvPr id="1458" name="Google Shape;1458;p97"/>
          <p:cNvSpPr txBox="1"/>
          <p:nvPr/>
        </p:nvSpPr>
        <p:spPr>
          <a:xfrm>
            <a:off x="662348" y="3042799"/>
            <a:ext cx="3512820" cy="654050"/>
          </a:xfrm>
          <a:prstGeom prst="rect">
            <a:avLst/>
          </a:prstGeom>
          <a:noFill/>
          <a:ln>
            <a:noFill/>
          </a:ln>
        </p:spPr>
        <p:txBody>
          <a:bodyPr spcFirstLastPara="1" wrap="square" lIns="0" tIns="12700" rIns="0" bIns="0" anchor="t" anchorCtr="0">
            <a:spAutoFit/>
          </a:bodyPr>
          <a:lstStyle/>
          <a:p>
            <a:pPr marL="12700" marR="5080" lvl="0" indent="0" algn="l" rtl="0">
              <a:lnSpc>
                <a:spcPct val="115000"/>
              </a:lnSpc>
              <a:spcBef>
                <a:spcPts val="0"/>
              </a:spcBef>
              <a:spcAft>
                <a:spcPts val="0"/>
              </a:spcAft>
              <a:buNone/>
            </a:pPr>
            <a:r>
              <a:rPr lang="en-US" sz="1800">
                <a:solidFill>
                  <a:schemeClr val="dk1"/>
                </a:solidFill>
                <a:latin typeface="Arial" panose="020B0604020202020204"/>
                <a:ea typeface="Arial" panose="020B0604020202020204"/>
                <a:cs typeface="Arial" panose="020B0604020202020204"/>
                <a:sym typeface="Arial" panose="020B0604020202020204"/>
              </a:rPr>
              <a:t>Recibimos un reconocimiento por  parte de la Secretaría Distrital de</a:t>
            </a:r>
            <a:endParaRPr sz="1800">
              <a:solidFill>
                <a:schemeClr val="dk1"/>
              </a:solidFill>
              <a:latin typeface="Arial" panose="020B0604020202020204"/>
              <a:ea typeface="Arial" panose="020B0604020202020204"/>
              <a:cs typeface="Arial" panose="020B0604020202020204"/>
              <a:sym typeface="Arial" panose="020B0604020202020204"/>
            </a:endParaRPr>
          </a:p>
        </p:txBody>
      </p:sp>
      <p:sp>
        <p:nvSpPr>
          <p:cNvPr id="1459" name="Google Shape;1459;p97"/>
          <p:cNvSpPr txBox="1"/>
          <p:nvPr/>
        </p:nvSpPr>
        <p:spPr>
          <a:xfrm>
            <a:off x="1884607" y="3671448"/>
            <a:ext cx="1118235" cy="654050"/>
          </a:xfrm>
          <a:prstGeom prst="rect">
            <a:avLst/>
          </a:prstGeom>
          <a:noFill/>
          <a:ln>
            <a:noFill/>
          </a:ln>
        </p:spPr>
        <p:txBody>
          <a:bodyPr spcFirstLastPara="1" wrap="square" lIns="0" tIns="52700" rIns="0" bIns="0" anchor="t" anchorCtr="0">
            <a:spAutoFit/>
          </a:bodyPr>
          <a:lstStyle/>
          <a:p>
            <a:pPr marL="131445" marR="0" lvl="0" indent="0" algn="l" rtl="0">
              <a:lnSpc>
                <a:spcPct val="100000"/>
              </a:lnSpc>
              <a:spcBef>
                <a:spcPts val="0"/>
              </a:spcBef>
              <a:spcAft>
                <a:spcPts val="0"/>
              </a:spcAft>
              <a:buNone/>
            </a:pPr>
            <a:r>
              <a:rPr lang="en-US" sz="1800">
                <a:solidFill>
                  <a:schemeClr val="dk1"/>
                </a:solidFill>
                <a:latin typeface="Arial" panose="020B0604020202020204"/>
                <a:ea typeface="Arial" panose="020B0604020202020204"/>
                <a:cs typeface="Arial" panose="020B0604020202020204"/>
                <a:sym typeface="Arial" panose="020B0604020202020204"/>
              </a:rPr>
              <a:t>a	la</a:t>
            </a:r>
            <a:endParaRPr sz="1800">
              <a:solidFill>
                <a:schemeClr val="dk1"/>
              </a:solidFill>
              <a:latin typeface="Arial" panose="020B0604020202020204"/>
              <a:ea typeface="Arial" panose="020B0604020202020204"/>
              <a:cs typeface="Arial" panose="020B0604020202020204"/>
              <a:sym typeface="Arial" panose="020B0604020202020204"/>
            </a:endParaRPr>
          </a:p>
          <a:p>
            <a:pPr marL="12700" marR="0" lvl="0" indent="0" algn="l" rtl="0">
              <a:lnSpc>
                <a:spcPct val="100000"/>
              </a:lnSpc>
              <a:spcBef>
                <a:spcPts val="315"/>
              </a:spcBef>
              <a:spcAft>
                <a:spcPts val="0"/>
              </a:spcAft>
              <a:buNone/>
            </a:pPr>
            <a:r>
              <a:rPr lang="en-US" sz="1800">
                <a:solidFill>
                  <a:schemeClr val="dk1"/>
                </a:solidFill>
                <a:latin typeface="Arial" panose="020B0604020202020204"/>
                <a:ea typeface="Arial" panose="020B0604020202020204"/>
                <a:cs typeface="Arial" panose="020B0604020202020204"/>
                <a:sym typeface="Arial" panose="020B0604020202020204"/>
              </a:rPr>
              <a:t>generando</a:t>
            </a:r>
            <a:endParaRPr sz="1800">
              <a:solidFill>
                <a:schemeClr val="dk1"/>
              </a:solidFill>
              <a:latin typeface="Arial" panose="020B0604020202020204"/>
              <a:ea typeface="Arial" panose="020B0604020202020204"/>
              <a:cs typeface="Arial" panose="020B0604020202020204"/>
              <a:sym typeface="Arial" panose="020B0604020202020204"/>
            </a:endParaRPr>
          </a:p>
        </p:txBody>
      </p:sp>
      <p:sp>
        <p:nvSpPr>
          <p:cNvPr id="1460" name="Google Shape;1460;p97"/>
          <p:cNvSpPr txBox="1"/>
          <p:nvPr/>
        </p:nvSpPr>
        <p:spPr>
          <a:xfrm>
            <a:off x="3066354" y="3671448"/>
            <a:ext cx="1108075" cy="654050"/>
          </a:xfrm>
          <a:prstGeom prst="rect">
            <a:avLst/>
          </a:prstGeom>
          <a:noFill/>
          <a:ln>
            <a:noFill/>
          </a:ln>
        </p:spPr>
        <p:txBody>
          <a:bodyPr spcFirstLastPara="1" wrap="square" lIns="0" tIns="12700" rIns="0" bIns="0" anchor="t" anchorCtr="0">
            <a:spAutoFit/>
          </a:bodyPr>
          <a:lstStyle/>
          <a:p>
            <a:pPr marL="91440" marR="5080" lvl="0" indent="-79375" algn="l" rtl="0">
              <a:lnSpc>
                <a:spcPct val="115000"/>
              </a:lnSpc>
              <a:spcBef>
                <a:spcPts val="0"/>
              </a:spcBef>
              <a:spcAft>
                <a:spcPts val="0"/>
              </a:spcAft>
              <a:buNone/>
            </a:pPr>
            <a:r>
              <a:rPr lang="en-US" sz="1800">
                <a:solidFill>
                  <a:schemeClr val="dk1"/>
                </a:solidFill>
                <a:latin typeface="Arial" panose="020B0604020202020204"/>
                <a:ea typeface="Arial" panose="020B0604020202020204"/>
                <a:cs typeface="Arial" panose="020B0604020202020204"/>
                <a:sym typeface="Arial" panose="020B0604020202020204"/>
              </a:rPr>
              <a:t>excelencia  desarrollo</a:t>
            </a:r>
            <a:endParaRPr sz="1800">
              <a:solidFill>
                <a:schemeClr val="dk1"/>
              </a:solidFill>
              <a:latin typeface="Arial" panose="020B0604020202020204"/>
              <a:ea typeface="Arial" panose="020B0604020202020204"/>
              <a:cs typeface="Arial" panose="020B0604020202020204"/>
              <a:sym typeface="Arial" panose="020B0604020202020204"/>
            </a:endParaRPr>
          </a:p>
        </p:txBody>
      </p:sp>
      <p:sp>
        <p:nvSpPr>
          <p:cNvPr id="1461" name="Google Shape;1461;p97"/>
          <p:cNvSpPr txBox="1"/>
          <p:nvPr/>
        </p:nvSpPr>
        <p:spPr>
          <a:xfrm>
            <a:off x="662348" y="3671448"/>
            <a:ext cx="1079500" cy="968375"/>
          </a:xfrm>
          <a:prstGeom prst="rect">
            <a:avLst/>
          </a:prstGeom>
          <a:noFill/>
          <a:ln>
            <a:noFill/>
          </a:ln>
        </p:spPr>
        <p:txBody>
          <a:bodyPr spcFirstLastPara="1" wrap="square" lIns="0" tIns="12700" rIns="0" bIns="0" anchor="t" anchorCtr="0">
            <a:spAutoFit/>
          </a:bodyPr>
          <a:lstStyle/>
          <a:p>
            <a:pPr marL="12700" marR="5080" lvl="0" indent="0" algn="l" rtl="0">
              <a:lnSpc>
                <a:spcPct val="115000"/>
              </a:lnSpc>
              <a:spcBef>
                <a:spcPts val="0"/>
              </a:spcBef>
              <a:spcAft>
                <a:spcPts val="0"/>
              </a:spcAft>
              <a:buNone/>
            </a:pPr>
            <a:r>
              <a:rPr lang="en-US" sz="1800">
                <a:solidFill>
                  <a:schemeClr val="dk1"/>
                </a:solidFill>
                <a:latin typeface="Arial" panose="020B0604020202020204"/>
                <a:ea typeface="Arial" panose="020B0604020202020204"/>
                <a:cs typeface="Arial" panose="020B0604020202020204"/>
                <a:sym typeface="Arial" panose="020B0604020202020204"/>
              </a:rPr>
              <a:t>Ambiente  ambiental,  sostenible</a:t>
            </a:r>
            <a:endParaRPr sz="1800">
              <a:solidFill>
                <a:schemeClr val="dk1"/>
              </a:solidFill>
              <a:latin typeface="Arial" panose="020B0604020202020204"/>
              <a:ea typeface="Arial" panose="020B0604020202020204"/>
              <a:cs typeface="Arial" panose="020B0604020202020204"/>
              <a:sym typeface="Arial" panose="020B0604020202020204"/>
            </a:endParaRPr>
          </a:p>
        </p:txBody>
      </p:sp>
      <p:grpSp>
        <p:nvGrpSpPr>
          <p:cNvPr id="1462" name="Google Shape;1462;p97"/>
          <p:cNvGrpSpPr/>
          <p:nvPr/>
        </p:nvGrpSpPr>
        <p:grpSpPr>
          <a:xfrm>
            <a:off x="4736590" y="1604264"/>
            <a:ext cx="7455993" cy="4538698"/>
            <a:chOff x="4736590" y="1604264"/>
            <a:chExt cx="7455993" cy="4538698"/>
          </a:xfrm>
        </p:grpSpPr>
        <p:sp>
          <p:nvSpPr>
            <p:cNvPr id="1463" name="Google Shape;1463;p97"/>
            <p:cNvSpPr/>
            <p:nvPr/>
          </p:nvSpPr>
          <p:spPr>
            <a:xfrm>
              <a:off x="4736590" y="1728271"/>
              <a:ext cx="4910940" cy="4414691"/>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464" name="Google Shape;1464;p97"/>
            <p:cNvSpPr/>
            <p:nvPr/>
          </p:nvSpPr>
          <p:spPr>
            <a:xfrm>
              <a:off x="10669853" y="1604264"/>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solidFill>
              <a:srgbClr val="83A93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465" name="Google Shape;1465;p97"/>
            <p:cNvSpPr/>
            <p:nvPr/>
          </p:nvSpPr>
          <p:spPr>
            <a:xfrm>
              <a:off x="10669853" y="1604264"/>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466" name="Google Shape;1466;p97"/>
          <p:cNvSpPr txBox="1"/>
          <p:nvPr/>
        </p:nvSpPr>
        <p:spPr>
          <a:xfrm>
            <a:off x="11255308" y="1678410"/>
            <a:ext cx="662940" cy="532130"/>
          </a:xfrm>
          <a:prstGeom prst="rect">
            <a:avLst/>
          </a:prstGeom>
          <a:noFill/>
          <a:ln>
            <a:noFill/>
          </a:ln>
        </p:spPr>
        <p:txBody>
          <a:bodyPr spcFirstLastPara="1" wrap="square" lIns="0" tIns="35550" rIns="0" bIns="0" anchor="t" anchorCtr="0">
            <a:spAutoFit/>
          </a:bodyPr>
          <a:lstStyle/>
          <a:p>
            <a:pPr marL="12700" marR="5080" lvl="0" indent="0" algn="ctr" rtl="0">
              <a:lnSpc>
                <a:spcPct val="106000"/>
              </a:lnSpc>
              <a:spcBef>
                <a:spcPts val="0"/>
              </a:spcBef>
              <a:spcAft>
                <a:spcPts val="0"/>
              </a:spcAft>
              <a:buNone/>
            </a:pPr>
            <a:r>
              <a:rPr lang="en-US" sz="1200">
                <a:solidFill>
                  <a:srgbClr val="FFFFFF"/>
                </a:solidFill>
                <a:latin typeface="Calibri" panose="020F0502020204030204"/>
                <a:ea typeface="Calibri" panose="020F0502020204030204"/>
                <a:cs typeface="Calibri" panose="020F0502020204030204"/>
                <a:sym typeface="Calibri" panose="020F0502020204030204"/>
              </a:rPr>
              <a:t>Categoría  Medio  Ambiente</a:t>
            </a: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467" name="Google Shape;1467;p97"/>
          <p:cNvGrpSpPr/>
          <p:nvPr/>
        </p:nvGrpSpPr>
        <p:grpSpPr>
          <a:xfrm>
            <a:off x="10101379" y="1728284"/>
            <a:ext cx="697865" cy="467359"/>
            <a:chOff x="10101379" y="1728284"/>
            <a:chExt cx="697865" cy="467359"/>
          </a:xfrm>
        </p:grpSpPr>
        <p:sp>
          <p:nvSpPr>
            <p:cNvPr id="1468" name="Google Shape;1468;p97"/>
            <p:cNvSpPr/>
            <p:nvPr/>
          </p:nvSpPr>
          <p:spPr>
            <a:xfrm>
              <a:off x="10101379" y="1728284"/>
              <a:ext cx="697498" cy="466799"/>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469" name="Google Shape;1469;p97"/>
            <p:cNvSpPr/>
            <p:nvPr/>
          </p:nvSpPr>
          <p:spPr>
            <a:xfrm>
              <a:off x="10101379" y="1728284"/>
              <a:ext cx="697865" cy="467359"/>
            </a:xfrm>
            <a:custGeom>
              <a:avLst/>
              <a:gdLst/>
              <a:ahLst/>
              <a:cxnLst/>
              <a:rect l="l" t="t" r="r" b="b"/>
              <a:pathLst>
                <a:path w="697865" h="467360" extrusionOk="0">
                  <a:moveTo>
                    <a:pt x="0" y="233399"/>
                  </a:moveTo>
                  <a:lnTo>
                    <a:pt x="4564" y="195540"/>
                  </a:lnTo>
                  <a:lnTo>
                    <a:pt x="17780" y="159626"/>
                  </a:lnTo>
                  <a:lnTo>
                    <a:pt x="38928" y="126138"/>
                  </a:lnTo>
                  <a:lnTo>
                    <a:pt x="67291" y="95556"/>
                  </a:lnTo>
                  <a:lnTo>
                    <a:pt x="102149" y="68360"/>
                  </a:lnTo>
                  <a:lnTo>
                    <a:pt x="142786" y="45032"/>
                  </a:lnTo>
                  <a:lnTo>
                    <a:pt x="188483" y="26051"/>
                  </a:lnTo>
                  <a:lnTo>
                    <a:pt x="238521" y="11898"/>
                  </a:lnTo>
                  <a:lnTo>
                    <a:pt x="292182" y="3054"/>
                  </a:lnTo>
                  <a:lnTo>
                    <a:pt x="348749" y="0"/>
                  </a:lnTo>
                  <a:lnTo>
                    <a:pt x="405315" y="3054"/>
                  </a:lnTo>
                  <a:lnTo>
                    <a:pt x="458977" y="11898"/>
                  </a:lnTo>
                  <a:lnTo>
                    <a:pt x="509015" y="26051"/>
                  </a:lnTo>
                  <a:lnTo>
                    <a:pt x="554712" y="45032"/>
                  </a:lnTo>
                  <a:lnTo>
                    <a:pt x="595348" y="68360"/>
                  </a:lnTo>
                  <a:lnTo>
                    <a:pt x="630207" y="95556"/>
                  </a:lnTo>
                  <a:lnTo>
                    <a:pt x="658570" y="126138"/>
                  </a:lnTo>
                  <a:lnTo>
                    <a:pt x="679718" y="159626"/>
                  </a:lnTo>
                  <a:lnTo>
                    <a:pt x="692933" y="195540"/>
                  </a:lnTo>
                  <a:lnTo>
                    <a:pt x="697498" y="233399"/>
                  </a:lnTo>
                  <a:lnTo>
                    <a:pt x="692933" y="271257"/>
                  </a:lnTo>
                  <a:lnTo>
                    <a:pt x="679718" y="307171"/>
                  </a:lnTo>
                  <a:lnTo>
                    <a:pt x="658570" y="340659"/>
                  </a:lnTo>
                  <a:lnTo>
                    <a:pt x="630207" y="371241"/>
                  </a:lnTo>
                  <a:lnTo>
                    <a:pt x="595348" y="398437"/>
                  </a:lnTo>
                  <a:lnTo>
                    <a:pt x="554712" y="421766"/>
                  </a:lnTo>
                  <a:lnTo>
                    <a:pt x="509015" y="440747"/>
                  </a:lnTo>
                  <a:lnTo>
                    <a:pt x="458977" y="454900"/>
                  </a:lnTo>
                  <a:lnTo>
                    <a:pt x="405315" y="463744"/>
                  </a:lnTo>
                  <a:lnTo>
                    <a:pt x="348749" y="466799"/>
                  </a:lnTo>
                  <a:lnTo>
                    <a:pt x="292182" y="463744"/>
                  </a:lnTo>
                  <a:lnTo>
                    <a:pt x="238521" y="454900"/>
                  </a:lnTo>
                  <a:lnTo>
                    <a:pt x="188483" y="440747"/>
                  </a:lnTo>
                  <a:lnTo>
                    <a:pt x="142786" y="421766"/>
                  </a:lnTo>
                  <a:lnTo>
                    <a:pt x="102149" y="398437"/>
                  </a:lnTo>
                  <a:lnTo>
                    <a:pt x="67291" y="371241"/>
                  </a:lnTo>
                  <a:lnTo>
                    <a:pt x="38928" y="340659"/>
                  </a:lnTo>
                  <a:lnTo>
                    <a:pt x="17780" y="307171"/>
                  </a:lnTo>
                  <a:lnTo>
                    <a:pt x="4564" y="271257"/>
                  </a:lnTo>
                  <a:lnTo>
                    <a:pt x="0" y="233399"/>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473" name="Shape 1473"/>
        <p:cNvGrpSpPr/>
        <p:nvPr/>
      </p:nvGrpSpPr>
      <p:grpSpPr>
        <a:xfrm>
          <a:off x="0" y="0"/>
          <a:ext cx="0" cy="0"/>
          <a:chOff x="0" y="0"/>
          <a:chExt cx="0" cy="0"/>
        </a:xfrm>
      </p:grpSpPr>
      <p:sp>
        <p:nvSpPr>
          <p:cNvPr id="1474" name="Google Shape;1474;p98"/>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475" name="Google Shape;1475;p98"/>
          <p:cNvSpPr txBox="1"/>
          <p:nvPr>
            <p:ph type="title"/>
          </p:nvPr>
        </p:nvSpPr>
        <p:spPr>
          <a:xfrm>
            <a:off x="3797283" y="446108"/>
            <a:ext cx="6098540" cy="39116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t>Desempeño Ambiental de la Organización</a:t>
            </a:r>
            <a:endParaRPr lang="en-US"/>
          </a:p>
        </p:txBody>
      </p:sp>
      <p:sp>
        <p:nvSpPr>
          <p:cNvPr id="1476" name="Google Shape;1476;p98"/>
          <p:cNvSpPr txBox="1"/>
          <p:nvPr/>
        </p:nvSpPr>
        <p:spPr>
          <a:xfrm>
            <a:off x="1439707" y="1624085"/>
            <a:ext cx="3524885" cy="33020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2000">
                <a:solidFill>
                  <a:schemeClr val="dk1"/>
                </a:solidFill>
                <a:latin typeface="Calibri" panose="020F0502020204030204"/>
                <a:ea typeface="Calibri" panose="020F0502020204030204"/>
                <a:cs typeface="Calibri" panose="020F0502020204030204"/>
                <a:sym typeface="Calibri" panose="020F0502020204030204"/>
              </a:rPr>
              <a:t>Durante este año la coordinación</a:t>
            </a:r>
            <a:endParaRPr sz="20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477" name="Google Shape;1477;p98"/>
          <p:cNvSpPr txBox="1"/>
          <p:nvPr/>
        </p:nvSpPr>
        <p:spPr>
          <a:xfrm>
            <a:off x="1397416" y="1918089"/>
            <a:ext cx="3566795" cy="3397885"/>
          </a:xfrm>
          <a:prstGeom prst="rect">
            <a:avLst/>
          </a:prstGeom>
          <a:noFill/>
          <a:ln>
            <a:noFill/>
          </a:ln>
        </p:spPr>
        <p:txBody>
          <a:bodyPr spcFirstLastPara="1" wrap="square" lIns="0" tIns="12700" rIns="0" bIns="0" anchor="t" anchorCtr="0">
            <a:spAutoFit/>
          </a:bodyPr>
          <a:lstStyle/>
          <a:p>
            <a:pPr marL="12700" marR="5080" lvl="0" indent="0" algn="just" rtl="0">
              <a:lnSpc>
                <a:spcPct val="100000"/>
              </a:lnSpc>
              <a:spcBef>
                <a:spcPts val="0"/>
              </a:spcBef>
              <a:spcAft>
                <a:spcPts val="0"/>
              </a:spcAft>
              <a:buNone/>
            </a:pPr>
            <a:r>
              <a:rPr lang="en-US" sz="2000">
                <a:solidFill>
                  <a:schemeClr val="dk1"/>
                </a:solidFill>
                <a:latin typeface="Calibri" panose="020F0502020204030204"/>
                <a:ea typeface="Calibri" panose="020F0502020204030204"/>
                <a:cs typeface="Calibri" panose="020F0502020204030204"/>
                <a:sym typeface="Calibri" panose="020F0502020204030204"/>
              </a:rPr>
              <a:t>ambiental de VISE LTDA utilizó  diferentes estrategias para que el  personal de la organización  adoptará mejores prácticas para  el consumo del agua, el consumo  de la energía, logrando una mejor  separación en la fuente de los </a:t>
            </a:r>
            <a:r>
              <a:rPr lang="es-ES" altLang="en-US" sz="2000">
                <a:solidFill>
                  <a:schemeClr val="dk1"/>
                </a:solidFill>
                <a:latin typeface="Calibri" panose="020F0502020204030204"/>
                <a:ea typeface="Calibri" panose="020F0502020204030204"/>
                <a:cs typeface="Calibri" panose="020F0502020204030204"/>
                <a:sym typeface="Calibri" panose="020F0502020204030204"/>
              </a:rPr>
              <a:t>residuos sólidos y peligrosos, ademas del control de las emisiones atmosféricos del parque automotor .</a:t>
            </a:r>
            <a:endParaRPr lang="es-ES" altLang="en-US" sz="20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483" name="Google Shape;1483;p98"/>
          <p:cNvGrpSpPr/>
          <p:nvPr/>
        </p:nvGrpSpPr>
        <p:grpSpPr>
          <a:xfrm>
            <a:off x="5825988" y="1217590"/>
            <a:ext cx="6366695" cy="3672574"/>
            <a:chOff x="5825988" y="1217590"/>
            <a:chExt cx="6366695" cy="3672574"/>
          </a:xfrm>
        </p:grpSpPr>
        <p:sp>
          <p:nvSpPr>
            <p:cNvPr id="1484" name="Google Shape;1484;p98"/>
            <p:cNvSpPr/>
            <p:nvPr/>
          </p:nvSpPr>
          <p:spPr>
            <a:xfrm>
              <a:off x="5825988" y="1912021"/>
              <a:ext cx="4275491" cy="2978143"/>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485" name="Google Shape;1485;p98"/>
            <p:cNvSpPr/>
            <p:nvPr/>
          </p:nvSpPr>
          <p:spPr>
            <a:xfrm>
              <a:off x="10669953" y="1217590"/>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solidFill>
              <a:srgbClr val="83A93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486" name="Google Shape;1486;p98"/>
            <p:cNvSpPr/>
            <p:nvPr/>
          </p:nvSpPr>
          <p:spPr>
            <a:xfrm>
              <a:off x="10669953" y="1217590"/>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487" name="Google Shape;1487;p98"/>
          <p:cNvSpPr txBox="1"/>
          <p:nvPr/>
        </p:nvSpPr>
        <p:spPr>
          <a:xfrm>
            <a:off x="11255403" y="1291734"/>
            <a:ext cx="662940" cy="532130"/>
          </a:xfrm>
          <a:prstGeom prst="rect">
            <a:avLst/>
          </a:prstGeom>
          <a:noFill/>
          <a:ln>
            <a:noFill/>
          </a:ln>
        </p:spPr>
        <p:txBody>
          <a:bodyPr spcFirstLastPara="1" wrap="square" lIns="0" tIns="35550" rIns="0" bIns="0" anchor="t" anchorCtr="0">
            <a:spAutoFit/>
          </a:bodyPr>
          <a:lstStyle/>
          <a:p>
            <a:pPr marL="12700" marR="5080" lvl="0" indent="0" algn="ctr" rtl="0">
              <a:lnSpc>
                <a:spcPct val="106000"/>
              </a:lnSpc>
              <a:spcBef>
                <a:spcPts val="0"/>
              </a:spcBef>
              <a:spcAft>
                <a:spcPts val="0"/>
              </a:spcAft>
              <a:buNone/>
            </a:pPr>
            <a:r>
              <a:rPr lang="en-US" sz="1200">
                <a:solidFill>
                  <a:srgbClr val="FFFFFF"/>
                </a:solidFill>
                <a:latin typeface="Calibri" panose="020F0502020204030204"/>
                <a:ea typeface="Calibri" panose="020F0502020204030204"/>
                <a:cs typeface="Calibri" panose="020F0502020204030204"/>
                <a:sym typeface="Calibri" panose="020F0502020204030204"/>
              </a:rPr>
              <a:t>Categoría  Medio  Ambiente</a:t>
            </a: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488" name="Google Shape;1488;p98"/>
          <p:cNvGrpSpPr/>
          <p:nvPr/>
        </p:nvGrpSpPr>
        <p:grpSpPr>
          <a:xfrm>
            <a:off x="10101479" y="1341609"/>
            <a:ext cx="697865" cy="467359"/>
            <a:chOff x="10101479" y="1341609"/>
            <a:chExt cx="697865" cy="467359"/>
          </a:xfrm>
        </p:grpSpPr>
        <p:sp>
          <p:nvSpPr>
            <p:cNvPr id="1489" name="Google Shape;1489;p98"/>
            <p:cNvSpPr/>
            <p:nvPr/>
          </p:nvSpPr>
          <p:spPr>
            <a:xfrm>
              <a:off x="10101479" y="1341609"/>
              <a:ext cx="697498" cy="466799"/>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490" name="Google Shape;1490;p98"/>
            <p:cNvSpPr/>
            <p:nvPr/>
          </p:nvSpPr>
          <p:spPr>
            <a:xfrm>
              <a:off x="10101479" y="1341609"/>
              <a:ext cx="697865" cy="467359"/>
            </a:xfrm>
            <a:custGeom>
              <a:avLst/>
              <a:gdLst/>
              <a:ahLst/>
              <a:cxnLst/>
              <a:rect l="l" t="t" r="r" b="b"/>
              <a:pathLst>
                <a:path w="697865" h="467360" extrusionOk="0">
                  <a:moveTo>
                    <a:pt x="0" y="233399"/>
                  </a:moveTo>
                  <a:lnTo>
                    <a:pt x="4564" y="195540"/>
                  </a:lnTo>
                  <a:lnTo>
                    <a:pt x="17780" y="159626"/>
                  </a:lnTo>
                  <a:lnTo>
                    <a:pt x="38928" y="126138"/>
                  </a:lnTo>
                  <a:lnTo>
                    <a:pt x="67291" y="95556"/>
                  </a:lnTo>
                  <a:lnTo>
                    <a:pt x="102149" y="68360"/>
                  </a:lnTo>
                  <a:lnTo>
                    <a:pt x="142786" y="45032"/>
                  </a:lnTo>
                  <a:lnTo>
                    <a:pt x="188483" y="26051"/>
                  </a:lnTo>
                  <a:lnTo>
                    <a:pt x="238521" y="11898"/>
                  </a:lnTo>
                  <a:lnTo>
                    <a:pt x="292182" y="3054"/>
                  </a:lnTo>
                  <a:lnTo>
                    <a:pt x="348749" y="0"/>
                  </a:lnTo>
                  <a:lnTo>
                    <a:pt x="405315" y="3054"/>
                  </a:lnTo>
                  <a:lnTo>
                    <a:pt x="458977" y="11898"/>
                  </a:lnTo>
                  <a:lnTo>
                    <a:pt x="509015" y="26051"/>
                  </a:lnTo>
                  <a:lnTo>
                    <a:pt x="554712" y="45032"/>
                  </a:lnTo>
                  <a:lnTo>
                    <a:pt x="595348" y="68360"/>
                  </a:lnTo>
                  <a:lnTo>
                    <a:pt x="630207" y="95556"/>
                  </a:lnTo>
                  <a:lnTo>
                    <a:pt x="658570" y="126138"/>
                  </a:lnTo>
                  <a:lnTo>
                    <a:pt x="679718" y="159626"/>
                  </a:lnTo>
                  <a:lnTo>
                    <a:pt x="692933" y="195540"/>
                  </a:lnTo>
                  <a:lnTo>
                    <a:pt x="697498" y="233399"/>
                  </a:lnTo>
                  <a:lnTo>
                    <a:pt x="692933" y="271257"/>
                  </a:lnTo>
                  <a:lnTo>
                    <a:pt x="679718" y="307171"/>
                  </a:lnTo>
                  <a:lnTo>
                    <a:pt x="658570" y="340659"/>
                  </a:lnTo>
                  <a:lnTo>
                    <a:pt x="630207" y="371241"/>
                  </a:lnTo>
                  <a:lnTo>
                    <a:pt x="595348" y="398437"/>
                  </a:lnTo>
                  <a:lnTo>
                    <a:pt x="554712" y="421766"/>
                  </a:lnTo>
                  <a:lnTo>
                    <a:pt x="509015" y="440747"/>
                  </a:lnTo>
                  <a:lnTo>
                    <a:pt x="458977" y="454900"/>
                  </a:lnTo>
                  <a:lnTo>
                    <a:pt x="405315" y="463744"/>
                  </a:lnTo>
                  <a:lnTo>
                    <a:pt x="348749" y="466799"/>
                  </a:lnTo>
                  <a:lnTo>
                    <a:pt x="292182" y="463744"/>
                  </a:lnTo>
                  <a:lnTo>
                    <a:pt x="238521" y="454900"/>
                  </a:lnTo>
                  <a:lnTo>
                    <a:pt x="188483" y="440747"/>
                  </a:lnTo>
                  <a:lnTo>
                    <a:pt x="142786" y="421766"/>
                  </a:lnTo>
                  <a:lnTo>
                    <a:pt x="102149" y="398437"/>
                  </a:lnTo>
                  <a:lnTo>
                    <a:pt x="67291" y="371241"/>
                  </a:lnTo>
                  <a:lnTo>
                    <a:pt x="38928" y="340659"/>
                  </a:lnTo>
                  <a:lnTo>
                    <a:pt x="17780" y="307171"/>
                  </a:lnTo>
                  <a:lnTo>
                    <a:pt x="4564" y="271257"/>
                  </a:lnTo>
                  <a:lnTo>
                    <a:pt x="0" y="233399"/>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494" name="Shape 1494"/>
        <p:cNvGrpSpPr/>
        <p:nvPr/>
      </p:nvGrpSpPr>
      <p:grpSpPr>
        <a:xfrm>
          <a:off x="0" y="0"/>
          <a:ext cx="0" cy="0"/>
          <a:chOff x="0" y="0"/>
          <a:chExt cx="0" cy="0"/>
        </a:xfrm>
      </p:grpSpPr>
      <p:grpSp>
        <p:nvGrpSpPr>
          <p:cNvPr id="1495" name="Google Shape;1495;p99"/>
          <p:cNvGrpSpPr/>
          <p:nvPr/>
        </p:nvGrpSpPr>
        <p:grpSpPr>
          <a:xfrm>
            <a:off x="0" y="0"/>
            <a:ext cx="12191975" cy="6857986"/>
            <a:chOff x="0" y="0"/>
            <a:chExt cx="12191975" cy="6857986"/>
          </a:xfrm>
        </p:grpSpPr>
        <p:sp>
          <p:nvSpPr>
            <p:cNvPr id="1496" name="Google Shape;1496;p99"/>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497" name="Google Shape;1497;p99"/>
            <p:cNvSpPr/>
            <p:nvPr/>
          </p:nvSpPr>
          <p:spPr>
            <a:xfrm>
              <a:off x="3658667" y="1008930"/>
              <a:ext cx="4874895" cy="4846955"/>
            </a:xfrm>
            <a:custGeom>
              <a:avLst/>
              <a:gdLst/>
              <a:ahLst/>
              <a:cxnLst/>
              <a:rect l="l" t="t" r="r" b="b"/>
              <a:pathLst>
                <a:path w="4874895" h="4846955" extrusionOk="0">
                  <a:moveTo>
                    <a:pt x="0" y="1499889"/>
                  </a:moveTo>
                  <a:lnTo>
                    <a:pt x="0" y="0"/>
                  </a:lnTo>
                  <a:lnTo>
                    <a:pt x="1442147" y="0"/>
                  </a:lnTo>
                </a:path>
                <a:path w="4874895" h="4846955" extrusionOk="0">
                  <a:moveTo>
                    <a:pt x="4874615" y="3346735"/>
                  </a:moveTo>
                  <a:lnTo>
                    <a:pt x="4874615" y="4846632"/>
                  </a:lnTo>
                  <a:lnTo>
                    <a:pt x="3432493" y="4846632"/>
                  </a:lnTo>
                </a:path>
              </a:pathLst>
            </a:custGeom>
            <a:noFill/>
            <a:ln w="28550" cap="flat" cmpd="sng">
              <a:solidFill>
                <a:srgbClr val="CCA677"/>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498" name="Google Shape;1498;p99"/>
          <p:cNvSpPr txBox="1"/>
          <p:nvPr>
            <p:ph type="title"/>
          </p:nvPr>
        </p:nvSpPr>
        <p:spPr>
          <a:xfrm>
            <a:off x="2544566" y="2541833"/>
            <a:ext cx="7506334" cy="1490345"/>
          </a:xfrm>
          <a:prstGeom prst="rect">
            <a:avLst/>
          </a:prstGeom>
          <a:noFill/>
          <a:ln>
            <a:noFill/>
          </a:ln>
        </p:spPr>
        <p:txBody>
          <a:bodyPr spcFirstLastPara="1" wrap="square" lIns="0" tIns="10150" rIns="0" bIns="0" anchor="t" anchorCtr="0">
            <a:spAutoFit/>
          </a:bodyPr>
          <a:lstStyle/>
          <a:p>
            <a:pPr marL="502920" marR="5080" lvl="0" indent="-490855" algn="l" rtl="0">
              <a:lnSpc>
                <a:spcPct val="100000"/>
              </a:lnSpc>
              <a:spcBef>
                <a:spcPts val="0"/>
              </a:spcBef>
              <a:spcAft>
                <a:spcPts val="0"/>
              </a:spcAft>
              <a:buNone/>
            </a:pPr>
            <a:r>
              <a:rPr lang="en-US" sz="4800">
                <a:solidFill>
                  <a:srgbClr val="74183E"/>
                </a:solidFill>
              </a:rPr>
              <a:t>Desempeño Ahorro y Uso  Eficiente de la Energía</a:t>
            </a:r>
            <a:endParaRPr sz="480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502" name="Shape 1502"/>
        <p:cNvGrpSpPr/>
        <p:nvPr/>
      </p:nvGrpSpPr>
      <p:grpSpPr>
        <a:xfrm>
          <a:off x="0" y="0"/>
          <a:ext cx="0" cy="0"/>
          <a:chOff x="0" y="0"/>
          <a:chExt cx="0" cy="0"/>
        </a:xfrm>
      </p:grpSpPr>
      <p:sp>
        <p:nvSpPr>
          <p:cNvPr id="1503" name="Google Shape;1503;p100"/>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504" name="Google Shape;1504;p100"/>
          <p:cNvSpPr txBox="1"/>
          <p:nvPr>
            <p:ph type="title"/>
          </p:nvPr>
        </p:nvSpPr>
        <p:spPr>
          <a:xfrm>
            <a:off x="2769899" y="372582"/>
            <a:ext cx="7441565" cy="39116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t>Estrategias de Ahorro y Uso Eficiente de la Energía</a:t>
            </a:r>
            <a:endParaRPr lang="en-US"/>
          </a:p>
        </p:txBody>
      </p:sp>
      <p:sp>
        <p:nvSpPr>
          <p:cNvPr id="1505" name="Google Shape;1505;p100"/>
          <p:cNvSpPr txBox="1"/>
          <p:nvPr/>
        </p:nvSpPr>
        <p:spPr>
          <a:xfrm>
            <a:off x="498974" y="2126337"/>
            <a:ext cx="3760470" cy="635000"/>
          </a:xfrm>
          <a:prstGeom prst="rect">
            <a:avLst/>
          </a:prstGeom>
          <a:noFill/>
          <a:ln>
            <a:noFill/>
          </a:ln>
        </p:spPr>
        <p:txBody>
          <a:bodyPr spcFirstLastPara="1" wrap="square" lIns="0" tIns="12700" rIns="0" bIns="0" anchor="t" anchorCtr="0">
            <a:spAutoFit/>
          </a:bodyPr>
          <a:lstStyle/>
          <a:p>
            <a:pPr marL="12700" marR="5080" lvl="0" indent="0" algn="l" rtl="0">
              <a:lnSpc>
                <a:spcPct val="100000"/>
              </a:lnSpc>
              <a:spcBef>
                <a:spcPts val="0"/>
              </a:spcBef>
              <a:spcAft>
                <a:spcPts val="0"/>
              </a:spcAft>
              <a:buNone/>
            </a:pPr>
            <a:r>
              <a:rPr lang="en-US" sz="2000">
                <a:solidFill>
                  <a:schemeClr val="dk1"/>
                </a:solidFill>
                <a:latin typeface="Calibri" panose="020F0502020204030204"/>
                <a:ea typeface="Calibri" panose="020F0502020204030204"/>
                <a:cs typeface="Calibri" panose="020F0502020204030204"/>
                <a:sym typeface="Calibri" panose="020F0502020204030204"/>
              </a:rPr>
              <a:t>Se entregaron Tips de uso adecuado  de energía</a:t>
            </a:r>
            <a:endParaRPr sz="20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506" name="Google Shape;1506;p100"/>
          <p:cNvSpPr txBox="1"/>
          <p:nvPr/>
        </p:nvSpPr>
        <p:spPr>
          <a:xfrm>
            <a:off x="6211808" y="1989558"/>
            <a:ext cx="3693795" cy="635000"/>
          </a:xfrm>
          <a:prstGeom prst="rect">
            <a:avLst/>
          </a:prstGeom>
          <a:noFill/>
          <a:ln>
            <a:noFill/>
          </a:ln>
        </p:spPr>
        <p:txBody>
          <a:bodyPr spcFirstLastPara="1" wrap="square" lIns="0" tIns="12700" rIns="0" bIns="0" anchor="t" anchorCtr="0">
            <a:spAutoFit/>
          </a:bodyPr>
          <a:lstStyle/>
          <a:p>
            <a:pPr marL="12700" marR="5080" lvl="0" indent="0" algn="l" rtl="0">
              <a:lnSpc>
                <a:spcPct val="100000"/>
              </a:lnSpc>
              <a:spcBef>
                <a:spcPts val="0"/>
              </a:spcBef>
              <a:spcAft>
                <a:spcPts val="0"/>
              </a:spcAft>
              <a:buNone/>
            </a:pPr>
            <a:r>
              <a:rPr lang="en-US" sz="2000">
                <a:solidFill>
                  <a:schemeClr val="dk1"/>
                </a:solidFill>
                <a:latin typeface="Calibri" panose="020F0502020204030204"/>
                <a:ea typeface="Calibri" panose="020F0502020204030204"/>
                <a:cs typeface="Calibri" panose="020F0502020204030204"/>
                <a:sym typeface="Calibri" panose="020F0502020204030204"/>
              </a:rPr>
              <a:t>Se realizó capacitación por parte de  Codensa al personal</a:t>
            </a:r>
            <a:endParaRPr sz="20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507" name="Google Shape;1507;p100"/>
          <p:cNvGrpSpPr/>
          <p:nvPr/>
        </p:nvGrpSpPr>
        <p:grpSpPr>
          <a:xfrm>
            <a:off x="425949" y="1410289"/>
            <a:ext cx="11766634" cy="4451224"/>
            <a:chOff x="425949" y="1410289"/>
            <a:chExt cx="11766634" cy="4451224"/>
          </a:xfrm>
        </p:grpSpPr>
        <p:sp>
          <p:nvSpPr>
            <p:cNvPr id="1508" name="Google Shape;1508;p100"/>
            <p:cNvSpPr/>
            <p:nvPr/>
          </p:nvSpPr>
          <p:spPr>
            <a:xfrm>
              <a:off x="425949" y="2975444"/>
              <a:ext cx="3848092" cy="2886069"/>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509" name="Google Shape;1509;p100"/>
            <p:cNvSpPr/>
            <p:nvPr/>
          </p:nvSpPr>
          <p:spPr>
            <a:xfrm>
              <a:off x="6138787" y="2975444"/>
              <a:ext cx="4651290" cy="2584044"/>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510" name="Google Shape;1510;p100"/>
            <p:cNvSpPr/>
            <p:nvPr/>
          </p:nvSpPr>
          <p:spPr>
            <a:xfrm>
              <a:off x="10669853" y="1410289"/>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solidFill>
              <a:srgbClr val="83A93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511" name="Google Shape;1511;p100"/>
            <p:cNvSpPr/>
            <p:nvPr/>
          </p:nvSpPr>
          <p:spPr>
            <a:xfrm>
              <a:off x="10669853" y="1410289"/>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512" name="Google Shape;1512;p100"/>
          <p:cNvSpPr txBox="1"/>
          <p:nvPr/>
        </p:nvSpPr>
        <p:spPr>
          <a:xfrm>
            <a:off x="11255308" y="1484434"/>
            <a:ext cx="662940" cy="532130"/>
          </a:xfrm>
          <a:prstGeom prst="rect">
            <a:avLst/>
          </a:prstGeom>
          <a:noFill/>
          <a:ln>
            <a:noFill/>
          </a:ln>
        </p:spPr>
        <p:txBody>
          <a:bodyPr spcFirstLastPara="1" wrap="square" lIns="0" tIns="35550" rIns="0" bIns="0" anchor="t" anchorCtr="0">
            <a:spAutoFit/>
          </a:bodyPr>
          <a:lstStyle/>
          <a:p>
            <a:pPr marL="12700" marR="5080" lvl="0" indent="0" algn="ctr" rtl="0">
              <a:lnSpc>
                <a:spcPct val="106000"/>
              </a:lnSpc>
              <a:spcBef>
                <a:spcPts val="0"/>
              </a:spcBef>
              <a:spcAft>
                <a:spcPts val="0"/>
              </a:spcAft>
              <a:buNone/>
            </a:pPr>
            <a:r>
              <a:rPr lang="en-US" sz="1200">
                <a:solidFill>
                  <a:srgbClr val="FFFFFF"/>
                </a:solidFill>
                <a:latin typeface="Calibri" panose="020F0502020204030204"/>
                <a:ea typeface="Calibri" panose="020F0502020204030204"/>
                <a:cs typeface="Calibri" panose="020F0502020204030204"/>
                <a:sym typeface="Calibri" panose="020F0502020204030204"/>
              </a:rPr>
              <a:t>Categoría  Medio  Ambiente</a:t>
            </a: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513" name="Google Shape;1513;p100"/>
          <p:cNvGrpSpPr/>
          <p:nvPr/>
        </p:nvGrpSpPr>
        <p:grpSpPr>
          <a:xfrm>
            <a:off x="10101379" y="1534309"/>
            <a:ext cx="697865" cy="467359"/>
            <a:chOff x="10101379" y="1534309"/>
            <a:chExt cx="697865" cy="467359"/>
          </a:xfrm>
        </p:grpSpPr>
        <p:sp>
          <p:nvSpPr>
            <p:cNvPr id="1514" name="Google Shape;1514;p100"/>
            <p:cNvSpPr/>
            <p:nvPr/>
          </p:nvSpPr>
          <p:spPr>
            <a:xfrm>
              <a:off x="10101379" y="1534309"/>
              <a:ext cx="697498" cy="466799"/>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515" name="Google Shape;1515;p100"/>
            <p:cNvSpPr/>
            <p:nvPr/>
          </p:nvSpPr>
          <p:spPr>
            <a:xfrm>
              <a:off x="10101379" y="1534309"/>
              <a:ext cx="697865" cy="467359"/>
            </a:xfrm>
            <a:custGeom>
              <a:avLst/>
              <a:gdLst/>
              <a:ahLst/>
              <a:cxnLst/>
              <a:rect l="l" t="t" r="r" b="b"/>
              <a:pathLst>
                <a:path w="697865" h="467360" extrusionOk="0">
                  <a:moveTo>
                    <a:pt x="0" y="233399"/>
                  </a:moveTo>
                  <a:lnTo>
                    <a:pt x="4564" y="195540"/>
                  </a:lnTo>
                  <a:lnTo>
                    <a:pt x="17780" y="159626"/>
                  </a:lnTo>
                  <a:lnTo>
                    <a:pt x="38928" y="126138"/>
                  </a:lnTo>
                  <a:lnTo>
                    <a:pt x="67291" y="95556"/>
                  </a:lnTo>
                  <a:lnTo>
                    <a:pt x="102149" y="68360"/>
                  </a:lnTo>
                  <a:lnTo>
                    <a:pt x="142786" y="45032"/>
                  </a:lnTo>
                  <a:lnTo>
                    <a:pt x="188483" y="26051"/>
                  </a:lnTo>
                  <a:lnTo>
                    <a:pt x="238521" y="11898"/>
                  </a:lnTo>
                  <a:lnTo>
                    <a:pt x="292182" y="3054"/>
                  </a:lnTo>
                  <a:lnTo>
                    <a:pt x="348749" y="0"/>
                  </a:lnTo>
                  <a:lnTo>
                    <a:pt x="405315" y="3054"/>
                  </a:lnTo>
                  <a:lnTo>
                    <a:pt x="458977" y="11898"/>
                  </a:lnTo>
                  <a:lnTo>
                    <a:pt x="509015" y="26051"/>
                  </a:lnTo>
                  <a:lnTo>
                    <a:pt x="554712" y="45032"/>
                  </a:lnTo>
                  <a:lnTo>
                    <a:pt x="595348" y="68360"/>
                  </a:lnTo>
                  <a:lnTo>
                    <a:pt x="630207" y="95556"/>
                  </a:lnTo>
                  <a:lnTo>
                    <a:pt x="658570" y="126138"/>
                  </a:lnTo>
                  <a:lnTo>
                    <a:pt x="679718" y="159626"/>
                  </a:lnTo>
                  <a:lnTo>
                    <a:pt x="692933" y="195540"/>
                  </a:lnTo>
                  <a:lnTo>
                    <a:pt x="697498" y="233399"/>
                  </a:lnTo>
                  <a:lnTo>
                    <a:pt x="692933" y="271257"/>
                  </a:lnTo>
                  <a:lnTo>
                    <a:pt x="679718" y="307171"/>
                  </a:lnTo>
                  <a:lnTo>
                    <a:pt x="658570" y="340659"/>
                  </a:lnTo>
                  <a:lnTo>
                    <a:pt x="630207" y="371241"/>
                  </a:lnTo>
                  <a:lnTo>
                    <a:pt x="595348" y="398437"/>
                  </a:lnTo>
                  <a:lnTo>
                    <a:pt x="554712" y="421766"/>
                  </a:lnTo>
                  <a:lnTo>
                    <a:pt x="509015" y="440747"/>
                  </a:lnTo>
                  <a:lnTo>
                    <a:pt x="458977" y="454900"/>
                  </a:lnTo>
                  <a:lnTo>
                    <a:pt x="405315" y="463744"/>
                  </a:lnTo>
                  <a:lnTo>
                    <a:pt x="348749" y="466799"/>
                  </a:lnTo>
                  <a:lnTo>
                    <a:pt x="292182" y="463744"/>
                  </a:lnTo>
                  <a:lnTo>
                    <a:pt x="238521" y="454900"/>
                  </a:lnTo>
                  <a:lnTo>
                    <a:pt x="188483" y="440747"/>
                  </a:lnTo>
                  <a:lnTo>
                    <a:pt x="142786" y="421766"/>
                  </a:lnTo>
                  <a:lnTo>
                    <a:pt x="102149" y="398437"/>
                  </a:lnTo>
                  <a:lnTo>
                    <a:pt x="67291" y="371241"/>
                  </a:lnTo>
                  <a:lnTo>
                    <a:pt x="38928" y="340659"/>
                  </a:lnTo>
                  <a:lnTo>
                    <a:pt x="17780" y="307171"/>
                  </a:lnTo>
                  <a:lnTo>
                    <a:pt x="4564" y="271257"/>
                  </a:lnTo>
                  <a:lnTo>
                    <a:pt x="0" y="233399"/>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519" name="Shape 1519"/>
        <p:cNvGrpSpPr/>
        <p:nvPr/>
      </p:nvGrpSpPr>
      <p:grpSpPr>
        <a:xfrm>
          <a:off x="0" y="0"/>
          <a:ext cx="0" cy="0"/>
          <a:chOff x="0" y="0"/>
          <a:chExt cx="0" cy="0"/>
        </a:xfrm>
      </p:grpSpPr>
      <p:sp>
        <p:nvSpPr>
          <p:cNvPr id="1520" name="Google Shape;1520;p101"/>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521" name="Google Shape;1521;p101"/>
          <p:cNvSpPr txBox="1"/>
          <p:nvPr/>
        </p:nvSpPr>
        <p:spPr>
          <a:xfrm>
            <a:off x="1312758" y="2052385"/>
            <a:ext cx="4248150" cy="635000"/>
          </a:xfrm>
          <a:prstGeom prst="rect">
            <a:avLst/>
          </a:prstGeom>
          <a:noFill/>
          <a:ln>
            <a:noFill/>
          </a:ln>
        </p:spPr>
        <p:txBody>
          <a:bodyPr spcFirstLastPara="1" wrap="square" lIns="0" tIns="12700" rIns="0" bIns="0" anchor="t" anchorCtr="0">
            <a:spAutoFit/>
          </a:bodyPr>
          <a:lstStyle/>
          <a:p>
            <a:pPr marL="403225" marR="5080" lvl="0" indent="-391160" algn="l" rtl="0">
              <a:lnSpc>
                <a:spcPct val="100000"/>
              </a:lnSpc>
              <a:spcBef>
                <a:spcPts val="0"/>
              </a:spcBef>
              <a:spcAft>
                <a:spcPts val="0"/>
              </a:spcAft>
              <a:buNone/>
            </a:pPr>
            <a:r>
              <a:rPr lang="en-US" sz="2000">
                <a:solidFill>
                  <a:schemeClr val="dk1"/>
                </a:solidFill>
                <a:latin typeface="Calibri" panose="020F0502020204030204"/>
                <a:ea typeface="Calibri" panose="020F0502020204030204"/>
                <a:cs typeface="Calibri" panose="020F0502020204030204"/>
                <a:sym typeface="Calibri" panose="020F0502020204030204"/>
              </a:rPr>
              <a:t>Se crea el centro de copiado con el fin de  reducir la cantidad de impresoras</a:t>
            </a:r>
            <a:endParaRPr sz="20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522" name="Google Shape;1522;p101"/>
          <p:cNvGrpSpPr/>
          <p:nvPr/>
        </p:nvGrpSpPr>
        <p:grpSpPr>
          <a:xfrm>
            <a:off x="1360359" y="2917344"/>
            <a:ext cx="9772710" cy="2657469"/>
            <a:chOff x="1360359" y="2917344"/>
            <a:chExt cx="9772710" cy="2657469"/>
          </a:xfrm>
        </p:grpSpPr>
        <p:sp>
          <p:nvSpPr>
            <p:cNvPr id="1523" name="Google Shape;1523;p101"/>
            <p:cNvSpPr/>
            <p:nvPr/>
          </p:nvSpPr>
          <p:spPr>
            <a:xfrm>
              <a:off x="1360359" y="2917344"/>
              <a:ext cx="4162416" cy="2657469"/>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524" name="Google Shape;1524;p101"/>
            <p:cNvSpPr/>
            <p:nvPr/>
          </p:nvSpPr>
          <p:spPr>
            <a:xfrm>
              <a:off x="6204412" y="3374668"/>
              <a:ext cx="2770969" cy="1773671"/>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525" name="Google Shape;1525;p101"/>
            <p:cNvSpPr/>
            <p:nvPr/>
          </p:nvSpPr>
          <p:spPr>
            <a:xfrm>
              <a:off x="8726932" y="3344068"/>
              <a:ext cx="2406137" cy="1804021"/>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526" name="Google Shape;1526;p101"/>
          <p:cNvSpPr txBox="1"/>
          <p:nvPr/>
        </p:nvSpPr>
        <p:spPr>
          <a:xfrm>
            <a:off x="6440541" y="2149584"/>
            <a:ext cx="4283710" cy="635000"/>
          </a:xfrm>
          <a:prstGeom prst="rect">
            <a:avLst/>
          </a:prstGeom>
          <a:noFill/>
          <a:ln>
            <a:noFill/>
          </a:ln>
        </p:spPr>
        <p:txBody>
          <a:bodyPr spcFirstLastPara="1" wrap="square" lIns="0" tIns="12700" rIns="0" bIns="0" anchor="t" anchorCtr="0">
            <a:spAutoFit/>
          </a:bodyPr>
          <a:lstStyle/>
          <a:p>
            <a:pPr marL="12700" marR="5080" lvl="0" indent="0" algn="l" rtl="0">
              <a:lnSpc>
                <a:spcPct val="100000"/>
              </a:lnSpc>
              <a:spcBef>
                <a:spcPts val="0"/>
              </a:spcBef>
              <a:spcAft>
                <a:spcPts val="0"/>
              </a:spcAft>
              <a:buNone/>
            </a:pPr>
            <a:r>
              <a:rPr lang="en-US" sz="2000">
                <a:solidFill>
                  <a:schemeClr val="dk1"/>
                </a:solidFill>
                <a:latin typeface="Calibri" panose="020F0502020204030204"/>
                <a:ea typeface="Calibri" panose="020F0502020204030204"/>
                <a:cs typeface="Calibri" panose="020F0502020204030204"/>
                <a:sym typeface="Calibri" panose="020F0502020204030204"/>
              </a:rPr>
              <a:t>Inspecciones nocturnas en los puestos de  trabajo</a:t>
            </a:r>
            <a:endParaRPr sz="20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527" name="Google Shape;1527;p101"/>
          <p:cNvGrpSpPr/>
          <p:nvPr/>
        </p:nvGrpSpPr>
        <p:grpSpPr>
          <a:xfrm>
            <a:off x="10669853" y="1443939"/>
            <a:ext cx="1522730" cy="701040"/>
            <a:chOff x="10669853" y="1443939"/>
            <a:chExt cx="1522730" cy="701040"/>
          </a:xfrm>
        </p:grpSpPr>
        <p:sp>
          <p:nvSpPr>
            <p:cNvPr id="1528" name="Google Shape;1528;p101"/>
            <p:cNvSpPr/>
            <p:nvPr/>
          </p:nvSpPr>
          <p:spPr>
            <a:xfrm>
              <a:off x="10669853" y="1443939"/>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solidFill>
              <a:srgbClr val="83A93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529" name="Google Shape;1529;p101"/>
            <p:cNvSpPr/>
            <p:nvPr/>
          </p:nvSpPr>
          <p:spPr>
            <a:xfrm>
              <a:off x="10669853" y="1443939"/>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530" name="Google Shape;1530;p101"/>
          <p:cNvSpPr txBox="1"/>
          <p:nvPr/>
        </p:nvSpPr>
        <p:spPr>
          <a:xfrm>
            <a:off x="11255308" y="1518086"/>
            <a:ext cx="662940" cy="532130"/>
          </a:xfrm>
          <a:prstGeom prst="rect">
            <a:avLst/>
          </a:prstGeom>
          <a:noFill/>
          <a:ln>
            <a:noFill/>
          </a:ln>
        </p:spPr>
        <p:txBody>
          <a:bodyPr spcFirstLastPara="1" wrap="square" lIns="0" tIns="35550" rIns="0" bIns="0" anchor="t" anchorCtr="0">
            <a:spAutoFit/>
          </a:bodyPr>
          <a:lstStyle/>
          <a:p>
            <a:pPr marL="12700" marR="5080" lvl="0" indent="0" algn="ctr" rtl="0">
              <a:lnSpc>
                <a:spcPct val="106000"/>
              </a:lnSpc>
              <a:spcBef>
                <a:spcPts val="0"/>
              </a:spcBef>
              <a:spcAft>
                <a:spcPts val="0"/>
              </a:spcAft>
              <a:buNone/>
            </a:pPr>
            <a:r>
              <a:rPr lang="en-US" sz="1200">
                <a:solidFill>
                  <a:srgbClr val="FFFFFF"/>
                </a:solidFill>
                <a:latin typeface="Calibri" panose="020F0502020204030204"/>
                <a:ea typeface="Calibri" panose="020F0502020204030204"/>
                <a:cs typeface="Calibri" panose="020F0502020204030204"/>
                <a:sym typeface="Calibri" panose="020F0502020204030204"/>
              </a:rPr>
              <a:t>Categoría  Medio  Ambiente</a:t>
            </a: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531" name="Google Shape;1531;p101"/>
          <p:cNvGrpSpPr/>
          <p:nvPr/>
        </p:nvGrpSpPr>
        <p:grpSpPr>
          <a:xfrm>
            <a:off x="10101379" y="1567959"/>
            <a:ext cx="697865" cy="467359"/>
            <a:chOff x="10101379" y="1567959"/>
            <a:chExt cx="697865" cy="467359"/>
          </a:xfrm>
        </p:grpSpPr>
        <p:sp>
          <p:nvSpPr>
            <p:cNvPr id="1532" name="Google Shape;1532;p101"/>
            <p:cNvSpPr/>
            <p:nvPr/>
          </p:nvSpPr>
          <p:spPr>
            <a:xfrm>
              <a:off x="10101379" y="1567959"/>
              <a:ext cx="697498" cy="466799"/>
            </a:xfrm>
            <a:prstGeom prst="rect">
              <a:avLst/>
            </a:prstGeom>
            <a:blipFill rotWithShape="1">
              <a:blip r:embed="rId5"/>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533" name="Google Shape;1533;p101"/>
            <p:cNvSpPr/>
            <p:nvPr/>
          </p:nvSpPr>
          <p:spPr>
            <a:xfrm>
              <a:off x="10101379" y="1567959"/>
              <a:ext cx="697865" cy="467359"/>
            </a:xfrm>
            <a:custGeom>
              <a:avLst/>
              <a:gdLst/>
              <a:ahLst/>
              <a:cxnLst/>
              <a:rect l="l" t="t" r="r" b="b"/>
              <a:pathLst>
                <a:path w="697865" h="467360" extrusionOk="0">
                  <a:moveTo>
                    <a:pt x="0" y="233399"/>
                  </a:moveTo>
                  <a:lnTo>
                    <a:pt x="4564" y="195540"/>
                  </a:lnTo>
                  <a:lnTo>
                    <a:pt x="17780" y="159626"/>
                  </a:lnTo>
                  <a:lnTo>
                    <a:pt x="38928" y="126138"/>
                  </a:lnTo>
                  <a:lnTo>
                    <a:pt x="67291" y="95556"/>
                  </a:lnTo>
                  <a:lnTo>
                    <a:pt x="102149" y="68360"/>
                  </a:lnTo>
                  <a:lnTo>
                    <a:pt x="142786" y="45032"/>
                  </a:lnTo>
                  <a:lnTo>
                    <a:pt x="188483" y="26051"/>
                  </a:lnTo>
                  <a:lnTo>
                    <a:pt x="238521" y="11898"/>
                  </a:lnTo>
                  <a:lnTo>
                    <a:pt x="292182" y="3054"/>
                  </a:lnTo>
                  <a:lnTo>
                    <a:pt x="348749" y="0"/>
                  </a:lnTo>
                  <a:lnTo>
                    <a:pt x="405315" y="3054"/>
                  </a:lnTo>
                  <a:lnTo>
                    <a:pt x="458977" y="11898"/>
                  </a:lnTo>
                  <a:lnTo>
                    <a:pt x="509015" y="26051"/>
                  </a:lnTo>
                  <a:lnTo>
                    <a:pt x="554712" y="45032"/>
                  </a:lnTo>
                  <a:lnTo>
                    <a:pt x="595348" y="68360"/>
                  </a:lnTo>
                  <a:lnTo>
                    <a:pt x="630207" y="95556"/>
                  </a:lnTo>
                  <a:lnTo>
                    <a:pt x="658570" y="126138"/>
                  </a:lnTo>
                  <a:lnTo>
                    <a:pt x="679718" y="159626"/>
                  </a:lnTo>
                  <a:lnTo>
                    <a:pt x="692933" y="195540"/>
                  </a:lnTo>
                  <a:lnTo>
                    <a:pt x="697498" y="233399"/>
                  </a:lnTo>
                  <a:lnTo>
                    <a:pt x="692933" y="271257"/>
                  </a:lnTo>
                  <a:lnTo>
                    <a:pt x="679718" y="307171"/>
                  </a:lnTo>
                  <a:lnTo>
                    <a:pt x="658570" y="340659"/>
                  </a:lnTo>
                  <a:lnTo>
                    <a:pt x="630207" y="371241"/>
                  </a:lnTo>
                  <a:lnTo>
                    <a:pt x="595348" y="398437"/>
                  </a:lnTo>
                  <a:lnTo>
                    <a:pt x="554712" y="421766"/>
                  </a:lnTo>
                  <a:lnTo>
                    <a:pt x="509015" y="440747"/>
                  </a:lnTo>
                  <a:lnTo>
                    <a:pt x="458977" y="454900"/>
                  </a:lnTo>
                  <a:lnTo>
                    <a:pt x="405315" y="463744"/>
                  </a:lnTo>
                  <a:lnTo>
                    <a:pt x="348749" y="466799"/>
                  </a:lnTo>
                  <a:lnTo>
                    <a:pt x="292182" y="463744"/>
                  </a:lnTo>
                  <a:lnTo>
                    <a:pt x="238521" y="454900"/>
                  </a:lnTo>
                  <a:lnTo>
                    <a:pt x="188483" y="440747"/>
                  </a:lnTo>
                  <a:lnTo>
                    <a:pt x="142786" y="421766"/>
                  </a:lnTo>
                  <a:lnTo>
                    <a:pt x="102149" y="398437"/>
                  </a:lnTo>
                  <a:lnTo>
                    <a:pt x="67291" y="371241"/>
                  </a:lnTo>
                  <a:lnTo>
                    <a:pt x="38928" y="340659"/>
                  </a:lnTo>
                  <a:lnTo>
                    <a:pt x="17780" y="307171"/>
                  </a:lnTo>
                  <a:lnTo>
                    <a:pt x="4564" y="271257"/>
                  </a:lnTo>
                  <a:lnTo>
                    <a:pt x="0" y="233399"/>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534" name="Google Shape;1534;p101"/>
          <p:cNvSpPr txBox="1"/>
          <p:nvPr>
            <p:ph type="title"/>
          </p:nvPr>
        </p:nvSpPr>
        <p:spPr>
          <a:xfrm>
            <a:off x="2064197" y="215984"/>
            <a:ext cx="8063604" cy="939800"/>
          </a:xfrm>
          <a:prstGeom prst="rect">
            <a:avLst/>
          </a:prstGeom>
          <a:noFill/>
          <a:ln>
            <a:noFill/>
          </a:ln>
        </p:spPr>
        <p:txBody>
          <a:bodyPr spcFirstLastPara="1" wrap="square" lIns="0" tIns="169275" rIns="0" bIns="0" anchor="t" anchorCtr="0">
            <a:spAutoFit/>
          </a:bodyPr>
          <a:lstStyle/>
          <a:p>
            <a:pPr marL="634365" lvl="0" indent="0" algn="l" rtl="0">
              <a:lnSpc>
                <a:spcPct val="100000"/>
              </a:lnSpc>
              <a:spcBef>
                <a:spcPts val="0"/>
              </a:spcBef>
              <a:spcAft>
                <a:spcPts val="0"/>
              </a:spcAft>
              <a:buNone/>
            </a:pPr>
            <a:r>
              <a:rPr lang="en-US"/>
              <a:t>Estrategias de Ahorro y Uso Eficiente de la Energía</a:t>
            </a:r>
            <a:endParaRPr lang="en-US"/>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538" name="Shape 1538"/>
        <p:cNvGrpSpPr/>
        <p:nvPr/>
      </p:nvGrpSpPr>
      <p:grpSpPr>
        <a:xfrm>
          <a:off x="0" y="0"/>
          <a:ext cx="0" cy="0"/>
          <a:chOff x="0" y="0"/>
          <a:chExt cx="0" cy="0"/>
        </a:xfrm>
      </p:grpSpPr>
      <p:sp>
        <p:nvSpPr>
          <p:cNvPr id="1539" name="Google Shape;1539;p102"/>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540" name="Google Shape;1540;p102"/>
          <p:cNvSpPr txBox="1"/>
          <p:nvPr>
            <p:ph type="title"/>
          </p:nvPr>
        </p:nvSpPr>
        <p:spPr>
          <a:xfrm>
            <a:off x="2080962" y="2703710"/>
            <a:ext cx="8384540" cy="1490345"/>
          </a:xfrm>
          <a:prstGeom prst="rect">
            <a:avLst/>
          </a:prstGeom>
          <a:noFill/>
          <a:ln>
            <a:noFill/>
          </a:ln>
        </p:spPr>
        <p:txBody>
          <a:bodyPr spcFirstLastPara="1" wrap="square" lIns="0" tIns="10150" rIns="0" bIns="0" anchor="t" anchorCtr="0">
            <a:spAutoFit/>
          </a:bodyPr>
          <a:lstStyle/>
          <a:p>
            <a:pPr marL="1553845" marR="5080" lvl="0" indent="-1541780" algn="l" rtl="0">
              <a:lnSpc>
                <a:spcPct val="100000"/>
              </a:lnSpc>
              <a:spcBef>
                <a:spcPts val="0"/>
              </a:spcBef>
              <a:spcAft>
                <a:spcPts val="0"/>
              </a:spcAft>
              <a:buNone/>
            </a:pPr>
            <a:r>
              <a:rPr lang="en-US" sz="4800">
                <a:solidFill>
                  <a:srgbClr val="74183E"/>
                </a:solidFill>
              </a:rPr>
              <a:t>Desempeño de Ahorro y Uso  Eficiente del Agua</a:t>
            </a:r>
            <a:endParaRPr sz="4800"/>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544" name="Shape 1544"/>
        <p:cNvGrpSpPr/>
        <p:nvPr/>
      </p:nvGrpSpPr>
      <p:grpSpPr>
        <a:xfrm>
          <a:off x="0" y="0"/>
          <a:ext cx="0" cy="0"/>
          <a:chOff x="0" y="0"/>
          <a:chExt cx="0" cy="0"/>
        </a:xfrm>
      </p:grpSpPr>
      <p:sp>
        <p:nvSpPr>
          <p:cNvPr id="1545" name="Google Shape;1545;p103"/>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546" name="Google Shape;1546;p103"/>
          <p:cNvSpPr txBox="1"/>
          <p:nvPr/>
        </p:nvSpPr>
        <p:spPr>
          <a:xfrm>
            <a:off x="1048694" y="5684696"/>
            <a:ext cx="1885314" cy="570230"/>
          </a:xfrm>
          <a:prstGeom prst="rect">
            <a:avLst/>
          </a:prstGeom>
          <a:noFill/>
          <a:ln>
            <a:noFill/>
          </a:ln>
        </p:spPr>
        <p:txBody>
          <a:bodyPr spcFirstLastPara="1" wrap="square" lIns="0" tIns="20300" rIns="0" bIns="0" anchor="t" anchorCtr="0">
            <a:spAutoFit/>
          </a:bodyPr>
          <a:lstStyle/>
          <a:p>
            <a:pPr marL="12700" marR="5080" lvl="0" indent="0" algn="ctr" rtl="0">
              <a:lnSpc>
                <a:spcPct val="118000"/>
              </a:lnSpc>
              <a:spcBef>
                <a:spcPts val="0"/>
              </a:spcBef>
              <a:spcAft>
                <a:spcPts val="0"/>
              </a:spcAft>
              <a:buNone/>
            </a:pPr>
            <a:r>
              <a:rPr lang="en-US" sz="1200" b="1">
                <a:solidFill>
                  <a:schemeClr val="dk1"/>
                </a:solidFill>
                <a:latin typeface="Century Gothic" panose="020B0502020202020204"/>
                <a:ea typeface="Century Gothic" panose="020B0502020202020204"/>
                <a:cs typeface="Century Gothic" panose="020B0502020202020204"/>
                <a:sym typeface="Century Gothic" panose="020B0502020202020204"/>
              </a:rPr>
              <a:t>Celebración Nacional del  día del agua 22 de marzo  (carta al agua)</a:t>
            </a:r>
            <a:endParaRPr sz="12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1547" name="Google Shape;1547;p103"/>
          <p:cNvSpPr txBox="1"/>
          <p:nvPr/>
        </p:nvSpPr>
        <p:spPr>
          <a:xfrm>
            <a:off x="509732" y="2024744"/>
            <a:ext cx="5010150" cy="635000"/>
          </a:xfrm>
          <a:prstGeom prst="rect">
            <a:avLst/>
          </a:prstGeom>
          <a:noFill/>
          <a:ln>
            <a:noFill/>
          </a:ln>
        </p:spPr>
        <p:txBody>
          <a:bodyPr spcFirstLastPara="1" wrap="square" lIns="0" tIns="12700" rIns="0" bIns="0" anchor="t" anchorCtr="0">
            <a:spAutoFit/>
          </a:bodyPr>
          <a:lstStyle/>
          <a:p>
            <a:pPr marL="12700" marR="5080" lvl="0" indent="0" algn="l" rtl="0">
              <a:lnSpc>
                <a:spcPct val="100000"/>
              </a:lnSpc>
              <a:spcBef>
                <a:spcPts val="0"/>
              </a:spcBef>
              <a:spcAft>
                <a:spcPts val="0"/>
              </a:spcAft>
              <a:buNone/>
            </a:pPr>
            <a:r>
              <a:rPr lang="en-US" sz="2000">
                <a:solidFill>
                  <a:schemeClr val="dk1"/>
                </a:solidFill>
                <a:latin typeface="Calibri" panose="020F0502020204030204"/>
                <a:ea typeface="Calibri" panose="020F0502020204030204"/>
                <a:cs typeface="Calibri" panose="020F0502020204030204"/>
                <a:sym typeface="Calibri" panose="020F0502020204030204"/>
              </a:rPr>
              <a:t>Campaña de ahorro de agua en los baños a nivel  nacional</a:t>
            </a:r>
            <a:endParaRPr sz="20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548" name="Google Shape;1548;p103"/>
          <p:cNvGrpSpPr/>
          <p:nvPr/>
        </p:nvGrpSpPr>
        <p:grpSpPr>
          <a:xfrm>
            <a:off x="568461" y="1630964"/>
            <a:ext cx="11624122" cy="5227021"/>
            <a:chOff x="568461" y="1630964"/>
            <a:chExt cx="11624122" cy="5227021"/>
          </a:xfrm>
        </p:grpSpPr>
        <p:sp>
          <p:nvSpPr>
            <p:cNvPr id="1549" name="Google Shape;1549;p103"/>
            <p:cNvSpPr/>
            <p:nvPr/>
          </p:nvSpPr>
          <p:spPr>
            <a:xfrm>
              <a:off x="568461" y="2717394"/>
              <a:ext cx="2847694" cy="4140591"/>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550" name="Google Shape;1550;p103"/>
            <p:cNvSpPr/>
            <p:nvPr/>
          </p:nvSpPr>
          <p:spPr>
            <a:xfrm>
              <a:off x="3416168" y="2887894"/>
              <a:ext cx="2583519" cy="3935542"/>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551" name="Google Shape;1551;p103"/>
            <p:cNvSpPr/>
            <p:nvPr/>
          </p:nvSpPr>
          <p:spPr>
            <a:xfrm>
              <a:off x="6657586" y="2009495"/>
              <a:ext cx="2930269" cy="3317793"/>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552" name="Google Shape;1552;p103"/>
            <p:cNvSpPr/>
            <p:nvPr/>
          </p:nvSpPr>
          <p:spPr>
            <a:xfrm>
              <a:off x="10669853" y="1630964"/>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solidFill>
              <a:srgbClr val="83A93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553" name="Google Shape;1553;p103"/>
            <p:cNvSpPr/>
            <p:nvPr/>
          </p:nvSpPr>
          <p:spPr>
            <a:xfrm>
              <a:off x="10669853" y="1630964"/>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554" name="Google Shape;1554;p103"/>
          <p:cNvSpPr txBox="1"/>
          <p:nvPr/>
        </p:nvSpPr>
        <p:spPr>
          <a:xfrm>
            <a:off x="6665607" y="1192717"/>
            <a:ext cx="2745105" cy="635000"/>
          </a:xfrm>
          <a:prstGeom prst="rect">
            <a:avLst/>
          </a:prstGeom>
          <a:noFill/>
          <a:ln>
            <a:noFill/>
          </a:ln>
        </p:spPr>
        <p:txBody>
          <a:bodyPr spcFirstLastPara="1" wrap="square" lIns="0" tIns="12700" rIns="0" bIns="0" anchor="t" anchorCtr="0">
            <a:spAutoFit/>
          </a:bodyPr>
          <a:lstStyle/>
          <a:p>
            <a:pPr marL="12700" marR="5080" lvl="0" indent="0" algn="l" rtl="0">
              <a:lnSpc>
                <a:spcPct val="100000"/>
              </a:lnSpc>
              <a:spcBef>
                <a:spcPts val="0"/>
              </a:spcBef>
              <a:spcAft>
                <a:spcPts val="0"/>
              </a:spcAft>
              <a:buNone/>
            </a:pPr>
            <a:r>
              <a:rPr lang="en-US" sz="2000">
                <a:solidFill>
                  <a:schemeClr val="dk1"/>
                </a:solidFill>
                <a:latin typeface="Calibri" panose="020F0502020204030204"/>
                <a:ea typeface="Calibri" panose="020F0502020204030204"/>
                <a:cs typeface="Calibri" panose="020F0502020204030204"/>
                <a:sym typeface="Calibri" panose="020F0502020204030204"/>
              </a:rPr>
              <a:t>Comunicado para celebrar  el día del agua</a:t>
            </a:r>
            <a:endParaRPr sz="20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555" name="Google Shape;1555;p103"/>
          <p:cNvSpPr txBox="1"/>
          <p:nvPr/>
        </p:nvSpPr>
        <p:spPr>
          <a:xfrm>
            <a:off x="11255308" y="1705109"/>
            <a:ext cx="662940" cy="532130"/>
          </a:xfrm>
          <a:prstGeom prst="rect">
            <a:avLst/>
          </a:prstGeom>
          <a:noFill/>
          <a:ln>
            <a:noFill/>
          </a:ln>
        </p:spPr>
        <p:txBody>
          <a:bodyPr spcFirstLastPara="1" wrap="square" lIns="0" tIns="35550" rIns="0" bIns="0" anchor="t" anchorCtr="0">
            <a:spAutoFit/>
          </a:bodyPr>
          <a:lstStyle/>
          <a:p>
            <a:pPr marL="12700" marR="5080" lvl="0" indent="0" algn="ctr" rtl="0">
              <a:lnSpc>
                <a:spcPct val="106000"/>
              </a:lnSpc>
              <a:spcBef>
                <a:spcPts val="0"/>
              </a:spcBef>
              <a:spcAft>
                <a:spcPts val="0"/>
              </a:spcAft>
              <a:buNone/>
            </a:pPr>
            <a:r>
              <a:rPr lang="en-US" sz="1200">
                <a:solidFill>
                  <a:srgbClr val="FFFFFF"/>
                </a:solidFill>
                <a:latin typeface="Calibri" panose="020F0502020204030204"/>
                <a:ea typeface="Calibri" panose="020F0502020204030204"/>
                <a:cs typeface="Calibri" panose="020F0502020204030204"/>
                <a:sym typeface="Calibri" panose="020F0502020204030204"/>
              </a:rPr>
              <a:t>Categoría  Medio  Ambiente</a:t>
            </a: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556" name="Google Shape;1556;p103"/>
          <p:cNvGrpSpPr/>
          <p:nvPr/>
        </p:nvGrpSpPr>
        <p:grpSpPr>
          <a:xfrm>
            <a:off x="10101379" y="1754983"/>
            <a:ext cx="697865" cy="467359"/>
            <a:chOff x="10101379" y="1754983"/>
            <a:chExt cx="697865" cy="467359"/>
          </a:xfrm>
        </p:grpSpPr>
        <p:sp>
          <p:nvSpPr>
            <p:cNvPr id="1557" name="Google Shape;1557;p103"/>
            <p:cNvSpPr/>
            <p:nvPr/>
          </p:nvSpPr>
          <p:spPr>
            <a:xfrm>
              <a:off x="10101379" y="1754983"/>
              <a:ext cx="697498" cy="466799"/>
            </a:xfrm>
            <a:prstGeom prst="rect">
              <a:avLst/>
            </a:prstGeom>
            <a:blipFill rotWithShape="1">
              <a:blip r:embed="rId5"/>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558" name="Google Shape;1558;p103"/>
            <p:cNvSpPr/>
            <p:nvPr/>
          </p:nvSpPr>
          <p:spPr>
            <a:xfrm>
              <a:off x="10101379" y="1754983"/>
              <a:ext cx="697865" cy="467359"/>
            </a:xfrm>
            <a:custGeom>
              <a:avLst/>
              <a:gdLst/>
              <a:ahLst/>
              <a:cxnLst/>
              <a:rect l="l" t="t" r="r" b="b"/>
              <a:pathLst>
                <a:path w="697865" h="467360" extrusionOk="0">
                  <a:moveTo>
                    <a:pt x="0" y="233399"/>
                  </a:moveTo>
                  <a:lnTo>
                    <a:pt x="4564" y="195540"/>
                  </a:lnTo>
                  <a:lnTo>
                    <a:pt x="17780" y="159626"/>
                  </a:lnTo>
                  <a:lnTo>
                    <a:pt x="38928" y="126138"/>
                  </a:lnTo>
                  <a:lnTo>
                    <a:pt x="67291" y="95556"/>
                  </a:lnTo>
                  <a:lnTo>
                    <a:pt x="102149" y="68360"/>
                  </a:lnTo>
                  <a:lnTo>
                    <a:pt x="142786" y="45032"/>
                  </a:lnTo>
                  <a:lnTo>
                    <a:pt x="188483" y="26051"/>
                  </a:lnTo>
                  <a:lnTo>
                    <a:pt x="238521" y="11898"/>
                  </a:lnTo>
                  <a:lnTo>
                    <a:pt x="292182" y="3054"/>
                  </a:lnTo>
                  <a:lnTo>
                    <a:pt x="348749" y="0"/>
                  </a:lnTo>
                  <a:lnTo>
                    <a:pt x="405315" y="3054"/>
                  </a:lnTo>
                  <a:lnTo>
                    <a:pt x="458977" y="11898"/>
                  </a:lnTo>
                  <a:lnTo>
                    <a:pt x="509015" y="26051"/>
                  </a:lnTo>
                  <a:lnTo>
                    <a:pt x="554712" y="45032"/>
                  </a:lnTo>
                  <a:lnTo>
                    <a:pt x="595348" y="68360"/>
                  </a:lnTo>
                  <a:lnTo>
                    <a:pt x="630207" y="95556"/>
                  </a:lnTo>
                  <a:lnTo>
                    <a:pt x="658570" y="126138"/>
                  </a:lnTo>
                  <a:lnTo>
                    <a:pt x="679718" y="159626"/>
                  </a:lnTo>
                  <a:lnTo>
                    <a:pt x="692933" y="195540"/>
                  </a:lnTo>
                  <a:lnTo>
                    <a:pt x="697498" y="233399"/>
                  </a:lnTo>
                  <a:lnTo>
                    <a:pt x="692933" y="271257"/>
                  </a:lnTo>
                  <a:lnTo>
                    <a:pt x="679718" y="307171"/>
                  </a:lnTo>
                  <a:lnTo>
                    <a:pt x="658570" y="340659"/>
                  </a:lnTo>
                  <a:lnTo>
                    <a:pt x="630207" y="371241"/>
                  </a:lnTo>
                  <a:lnTo>
                    <a:pt x="595348" y="398437"/>
                  </a:lnTo>
                  <a:lnTo>
                    <a:pt x="554712" y="421766"/>
                  </a:lnTo>
                  <a:lnTo>
                    <a:pt x="509015" y="440747"/>
                  </a:lnTo>
                  <a:lnTo>
                    <a:pt x="458977" y="454900"/>
                  </a:lnTo>
                  <a:lnTo>
                    <a:pt x="405315" y="463744"/>
                  </a:lnTo>
                  <a:lnTo>
                    <a:pt x="348749" y="466799"/>
                  </a:lnTo>
                  <a:lnTo>
                    <a:pt x="292182" y="463744"/>
                  </a:lnTo>
                  <a:lnTo>
                    <a:pt x="238521" y="454900"/>
                  </a:lnTo>
                  <a:lnTo>
                    <a:pt x="188483" y="440747"/>
                  </a:lnTo>
                  <a:lnTo>
                    <a:pt x="142786" y="421766"/>
                  </a:lnTo>
                  <a:lnTo>
                    <a:pt x="102149" y="398437"/>
                  </a:lnTo>
                  <a:lnTo>
                    <a:pt x="67291" y="371241"/>
                  </a:lnTo>
                  <a:lnTo>
                    <a:pt x="38928" y="340659"/>
                  </a:lnTo>
                  <a:lnTo>
                    <a:pt x="17780" y="307171"/>
                  </a:lnTo>
                  <a:lnTo>
                    <a:pt x="4564" y="271257"/>
                  </a:lnTo>
                  <a:lnTo>
                    <a:pt x="0" y="233399"/>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559" name="Google Shape;1559;p103"/>
          <p:cNvSpPr txBox="1"/>
          <p:nvPr>
            <p:ph type="title"/>
          </p:nvPr>
        </p:nvSpPr>
        <p:spPr>
          <a:xfrm>
            <a:off x="2968782" y="286357"/>
            <a:ext cx="6749415" cy="39116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t>Estrategias de Ahorro y Uso Eficiente de Agua</a:t>
            </a:r>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62" name="Shape 162"/>
        <p:cNvGrpSpPr/>
        <p:nvPr/>
      </p:nvGrpSpPr>
      <p:grpSpPr>
        <a:xfrm>
          <a:off x="0" y="0"/>
          <a:ext cx="0" cy="0"/>
          <a:chOff x="0" y="0"/>
          <a:chExt cx="0" cy="0"/>
        </a:xfrm>
      </p:grpSpPr>
      <p:sp>
        <p:nvSpPr>
          <p:cNvPr id="163" name="Google Shape;163;p11"/>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64" name="Google Shape;164;p11"/>
          <p:cNvSpPr txBox="1"/>
          <p:nvPr/>
        </p:nvSpPr>
        <p:spPr>
          <a:xfrm>
            <a:off x="3797070" y="2864692"/>
            <a:ext cx="7450455" cy="2150110"/>
          </a:xfrm>
          <a:prstGeom prst="rect">
            <a:avLst/>
          </a:prstGeom>
          <a:noFill/>
          <a:ln>
            <a:noFill/>
          </a:ln>
        </p:spPr>
        <p:txBody>
          <a:bodyPr spcFirstLastPara="1" wrap="square" lIns="0" tIns="21575" rIns="0" bIns="0" anchor="t" anchorCtr="0">
            <a:spAutoFit/>
          </a:bodyPr>
          <a:lstStyle/>
          <a:p>
            <a:pPr marL="12700" marR="14605" lvl="0" indent="0" algn="just" rtl="0">
              <a:lnSpc>
                <a:spcPct val="119000"/>
              </a:lnSpc>
              <a:spcBef>
                <a:spcPts val="0"/>
              </a:spcBef>
              <a:spcAft>
                <a:spcPts val="0"/>
              </a:spcAft>
              <a:buNone/>
            </a:pPr>
            <a:r>
              <a:rPr lang="en-US" sz="1600" b="1">
                <a:solidFill>
                  <a:srgbClr val="C00000"/>
                </a:solidFill>
                <a:latin typeface="Century Gothic" panose="020B0502020202020204"/>
                <a:ea typeface="Century Gothic" panose="020B0502020202020204"/>
                <a:cs typeface="Century Gothic" panose="020B0502020202020204"/>
                <a:sym typeface="Century Gothic" panose="020B0502020202020204"/>
              </a:rPr>
              <a:t>Principio 10: </a:t>
            </a:r>
            <a:r>
              <a:rPr lang="en-US" sz="1600" b="1">
                <a:solidFill>
                  <a:schemeClr val="dk1"/>
                </a:solidFill>
                <a:latin typeface="Century Gothic" panose="020B0502020202020204"/>
                <a:ea typeface="Century Gothic" panose="020B0502020202020204"/>
                <a:cs typeface="Century Gothic" panose="020B0502020202020204"/>
                <a:sym typeface="Century Gothic" panose="020B0502020202020204"/>
              </a:rPr>
              <a:t>Las Empresas deben trabajar en contra de la corrupción en  todas sus formas, incluidas la extorsión y el soborno.</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marR="0" lvl="0" indent="0" algn="l" rtl="0">
              <a:lnSpc>
                <a:spcPct val="100000"/>
              </a:lnSpc>
              <a:spcBef>
                <a:spcPts val="10"/>
              </a:spcBef>
              <a:spcAft>
                <a:spcPts val="0"/>
              </a:spcAft>
              <a:buNone/>
            </a:pPr>
            <a:endParaRPr sz="255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5080" lvl="0" indent="0" algn="just" rtl="0">
              <a:lnSpc>
                <a:spcPct val="101000"/>
              </a:lnSpc>
              <a:spcBef>
                <a:spcPts val="5"/>
              </a:spcBef>
              <a:spcAft>
                <a:spcPts val="0"/>
              </a:spcAft>
              <a:buNone/>
            </a:pPr>
            <a:r>
              <a:rPr lang="en-US" sz="1600">
                <a:solidFill>
                  <a:schemeClr val="dk1"/>
                </a:solidFill>
                <a:latin typeface="Century Gothic" panose="020B0502020202020204"/>
                <a:ea typeface="Century Gothic" panose="020B0502020202020204"/>
                <a:cs typeface="Century Gothic" panose="020B0502020202020204"/>
                <a:sym typeface="Century Gothic" panose="020B0502020202020204"/>
              </a:rPr>
              <a:t>Contamos con organismos de control internos (auditorías internas) y  externos (BASC- Auditorias de Clientes- Icontec) que realizan seguimiento  a nuestra actuación en los procesos que gestionamos y que conforman  las herramientas que nos llevan a cumplir en forma ética y transparente  con nuestra estrategia</a:t>
            </a:r>
            <a:r>
              <a:rPr lang="en-US" sz="1600" b="1">
                <a:solidFill>
                  <a:schemeClr val="dk1"/>
                </a:solidFill>
                <a:latin typeface="Century Gothic" panose="020B0502020202020204"/>
                <a:ea typeface="Century Gothic" panose="020B0502020202020204"/>
                <a:cs typeface="Century Gothic" panose="020B0502020202020204"/>
                <a:sym typeface="Century Gothic" panose="020B0502020202020204"/>
              </a:rPr>
              <a:t>.</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grpSp>
        <p:nvGrpSpPr>
          <p:cNvPr id="165" name="Google Shape;165;p11"/>
          <p:cNvGrpSpPr/>
          <p:nvPr/>
        </p:nvGrpSpPr>
        <p:grpSpPr>
          <a:xfrm>
            <a:off x="551383" y="404664"/>
            <a:ext cx="9145460" cy="4771724"/>
            <a:chOff x="551383" y="404664"/>
            <a:chExt cx="9145460" cy="4771724"/>
          </a:xfrm>
        </p:grpSpPr>
        <p:sp>
          <p:nvSpPr>
            <p:cNvPr id="166" name="Google Shape;166;p11"/>
            <p:cNvSpPr/>
            <p:nvPr/>
          </p:nvSpPr>
          <p:spPr>
            <a:xfrm>
              <a:off x="551383" y="2636919"/>
              <a:ext cx="2448260" cy="2539469"/>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67" name="Google Shape;167;p11"/>
            <p:cNvSpPr/>
            <p:nvPr/>
          </p:nvSpPr>
          <p:spPr>
            <a:xfrm>
              <a:off x="3143643" y="404664"/>
              <a:ext cx="6553200" cy="913130"/>
            </a:xfrm>
            <a:custGeom>
              <a:avLst/>
              <a:gdLst/>
              <a:ahLst/>
              <a:cxnLst/>
              <a:rect l="l" t="t" r="r" b="b"/>
              <a:pathLst>
                <a:path w="6553200" h="913130" extrusionOk="0">
                  <a:moveTo>
                    <a:pt x="6400612" y="912708"/>
                  </a:moveTo>
                  <a:lnTo>
                    <a:pt x="0" y="912708"/>
                  </a:lnTo>
                  <a:lnTo>
                    <a:pt x="24" y="152119"/>
                  </a:lnTo>
                  <a:lnTo>
                    <a:pt x="7779" y="104037"/>
                  </a:lnTo>
                  <a:lnTo>
                    <a:pt x="29373" y="62279"/>
                  </a:lnTo>
                  <a:lnTo>
                    <a:pt x="62303" y="29349"/>
                  </a:lnTo>
                  <a:lnTo>
                    <a:pt x="104063" y="7755"/>
                  </a:lnTo>
                  <a:lnTo>
                    <a:pt x="152149" y="0"/>
                  </a:lnTo>
                  <a:lnTo>
                    <a:pt x="6552761" y="0"/>
                  </a:lnTo>
                  <a:lnTo>
                    <a:pt x="6552736" y="760588"/>
                  </a:lnTo>
                  <a:lnTo>
                    <a:pt x="6544982" y="808670"/>
                  </a:lnTo>
                  <a:lnTo>
                    <a:pt x="6523388" y="850429"/>
                  </a:lnTo>
                  <a:lnTo>
                    <a:pt x="6490458" y="883358"/>
                  </a:lnTo>
                  <a:lnTo>
                    <a:pt x="6448698" y="904953"/>
                  </a:lnTo>
                  <a:lnTo>
                    <a:pt x="6400612" y="91270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68" name="Google Shape;168;p11"/>
          <p:cNvSpPr txBox="1"/>
          <p:nvPr>
            <p:ph type="title"/>
          </p:nvPr>
        </p:nvSpPr>
        <p:spPr>
          <a:xfrm>
            <a:off x="4044779" y="649710"/>
            <a:ext cx="4636135" cy="39116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PRINCIPIOS DEL PACTO GLOBAL</a:t>
            </a:r>
            <a:endParaRPr 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563" name="Shape 1563"/>
        <p:cNvGrpSpPr/>
        <p:nvPr/>
      </p:nvGrpSpPr>
      <p:grpSpPr>
        <a:xfrm>
          <a:off x="0" y="0"/>
          <a:ext cx="0" cy="0"/>
          <a:chOff x="0" y="0"/>
          <a:chExt cx="0" cy="0"/>
        </a:xfrm>
      </p:grpSpPr>
      <p:grpSp>
        <p:nvGrpSpPr>
          <p:cNvPr id="1564" name="Google Shape;1564;p104"/>
          <p:cNvGrpSpPr/>
          <p:nvPr/>
        </p:nvGrpSpPr>
        <p:grpSpPr>
          <a:xfrm>
            <a:off x="0" y="0"/>
            <a:ext cx="12191975" cy="6857986"/>
            <a:chOff x="0" y="0"/>
            <a:chExt cx="12191975" cy="6857986"/>
          </a:xfrm>
        </p:grpSpPr>
        <p:sp>
          <p:nvSpPr>
            <p:cNvPr id="1565" name="Google Shape;1565;p104"/>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566" name="Google Shape;1566;p104"/>
            <p:cNvSpPr/>
            <p:nvPr/>
          </p:nvSpPr>
          <p:spPr>
            <a:xfrm>
              <a:off x="3658667" y="1008930"/>
              <a:ext cx="4874895" cy="4846955"/>
            </a:xfrm>
            <a:custGeom>
              <a:avLst/>
              <a:gdLst/>
              <a:ahLst/>
              <a:cxnLst/>
              <a:rect l="l" t="t" r="r" b="b"/>
              <a:pathLst>
                <a:path w="4874895" h="4846955" extrusionOk="0">
                  <a:moveTo>
                    <a:pt x="0" y="1499889"/>
                  </a:moveTo>
                  <a:lnTo>
                    <a:pt x="0" y="0"/>
                  </a:lnTo>
                  <a:lnTo>
                    <a:pt x="1442147" y="0"/>
                  </a:lnTo>
                </a:path>
                <a:path w="4874895" h="4846955" extrusionOk="0">
                  <a:moveTo>
                    <a:pt x="4874615" y="3346735"/>
                  </a:moveTo>
                  <a:lnTo>
                    <a:pt x="4874615" y="4846632"/>
                  </a:lnTo>
                  <a:lnTo>
                    <a:pt x="3432493" y="4846632"/>
                  </a:lnTo>
                </a:path>
              </a:pathLst>
            </a:custGeom>
            <a:noFill/>
            <a:ln w="28550" cap="flat" cmpd="sng">
              <a:solidFill>
                <a:srgbClr val="CCA677"/>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567" name="Google Shape;1567;p104"/>
          <p:cNvSpPr txBox="1"/>
          <p:nvPr>
            <p:ph type="title"/>
          </p:nvPr>
        </p:nvSpPr>
        <p:spPr>
          <a:xfrm>
            <a:off x="2729084" y="2724291"/>
            <a:ext cx="7362825" cy="1490345"/>
          </a:xfrm>
          <a:prstGeom prst="rect">
            <a:avLst/>
          </a:prstGeom>
          <a:noFill/>
          <a:ln>
            <a:noFill/>
          </a:ln>
        </p:spPr>
        <p:txBody>
          <a:bodyPr spcFirstLastPara="1" wrap="square" lIns="0" tIns="10150" rIns="0" bIns="0" anchor="t" anchorCtr="0">
            <a:spAutoFit/>
          </a:bodyPr>
          <a:lstStyle/>
          <a:p>
            <a:pPr marL="673100" marR="5080" lvl="0" indent="-661035" algn="l" rtl="0">
              <a:lnSpc>
                <a:spcPct val="100000"/>
              </a:lnSpc>
              <a:spcBef>
                <a:spcPts val="0"/>
              </a:spcBef>
              <a:spcAft>
                <a:spcPts val="0"/>
              </a:spcAft>
              <a:buNone/>
            </a:pPr>
            <a:r>
              <a:rPr lang="en-US" sz="4800">
                <a:solidFill>
                  <a:srgbClr val="74183E"/>
                </a:solidFill>
              </a:rPr>
              <a:t>Desempeño Programa de  Residuos Peligrosos</a:t>
            </a:r>
            <a:endParaRPr sz="4800"/>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571" name="Shape 1571"/>
        <p:cNvGrpSpPr/>
        <p:nvPr/>
      </p:nvGrpSpPr>
      <p:grpSpPr>
        <a:xfrm>
          <a:off x="0" y="0"/>
          <a:ext cx="0" cy="0"/>
          <a:chOff x="0" y="0"/>
          <a:chExt cx="0" cy="0"/>
        </a:xfrm>
      </p:grpSpPr>
      <p:sp>
        <p:nvSpPr>
          <p:cNvPr id="1572" name="Google Shape;1572;p105"/>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573" name="Google Shape;1573;p105"/>
          <p:cNvSpPr txBox="1"/>
          <p:nvPr>
            <p:ph type="title"/>
          </p:nvPr>
        </p:nvSpPr>
        <p:spPr>
          <a:xfrm>
            <a:off x="3211727" y="461557"/>
            <a:ext cx="6696075" cy="39116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t>Estrategias Programa de Residuos Peligrosos</a:t>
            </a:r>
            <a:endParaRPr lang="en-US"/>
          </a:p>
        </p:txBody>
      </p:sp>
      <p:sp>
        <p:nvSpPr>
          <p:cNvPr id="1574" name="Google Shape;1574;p105"/>
          <p:cNvSpPr txBox="1"/>
          <p:nvPr/>
        </p:nvSpPr>
        <p:spPr>
          <a:xfrm>
            <a:off x="520721" y="1413424"/>
            <a:ext cx="8720455" cy="886460"/>
          </a:xfrm>
          <a:prstGeom prst="rect">
            <a:avLst/>
          </a:prstGeom>
          <a:noFill/>
          <a:ln>
            <a:noFill/>
          </a:ln>
        </p:spPr>
        <p:txBody>
          <a:bodyPr spcFirstLastPara="1" wrap="square" lIns="0" tIns="25400" rIns="0" bIns="0" anchor="t" anchorCtr="0">
            <a:spAutoFit/>
          </a:bodyPr>
          <a:lstStyle/>
          <a:p>
            <a:pPr marL="12700" marR="5080" lvl="0" indent="0" algn="just" rtl="0">
              <a:lnSpc>
                <a:spcPct val="118000"/>
              </a:lnSpc>
              <a:spcBef>
                <a:spcPts val="0"/>
              </a:spcBef>
              <a:spcAft>
                <a:spcPts val="0"/>
              </a:spcAft>
              <a:buNone/>
            </a:pPr>
            <a:r>
              <a:rPr lang="en-US" sz="1900">
                <a:solidFill>
                  <a:schemeClr val="dk1"/>
                </a:solidFill>
                <a:latin typeface="Arial" panose="020B0604020202020204"/>
                <a:ea typeface="Arial" panose="020B0604020202020204"/>
                <a:cs typeface="Arial" panose="020B0604020202020204"/>
                <a:sym typeface="Arial" panose="020B0604020202020204"/>
              </a:rPr>
              <a:t>Consolidación de actas de disposición e inventario de residuos peligrosos del   año 2018 para realizar registro de generación de residuos peligrosos ante el  IDEAM</a:t>
            </a:r>
            <a:endParaRPr sz="1900">
              <a:solidFill>
                <a:schemeClr val="dk1"/>
              </a:solidFill>
              <a:latin typeface="Arial" panose="020B0604020202020204"/>
              <a:ea typeface="Arial" panose="020B0604020202020204"/>
              <a:cs typeface="Arial" panose="020B0604020202020204"/>
              <a:sym typeface="Arial" panose="020B0604020202020204"/>
            </a:endParaRPr>
          </a:p>
        </p:txBody>
      </p:sp>
      <p:grpSp>
        <p:nvGrpSpPr>
          <p:cNvPr id="1575" name="Google Shape;1575;p105"/>
          <p:cNvGrpSpPr/>
          <p:nvPr/>
        </p:nvGrpSpPr>
        <p:grpSpPr>
          <a:xfrm>
            <a:off x="1844796" y="2068138"/>
            <a:ext cx="10347787" cy="4405898"/>
            <a:chOff x="1844796" y="2068138"/>
            <a:chExt cx="10347787" cy="4405898"/>
          </a:xfrm>
        </p:grpSpPr>
        <p:sp>
          <p:nvSpPr>
            <p:cNvPr id="1576" name="Google Shape;1576;p105"/>
            <p:cNvSpPr/>
            <p:nvPr/>
          </p:nvSpPr>
          <p:spPr>
            <a:xfrm>
              <a:off x="1844796" y="2408570"/>
              <a:ext cx="6077237" cy="4065466"/>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577" name="Google Shape;1577;p105"/>
            <p:cNvSpPr/>
            <p:nvPr/>
          </p:nvSpPr>
          <p:spPr>
            <a:xfrm>
              <a:off x="10669853" y="2068138"/>
              <a:ext cx="1522730" cy="701040"/>
            </a:xfrm>
            <a:custGeom>
              <a:avLst/>
              <a:gdLst/>
              <a:ahLst/>
              <a:cxnLst/>
              <a:rect l="l" t="t" r="r" b="b"/>
              <a:pathLst>
                <a:path w="1522729" h="701039" extrusionOk="0">
                  <a:moveTo>
                    <a:pt x="1522121" y="700706"/>
                  </a:moveTo>
                  <a:lnTo>
                    <a:pt x="350374" y="700706"/>
                  </a:lnTo>
                  <a:lnTo>
                    <a:pt x="0" y="350354"/>
                  </a:lnTo>
                  <a:lnTo>
                    <a:pt x="350374" y="0"/>
                  </a:lnTo>
                  <a:lnTo>
                    <a:pt x="1522121" y="0"/>
                  </a:lnTo>
                  <a:lnTo>
                    <a:pt x="1522121" y="700706"/>
                  </a:lnTo>
                  <a:close/>
                </a:path>
              </a:pathLst>
            </a:custGeom>
            <a:solidFill>
              <a:srgbClr val="83A93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578" name="Google Shape;1578;p105"/>
            <p:cNvSpPr/>
            <p:nvPr/>
          </p:nvSpPr>
          <p:spPr>
            <a:xfrm>
              <a:off x="10669853" y="2068138"/>
              <a:ext cx="1522730" cy="701040"/>
            </a:xfrm>
            <a:custGeom>
              <a:avLst/>
              <a:gdLst/>
              <a:ahLst/>
              <a:cxnLst/>
              <a:rect l="l" t="t" r="r" b="b"/>
              <a:pathLst>
                <a:path w="1522729" h="701039" extrusionOk="0">
                  <a:moveTo>
                    <a:pt x="1522121" y="700706"/>
                  </a:moveTo>
                  <a:lnTo>
                    <a:pt x="350374" y="700706"/>
                  </a:lnTo>
                  <a:lnTo>
                    <a:pt x="0" y="350354"/>
                  </a:lnTo>
                  <a:lnTo>
                    <a:pt x="350374" y="0"/>
                  </a:lnTo>
                  <a:lnTo>
                    <a:pt x="1522121" y="0"/>
                  </a:lnTo>
                  <a:lnTo>
                    <a:pt x="1522121" y="700706"/>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579" name="Google Shape;1579;p105"/>
          <p:cNvSpPr txBox="1"/>
          <p:nvPr/>
        </p:nvSpPr>
        <p:spPr>
          <a:xfrm>
            <a:off x="11255308" y="2142287"/>
            <a:ext cx="662940" cy="532130"/>
          </a:xfrm>
          <a:prstGeom prst="rect">
            <a:avLst/>
          </a:prstGeom>
          <a:noFill/>
          <a:ln>
            <a:noFill/>
          </a:ln>
        </p:spPr>
        <p:txBody>
          <a:bodyPr spcFirstLastPara="1" wrap="square" lIns="0" tIns="35550" rIns="0" bIns="0" anchor="t" anchorCtr="0">
            <a:spAutoFit/>
          </a:bodyPr>
          <a:lstStyle/>
          <a:p>
            <a:pPr marL="12700" marR="5080" lvl="0" indent="0" algn="ctr" rtl="0">
              <a:lnSpc>
                <a:spcPct val="106000"/>
              </a:lnSpc>
              <a:spcBef>
                <a:spcPts val="0"/>
              </a:spcBef>
              <a:spcAft>
                <a:spcPts val="0"/>
              </a:spcAft>
              <a:buNone/>
            </a:pPr>
            <a:r>
              <a:rPr lang="en-US" sz="1200">
                <a:solidFill>
                  <a:srgbClr val="FFFFFF"/>
                </a:solidFill>
                <a:latin typeface="Calibri" panose="020F0502020204030204"/>
                <a:ea typeface="Calibri" panose="020F0502020204030204"/>
                <a:cs typeface="Calibri" panose="020F0502020204030204"/>
                <a:sym typeface="Calibri" panose="020F0502020204030204"/>
              </a:rPr>
              <a:t>Categoría  Medio  Ambiente</a:t>
            </a: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580" name="Google Shape;1580;p105"/>
          <p:cNvGrpSpPr/>
          <p:nvPr/>
        </p:nvGrpSpPr>
        <p:grpSpPr>
          <a:xfrm>
            <a:off x="10101379" y="2192158"/>
            <a:ext cx="697865" cy="467359"/>
            <a:chOff x="10101379" y="2192158"/>
            <a:chExt cx="697865" cy="467359"/>
          </a:xfrm>
        </p:grpSpPr>
        <p:sp>
          <p:nvSpPr>
            <p:cNvPr id="1581" name="Google Shape;1581;p105"/>
            <p:cNvSpPr/>
            <p:nvPr/>
          </p:nvSpPr>
          <p:spPr>
            <a:xfrm>
              <a:off x="10101379" y="2192158"/>
              <a:ext cx="697498" cy="466786"/>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582" name="Google Shape;1582;p105"/>
            <p:cNvSpPr/>
            <p:nvPr/>
          </p:nvSpPr>
          <p:spPr>
            <a:xfrm>
              <a:off x="10101379" y="2192158"/>
              <a:ext cx="697865" cy="467359"/>
            </a:xfrm>
            <a:custGeom>
              <a:avLst/>
              <a:gdLst/>
              <a:ahLst/>
              <a:cxnLst/>
              <a:rect l="l" t="t" r="r" b="b"/>
              <a:pathLst>
                <a:path w="697865" h="467360" extrusionOk="0">
                  <a:moveTo>
                    <a:pt x="0" y="233399"/>
                  </a:moveTo>
                  <a:lnTo>
                    <a:pt x="4564" y="195540"/>
                  </a:lnTo>
                  <a:lnTo>
                    <a:pt x="17780" y="159626"/>
                  </a:lnTo>
                  <a:lnTo>
                    <a:pt x="38928" y="126138"/>
                  </a:lnTo>
                  <a:lnTo>
                    <a:pt x="67291" y="95556"/>
                  </a:lnTo>
                  <a:lnTo>
                    <a:pt x="102149" y="68360"/>
                  </a:lnTo>
                  <a:lnTo>
                    <a:pt x="142786" y="45032"/>
                  </a:lnTo>
                  <a:lnTo>
                    <a:pt x="188483" y="26051"/>
                  </a:lnTo>
                  <a:lnTo>
                    <a:pt x="238521" y="11898"/>
                  </a:lnTo>
                  <a:lnTo>
                    <a:pt x="292182" y="3054"/>
                  </a:lnTo>
                  <a:lnTo>
                    <a:pt x="348749" y="0"/>
                  </a:lnTo>
                  <a:lnTo>
                    <a:pt x="405315" y="3054"/>
                  </a:lnTo>
                  <a:lnTo>
                    <a:pt x="458977" y="11898"/>
                  </a:lnTo>
                  <a:lnTo>
                    <a:pt x="509015" y="26051"/>
                  </a:lnTo>
                  <a:lnTo>
                    <a:pt x="554712" y="45032"/>
                  </a:lnTo>
                  <a:lnTo>
                    <a:pt x="595348" y="68360"/>
                  </a:lnTo>
                  <a:lnTo>
                    <a:pt x="630207" y="95556"/>
                  </a:lnTo>
                  <a:lnTo>
                    <a:pt x="658570" y="126138"/>
                  </a:lnTo>
                  <a:lnTo>
                    <a:pt x="679718" y="159626"/>
                  </a:lnTo>
                  <a:lnTo>
                    <a:pt x="692933" y="195540"/>
                  </a:lnTo>
                  <a:lnTo>
                    <a:pt x="697498" y="233399"/>
                  </a:lnTo>
                  <a:lnTo>
                    <a:pt x="692933" y="271260"/>
                  </a:lnTo>
                  <a:lnTo>
                    <a:pt x="679718" y="307174"/>
                  </a:lnTo>
                  <a:lnTo>
                    <a:pt x="658570" y="340661"/>
                  </a:lnTo>
                  <a:lnTo>
                    <a:pt x="630207" y="371241"/>
                  </a:lnTo>
                  <a:lnTo>
                    <a:pt x="595348" y="398435"/>
                  </a:lnTo>
                  <a:lnTo>
                    <a:pt x="554712" y="421761"/>
                  </a:lnTo>
                  <a:lnTo>
                    <a:pt x="509015" y="440739"/>
                  </a:lnTo>
                  <a:lnTo>
                    <a:pt x="458977" y="454889"/>
                  </a:lnTo>
                  <a:lnTo>
                    <a:pt x="405315" y="463732"/>
                  </a:lnTo>
                  <a:lnTo>
                    <a:pt x="348749" y="466786"/>
                  </a:lnTo>
                  <a:lnTo>
                    <a:pt x="292182" y="463732"/>
                  </a:lnTo>
                  <a:lnTo>
                    <a:pt x="238521" y="454889"/>
                  </a:lnTo>
                  <a:lnTo>
                    <a:pt x="188483" y="440739"/>
                  </a:lnTo>
                  <a:lnTo>
                    <a:pt x="142786" y="421761"/>
                  </a:lnTo>
                  <a:lnTo>
                    <a:pt x="102149" y="398435"/>
                  </a:lnTo>
                  <a:lnTo>
                    <a:pt x="67291" y="371241"/>
                  </a:lnTo>
                  <a:lnTo>
                    <a:pt x="38928" y="340661"/>
                  </a:lnTo>
                  <a:lnTo>
                    <a:pt x="17780" y="307174"/>
                  </a:lnTo>
                  <a:lnTo>
                    <a:pt x="4564" y="271260"/>
                  </a:lnTo>
                  <a:lnTo>
                    <a:pt x="0" y="233399"/>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586" name="Shape 1586"/>
        <p:cNvGrpSpPr/>
        <p:nvPr/>
      </p:nvGrpSpPr>
      <p:grpSpPr>
        <a:xfrm>
          <a:off x="0" y="0"/>
          <a:ext cx="0" cy="0"/>
          <a:chOff x="0" y="0"/>
          <a:chExt cx="0" cy="0"/>
        </a:xfrm>
      </p:grpSpPr>
      <p:sp>
        <p:nvSpPr>
          <p:cNvPr id="1587" name="Google Shape;1587;p106"/>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588" name="Google Shape;1588;p106"/>
          <p:cNvSpPr txBox="1"/>
          <p:nvPr>
            <p:ph type="title"/>
          </p:nvPr>
        </p:nvSpPr>
        <p:spPr>
          <a:xfrm>
            <a:off x="3069064" y="520732"/>
            <a:ext cx="6696075" cy="39116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t>Estrategias Programa de Residuos Peligrosos</a:t>
            </a:r>
            <a:endParaRPr lang="en-US"/>
          </a:p>
        </p:txBody>
      </p:sp>
      <p:sp>
        <p:nvSpPr>
          <p:cNvPr id="1589" name="Google Shape;1589;p106"/>
          <p:cNvSpPr txBox="1"/>
          <p:nvPr/>
        </p:nvSpPr>
        <p:spPr>
          <a:xfrm>
            <a:off x="655448" y="1528067"/>
            <a:ext cx="8685530" cy="600710"/>
          </a:xfrm>
          <a:prstGeom prst="rect">
            <a:avLst/>
          </a:prstGeom>
          <a:noFill/>
          <a:ln>
            <a:noFill/>
          </a:ln>
        </p:spPr>
        <p:txBody>
          <a:bodyPr spcFirstLastPara="1" wrap="square" lIns="0" tIns="25400" rIns="0" bIns="0" anchor="t" anchorCtr="0">
            <a:spAutoFit/>
          </a:bodyPr>
          <a:lstStyle/>
          <a:p>
            <a:pPr marL="12700" marR="5080" lvl="0" indent="0" algn="l" rtl="0">
              <a:lnSpc>
                <a:spcPct val="118000"/>
              </a:lnSpc>
              <a:spcBef>
                <a:spcPts val="0"/>
              </a:spcBef>
              <a:spcAft>
                <a:spcPts val="0"/>
              </a:spcAft>
              <a:buNone/>
            </a:pPr>
            <a:r>
              <a:rPr lang="en-US" sz="1900">
                <a:solidFill>
                  <a:schemeClr val="dk1"/>
                </a:solidFill>
                <a:latin typeface="Arial" panose="020B0604020202020204"/>
                <a:ea typeface="Arial" panose="020B0604020202020204"/>
                <a:cs typeface="Arial" panose="020B0604020202020204"/>
                <a:sym typeface="Arial" panose="020B0604020202020204"/>
              </a:rPr>
              <a:t>Entregamos	residuos	de	aparatos	electricos	y	electronicos	en	la	segunda  versión de la </a:t>
            </a:r>
            <a:r>
              <a:rPr lang="en-US" sz="1900" b="1">
                <a:solidFill>
                  <a:schemeClr val="dk1"/>
                </a:solidFill>
                <a:latin typeface="Arial" panose="020B0604020202020204"/>
                <a:ea typeface="Arial" panose="020B0604020202020204"/>
                <a:cs typeface="Arial" panose="020B0604020202020204"/>
                <a:sym typeface="Arial" panose="020B0604020202020204"/>
              </a:rPr>
              <a:t>ECO-RECICLATÓN </a:t>
            </a:r>
            <a:r>
              <a:rPr lang="en-US" sz="1900">
                <a:solidFill>
                  <a:schemeClr val="dk1"/>
                </a:solidFill>
                <a:latin typeface="Arial" panose="020B0604020202020204"/>
                <a:ea typeface="Arial" panose="020B0604020202020204"/>
                <a:cs typeface="Arial" panose="020B0604020202020204"/>
                <a:sym typeface="Arial" panose="020B0604020202020204"/>
              </a:rPr>
              <a:t>2018, el día 13 y 14 de noviembre.</a:t>
            </a:r>
            <a:endParaRPr sz="1900">
              <a:solidFill>
                <a:schemeClr val="dk1"/>
              </a:solidFill>
              <a:latin typeface="Arial" panose="020B0604020202020204"/>
              <a:ea typeface="Arial" panose="020B0604020202020204"/>
              <a:cs typeface="Arial" panose="020B0604020202020204"/>
              <a:sym typeface="Arial" panose="020B0604020202020204"/>
            </a:endParaRPr>
          </a:p>
        </p:txBody>
      </p:sp>
      <p:grpSp>
        <p:nvGrpSpPr>
          <p:cNvPr id="1590" name="Google Shape;1590;p106"/>
          <p:cNvGrpSpPr/>
          <p:nvPr/>
        </p:nvGrpSpPr>
        <p:grpSpPr>
          <a:xfrm>
            <a:off x="1593061" y="2227688"/>
            <a:ext cx="10573462" cy="4346248"/>
            <a:chOff x="1577821" y="1926063"/>
            <a:chExt cx="10573462" cy="4346248"/>
          </a:xfrm>
        </p:grpSpPr>
        <p:sp>
          <p:nvSpPr>
            <p:cNvPr id="1591" name="Google Shape;1591;p106"/>
            <p:cNvSpPr/>
            <p:nvPr/>
          </p:nvSpPr>
          <p:spPr>
            <a:xfrm>
              <a:off x="6534586" y="3314543"/>
              <a:ext cx="3525492" cy="2490744"/>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592" name="Google Shape;1592;p106"/>
            <p:cNvSpPr/>
            <p:nvPr/>
          </p:nvSpPr>
          <p:spPr>
            <a:xfrm>
              <a:off x="1577821" y="2335562"/>
              <a:ext cx="4238491" cy="3936749"/>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593" name="Google Shape;1593;p106"/>
            <p:cNvSpPr/>
            <p:nvPr/>
          </p:nvSpPr>
          <p:spPr>
            <a:xfrm>
              <a:off x="10628553" y="1926063"/>
              <a:ext cx="1522730" cy="701040"/>
            </a:xfrm>
            <a:custGeom>
              <a:avLst/>
              <a:gdLst/>
              <a:ahLst/>
              <a:cxnLst/>
              <a:rect l="l" t="t" r="r" b="b"/>
              <a:pathLst>
                <a:path w="1522729" h="701039" extrusionOk="0">
                  <a:moveTo>
                    <a:pt x="1522121" y="700706"/>
                  </a:moveTo>
                  <a:lnTo>
                    <a:pt x="350374" y="700706"/>
                  </a:lnTo>
                  <a:lnTo>
                    <a:pt x="0" y="350354"/>
                  </a:lnTo>
                  <a:lnTo>
                    <a:pt x="350374" y="0"/>
                  </a:lnTo>
                  <a:lnTo>
                    <a:pt x="1522121" y="0"/>
                  </a:lnTo>
                  <a:lnTo>
                    <a:pt x="1522121" y="700706"/>
                  </a:lnTo>
                  <a:close/>
                </a:path>
              </a:pathLst>
            </a:custGeom>
            <a:solidFill>
              <a:srgbClr val="83A93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594" name="Google Shape;1594;p106"/>
            <p:cNvSpPr/>
            <p:nvPr/>
          </p:nvSpPr>
          <p:spPr>
            <a:xfrm>
              <a:off x="10628553" y="1926063"/>
              <a:ext cx="1522730" cy="701040"/>
            </a:xfrm>
            <a:custGeom>
              <a:avLst/>
              <a:gdLst/>
              <a:ahLst/>
              <a:cxnLst/>
              <a:rect l="l" t="t" r="r" b="b"/>
              <a:pathLst>
                <a:path w="1522729" h="701039" extrusionOk="0">
                  <a:moveTo>
                    <a:pt x="1522121" y="700706"/>
                  </a:moveTo>
                  <a:lnTo>
                    <a:pt x="350374" y="700706"/>
                  </a:lnTo>
                  <a:lnTo>
                    <a:pt x="0" y="350354"/>
                  </a:lnTo>
                  <a:lnTo>
                    <a:pt x="350374" y="0"/>
                  </a:lnTo>
                  <a:lnTo>
                    <a:pt x="1522121" y="0"/>
                  </a:lnTo>
                  <a:lnTo>
                    <a:pt x="1522121" y="700706"/>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595" name="Google Shape;1595;p106"/>
          <p:cNvSpPr txBox="1"/>
          <p:nvPr/>
        </p:nvSpPr>
        <p:spPr>
          <a:xfrm>
            <a:off x="11214065" y="2000212"/>
            <a:ext cx="662940" cy="532130"/>
          </a:xfrm>
          <a:prstGeom prst="rect">
            <a:avLst/>
          </a:prstGeom>
          <a:noFill/>
          <a:ln>
            <a:noFill/>
          </a:ln>
        </p:spPr>
        <p:txBody>
          <a:bodyPr spcFirstLastPara="1" wrap="square" lIns="0" tIns="35550" rIns="0" bIns="0" anchor="t" anchorCtr="0">
            <a:spAutoFit/>
          </a:bodyPr>
          <a:lstStyle/>
          <a:p>
            <a:pPr marL="12700" marR="5080" lvl="0" indent="0" algn="ctr" rtl="0">
              <a:lnSpc>
                <a:spcPct val="106000"/>
              </a:lnSpc>
              <a:spcBef>
                <a:spcPts val="0"/>
              </a:spcBef>
              <a:spcAft>
                <a:spcPts val="0"/>
              </a:spcAft>
              <a:buNone/>
            </a:pPr>
            <a:r>
              <a:rPr lang="en-US" sz="1200">
                <a:solidFill>
                  <a:srgbClr val="FFFFFF"/>
                </a:solidFill>
                <a:latin typeface="Calibri" panose="020F0502020204030204"/>
                <a:ea typeface="Calibri" panose="020F0502020204030204"/>
                <a:cs typeface="Calibri" panose="020F0502020204030204"/>
                <a:sym typeface="Calibri" panose="020F0502020204030204"/>
              </a:rPr>
              <a:t>Categoría  Medio  Ambiente</a:t>
            </a: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596" name="Google Shape;1596;p106"/>
          <p:cNvGrpSpPr/>
          <p:nvPr/>
        </p:nvGrpSpPr>
        <p:grpSpPr>
          <a:xfrm>
            <a:off x="10060079" y="2050083"/>
            <a:ext cx="697865" cy="467359"/>
            <a:chOff x="10060079" y="2050083"/>
            <a:chExt cx="697865" cy="467359"/>
          </a:xfrm>
        </p:grpSpPr>
        <p:sp>
          <p:nvSpPr>
            <p:cNvPr id="1597" name="Google Shape;1597;p106"/>
            <p:cNvSpPr/>
            <p:nvPr/>
          </p:nvSpPr>
          <p:spPr>
            <a:xfrm>
              <a:off x="10060079" y="2050083"/>
              <a:ext cx="697498" cy="466786"/>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598" name="Google Shape;1598;p106"/>
            <p:cNvSpPr/>
            <p:nvPr/>
          </p:nvSpPr>
          <p:spPr>
            <a:xfrm>
              <a:off x="10060079" y="2050083"/>
              <a:ext cx="697865" cy="467359"/>
            </a:xfrm>
            <a:custGeom>
              <a:avLst/>
              <a:gdLst/>
              <a:ahLst/>
              <a:cxnLst/>
              <a:rect l="l" t="t" r="r" b="b"/>
              <a:pathLst>
                <a:path w="697865" h="467360" extrusionOk="0">
                  <a:moveTo>
                    <a:pt x="0" y="233399"/>
                  </a:moveTo>
                  <a:lnTo>
                    <a:pt x="4564" y="195540"/>
                  </a:lnTo>
                  <a:lnTo>
                    <a:pt x="17780" y="159626"/>
                  </a:lnTo>
                  <a:lnTo>
                    <a:pt x="38928" y="126138"/>
                  </a:lnTo>
                  <a:lnTo>
                    <a:pt x="67291" y="95556"/>
                  </a:lnTo>
                  <a:lnTo>
                    <a:pt x="102149" y="68360"/>
                  </a:lnTo>
                  <a:lnTo>
                    <a:pt x="142786" y="45032"/>
                  </a:lnTo>
                  <a:lnTo>
                    <a:pt x="188483" y="26051"/>
                  </a:lnTo>
                  <a:lnTo>
                    <a:pt x="238521" y="11898"/>
                  </a:lnTo>
                  <a:lnTo>
                    <a:pt x="292182" y="3054"/>
                  </a:lnTo>
                  <a:lnTo>
                    <a:pt x="348749" y="0"/>
                  </a:lnTo>
                  <a:lnTo>
                    <a:pt x="405315" y="3054"/>
                  </a:lnTo>
                  <a:lnTo>
                    <a:pt x="458977" y="11898"/>
                  </a:lnTo>
                  <a:lnTo>
                    <a:pt x="509015" y="26051"/>
                  </a:lnTo>
                  <a:lnTo>
                    <a:pt x="554712" y="45032"/>
                  </a:lnTo>
                  <a:lnTo>
                    <a:pt x="595348" y="68360"/>
                  </a:lnTo>
                  <a:lnTo>
                    <a:pt x="630207" y="95556"/>
                  </a:lnTo>
                  <a:lnTo>
                    <a:pt x="658570" y="126138"/>
                  </a:lnTo>
                  <a:lnTo>
                    <a:pt x="679718" y="159626"/>
                  </a:lnTo>
                  <a:lnTo>
                    <a:pt x="692933" y="195540"/>
                  </a:lnTo>
                  <a:lnTo>
                    <a:pt x="697498" y="233399"/>
                  </a:lnTo>
                  <a:lnTo>
                    <a:pt x="692933" y="271257"/>
                  </a:lnTo>
                  <a:lnTo>
                    <a:pt x="679718" y="307170"/>
                  </a:lnTo>
                  <a:lnTo>
                    <a:pt x="658570" y="340657"/>
                  </a:lnTo>
                  <a:lnTo>
                    <a:pt x="630207" y="371237"/>
                  </a:lnTo>
                  <a:lnTo>
                    <a:pt x="595348" y="398431"/>
                  </a:lnTo>
                  <a:lnTo>
                    <a:pt x="554712" y="421758"/>
                  </a:lnTo>
                  <a:lnTo>
                    <a:pt x="509015" y="440737"/>
                  </a:lnTo>
                  <a:lnTo>
                    <a:pt x="458977" y="454888"/>
                  </a:lnTo>
                  <a:lnTo>
                    <a:pt x="405315" y="463732"/>
                  </a:lnTo>
                  <a:lnTo>
                    <a:pt x="348749" y="466786"/>
                  </a:lnTo>
                  <a:lnTo>
                    <a:pt x="292182" y="463732"/>
                  </a:lnTo>
                  <a:lnTo>
                    <a:pt x="238521" y="454888"/>
                  </a:lnTo>
                  <a:lnTo>
                    <a:pt x="188483" y="440737"/>
                  </a:lnTo>
                  <a:lnTo>
                    <a:pt x="142786" y="421758"/>
                  </a:lnTo>
                  <a:lnTo>
                    <a:pt x="102149" y="398431"/>
                  </a:lnTo>
                  <a:lnTo>
                    <a:pt x="67291" y="371237"/>
                  </a:lnTo>
                  <a:lnTo>
                    <a:pt x="38928" y="340657"/>
                  </a:lnTo>
                  <a:lnTo>
                    <a:pt x="17780" y="307170"/>
                  </a:lnTo>
                  <a:lnTo>
                    <a:pt x="4564" y="271257"/>
                  </a:lnTo>
                  <a:lnTo>
                    <a:pt x="0" y="233399"/>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602" name="Shape 1602"/>
        <p:cNvGrpSpPr/>
        <p:nvPr/>
      </p:nvGrpSpPr>
      <p:grpSpPr>
        <a:xfrm>
          <a:off x="0" y="0"/>
          <a:ext cx="0" cy="0"/>
          <a:chOff x="0" y="0"/>
          <a:chExt cx="0" cy="0"/>
        </a:xfrm>
      </p:grpSpPr>
      <p:grpSp>
        <p:nvGrpSpPr>
          <p:cNvPr id="1603" name="Google Shape;1603;p107"/>
          <p:cNvGrpSpPr/>
          <p:nvPr/>
        </p:nvGrpSpPr>
        <p:grpSpPr>
          <a:xfrm>
            <a:off x="0" y="0"/>
            <a:ext cx="12191975" cy="6857986"/>
            <a:chOff x="0" y="0"/>
            <a:chExt cx="12191975" cy="6857986"/>
          </a:xfrm>
        </p:grpSpPr>
        <p:sp>
          <p:nvSpPr>
            <p:cNvPr id="1604" name="Google Shape;1604;p107"/>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605" name="Google Shape;1605;p107"/>
            <p:cNvSpPr/>
            <p:nvPr/>
          </p:nvSpPr>
          <p:spPr>
            <a:xfrm>
              <a:off x="3658667" y="1008930"/>
              <a:ext cx="4874895" cy="4846955"/>
            </a:xfrm>
            <a:custGeom>
              <a:avLst/>
              <a:gdLst/>
              <a:ahLst/>
              <a:cxnLst/>
              <a:rect l="l" t="t" r="r" b="b"/>
              <a:pathLst>
                <a:path w="4874895" h="4846955" extrusionOk="0">
                  <a:moveTo>
                    <a:pt x="0" y="1499889"/>
                  </a:moveTo>
                  <a:lnTo>
                    <a:pt x="0" y="0"/>
                  </a:lnTo>
                  <a:lnTo>
                    <a:pt x="1442147" y="0"/>
                  </a:lnTo>
                </a:path>
                <a:path w="4874895" h="4846955" extrusionOk="0">
                  <a:moveTo>
                    <a:pt x="4874615" y="3346735"/>
                  </a:moveTo>
                  <a:lnTo>
                    <a:pt x="4874615" y="4846632"/>
                  </a:lnTo>
                  <a:lnTo>
                    <a:pt x="3432493" y="4846632"/>
                  </a:lnTo>
                </a:path>
              </a:pathLst>
            </a:custGeom>
            <a:noFill/>
            <a:ln w="28550" cap="flat" cmpd="sng">
              <a:solidFill>
                <a:srgbClr val="CCA677"/>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606" name="Google Shape;1606;p107"/>
          <p:cNvSpPr txBox="1"/>
          <p:nvPr>
            <p:ph type="title"/>
          </p:nvPr>
        </p:nvSpPr>
        <p:spPr>
          <a:xfrm>
            <a:off x="1457385" y="1798345"/>
            <a:ext cx="10273800" cy="1490400"/>
          </a:xfrm>
          <a:prstGeom prst="rect">
            <a:avLst/>
          </a:prstGeom>
          <a:noFill/>
          <a:ln>
            <a:noFill/>
          </a:ln>
        </p:spPr>
        <p:txBody>
          <a:bodyPr spcFirstLastPara="1" wrap="square" lIns="0" tIns="10150" rIns="0" bIns="0" anchor="t" anchorCtr="0">
            <a:spAutoFit/>
          </a:bodyPr>
          <a:lstStyle/>
          <a:p>
            <a:pPr marL="1519555" marR="5080" lvl="0" indent="-1507490" algn="l" rtl="0">
              <a:lnSpc>
                <a:spcPct val="100000"/>
              </a:lnSpc>
              <a:spcBef>
                <a:spcPts val="0"/>
              </a:spcBef>
              <a:spcAft>
                <a:spcPts val="0"/>
              </a:spcAft>
              <a:buNone/>
            </a:pPr>
            <a:r>
              <a:rPr lang="en-US" sz="4800">
                <a:solidFill>
                  <a:srgbClr val="74183E"/>
                </a:solidFill>
              </a:rPr>
              <a:t>Desempeño Programa de Residuos  Sólidos Aprovechables y</a:t>
            </a:r>
            <a:endParaRPr sz="4800"/>
          </a:p>
        </p:txBody>
      </p:sp>
      <p:sp>
        <p:nvSpPr>
          <p:cNvPr id="1607" name="Google Shape;1607;p107"/>
          <p:cNvSpPr txBox="1"/>
          <p:nvPr/>
        </p:nvSpPr>
        <p:spPr>
          <a:xfrm>
            <a:off x="5881647" y="3879590"/>
            <a:ext cx="4698900" cy="75690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4800" b="1">
                <a:solidFill>
                  <a:srgbClr val="74183E"/>
                </a:solidFill>
                <a:latin typeface="Arial" panose="020B0604020202020204"/>
                <a:ea typeface="Arial" panose="020B0604020202020204"/>
                <a:cs typeface="Arial" panose="020B0604020202020204"/>
                <a:sym typeface="Arial" panose="020B0604020202020204"/>
              </a:rPr>
              <a:t>Convencionales</a:t>
            </a:r>
            <a:endParaRPr sz="4800">
              <a:solidFill>
                <a:schemeClr val="dk1"/>
              </a:solidFill>
              <a:latin typeface="Arial" panose="020B0604020202020204"/>
              <a:ea typeface="Arial" panose="020B0604020202020204"/>
              <a:cs typeface="Arial" panose="020B0604020202020204"/>
              <a:sym typeface="Arial" panose="020B0604020202020204"/>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611" name="Shape 1611"/>
        <p:cNvGrpSpPr/>
        <p:nvPr/>
      </p:nvGrpSpPr>
      <p:grpSpPr>
        <a:xfrm>
          <a:off x="0" y="0"/>
          <a:ext cx="0" cy="0"/>
          <a:chOff x="0" y="0"/>
          <a:chExt cx="0" cy="0"/>
        </a:xfrm>
      </p:grpSpPr>
      <p:sp>
        <p:nvSpPr>
          <p:cNvPr id="1612" name="Google Shape;1612;p108"/>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613" name="Google Shape;1613;p108"/>
          <p:cNvSpPr txBox="1"/>
          <p:nvPr>
            <p:ph type="title"/>
          </p:nvPr>
        </p:nvSpPr>
        <p:spPr>
          <a:xfrm>
            <a:off x="3245962" y="588632"/>
            <a:ext cx="6240780" cy="753110"/>
          </a:xfrm>
          <a:prstGeom prst="rect">
            <a:avLst/>
          </a:prstGeom>
          <a:noFill/>
          <a:ln>
            <a:noFill/>
          </a:ln>
        </p:spPr>
        <p:txBody>
          <a:bodyPr spcFirstLastPara="1" wrap="square" lIns="0" tIns="27925" rIns="0" bIns="0" anchor="t" anchorCtr="0">
            <a:spAutoFit/>
          </a:bodyPr>
          <a:lstStyle/>
          <a:p>
            <a:pPr marL="698500" marR="5080" lvl="0" indent="-686435" algn="l" rtl="0">
              <a:lnSpc>
                <a:spcPct val="119000"/>
              </a:lnSpc>
              <a:spcBef>
                <a:spcPts val="0"/>
              </a:spcBef>
              <a:spcAft>
                <a:spcPts val="0"/>
              </a:spcAft>
              <a:buNone/>
            </a:pPr>
            <a:r>
              <a:rPr lang="en-US"/>
              <a:t>Estrategias Programa de Residuos Sólidos  Aprovechables y Convencionales</a:t>
            </a:r>
            <a:endParaRPr lang="en-US"/>
          </a:p>
        </p:txBody>
      </p:sp>
      <p:sp>
        <p:nvSpPr>
          <p:cNvPr id="1614" name="Google Shape;1614;p108"/>
          <p:cNvSpPr txBox="1"/>
          <p:nvPr/>
        </p:nvSpPr>
        <p:spPr>
          <a:xfrm>
            <a:off x="503623" y="1831726"/>
            <a:ext cx="8630285" cy="1128395"/>
          </a:xfrm>
          <a:prstGeom prst="rect">
            <a:avLst/>
          </a:prstGeom>
          <a:noFill/>
          <a:ln>
            <a:noFill/>
          </a:ln>
        </p:spPr>
        <p:txBody>
          <a:bodyPr spcFirstLastPara="1" wrap="square" lIns="0" tIns="10775" rIns="0" bIns="0" anchor="t" anchorCtr="0">
            <a:spAutoFit/>
          </a:bodyPr>
          <a:lstStyle/>
          <a:p>
            <a:pPr marL="12700" marR="5080" lvl="0" indent="0" algn="l" rtl="0">
              <a:lnSpc>
                <a:spcPct val="101000"/>
              </a:lnSpc>
              <a:spcBef>
                <a:spcPts val="0"/>
              </a:spcBef>
              <a:spcAft>
                <a:spcPts val="0"/>
              </a:spcAft>
              <a:buNone/>
            </a:pPr>
            <a:r>
              <a:rPr lang="en-US" sz="1800">
                <a:solidFill>
                  <a:schemeClr val="dk1"/>
                </a:solidFill>
                <a:latin typeface="Arial" panose="020B0604020202020204"/>
                <a:ea typeface="Arial" panose="020B0604020202020204"/>
                <a:cs typeface="Arial" panose="020B0604020202020204"/>
                <a:sym typeface="Arial" panose="020B0604020202020204"/>
              </a:rPr>
              <a:t>Participación en programa de la Secretaría Distrital de Ambiente: Cierra el Ciclo.  Actividad en la cual, VISE LTDA hace entrega de 113 kilogramos de papel y 115  kilogramos de cartón para la creación de nuevos productos a partir de materiales  que ya no son usados en nuestra organización.</a:t>
            </a:r>
            <a:endParaRPr sz="1800">
              <a:solidFill>
                <a:schemeClr val="dk1"/>
              </a:solidFill>
              <a:latin typeface="Arial" panose="020B0604020202020204"/>
              <a:ea typeface="Arial" panose="020B0604020202020204"/>
              <a:cs typeface="Arial" panose="020B0604020202020204"/>
              <a:sym typeface="Arial" panose="020B0604020202020204"/>
            </a:endParaRPr>
          </a:p>
        </p:txBody>
      </p:sp>
      <p:grpSp>
        <p:nvGrpSpPr>
          <p:cNvPr id="1615" name="Google Shape;1615;p108"/>
          <p:cNvGrpSpPr/>
          <p:nvPr/>
        </p:nvGrpSpPr>
        <p:grpSpPr>
          <a:xfrm>
            <a:off x="882205" y="1529714"/>
            <a:ext cx="11310378" cy="5176646"/>
            <a:chOff x="882205" y="1529714"/>
            <a:chExt cx="11310378" cy="5176646"/>
          </a:xfrm>
        </p:grpSpPr>
        <p:sp>
          <p:nvSpPr>
            <p:cNvPr id="1616" name="Google Shape;1616;p108"/>
            <p:cNvSpPr/>
            <p:nvPr/>
          </p:nvSpPr>
          <p:spPr>
            <a:xfrm>
              <a:off x="882205" y="3453618"/>
              <a:ext cx="6345854" cy="2328095"/>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617" name="Google Shape;1617;p108"/>
            <p:cNvSpPr/>
            <p:nvPr/>
          </p:nvSpPr>
          <p:spPr>
            <a:xfrm>
              <a:off x="8099433" y="2978593"/>
              <a:ext cx="3289293" cy="2463794"/>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618" name="Google Shape;1618;p108"/>
            <p:cNvSpPr/>
            <p:nvPr/>
          </p:nvSpPr>
          <p:spPr>
            <a:xfrm>
              <a:off x="7405823" y="4483940"/>
              <a:ext cx="1806358" cy="2222420"/>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619" name="Google Shape;1619;p108"/>
            <p:cNvSpPr/>
            <p:nvPr/>
          </p:nvSpPr>
          <p:spPr>
            <a:xfrm>
              <a:off x="10669853" y="1529714"/>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solidFill>
              <a:srgbClr val="83A93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620" name="Google Shape;1620;p108"/>
            <p:cNvSpPr/>
            <p:nvPr/>
          </p:nvSpPr>
          <p:spPr>
            <a:xfrm>
              <a:off x="10669853" y="1529714"/>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621" name="Google Shape;1621;p108"/>
          <p:cNvSpPr txBox="1"/>
          <p:nvPr/>
        </p:nvSpPr>
        <p:spPr>
          <a:xfrm>
            <a:off x="11255308" y="1603858"/>
            <a:ext cx="662940" cy="532130"/>
          </a:xfrm>
          <a:prstGeom prst="rect">
            <a:avLst/>
          </a:prstGeom>
          <a:noFill/>
          <a:ln>
            <a:noFill/>
          </a:ln>
        </p:spPr>
        <p:txBody>
          <a:bodyPr spcFirstLastPara="1" wrap="square" lIns="0" tIns="35550" rIns="0" bIns="0" anchor="t" anchorCtr="0">
            <a:spAutoFit/>
          </a:bodyPr>
          <a:lstStyle/>
          <a:p>
            <a:pPr marL="12700" marR="5080" lvl="0" indent="0" algn="ctr" rtl="0">
              <a:lnSpc>
                <a:spcPct val="106000"/>
              </a:lnSpc>
              <a:spcBef>
                <a:spcPts val="0"/>
              </a:spcBef>
              <a:spcAft>
                <a:spcPts val="0"/>
              </a:spcAft>
              <a:buNone/>
            </a:pPr>
            <a:r>
              <a:rPr lang="en-US" sz="1200">
                <a:solidFill>
                  <a:srgbClr val="FFFFFF"/>
                </a:solidFill>
                <a:latin typeface="Calibri" panose="020F0502020204030204"/>
                <a:ea typeface="Calibri" panose="020F0502020204030204"/>
                <a:cs typeface="Calibri" panose="020F0502020204030204"/>
                <a:sym typeface="Calibri" panose="020F0502020204030204"/>
              </a:rPr>
              <a:t>Categoría  Medio  Ambiente</a:t>
            </a: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622" name="Google Shape;1622;p108"/>
          <p:cNvGrpSpPr/>
          <p:nvPr/>
        </p:nvGrpSpPr>
        <p:grpSpPr>
          <a:xfrm>
            <a:off x="10101379" y="1653734"/>
            <a:ext cx="697865" cy="467359"/>
            <a:chOff x="10101379" y="1653734"/>
            <a:chExt cx="697865" cy="467359"/>
          </a:xfrm>
        </p:grpSpPr>
        <p:sp>
          <p:nvSpPr>
            <p:cNvPr id="1623" name="Google Shape;1623;p108"/>
            <p:cNvSpPr/>
            <p:nvPr/>
          </p:nvSpPr>
          <p:spPr>
            <a:xfrm>
              <a:off x="10101379" y="1653734"/>
              <a:ext cx="697498" cy="466799"/>
            </a:xfrm>
            <a:prstGeom prst="rect">
              <a:avLst/>
            </a:prstGeom>
            <a:blipFill rotWithShape="1">
              <a:blip r:embed="rId5"/>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624" name="Google Shape;1624;p108"/>
            <p:cNvSpPr/>
            <p:nvPr/>
          </p:nvSpPr>
          <p:spPr>
            <a:xfrm>
              <a:off x="10101379" y="1653734"/>
              <a:ext cx="697865" cy="467359"/>
            </a:xfrm>
            <a:custGeom>
              <a:avLst/>
              <a:gdLst/>
              <a:ahLst/>
              <a:cxnLst/>
              <a:rect l="l" t="t" r="r" b="b"/>
              <a:pathLst>
                <a:path w="697865" h="467360" extrusionOk="0">
                  <a:moveTo>
                    <a:pt x="0" y="233399"/>
                  </a:moveTo>
                  <a:lnTo>
                    <a:pt x="4564" y="195540"/>
                  </a:lnTo>
                  <a:lnTo>
                    <a:pt x="17780" y="159626"/>
                  </a:lnTo>
                  <a:lnTo>
                    <a:pt x="38928" y="126138"/>
                  </a:lnTo>
                  <a:lnTo>
                    <a:pt x="67291" y="95556"/>
                  </a:lnTo>
                  <a:lnTo>
                    <a:pt x="102149" y="68360"/>
                  </a:lnTo>
                  <a:lnTo>
                    <a:pt x="142786" y="45032"/>
                  </a:lnTo>
                  <a:lnTo>
                    <a:pt x="188483" y="26051"/>
                  </a:lnTo>
                  <a:lnTo>
                    <a:pt x="238521" y="11898"/>
                  </a:lnTo>
                  <a:lnTo>
                    <a:pt x="292182" y="3054"/>
                  </a:lnTo>
                  <a:lnTo>
                    <a:pt x="348749" y="0"/>
                  </a:lnTo>
                  <a:lnTo>
                    <a:pt x="405315" y="3054"/>
                  </a:lnTo>
                  <a:lnTo>
                    <a:pt x="458977" y="11898"/>
                  </a:lnTo>
                  <a:lnTo>
                    <a:pt x="509015" y="26051"/>
                  </a:lnTo>
                  <a:lnTo>
                    <a:pt x="554712" y="45032"/>
                  </a:lnTo>
                  <a:lnTo>
                    <a:pt x="595348" y="68360"/>
                  </a:lnTo>
                  <a:lnTo>
                    <a:pt x="630207" y="95556"/>
                  </a:lnTo>
                  <a:lnTo>
                    <a:pt x="658570" y="126138"/>
                  </a:lnTo>
                  <a:lnTo>
                    <a:pt x="679718" y="159626"/>
                  </a:lnTo>
                  <a:lnTo>
                    <a:pt x="692933" y="195540"/>
                  </a:lnTo>
                  <a:lnTo>
                    <a:pt x="697498" y="233399"/>
                  </a:lnTo>
                  <a:lnTo>
                    <a:pt x="692933" y="271257"/>
                  </a:lnTo>
                  <a:lnTo>
                    <a:pt x="679718" y="307171"/>
                  </a:lnTo>
                  <a:lnTo>
                    <a:pt x="658570" y="340659"/>
                  </a:lnTo>
                  <a:lnTo>
                    <a:pt x="630207" y="371241"/>
                  </a:lnTo>
                  <a:lnTo>
                    <a:pt x="595348" y="398437"/>
                  </a:lnTo>
                  <a:lnTo>
                    <a:pt x="554712" y="421766"/>
                  </a:lnTo>
                  <a:lnTo>
                    <a:pt x="509015" y="440747"/>
                  </a:lnTo>
                  <a:lnTo>
                    <a:pt x="458977" y="454900"/>
                  </a:lnTo>
                  <a:lnTo>
                    <a:pt x="405315" y="463744"/>
                  </a:lnTo>
                  <a:lnTo>
                    <a:pt x="348749" y="466799"/>
                  </a:lnTo>
                  <a:lnTo>
                    <a:pt x="292182" y="463744"/>
                  </a:lnTo>
                  <a:lnTo>
                    <a:pt x="238521" y="454900"/>
                  </a:lnTo>
                  <a:lnTo>
                    <a:pt x="188483" y="440747"/>
                  </a:lnTo>
                  <a:lnTo>
                    <a:pt x="142786" y="421766"/>
                  </a:lnTo>
                  <a:lnTo>
                    <a:pt x="102149" y="398437"/>
                  </a:lnTo>
                  <a:lnTo>
                    <a:pt x="67291" y="371241"/>
                  </a:lnTo>
                  <a:lnTo>
                    <a:pt x="38928" y="340659"/>
                  </a:lnTo>
                  <a:lnTo>
                    <a:pt x="17780" y="307171"/>
                  </a:lnTo>
                  <a:lnTo>
                    <a:pt x="4564" y="271257"/>
                  </a:lnTo>
                  <a:lnTo>
                    <a:pt x="0" y="233399"/>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628" name="Shape 1628"/>
        <p:cNvGrpSpPr/>
        <p:nvPr/>
      </p:nvGrpSpPr>
      <p:grpSpPr>
        <a:xfrm>
          <a:off x="0" y="0"/>
          <a:ext cx="0" cy="0"/>
          <a:chOff x="0" y="0"/>
          <a:chExt cx="0" cy="0"/>
        </a:xfrm>
      </p:grpSpPr>
      <p:sp>
        <p:nvSpPr>
          <p:cNvPr id="1629" name="Google Shape;1629;p109"/>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630" name="Google Shape;1630;p109"/>
          <p:cNvSpPr txBox="1"/>
          <p:nvPr/>
        </p:nvSpPr>
        <p:spPr>
          <a:xfrm>
            <a:off x="1964324" y="1596235"/>
            <a:ext cx="7502525" cy="29972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800">
                <a:solidFill>
                  <a:schemeClr val="dk1"/>
                </a:solidFill>
                <a:latin typeface="Arial" panose="020B0604020202020204"/>
                <a:ea typeface="Arial" panose="020B0604020202020204"/>
                <a:cs typeface="Arial" panose="020B0604020202020204"/>
                <a:sym typeface="Arial" panose="020B0604020202020204"/>
              </a:rPr>
              <a:t>Campaña de movilidad Sostenible Capacitación; cada residuo en su lugar</a:t>
            </a:r>
            <a:endParaRPr sz="1800">
              <a:solidFill>
                <a:schemeClr val="dk1"/>
              </a:solidFill>
              <a:latin typeface="Arial" panose="020B0604020202020204"/>
              <a:ea typeface="Arial" panose="020B0604020202020204"/>
              <a:cs typeface="Arial" panose="020B0604020202020204"/>
              <a:sym typeface="Arial" panose="020B0604020202020204"/>
            </a:endParaRPr>
          </a:p>
        </p:txBody>
      </p:sp>
      <p:grpSp>
        <p:nvGrpSpPr>
          <p:cNvPr id="1631" name="Google Shape;1631;p109"/>
          <p:cNvGrpSpPr/>
          <p:nvPr/>
        </p:nvGrpSpPr>
        <p:grpSpPr>
          <a:xfrm>
            <a:off x="2028070" y="1453964"/>
            <a:ext cx="10164513" cy="4201148"/>
            <a:chOff x="2028070" y="1453964"/>
            <a:chExt cx="10164513" cy="4201148"/>
          </a:xfrm>
        </p:grpSpPr>
        <p:sp>
          <p:nvSpPr>
            <p:cNvPr id="1632" name="Google Shape;1632;p109"/>
            <p:cNvSpPr/>
            <p:nvPr/>
          </p:nvSpPr>
          <p:spPr>
            <a:xfrm>
              <a:off x="2028070" y="2517044"/>
              <a:ext cx="3013293" cy="3138068"/>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633" name="Google Shape;1633;p109"/>
            <p:cNvSpPr/>
            <p:nvPr/>
          </p:nvSpPr>
          <p:spPr>
            <a:xfrm>
              <a:off x="4904590" y="2557569"/>
              <a:ext cx="2816069" cy="3057018"/>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634" name="Google Shape;1634;p109"/>
            <p:cNvSpPr/>
            <p:nvPr/>
          </p:nvSpPr>
          <p:spPr>
            <a:xfrm>
              <a:off x="7844459" y="2598094"/>
              <a:ext cx="3072768" cy="3057018"/>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635" name="Google Shape;1635;p109"/>
            <p:cNvSpPr/>
            <p:nvPr/>
          </p:nvSpPr>
          <p:spPr>
            <a:xfrm>
              <a:off x="10669853" y="1453964"/>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solidFill>
              <a:srgbClr val="83A93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636" name="Google Shape;1636;p109"/>
            <p:cNvSpPr/>
            <p:nvPr/>
          </p:nvSpPr>
          <p:spPr>
            <a:xfrm>
              <a:off x="10669853" y="1453964"/>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637" name="Google Shape;1637;p109"/>
          <p:cNvSpPr txBox="1"/>
          <p:nvPr/>
        </p:nvSpPr>
        <p:spPr>
          <a:xfrm>
            <a:off x="11255308" y="1528116"/>
            <a:ext cx="662940" cy="532130"/>
          </a:xfrm>
          <a:prstGeom prst="rect">
            <a:avLst/>
          </a:prstGeom>
          <a:noFill/>
          <a:ln>
            <a:noFill/>
          </a:ln>
        </p:spPr>
        <p:txBody>
          <a:bodyPr spcFirstLastPara="1" wrap="square" lIns="0" tIns="35550" rIns="0" bIns="0" anchor="t" anchorCtr="0">
            <a:spAutoFit/>
          </a:bodyPr>
          <a:lstStyle/>
          <a:p>
            <a:pPr marL="12700" marR="5080" lvl="0" indent="0" algn="ctr" rtl="0">
              <a:lnSpc>
                <a:spcPct val="106000"/>
              </a:lnSpc>
              <a:spcBef>
                <a:spcPts val="0"/>
              </a:spcBef>
              <a:spcAft>
                <a:spcPts val="0"/>
              </a:spcAft>
              <a:buNone/>
            </a:pPr>
            <a:r>
              <a:rPr lang="en-US" sz="1200">
                <a:solidFill>
                  <a:srgbClr val="FFFFFF"/>
                </a:solidFill>
                <a:latin typeface="Calibri" panose="020F0502020204030204"/>
                <a:ea typeface="Calibri" panose="020F0502020204030204"/>
                <a:cs typeface="Calibri" panose="020F0502020204030204"/>
                <a:sym typeface="Calibri" panose="020F0502020204030204"/>
              </a:rPr>
              <a:t>Categoría  Medio  Ambiente</a:t>
            </a: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638" name="Google Shape;1638;p109"/>
          <p:cNvGrpSpPr/>
          <p:nvPr/>
        </p:nvGrpSpPr>
        <p:grpSpPr>
          <a:xfrm>
            <a:off x="10101379" y="1577984"/>
            <a:ext cx="697865" cy="467359"/>
            <a:chOff x="10101379" y="1577984"/>
            <a:chExt cx="697865" cy="467359"/>
          </a:xfrm>
        </p:grpSpPr>
        <p:sp>
          <p:nvSpPr>
            <p:cNvPr id="1639" name="Google Shape;1639;p109"/>
            <p:cNvSpPr/>
            <p:nvPr/>
          </p:nvSpPr>
          <p:spPr>
            <a:xfrm>
              <a:off x="10101379" y="1577984"/>
              <a:ext cx="697498" cy="466799"/>
            </a:xfrm>
            <a:prstGeom prst="rect">
              <a:avLst/>
            </a:prstGeom>
            <a:blipFill rotWithShape="1">
              <a:blip r:embed="rId5"/>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640" name="Google Shape;1640;p109"/>
            <p:cNvSpPr/>
            <p:nvPr/>
          </p:nvSpPr>
          <p:spPr>
            <a:xfrm>
              <a:off x="10101379" y="1577984"/>
              <a:ext cx="697865" cy="467359"/>
            </a:xfrm>
            <a:custGeom>
              <a:avLst/>
              <a:gdLst/>
              <a:ahLst/>
              <a:cxnLst/>
              <a:rect l="l" t="t" r="r" b="b"/>
              <a:pathLst>
                <a:path w="697865" h="467360" extrusionOk="0">
                  <a:moveTo>
                    <a:pt x="0" y="233399"/>
                  </a:moveTo>
                  <a:lnTo>
                    <a:pt x="4564" y="195540"/>
                  </a:lnTo>
                  <a:lnTo>
                    <a:pt x="17780" y="159626"/>
                  </a:lnTo>
                  <a:lnTo>
                    <a:pt x="38928" y="126138"/>
                  </a:lnTo>
                  <a:lnTo>
                    <a:pt x="67291" y="95556"/>
                  </a:lnTo>
                  <a:lnTo>
                    <a:pt x="102149" y="68360"/>
                  </a:lnTo>
                  <a:lnTo>
                    <a:pt x="142786" y="45032"/>
                  </a:lnTo>
                  <a:lnTo>
                    <a:pt x="188483" y="26051"/>
                  </a:lnTo>
                  <a:lnTo>
                    <a:pt x="238521" y="11898"/>
                  </a:lnTo>
                  <a:lnTo>
                    <a:pt x="292182" y="3054"/>
                  </a:lnTo>
                  <a:lnTo>
                    <a:pt x="348749" y="0"/>
                  </a:lnTo>
                  <a:lnTo>
                    <a:pt x="405315" y="3054"/>
                  </a:lnTo>
                  <a:lnTo>
                    <a:pt x="458977" y="11898"/>
                  </a:lnTo>
                  <a:lnTo>
                    <a:pt x="509015" y="26051"/>
                  </a:lnTo>
                  <a:lnTo>
                    <a:pt x="554712" y="45032"/>
                  </a:lnTo>
                  <a:lnTo>
                    <a:pt x="595348" y="68360"/>
                  </a:lnTo>
                  <a:lnTo>
                    <a:pt x="630207" y="95556"/>
                  </a:lnTo>
                  <a:lnTo>
                    <a:pt x="658570" y="126138"/>
                  </a:lnTo>
                  <a:lnTo>
                    <a:pt x="679718" y="159626"/>
                  </a:lnTo>
                  <a:lnTo>
                    <a:pt x="692933" y="195540"/>
                  </a:lnTo>
                  <a:lnTo>
                    <a:pt x="697498" y="233399"/>
                  </a:lnTo>
                  <a:lnTo>
                    <a:pt x="692933" y="271257"/>
                  </a:lnTo>
                  <a:lnTo>
                    <a:pt x="679718" y="307171"/>
                  </a:lnTo>
                  <a:lnTo>
                    <a:pt x="658570" y="340659"/>
                  </a:lnTo>
                  <a:lnTo>
                    <a:pt x="630207" y="371241"/>
                  </a:lnTo>
                  <a:lnTo>
                    <a:pt x="595348" y="398437"/>
                  </a:lnTo>
                  <a:lnTo>
                    <a:pt x="554712" y="421766"/>
                  </a:lnTo>
                  <a:lnTo>
                    <a:pt x="509015" y="440747"/>
                  </a:lnTo>
                  <a:lnTo>
                    <a:pt x="458977" y="454900"/>
                  </a:lnTo>
                  <a:lnTo>
                    <a:pt x="405315" y="463744"/>
                  </a:lnTo>
                  <a:lnTo>
                    <a:pt x="348749" y="466799"/>
                  </a:lnTo>
                  <a:lnTo>
                    <a:pt x="292182" y="463744"/>
                  </a:lnTo>
                  <a:lnTo>
                    <a:pt x="238521" y="454900"/>
                  </a:lnTo>
                  <a:lnTo>
                    <a:pt x="188483" y="440747"/>
                  </a:lnTo>
                  <a:lnTo>
                    <a:pt x="142786" y="421766"/>
                  </a:lnTo>
                  <a:lnTo>
                    <a:pt x="102149" y="398437"/>
                  </a:lnTo>
                  <a:lnTo>
                    <a:pt x="67291" y="371241"/>
                  </a:lnTo>
                  <a:lnTo>
                    <a:pt x="38928" y="340659"/>
                  </a:lnTo>
                  <a:lnTo>
                    <a:pt x="17780" y="307171"/>
                  </a:lnTo>
                  <a:lnTo>
                    <a:pt x="4564" y="271257"/>
                  </a:lnTo>
                  <a:lnTo>
                    <a:pt x="0" y="233399"/>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641" name="Google Shape;1641;p109"/>
          <p:cNvSpPr txBox="1"/>
          <p:nvPr>
            <p:ph type="title"/>
          </p:nvPr>
        </p:nvSpPr>
        <p:spPr>
          <a:xfrm>
            <a:off x="2064197" y="215984"/>
            <a:ext cx="8063604" cy="939800"/>
          </a:xfrm>
          <a:prstGeom prst="rect">
            <a:avLst/>
          </a:prstGeom>
          <a:noFill/>
          <a:ln>
            <a:noFill/>
          </a:ln>
        </p:spPr>
        <p:txBody>
          <a:bodyPr spcFirstLastPara="1" wrap="square" lIns="0" tIns="132975" rIns="0" bIns="0" anchor="t" anchorCtr="0">
            <a:spAutoFit/>
          </a:bodyPr>
          <a:lstStyle/>
          <a:p>
            <a:pPr marL="1774190" marR="5080" lvl="0" indent="-686435" algn="l" rtl="0">
              <a:lnSpc>
                <a:spcPct val="119000"/>
              </a:lnSpc>
              <a:spcBef>
                <a:spcPts val="0"/>
              </a:spcBef>
              <a:spcAft>
                <a:spcPts val="0"/>
              </a:spcAft>
              <a:buNone/>
            </a:pPr>
            <a:r>
              <a:rPr lang="en-US"/>
              <a:t>Estrategias Programa de Residuos Sólidos  Aprovechables y Convencionales</a:t>
            </a:r>
            <a:endParaRPr lang="en-US"/>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645" name="Shape 1645"/>
        <p:cNvGrpSpPr/>
        <p:nvPr/>
      </p:nvGrpSpPr>
      <p:grpSpPr>
        <a:xfrm>
          <a:off x="0" y="0"/>
          <a:ext cx="0" cy="0"/>
          <a:chOff x="0" y="0"/>
          <a:chExt cx="0" cy="0"/>
        </a:xfrm>
      </p:grpSpPr>
      <p:sp>
        <p:nvSpPr>
          <p:cNvPr id="1646" name="Google Shape;1646;p110"/>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647" name="Google Shape;1647;p110"/>
          <p:cNvSpPr txBox="1"/>
          <p:nvPr/>
        </p:nvSpPr>
        <p:spPr>
          <a:xfrm>
            <a:off x="792773" y="1485671"/>
            <a:ext cx="8795385" cy="1172210"/>
          </a:xfrm>
          <a:prstGeom prst="rect">
            <a:avLst/>
          </a:prstGeom>
          <a:noFill/>
          <a:ln>
            <a:noFill/>
          </a:ln>
        </p:spPr>
        <p:txBody>
          <a:bodyPr spcFirstLastPara="1" wrap="square" lIns="0" tIns="25400" rIns="0" bIns="0" anchor="t" anchorCtr="0">
            <a:spAutoFit/>
          </a:bodyPr>
          <a:lstStyle/>
          <a:p>
            <a:pPr marL="12700" marR="5080" lvl="0" indent="0" algn="just" rtl="0">
              <a:lnSpc>
                <a:spcPct val="118000"/>
              </a:lnSpc>
              <a:spcBef>
                <a:spcPts val="0"/>
              </a:spcBef>
              <a:spcAft>
                <a:spcPts val="0"/>
              </a:spcAft>
              <a:buNone/>
            </a:pPr>
            <a:r>
              <a:rPr lang="en-US" sz="1900">
                <a:solidFill>
                  <a:schemeClr val="dk1"/>
                </a:solidFill>
                <a:latin typeface="Arial" panose="020B0604020202020204"/>
                <a:ea typeface="Arial" panose="020B0604020202020204"/>
                <a:cs typeface="Arial" panose="020B0604020202020204"/>
                <a:sym typeface="Arial" panose="020B0604020202020204"/>
              </a:rPr>
              <a:t>Se celebra en las instalaciones de VISE LTDA: PLANETA HALLOWEEN, que   busca promover el uso de material aprovechable para la decoración de las áreas.  Y adicionalmente invitamos a que los hijos de los colaboradores en la actividad  pedagógica con sus padres.</a:t>
            </a:r>
            <a:endParaRPr sz="1900">
              <a:solidFill>
                <a:schemeClr val="dk1"/>
              </a:solidFill>
              <a:latin typeface="Arial" panose="020B0604020202020204"/>
              <a:ea typeface="Arial" panose="020B0604020202020204"/>
              <a:cs typeface="Arial" panose="020B0604020202020204"/>
              <a:sym typeface="Arial" panose="020B0604020202020204"/>
            </a:endParaRPr>
          </a:p>
        </p:txBody>
      </p:sp>
      <p:grpSp>
        <p:nvGrpSpPr>
          <p:cNvPr id="1648" name="Google Shape;1648;p110"/>
          <p:cNvGrpSpPr/>
          <p:nvPr/>
        </p:nvGrpSpPr>
        <p:grpSpPr>
          <a:xfrm>
            <a:off x="892498" y="1478914"/>
            <a:ext cx="11299920" cy="4861597"/>
            <a:chOff x="892498" y="1478914"/>
            <a:chExt cx="11299920" cy="4861597"/>
          </a:xfrm>
        </p:grpSpPr>
        <p:sp>
          <p:nvSpPr>
            <p:cNvPr id="1649" name="Google Shape;1649;p110"/>
            <p:cNvSpPr/>
            <p:nvPr/>
          </p:nvSpPr>
          <p:spPr>
            <a:xfrm>
              <a:off x="892498" y="2835894"/>
              <a:ext cx="4358766" cy="3504617"/>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650" name="Google Shape;1650;p110"/>
            <p:cNvSpPr/>
            <p:nvPr/>
          </p:nvSpPr>
          <p:spPr>
            <a:xfrm>
              <a:off x="5251264" y="2898719"/>
              <a:ext cx="4232491" cy="3378968"/>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651" name="Google Shape;1651;p110"/>
            <p:cNvSpPr/>
            <p:nvPr/>
          </p:nvSpPr>
          <p:spPr>
            <a:xfrm>
              <a:off x="10688103" y="1478914"/>
              <a:ext cx="1504315" cy="701040"/>
            </a:xfrm>
            <a:custGeom>
              <a:avLst/>
              <a:gdLst/>
              <a:ahLst/>
              <a:cxnLst/>
              <a:rect l="l" t="t" r="r" b="b"/>
              <a:pathLst>
                <a:path w="1504315" h="701039" extrusionOk="0">
                  <a:moveTo>
                    <a:pt x="1503871" y="700711"/>
                  </a:moveTo>
                  <a:lnTo>
                    <a:pt x="350374" y="700711"/>
                  </a:lnTo>
                  <a:lnTo>
                    <a:pt x="0" y="350354"/>
                  </a:lnTo>
                  <a:lnTo>
                    <a:pt x="350374" y="0"/>
                  </a:lnTo>
                  <a:lnTo>
                    <a:pt x="1503871" y="0"/>
                  </a:lnTo>
                  <a:lnTo>
                    <a:pt x="1503871" y="700711"/>
                  </a:lnTo>
                  <a:close/>
                </a:path>
              </a:pathLst>
            </a:custGeom>
            <a:solidFill>
              <a:srgbClr val="83A93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652" name="Google Shape;1652;p110"/>
            <p:cNvSpPr/>
            <p:nvPr/>
          </p:nvSpPr>
          <p:spPr>
            <a:xfrm>
              <a:off x="10688103" y="1478914"/>
              <a:ext cx="1504315" cy="701040"/>
            </a:xfrm>
            <a:custGeom>
              <a:avLst/>
              <a:gdLst/>
              <a:ahLst/>
              <a:cxnLst/>
              <a:rect l="l" t="t" r="r" b="b"/>
              <a:pathLst>
                <a:path w="1504315" h="701039" extrusionOk="0">
                  <a:moveTo>
                    <a:pt x="1503871" y="700711"/>
                  </a:moveTo>
                  <a:lnTo>
                    <a:pt x="350374" y="700711"/>
                  </a:lnTo>
                  <a:lnTo>
                    <a:pt x="0" y="350354"/>
                  </a:lnTo>
                  <a:lnTo>
                    <a:pt x="350374" y="0"/>
                  </a:lnTo>
                  <a:lnTo>
                    <a:pt x="1503871" y="0"/>
                  </a:lnTo>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653" name="Google Shape;1653;p110"/>
          <p:cNvSpPr txBox="1"/>
          <p:nvPr/>
        </p:nvSpPr>
        <p:spPr>
          <a:xfrm>
            <a:off x="11273596" y="1553062"/>
            <a:ext cx="662940" cy="532130"/>
          </a:xfrm>
          <a:prstGeom prst="rect">
            <a:avLst/>
          </a:prstGeom>
          <a:noFill/>
          <a:ln>
            <a:noFill/>
          </a:ln>
        </p:spPr>
        <p:txBody>
          <a:bodyPr spcFirstLastPara="1" wrap="square" lIns="0" tIns="35550" rIns="0" bIns="0" anchor="t" anchorCtr="0">
            <a:spAutoFit/>
          </a:bodyPr>
          <a:lstStyle/>
          <a:p>
            <a:pPr marL="12700" marR="5080" lvl="0" indent="0" algn="ctr" rtl="0">
              <a:lnSpc>
                <a:spcPct val="106000"/>
              </a:lnSpc>
              <a:spcBef>
                <a:spcPts val="0"/>
              </a:spcBef>
              <a:spcAft>
                <a:spcPts val="0"/>
              </a:spcAft>
              <a:buNone/>
            </a:pPr>
            <a:r>
              <a:rPr lang="en-US" sz="1200">
                <a:solidFill>
                  <a:srgbClr val="FFFFFF"/>
                </a:solidFill>
                <a:latin typeface="Calibri" panose="020F0502020204030204"/>
                <a:ea typeface="Calibri" panose="020F0502020204030204"/>
                <a:cs typeface="Calibri" panose="020F0502020204030204"/>
                <a:sym typeface="Calibri" panose="020F0502020204030204"/>
              </a:rPr>
              <a:t>Categoría  Medio  Ambiente</a:t>
            </a: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654" name="Google Shape;1654;p110"/>
          <p:cNvGrpSpPr/>
          <p:nvPr/>
        </p:nvGrpSpPr>
        <p:grpSpPr>
          <a:xfrm>
            <a:off x="10119629" y="1602934"/>
            <a:ext cx="697865" cy="467359"/>
            <a:chOff x="10119629" y="1602934"/>
            <a:chExt cx="697865" cy="467359"/>
          </a:xfrm>
        </p:grpSpPr>
        <p:sp>
          <p:nvSpPr>
            <p:cNvPr id="1655" name="Google Shape;1655;p110"/>
            <p:cNvSpPr/>
            <p:nvPr/>
          </p:nvSpPr>
          <p:spPr>
            <a:xfrm>
              <a:off x="10119629" y="1602934"/>
              <a:ext cx="697498" cy="466799"/>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656" name="Google Shape;1656;p110"/>
            <p:cNvSpPr/>
            <p:nvPr/>
          </p:nvSpPr>
          <p:spPr>
            <a:xfrm>
              <a:off x="10119629" y="1602934"/>
              <a:ext cx="697865" cy="467359"/>
            </a:xfrm>
            <a:custGeom>
              <a:avLst/>
              <a:gdLst/>
              <a:ahLst/>
              <a:cxnLst/>
              <a:rect l="l" t="t" r="r" b="b"/>
              <a:pathLst>
                <a:path w="697865" h="467360" extrusionOk="0">
                  <a:moveTo>
                    <a:pt x="0" y="233399"/>
                  </a:moveTo>
                  <a:lnTo>
                    <a:pt x="4564" y="195540"/>
                  </a:lnTo>
                  <a:lnTo>
                    <a:pt x="17780" y="159626"/>
                  </a:lnTo>
                  <a:lnTo>
                    <a:pt x="38928" y="126138"/>
                  </a:lnTo>
                  <a:lnTo>
                    <a:pt x="67291" y="95556"/>
                  </a:lnTo>
                  <a:lnTo>
                    <a:pt x="102149" y="68360"/>
                  </a:lnTo>
                  <a:lnTo>
                    <a:pt x="142786" y="45032"/>
                  </a:lnTo>
                  <a:lnTo>
                    <a:pt x="188483" y="26051"/>
                  </a:lnTo>
                  <a:lnTo>
                    <a:pt x="238521" y="11898"/>
                  </a:lnTo>
                  <a:lnTo>
                    <a:pt x="292182" y="3054"/>
                  </a:lnTo>
                  <a:lnTo>
                    <a:pt x="348749" y="0"/>
                  </a:lnTo>
                  <a:lnTo>
                    <a:pt x="405315" y="3054"/>
                  </a:lnTo>
                  <a:lnTo>
                    <a:pt x="458977" y="11898"/>
                  </a:lnTo>
                  <a:lnTo>
                    <a:pt x="509015" y="26051"/>
                  </a:lnTo>
                  <a:lnTo>
                    <a:pt x="554712" y="45032"/>
                  </a:lnTo>
                  <a:lnTo>
                    <a:pt x="595348" y="68360"/>
                  </a:lnTo>
                  <a:lnTo>
                    <a:pt x="630207" y="95556"/>
                  </a:lnTo>
                  <a:lnTo>
                    <a:pt x="658570" y="126138"/>
                  </a:lnTo>
                  <a:lnTo>
                    <a:pt x="679718" y="159626"/>
                  </a:lnTo>
                  <a:lnTo>
                    <a:pt x="692933" y="195540"/>
                  </a:lnTo>
                  <a:lnTo>
                    <a:pt x="697498" y="233399"/>
                  </a:lnTo>
                  <a:lnTo>
                    <a:pt x="692933" y="271257"/>
                  </a:lnTo>
                  <a:lnTo>
                    <a:pt x="679718" y="307171"/>
                  </a:lnTo>
                  <a:lnTo>
                    <a:pt x="658570" y="340659"/>
                  </a:lnTo>
                  <a:lnTo>
                    <a:pt x="630207" y="371241"/>
                  </a:lnTo>
                  <a:lnTo>
                    <a:pt x="595348" y="398437"/>
                  </a:lnTo>
                  <a:lnTo>
                    <a:pt x="554712" y="421766"/>
                  </a:lnTo>
                  <a:lnTo>
                    <a:pt x="509015" y="440747"/>
                  </a:lnTo>
                  <a:lnTo>
                    <a:pt x="458977" y="454900"/>
                  </a:lnTo>
                  <a:lnTo>
                    <a:pt x="405315" y="463744"/>
                  </a:lnTo>
                  <a:lnTo>
                    <a:pt x="348749" y="466799"/>
                  </a:lnTo>
                  <a:lnTo>
                    <a:pt x="292182" y="463744"/>
                  </a:lnTo>
                  <a:lnTo>
                    <a:pt x="238521" y="454900"/>
                  </a:lnTo>
                  <a:lnTo>
                    <a:pt x="188483" y="440747"/>
                  </a:lnTo>
                  <a:lnTo>
                    <a:pt x="142786" y="421766"/>
                  </a:lnTo>
                  <a:lnTo>
                    <a:pt x="102149" y="398437"/>
                  </a:lnTo>
                  <a:lnTo>
                    <a:pt x="67291" y="371241"/>
                  </a:lnTo>
                  <a:lnTo>
                    <a:pt x="38928" y="340659"/>
                  </a:lnTo>
                  <a:lnTo>
                    <a:pt x="17780" y="307171"/>
                  </a:lnTo>
                  <a:lnTo>
                    <a:pt x="4564" y="271257"/>
                  </a:lnTo>
                  <a:lnTo>
                    <a:pt x="0" y="233399"/>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657" name="Google Shape;1657;p110"/>
          <p:cNvSpPr txBox="1"/>
          <p:nvPr>
            <p:ph type="title"/>
          </p:nvPr>
        </p:nvSpPr>
        <p:spPr>
          <a:xfrm>
            <a:off x="2064197" y="215984"/>
            <a:ext cx="8063604" cy="939800"/>
          </a:xfrm>
          <a:prstGeom prst="rect">
            <a:avLst/>
          </a:prstGeom>
          <a:noFill/>
          <a:ln>
            <a:noFill/>
          </a:ln>
        </p:spPr>
        <p:txBody>
          <a:bodyPr spcFirstLastPara="1" wrap="square" lIns="0" tIns="119575" rIns="0" bIns="0" anchor="t" anchorCtr="0">
            <a:spAutoFit/>
          </a:bodyPr>
          <a:lstStyle/>
          <a:p>
            <a:pPr marL="1242695" marR="5080" lvl="0" indent="-686435" algn="l" rtl="0">
              <a:lnSpc>
                <a:spcPct val="119000"/>
              </a:lnSpc>
              <a:spcBef>
                <a:spcPts val="0"/>
              </a:spcBef>
              <a:spcAft>
                <a:spcPts val="0"/>
              </a:spcAft>
              <a:buNone/>
            </a:pPr>
            <a:r>
              <a:rPr lang="en-US"/>
              <a:t>Estrategias Programa de Residuos Sólidos  Aprovechables y Convencionales</a:t>
            </a:r>
            <a:endParaRPr lang="en-US"/>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661" name="Shape 1661"/>
        <p:cNvGrpSpPr/>
        <p:nvPr/>
      </p:nvGrpSpPr>
      <p:grpSpPr>
        <a:xfrm>
          <a:off x="0" y="0"/>
          <a:ext cx="0" cy="0"/>
          <a:chOff x="0" y="0"/>
          <a:chExt cx="0" cy="0"/>
        </a:xfrm>
      </p:grpSpPr>
      <p:sp>
        <p:nvSpPr>
          <p:cNvPr id="1662" name="Google Shape;1662;p111"/>
          <p:cNvSpPr/>
          <p:nvPr/>
        </p:nvSpPr>
        <p:spPr>
          <a:xfrm>
            <a:off x="635"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663" name="Google Shape;1663;p111"/>
          <p:cNvSpPr txBox="1"/>
          <p:nvPr/>
        </p:nvSpPr>
        <p:spPr>
          <a:xfrm>
            <a:off x="5565775" y="1443990"/>
            <a:ext cx="3942715" cy="112014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800">
                <a:solidFill>
                  <a:schemeClr val="dk1"/>
                </a:solidFill>
                <a:latin typeface="Arial" panose="020B0604020202020204"/>
                <a:ea typeface="Arial" panose="020B0604020202020204"/>
                <a:cs typeface="Arial" panose="020B0604020202020204"/>
                <a:sym typeface="Arial" panose="020B0604020202020204"/>
              </a:rPr>
              <a:t>En esta	ocasión	para  </a:t>
            </a:r>
            <a:r>
              <a:rPr lang="es-ES" altLang="en-US" sz="1800">
                <a:solidFill>
                  <a:schemeClr val="dk1"/>
                </a:solidFill>
                <a:latin typeface="Arial" panose="020B0604020202020204"/>
                <a:ea typeface="Arial" panose="020B0604020202020204"/>
                <a:cs typeface="Arial" panose="020B0604020202020204"/>
                <a:sym typeface="Arial" panose="020B0604020202020204"/>
              </a:rPr>
              <a:t>PLANETA VISE HALLOWEEN cada área debia representar un ecosistema colombiano. </a:t>
            </a:r>
            <a:endParaRPr lang="es-ES" altLang="en-US" sz="1800">
              <a:solidFill>
                <a:schemeClr val="dk1"/>
              </a:solidFill>
              <a:latin typeface="Arial" panose="020B0604020202020204"/>
              <a:ea typeface="Arial" panose="020B0604020202020204"/>
              <a:cs typeface="Arial" panose="020B0604020202020204"/>
              <a:sym typeface="Arial" panose="020B0604020202020204"/>
            </a:endParaRPr>
          </a:p>
        </p:txBody>
      </p:sp>
      <p:grpSp>
        <p:nvGrpSpPr>
          <p:cNvPr id="1672" name="Google Shape;1672;p111"/>
          <p:cNvGrpSpPr/>
          <p:nvPr/>
        </p:nvGrpSpPr>
        <p:grpSpPr>
          <a:xfrm>
            <a:off x="202374" y="1427797"/>
            <a:ext cx="11950459" cy="4671840"/>
            <a:chOff x="202374" y="1427797"/>
            <a:chExt cx="11950459" cy="4671840"/>
          </a:xfrm>
        </p:grpSpPr>
        <p:sp>
          <p:nvSpPr>
            <p:cNvPr id="1673" name="Google Shape;1673;p111"/>
            <p:cNvSpPr/>
            <p:nvPr/>
          </p:nvSpPr>
          <p:spPr>
            <a:xfrm>
              <a:off x="202374" y="1427797"/>
              <a:ext cx="5144239" cy="467184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674" name="Google Shape;1674;p111"/>
            <p:cNvSpPr/>
            <p:nvPr/>
          </p:nvSpPr>
          <p:spPr>
            <a:xfrm>
              <a:off x="10630103" y="1748913"/>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solidFill>
              <a:srgbClr val="83A93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675" name="Google Shape;1675;p111"/>
            <p:cNvSpPr/>
            <p:nvPr/>
          </p:nvSpPr>
          <p:spPr>
            <a:xfrm>
              <a:off x="10630103" y="1748913"/>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676" name="Google Shape;1676;p111"/>
          <p:cNvSpPr txBox="1"/>
          <p:nvPr/>
        </p:nvSpPr>
        <p:spPr>
          <a:xfrm>
            <a:off x="5565772" y="2922996"/>
            <a:ext cx="2417445" cy="2315210"/>
          </a:xfrm>
          <a:prstGeom prst="rect">
            <a:avLst/>
          </a:prstGeom>
          <a:noFill/>
          <a:ln>
            <a:noFill/>
          </a:ln>
        </p:spPr>
        <p:txBody>
          <a:bodyPr spcFirstLastPara="1" wrap="square" lIns="0" tIns="12700" rIns="0" bIns="0" anchor="t" anchorCtr="0">
            <a:spAutoFit/>
          </a:bodyPr>
          <a:lstStyle/>
          <a:p>
            <a:pPr marL="12700" marR="0" lvl="0" indent="0" algn="l" rtl="0">
              <a:lnSpc>
                <a:spcPct val="119000"/>
              </a:lnSpc>
              <a:spcBef>
                <a:spcPts val="0"/>
              </a:spcBef>
              <a:spcAft>
                <a:spcPts val="0"/>
              </a:spcAft>
              <a:buNone/>
            </a:pPr>
            <a:r>
              <a:rPr lang="en-US" sz="1900" b="1">
                <a:solidFill>
                  <a:schemeClr val="dk1"/>
                </a:solidFill>
                <a:latin typeface="Arial" panose="020B0604020202020204"/>
                <a:ea typeface="Arial" panose="020B0604020202020204"/>
                <a:cs typeface="Arial" panose="020B0604020202020204"/>
                <a:sym typeface="Arial" panose="020B0604020202020204"/>
              </a:rPr>
              <a:t>ECOSISTEMAS:</a:t>
            </a:r>
            <a:endParaRPr sz="1900">
              <a:solidFill>
                <a:schemeClr val="dk1"/>
              </a:solidFill>
              <a:latin typeface="Arial" panose="020B0604020202020204"/>
              <a:ea typeface="Arial" panose="020B0604020202020204"/>
              <a:cs typeface="Arial" panose="020B0604020202020204"/>
              <a:sym typeface="Arial" panose="020B0604020202020204"/>
            </a:endParaRPr>
          </a:p>
          <a:p>
            <a:pPr marL="622300" marR="0" lvl="0" indent="-450850" algn="l" rtl="0">
              <a:lnSpc>
                <a:spcPct val="118000"/>
              </a:lnSpc>
              <a:spcBef>
                <a:spcPts val="0"/>
              </a:spcBef>
              <a:spcAft>
                <a:spcPts val="0"/>
              </a:spcAft>
              <a:buClr>
                <a:schemeClr val="dk1"/>
              </a:buClr>
              <a:buSzPts val="1900"/>
              <a:buFont typeface="Arial" panose="020B0604020202020204"/>
              <a:buChar char="●"/>
            </a:pPr>
            <a:r>
              <a:rPr lang="en-US" sz="1900" b="1">
                <a:solidFill>
                  <a:schemeClr val="dk1"/>
                </a:solidFill>
                <a:latin typeface="Arial" panose="020B0604020202020204"/>
                <a:ea typeface="Arial" panose="020B0604020202020204"/>
                <a:cs typeface="Arial" panose="020B0604020202020204"/>
                <a:sym typeface="Arial" panose="020B0604020202020204"/>
              </a:rPr>
              <a:t>Océano</a:t>
            </a:r>
            <a:endParaRPr sz="1900">
              <a:solidFill>
                <a:schemeClr val="dk1"/>
              </a:solidFill>
              <a:latin typeface="Arial" panose="020B0604020202020204"/>
              <a:ea typeface="Arial" panose="020B0604020202020204"/>
              <a:cs typeface="Arial" panose="020B0604020202020204"/>
              <a:sym typeface="Arial" panose="020B0604020202020204"/>
            </a:endParaRPr>
          </a:p>
          <a:p>
            <a:pPr marL="622300" marR="0" lvl="0" indent="-450850" algn="l" rtl="0">
              <a:lnSpc>
                <a:spcPct val="118000"/>
              </a:lnSpc>
              <a:spcBef>
                <a:spcPts val="0"/>
              </a:spcBef>
              <a:spcAft>
                <a:spcPts val="0"/>
              </a:spcAft>
              <a:buClr>
                <a:schemeClr val="dk1"/>
              </a:buClr>
              <a:buSzPts val="1900"/>
              <a:buFont typeface="Arial" panose="020B0604020202020204"/>
              <a:buChar char="●"/>
            </a:pPr>
            <a:r>
              <a:rPr lang="en-US" sz="1900" b="1">
                <a:solidFill>
                  <a:schemeClr val="dk1"/>
                </a:solidFill>
                <a:latin typeface="Arial" panose="020B0604020202020204"/>
                <a:ea typeface="Arial" panose="020B0604020202020204"/>
                <a:cs typeface="Arial" panose="020B0604020202020204"/>
                <a:sym typeface="Arial" panose="020B0604020202020204"/>
              </a:rPr>
              <a:t>Bosque Andino</a:t>
            </a:r>
            <a:endParaRPr sz="1900">
              <a:solidFill>
                <a:schemeClr val="dk1"/>
              </a:solidFill>
              <a:latin typeface="Arial" panose="020B0604020202020204"/>
              <a:ea typeface="Arial" panose="020B0604020202020204"/>
              <a:cs typeface="Arial" panose="020B0604020202020204"/>
              <a:sym typeface="Arial" panose="020B0604020202020204"/>
            </a:endParaRPr>
          </a:p>
          <a:p>
            <a:pPr marL="622300" marR="0" lvl="0" indent="-450850" algn="l" rtl="0">
              <a:lnSpc>
                <a:spcPct val="118000"/>
              </a:lnSpc>
              <a:spcBef>
                <a:spcPts val="0"/>
              </a:spcBef>
              <a:spcAft>
                <a:spcPts val="0"/>
              </a:spcAft>
              <a:buClr>
                <a:schemeClr val="dk1"/>
              </a:buClr>
              <a:buSzPts val="1900"/>
              <a:buFont typeface="Arial" panose="020B0604020202020204"/>
              <a:buChar char="●"/>
            </a:pPr>
            <a:r>
              <a:rPr lang="en-US" sz="1900" b="1">
                <a:solidFill>
                  <a:schemeClr val="dk1"/>
                </a:solidFill>
                <a:latin typeface="Arial" panose="020B0604020202020204"/>
                <a:ea typeface="Arial" panose="020B0604020202020204"/>
                <a:cs typeface="Arial" panose="020B0604020202020204"/>
                <a:sym typeface="Arial" panose="020B0604020202020204"/>
              </a:rPr>
              <a:t>Río</a:t>
            </a:r>
            <a:endParaRPr sz="1900">
              <a:solidFill>
                <a:schemeClr val="dk1"/>
              </a:solidFill>
              <a:latin typeface="Arial" panose="020B0604020202020204"/>
              <a:ea typeface="Arial" panose="020B0604020202020204"/>
              <a:cs typeface="Arial" panose="020B0604020202020204"/>
              <a:sym typeface="Arial" panose="020B0604020202020204"/>
            </a:endParaRPr>
          </a:p>
          <a:p>
            <a:pPr marL="622300" marR="0" lvl="0" indent="-450850" algn="l" rtl="0">
              <a:lnSpc>
                <a:spcPct val="118000"/>
              </a:lnSpc>
              <a:spcBef>
                <a:spcPts val="0"/>
              </a:spcBef>
              <a:spcAft>
                <a:spcPts val="0"/>
              </a:spcAft>
              <a:buClr>
                <a:schemeClr val="dk1"/>
              </a:buClr>
              <a:buSzPts val="1900"/>
              <a:buFont typeface="Arial" panose="020B0604020202020204"/>
              <a:buChar char="●"/>
            </a:pPr>
            <a:r>
              <a:rPr lang="en-US" sz="1900" b="1">
                <a:solidFill>
                  <a:schemeClr val="dk1"/>
                </a:solidFill>
                <a:latin typeface="Arial" panose="020B0604020202020204"/>
                <a:ea typeface="Arial" panose="020B0604020202020204"/>
                <a:cs typeface="Arial" panose="020B0604020202020204"/>
                <a:sym typeface="Arial" panose="020B0604020202020204"/>
              </a:rPr>
              <a:t>Humedal</a:t>
            </a:r>
            <a:endParaRPr sz="1900">
              <a:solidFill>
                <a:schemeClr val="dk1"/>
              </a:solidFill>
              <a:latin typeface="Arial" panose="020B0604020202020204"/>
              <a:ea typeface="Arial" panose="020B0604020202020204"/>
              <a:cs typeface="Arial" panose="020B0604020202020204"/>
              <a:sym typeface="Arial" panose="020B0604020202020204"/>
            </a:endParaRPr>
          </a:p>
          <a:p>
            <a:pPr marL="622300" marR="0" lvl="0" indent="-450850" algn="l" rtl="0">
              <a:lnSpc>
                <a:spcPct val="118000"/>
              </a:lnSpc>
              <a:spcBef>
                <a:spcPts val="0"/>
              </a:spcBef>
              <a:spcAft>
                <a:spcPts val="0"/>
              </a:spcAft>
              <a:buClr>
                <a:schemeClr val="dk1"/>
              </a:buClr>
              <a:buSzPts val="1900"/>
              <a:buFont typeface="Arial" panose="020B0604020202020204"/>
              <a:buChar char="●"/>
            </a:pPr>
            <a:r>
              <a:rPr lang="en-US" sz="1900" b="1">
                <a:solidFill>
                  <a:schemeClr val="dk1"/>
                </a:solidFill>
                <a:latin typeface="Arial" panose="020B0604020202020204"/>
                <a:ea typeface="Arial" panose="020B0604020202020204"/>
                <a:cs typeface="Arial" panose="020B0604020202020204"/>
                <a:sym typeface="Arial" panose="020B0604020202020204"/>
              </a:rPr>
              <a:t>Páramo</a:t>
            </a:r>
            <a:endParaRPr sz="1900">
              <a:solidFill>
                <a:schemeClr val="dk1"/>
              </a:solidFill>
              <a:latin typeface="Arial" panose="020B0604020202020204"/>
              <a:ea typeface="Arial" panose="020B0604020202020204"/>
              <a:cs typeface="Arial" panose="020B0604020202020204"/>
              <a:sym typeface="Arial" panose="020B0604020202020204"/>
            </a:endParaRPr>
          </a:p>
          <a:p>
            <a:pPr marL="622300" marR="0" lvl="0" indent="-450850" algn="l" rtl="0">
              <a:lnSpc>
                <a:spcPct val="118000"/>
              </a:lnSpc>
              <a:spcBef>
                <a:spcPts val="0"/>
              </a:spcBef>
              <a:spcAft>
                <a:spcPts val="0"/>
              </a:spcAft>
              <a:buClr>
                <a:schemeClr val="dk1"/>
              </a:buClr>
              <a:buSzPts val="1900"/>
              <a:buFont typeface="Arial" panose="020B0604020202020204"/>
              <a:buChar char="●"/>
            </a:pPr>
            <a:r>
              <a:rPr lang="en-US" sz="1900" b="1">
                <a:solidFill>
                  <a:schemeClr val="dk1"/>
                </a:solidFill>
                <a:latin typeface="Arial" panose="020B0604020202020204"/>
                <a:ea typeface="Arial" panose="020B0604020202020204"/>
                <a:cs typeface="Arial" panose="020B0604020202020204"/>
                <a:sym typeface="Arial" panose="020B0604020202020204"/>
              </a:rPr>
              <a:t>Selva</a:t>
            </a:r>
            <a:endParaRPr sz="1900">
              <a:solidFill>
                <a:schemeClr val="dk1"/>
              </a:solidFill>
              <a:latin typeface="Arial" panose="020B0604020202020204"/>
              <a:ea typeface="Arial" panose="020B0604020202020204"/>
              <a:cs typeface="Arial" panose="020B0604020202020204"/>
              <a:sym typeface="Arial" panose="020B0604020202020204"/>
            </a:endParaRPr>
          </a:p>
          <a:p>
            <a:pPr marL="622300" marR="0" lvl="0" indent="-450850" algn="l" rtl="0">
              <a:lnSpc>
                <a:spcPct val="119000"/>
              </a:lnSpc>
              <a:spcBef>
                <a:spcPts val="0"/>
              </a:spcBef>
              <a:spcAft>
                <a:spcPts val="0"/>
              </a:spcAft>
              <a:buClr>
                <a:schemeClr val="dk1"/>
              </a:buClr>
              <a:buSzPts val="1900"/>
              <a:buFont typeface="Arial" panose="020B0604020202020204"/>
              <a:buChar char="●"/>
            </a:pPr>
            <a:r>
              <a:rPr lang="en-US" sz="1900" b="1">
                <a:solidFill>
                  <a:schemeClr val="dk1"/>
                </a:solidFill>
                <a:latin typeface="Arial" panose="020B0604020202020204"/>
                <a:ea typeface="Arial" panose="020B0604020202020204"/>
                <a:cs typeface="Arial" panose="020B0604020202020204"/>
                <a:sym typeface="Arial" panose="020B0604020202020204"/>
              </a:rPr>
              <a:t>Tierra</a:t>
            </a:r>
            <a:endParaRPr sz="1900">
              <a:solidFill>
                <a:schemeClr val="dk1"/>
              </a:solidFill>
              <a:latin typeface="Arial" panose="020B0604020202020204"/>
              <a:ea typeface="Arial" panose="020B0604020202020204"/>
              <a:cs typeface="Arial" panose="020B0604020202020204"/>
              <a:sym typeface="Arial" panose="020B0604020202020204"/>
            </a:endParaRPr>
          </a:p>
        </p:txBody>
      </p:sp>
      <p:sp>
        <p:nvSpPr>
          <p:cNvPr id="1677" name="Google Shape;1677;p111"/>
          <p:cNvSpPr txBox="1"/>
          <p:nvPr/>
        </p:nvSpPr>
        <p:spPr>
          <a:xfrm>
            <a:off x="11215589" y="1823066"/>
            <a:ext cx="662940" cy="532130"/>
          </a:xfrm>
          <a:prstGeom prst="rect">
            <a:avLst/>
          </a:prstGeom>
          <a:noFill/>
          <a:ln>
            <a:noFill/>
          </a:ln>
        </p:spPr>
        <p:txBody>
          <a:bodyPr spcFirstLastPara="1" wrap="square" lIns="0" tIns="35550" rIns="0" bIns="0" anchor="t" anchorCtr="0">
            <a:spAutoFit/>
          </a:bodyPr>
          <a:lstStyle/>
          <a:p>
            <a:pPr marL="12700" marR="5080" lvl="0" indent="0" algn="ctr" rtl="0">
              <a:lnSpc>
                <a:spcPct val="106000"/>
              </a:lnSpc>
              <a:spcBef>
                <a:spcPts val="0"/>
              </a:spcBef>
              <a:spcAft>
                <a:spcPts val="0"/>
              </a:spcAft>
              <a:buNone/>
            </a:pPr>
            <a:r>
              <a:rPr lang="en-US" sz="1200">
                <a:solidFill>
                  <a:srgbClr val="FFFFFF"/>
                </a:solidFill>
                <a:latin typeface="Calibri" panose="020F0502020204030204"/>
                <a:ea typeface="Calibri" panose="020F0502020204030204"/>
                <a:cs typeface="Calibri" panose="020F0502020204030204"/>
                <a:sym typeface="Calibri" panose="020F0502020204030204"/>
              </a:rPr>
              <a:t>Categoría  Medio  Ambiente</a:t>
            </a: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678" name="Google Shape;1678;p111"/>
          <p:cNvGrpSpPr/>
          <p:nvPr/>
        </p:nvGrpSpPr>
        <p:grpSpPr>
          <a:xfrm>
            <a:off x="10061630" y="1872933"/>
            <a:ext cx="697865" cy="467359"/>
            <a:chOff x="10061630" y="1872933"/>
            <a:chExt cx="697865" cy="467359"/>
          </a:xfrm>
        </p:grpSpPr>
        <p:sp>
          <p:nvSpPr>
            <p:cNvPr id="1679" name="Google Shape;1679;p111"/>
            <p:cNvSpPr/>
            <p:nvPr/>
          </p:nvSpPr>
          <p:spPr>
            <a:xfrm>
              <a:off x="10061630" y="1872933"/>
              <a:ext cx="697498" cy="466799"/>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680" name="Google Shape;1680;p111"/>
            <p:cNvSpPr/>
            <p:nvPr/>
          </p:nvSpPr>
          <p:spPr>
            <a:xfrm>
              <a:off x="10061630" y="1872933"/>
              <a:ext cx="697865" cy="467359"/>
            </a:xfrm>
            <a:custGeom>
              <a:avLst/>
              <a:gdLst/>
              <a:ahLst/>
              <a:cxnLst/>
              <a:rect l="l" t="t" r="r" b="b"/>
              <a:pathLst>
                <a:path w="697865" h="467360" extrusionOk="0">
                  <a:moveTo>
                    <a:pt x="0" y="233399"/>
                  </a:moveTo>
                  <a:lnTo>
                    <a:pt x="4564" y="195540"/>
                  </a:lnTo>
                  <a:lnTo>
                    <a:pt x="17780" y="159626"/>
                  </a:lnTo>
                  <a:lnTo>
                    <a:pt x="38928" y="126138"/>
                  </a:lnTo>
                  <a:lnTo>
                    <a:pt x="67291" y="95556"/>
                  </a:lnTo>
                  <a:lnTo>
                    <a:pt x="102149" y="68360"/>
                  </a:lnTo>
                  <a:lnTo>
                    <a:pt x="142786" y="45032"/>
                  </a:lnTo>
                  <a:lnTo>
                    <a:pt x="188483" y="26051"/>
                  </a:lnTo>
                  <a:lnTo>
                    <a:pt x="238521" y="11898"/>
                  </a:lnTo>
                  <a:lnTo>
                    <a:pt x="292182" y="3054"/>
                  </a:lnTo>
                  <a:lnTo>
                    <a:pt x="348749" y="0"/>
                  </a:lnTo>
                  <a:lnTo>
                    <a:pt x="405315" y="3054"/>
                  </a:lnTo>
                  <a:lnTo>
                    <a:pt x="458977" y="11898"/>
                  </a:lnTo>
                  <a:lnTo>
                    <a:pt x="509015" y="26051"/>
                  </a:lnTo>
                  <a:lnTo>
                    <a:pt x="554712" y="45032"/>
                  </a:lnTo>
                  <a:lnTo>
                    <a:pt x="595348" y="68360"/>
                  </a:lnTo>
                  <a:lnTo>
                    <a:pt x="630207" y="95556"/>
                  </a:lnTo>
                  <a:lnTo>
                    <a:pt x="658570" y="126138"/>
                  </a:lnTo>
                  <a:lnTo>
                    <a:pt x="679718" y="159626"/>
                  </a:lnTo>
                  <a:lnTo>
                    <a:pt x="692933" y="195540"/>
                  </a:lnTo>
                  <a:lnTo>
                    <a:pt x="697498" y="233399"/>
                  </a:lnTo>
                  <a:lnTo>
                    <a:pt x="692933" y="271257"/>
                  </a:lnTo>
                  <a:lnTo>
                    <a:pt x="679718" y="307171"/>
                  </a:lnTo>
                  <a:lnTo>
                    <a:pt x="658570" y="340659"/>
                  </a:lnTo>
                  <a:lnTo>
                    <a:pt x="630207" y="371241"/>
                  </a:lnTo>
                  <a:lnTo>
                    <a:pt x="595348" y="398437"/>
                  </a:lnTo>
                  <a:lnTo>
                    <a:pt x="554712" y="421766"/>
                  </a:lnTo>
                  <a:lnTo>
                    <a:pt x="509015" y="440747"/>
                  </a:lnTo>
                  <a:lnTo>
                    <a:pt x="458977" y="454900"/>
                  </a:lnTo>
                  <a:lnTo>
                    <a:pt x="405315" y="463744"/>
                  </a:lnTo>
                  <a:lnTo>
                    <a:pt x="348749" y="466799"/>
                  </a:lnTo>
                  <a:lnTo>
                    <a:pt x="292182" y="463744"/>
                  </a:lnTo>
                  <a:lnTo>
                    <a:pt x="238521" y="454900"/>
                  </a:lnTo>
                  <a:lnTo>
                    <a:pt x="188483" y="440747"/>
                  </a:lnTo>
                  <a:lnTo>
                    <a:pt x="142786" y="421766"/>
                  </a:lnTo>
                  <a:lnTo>
                    <a:pt x="102149" y="398437"/>
                  </a:lnTo>
                  <a:lnTo>
                    <a:pt x="67291" y="371241"/>
                  </a:lnTo>
                  <a:lnTo>
                    <a:pt x="38928" y="340659"/>
                  </a:lnTo>
                  <a:lnTo>
                    <a:pt x="17780" y="307171"/>
                  </a:lnTo>
                  <a:lnTo>
                    <a:pt x="4564" y="271257"/>
                  </a:lnTo>
                  <a:lnTo>
                    <a:pt x="0" y="233399"/>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681" name="Google Shape;1681;p111"/>
          <p:cNvSpPr txBox="1"/>
          <p:nvPr>
            <p:ph type="title"/>
          </p:nvPr>
        </p:nvSpPr>
        <p:spPr>
          <a:xfrm>
            <a:off x="2064197" y="215984"/>
            <a:ext cx="8063604" cy="939800"/>
          </a:xfrm>
          <a:prstGeom prst="rect">
            <a:avLst/>
          </a:prstGeom>
          <a:noFill/>
          <a:ln>
            <a:noFill/>
          </a:ln>
        </p:spPr>
        <p:txBody>
          <a:bodyPr spcFirstLastPara="1" wrap="square" lIns="0" tIns="27925" rIns="0" bIns="0" anchor="t" anchorCtr="0">
            <a:spAutoFit/>
          </a:bodyPr>
          <a:lstStyle/>
          <a:p>
            <a:pPr marL="1600835" marR="5080" lvl="0" indent="-686435" algn="l" rtl="0">
              <a:lnSpc>
                <a:spcPct val="119000"/>
              </a:lnSpc>
              <a:spcBef>
                <a:spcPts val="0"/>
              </a:spcBef>
              <a:spcAft>
                <a:spcPts val="0"/>
              </a:spcAft>
              <a:buNone/>
            </a:pPr>
            <a:r>
              <a:rPr lang="en-US"/>
              <a:t>Estrategias Programa de Residuos Sólidos  Aprovechables y Convencionales</a:t>
            </a:r>
            <a:endParaRPr lang="en-US"/>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685" name="Shape 1685"/>
        <p:cNvGrpSpPr/>
        <p:nvPr/>
      </p:nvGrpSpPr>
      <p:grpSpPr>
        <a:xfrm>
          <a:off x="0" y="0"/>
          <a:ext cx="0" cy="0"/>
          <a:chOff x="0" y="0"/>
          <a:chExt cx="0" cy="0"/>
        </a:xfrm>
      </p:grpSpPr>
      <p:sp>
        <p:nvSpPr>
          <p:cNvPr id="1686" name="Google Shape;1686;p112"/>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687" name="Google Shape;1687;p112"/>
          <p:cNvSpPr txBox="1"/>
          <p:nvPr/>
        </p:nvSpPr>
        <p:spPr>
          <a:xfrm>
            <a:off x="847722" y="1422816"/>
            <a:ext cx="8723630" cy="886460"/>
          </a:xfrm>
          <a:prstGeom prst="rect">
            <a:avLst/>
          </a:prstGeom>
          <a:noFill/>
          <a:ln>
            <a:noFill/>
          </a:ln>
        </p:spPr>
        <p:txBody>
          <a:bodyPr spcFirstLastPara="1" wrap="square" lIns="0" tIns="25400" rIns="0" bIns="0" anchor="t" anchorCtr="0">
            <a:spAutoFit/>
          </a:bodyPr>
          <a:lstStyle/>
          <a:p>
            <a:pPr marL="12700" marR="5080" lvl="0" indent="0" algn="just" rtl="0">
              <a:lnSpc>
                <a:spcPct val="118000"/>
              </a:lnSpc>
              <a:spcBef>
                <a:spcPts val="0"/>
              </a:spcBef>
              <a:spcAft>
                <a:spcPts val="0"/>
              </a:spcAft>
              <a:buNone/>
            </a:pPr>
            <a:r>
              <a:rPr lang="en-US" sz="1900">
                <a:solidFill>
                  <a:schemeClr val="dk1"/>
                </a:solidFill>
                <a:latin typeface="Arial" panose="020B0604020202020204"/>
                <a:ea typeface="Arial" panose="020B0604020202020204"/>
                <a:cs typeface="Arial" panose="020B0604020202020204"/>
                <a:sym typeface="Arial" panose="020B0604020202020204"/>
              </a:rPr>
              <a:t>Adicionalmente se crearon animales en material reciclado que fueron donados  junto con semillas al colegio Liceo Nuevo Mundo. Estas semillas también se  entregaron a todos los hijos de los colaboradores.</a:t>
            </a:r>
            <a:endParaRPr sz="1900">
              <a:solidFill>
                <a:schemeClr val="dk1"/>
              </a:solidFill>
              <a:latin typeface="Arial" panose="020B0604020202020204"/>
              <a:ea typeface="Arial" panose="020B0604020202020204"/>
              <a:cs typeface="Arial" panose="020B0604020202020204"/>
              <a:sym typeface="Arial" panose="020B0604020202020204"/>
            </a:endParaRPr>
          </a:p>
        </p:txBody>
      </p:sp>
      <p:grpSp>
        <p:nvGrpSpPr>
          <p:cNvPr id="1688" name="Google Shape;1688;p112"/>
          <p:cNvGrpSpPr/>
          <p:nvPr/>
        </p:nvGrpSpPr>
        <p:grpSpPr>
          <a:xfrm>
            <a:off x="774698" y="1416064"/>
            <a:ext cx="11420060" cy="4555522"/>
            <a:chOff x="774698" y="1416064"/>
            <a:chExt cx="11420060" cy="4555522"/>
          </a:xfrm>
        </p:grpSpPr>
        <p:sp>
          <p:nvSpPr>
            <p:cNvPr id="1689" name="Google Shape;1689;p112"/>
            <p:cNvSpPr/>
            <p:nvPr/>
          </p:nvSpPr>
          <p:spPr>
            <a:xfrm>
              <a:off x="774698" y="2496669"/>
              <a:ext cx="6180662" cy="3474917"/>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690" name="Google Shape;1690;p112"/>
            <p:cNvSpPr/>
            <p:nvPr/>
          </p:nvSpPr>
          <p:spPr>
            <a:xfrm>
              <a:off x="7197110" y="2496669"/>
              <a:ext cx="3474917" cy="3474917"/>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691" name="Google Shape;1691;p112"/>
            <p:cNvSpPr/>
            <p:nvPr/>
          </p:nvSpPr>
          <p:spPr>
            <a:xfrm>
              <a:off x="10672028" y="1416064"/>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solidFill>
              <a:srgbClr val="83A93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692" name="Google Shape;1692;p112"/>
            <p:cNvSpPr/>
            <p:nvPr/>
          </p:nvSpPr>
          <p:spPr>
            <a:xfrm>
              <a:off x="10672028" y="1416064"/>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693" name="Google Shape;1693;p112"/>
          <p:cNvSpPr txBox="1"/>
          <p:nvPr/>
        </p:nvSpPr>
        <p:spPr>
          <a:xfrm>
            <a:off x="11257499" y="1490216"/>
            <a:ext cx="662940" cy="532130"/>
          </a:xfrm>
          <a:prstGeom prst="rect">
            <a:avLst/>
          </a:prstGeom>
          <a:noFill/>
          <a:ln>
            <a:noFill/>
          </a:ln>
        </p:spPr>
        <p:txBody>
          <a:bodyPr spcFirstLastPara="1" wrap="square" lIns="0" tIns="35550" rIns="0" bIns="0" anchor="t" anchorCtr="0">
            <a:spAutoFit/>
          </a:bodyPr>
          <a:lstStyle/>
          <a:p>
            <a:pPr marL="12700" marR="5080" lvl="0" indent="0" algn="ctr" rtl="0">
              <a:lnSpc>
                <a:spcPct val="106000"/>
              </a:lnSpc>
              <a:spcBef>
                <a:spcPts val="0"/>
              </a:spcBef>
              <a:spcAft>
                <a:spcPts val="0"/>
              </a:spcAft>
              <a:buNone/>
            </a:pPr>
            <a:r>
              <a:rPr lang="en-US" sz="1200">
                <a:solidFill>
                  <a:srgbClr val="FFFFFF"/>
                </a:solidFill>
                <a:latin typeface="Calibri" panose="020F0502020204030204"/>
                <a:ea typeface="Calibri" panose="020F0502020204030204"/>
                <a:cs typeface="Calibri" panose="020F0502020204030204"/>
                <a:sym typeface="Calibri" panose="020F0502020204030204"/>
              </a:rPr>
              <a:t>Categoría  Medio  Ambiente</a:t>
            </a: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694" name="Google Shape;1694;p112"/>
          <p:cNvGrpSpPr/>
          <p:nvPr/>
        </p:nvGrpSpPr>
        <p:grpSpPr>
          <a:xfrm>
            <a:off x="10103554" y="1540084"/>
            <a:ext cx="697865" cy="467359"/>
            <a:chOff x="10103554" y="1540084"/>
            <a:chExt cx="697865" cy="467359"/>
          </a:xfrm>
        </p:grpSpPr>
        <p:sp>
          <p:nvSpPr>
            <p:cNvPr id="1695" name="Google Shape;1695;p112"/>
            <p:cNvSpPr/>
            <p:nvPr/>
          </p:nvSpPr>
          <p:spPr>
            <a:xfrm>
              <a:off x="10103554" y="1540084"/>
              <a:ext cx="697498" cy="466799"/>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696" name="Google Shape;1696;p112"/>
            <p:cNvSpPr/>
            <p:nvPr/>
          </p:nvSpPr>
          <p:spPr>
            <a:xfrm>
              <a:off x="10103554" y="1540084"/>
              <a:ext cx="697865" cy="467359"/>
            </a:xfrm>
            <a:custGeom>
              <a:avLst/>
              <a:gdLst/>
              <a:ahLst/>
              <a:cxnLst/>
              <a:rect l="l" t="t" r="r" b="b"/>
              <a:pathLst>
                <a:path w="697865" h="467360" extrusionOk="0">
                  <a:moveTo>
                    <a:pt x="0" y="233399"/>
                  </a:moveTo>
                  <a:lnTo>
                    <a:pt x="4564" y="195540"/>
                  </a:lnTo>
                  <a:lnTo>
                    <a:pt x="17780" y="159626"/>
                  </a:lnTo>
                  <a:lnTo>
                    <a:pt x="38928" y="126138"/>
                  </a:lnTo>
                  <a:lnTo>
                    <a:pt x="67291" y="95556"/>
                  </a:lnTo>
                  <a:lnTo>
                    <a:pt x="102149" y="68360"/>
                  </a:lnTo>
                  <a:lnTo>
                    <a:pt x="142786" y="45032"/>
                  </a:lnTo>
                  <a:lnTo>
                    <a:pt x="188483" y="26051"/>
                  </a:lnTo>
                  <a:lnTo>
                    <a:pt x="238521" y="11898"/>
                  </a:lnTo>
                  <a:lnTo>
                    <a:pt x="292182" y="3054"/>
                  </a:lnTo>
                  <a:lnTo>
                    <a:pt x="348749" y="0"/>
                  </a:lnTo>
                  <a:lnTo>
                    <a:pt x="405315" y="3054"/>
                  </a:lnTo>
                  <a:lnTo>
                    <a:pt x="458977" y="11898"/>
                  </a:lnTo>
                  <a:lnTo>
                    <a:pt x="509015" y="26051"/>
                  </a:lnTo>
                  <a:lnTo>
                    <a:pt x="554712" y="45032"/>
                  </a:lnTo>
                  <a:lnTo>
                    <a:pt x="595348" y="68360"/>
                  </a:lnTo>
                  <a:lnTo>
                    <a:pt x="630207" y="95556"/>
                  </a:lnTo>
                  <a:lnTo>
                    <a:pt x="658570" y="126138"/>
                  </a:lnTo>
                  <a:lnTo>
                    <a:pt x="679718" y="159626"/>
                  </a:lnTo>
                  <a:lnTo>
                    <a:pt x="692933" y="195540"/>
                  </a:lnTo>
                  <a:lnTo>
                    <a:pt x="697498" y="233399"/>
                  </a:lnTo>
                  <a:lnTo>
                    <a:pt x="692933" y="271257"/>
                  </a:lnTo>
                  <a:lnTo>
                    <a:pt x="679718" y="307171"/>
                  </a:lnTo>
                  <a:lnTo>
                    <a:pt x="658570" y="340659"/>
                  </a:lnTo>
                  <a:lnTo>
                    <a:pt x="630207" y="371241"/>
                  </a:lnTo>
                  <a:lnTo>
                    <a:pt x="595348" y="398437"/>
                  </a:lnTo>
                  <a:lnTo>
                    <a:pt x="554712" y="421766"/>
                  </a:lnTo>
                  <a:lnTo>
                    <a:pt x="509015" y="440747"/>
                  </a:lnTo>
                  <a:lnTo>
                    <a:pt x="458977" y="454900"/>
                  </a:lnTo>
                  <a:lnTo>
                    <a:pt x="405315" y="463744"/>
                  </a:lnTo>
                  <a:lnTo>
                    <a:pt x="348749" y="466799"/>
                  </a:lnTo>
                  <a:lnTo>
                    <a:pt x="292182" y="463744"/>
                  </a:lnTo>
                  <a:lnTo>
                    <a:pt x="238521" y="454900"/>
                  </a:lnTo>
                  <a:lnTo>
                    <a:pt x="188483" y="440747"/>
                  </a:lnTo>
                  <a:lnTo>
                    <a:pt x="142786" y="421766"/>
                  </a:lnTo>
                  <a:lnTo>
                    <a:pt x="102149" y="398437"/>
                  </a:lnTo>
                  <a:lnTo>
                    <a:pt x="67291" y="371241"/>
                  </a:lnTo>
                  <a:lnTo>
                    <a:pt x="38928" y="340659"/>
                  </a:lnTo>
                  <a:lnTo>
                    <a:pt x="17780" y="307171"/>
                  </a:lnTo>
                  <a:lnTo>
                    <a:pt x="4564" y="271257"/>
                  </a:lnTo>
                  <a:lnTo>
                    <a:pt x="0" y="233399"/>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697" name="Google Shape;1697;p112"/>
          <p:cNvSpPr txBox="1"/>
          <p:nvPr>
            <p:ph type="title"/>
          </p:nvPr>
        </p:nvSpPr>
        <p:spPr>
          <a:xfrm>
            <a:off x="2064197" y="215984"/>
            <a:ext cx="8063604" cy="939800"/>
          </a:xfrm>
          <a:prstGeom prst="rect">
            <a:avLst/>
          </a:prstGeom>
          <a:noFill/>
          <a:ln>
            <a:noFill/>
          </a:ln>
        </p:spPr>
        <p:txBody>
          <a:bodyPr spcFirstLastPara="1" wrap="square" lIns="0" tIns="27925" rIns="0" bIns="0" anchor="t" anchorCtr="0">
            <a:spAutoFit/>
          </a:bodyPr>
          <a:lstStyle/>
          <a:p>
            <a:pPr marL="1600835" marR="5080" lvl="0" indent="-686435" algn="l" rtl="0">
              <a:lnSpc>
                <a:spcPct val="119000"/>
              </a:lnSpc>
              <a:spcBef>
                <a:spcPts val="0"/>
              </a:spcBef>
              <a:spcAft>
                <a:spcPts val="0"/>
              </a:spcAft>
              <a:buNone/>
            </a:pPr>
            <a:r>
              <a:rPr lang="en-US"/>
              <a:t>Estrategias Programa de Residuos Sólidos  Aprovechables y Convencionales</a:t>
            </a:r>
            <a:endParaRPr lang="en-US"/>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701" name="Shape 1701"/>
        <p:cNvGrpSpPr/>
        <p:nvPr/>
      </p:nvGrpSpPr>
      <p:grpSpPr>
        <a:xfrm>
          <a:off x="0" y="0"/>
          <a:ext cx="0" cy="0"/>
          <a:chOff x="0" y="0"/>
          <a:chExt cx="0" cy="0"/>
        </a:xfrm>
      </p:grpSpPr>
      <p:sp>
        <p:nvSpPr>
          <p:cNvPr id="1702" name="Google Shape;1702;p113"/>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703" name="Google Shape;1703;p113"/>
          <p:cNvSpPr txBox="1"/>
          <p:nvPr/>
        </p:nvSpPr>
        <p:spPr>
          <a:xfrm>
            <a:off x="6479289" y="2999308"/>
            <a:ext cx="4116704" cy="1537970"/>
          </a:xfrm>
          <a:prstGeom prst="rect">
            <a:avLst/>
          </a:prstGeom>
          <a:noFill/>
          <a:ln>
            <a:noFill/>
          </a:ln>
        </p:spPr>
        <p:txBody>
          <a:bodyPr spcFirstLastPara="1" wrap="square" lIns="0" tIns="43175" rIns="0" bIns="0" anchor="t" anchorCtr="0">
            <a:spAutoFit/>
          </a:bodyPr>
          <a:lstStyle/>
          <a:p>
            <a:pPr marL="12700" marR="5080" lvl="0" indent="0" algn="just" rtl="0">
              <a:lnSpc>
                <a:spcPct val="108000"/>
              </a:lnSpc>
              <a:spcBef>
                <a:spcPts val="0"/>
              </a:spcBef>
              <a:spcAft>
                <a:spcPts val="0"/>
              </a:spcAft>
              <a:buNone/>
            </a:pPr>
            <a:r>
              <a:rPr lang="en-US" sz="1800">
                <a:solidFill>
                  <a:schemeClr val="dk1"/>
                </a:solidFill>
                <a:latin typeface="Arial" panose="020B0604020202020204"/>
                <a:ea typeface="Arial" panose="020B0604020202020204"/>
                <a:cs typeface="Arial" panose="020B0604020202020204"/>
                <a:sym typeface="Arial" panose="020B0604020202020204"/>
              </a:rPr>
              <a:t>Campaña de movilidad Sostenible; Se  realiza campaña de  movilidad  sostenible con la rifa de una bicicleta  con el  fin  de  realizar el  aprovechamiento de residuos  aprovechables</a:t>
            </a:r>
            <a:endParaRPr sz="1800">
              <a:solidFill>
                <a:schemeClr val="dk1"/>
              </a:solidFill>
              <a:latin typeface="Arial" panose="020B0604020202020204"/>
              <a:ea typeface="Arial" panose="020B0604020202020204"/>
              <a:cs typeface="Arial" panose="020B0604020202020204"/>
              <a:sym typeface="Arial" panose="020B0604020202020204"/>
            </a:endParaRPr>
          </a:p>
        </p:txBody>
      </p:sp>
      <p:grpSp>
        <p:nvGrpSpPr>
          <p:cNvPr id="1704" name="Google Shape;1704;p113"/>
          <p:cNvGrpSpPr/>
          <p:nvPr/>
        </p:nvGrpSpPr>
        <p:grpSpPr>
          <a:xfrm>
            <a:off x="1728471" y="1446172"/>
            <a:ext cx="10464112" cy="4768490"/>
            <a:chOff x="1728471" y="1446172"/>
            <a:chExt cx="10464112" cy="4768490"/>
          </a:xfrm>
        </p:grpSpPr>
        <p:sp>
          <p:nvSpPr>
            <p:cNvPr id="1705" name="Google Shape;1705;p113"/>
            <p:cNvSpPr/>
            <p:nvPr/>
          </p:nvSpPr>
          <p:spPr>
            <a:xfrm>
              <a:off x="1728471" y="1446172"/>
              <a:ext cx="4263641" cy="476849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706" name="Google Shape;1706;p113"/>
            <p:cNvSpPr/>
            <p:nvPr/>
          </p:nvSpPr>
          <p:spPr>
            <a:xfrm>
              <a:off x="10669853" y="1566576"/>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solidFill>
              <a:srgbClr val="83A93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707" name="Google Shape;1707;p113"/>
            <p:cNvSpPr/>
            <p:nvPr/>
          </p:nvSpPr>
          <p:spPr>
            <a:xfrm>
              <a:off x="10669853" y="1566576"/>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708" name="Google Shape;1708;p113"/>
          <p:cNvSpPr txBox="1"/>
          <p:nvPr/>
        </p:nvSpPr>
        <p:spPr>
          <a:xfrm>
            <a:off x="11255308" y="1640720"/>
            <a:ext cx="662940" cy="532130"/>
          </a:xfrm>
          <a:prstGeom prst="rect">
            <a:avLst/>
          </a:prstGeom>
          <a:noFill/>
          <a:ln>
            <a:noFill/>
          </a:ln>
        </p:spPr>
        <p:txBody>
          <a:bodyPr spcFirstLastPara="1" wrap="square" lIns="0" tIns="35550" rIns="0" bIns="0" anchor="t" anchorCtr="0">
            <a:spAutoFit/>
          </a:bodyPr>
          <a:lstStyle/>
          <a:p>
            <a:pPr marL="12700" marR="5080" lvl="0" indent="0" algn="ctr" rtl="0">
              <a:lnSpc>
                <a:spcPct val="106000"/>
              </a:lnSpc>
              <a:spcBef>
                <a:spcPts val="0"/>
              </a:spcBef>
              <a:spcAft>
                <a:spcPts val="0"/>
              </a:spcAft>
              <a:buNone/>
            </a:pPr>
            <a:r>
              <a:rPr lang="en-US" sz="1200">
                <a:solidFill>
                  <a:srgbClr val="FFFFFF"/>
                </a:solidFill>
                <a:latin typeface="Calibri" panose="020F0502020204030204"/>
                <a:ea typeface="Calibri" panose="020F0502020204030204"/>
                <a:cs typeface="Calibri" panose="020F0502020204030204"/>
                <a:sym typeface="Calibri" panose="020F0502020204030204"/>
              </a:rPr>
              <a:t>Categoría  Medio  Ambiente</a:t>
            </a: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709" name="Google Shape;1709;p113"/>
          <p:cNvGrpSpPr/>
          <p:nvPr/>
        </p:nvGrpSpPr>
        <p:grpSpPr>
          <a:xfrm>
            <a:off x="10101379" y="1690596"/>
            <a:ext cx="697865" cy="467359"/>
            <a:chOff x="10101379" y="1690596"/>
            <a:chExt cx="697865" cy="467359"/>
          </a:xfrm>
        </p:grpSpPr>
        <p:sp>
          <p:nvSpPr>
            <p:cNvPr id="1710" name="Google Shape;1710;p113"/>
            <p:cNvSpPr/>
            <p:nvPr/>
          </p:nvSpPr>
          <p:spPr>
            <a:xfrm>
              <a:off x="10101379" y="1690596"/>
              <a:ext cx="697498" cy="466799"/>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711" name="Google Shape;1711;p113"/>
            <p:cNvSpPr/>
            <p:nvPr/>
          </p:nvSpPr>
          <p:spPr>
            <a:xfrm>
              <a:off x="10101379" y="1690596"/>
              <a:ext cx="697865" cy="467359"/>
            </a:xfrm>
            <a:custGeom>
              <a:avLst/>
              <a:gdLst/>
              <a:ahLst/>
              <a:cxnLst/>
              <a:rect l="l" t="t" r="r" b="b"/>
              <a:pathLst>
                <a:path w="697865" h="467360" extrusionOk="0">
                  <a:moveTo>
                    <a:pt x="0" y="233399"/>
                  </a:moveTo>
                  <a:lnTo>
                    <a:pt x="4564" y="195540"/>
                  </a:lnTo>
                  <a:lnTo>
                    <a:pt x="17780" y="159626"/>
                  </a:lnTo>
                  <a:lnTo>
                    <a:pt x="38928" y="126138"/>
                  </a:lnTo>
                  <a:lnTo>
                    <a:pt x="67291" y="95556"/>
                  </a:lnTo>
                  <a:lnTo>
                    <a:pt x="102149" y="68360"/>
                  </a:lnTo>
                  <a:lnTo>
                    <a:pt x="142786" y="45032"/>
                  </a:lnTo>
                  <a:lnTo>
                    <a:pt x="188483" y="26051"/>
                  </a:lnTo>
                  <a:lnTo>
                    <a:pt x="238521" y="11898"/>
                  </a:lnTo>
                  <a:lnTo>
                    <a:pt x="292182" y="3054"/>
                  </a:lnTo>
                  <a:lnTo>
                    <a:pt x="348749" y="0"/>
                  </a:lnTo>
                  <a:lnTo>
                    <a:pt x="405315" y="3054"/>
                  </a:lnTo>
                  <a:lnTo>
                    <a:pt x="458977" y="11898"/>
                  </a:lnTo>
                  <a:lnTo>
                    <a:pt x="509015" y="26051"/>
                  </a:lnTo>
                  <a:lnTo>
                    <a:pt x="554712" y="45032"/>
                  </a:lnTo>
                  <a:lnTo>
                    <a:pt x="595348" y="68360"/>
                  </a:lnTo>
                  <a:lnTo>
                    <a:pt x="630207" y="95556"/>
                  </a:lnTo>
                  <a:lnTo>
                    <a:pt x="658570" y="126138"/>
                  </a:lnTo>
                  <a:lnTo>
                    <a:pt x="679718" y="159626"/>
                  </a:lnTo>
                  <a:lnTo>
                    <a:pt x="692933" y="195540"/>
                  </a:lnTo>
                  <a:lnTo>
                    <a:pt x="697498" y="233399"/>
                  </a:lnTo>
                  <a:lnTo>
                    <a:pt x="692933" y="271257"/>
                  </a:lnTo>
                  <a:lnTo>
                    <a:pt x="679718" y="307171"/>
                  </a:lnTo>
                  <a:lnTo>
                    <a:pt x="658570" y="340659"/>
                  </a:lnTo>
                  <a:lnTo>
                    <a:pt x="630207" y="371241"/>
                  </a:lnTo>
                  <a:lnTo>
                    <a:pt x="595348" y="398437"/>
                  </a:lnTo>
                  <a:lnTo>
                    <a:pt x="554712" y="421766"/>
                  </a:lnTo>
                  <a:lnTo>
                    <a:pt x="509015" y="440747"/>
                  </a:lnTo>
                  <a:lnTo>
                    <a:pt x="458977" y="454900"/>
                  </a:lnTo>
                  <a:lnTo>
                    <a:pt x="405315" y="463744"/>
                  </a:lnTo>
                  <a:lnTo>
                    <a:pt x="348749" y="466799"/>
                  </a:lnTo>
                  <a:lnTo>
                    <a:pt x="292182" y="463744"/>
                  </a:lnTo>
                  <a:lnTo>
                    <a:pt x="238521" y="454900"/>
                  </a:lnTo>
                  <a:lnTo>
                    <a:pt x="188483" y="440747"/>
                  </a:lnTo>
                  <a:lnTo>
                    <a:pt x="142786" y="421766"/>
                  </a:lnTo>
                  <a:lnTo>
                    <a:pt x="102149" y="398437"/>
                  </a:lnTo>
                  <a:lnTo>
                    <a:pt x="67291" y="371241"/>
                  </a:lnTo>
                  <a:lnTo>
                    <a:pt x="38928" y="340659"/>
                  </a:lnTo>
                  <a:lnTo>
                    <a:pt x="17780" y="307171"/>
                  </a:lnTo>
                  <a:lnTo>
                    <a:pt x="4564" y="271257"/>
                  </a:lnTo>
                  <a:lnTo>
                    <a:pt x="0" y="233399"/>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712" name="Google Shape;1712;p113"/>
          <p:cNvSpPr txBox="1"/>
          <p:nvPr>
            <p:ph type="title"/>
          </p:nvPr>
        </p:nvSpPr>
        <p:spPr>
          <a:xfrm>
            <a:off x="2064197" y="215984"/>
            <a:ext cx="8063604" cy="939800"/>
          </a:xfrm>
          <a:prstGeom prst="rect">
            <a:avLst/>
          </a:prstGeom>
          <a:noFill/>
          <a:ln>
            <a:noFill/>
          </a:ln>
        </p:spPr>
        <p:txBody>
          <a:bodyPr spcFirstLastPara="1" wrap="square" lIns="0" tIns="27925" rIns="0" bIns="0" anchor="t" anchorCtr="0">
            <a:spAutoFit/>
          </a:bodyPr>
          <a:lstStyle/>
          <a:p>
            <a:pPr marL="2059305" marR="5080" lvl="0" indent="-686435" algn="l" rtl="0">
              <a:lnSpc>
                <a:spcPct val="119000"/>
              </a:lnSpc>
              <a:spcBef>
                <a:spcPts val="0"/>
              </a:spcBef>
              <a:spcAft>
                <a:spcPts val="0"/>
              </a:spcAft>
              <a:buNone/>
            </a:pPr>
            <a:r>
              <a:rPr lang="en-US"/>
              <a:t>Estrategias Programa de Residuos Sólidos  Aprovechables y Convencionales</a:t>
            </a:r>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72" name="Shape 172"/>
        <p:cNvGrpSpPr/>
        <p:nvPr/>
      </p:nvGrpSpPr>
      <p:grpSpPr>
        <a:xfrm>
          <a:off x="0" y="0"/>
          <a:ext cx="0" cy="0"/>
          <a:chOff x="0" y="0"/>
          <a:chExt cx="0" cy="0"/>
        </a:xfrm>
      </p:grpSpPr>
      <p:grpSp>
        <p:nvGrpSpPr>
          <p:cNvPr id="173" name="Google Shape;173;p12"/>
          <p:cNvGrpSpPr/>
          <p:nvPr/>
        </p:nvGrpSpPr>
        <p:grpSpPr>
          <a:xfrm>
            <a:off x="0" y="0"/>
            <a:ext cx="12191975" cy="6857986"/>
            <a:chOff x="0" y="0"/>
            <a:chExt cx="12191975" cy="6857986"/>
          </a:xfrm>
        </p:grpSpPr>
        <p:sp>
          <p:nvSpPr>
            <p:cNvPr id="174" name="Google Shape;174;p12"/>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75" name="Google Shape;175;p12"/>
            <p:cNvSpPr/>
            <p:nvPr/>
          </p:nvSpPr>
          <p:spPr>
            <a:xfrm>
              <a:off x="2423552" y="2852919"/>
              <a:ext cx="7489190" cy="913130"/>
            </a:xfrm>
            <a:custGeom>
              <a:avLst/>
              <a:gdLst/>
              <a:ahLst/>
              <a:cxnLst/>
              <a:rect l="l" t="t" r="r" b="b"/>
              <a:pathLst>
                <a:path w="7489190" h="913129" extrusionOk="0">
                  <a:moveTo>
                    <a:pt x="7336727" y="912723"/>
                  </a:moveTo>
                  <a:lnTo>
                    <a:pt x="0" y="912723"/>
                  </a:lnTo>
                  <a:lnTo>
                    <a:pt x="34" y="152124"/>
                  </a:lnTo>
                  <a:lnTo>
                    <a:pt x="7790" y="104047"/>
                  </a:lnTo>
                  <a:lnTo>
                    <a:pt x="29386" y="62288"/>
                  </a:lnTo>
                  <a:lnTo>
                    <a:pt x="62317" y="29355"/>
                  </a:lnTo>
                  <a:lnTo>
                    <a:pt x="104079" y="7756"/>
                  </a:lnTo>
                  <a:lnTo>
                    <a:pt x="152167" y="0"/>
                  </a:lnTo>
                  <a:lnTo>
                    <a:pt x="7488877" y="0"/>
                  </a:lnTo>
                  <a:lnTo>
                    <a:pt x="7488852" y="760598"/>
                  </a:lnTo>
                  <a:lnTo>
                    <a:pt x="7481098" y="808684"/>
                  </a:lnTo>
                  <a:lnTo>
                    <a:pt x="7459503" y="850445"/>
                  </a:lnTo>
                  <a:lnTo>
                    <a:pt x="7426574" y="883374"/>
                  </a:lnTo>
                  <a:lnTo>
                    <a:pt x="7384814" y="904968"/>
                  </a:lnTo>
                  <a:lnTo>
                    <a:pt x="7336727" y="912723"/>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76" name="Google Shape;176;p12"/>
          <p:cNvSpPr txBox="1"/>
          <p:nvPr>
            <p:ph type="title"/>
          </p:nvPr>
        </p:nvSpPr>
        <p:spPr>
          <a:xfrm>
            <a:off x="4404824" y="3058864"/>
            <a:ext cx="3484245" cy="42164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sz="2600">
                <a:solidFill>
                  <a:srgbClr val="FFFFFF"/>
                </a:solidFill>
                <a:latin typeface="Century Gothic" panose="020B0502020202020204"/>
                <a:ea typeface="Century Gothic" panose="020B0502020202020204"/>
                <a:cs typeface="Century Gothic" panose="020B0502020202020204"/>
                <a:sym typeface="Century Gothic" panose="020B0502020202020204"/>
              </a:rPr>
              <a:t>DERECHOS HUMANOS</a:t>
            </a:r>
            <a:endParaRPr sz="2600">
              <a:latin typeface="Century Gothic" panose="020B0502020202020204"/>
              <a:ea typeface="Century Gothic" panose="020B0502020202020204"/>
              <a:cs typeface="Century Gothic" panose="020B0502020202020204"/>
              <a:sym typeface="Century Gothic" panose="020B0502020202020204"/>
            </a:endParaRPr>
          </a:p>
        </p:txBody>
      </p:sp>
      <p:sp>
        <p:nvSpPr>
          <p:cNvPr id="177" name="Google Shape;177;p12"/>
          <p:cNvSpPr/>
          <p:nvPr/>
        </p:nvSpPr>
        <p:spPr>
          <a:xfrm>
            <a:off x="3330643" y="4365096"/>
            <a:ext cx="5573663" cy="427119"/>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716" name="Shape 1716"/>
        <p:cNvGrpSpPr/>
        <p:nvPr/>
      </p:nvGrpSpPr>
      <p:grpSpPr>
        <a:xfrm>
          <a:off x="0" y="0"/>
          <a:ext cx="0" cy="0"/>
          <a:chOff x="0" y="0"/>
          <a:chExt cx="0" cy="0"/>
        </a:xfrm>
      </p:grpSpPr>
      <p:grpSp>
        <p:nvGrpSpPr>
          <p:cNvPr id="1717" name="Google Shape;1717;p114"/>
          <p:cNvGrpSpPr/>
          <p:nvPr/>
        </p:nvGrpSpPr>
        <p:grpSpPr>
          <a:xfrm>
            <a:off x="0" y="0"/>
            <a:ext cx="12191975" cy="6857986"/>
            <a:chOff x="0" y="0"/>
            <a:chExt cx="12191975" cy="6857986"/>
          </a:xfrm>
        </p:grpSpPr>
        <p:sp>
          <p:nvSpPr>
            <p:cNvPr id="1718" name="Google Shape;1718;p114"/>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719" name="Google Shape;1719;p114"/>
            <p:cNvSpPr/>
            <p:nvPr/>
          </p:nvSpPr>
          <p:spPr>
            <a:xfrm>
              <a:off x="3658667" y="1008930"/>
              <a:ext cx="4874895" cy="4846955"/>
            </a:xfrm>
            <a:custGeom>
              <a:avLst/>
              <a:gdLst/>
              <a:ahLst/>
              <a:cxnLst/>
              <a:rect l="l" t="t" r="r" b="b"/>
              <a:pathLst>
                <a:path w="4874895" h="4846955" extrusionOk="0">
                  <a:moveTo>
                    <a:pt x="0" y="1499889"/>
                  </a:moveTo>
                  <a:lnTo>
                    <a:pt x="0" y="0"/>
                  </a:lnTo>
                  <a:lnTo>
                    <a:pt x="1442147" y="0"/>
                  </a:lnTo>
                </a:path>
                <a:path w="4874895" h="4846955" extrusionOk="0">
                  <a:moveTo>
                    <a:pt x="4874615" y="3346735"/>
                  </a:moveTo>
                  <a:lnTo>
                    <a:pt x="4874615" y="4846632"/>
                  </a:lnTo>
                  <a:lnTo>
                    <a:pt x="3432493" y="4846632"/>
                  </a:lnTo>
                </a:path>
              </a:pathLst>
            </a:custGeom>
            <a:noFill/>
            <a:ln w="28550" cap="flat" cmpd="sng">
              <a:solidFill>
                <a:srgbClr val="CCA677"/>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720" name="Google Shape;1720;p114"/>
          <p:cNvSpPr txBox="1"/>
          <p:nvPr>
            <p:ph type="title"/>
          </p:nvPr>
        </p:nvSpPr>
        <p:spPr>
          <a:xfrm>
            <a:off x="798263" y="2483361"/>
            <a:ext cx="10569575" cy="1490345"/>
          </a:xfrm>
          <a:prstGeom prst="rect">
            <a:avLst/>
          </a:prstGeom>
          <a:noFill/>
          <a:ln>
            <a:noFill/>
          </a:ln>
        </p:spPr>
        <p:txBody>
          <a:bodyPr spcFirstLastPara="1" wrap="square" lIns="0" tIns="10150" rIns="0" bIns="0" anchor="t" anchorCtr="0">
            <a:spAutoFit/>
          </a:bodyPr>
          <a:lstStyle/>
          <a:p>
            <a:pPr marL="3366135" marR="5080" lvl="0" indent="-3354070" algn="l" rtl="0">
              <a:lnSpc>
                <a:spcPct val="100000"/>
              </a:lnSpc>
              <a:spcBef>
                <a:spcPts val="0"/>
              </a:spcBef>
              <a:spcAft>
                <a:spcPts val="0"/>
              </a:spcAft>
              <a:buNone/>
            </a:pPr>
            <a:r>
              <a:rPr lang="en-US" sz="4800">
                <a:solidFill>
                  <a:srgbClr val="74183E"/>
                </a:solidFill>
              </a:rPr>
              <a:t>Desempeño Programa de Emisiones  Atmosféricas</a:t>
            </a:r>
            <a:endParaRPr sz="4800"/>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724" name="Shape 1724"/>
        <p:cNvGrpSpPr/>
        <p:nvPr/>
      </p:nvGrpSpPr>
      <p:grpSpPr>
        <a:xfrm>
          <a:off x="0" y="0"/>
          <a:ext cx="0" cy="0"/>
          <a:chOff x="0" y="0"/>
          <a:chExt cx="0" cy="0"/>
        </a:xfrm>
      </p:grpSpPr>
      <p:sp>
        <p:nvSpPr>
          <p:cNvPr id="1725" name="Google Shape;1725;p115"/>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726" name="Google Shape;1726;p115"/>
          <p:cNvSpPr txBox="1"/>
          <p:nvPr/>
        </p:nvSpPr>
        <p:spPr>
          <a:xfrm>
            <a:off x="623097" y="1315070"/>
            <a:ext cx="8851265" cy="31496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900">
                <a:solidFill>
                  <a:schemeClr val="dk1"/>
                </a:solidFill>
                <a:latin typeface="Arial" panose="020B0604020202020204"/>
                <a:ea typeface="Arial" panose="020B0604020202020204"/>
                <a:cs typeface="Arial" panose="020B0604020202020204"/>
                <a:sym typeface="Arial" panose="020B0604020202020204"/>
              </a:rPr>
              <a:t>Participación en la Semana Eco-Empresarial de la Secretaría Distrital de Ambiente</a:t>
            </a:r>
            <a:endParaRPr sz="1900">
              <a:solidFill>
                <a:schemeClr val="dk1"/>
              </a:solidFill>
              <a:latin typeface="Arial" panose="020B0604020202020204"/>
              <a:ea typeface="Arial" panose="020B0604020202020204"/>
              <a:cs typeface="Arial" panose="020B0604020202020204"/>
              <a:sym typeface="Arial" panose="020B0604020202020204"/>
            </a:endParaRPr>
          </a:p>
        </p:txBody>
      </p:sp>
      <p:grpSp>
        <p:nvGrpSpPr>
          <p:cNvPr id="1727" name="Google Shape;1727;p115"/>
          <p:cNvGrpSpPr/>
          <p:nvPr/>
        </p:nvGrpSpPr>
        <p:grpSpPr>
          <a:xfrm>
            <a:off x="661898" y="1869063"/>
            <a:ext cx="11530685" cy="4687873"/>
            <a:chOff x="661898" y="1869063"/>
            <a:chExt cx="11530685" cy="4687873"/>
          </a:xfrm>
        </p:grpSpPr>
        <p:sp>
          <p:nvSpPr>
            <p:cNvPr id="1728" name="Google Shape;1728;p115"/>
            <p:cNvSpPr/>
            <p:nvPr/>
          </p:nvSpPr>
          <p:spPr>
            <a:xfrm>
              <a:off x="661898" y="1993071"/>
              <a:ext cx="7944833" cy="4563865"/>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729" name="Google Shape;1729;p115"/>
            <p:cNvSpPr/>
            <p:nvPr/>
          </p:nvSpPr>
          <p:spPr>
            <a:xfrm>
              <a:off x="10669853" y="1869063"/>
              <a:ext cx="1522730" cy="701040"/>
            </a:xfrm>
            <a:custGeom>
              <a:avLst/>
              <a:gdLst/>
              <a:ahLst/>
              <a:cxnLst/>
              <a:rect l="l" t="t" r="r" b="b"/>
              <a:pathLst>
                <a:path w="1522729" h="701039" extrusionOk="0">
                  <a:moveTo>
                    <a:pt x="1522121" y="700706"/>
                  </a:moveTo>
                  <a:lnTo>
                    <a:pt x="350374" y="700706"/>
                  </a:lnTo>
                  <a:lnTo>
                    <a:pt x="0" y="350354"/>
                  </a:lnTo>
                  <a:lnTo>
                    <a:pt x="350374" y="0"/>
                  </a:lnTo>
                  <a:lnTo>
                    <a:pt x="1522121" y="0"/>
                  </a:lnTo>
                  <a:lnTo>
                    <a:pt x="1522121" y="700706"/>
                  </a:lnTo>
                  <a:close/>
                </a:path>
              </a:pathLst>
            </a:custGeom>
            <a:solidFill>
              <a:srgbClr val="83A93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730" name="Google Shape;1730;p115"/>
            <p:cNvSpPr/>
            <p:nvPr/>
          </p:nvSpPr>
          <p:spPr>
            <a:xfrm>
              <a:off x="10669853" y="1869063"/>
              <a:ext cx="1522730" cy="701040"/>
            </a:xfrm>
            <a:custGeom>
              <a:avLst/>
              <a:gdLst/>
              <a:ahLst/>
              <a:cxnLst/>
              <a:rect l="l" t="t" r="r" b="b"/>
              <a:pathLst>
                <a:path w="1522729" h="701039" extrusionOk="0">
                  <a:moveTo>
                    <a:pt x="1522121" y="700706"/>
                  </a:moveTo>
                  <a:lnTo>
                    <a:pt x="350374" y="700706"/>
                  </a:lnTo>
                  <a:lnTo>
                    <a:pt x="0" y="350354"/>
                  </a:lnTo>
                  <a:lnTo>
                    <a:pt x="350374" y="0"/>
                  </a:lnTo>
                  <a:lnTo>
                    <a:pt x="1522121" y="0"/>
                  </a:lnTo>
                  <a:lnTo>
                    <a:pt x="1522121" y="700706"/>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731" name="Google Shape;1731;p115"/>
          <p:cNvSpPr txBox="1"/>
          <p:nvPr/>
        </p:nvSpPr>
        <p:spPr>
          <a:xfrm>
            <a:off x="11255308" y="1943215"/>
            <a:ext cx="662940" cy="532130"/>
          </a:xfrm>
          <a:prstGeom prst="rect">
            <a:avLst/>
          </a:prstGeom>
          <a:noFill/>
          <a:ln>
            <a:noFill/>
          </a:ln>
        </p:spPr>
        <p:txBody>
          <a:bodyPr spcFirstLastPara="1" wrap="square" lIns="0" tIns="35550" rIns="0" bIns="0" anchor="t" anchorCtr="0">
            <a:spAutoFit/>
          </a:bodyPr>
          <a:lstStyle/>
          <a:p>
            <a:pPr marL="12700" marR="5080" lvl="0" indent="0" algn="ctr" rtl="0">
              <a:lnSpc>
                <a:spcPct val="106000"/>
              </a:lnSpc>
              <a:spcBef>
                <a:spcPts val="0"/>
              </a:spcBef>
              <a:spcAft>
                <a:spcPts val="0"/>
              </a:spcAft>
              <a:buNone/>
            </a:pPr>
            <a:r>
              <a:rPr lang="en-US" sz="1200">
                <a:solidFill>
                  <a:srgbClr val="FFFFFF"/>
                </a:solidFill>
                <a:latin typeface="Calibri" panose="020F0502020204030204"/>
                <a:ea typeface="Calibri" panose="020F0502020204030204"/>
                <a:cs typeface="Calibri" panose="020F0502020204030204"/>
                <a:sym typeface="Calibri" panose="020F0502020204030204"/>
              </a:rPr>
              <a:t>Categoría  Medio  Ambiente</a:t>
            </a: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732" name="Google Shape;1732;p115"/>
          <p:cNvGrpSpPr/>
          <p:nvPr/>
        </p:nvGrpSpPr>
        <p:grpSpPr>
          <a:xfrm>
            <a:off x="10101379" y="1993083"/>
            <a:ext cx="697865" cy="467359"/>
            <a:chOff x="10101379" y="1993083"/>
            <a:chExt cx="697865" cy="467359"/>
          </a:xfrm>
        </p:grpSpPr>
        <p:sp>
          <p:nvSpPr>
            <p:cNvPr id="1733" name="Google Shape;1733;p115"/>
            <p:cNvSpPr/>
            <p:nvPr/>
          </p:nvSpPr>
          <p:spPr>
            <a:xfrm>
              <a:off x="10101379" y="1993083"/>
              <a:ext cx="697498" cy="466799"/>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734" name="Google Shape;1734;p115"/>
            <p:cNvSpPr/>
            <p:nvPr/>
          </p:nvSpPr>
          <p:spPr>
            <a:xfrm>
              <a:off x="10101379" y="1993083"/>
              <a:ext cx="697865" cy="467359"/>
            </a:xfrm>
            <a:custGeom>
              <a:avLst/>
              <a:gdLst/>
              <a:ahLst/>
              <a:cxnLst/>
              <a:rect l="l" t="t" r="r" b="b"/>
              <a:pathLst>
                <a:path w="697865" h="467360" extrusionOk="0">
                  <a:moveTo>
                    <a:pt x="0" y="233399"/>
                  </a:moveTo>
                  <a:lnTo>
                    <a:pt x="4564" y="195540"/>
                  </a:lnTo>
                  <a:lnTo>
                    <a:pt x="17780" y="159626"/>
                  </a:lnTo>
                  <a:lnTo>
                    <a:pt x="38928" y="126138"/>
                  </a:lnTo>
                  <a:lnTo>
                    <a:pt x="67291" y="95556"/>
                  </a:lnTo>
                  <a:lnTo>
                    <a:pt x="102149" y="68360"/>
                  </a:lnTo>
                  <a:lnTo>
                    <a:pt x="142786" y="45032"/>
                  </a:lnTo>
                  <a:lnTo>
                    <a:pt x="188483" y="26051"/>
                  </a:lnTo>
                  <a:lnTo>
                    <a:pt x="238521" y="11898"/>
                  </a:lnTo>
                  <a:lnTo>
                    <a:pt x="292182" y="3054"/>
                  </a:lnTo>
                  <a:lnTo>
                    <a:pt x="348749" y="0"/>
                  </a:lnTo>
                  <a:lnTo>
                    <a:pt x="405315" y="3054"/>
                  </a:lnTo>
                  <a:lnTo>
                    <a:pt x="458977" y="11898"/>
                  </a:lnTo>
                  <a:lnTo>
                    <a:pt x="509015" y="26051"/>
                  </a:lnTo>
                  <a:lnTo>
                    <a:pt x="554712" y="45032"/>
                  </a:lnTo>
                  <a:lnTo>
                    <a:pt x="595348" y="68360"/>
                  </a:lnTo>
                  <a:lnTo>
                    <a:pt x="630207" y="95556"/>
                  </a:lnTo>
                  <a:lnTo>
                    <a:pt x="658570" y="126138"/>
                  </a:lnTo>
                  <a:lnTo>
                    <a:pt x="679718" y="159626"/>
                  </a:lnTo>
                  <a:lnTo>
                    <a:pt x="692933" y="195540"/>
                  </a:lnTo>
                  <a:lnTo>
                    <a:pt x="697498" y="233399"/>
                  </a:lnTo>
                  <a:lnTo>
                    <a:pt x="692933" y="271257"/>
                  </a:lnTo>
                  <a:lnTo>
                    <a:pt x="679718" y="307171"/>
                  </a:lnTo>
                  <a:lnTo>
                    <a:pt x="658570" y="340659"/>
                  </a:lnTo>
                  <a:lnTo>
                    <a:pt x="630207" y="371241"/>
                  </a:lnTo>
                  <a:lnTo>
                    <a:pt x="595348" y="398437"/>
                  </a:lnTo>
                  <a:lnTo>
                    <a:pt x="554712" y="421766"/>
                  </a:lnTo>
                  <a:lnTo>
                    <a:pt x="509015" y="440747"/>
                  </a:lnTo>
                  <a:lnTo>
                    <a:pt x="458977" y="454900"/>
                  </a:lnTo>
                  <a:lnTo>
                    <a:pt x="405315" y="463744"/>
                  </a:lnTo>
                  <a:lnTo>
                    <a:pt x="348749" y="466799"/>
                  </a:lnTo>
                  <a:lnTo>
                    <a:pt x="292182" y="463744"/>
                  </a:lnTo>
                  <a:lnTo>
                    <a:pt x="238521" y="454900"/>
                  </a:lnTo>
                  <a:lnTo>
                    <a:pt x="188483" y="440747"/>
                  </a:lnTo>
                  <a:lnTo>
                    <a:pt x="142786" y="421766"/>
                  </a:lnTo>
                  <a:lnTo>
                    <a:pt x="102149" y="398437"/>
                  </a:lnTo>
                  <a:lnTo>
                    <a:pt x="67291" y="371241"/>
                  </a:lnTo>
                  <a:lnTo>
                    <a:pt x="38928" y="340659"/>
                  </a:lnTo>
                  <a:lnTo>
                    <a:pt x="17780" y="307171"/>
                  </a:lnTo>
                  <a:lnTo>
                    <a:pt x="4564" y="271257"/>
                  </a:lnTo>
                  <a:lnTo>
                    <a:pt x="0" y="233399"/>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735" name="Google Shape;1735;p115"/>
          <p:cNvSpPr txBox="1"/>
          <p:nvPr>
            <p:ph type="title"/>
          </p:nvPr>
        </p:nvSpPr>
        <p:spPr>
          <a:xfrm>
            <a:off x="2746927" y="360082"/>
            <a:ext cx="7222490" cy="39116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t>Estrategias Programa de Emisiones Atmosféricas</a:t>
            </a:r>
            <a:endParaRPr lang="en-US"/>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739" name="Shape 1739"/>
        <p:cNvGrpSpPr/>
        <p:nvPr/>
      </p:nvGrpSpPr>
      <p:grpSpPr>
        <a:xfrm>
          <a:off x="0" y="0"/>
          <a:ext cx="0" cy="0"/>
          <a:chOff x="0" y="0"/>
          <a:chExt cx="0" cy="0"/>
        </a:xfrm>
      </p:grpSpPr>
      <p:sp>
        <p:nvSpPr>
          <p:cNvPr id="1740" name="Google Shape;1740;p116"/>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741" name="Google Shape;1741;p116"/>
          <p:cNvSpPr txBox="1"/>
          <p:nvPr>
            <p:ph type="title"/>
          </p:nvPr>
        </p:nvSpPr>
        <p:spPr>
          <a:xfrm>
            <a:off x="2559951" y="435907"/>
            <a:ext cx="7222500" cy="39120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t>Estrategias Programa de Emisiones Atmosféricas</a:t>
            </a:r>
            <a:endParaRPr lang="en-US"/>
          </a:p>
        </p:txBody>
      </p:sp>
      <p:sp>
        <p:nvSpPr>
          <p:cNvPr id="1742" name="Google Shape;1742;p116"/>
          <p:cNvSpPr txBox="1"/>
          <p:nvPr/>
        </p:nvSpPr>
        <p:spPr>
          <a:xfrm>
            <a:off x="659500" y="1352117"/>
            <a:ext cx="8918100" cy="114300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900">
                <a:solidFill>
                  <a:schemeClr val="dk1"/>
                </a:solidFill>
                <a:latin typeface="Arial" panose="020B0604020202020204"/>
                <a:ea typeface="Arial" panose="020B0604020202020204"/>
                <a:cs typeface="Arial" panose="020B0604020202020204"/>
                <a:sym typeface="Arial" panose="020B0604020202020204"/>
              </a:rPr>
              <a:t>Para	la	</a:t>
            </a:r>
            <a:r>
              <a:rPr lang="en-US" sz="1900" b="1" u="sng">
                <a:solidFill>
                  <a:schemeClr val="dk1"/>
                </a:solidFill>
                <a:latin typeface="Arial" panose="020B0604020202020204"/>
                <a:ea typeface="Arial" panose="020B0604020202020204"/>
                <a:cs typeface="Arial" panose="020B0604020202020204"/>
                <a:sym typeface="Arial" panose="020B0604020202020204"/>
              </a:rPr>
              <a:t>Semana	Eco-Empresarial</a:t>
            </a:r>
            <a:r>
              <a:rPr lang="en-US" sz="1900" b="1">
                <a:solidFill>
                  <a:schemeClr val="dk1"/>
                </a:solidFill>
                <a:latin typeface="Arial" panose="020B0604020202020204"/>
                <a:ea typeface="Arial" panose="020B0604020202020204"/>
                <a:cs typeface="Arial" panose="020B0604020202020204"/>
                <a:sym typeface="Arial" panose="020B0604020202020204"/>
              </a:rPr>
              <a:t>	</a:t>
            </a:r>
            <a:r>
              <a:rPr lang="en-US" sz="1900">
                <a:solidFill>
                  <a:schemeClr val="dk1"/>
                </a:solidFill>
                <a:latin typeface="Arial" panose="020B0604020202020204"/>
                <a:ea typeface="Arial" panose="020B0604020202020204"/>
                <a:cs typeface="Arial" panose="020B0604020202020204"/>
                <a:sym typeface="Arial" panose="020B0604020202020204"/>
              </a:rPr>
              <a:t>de	la	Secretaría	Distrital	de	Ambiente	y </a:t>
            </a:r>
            <a:r>
              <a:rPr lang="en-US" sz="1900">
                <a:solidFill>
                  <a:schemeClr val="dk1"/>
                </a:solidFill>
              </a:rPr>
              <a:t>se convocó a los colaboradores y se donaron 50 plántulas de 	cola	de	zorro	a	la	Alcaldía	Local	de	La	Candelaria, para participar en capacitación sobre muros verdes. </a:t>
            </a:r>
            <a:endParaRPr sz="1900">
              <a:solidFill>
                <a:schemeClr val="dk1"/>
              </a:solidFill>
            </a:endParaRPr>
          </a:p>
          <a:p>
            <a:pPr marL="12700" marR="0" lvl="0" indent="0" algn="l" rtl="0">
              <a:lnSpc>
                <a:spcPct val="100000"/>
              </a:lnSpc>
              <a:spcBef>
                <a:spcPts val="0"/>
              </a:spcBef>
              <a:spcAft>
                <a:spcPts val="0"/>
              </a:spcAft>
              <a:buNone/>
            </a:pPr>
            <a:endParaRPr sz="1900">
              <a:solidFill>
                <a:schemeClr val="dk1"/>
              </a:solidFill>
            </a:endParaRPr>
          </a:p>
        </p:txBody>
      </p:sp>
      <p:grpSp>
        <p:nvGrpSpPr>
          <p:cNvPr id="1743" name="Google Shape;1743;p116"/>
          <p:cNvGrpSpPr/>
          <p:nvPr/>
        </p:nvGrpSpPr>
        <p:grpSpPr>
          <a:xfrm>
            <a:off x="478974" y="1530239"/>
            <a:ext cx="11713609" cy="4983072"/>
            <a:chOff x="478974" y="1530239"/>
            <a:chExt cx="11713609" cy="4983072"/>
          </a:xfrm>
        </p:grpSpPr>
        <p:sp>
          <p:nvSpPr>
            <p:cNvPr id="1744" name="Google Shape;1744;p116"/>
            <p:cNvSpPr/>
            <p:nvPr/>
          </p:nvSpPr>
          <p:spPr>
            <a:xfrm>
              <a:off x="478974" y="2925294"/>
              <a:ext cx="4234366" cy="3588017"/>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745" name="Google Shape;1745;p116"/>
            <p:cNvSpPr/>
            <p:nvPr/>
          </p:nvSpPr>
          <p:spPr>
            <a:xfrm>
              <a:off x="5452114" y="2925294"/>
              <a:ext cx="4782190" cy="3588017"/>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746" name="Google Shape;1746;p116"/>
            <p:cNvSpPr/>
            <p:nvPr/>
          </p:nvSpPr>
          <p:spPr>
            <a:xfrm>
              <a:off x="10669853" y="1530239"/>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solidFill>
              <a:srgbClr val="83A93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747" name="Google Shape;1747;p116"/>
            <p:cNvSpPr/>
            <p:nvPr/>
          </p:nvSpPr>
          <p:spPr>
            <a:xfrm>
              <a:off x="10669853" y="1530239"/>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748" name="Google Shape;1748;p116"/>
          <p:cNvSpPr txBox="1"/>
          <p:nvPr/>
        </p:nvSpPr>
        <p:spPr>
          <a:xfrm>
            <a:off x="11255308" y="1604382"/>
            <a:ext cx="662940" cy="532130"/>
          </a:xfrm>
          <a:prstGeom prst="rect">
            <a:avLst/>
          </a:prstGeom>
          <a:noFill/>
          <a:ln>
            <a:noFill/>
          </a:ln>
        </p:spPr>
        <p:txBody>
          <a:bodyPr spcFirstLastPara="1" wrap="square" lIns="0" tIns="35550" rIns="0" bIns="0" anchor="t" anchorCtr="0">
            <a:spAutoFit/>
          </a:bodyPr>
          <a:lstStyle/>
          <a:p>
            <a:pPr marL="12700" marR="5080" lvl="0" indent="0" algn="ctr" rtl="0">
              <a:lnSpc>
                <a:spcPct val="106000"/>
              </a:lnSpc>
              <a:spcBef>
                <a:spcPts val="0"/>
              </a:spcBef>
              <a:spcAft>
                <a:spcPts val="0"/>
              </a:spcAft>
              <a:buNone/>
            </a:pPr>
            <a:r>
              <a:rPr lang="en-US" sz="1200">
                <a:solidFill>
                  <a:srgbClr val="FFFFFF"/>
                </a:solidFill>
                <a:latin typeface="Calibri" panose="020F0502020204030204"/>
                <a:ea typeface="Calibri" panose="020F0502020204030204"/>
                <a:cs typeface="Calibri" panose="020F0502020204030204"/>
                <a:sym typeface="Calibri" panose="020F0502020204030204"/>
              </a:rPr>
              <a:t>Categoría  Medio  Ambiente</a:t>
            </a: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749" name="Google Shape;1749;p116"/>
          <p:cNvGrpSpPr/>
          <p:nvPr/>
        </p:nvGrpSpPr>
        <p:grpSpPr>
          <a:xfrm>
            <a:off x="10101379" y="1654259"/>
            <a:ext cx="697865" cy="467359"/>
            <a:chOff x="10101379" y="1654259"/>
            <a:chExt cx="697865" cy="467359"/>
          </a:xfrm>
        </p:grpSpPr>
        <p:sp>
          <p:nvSpPr>
            <p:cNvPr id="1750" name="Google Shape;1750;p116"/>
            <p:cNvSpPr/>
            <p:nvPr/>
          </p:nvSpPr>
          <p:spPr>
            <a:xfrm>
              <a:off x="10101379" y="1654259"/>
              <a:ext cx="697498" cy="466799"/>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751" name="Google Shape;1751;p116"/>
            <p:cNvSpPr/>
            <p:nvPr/>
          </p:nvSpPr>
          <p:spPr>
            <a:xfrm>
              <a:off x="10101379" y="1654259"/>
              <a:ext cx="697865" cy="467359"/>
            </a:xfrm>
            <a:custGeom>
              <a:avLst/>
              <a:gdLst/>
              <a:ahLst/>
              <a:cxnLst/>
              <a:rect l="l" t="t" r="r" b="b"/>
              <a:pathLst>
                <a:path w="697865" h="467360" extrusionOk="0">
                  <a:moveTo>
                    <a:pt x="0" y="233399"/>
                  </a:moveTo>
                  <a:lnTo>
                    <a:pt x="4564" y="195540"/>
                  </a:lnTo>
                  <a:lnTo>
                    <a:pt x="17780" y="159626"/>
                  </a:lnTo>
                  <a:lnTo>
                    <a:pt x="38928" y="126138"/>
                  </a:lnTo>
                  <a:lnTo>
                    <a:pt x="67291" y="95556"/>
                  </a:lnTo>
                  <a:lnTo>
                    <a:pt x="102149" y="68360"/>
                  </a:lnTo>
                  <a:lnTo>
                    <a:pt x="142786" y="45032"/>
                  </a:lnTo>
                  <a:lnTo>
                    <a:pt x="188483" y="26051"/>
                  </a:lnTo>
                  <a:lnTo>
                    <a:pt x="238521" y="11898"/>
                  </a:lnTo>
                  <a:lnTo>
                    <a:pt x="292182" y="3054"/>
                  </a:lnTo>
                  <a:lnTo>
                    <a:pt x="348749" y="0"/>
                  </a:lnTo>
                  <a:lnTo>
                    <a:pt x="405315" y="3054"/>
                  </a:lnTo>
                  <a:lnTo>
                    <a:pt x="458977" y="11898"/>
                  </a:lnTo>
                  <a:lnTo>
                    <a:pt x="509015" y="26051"/>
                  </a:lnTo>
                  <a:lnTo>
                    <a:pt x="554712" y="45032"/>
                  </a:lnTo>
                  <a:lnTo>
                    <a:pt x="595348" y="68360"/>
                  </a:lnTo>
                  <a:lnTo>
                    <a:pt x="630207" y="95556"/>
                  </a:lnTo>
                  <a:lnTo>
                    <a:pt x="658570" y="126138"/>
                  </a:lnTo>
                  <a:lnTo>
                    <a:pt x="679718" y="159626"/>
                  </a:lnTo>
                  <a:lnTo>
                    <a:pt x="692933" y="195540"/>
                  </a:lnTo>
                  <a:lnTo>
                    <a:pt x="697498" y="233399"/>
                  </a:lnTo>
                  <a:lnTo>
                    <a:pt x="692933" y="271257"/>
                  </a:lnTo>
                  <a:lnTo>
                    <a:pt x="679718" y="307171"/>
                  </a:lnTo>
                  <a:lnTo>
                    <a:pt x="658570" y="340659"/>
                  </a:lnTo>
                  <a:lnTo>
                    <a:pt x="630207" y="371241"/>
                  </a:lnTo>
                  <a:lnTo>
                    <a:pt x="595348" y="398437"/>
                  </a:lnTo>
                  <a:lnTo>
                    <a:pt x="554712" y="421766"/>
                  </a:lnTo>
                  <a:lnTo>
                    <a:pt x="509015" y="440747"/>
                  </a:lnTo>
                  <a:lnTo>
                    <a:pt x="458977" y="454900"/>
                  </a:lnTo>
                  <a:lnTo>
                    <a:pt x="405315" y="463744"/>
                  </a:lnTo>
                  <a:lnTo>
                    <a:pt x="348749" y="466799"/>
                  </a:lnTo>
                  <a:lnTo>
                    <a:pt x="292182" y="463744"/>
                  </a:lnTo>
                  <a:lnTo>
                    <a:pt x="238521" y="454900"/>
                  </a:lnTo>
                  <a:lnTo>
                    <a:pt x="188483" y="440747"/>
                  </a:lnTo>
                  <a:lnTo>
                    <a:pt x="142786" y="421766"/>
                  </a:lnTo>
                  <a:lnTo>
                    <a:pt x="102149" y="398437"/>
                  </a:lnTo>
                  <a:lnTo>
                    <a:pt x="67291" y="371241"/>
                  </a:lnTo>
                  <a:lnTo>
                    <a:pt x="38928" y="340659"/>
                  </a:lnTo>
                  <a:lnTo>
                    <a:pt x="17780" y="307171"/>
                  </a:lnTo>
                  <a:lnTo>
                    <a:pt x="4564" y="271257"/>
                  </a:lnTo>
                  <a:lnTo>
                    <a:pt x="0" y="233399"/>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755" name="Shape 1755"/>
        <p:cNvGrpSpPr/>
        <p:nvPr/>
      </p:nvGrpSpPr>
      <p:grpSpPr>
        <a:xfrm>
          <a:off x="0" y="0"/>
          <a:ext cx="0" cy="0"/>
          <a:chOff x="0" y="0"/>
          <a:chExt cx="0" cy="0"/>
        </a:xfrm>
      </p:grpSpPr>
      <p:sp>
        <p:nvSpPr>
          <p:cNvPr id="1756" name="Google Shape;1756;p117"/>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757" name="Google Shape;1757;p117"/>
          <p:cNvSpPr txBox="1"/>
          <p:nvPr>
            <p:ph type="title"/>
          </p:nvPr>
        </p:nvSpPr>
        <p:spPr>
          <a:xfrm>
            <a:off x="2937977" y="348382"/>
            <a:ext cx="7222490" cy="39116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t>Estrategias Programa de Emisiones Atmosféricas</a:t>
            </a:r>
            <a:endParaRPr lang="en-US"/>
          </a:p>
        </p:txBody>
      </p:sp>
      <p:sp>
        <p:nvSpPr>
          <p:cNvPr id="1758" name="Google Shape;1758;p117"/>
          <p:cNvSpPr txBox="1"/>
          <p:nvPr/>
        </p:nvSpPr>
        <p:spPr>
          <a:xfrm>
            <a:off x="1166549" y="1072696"/>
            <a:ext cx="8564880" cy="600710"/>
          </a:xfrm>
          <a:prstGeom prst="rect">
            <a:avLst/>
          </a:prstGeom>
          <a:noFill/>
          <a:ln>
            <a:noFill/>
          </a:ln>
        </p:spPr>
        <p:txBody>
          <a:bodyPr spcFirstLastPara="1" wrap="square" lIns="0" tIns="25400" rIns="0" bIns="0" anchor="t" anchorCtr="0">
            <a:spAutoFit/>
          </a:bodyPr>
          <a:lstStyle/>
          <a:p>
            <a:pPr marL="12700" marR="5080" lvl="0" indent="0" algn="l" rtl="0">
              <a:lnSpc>
                <a:spcPct val="118000"/>
              </a:lnSpc>
              <a:spcBef>
                <a:spcPts val="0"/>
              </a:spcBef>
              <a:spcAft>
                <a:spcPts val="0"/>
              </a:spcAft>
              <a:buNone/>
            </a:pPr>
            <a:r>
              <a:rPr lang="en-US" sz="1900">
                <a:solidFill>
                  <a:schemeClr val="dk1"/>
                </a:solidFill>
                <a:latin typeface="Arial" panose="020B0604020202020204"/>
                <a:ea typeface="Arial" panose="020B0604020202020204"/>
                <a:cs typeface="Arial" panose="020B0604020202020204"/>
                <a:sym typeface="Arial" panose="020B0604020202020204"/>
              </a:rPr>
              <a:t>Participación actividad </a:t>
            </a:r>
            <a:r>
              <a:rPr lang="en-US" sz="1900" b="1">
                <a:solidFill>
                  <a:schemeClr val="dk1"/>
                </a:solidFill>
                <a:latin typeface="Arial" panose="020B0604020202020204"/>
                <a:ea typeface="Arial" panose="020B0604020202020204"/>
                <a:cs typeface="Arial" panose="020B0604020202020204"/>
                <a:sym typeface="Arial" panose="020B0604020202020204"/>
              </a:rPr>
              <a:t>Territorios Amigables</a:t>
            </a:r>
            <a:r>
              <a:rPr lang="en-US" sz="1900">
                <a:solidFill>
                  <a:schemeClr val="dk1"/>
                </a:solidFill>
                <a:latin typeface="Arial" panose="020B0604020202020204"/>
                <a:ea typeface="Arial" panose="020B0604020202020204"/>
                <a:cs typeface="Arial" panose="020B0604020202020204"/>
                <a:sym typeface="Arial" panose="020B0604020202020204"/>
              </a:rPr>
              <a:t>, donde se diseñó un muro verde  para cada participante.</a:t>
            </a:r>
            <a:endParaRPr sz="1900">
              <a:solidFill>
                <a:schemeClr val="dk1"/>
              </a:solidFill>
              <a:latin typeface="Arial" panose="020B0604020202020204"/>
              <a:ea typeface="Arial" panose="020B0604020202020204"/>
              <a:cs typeface="Arial" panose="020B0604020202020204"/>
              <a:sym typeface="Arial" panose="020B0604020202020204"/>
            </a:endParaRPr>
          </a:p>
        </p:txBody>
      </p:sp>
      <p:grpSp>
        <p:nvGrpSpPr>
          <p:cNvPr id="1759" name="Google Shape;1759;p117"/>
          <p:cNvGrpSpPr/>
          <p:nvPr/>
        </p:nvGrpSpPr>
        <p:grpSpPr>
          <a:xfrm>
            <a:off x="1093522" y="1510664"/>
            <a:ext cx="11099061" cy="5019797"/>
            <a:chOff x="1093522" y="1510664"/>
            <a:chExt cx="11099061" cy="5019797"/>
          </a:xfrm>
        </p:grpSpPr>
        <p:sp>
          <p:nvSpPr>
            <p:cNvPr id="1760" name="Google Shape;1760;p117"/>
            <p:cNvSpPr/>
            <p:nvPr/>
          </p:nvSpPr>
          <p:spPr>
            <a:xfrm>
              <a:off x="1093522" y="1936471"/>
              <a:ext cx="6468611" cy="459399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761" name="Google Shape;1761;p117"/>
            <p:cNvSpPr/>
            <p:nvPr/>
          </p:nvSpPr>
          <p:spPr>
            <a:xfrm>
              <a:off x="7653009" y="3079493"/>
              <a:ext cx="3281018" cy="2612319"/>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762" name="Google Shape;1762;p117"/>
            <p:cNvSpPr/>
            <p:nvPr/>
          </p:nvSpPr>
          <p:spPr>
            <a:xfrm>
              <a:off x="10669853" y="1510664"/>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solidFill>
              <a:srgbClr val="83A93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763" name="Google Shape;1763;p117"/>
            <p:cNvSpPr/>
            <p:nvPr/>
          </p:nvSpPr>
          <p:spPr>
            <a:xfrm>
              <a:off x="10669853" y="1510664"/>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764" name="Google Shape;1764;p117"/>
          <p:cNvSpPr txBox="1"/>
          <p:nvPr/>
        </p:nvSpPr>
        <p:spPr>
          <a:xfrm>
            <a:off x="11255308" y="1584808"/>
            <a:ext cx="662940" cy="532130"/>
          </a:xfrm>
          <a:prstGeom prst="rect">
            <a:avLst/>
          </a:prstGeom>
          <a:noFill/>
          <a:ln>
            <a:noFill/>
          </a:ln>
        </p:spPr>
        <p:txBody>
          <a:bodyPr spcFirstLastPara="1" wrap="square" lIns="0" tIns="35550" rIns="0" bIns="0" anchor="t" anchorCtr="0">
            <a:spAutoFit/>
          </a:bodyPr>
          <a:lstStyle/>
          <a:p>
            <a:pPr marL="12700" marR="5080" lvl="0" indent="0" algn="ctr" rtl="0">
              <a:lnSpc>
                <a:spcPct val="106000"/>
              </a:lnSpc>
              <a:spcBef>
                <a:spcPts val="0"/>
              </a:spcBef>
              <a:spcAft>
                <a:spcPts val="0"/>
              </a:spcAft>
              <a:buNone/>
            </a:pPr>
            <a:r>
              <a:rPr lang="en-US" sz="1200">
                <a:solidFill>
                  <a:srgbClr val="FFFFFF"/>
                </a:solidFill>
                <a:latin typeface="Calibri" panose="020F0502020204030204"/>
                <a:ea typeface="Calibri" panose="020F0502020204030204"/>
                <a:cs typeface="Calibri" panose="020F0502020204030204"/>
                <a:sym typeface="Calibri" panose="020F0502020204030204"/>
              </a:rPr>
              <a:t>Categoría  Medio  Ambiente</a:t>
            </a: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765" name="Google Shape;1765;p117"/>
          <p:cNvGrpSpPr/>
          <p:nvPr/>
        </p:nvGrpSpPr>
        <p:grpSpPr>
          <a:xfrm>
            <a:off x="10101379" y="1634684"/>
            <a:ext cx="697865" cy="467359"/>
            <a:chOff x="10101379" y="1634684"/>
            <a:chExt cx="697865" cy="467359"/>
          </a:xfrm>
        </p:grpSpPr>
        <p:sp>
          <p:nvSpPr>
            <p:cNvPr id="1766" name="Google Shape;1766;p117"/>
            <p:cNvSpPr/>
            <p:nvPr/>
          </p:nvSpPr>
          <p:spPr>
            <a:xfrm>
              <a:off x="10101379" y="1634684"/>
              <a:ext cx="697498" cy="466799"/>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767" name="Google Shape;1767;p117"/>
            <p:cNvSpPr/>
            <p:nvPr/>
          </p:nvSpPr>
          <p:spPr>
            <a:xfrm>
              <a:off x="10101379" y="1634684"/>
              <a:ext cx="697865" cy="467359"/>
            </a:xfrm>
            <a:custGeom>
              <a:avLst/>
              <a:gdLst/>
              <a:ahLst/>
              <a:cxnLst/>
              <a:rect l="l" t="t" r="r" b="b"/>
              <a:pathLst>
                <a:path w="697865" h="467360" extrusionOk="0">
                  <a:moveTo>
                    <a:pt x="0" y="233399"/>
                  </a:moveTo>
                  <a:lnTo>
                    <a:pt x="4564" y="195540"/>
                  </a:lnTo>
                  <a:lnTo>
                    <a:pt x="17780" y="159626"/>
                  </a:lnTo>
                  <a:lnTo>
                    <a:pt x="38928" y="126138"/>
                  </a:lnTo>
                  <a:lnTo>
                    <a:pt x="67291" y="95556"/>
                  </a:lnTo>
                  <a:lnTo>
                    <a:pt x="102149" y="68360"/>
                  </a:lnTo>
                  <a:lnTo>
                    <a:pt x="142786" y="45032"/>
                  </a:lnTo>
                  <a:lnTo>
                    <a:pt x="188483" y="26051"/>
                  </a:lnTo>
                  <a:lnTo>
                    <a:pt x="238521" y="11898"/>
                  </a:lnTo>
                  <a:lnTo>
                    <a:pt x="292182" y="3054"/>
                  </a:lnTo>
                  <a:lnTo>
                    <a:pt x="348749" y="0"/>
                  </a:lnTo>
                  <a:lnTo>
                    <a:pt x="405315" y="3054"/>
                  </a:lnTo>
                  <a:lnTo>
                    <a:pt x="458977" y="11898"/>
                  </a:lnTo>
                  <a:lnTo>
                    <a:pt x="509015" y="26051"/>
                  </a:lnTo>
                  <a:lnTo>
                    <a:pt x="554712" y="45032"/>
                  </a:lnTo>
                  <a:lnTo>
                    <a:pt x="595348" y="68360"/>
                  </a:lnTo>
                  <a:lnTo>
                    <a:pt x="630207" y="95556"/>
                  </a:lnTo>
                  <a:lnTo>
                    <a:pt x="658570" y="126138"/>
                  </a:lnTo>
                  <a:lnTo>
                    <a:pt x="679718" y="159626"/>
                  </a:lnTo>
                  <a:lnTo>
                    <a:pt x="692933" y="195540"/>
                  </a:lnTo>
                  <a:lnTo>
                    <a:pt x="697498" y="233399"/>
                  </a:lnTo>
                  <a:lnTo>
                    <a:pt x="692933" y="271257"/>
                  </a:lnTo>
                  <a:lnTo>
                    <a:pt x="679718" y="307171"/>
                  </a:lnTo>
                  <a:lnTo>
                    <a:pt x="658570" y="340659"/>
                  </a:lnTo>
                  <a:lnTo>
                    <a:pt x="630207" y="371241"/>
                  </a:lnTo>
                  <a:lnTo>
                    <a:pt x="595348" y="398437"/>
                  </a:lnTo>
                  <a:lnTo>
                    <a:pt x="554712" y="421766"/>
                  </a:lnTo>
                  <a:lnTo>
                    <a:pt x="509015" y="440747"/>
                  </a:lnTo>
                  <a:lnTo>
                    <a:pt x="458977" y="454900"/>
                  </a:lnTo>
                  <a:lnTo>
                    <a:pt x="405315" y="463744"/>
                  </a:lnTo>
                  <a:lnTo>
                    <a:pt x="348749" y="466799"/>
                  </a:lnTo>
                  <a:lnTo>
                    <a:pt x="292182" y="463744"/>
                  </a:lnTo>
                  <a:lnTo>
                    <a:pt x="238521" y="454900"/>
                  </a:lnTo>
                  <a:lnTo>
                    <a:pt x="188483" y="440747"/>
                  </a:lnTo>
                  <a:lnTo>
                    <a:pt x="142786" y="421766"/>
                  </a:lnTo>
                  <a:lnTo>
                    <a:pt x="102149" y="398437"/>
                  </a:lnTo>
                  <a:lnTo>
                    <a:pt x="67291" y="371241"/>
                  </a:lnTo>
                  <a:lnTo>
                    <a:pt x="38928" y="340659"/>
                  </a:lnTo>
                  <a:lnTo>
                    <a:pt x="17780" y="307171"/>
                  </a:lnTo>
                  <a:lnTo>
                    <a:pt x="4564" y="271257"/>
                  </a:lnTo>
                  <a:lnTo>
                    <a:pt x="0" y="233399"/>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771" name="Shape 1771"/>
        <p:cNvGrpSpPr/>
        <p:nvPr/>
      </p:nvGrpSpPr>
      <p:grpSpPr>
        <a:xfrm>
          <a:off x="0" y="0"/>
          <a:ext cx="0" cy="0"/>
          <a:chOff x="0" y="0"/>
          <a:chExt cx="0" cy="0"/>
        </a:xfrm>
      </p:grpSpPr>
      <p:sp>
        <p:nvSpPr>
          <p:cNvPr id="1772" name="Google Shape;1772;p118"/>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773" name="Google Shape;1773;p118"/>
          <p:cNvSpPr txBox="1"/>
          <p:nvPr/>
        </p:nvSpPr>
        <p:spPr>
          <a:xfrm>
            <a:off x="3203126" y="355865"/>
            <a:ext cx="7222490" cy="39116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2400" b="1" u="sng">
                <a:solidFill>
                  <a:srgbClr val="001F5F"/>
                </a:solidFill>
                <a:latin typeface="Arial" panose="020B0604020202020204"/>
                <a:ea typeface="Arial" panose="020B0604020202020204"/>
                <a:cs typeface="Arial" panose="020B0604020202020204"/>
                <a:sym typeface="Arial" panose="020B0604020202020204"/>
              </a:rPr>
              <a:t>Estrategias Programa de Emisiones Atmosféricas</a:t>
            </a:r>
            <a:endParaRPr sz="2400">
              <a:solidFill>
                <a:schemeClr val="dk1"/>
              </a:solidFill>
              <a:latin typeface="Arial" panose="020B0604020202020204"/>
              <a:ea typeface="Arial" panose="020B0604020202020204"/>
              <a:cs typeface="Arial" panose="020B0604020202020204"/>
              <a:sym typeface="Arial" panose="020B0604020202020204"/>
            </a:endParaRPr>
          </a:p>
        </p:txBody>
      </p:sp>
      <p:sp>
        <p:nvSpPr>
          <p:cNvPr id="1774" name="Google Shape;1774;p118"/>
          <p:cNvSpPr txBox="1"/>
          <p:nvPr/>
        </p:nvSpPr>
        <p:spPr>
          <a:xfrm>
            <a:off x="639424" y="1514399"/>
            <a:ext cx="5761355" cy="31496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900">
                <a:solidFill>
                  <a:schemeClr val="dk1"/>
                </a:solidFill>
                <a:latin typeface="Arial" panose="020B0604020202020204"/>
                <a:ea typeface="Arial" panose="020B0604020202020204"/>
                <a:cs typeface="Arial" panose="020B0604020202020204"/>
                <a:sym typeface="Arial" panose="020B0604020202020204"/>
              </a:rPr>
              <a:t>Participación en actividad </a:t>
            </a:r>
            <a:r>
              <a:rPr lang="en-US" sz="1900" b="1">
                <a:solidFill>
                  <a:schemeClr val="dk1"/>
                </a:solidFill>
                <a:latin typeface="Arial" panose="020B0604020202020204"/>
                <a:ea typeface="Arial" panose="020B0604020202020204"/>
                <a:cs typeface="Arial" panose="020B0604020202020204"/>
                <a:sym typeface="Arial" panose="020B0604020202020204"/>
              </a:rPr>
              <a:t>Rodando por el Ambiente</a:t>
            </a:r>
            <a:endParaRPr sz="1900">
              <a:solidFill>
                <a:schemeClr val="dk1"/>
              </a:solidFill>
              <a:latin typeface="Arial" panose="020B0604020202020204"/>
              <a:ea typeface="Arial" panose="020B0604020202020204"/>
              <a:cs typeface="Arial" panose="020B0604020202020204"/>
              <a:sym typeface="Arial" panose="020B0604020202020204"/>
            </a:endParaRPr>
          </a:p>
        </p:txBody>
      </p:sp>
      <p:grpSp>
        <p:nvGrpSpPr>
          <p:cNvPr id="1775" name="Google Shape;1775;p118"/>
          <p:cNvGrpSpPr/>
          <p:nvPr/>
        </p:nvGrpSpPr>
        <p:grpSpPr>
          <a:xfrm>
            <a:off x="1065047" y="1421964"/>
            <a:ext cx="11127536" cy="4874222"/>
            <a:chOff x="1065047" y="1421964"/>
            <a:chExt cx="11127536" cy="4874222"/>
          </a:xfrm>
        </p:grpSpPr>
        <p:sp>
          <p:nvSpPr>
            <p:cNvPr id="1776" name="Google Shape;1776;p118"/>
            <p:cNvSpPr/>
            <p:nvPr/>
          </p:nvSpPr>
          <p:spPr>
            <a:xfrm>
              <a:off x="1065047" y="2978218"/>
              <a:ext cx="3541267" cy="2773119"/>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777" name="Google Shape;1777;p118"/>
            <p:cNvSpPr/>
            <p:nvPr/>
          </p:nvSpPr>
          <p:spPr>
            <a:xfrm>
              <a:off x="5085889" y="2660294"/>
              <a:ext cx="4846090" cy="3635892"/>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778" name="Google Shape;1778;p118"/>
            <p:cNvSpPr/>
            <p:nvPr/>
          </p:nvSpPr>
          <p:spPr>
            <a:xfrm>
              <a:off x="10669853" y="1421964"/>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solidFill>
              <a:srgbClr val="83A93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779" name="Google Shape;1779;p118"/>
            <p:cNvSpPr/>
            <p:nvPr/>
          </p:nvSpPr>
          <p:spPr>
            <a:xfrm>
              <a:off x="10669853" y="1421964"/>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780" name="Google Shape;1780;p118"/>
          <p:cNvSpPr txBox="1"/>
          <p:nvPr/>
        </p:nvSpPr>
        <p:spPr>
          <a:xfrm>
            <a:off x="11255308" y="1496112"/>
            <a:ext cx="662940" cy="532130"/>
          </a:xfrm>
          <a:prstGeom prst="rect">
            <a:avLst/>
          </a:prstGeom>
          <a:noFill/>
          <a:ln>
            <a:noFill/>
          </a:ln>
        </p:spPr>
        <p:txBody>
          <a:bodyPr spcFirstLastPara="1" wrap="square" lIns="0" tIns="35550" rIns="0" bIns="0" anchor="t" anchorCtr="0">
            <a:spAutoFit/>
          </a:bodyPr>
          <a:lstStyle/>
          <a:p>
            <a:pPr marL="12700" marR="5080" lvl="0" indent="0" algn="ctr" rtl="0">
              <a:lnSpc>
                <a:spcPct val="106000"/>
              </a:lnSpc>
              <a:spcBef>
                <a:spcPts val="0"/>
              </a:spcBef>
              <a:spcAft>
                <a:spcPts val="0"/>
              </a:spcAft>
              <a:buNone/>
            </a:pPr>
            <a:r>
              <a:rPr lang="en-US" sz="1200">
                <a:solidFill>
                  <a:srgbClr val="FFFFFF"/>
                </a:solidFill>
                <a:latin typeface="Calibri" panose="020F0502020204030204"/>
                <a:ea typeface="Calibri" panose="020F0502020204030204"/>
                <a:cs typeface="Calibri" panose="020F0502020204030204"/>
                <a:sym typeface="Calibri" panose="020F0502020204030204"/>
              </a:rPr>
              <a:t>Categoría  Medio  Ambiente</a:t>
            </a: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781" name="Google Shape;1781;p118"/>
          <p:cNvGrpSpPr/>
          <p:nvPr/>
        </p:nvGrpSpPr>
        <p:grpSpPr>
          <a:xfrm>
            <a:off x="10101379" y="1545984"/>
            <a:ext cx="697865" cy="467359"/>
            <a:chOff x="10101379" y="1545984"/>
            <a:chExt cx="697865" cy="467359"/>
          </a:xfrm>
        </p:grpSpPr>
        <p:sp>
          <p:nvSpPr>
            <p:cNvPr id="1782" name="Google Shape;1782;p118"/>
            <p:cNvSpPr/>
            <p:nvPr/>
          </p:nvSpPr>
          <p:spPr>
            <a:xfrm>
              <a:off x="10101379" y="1545984"/>
              <a:ext cx="697498" cy="466799"/>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783" name="Google Shape;1783;p118"/>
            <p:cNvSpPr/>
            <p:nvPr/>
          </p:nvSpPr>
          <p:spPr>
            <a:xfrm>
              <a:off x="10101379" y="1545984"/>
              <a:ext cx="697865" cy="467359"/>
            </a:xfrm>
            <a:custGeom>
              <a:avLst/>
              <a:gdLst/>
              <a:ahLst/>
              <a:cxnLst/>
              <a:rect l="l" t="t" r="r" b="b"/>
              <a:pathLst>
                <a:path w="697865" h="467360" extrusionOk="0">
                  <a:moveTo>
                    <a:pt x="0" y="233399"/>
                  </a:moveTo>
                  <a:lnTo>
                    <a:pt x="4564" y="195540"/>
                  </a:lnTo>
                  <a:lnTo>
                    <a:pt x="17780" y="159626"/>
                  </a:lnTo>
                  <a:lnTo>
                    <a:pt x="38928" y="126138"/>
                  </a:lnTo>
                  <a:lnTo>
                    <a:pt x="67291" y="95556"/>
                  </a:lnTo>
                  <a:lnTo>
                    <a:pt x="102149" y="68360"/>
                  </a:lnTo>
                  <a:lnTo>
                    <a:pt x="142786" y="45032"/>
                  </a:lnTo>
                  <a:lnTo>
                    <a:pt x="188483" y="26051"/>
                  </a:lnTo>
                  <a:lnTo>
                    <a:pt x="238521" y="11898"/>
                  </a:lnTo>
                  <a:lnTo>
                    <a:pt x="292182" y="3054"/>
                  </a:lnTo>
                  <a:lnTo>
                    <a:pt x="348749" y="0"/>
                  </a:lnTo>
                  <a:lnTo>
                    <a:pt x="405315" y="3054"/>
                  </a:lnTo>
                  <a:lnTo>
                    <a:pt x="458977" y="11898"/>
                  </a:lnTo>
                  <a:lnTo>
                    <a:pt x="509015" y="26051"/>
                  </a:lnTo>
                  <a:lnTo>
                    <a:pt x="554712" y="45032"/>
                  </a:lnTo>
                  <a:lnTo>
                    <a:pt x="595348" y="68360"/>
                  </a:lnTo>
                  <a:lnTo>
                    <a:pt x="630207" y="95556"/>
                  </a:lnTo>
                  <a:lnTo>
                    <a:pt x="658570" y="126138"/>
                  </a:lnTo>
                  <a:lnTo>
                    <a:pt x="679718" y="159626"/>
                  </a:lnTo>
                  <a:lnTo>
                    <a:pt x="692933" y="195540"/>
                  </a:lnTo>
                  <a:lnTo>
                    <a:pt x="697498" y="233399"/>
                  </a:lnTo>
                  <a:lnTo>
                    <a:pt x="692933" y="271257"/>
                  </a:lnTo>
                  <a:lnTo>
                    <a:pt x="679718" y="307171"/>
                  </a:lnTo>
                  <a:lnTo>
                    <a:pt x="658570" y="340659"/>
                  </a:lnTo>
                  <a:lnTo>
                    <a:pt x="630207" y="371241"/>
                  </a:lnTo>
                  <a:lnTo>
                    <a:pt x="595348" y="398437"/>
                  </a:lnTo>
                  <a:lnTo>
                    <a:pt x="554712" y="421766"/>
                  </a:lnTo>
                  <a:lnTo>
                    <a:pt x="509015" y="440747"/>
                  </a:lnTo>
                  <a:lnTo>
                    <a:pt x="458977" y="454900"/>
                  </a:lnTo>
                  <a:lnTo>
                    <a:pt x="405315" y="463744"/>
                  </a:lnTo>
                  <a:lnTo>
                    <a:pt x="348749" y="466799"/>
                  </a:lnTo>
                  <a:lnTo>
                    <a:pt x="292182" y="463744"/>
                  </a:lnTo>
                  <a:lnTo>
                    <a:pt x="238521" y="454900"/>
                  </a:lnTo>
                  <a:lnTo>
                    <a:pt x="188483" y="440747"/>
                  </a:lnTo>
                  <a:lnTo>
                    <a:pt x="142786" y="421766"/>
                  </a:lnTo>
                  <a:lnTo>
                    <a:pt x="102149" y="398437"/>
                  </a:lnTo>
                  <a:lnTo>
                    <a:pt x="67291" y="371241"/>
                  </a:lnTo>
                  <a:lnTo>
                    <a:pt x="38928" y="340659"/>
                  </a:lnTo>
                  <a:lnTo>
                    <a:pt x="17780" y="307171"/>
                  </a:lnTo>
                  <a:lnTo>
                    <a:pt x="4564" y="271257"/>
                  </a:lnTo>
                  <a:lnTo>
                    <a:pt x="0" y="233399"/>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787" name="Shape 1787"/>
        <p:cNvGrpSpPr/>
        <p:nvPr/>
      </p:nvGrpSpPr>
      <p:grpSpPr>
        <a:xfrm>
          <a:off x="0" y="0"/>
          <a:ext cx="0" cy="0"/>
          <a:chOff x="0" y="0"/>
          <a:chExt cx="0" cy="0"/>
        </a:xfrm>
      </p:grpSpPr>
      <p:sp>
        <p:nvSpPr>
          <p:cNvPr id="1788" name="Google Shape;1788;p119"/>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789" name="Google Shape;1789;p119"/>
          <p:cNvSpPr txBox="1"/>
          <p:nvPr>
            <p:ph type="title"/>
          </p:nvPr>
        </p:nvSpPr>
        <p:spPr>
          <a:xfrm>
            <a:off x="2953390" y="626820"/>
            <a:ext cx="7222490" cy="39116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t>Estrategias Programa de Emisiones Atmosféricas</a:t>
            </a:r>
            <a:endParaRPr lang="en-US"/>
          </a:p>
        </p:txBody>
      </p:sp>
      <p:sp>
        <p:nvSpPr>
          <p:cNvPr id="1790" name="Google Shape;1790;p119"/>
          <p:cNvSpPr txBox="1"/>
          <p:nvPr/>
        </p:nvSpPr>
        <p:spPr>
          <a:xfrm>
            <a:off x="2121715" y="5263129"/>
            <a:ext cx="2411730" cy="575945"/>
          </a:xfrm>
          <a:prstGeom prst="rect">
            <a:avLst/>
          </a:prstGeom>
          <a:noFill/>
          <a:ln>
            <a:noFill/>
          </a:ln>
        </p:spPr>
        <p:txBody>
          <a:bodyPr spcFirstLastPara="1" wrap="square" lIns="0" tIns="10775" rIns="0" bIns="0" anchor="t" anchorCtr="0">
            <a:spAutoFit/>
          </a:bodyPr>
          <a:lstStyle/>
          <a:p>
            <a:pPr marL="27305" marR="5080" lvl="0" indent="-15240" algn="l" rtl="0">
              <a:lnSpc>
                <a:spcPct val="101000"/>
              </a:lnSpc>
              <a:spcBef>
                <a:spcPts val="0"/>
              </a:spcBef>
              <a:spcAft>
                <a:spcPts val="0"/>
              </a:spcAft>
              <a:buNone/>
            </a:pPr>
            <a:r>
              <a:rPr lang="en-US" sz="1800" b="1">
                <a:solidFill>
                  <a:schemeClr val="dk1"/>
                </a:solidFill>
                <a:latin typeface="Calibri" panose="020F0502020204030204"/>
                <a:ea typeface="Calibri" panose="020F0502020204030204"/>
                <a:cs typeface="Calibri" panose="020F0502020204030204"/>
                <a:sym typeface="Calibri" panose="020F0502020204030204"/>
              </a:rPr>
              <a:t>SE CONTINÚA MIDIENDO  LA HUELLA DE CARBONO</a:t>
            </a: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791" name="Google Shape;1791;p119"/>
          <p:cNvGrpSpPr/>
          <p:nvPr/>
        </p:nvGrpSpPr>
        <p:grpSpPr>
          <a:xfrm>
            <a:off x="1681246" y="1600501"/>
            <a:ext cx="10511337" cy="3123113"/>
            <a:chOff x="1681246" y="1600501"/>
            <a:chExt cx="10511337" cy="3123113"/>
          </a:xfrm>
        </p:grpSpPr>
        <p:sp>
          <p:nvSpPr>
            <p:cNvPr id="1792" name="Google Shape;1792;p119"/>
            <p:cNvSpPr/>
            <p:nvPr/>
          </p:nvSpPr>
          <p:spPr>
            <a:xfrm>
              <a:off x="1681246" y="2583444"/>
              <a:ext cx="2988218" cy="209067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793" name="Google Shape;1793;p119"/>
            <p:cNvSpPr/>
            <p:nvPr/>
          </p:nvSpPr>
          <p:spPr>
            <a:xfrm>
              <a:off x="6129712" y="2533944"/>
              <a:ext cx="3497542" cy="218967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794" name="Google Shape;1794;p119"/>
            <p:cNvSpPr/>
            <p:nvPr/>
          </p:nvSpPr>
          <p:spPr>
            <a:xfrm>
              <a:off x="10669853" y="1600501"/>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solidFill>
              <a:srgbClr val="83A93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795" name="Google Shape;1795;p119"/>
            <p:cNvSpPr/>
            <p:nvPr/>
          </p:nvSpPr>
          <p:spPr>
            <a:xfrm>
              <a:off x="10669853" y="1600501"/>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796" name="Google Shape;1796;p119"/>
          <p:cNvSpPr txBox="1"/>
          <p:nvPr/>
        </p:nvSpPr>
        <p:spPr>
          <a:xfrm>
            <a:off x="6435506" y="5169127"/>
            <a:ext cx="2494915" cy="575945"/>
          </a:xfrm>
          <a:prstGeom prst="rect">
            <a:avLst/>
          </a:prstGeom>
          <a:noFill/>
          <a:ln>
            <a:noFill/>
          </a:ln>
        </p:spPr>
        <p:txBody>
          <a:bodyPr spcFirstLastPara="1" wrap="square" lIns="0" tIns="10775" rIns="0" bIns="0" anchor="t" anchorCtr="0">
            <a:spAutoFit/>
          </a:bodyPr>
          <a:lstStyle/>
          <a:p>
            <a:pPr marL="912495" marR="5080" lvl="0" indent="-900430" algn="l" rtl="0">
              <a:lnSpc>
                <a:spcPct val="101000"/>
              </a:lnSpc>
              <a:spcBef>
                <a:spcPts val="0"/>
              </a:spcBef>
              <a:spcAft>
                <a:spcPts val="0"/>
              </a:spcAft>
              <a:buNone/>
            </a:pPr>
            <a:r>
              <a:rPr lang="en-US" sz="1800" b="1">
                <a:solidFill>
                  <a:schemeClr val="dk1"/>
                </a:solidFill>
                <a:latin typeface="Calibri" panose="020F0502020204030204"/>
                <a:ea typeface="Calibri" panose="020F0502020204030204"/>
                <a:cs typeface="Calibri" panose="020F0502020204030204"/>
                <a:sym typeface="Calibri" panose="020F0502020204030204"/>
              </a:rPr>
              <a:t>CAMPAÑA DEL DÍA DE NO  CARRO</a:t>
            </a: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797" name="Google Shape;1797;p119"/>
          <p:cNvSpPr txBox="1"/>
          <p:nvPr/>
        </p:nvSpPr>
        <p:spPr>
          <a:xfrm>
            <a:off x="11255308" y="1674648"/>
            <a:ext cx="662940" cy="532130"/>
          </a:xfrm>
          <a:prstGeom prst="rect">
            <a:avLst/>
          </a:prstGeom>
          <a:noFill/>
          <a:ln>
            <a:noFill/>
          </a:ln>
        </p:spPr>
        <p:txBody>
          <a:bodyPr spcFirstLastPara="1" wrap="square" lIns="0" tIns="35550" rIns="0" bIns="0" anchor="t" anchorCtr="0">
            <a:spAutoFit/>
          </a:bodyPr>
          <a:lstStyle/>
          <a:p>
            <a:pPr marL="12700" marR="5080" lvl="0" indent="0" algn="ctr" rtl="0">
              <a:lnSpc>
                <a:spcPct val="106000"/>
              </a:lnSpc>
              <a:spcBef>
                <a:spcPts val="0"/>
              </a:spcBef>
              <a:spcAft>
                <a:spcPts val="0"/>
              </a:spcAft>
              <a:buNone/>
            </a:pPr>
            <a:r>
              <a:rPr lang="en-US" sz="1200">
                <a:solidFill>
                  <a:srgbClr val="FFFFFF"/>
                </a:solidFill>
                <a:latin typeface="Calibri" panose="020F0502020204030204"/>
                <a:ea typeface="Calibri" panose="020F0502020204030204"/>
                <a:cs typeface="Calibri" panose="020F0502020204030204"/>
                <a:sym typeface="Calibri" panose="020F0502020204030204"/>
              </a:rPr>
              <a:t>Categoría  Medio  Ambiente</a:t>
            </a: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798" name="Google Shape;1798;p119"/>
          <p:cNvGrpSpPr/>
          <p:nvPr/>
        </p:nvGrpSpPr>
        <p:grpSpPr>
          <a:xfrm>
            <a:off x="10101379" y="1724521"/>
            <a:ext cx="697865" cy="467359"/>
            <a:chOff x="10101379" y="1724521"/>
            <a:chExt cx="697865" cy="467359"/>
          </a:xfrm>
        </p:grpSpPr>
        <p:sp>
          <p:nvSpPr>
            <p:cNvPr id="1799" name="Google Shape;1799;p119"/>
            <p:cNvSpPr/>
            <p:nvPr/>
          </p:nvSpPr>
          <p:spPr>
            <a:xfrm>
              <a:off x="10101379" y="1724521"/>
              <a:ext cx="697498" cy="466799"/>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800" name="Google Shape;1800;p119"/>
            <p:cNvSpPr/>
            <p:nvPr/>
          </p:nvSpPr>
          <p:spPr>
            <a:xfrm>
              <a:off x="10101379" y="1724521"/>
              <a:ext cx="697865" cy="467359"/>
            </a:xfrm>
            <a:custGeom>
              <a:avLst/>
              <a:gdLst/>
              <a:ahLst/>
              <a:cxnLst/>
              <a:rect l="l" t="t" r="r" b="b"/>
              <a:pathLst>
                <a:path w="697865" h="467360" extrusionOk="0">
                  <a:moveTo>
                    <a:pt x="0" y="233399"/>
                  </a:moveTo>
                  <a:lnTo>
                    <a:pt x="4564" y="195540"/>
                  </a:lnTo>
                  <a:lnTo>
                    <a:pt x="17780" y="159626"/>
                  </a:lnTo>
                  <a:lnTo>
                    <a:pt x="38928" y="126138"/>
                  </a:lnTo>
                  <a:lnTo>
                    <a:pt x="67291" y="95556"/>
                  </a:lnTo>
                  <a:lnTo>
                    <a:pt x="102149" y="68360"/>
                  </a:lnTo>
                  <a:lnTo>
                    <a:pt x="142786" y="45032"/>
                  </a:lnTo>
                  <a:lnTo>
                    <a:pt x="188483" y="26051"/>
                  </a:lnTo>
                  <a:lnTo>
                    <a:pt x="238521" y="11898"/>
                  </a:lnTo>
                  <a:lnTo>
                    <a:pt x="292182" y="3054"/>
                  </a:lnTo>
                  <a:lnTo>
                    <a:pt x="348749" y="0"/>
                  </a:lnTo>
                  <a:lnTo>
                    <a:pt x="405315" y="3054"/>
                  </a:lnTo>
                  <a:lnTo>
                    <a:pt x="458977" y="11898"/>
                  </a:lnTo>
                  <a:lnTo>
                    <a:pt x="509015" y="26051"/>
                  </a:lnTo>
                  <a:lnTo>
                    <a:pt x="554712" y="45032"/>
                  </a:lnTo>
                  <a:lnTo>
                    <a:pt x="595348" y="68360"/>
                  </a:lnTo>
                  <a:lnTo>
                    <a:pt x="630207" y="95556"/>
                  </a:lnTo>
                  <a:lnTo>
                    <a:pt x="658570" y="126138"/>
                  </a:lnTo>
                  <a:lnTo>
                    <a:pt x="679718" y="159626"/>
                  </a:lnTo>
                  <a:lnTo>
                    <a:pt x="692933" y="195540"/>
                  </a:lnTo>
                  <a:lnTo>
                    <a:pt x="697498" y="233399"/>
                  </a:lnTo>
                  <a:lnTo>
                    <a:pt x="692933" y="271257"/>
                  </a:lnTo>
                  <a:lnTo>
                    <a:pt x="679718" y="307171"/>
                  </a:lnTo>
                  <a:lnTo>
                    <a:pt x="658570" y="340659"/>
                  </a:lnTo>
                  <a:lnTo>
                    <a:pt x="630207" y="371241"/>
                  </a:lnTo>
                  <a:lnTo>
                    <a:pt x="595348" y="398437"/>
                  </a:lnTo>
                  <a:lnTo>
                    <a:pt x="554712" y="421766"/>
                  </a:lnTo>
                  <a:lnTo>
                    <a:pt x="509015" y="440747"/>
                  </a:lnTo>
                  <a:lnTo>
                    <a:pt x="458977" y="454900"/>
                  </a:lnTo>
                  <a:lnTo>
                    <a:pt x="405315" y="463744"/>
                  </a:lnTo>
                  <a:lnTo>
                    <a:pt x="348749" y="466799"/>
                  </a:lnTo>
                  <a:lnTo>
                    <a:pt x="292182" y="463744"/>
                  </a:lnTo>
                  <a:lnTo>
                    <a:pt x="238521" y="454900"/>
                  </a:lnTo>
                  <a:lnTo>
                    <a:pt x="188483" y="440747"/>
                  </a:lnTo>
                  <a:lnTo>
                    <a:pt x="142786" y="421766"/>
                  </a:lnTo>
                  <a:lnTo>
                    <a:pt x="102149" y="398437"/>
                  </a:lnTo>
                  <a:lnTo>
                    <a:pt x="67291" y="371241"/>
                  </a:lnTo>
                  <a:lnTo>
                    <a:pt x="38928" y="340659"/>
                  </a:lnTo>
                  <a:lnTo>
                    <a:pt x="17780" y="307171"/>
                  </a:lnTo>
                  <a:lnTo>
                    <a:pt x="4564" y="271257"/>
                  </a:lnTo>
                  <a:lnTo>
                    <a:pt x="0" y="233399"/>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804" name="Shape 1804"/>
        <p:cNvGrpSpPr/>
        <p:nvPr/>
      </p:nvGrpSpPr>
      <p:grpSpPr>
        <a:xfrm>
          <a:off x="0" y="0"/>
          <a:ext cx="0" cy="0"/>
          <a:chOff x="0" y="0"/>
          <a:chExt cx="0" cy="0"/>
        </a:xfrm>
      </p:grpSpPr>
      <p:sp>
        <p:nvSpPr>
          <p:cNvPr id="1805" name="Google Shape;1805;p120"/>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806" name="Google Shape;1806;p120"/>
          <p:cNvSpPr txBox="1"/>
          <p:nvPr>
            <p:ph type="title"/>
          </p:nvPr>
        </p:nvSpPr>
        <p:spPr>
          <a:xfrm>
            <a:off x="3664464" y="506706"/>
            <a:ext cx="5897245" cy="753110"/>
          </a:xfrm>
          <a:prstGeom prst="rect">
            <a:avLst/>
          </a:prstGeom>
          <a:noFill/>
          <a:ln>
            <a:noFill/>
          </a:ln>
        </p:spPr>
        <p:txBody>
          <a:bodyPr spcFirstLastPara="1" wrap="square" lIns="0" tIns="27925" rIns="0" bIns="0" anchor="t" anchorCtr="0">
            <a:spAutoFit/>
          </a:bodyPr>
          <a:lstStyle/>
          <a:p>
            <a:pPr marL="1274445" marR="5080" lvl="0" indent="-1262380" algn="l" rtl="0">
              <a:lnSpc>
                <a:spcPct val="119000"/>
              </a:lnSpc>
              <a:spcBef>
                <a:spcPts val="0"/>
              </a:spcBef>
              <a:spcAft>
                <a:spcPts val="0"/>
              </a:spcAft>
              <a:buNone/>
            </a:pPr>
            <a:r>
              <a:rPr lang="en-US"/>
              <a:t>Análisis de datos frecuencia y severidad  incidentes ambientales</a:t>
            </a:r>
            <a:endParaRPr lang="en-US"/>
          </a:p>
        </p:txBody>
      </p:sp>
      <p:sp>
        <p:nvSpPr>
          <p:cNvPr id="1807" name="Google Shape;1807;p120"/>
          <p:cNvSpPr txBox="1"/>
          <p:nvPr/>
        </p:nvSpPr>
        <p:spPr>
          <a:xfrm>
            <a:off x="5899465" y="2867397"/>
            <a:ext cx="4398010" cy="1957070"/>
          </a:xfrm>
          <a:prstGeom prst="rect">
            <a:avLst/>
          </a:prstGeom>
          <a:noFill/>
          <a:ln>
            <a:noFill/>
          </a:ln>
        </p:spPr>
        <p:txBody>
          <a:bodyPr spcFirstLastPara="1" wrap="square" lIns="0" tIns="10775" rIns="0" bIns="0" anchor="t" anchorCtr="0">
            <a:spAutoFit/>
          </a:bodyPr>
          <a:lstStyle/>
          <a:p>
            <a:pPr marL="12700" marR="5080" lvl="0" indent="0" algn="just" rtl="0">
              <a:lnSpc>
                <a:spcPct val="101000"/>
              </a:lnSpc>
              <a:spcBef>
                <a:spcPts val="0"/>
              </a:spcBef>
              <a:spcAft>
                <a:spcPts val="0"/>
              </a:spcAft>
              <a:buNone/>
            </a:pPr>
            <a:r>
              <a:rPr lang="en-US" sz="1800">
                <a:solidFill>
                  <a:schemeClr val="dk1"/>
                </a:solidFill>
                <a:latin typeface="Arial" panose="020B0604020202020204"/>
                <a:ea typeface="Arial" panose="020B0604020202020204"/>
                <a:cs typeface="Arial" panose="020B0604020202020204"/>
                <a:sym typeface="Arial" panose="020B0604020202020204"/>
              </a:rPr>
              <a:t>Los incidentes ambientales generados por  la organización son 0 cumpliendo con lo  establecido en las metas de la  organización que cada vez controla más  los impactos ambientales generados por  accidentes tanto en las instalaciones  propias como las del cliente.</a:t>
            </a:r>
            <a:endParaRPr sz="1800">
              <a:solidFill>
                <a:schemeClr val="dk1"/>
              </a:solidFill>
              <a:latin typeface="Arial" panose="020B0604020202020204"/>
              <a:ea typeface="Arial" panose="020B0604020202020204"/>
              <a:cs typeface="Arial" panose="020B0604020202020204"/>
              <a:sym typeface="Arial" panose="020B0604020202020204"/>
            </a:endParaRPr>
          </a:p>
        </p:txBody>
      </p:sp>
      <p:grpSp>
        <p:nvGrpSpPr>
          <p:cNvPr id="1808" name="Google Shape;1808;p120"/>
          <p:cNvGrpSpPr/>
          <p:nvPr/>
        </p:nvGrpSpPr>
        <p:grpSpPr>
          <a:xfrm>
            <a:off x="2188395" y="1890963"/>
            <a:ext cx="10004188" cy="4008374"/>
            <a:chOff x="2188395" y="1890963"/>
            <a:chExt cx="10004188" cy="4008374"/>
          </a:xfrm>
        </p:grpSpPr>
        <p:sp>
          <p:nvSpPr>
            <p:cNvPr id="1809" name="Google Shape;1809;p120"/>
            <p:cNvSpPr/>
            <p:nvPr/>
          </p:nvSpPr>
          <p:spPr>
            <a:xfrm>
              <a:off x="2188395" y="2370132"/>
              <a:ext cx="2966043" cy="3529205"/>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810" name="Google Shape;1810;p120"/>
            <p:cNvSpPr/>
            <p:nvPr/>
          </p:nvSpPr>
          <p:spPr>
            <a:xfrm>
              <a:off x="10669853" y="1890963"/>
              <a:ext cx="1522730" cy="701040"/>
            </a:xfrm>
            <a:custGeom>
              <a:avLst/>
              <a:gdLst/>
              <a:ahLst/>
              <a:cxnLst/>
              <a:rect l="l" t="t" r="r" b="b"/>
              <a:pathLst>
                <a:path w="1522729" h="701039" extrusionOk="0">
                  <a:moveTo>
                    <a:pt x="1522121" y="700706"/>
                  </a:moveTo>
                  <a:lnTo>
                    <a:pt x="350374" y="700706"/>
                  </a:lnTo>
                  <a:lnTo>
                    <a:pt x="0" y="350354"/>
                  </a:lnTo>
                  <a:lnTo>
                    <a:pt x="350374" y="0"/>
                  </a:lnTo>
                  <a:lnTo>
                    <a:pt x="1522121" y="0"/>
                  </a:lnTo>
                  <a:lnTo>
                    <a:pt x="1522121" y="700706"/>
                  </a:lnTo>
                  <a:close/>
                </a:path>
              </a:pathLst>
            </a:custGeom>
            <a:solidFill>
              <a:srgbClr val="83A93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811" name="Google Shape;1811;p120"/>
            <p:cNvSpPr/>
            <p:nvPr/>
          </p:nvSpPr>
          <p:spPr>
            <a:xfrm>
              <a:off x="10669853" y="1890963"/>
              <a:ext cx="1522730" cy="701040"/>
            </a:xfrm>
            <a:custGeom>
              <a:avLst/>
              <a:gdLst/>
              <a:ahLst/>
              <a:cxnLst/>
              <a:rect l="l" t="t" r="r" b="b"/>
              <a:pathLst>
                <a:path w="1522729" h="701039" extrusionOk="0">
                  <a:moveTo>
                    <a:pt x="1522121" y="700706"/>
                  </a:moveTo>
                  <a:lnTo>
                    <a:pt x="350374" y="700706"/>
                  </a:lnTo>
                  <a:lnTo>
                    <a:pt x="0" y="350354"/>
                  </a:lnTo>
                  <a:lnTo>
                    <a:pt x="350374" y="0"/>
                  </a:lnTo>
                  <a:lnTo>
                    <a:pt x="1522121" y="0"/>
                  </a:lnTo>
                  <a:lnTo>
                    <a:pt x="1522121" y="700706"/>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812" name="Google Shape;1812;p120"/>
          <p:cNvSpPr txBox="1"/>
          <p:nvPr/>
        </p:nvSpPr>
        <p:spPr>
          <a:xfrm>
            <a:off x="11255308" y="1965112"/>
            <a:ext cx="662940" cy="532130"/>
          </a:xfrm>
          <a:prstGeom prst="rect">
            <a:avLst/>
          </a:prstGeom>
          <a:noFill/>
          <a:ln>
            <a:noFill/>
          </a:ln>
        </p:spPr>
        <p:txBody>
          <a:bodyPr spcFirstLastPara="1" wrap="square" lIns="0" tIns="35550" rIns="0" bIns="0" anchor="t" anchorCtr="0">
            <a:spAutoFit/>
          </a:bodyPr>
          <a:lstStyle/>
          <a:p>
            <a:pPr marL="12700" marR="5080" lvl="0" indent="0" algn="ctr" rtl="0">
              <a:lnSpc>
                <a:spcPct val="106000"/>
              </a:lnSpc>
              <a:spcBef>
                <a:spcPts val="0"/>
              </a:spcBef>
              <a:spcAft>
                <a:spcPts val="0"/>
              </a:spcAft>
              <a:buNone/>
            </a:pPr>
            <a:r>
              <a:rPr lang="en-US" sz="1200">
                <a:solidFill>
                  <a:srgbClr val="FFFFFF"/>
                </a:solidFill>
                <a:latin typeface="Calibri" panose="020F0502020204030204"/>
                <a:ea typeface="Calibri" panose="020F0502020204030204"/>
                <a:cs typeface="Calibri" panose="020F0502020204030204"/>
                <a:sym typeface="Calibri" panose="020F0502020204030204"/>
              </a:rPr>
              <a:t>Categoría  Medio  Ambiente</a:t>
            </a: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813" name="Google Shape;1813;p120"/>
          <p:cNvGrpSpPr/>
          <p:nvPr/>
        </p:nvGrpSpPr>
        <p:grpSpPr>
          <a:xfrm>
            <a:off x="10101379" y="2014983"/>
            <a:ext cx="697865" cy="467359"/>
            <a:chOff x="10101379" y="2014983"/>
            <a:chExt cx="697865" cy="467359"/>
          </a:xfrm>
        </p:grpSpPr>
        <p:sp>
          <p:nvSpPr>
            <p:cNvPr id="1814" name="Google Shape;1814;p120"/>
            <p:cNvSpPr/>
            <p:nvPr/>
          </p:nvSpPr>
          <p:spPr>
            <a:xfrm>
              <a:off x="10101379" y="2014983"/>
              <a:ext cx="697498" cy="466799"/>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815" name="Google Shape;1815;p120"/>
            <p:cNvSpPr/>
            <p:nvPr/>
          </p:nvSpPr>
          <p:spPr>
            <a:xfrm>
              <a:off x="10101379" y="2014983"/>
              <a:ext cx="697865" cy="467359"/>
            </a:xfrm>
            <a:custGeom>
              <a:avLst/>
              <a:gdLst/>
              <a:ahLst/>
              <a:cxnLst/>
              <a:rect l="l" t="t" r="r" b="b"/>
              <a:pathLst>
                <a:path w="697865" h="467360" extrusionOk="0">
                  <a:moveTo>
                    <a:pt x="0" y="233399"/>
                  </a:moveTo>
                  <a:lnTo>
                    <a:pt x="4564" y="195540"/>
                  </a:lnTo>
                  <a:lnTo>
                    <a:pt x="17780" y="159626"/>
                  </a:lnTo>
                  <a:lnTo>
                    <a:pt x="38928" y="126138"/>
                  </a:lnTo>
                  <a:lnTo>
                    <a:pt x="67291" y="95556"/>
                  </a:lnTo>
                  <a:lnTo>
                    <a:pt x="102149" y="68360"/>
                  </a:lnTo>
                  <a:lnTo>
                    <a:pt x="142786" y="45032"/>
                  </a:lnTo>
                  <a:lnTo>
                    <a:pt x="188483" y="26051"/>
                  </a:lnTo>
                  <a:lnTo>
                    <a:pt x="238521" y="11898"/>
                  </a:lnTo>
                  <a:lnTo>
                    <a:pt x="292182" y="3054"/>
                  </a:lnTo>
                  <a:lnTo>
                    <a:pt x="348749" y="0"/>
                  </a:lnTo>
                  <a:lnTo>
                    <a:pt x="405315" y="3054"/>
                  </a:lnTo>
                  <a:lnTo>
                    <a:pt x="458977" y="11898"/>
                  </a:lnTo>
                  <a:lnTo>
                    <a:pt x="509015" y="26051"/>
                  </a:lnTo>
                  <a:lnTo>
                    <a:pt x="554712" y="45032"/>
                  </a:lnTo>
                  <a:lnTo>
                    <a:pt x="595348" y="68360"/>
                  </a:lnTo>
                  <a:lnTo>
                    <a:pt x="630207" y="95556"/>
                  </a:lnTo>
                  <a:lnTo>
                    <a:pt x="658570" y="126138"/>
                  </a:lnTo>
                  <a:lnTo>
                    <a:pt x="679718" y="159626"/>
                  </a:lnTo>
                  <a:lnTo>
                    <a:pt x="692933" y="195540"/>
                  </a:lnTo>
                  <a:lnTo>
                    <a:pt x="697498" y="233399"/>
                  </a:lnTo>
                  <a:lnTo>
                    <a:pt x="692933" y="271257"/>
                  </a:lnTo>
                  <a:lnTo>
                    <a:pt x="679718" y="307171"/>
                  </a:lnTo>
                  <a:lnTo>
                    <a:pt x="658570" y="340659"/>
                  </a:lnTo>
                  <a:lnTo>
                    <a:pt x="630207" y="371241"/>
                  </a:lnTo>
                  <a:lnTo>
                    <a:pt x="595348" y="398437"/>
                  </a:lnTo>
                  <a:lnTo>
                    <a:pt x="554712" y="421766"/>
                  </a:lnTo>
                  <a:lnTo>
                    <a:pt x="509015" y="440747"/>
                  </a:lnTo>
                  <a:lnTo>
                    <a:pt x="458977" y="454900"/>
                  </a:lnTo>
                  <a:lnTo>
                    <a:pt x="405315" y="463744"/>
                  </a:lnTo>
                  <a:lnTo>
                    <a:pt x="348749" y="466799"/>
                  </a:lnTo>
                  <a:lnTo>
                    <a:pt x="292182" y="463744"/>
                  </a:lnTo>
                  <a:lnTo>
                    <a:pt x="238521" y="454900"/>
                  </a:lnTo>
                  <a:lnTo>
                    <a:pt x="188483" y="440747"/>
                  </a:lnTo>
                  <a:lnTo>
                    <a:pt x="142786" y="421766"/>
                  </a:lnTo>
                  <a:lnTo>
                    <a:pt x="102149" y="398437"/>
                  </a:lnTo>
                  <a:lnTo>
                    <a:pt x="67291" y="371241"/>
                  </a:lnTo>
                  <a:lnTo>
                    <a:pt x="38928" y="340659"/>
                  </a:lnTo>
                  <a:lnTo>
                    <a:pt x="17780" y="307171"/>
                  </a:lnTo>
                  <a:lnTo>
                    <a:pt x="4564" y="271257"/>
                  </a:lnTo>
                  <a:lnTo>
                    <a:pt x="0" y="233399"/>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819" name="Shape 1819"/>
        <p:cNvGrpSpPr/>
        <p:nvPr/>
      </p:nvGrpSpPr>
      <p:grpSpPr>
        <a:xfrm>
          <a:off x="0" y="0"/>
          <a:ext cx="0" cy="0"/>
          <a:chOff x="0" y="0"/>
          <a:chExt cx="0" cy="0"/>
        </a:xfrm>
      </p:grpSpPr>
      <p:grpSp>
        <p:nvGrpSpPr>
          <p:cNvPr id="1820" name="Google Shape;1820;p121"/>
          <p:cNvGrpSpPr/>
          <p:nvPr/>
        </p:nvGrpSpPr>
        <p:grpSpPr>
          <a:xfrm>
            <a:off x="0" y="0"/>
            <a:ext cx="12191975" cy="6857986"/>
            <a:chOff x="0" y="0"/>
            <a:chExt cx="12191975" cy="6857986"/>
          </a:xfrm>
        </p:grpSpPr>
        <p:sp>
          <p:nvSpPr>
            <p:cNvPr id="1821" name="Google Shape;1821;p121"/>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822" name="Google Shape;1822;p121"/>
            <p:cNvSpPr/>
            <p:nvPr/>
          </p:nvSpPr>
          <p:spPr>
            <a:xfrm>
              <a:off x="2423552" y="2852919"/>
              <a:ext cx="7489190" cy="1075690"/>
            </a:xfrm>
            <a:custGeom>
              <a:avLst/>
              <a:gdLst/>
              <a:ahLst/>
              <a:cxnLst/>
              <a:rect l="l" t="t" r="r" b="b"/>
              <a:pathLst>
                <a:path w="7489190" h="1075689" extrusionOk="0">
                  <a:moveTo>
                    <a:pt x="7309652" y="1075197"/>
                  </a:moveTo>
                  <a:lnTo>
                    <a:pt x="0" y="1075197"/>
                  </a:lnTo>
                  <a:lnTo>
                    <a:pt x="34" y="179199"/>
                  </a:lnTo>
                  <a:lnTo>
                    <a:pt x="6436" y="131568"/>
                  </a:lnTo>
                  <a:lnTo>
                    <a:pt x="24501" y="88762"/>
                  </a:lnTo>
                  <a:lnTo>
                    <a:pt x="52523" y="52493"/>
                  </a:lnTo>
                  <a:lnTo>
                    <a:pt x="88792" y="24470"/>
                  </a:lnTo>
                  <a:lnTo>
                    <a:pt x="131601" y="6402"/>
                  </a:lnTo>
                  <a:lnTo>
                    <a:pt x="179242" y="0"/>
                  </a:lnTo>
                  <a:lnTo>
                    <a:pt x="7488877" y="0"/>
                  </a:lnTo>
                  <a:lnTo>
                    <a:pt x="7488852" y="895998"/>
                  </a:lnTo>
                  <a:lnTo>
                    <a:pt x="7482451" y="943638"/>
                  </a:lnTo>
                  <a:lnTo>
                    <a:pt x="7464387" y="986446"/>
                  </a:lnTo>
                  <a:lnTo>
                    <a:pt x="7436368" y="1022713"/>
                  </a:lnTo>
                  <a:lnTo>
                    <a:pt x="7400100" y="1050733"/>
                  </a:lnTo>
                  <a:lnTo>
                    <a:pt x="7357293" y="1068797"/>
                  </a:lnTo>
                  <a:lnTo>
                    <a:pt x="7309652" y="1075197"/>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823" name="Google Shape;1823;p121"/>
          <p:cNvSpPr txBox="1"/>
          <p:nvPr>
            <p:ph type="title"/>
          </p:nvPr>
        </p:nvSpPr>
        <p:spPr>
          <a:xfrm>
            <a:off x="4703127" y="3142493"/>
            <a:ext cx="2927350" cy="42164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sz="2600">
                <a:solidFill>
                  <a:srgbClr val="FFFFFF"/>
                </a:solidFill>
                <a:latin typeface="Century Gothic" panose="020B0502020202020204"/>
                <a:ea typeface="Century Gothic" panose="020B0502020202020204"/>
                <a:cs typeface="Century Gothic" panose="020B0502020202020204"/>
                <a:sym typeface="Century Gothic" panose="020B0502020202020204"/>
              </a:rPr>
              <a:t>ANTICORRUPCIÓN</a:t>
            </a:r>
            <a:endParaRPr sz="2600">
              <a:latin typeface="Century Gothic" panose="020B0502020202020204"/>
              <a:ea typeface="Century Gothic" panose="020B0502020202020204"/>
              <a:cs typeface="Century Gothic" panose="020B0502020202020204"/>
              <a:sym typeface="Century Gothic" panose="020B0502020202020204"/>
            </a:endParaRPr>
          </a:p>
        </p:txBody>
      </p:sp>
      <p:sp>
        <p:nvSpPr>
          <p:cNvPr id="1824" name="Google Shape;1824;p121"/>
          <p:cNvSpPr/>
          <p:nvPr/>
        </p:nvSpPr>
        <p:spPr>
          <a:xfrm>
            <a:off x="3330643" y="4365096"/>
            <a:ext cx="5573663" cy="427119"/>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828" name="Shape 1828"/>
        <p:cNvGrpSpPr/>
        <p:nvPr/>
      </p:nvGrpSpPr>
      <p:grpSpPr>
        <a:xfrm>
          <a:off x="0" y="0"/>
          <a:ext cx="0" cy="0"/>
          <a:chOff x="0" y="0"/>
          <a:chExt cx="0" cy="0"/>
        </a:xfrm>
      </p:grpSpPr>
      <p:sp>
        <p:nvSpPr>
          <p:cNvPr id="1829" name="Google Shape;1829;p122"/>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830" name="Google Shape;1830;p122"/>
          <p:cNvSpPr txBox="1"/>
          <p:nvPr/>
        </p:nvSpPr>
        <p:spPr>
          <a:xfrm>
            <a:off x="800412" y="2782573"/>
            <a:ext cx="7083425" cy="2946400"/>
          </a:xfrm>
          <a:prstGeom prst="rect">
            <a:avLst/>
          </a:prstGeom>
          <a:noFill/>
          <a:ln>
            <a:noFill/>
          </a:ln>
        </p:spPr>
        <p:txBody>
          <a:bodyPr spcFirstLastPara="1" wrap="square" lIns="0" tIns="13325" rIns="0" bIns="0" anchor="t" anchorCtr="0">
            <a:spAutoFit/>
          </a:bodyPr>
          <a:lstStyle/>
          <a:p>
            <a:pPr marL="73660" marR="5080" lvl="0" indent="-61595" algn="just" rtl="0">
              <a:lnSpc>
                <a:spcPct val="100000"/>
              </a:lnSpc>
              <a:spcBef>
                <a:spcPts val="0"/>
              </a:spcBef>
              <a:spcAft>
                <a:spcPts val="0"/>
              </a:spcAft>
              <a:buNone/>
            </a:pPr>
            <a:r>
              <a:rPr lang="en-US" sz="1700">
                <a:solidFill>
                  <a:schemeClr val="dk1"/>
                </a:solidFill>
                <a:latin typeface="Century Gothic" panose="020B0502020202020204"/>
                <a:ea typeface="Century Gothic" panose="020B0502020202020204"/>
                <a:cs typeface="Century Gothic" panose="020B0502020202020204"/>
                <a:sym typeface="Century Gothic" panose="020B0502020202020204"/>
              </a:rPr>
              <a:t>Vise Ltda. no tolera ninguna forma de corrupción. No creemos que  haya justificación alguna para socavar la conducta ética de  funcionarios o de dueños o empleados de otras empresas. No lo  hacemos ni lo permitimos. Por tanto exigimos que otros no lo  hagan con nosotros.</a:t>
            </a:r>
            <a:endParaRPr sz="17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73660" marR="5080" lvl="0" indent="300355" algn="just" rtl="0">
              <a:lnSpc>
                <a:spcPct val="100000"/>
              </a:lnSpc>
              <a:spcBef>
                <a:spcPts val="635"/>
              </a:spcBef>
              <a:spcAft>
                <a:spcPts val="0"/>
              </a:spcAft>
              <a:buNone/>
            </a:pPr>
            <a:r>
              <a:rPr lang="en-US" sz="1700">
                <a:solidFill>
                  <a:schemeClr val="dk1"/>
                </a:solidFill>
                <a:latin typeface="Century Gothic" panose="020B0502020202020204"/>
                <a:ea typeface="Century Gothic" panose="020B0502020202020204"/>
                <a:cs typeface="Century Gothic" panose="020B0502020202020204"/>
                <a:sym typeface="Century Gothic" panose="020B0502020202020204"/>
              </a:rPr>
              <a:t>Los empleados de Vise no deberán acceder a este tipo de  ofrecimiento, No promovemos, lideramos ni justificamos el  soborno. Soborno se entiende como ofrecimiento de regalos,  préstamos, honorarios, propinas o algún beneficio a cualquier  persona, a modo de incentivo para actuar de forma contraria a  sus legítimos y correctos intereses.</a:t>
            </a:r>
            <a:endParaRPr sz="17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grpSp>
        <p:nvGrpSpPr>
          <p:cNvPr id="1831" name="Google Shape;1831;p122"/>
          <p:cNvGrpSpPr/>
          <p:nvPr/>
        </p:nvGrpSpPr>
        <p:grpSpPr>
          <a:xfrm>
            <a:off x="3143643" y="260646"/>
            <a:ext cx="8210133" cy="4601293"/>
            <a:chOff x="3143643" y="260646"/>
            <a:chExt cx="8210133" cy="4601293"/>
          </a:xfrm>
        </p:grpSpPr>
        <p:sp>
          <p:nvSpPr>
            <p:cNvPr id="1832" name="Google Shape;1832;p122"/>
            <p:cNvSpPr/>
            <p:nvPr/>
          </p:nvSpPr>
          <p:spPr>
            <a:xfrm>
              <a:off x="8315308" y="3356993"/>
              <a:ext cx="3038468" cy="1504946"/>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833" name="Google Shape;1833;p122"/>
            <p:cNvSpPr/>
            <p:nvPr/>
          </p:nvSpPr>
          <p:spPr>
            <a:xfrm>
              <a:off x="3143643" y="260646"/>
              <a:ext cx="6553200" cy="1057275"/>
            </a:xfrm>
            <a:custGeom>
              <a:avLst/>
              <a:gdLst/>
              <a:ahLst/>
              <a:cxnLst/>
              <a:rect l="l" t="t" r="r" b="b"/>
              <a:pathLst>
                <a:path w="6553200" h="1057275" extrusionOk="0">
                  <a:moveTo>
                    <a:pt x="6376612" y="1056725"/>
                  </a:moveTo>
                  <a:lnTo>
                    <a:pt x="0" y="1056725"/>
                  </a:lnTo>
                  <a:lnTo>
                    <a:pt x="24" y="176124"/>
                  </a:lnTo>
                  <a:lnTo>
                    <a:pt x="6316" y="129304"/>
                  </a:lnTo>
                  <a:lnTo>
                    <a:pt x="24070" y="87231"/>
                  </a:lnTo>
                  <a:lnTo>
                    <a:pt x="51609" y="51586"/>
                  </a:lnTo>
                  <a:lnTo>
                    <a:pt x="87254" y="24046"/>
                  </a:lnTo>
                  <a:lnTo>
                    <a:pt x="129327" y="6291"/>
                  </a:lnTo>
                  <a:lnTo>
                    <a:pt x="176149" y="0"/>
                  </a:lnTo>
                  <a:lnTo>
                    <a:pt x="6552761" y="0"/>
                  </a:lnTo>
                  <a:lnTo>
                    <a:pt x="6552736" y="880600"/>
                  </a:lnTo>
                  <a:lnTo>
                    <a:pt x="6546445" y="927422"/>
                  </a:lnTo>
                  <a:lnTo>
                    <a:pt x="6528691" y="969494"/>
                  </a:lnTo>
                  <a:lnTo>
                    <a:pt x="6501152" y="1005140"/>
                  </a:lnTo>
                  <a:lnTo>
                    <a:pt x="6465507" y="1032679"/>
                  </a:lnTo>
                  <a:lnTo>
                    <a:pt x="6423434" y="1050434"/>
                  </a:lnTo>
                  <a:lnTo>
                    <a:pt x="6376612" y="1056725"/>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834" name="Google Shape;1834;p122"/>
          <p:cNvSpPr txBox="1"/>
          <p:nvPr>
            <p:ph type="title"/>
          </p:nvPr>
        </p:nvSpPr>
        <p:spPr>
          <a:xfrm>
            <a:off x="3424395" y="487078"/>
            <a:ext cx="6094095" cy="45212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sz="2800">
                <a:solidFill>
                  <a:srgbClr val="FFFFFF"/>
                </a:solidFill>
                <a:latin typeface="Century Gothic" panose="020B0502020202020204"/>
                <a:ea typeface="Century Gothic" panose="020B0502020202020204"/>
                <a:cs typeface="Century Gothic" panose="020B0502020202020204"/>
                <a:sym typeface="Century Gothic" panose="020B0502020202020204"/>
              </a:rPr>
              <a:t>ANTICORRUPCIÓN Y ANTISOBORNO</a:t>
            </a:r>
            <a:endParaRPr sz="2800">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838" name="Shape 1838"/>
        <p:cNvGrpSpPr/>
        <p:nvPr/>
      </p:nvGrpSpPr>
      <p:grpSpPr>
        <a:xfrm>
          <a:off x="0" y="0"/>
          <a:ext cx="0" cy="0"/>
          <a:chOff x="0" y="0"/>
          <a:chExt cx="0" cy="0"/>
        </a:xfrm>
      </p:grpSpPr>
      <p:sp>
        <p:nvSpPr>
          <p:cNvPr id="1839" name="Google Shape;1839;p123"/>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840" name="Google Shape;1840;p123"/>
          <p:cNvSpPr txBox="1"/>
          <p:nvPr/>
        </p:nvSpPr>
        <p:spPr>
          <a:xfrm>
            <a:off x="1525117" y="2418982"/>
            <a:ext cx="9129395" cy="2929255"/>
          </a:xfrm>
          <a:prstGeom prst="rect">
            <a:avLst/>
          </a:prstGeom>
          <a:noFill/>
          <a:ln>
            <a:noFill/>
          </a:ln>
        </p:spPr>
        <p:txBody>
          <a:bodyPr spcFirstLastPara="1" wrap="square" lIns="0" tIns="15875" rIns="0" bIns="0" anchor="t" anchorCtr="0">
            <a:spAutoFit/>
          </a:bodyPr>
          <a:lstStyle/>
          <a:p>
            <a:pPr marL="12700" marR="5080" lvl="0" indent="0" algn="just" rtl="0">
              <a:lnSpc>
                <a:spcPct val="99000"/>
              </a:lnSpc>
              <a:spcBef>
                <a:spcPts val="0"/>
              </a:spcBef>
              <a:spcAft>
                <a:spcPts val="0"/>
              </a:spcAft>
              <a:buNone/>
            </a:pPr>
            <a:r>
              <a:rPr lang="en-US" sz="2400">
                <a:solidFill>
                  <a:schemeClr val="dk1"/>
                </a:solidFill>
                <a:latin typeface="Century Gothic" panose="020B0502020202020204"/>
                <a:ea typeface="Century Gothic" panose="020B0502020202020204"/>
                <a:cs typeface="Century Gothic" panose="020B0502020202020204"/>
                <a:sym typeface="Century Gothic" panose="020B0502020202020204"/>
              </a:rPr>
              <a:t>VISE Ltda., manifiesta su compromiso con el cumplimiento de  todas las leyes y compromisos aplicables. Esta política de  anticorrupción corporativa establece el marco de trabajo y  los principios generales para el cumplimiento anticorrupción  en la Compañía bajo los principios del Código de Ética. VISE  Ltda., declara cero tolerancia frente a cualquier conducta  que pueda considerarse como soborno o que sea de alguna  manera corrupta.</a:t>
            </a:r>
            <a:endParaRPr sz="24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1841" name="Google Shape;1841;p123"/>
          <p:cNvSpPr/>
          <p:nvPr/>
        </p:nvSpPr>
        <p:spPr>
          <a:xfrm>
            <a:off x="3143643" y="260646"/>
            <a:ext cx="6553200" cy="1057275"/>
          </a:xfrm>
          <a:custGeom>
            <a:avLst/>
            <a:gdLst/>
            <a:ahLst/>
            <a:cxnLst/>
            <a:rect l="l" t="t" r="r" b="b"/>
            <a:pathLst>
              <a:path w="6553200" h="1057275" extrusionOk="0">
                <a:moveTo>
                  <a:pt x="6376612" y="1056725"/>
                </a:moveTo>
                <a:lnTo>
                  <a:pt x="0" y="1056725"/>
                </a:lnTo>
                <a:lnTo>
                  <a:pt x="24" y="176124"/>
                </a:lnTo>
                <a:lnTo>
                  <a:pt x="6316" y="129304"/>
                </a:lnTo>
                <a:lnTo>
                  <a:pt x="24070" y="87231"/>
                </a:lnTo>
                <a:lnTo>
                  <a:pt x="51609" y="51586"/>
                </a:lnTo>
                <a:lnTo>
                  <a:pt x="87254" y="24046"/>
                </a:lnTo>
                <a:lnTo>
                  <a:pt x="129327" y="6291"/>
                </a:lnTo>
                <a:lnTo>
                  <a:pt x="176149" y="0"/>
                </a:lnTo>
                <a:lnTo>
                  <a:pt x="6552761" y="0"/>
                </a:lnTo>
                <a:lnTo>
                  <a:pt x="6552736" y="880600"/>
                </a:lnTo>
                <a:lnTo>
                  <a:pt x="6546445" y="927422"/>
                </a:lnTo>
                <a:lnTo>
                  <a:pt x="6528691" y="969494"/>
                </a:lnTo>
                <a:lnTo>
                  <a:pt x="6501152" y="1005140"/>
                </a:lnTo>
                <a:lnTo>
                  <a:pt x="6465507" y="1032679"/>
                </a:lnTo>
                <a:lnTo>
                  <a:pt x="6423434" y="1050434"/>
                </a:lnTo>
                <a:lnTo>
                  <a:pt x="6376612" y="1056725"/>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842" name="Google Shape;1842;p123"/>
          <p:cNvSpPr txBox="1"/>
          <p:nvPr>
            <p:ph type="title"/>
          </p:nvPr>
        </p:nvSpPr>
        <p:spPr>
          <a:xfrm>
            <a:off x="4022115" y="559085"/>
            <a:ext cx="4792345" cy="45212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sz="2800">
                <a:solidFill>
                  <a:srgbClr val="FFFFFF"/>
                </a:solidFill>
                <a:latin typeface="Century Gothic" panose="020B0502020202020204"/>
                <a:ea typeface="Century Gothic" panose="020B0502020202020204"/>
                <a:cs typeface="Century Gothic" panose="020B0502020202020204"/>
                <a:sym typeface="Century Gothic" panose="020B0502020202020204"/>
              </a:rPr>
              <a:t>POLÍTICA ANTICORRUPCIÓN</a:t>
            </a:r>
            <a:endParaRPr sz="2800">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81" name="Shape 181"/>
        <p:cNvGrpSpPr/>
        <p:nvPr/>
      </p:nvGrpSpPr>
      <p:grpSpPr>
        <a:xfrm>
          <a:off x="0" y="0"/>
          <a:ext cx="0" cy="0"/>
          <a:chOff x="0" y="0"/>
          <a:chExt cx="0" cy="0"/>
        </a:xfrm>
      </p:grpSpPr>
      <p:grpSp>
        <p:nvGrpSpPr>
          <p:cNvPr id="182" name="Google Shape;182;p13"/>
          <p:cNvGrpSpPr/>
          <p:nvPr/>
        </p:nvGrpSpPr>
        <p:grpSpPr>
          <a:xfrm>
            <a:off x="0" y="0"/>
            <a:ext cx="12191975" cy="6857986"/>
            <a:chOff x="0" y="0"/>
            <a:chExt cx="12191975" cy="6857986"/>
          </a:xfrm>
        </p:grpSpPr>
        <p:sp>
          <p:nvSpPr>
            <p:cNvPr id="183" name="Google Shape;183;p13"/>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84" name="Google Shape;184;p13"/>
            <p:cNvSpPr/>
            <p:nvPr/>
          </p:nvSpPr>
          <p:spPr>
            <a:xfrm>
              <a:off x="996388" y="1655626"/>
              <a:ext cx="10343204" cy="719513"/>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85" name="Google Shape;185;p13"/>
            <p:cNvSpPr/>
            <p:nvPr/>
          </p:nvSpPr>
          <p:spPr>
            <a:xfrm>
              <a:off x="1055437" y="1694676"/>
              <a:ext cx="10225405" cy="601980"/>
            </a:xfrm>
            <a:custGeom>
              <a:avLst/>
              <a:gdLst/>
              <a:ahLst/>
              <a:cxnLst/>
              <a:rect l="l" t="t" r="r" b="b"/>
              <a:pathLst>
                <a:path w="10225405" h="601980" extrusionOk="0">
                  <a:moveTo>
                    <a:pt x="10124889" y="601413"/>
                  </a:moveTo>
                  <a:lnTo>
                    <a:pt x="100237" y="601413"/>
                  </a:lnTo>
                  <a:lnTo>
                    <a:pt x="61220" y="593536"/>
                  </a:lnTo>
                  <a:lnTo>
                    <a:pt x="29358" y="572053"/>
                  </a:lnTo>
                  <a:lnTo>
                    <a:pt x="7877" y="540191"/>
                  </a:lnTo>
                  <a:lnTo>
                    <a:pt x="0" y="501173"/>
                  </a:lnTo>
                  <a:lnTo>
                    <a:pt x="0" y="100237"/>
                  </a:lnTo>
                  <a:lnTo>
                    <a:pt x="7877" y="61220"/>
                  </a:lnTo>
                  <a:lnTo>
                    <a:pt x="29358" y="29358"/>
                  </a:lnTo>
                  <a:lnTo>
                    <a:pt x="61220" y="7877"/>
                  </a:lnTo>
                  <a:lnTo>
                    <a:pt x="100237" y="0"/>
                  </a:lnTo>
                  <a:lnTo>
                    <a:pt x="10124889" y="0"/>
                  </a:lnTo>
                  <a:lnTo>
                    <a:pt x="10163242" y="7629"/>
                  </a:lnTo>
                  <a:lnTo>
                    <a:pt x="10195764" y="29357"/>
                  </a:lnTo>
                  <a:lnTo>
                    <a:pt x="10217489" y="61877"/>
                  </a:lnTo>
                  <a:lnTo>
                    <a:pt x="10225114" y="100237"/>
                  </a:lnTo>
                  <a:lnTo>
                    <a:pt x="10225114" y="501173"/>
                  </a:lnTo>
                  <a:lnTo>
                    <a:pt x="10217237" y="540191"/>
                  </a:lnTo>
                  <a:lnTo>
                    <a:pt x="10195758" y="572053"/>
                  </a:lnTo>
                  <a:lnTo>
                    <a:pt x="10163900" y="593536"/>
                  </a:lnTo>
                  <a:lnTo>
                    <a:pt x="10124889" y="601413"/>
                  </a:lnTo>
                  <a:close/>
                </a:path>
              </a:pathLst>
            </a:custGeom>
            <a:solidFill>
              <a:srgbClr val="365E88"/>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86" name="Google Shape;186;p13"/>
            <p:cNvSpPr/>
            <p:nvPr/>
          </p:nvSpPr>
          <p:spPr>
            <a:xfrm>
              <a:off x="1055437" y="1694676"/>
              <a:ext cx="10225405" cy="601980"/>
            </a:xfrm>
            <a:custGeom>
              <a:avLst/>
              <a:gdLst/>
              <a:ahLst/>
              <a:cxnLst/>
              <a:rect l="l" t="t" r="r" b="b"/>
              <a:pathLst>
                <a:path w="10225405" h="601980" extrusionOk="0">
                  <a:moveTo>
                    <a:pt x="0" y="100237"/>
                  </a:moveTo>
                  <a:lnTo>
                    <a:pt x="7877" y="61220"/>
                  </a:lnTo>
                  <a:lnTo>
                    <a:pt x="29358" y="29358"/>
                  </a:lnTo>
                  <a:lnTo>
                    <a:pt x="61220" y="7877"/>
                  </a:lnTo>
                  <a:lnTo>
                    <a:pt x="100237" y="0"/>
                  </a:lnTo>
                  <a:lnTo>
                    <a:pt x="10124889" y="0"/>
                  </a:lnTo>
                  <a:lnTo>
                    <a:pt x="10163242" y="7629"/>
                  </a:lnTo>
                  <a:lnTo>
                    <a:pt x="10195764" y="29357"/>
                  </a:lnTo>
                  <a:lnTo>
                    <a:pt x="10217489" y="61877"/>
                  </a:lnTo>
                  <a:lnTo>
                    <a:pt x="10225114" y="100237"/>
                  </a:lnTo>
                  <a:lnTo>
                    <a:pt x="10225114" y="501173"/>
                  </a:lnTo>
                  <a:lnTo>
                    <a:pt x="10217237" y="540191"/>
                  </a:lnTo>
                  <a:lnTo>
                    <a:pt x="10195758" y="572053"/>
                  </a:lnTo>
                  <a:lnTo>
                    <a:pt x="10163900" y="593536"/>
                  </a:lnTo>
                  <a:lnTo>
                    <a:pt x="10124889" y="601413"/>
                  </a:lnTo>
                  <a:lnTo>
                    <a:pt x="100237" y="601413"/>
                  </a:lnTo>
                  <a:lnTo>
                    <a:pt x="61220" y="593536"/>
                  </a:lnTo>
                  <a:lnTo>
                    <a:pt x="29358" y="572053"/>
                  </a:lnTo>
                  <a:lnTo>
                    <a:pt x="7877" y="540191"/>
                  </a:lnTo>
                  <a:lnTo>
                    <a:pt x="0" y="501173"/>
                  </a:lnTo>
                  <a:lnTo>
                    <a:pt x="0" y="100237"/>
                  </a:lnTo>
                  <a:close/>
                </a:path>
              </a:pathLst>
            </a:custGeom>
            <a:noFill/>
            <a:ln w="380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87" name="Google Shape;187;p13"/>
          <p:cNvSpPr txBox="1"/>
          <p:nvPr/>
        </p:nvSpPr>
        <p:spPr>
          <a:xfrm>
            <a:off x="1109409" y="1827767"/>
            <a:ext cx="2607945" cy="29972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800" b="1">
                <a:solidFill>
                  <a:srgbClr val="FFFFFF"/>
                </a:solidFill>
                <a:latin typeface="Century Gothic" panose="020B0502020202020204"/>
                <a:ea typeface="Century Gothic" panose="020B0502020202020204"/>
                <a:cs typeface="Century Gothic" panose="020B0502020202020204"/>
                <a:sym typeface="Century Gothic" panose="020B0502020202020204"/>
              </a:rPr>
              <a:t>Mejoramiento continuo</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188" name="Google Shape;188;p13"/>
          <p:cNvSpPr txBox="1"/>
          <p:nvPr/>
        </p:nvSpPr>
        <p:spPr>
          <a:xfrm>
            <a:off x="1328446" y="2597468"/>
            <a:ext cx="9846945" cy="3263900"/>
          </a:xfrm>
          <a:prstGeom prst="rect">
            <a:avLst/>
          </a:prstGeom>
          <a:noFill/>
          <a:ln>
            <a:noFill/>
          </a:ln>
        </p:spPr>
        <p:txBody>
          <a:bodyPr spcFirstLastPara="1" wrap="square" lIns="0" tIns="31750" rIns="0" bIns="0" anchor="t" anchorCtr="0">
            <a:spAutoFit/>
          </a:bodyPr>
          <a:lstStyle/>
          <a:p>
            <a:pPr marL="12700" marR="0" lvl="0" indent="0" algn="l" rtl="0">
              <a:lnSpc>
                <a:spcPct val="100000"/>
              </a:lnSpc>
              <a:spcBef>
                <a:spcPts val="0"/>
              </a:spcBef>
              <a:spcAft>
                <a:spcPts val="0"/>
              </a:spcAft>
              <a:buNone/>
            </a:pPr>
            <a:r>
              <a:rPr lang="en-US" sz="1500">
                <a:solidFill>
                  <a:schemeClr val="dk1"/>
                </a:solidFill>
                <a:latin typeface="Arial" panose="020B0604020202020204"/>
                <a:ea typeface="Arial" panose="020B0604020202020204"/>
                <a:cs typeface="Arial" panose="020B0604020202020204"/>
                <a:sym typeface="Arial" panose="020B0604020202020204"/>
              </a:rPr>
              <a:t>•• </a:t>
            </a:r>
            <a:r>
              <a:rPr lang="en-US" sz="1500">
                <a:solidFill>
                  <a:schemeClr val="dk1"/>
                </a:solidFill>
                <a:latin typeface="Century Gothic" panose="020B0502020202020204"/>
                <a:ea typeface="Century Gothic" panose="020B0502020202020204"/>
                <a:cs typeface="Century Gothic" panose="020B0502020202020204"/>
                <a:sym typeface="Century Gothic" panose="020B0502020202020204"/>
              </a:rPr>
              <a:t>Mantener el crecimiento sostenible de la organización</a:t>
            </a:r>
            <a:endParaRPr sz="15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65100" marR="6985" lvl="0" indent="-153035" algn="l" rtl="0">
              <a:lnSpc>
                <a:spcPct val="110000"/>
              </a:lnSpc>
              <a:spcBef>
                <a:spcPts val="330"/>
              </a:spcBef>
              <a:spcAft>
                <a:spcPts val="0"/>
              </a:spcAft>
              <a:buNone/>
            </a:pPr>
            <a:r>
              <a:rPr lang="en-US" sz="1500">
                <a:solidFill>
                  <a:schemeClr val="dk1"/>
                </a:solidFill>
                <a:latin typeface="Arial" panose="020B0604020202020204"/>
                <a:ea typeface="Arial" panose="020B0604020202020204"/>
                <a:cs typeface="Arial" panose="020B0604020202020204"/>
                <a:sym typeface="Arial" panose="020B0604020202020204"/>
              </a:rPr>
              <a:t>•• </a:t>
            </a:r>
            <a:r>
              <a:rPr lang="en-US" sz="1500">
                <a:solidFill>
                  <a:schemeClr val="dk1"/>
                </a:solidFill>
                <a:latin typeface="Century Gothic" panose="020B0502020202020204"/>
                <a:ea typeface="Century Gothic" panose="020B0502020202020204"/>
                <a:cs typeface="Century Gothic" panose="020B0502020202020204"/>
                <a:sym typeface="Century Gothic" panose="020B0502020202020204"/>
              </a:rPr>
              <a:t>Gestionar los riesgos ocupacionales derivados de nuestra actividad a través de su identificación,  evaluación y control.</a:t>
            </a:r>
            <a:endParaRPr sz="15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65100" marR="10160" lvl="0" indent="-153035" algn="l" rtl="0">
              <a:lnSpc>
                <a:spcPct val="110000"/>
              </a:lnSpc>
              <a:spcBef>
                <a:spcPts val="300"/>
              </a:spcBef>
              <a:spcAft>
                <a:spcPts val="0"/>
              </a:spcAft>
              <a:buNone/>
            </a:pPr>
            <a:r>
              <a:rPr lang="en-US" sz="1500">
                <a:solidFill>
                  <a:schemeClr val="dk1"/>
                </a:solidFill>
                <a:latin typeface="Arial" panose="020B0604020202020204"/>
                <a:ea typeface="Arial" panose="020B0604020202020204"/>
                <a:cs typeface="Arial" panose="020B0604020202020204"/>
                <a:sym typeface="Arial" panose="020B0604020202020204"/>
              </a:rPr>
              <a:t>•• </a:t>
            </a:r>
            <a:r>
              <a:rPr lang="en-US" sz="1500">
                <a:solidFill>
                  <a:schemeClr val="dk1"/>
                </a:solidFill>
                <a:latin typeface="Century Gothic" panose="020B0502020202020204"/>
                <a:ea typeface="Century Gothic" panose="020B0502020202020204"/>
                <a:cs typeface="Century Gothic" panose="020B0502020202020204"/>
                <a:sym typeface="Century Gothic" panose="020B0502020202020204"/>
              </a:rPr>
              <a:t>Gestionar e implementar estrategias en salud, seguridad en el trabajo y ambiente con el fin de prevenir  incidentes y enfermedades laborales.</a:t>
            </a:r>
            <a:endParaRPr sz="15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0" lvl="0" indent="0" algn="l" rtl="0">
              <a:lnSpc>
                <a:spcPct val="100000"/>
              </a:lnSpc>
              <a:spcBef>
                <a:spcPts val="120"/>
              </a:spcBef>
              <a:spcAft>
                <a:spcPts val="0"/>
              </a:spcAft>
              <a:buNone/>
            </a:pPr>
            <a:r>
              <a:rPr lang="en-US" sz="1500">
                <a:solidFill>
                  <a:schemeClr val="dk1"/>
                </a:solidFill>
                <a:latin typeface="Arial" panose="020B0604020202020204"/>
                <a:ea typeface="Arial" panose="020B0604020202020204"/>
                <a:cs typeface="Arial" panose="020B0604020202020204"/>
                <a:sym typeface="Arial" panose="020B0604020202020204"/>
              </a:rPr>
              <a:t>•• </a:t>
            </a:r>
            <a:r>
              <a:rPr lang="en-US" sz="1500">
                <a:solidFill>
                  <a:schemeClr val="dk1"/>
                </a:solidFill>
                <a:latin typeface="Century Gothic" panose="020B0502020202020204"/>
                <a:ea typeface="Century Gothic" panose="020B0502020202020204"/>
                <a:cs typeface="Century Gothic" panose="020B0502020202020204"/>
                <a:sym typeface="Century Gothic" panose="020B0502020202020204"/>
              </a:rPr>
              <a:t>Fortalecer las alianzas en materia de seguridad con autoridades locales y extranjeras.</a:t>
            </a:r>
            <a:endParaRPr sz="15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65100" marR="10160" lvl="0" indent="-153035" algn="l" rtl="0">
              <a:lnSpc>
                <a:spcPct val="110000"/>
              </a:lnSpc>
              <a:spcBef>
                <a:spcPts val="330"/>
              </a:spcBef>
              <a:spcAft>
                <a:spcPts val="0"/>
              </a:spcAft>
              <a:buNone/>
            </a:pPr>
            <a:r>
              <a:rPr lang="en-US" sz="1500">
                <a:solidFill>
                  <a:schemeClr val="dk1"/>
                </a:solidFill>
                <a:latin typeface="Arial" panose="020B0604020202020204"/>
                <a:ea typeface="Arial" panose="020B0604020202020204"/>
                <a:cs typeface="Arial" panose="020B0604020202020204"/>
                <a:sym typeface="Arial" panose="020B0604020202020204"/>
              </a:rPr>
              <a:t>•• </a:t>
            </a:r>
            <a:r>
              <a:rPr lang="en-US" sz="1500">
                <a:solidFill>
                  <a:schemeClr val="dk1"/>
                </a:solidFill>
                <a:latin typeface="Century Gothic" panose="020B0502020202020204"/>
                <a:ea typeface="Century Gothic" panose="020B0502020202020204"/>
                <a:cs typeface="Century Gothic" panose="020B0502020202020204"/>
                <a:sym typeface="Century Gothic" panose="020B0502020202020204"/>
              </a:rPr>
              <a:t>Asegurar la idoneidad y confiabilidad de todos los participantes en nuestra operación (grupos de  interés)</a:t>
            </a:r>
            <a:endParaRPr sz="15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65100" marR="17145" lvl="0" indent="-153035" algn="l" rtl="0">
              <a:lnSpc>
                <a:spcPct val="110000"/>
              </a:lnSpc>
              <a:spcBef>
                <a:spcPts val="300"/>
              </a:spcBef>
              <a:spcAft>
                <a:spcPts val="0"/>
              </a:spcAft>
              <a:buNone/>
            </a:pPr>
            <a:r>
              <a:rPr lang="en-US" sz="1500">
                <a:solidFill>
                  <a:schemeClr val="dk1"/>
                </a:solidFill>
                <a:latin typeface="Arial" panose="020B0604020202020204"/>
                <a:ea typeface="Arial" panose="020B0604020202020204"/>
                <a:cs typeface="Arial" panose="020B0604020202020204"/>
                <a:sym typeface="Arial" panose="020B0604020202020204"/>
              </a:rPr>
              <a:t>•• </a:t>
            </a:r>
            <a:r>
              <a:rPr lang="en-US" sz="1500">
                <a:solidFill>
                  <a:schemeClr val="dk1"/>
                </a:solidFill>
                <a:latin typeface="Century Gothic" panose="020B0502020202020204"/>
                <a:ea typeface="Century Gothic" panose="020B0502020202020204"/>
                <a:cs typeface="Century Gothic" panose="020B0502020202020204"/>
                <a:sym typeface="Century Gothic" panose="020B0502020202020204"/>
              </a:rPr>
              <a:t>Disminuir el consumo de recursos naturales garantizando su uso racional a través del mejoramiento  continuo de nuestro sistema de gestión.</a:t>
            </a:r>
            <a:endParaRPr sz="15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65100" marR="17780" lvl="0" indent="-153035" algn="l" rtl="0">
              <a:lnSpc>
                <a:spcPct val="110000"/>
              </a:lnSpc>
              <a:spcBef>
                <a:spcPts val="300"/>
              </a:spcBef>
              <a:spcAft>
                <a:spcPts val="0"/>
              </a:spcAft>
              <a:buNone/>
            </a:pPr>
            <a:r>
              <a:rPr lang="en-US" sz="1500">
                <a:solidFill>
                  <a:schemeClr val="dk1"/>
                </a:solidFill>
                <a:latin typeface="Arial" panose="020B0604020202020204"/>
                <a:ea typeface="Arial" panose="020B0604020202020204"/>
                <a:cs typeface="Arial" panose="020B0604020202020204"/>
                <a:sym typeface="Arial" panose="020B0604020202020204"/>
              </a:rPr>
              <a:t>•• </a:t>
            </a:r>
            <a:r>
              <a:rPr lang="en-US" sz="1500">
                <a:solidFill>
                  <a:schemeClr val="dk1"/>
                </a:solidFill>
                <a:latin typeface="Century Gothic" panose="020B0502020202020204"/>
                <a:ea typeface="Century Gothic" panose="020B0502020202020204"/>
                <a:cs typeface="Century Gothic" panose="020B0502020202020204"/>
                <a:sym typeface="Century Gothic" panose="020B0502020202020204"/>
              </a:rPr>
              <a:t>Controlar y mitigar la contaminación generada por la generación de residuos y emisiones atmosféricas  resultantes de la prestación del servicio de vigilancia privada.</a:t>
            </a:r>
            <a:endParaRPr sz="15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65100" marR="5080" lvl="0" indent="-153035" algn="l" rtl="0">
              <a:lnSpc>
                <a:spcPct val="110000"/>
              </a:lnSpc>
              <a:spcBef>
                <a:spcPts val="300"/>
              </a:spcBef>
              <a:spcAft>
                <a:spcPts val="0"/>
              </a:spcAft>
              <a:buNone/>
            </a:pPr>
            <a:r>
              <a:rPr lang="en-US" sz="1500">
                <a:solidFill>
                  <a:schemeClr val="dk1"/>
                </a:solidFill>
                <a:latin typeface="Arial" panose="020B0604020202020204"/>
                <a:ea typeface="Arial" panose="020B0604020202020204"/>
                <a:cs typeface="Arial" panose="020B0604020202020204"/>
                <a:sym typeface="Arial" panose="020B0604020202020204"/>
              </a:rPr>
              <a:t>•• </a:t>
            </a:r>
            <a:r>
              <a:rPr lang="en-US" sz="1500">
                <a:solidFill>
                  <a:schemeClr val="dk1"/>
                </a:solidFill>
                <a:latin typeface="Century Gothic" panose="020B0502020202020204"/>
                <a:ea typeface="Century Gothic" panose="020B0502020202020204"/>
                <a:cs typeface="Century Gothic" panose="020B0502020202020204"/>
                <a:sym typeface="Century Gothic" panose="020B0502020202020204"/>
              </a:rPr>
              <a:t>Prevenir y gestionar los impactos ambientales negativos, derivados de la prestación del servicio  de vigilancia y seguridad privada, dando cumplimiento a la normatividad legal vigente.</a:t>
            </a:r>
            <a:endParaRPr sz="15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189" name="Google Shape;189;p13"/>
          <p:cNvSpPr/>
          <p:nvPr/>
        </p:nvSpPr>
        <p:spPr>
          <a:xfrm>
            <a:off x="3143643" y="404664"/>
            <a:ext cx="6553200" cy="913130"/>
          </a:xfrm>
          <a:custGeom>
            <a:avLst/>
            <a:gdLst/>
            <a:ahLst/>
            <a:cxnLst/>
            <a:rect l="l" t="t" r="r" b="b"/>
            <a:pathLst>
              <a:path w="6553200" h="913130" extrusionOk="0">
                <a:moveTo>
                  <a:pt x="6400612" y="912708"/>
                </a:moveTo>
                <a:lnTo>
                  <a:pt x="0" y="912708"/>
                </a:lnTo>
                <a:lnTo>
                  <a:pt x="24" y="152119"/>
                </a:lnTo>
                <a:lnTo>
                  <a:pt x="7779" y="104037"/>
                </a:lnTo>
                <a:lnTo>
                  <a:pt x="29373" y="62279"/>
                </a:lnTo>
                <a:lnTo>
                  <a:pt x="62303" y="29349"/>
                </a:lnTo>
                <a:lnTo>
                  <a:pt x="104063" y="7755"/>
                </a:lnTo>
                <a:lnTo>
                  <a:pt x="152149" y="0"/>
                </a:lnTo>
                <a:lnTo>
                  <a:pt x="6552761" y="0"/>
                </a:lnTo>
                <a:lnTo>
                  <a:pt x="6552736" y="760588"/>
                </a:lnTo>
                <a:lnTo>
                  <a:pt x="6544982" y="808670"/>
                </a:lnTo>
                <a:lnTo>
                  <a:pt x="6523388" y="850429"/>
                </a:lnTo>
                <a:lnTo>
                  <a:pt x="6490458" y="883358"/>
                </a:lnTo>
                <a:lnTo>
                  <a:pt x="6448698" y="904953"/>
                </a:lnTo>
                <a:lnTo>
                  <a:pt x="6400612" y="91270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90" name="Google Shape;190;p13"/>
          <p:cNvSpPr txBox="1"/>
          <p:nvPr>
            <p:ph type="title"/>
          </p:nvPr>
        </p:nvSpPr>
        <p:spPr>
          <a:xfrm>
            <a:off x="4512828" y="645799"/>
            <a:ext cx="3407410" cy="39116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OBJETIVOS DE GESTIÓN</a:t>
            </a:r>
            <a:endParaRPr 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846" name="Shape 1846"/>
        <p:cNvGrpSpPr/>
        <p:nvPr/>
      </p:nvGrpSpPr>
      <p:grpSpPr>
        <a:xfrm>
          <a:off x="0" y="0"/>
          <a:ext cx="0" cy="0"/>
          <a:chOff x="0" y="0"/>
          <a:chExt cx="0" cy="0"/>
        </a:xfrm>
      </p:grpSpPr>
      <p:sp>
        <p:nvSpPr>
          <p:cNvPr id="1847" name="Google Shape;1847;p124"/>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848" name="Google Shape;1848;p124"/>
          <p:cNvSpPr txBox="1"/>
          <p:nvPr/>
        </p:nvSpPr>
        <p:spPr>
          <a:xfrm>
            <a:off x="1477899" y="1579660"/>
            <a:ext cx="9248775" cy="1399540"/>
          </a:xfrm>
          <a:prstGeom prst="rect">
            <a:avLst/>
          </a:prstGeom>
          <a:noFill/>
          <a:ln>
            <a:noFill/>
          </a:ln>
        </p:spPr>
        <p:txBody>
          <a:bodyPr spcFirstLastPara="1" wrap="square" lIns="0" tIns="12050" rIns="0" bIns="0" anchor="t" anchorCtr="0">
            <a:spAutoFit/>
          </a:bodyPr>
          <a:lstStyle/>
          <a:p>
            <a:pPr marL="12700" marR="5080" lvl="0" indent="0" algn="just" rtl="0">
              <a:lnSpc>
                <a:spcPct val="100000"/>
              </a:lnSpc>
              <a:spcBef>
                <a:spcPts val="0"/>
              </a:spcBef>
              <a:spcAft>
                <a:spcPts val="0"/>
              </a:spcAft>
              <a:buNone/>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Teniendo en cuenta que los proveedores suministran bienes y servicios de diversa  naturaleza y que conforme a ello se hace necesario diseñar un mecanismo de  evaluación que nos permita identificar los controles necesarios y adecuados a  cada uno, hemos definido una matriz de calificación en la que se han establecido  cuatro criterios así:</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1850" name="Google Shape;1850;p124"/>
          <p:cNvSpPr txBox="1"/>
          <p:nvPr/>
        </p:nvSpPr>
        <p:spPr>
          <a:xfrm>
            <a:off x="996345" y="3206270"/>
            <a:ext cx="6831000" cy="3313430"/>
          </a:xfrm>
          <a:prstGeom prst="rect">
            <a:avLst/>
          </a:prstGeom>
          <a:noFill/>
          <a:ln>
            <a:noFill/>
          </a:ln>
        </p:spPr>
        <p:txBody>
          <a:bodyPr spcFirstLastPara="1" wrap="square" lIns="0" tIns="79375" rIns="0" bIns="0" anchor="t" anchorCtr="0">
            <a:spAutoFit/>
          </a:bodyPr>
          <a:lstStyle/>
          <a:p>
            <a:pPr marL="383540" marR="0" lvl="0" indent="-370840" algn="l" rtl="0">
              <a:lnSpc>
                <a:spcPct val="100000"/>
              </a:lnSpc>
              <a:spcBef>
                <a:spcPts val="0"/>
              </a:spcBef>
              <a:spcAft>
                <a:spcPts val="0"/>
              </a:spcAft>
              <a:buClr>
                <a:schemeClr val="dk1"/>
              </a:buClr>
              <a:buSzPts val="3204"/>
              <a:buFont typeface="Arial" panose="020B0604020202020204"/>
              <a:buChar char="•"/>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Afectación a la Calidad en el servicio,</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383540" marR="0" lvl="0" indent="-370840" algn="l" rtl="0">
              <a:lnSpc>
                <a:spcPct val="100000"/>
              </a:lnSpc>
              <a:spcBef>
                <a:spcPts val="2340"/>
              </a:spcBef>
              <a:spcAft>
                <a:spcPts val="0"/>
              </a:spcAft>
              <a:buClr>
                <a:schemeClr val="dk1"/>
              </a:buClr>
              <a:buSzPts val="3204"/>
              <a:buFont typeface="Arial" panose="020B0604020202020204"/>
              <a:buChar char="•"/>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La Seguridad y salud de nuestros trabajadores,</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383540" marR="0" lvl="0" indent="-370840" algn="l" rtl="0">
              <a:lnSpc>
                <a:spcPct val="100000"/>
              </a:lnSpc>
              <a:spcBef>
                <a:spcPts val="2340"/>
              </a:spcBef>
              <a:spcAft>
                <a:spcPts val="0"/>
              </a:spcAft>
              <a:buClr>
                <a:schemeClr val="dk1"/>
              </a:buClr>
              <a:buSzPts val="3204"/>
              <a:buFont typeface="Arial" panose="020B0604020202020204"/>
              <a:buChar char="•"/>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El impacto al medio ambiente y</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446405" marR="0" lvl="0" indent="-434340" algn="l" rtl="0">
              <a:lnSpc>
                <a:spcPct val="100000"/>
              </a:lnSpc>
              <a:spcBef>
                <a:spcPts val="2340"/>
              </a:spcBef>
              <a:spcAft>
                <a:spcPts val="0"/>
              </a:spcAft>
              <a:buClr>
                <a:schemeClr val="dk1"/>
              </a:buClr>
              <a:buSzPts val="3204"/>
              <a:buFont typeface="Arial" panose="020B0604020202020204"/>
              <a:buChar char="•"/>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La seguridad de nuestras operaciones</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383540" marR="5080" lvl="0" indent="-370840" algn="l" rtl="0">
              <a:lnSpc>
                <a:spcPct val="117000"/>
              </a:lnSpc>
              <a:spcBef>
                <a:spcPts val="1985"/>
              </a:spcBef>
              <a:spcAft>
                <a:spcPts val="0"/>
              </a:spcAft>
              <a:buClr>
                <a:schemeClr val="dk1"/>
              </a:buClr>
              <a:buSzPts val="3204"/>
              <a:buFont typeface="Arial" panose="020B0604020202020204"/>
              <a:buChar char="•"/>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Cada	dos	años	se	solicita	a	los proveedores </a:t>
            </a:r>
            <a:r>
              <a:rPr lang="es-ES" alt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la actualización de la </a:t>
            </a: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 información registrada,</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1851" name="Google Shape;1851;p124"/>
          <p:cNvSpPr/>
          <p:nvPr/>
        </p:nvSpPr>
        <p:spPr>
          <a:xfrm>
            <a:off x="3143643" y="260646"/>
            <a:ext cx="6553200" cy="1057275"/>
          </a:xfrm>
          <a:custGeom>
            <a:avLst/>
            <a:gdLst/>
            <a:ahLst/>
            <a:cxnLst/>
            <a:rect l="l" t="t" r="r" b="b"/>
            <a:pathLst>
              <a:path w="6553200" h="1057275" extrusionOk="0">
                <a:moveTo>
                  <a:pt x="6376612" y="1056725"/>
                </a:moveTo>
                <a:lnTo>
                  <a:pt x="0" y="1056725"/>
                </a:lnTo>
                <a:lnTo>
                  <a:pt x="24" y="176124"/>
                </a:lnTo>
                <a:lnTo>
                  <a:pt x="6316" y="129304"/>
                </a:lnTo>
                <a:lnTo>
                  <a:pt x="24070" y="87231"/>
                </a:lnTo>
                <a:lnTo>
                  <a:pt x="51609" y="51586"/>
                </a:lnTo>
                <a:lnTo>
                  <a:pt x="87254" y="24046"/>
                </a:lnTo>
                <a:lnTo>
                  <a:pt x="129327" y="6291"/>
                </a:lnTo>
                <a:lnTo>
                  <a:pt x="176149" y="0"/>
                </a:lnTo>
                <a:lnTo>
                  <a:pt x="6552761" y="0"/>
                </a:lnTo>
                <a:lnTo>
                  <a:pt x="6552736" y="880600"/>
                </a:lnTo>
                <a:lnTo>
                  <a:pt x="6546445" y="927422"/>
                </a:lnTo>
                <a:lnTo>
                  <a:pt x="6528691" y="969494"/>
                </a:lnTo>
                <a:lnTo>
                  <a:pt x="6501152" y="1005140"/>
                </a:lnTo>
                <a:lnTo>
                  <a:pt x="6465507" y="1032679"/>
                </a:lnTo>
                <a:lnTo>
                  <a:pt x="6423434" y="1050434"/>
                </a:lnTo>
                <a:lnTo>
                  <a:pt x="6376612" y="1056725"/>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852" name="Google Shape;1852;p124"/>
          <p:cNvSpPr txBox="1"/>
          <p:nvPr>
            <p:ph type="title"/>
          </p:nvPr>
        </p:nvSpPr>
        <p:spPr>
          <a:xfrm>
            <a:off x="4128363" y="539225"/>
            <a:ext cx="4578985" cy="45212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sz="2800">
                <a:solidFill>
                  <a:srgbClr val="FFFFFF"/>
                </a:solidFill>
                <a:latin typeface="Century Gothic" panose="020B0502020202020204"/>
                <a:ea typeface="Century Gothic" panose="020B0502020202020204"/>
                <a:cs typeface="Century Gothic" panose="020B0502020202020204"/>
                <a:sym typeface="Century Gothic" panose="020B0502020202020204"/>
              </a:rPr>
              <a:t>GESTIÓN DE PROVEEDORES</a:t>
            </a:r>
            <a:endParaRPr sz="2800">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856" name="Shape 1856"/>
        <p:cNvGrpSpPr/>
        <p:nvPr/>
      </p:nvGrpSpPr>
      <p:grpSpPr>
        <a:xfrm>
          <a:off x="0" y="0"/>
          <a:ext cx="0" cy="0"/>
          <a:chOff x="0" y="0"/>
          <a:chExt cx="0" cy="0"/>
        </a:xfrm>
      </p:grpSpPr>
      <p:sp>
        <p:nvSpPr>
          <p:cNvPr id="1857" name="Google Shape;1857;p125"/>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858" name="Google Shape;1858;p125"/>
          <p:cNvSpPr txBox="1"/>
          <p:nvPr/>
        </p:nvSpPr>
        <p:spPr>
          <a:xfrm>
            <a:off x="679804" y="1287383"/>
            <a:ext cx="10538460" cy="5183505"/>
          </a:xfrm>
          <a:prstGeom prst="rect">
            <a:avLst/>
          </a:prstGeom>
          <a:noFill/>
          <a:ln>
            <a:noFill/>
          </a:ln>
        </p:spPr>
        <p:txBody>
          <a:bodyPr spcFirstLastPara="1" wrap="square" lIns="0" tIns="12700" rIns="0" bIns="0" anchor="t" anchorCtr="0">
            <a:spAutoFit/>
          </a:bodyPr>
          <a:lstStyle/>
          <a:p>
            <a:pPr marL="383540" marR="14605" lvl="0" indent="-370840" algn="just" rtl="0">
              <a:lnSpc>
                <a:spcPct val="119000"/>
              </a:lnSpc>
              <a:spcBef>
                <a:spcPts val="0"/>
              </a:spcBef>
              <a:spcAft>
                <a:spcPts val="0"/>
              </a:spcAft>
              <a:buClr>
                <a:schemeClr val="dk1"/>
              </a:buClr>
              <a:buSzPts val="3196"/>
              <a:buFont typeface="Arial" panose="020B0604020202020204"/>
              <a:buChar char="•"/>
            </a:pPr>
            <a:r>
              <a:rPr lang="en-US" sz="1700">
                <a:solidFill>
                  <a:schemeClr val="dk1"/>
                </a:solidFill>
                <a:latin typeface="Century Gothic" panose="020B0502020202020204"/>
                <a:ea typeface="Century Gothic" panose="020B0502020202020204"/>
                <a:cs typeface="Century Gothic" panose="020B0502020202020204"/>
                <a:sym typeface="Century Gothic" panose="020B0502020202020204"/>
              </a:rPr>
              <a:t>Cada dos años se realizan visitas de seguimiento con el fin de verificar que continúan siendo  aptos para el suministro y/o la prestación de servicio requerida por la organización.</a:t>
            </a:r>
            <a:endParaRPr sz="17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383540" marR="5080" lvl="0" indent="-370840" algn="just" rtl="0">
              <a:lnSpc>
                <a:spcPct val="109000"/>
              </a:lnSpc>
              <a:spcBef>
                <a:spcPts val="1880"/>
              </a:spcBef>
              <a:spcAft>
                <a:spcPts val="0"/>
              </a:spcAft>
              <a:buClr>
                <a:schemeClr val="dk1"/>
              </a:buClr>
              <a:buSzPts val="3196"/>
              <a:buFont typeface="Arial" panose="020B0604020202020204"/>
              <a:buChar char="•"/>
            </a:pPr>
            <a:r>
              <a:rPr lang="en-US" sz="1700">
                <a:solidFill>
                  <a:schemeClr val="dk1"/>
                </a:solidFill>
                <a:latin typeface="Century Gothic" panose="020B0502020202020204"/>
                <a:ea typeface="Century Gothic" panose="020B0502020202020204"/>
                <a:cs typeface="Century Gothic" panose="020B0502020202020204"/>
                <a:sym typeface="Century Gothic" panose="020B0502020202020204"/>
              </a:rPr>
              <a:t>Las visitas a los proveedores son realizadas por el personal que interactúa directamente con los  servicios o bienes suministrados por el proveedor, para los proveedores con alto impacto se  realizará cada año (1) y para los proveedores de Mediano y bajo impacto cada tres (3) años.</a:t>
            </a:r>
            <a:endParaRPr sz="17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383540" marR="12700" lvl="0" indent="-370840" algn="just" rtl="0">
              <a:lnSpc>
                <a:spcPct val="119000"/>
              </a:lnSpc>
              <a:spcBef>
                <a:spcPts val="1690"/>
              </a:spcBef>
              <a:spcAft>
                <a:spcPts val="0"/>
              </a:spcAft>
              <a:buClr>
                <a:schemeClr val="dk1"/>
              </a:buClr>
              <a:buSzPts val="3196"/>
              <a:buFont typeface="Arial" panose="020B0604020202020204"/>
              <a:buChar char="•"/>
            </a:pPr>
            <a:r>
              <a:rPr lang="en-US" sz="1700">
                <a:solidFill>
                  <a:schemeClr val="dk1"/>
                </a:solidFill>
                <a:latin typeface="Century Gothic" panose="020B0502020202020204"/>
                <a:ea typeface="Century Gothic" panose="020B0502020202020204"/>
                <a:cs typeface="Century Gothic" panose="020B0502020202020204"/>
                <a:sym typeface="Century Gothic" panose="020B0502020202020204"/>
              </a:rPr>
              <a:t>Anualmente se lleva a cabo una verificación de seguridad a aquellos proveedores calificados  en nivel alto, esta verificación incluye una visita de seguimiento y el análisis de antecedentes.</a:t>
            </a:r>
            <a:endParaRPr sz="17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383540" marR="7620" lvl="0" indent="-370840" algn="just" rtl="0">
              <a:lnSpc>
                <a:spcPct val="119000"/>
              </a:lnSpc>
              <a:spcBef>
                <a:spcPts val="1685"/>
              </a:spcBef>
              <a:spcAft>
                <a:spcPts val="0"/>
              </a:spcAft>
              <a:buClr>
                <a:schemeClr val="dk1"/>
              </a:buClr>
              <a:buSzPts val="3196"/>
              <a:buFont typeface="Arial" panose="020B0604020202020204"/>
              <a:buChar char="•"/>
            </a:pPr>
            <a:r>
              <a:rPr lang="en-US" sz="1700">
                <a:solidFill>
                  <a:schemeClr val="dk1"/>
                </a:solidFill>
                <a:latin typeface="Century Gothic" panose="020B0502020202020204"/>
                <a:ea typeface="Century Gothic" panose="020B0502020202020204"/>
                <a:cs typeface="Century Gothic" panose="020B0502020202020204"/>
                <a:sym typeface="Century Gothic" panose="020B0502020202020204"/>
              </a:rPr>
              <a:t>Conforme a lo anterior la organización establece que, adicionalmente a la verificación de  rutina, de presentarse denuncias, sospechas o reportes documentados que generen una duda</a:t>
            </a:r>
            <a:endParaRPr sz="17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383540" marR="8255" lvl="0" indent="0" algn="just" rtl="0">
              <a:lnSpc>
                <a:spcPct val="119000"/>
              </a:lnSpc>
              <a:spcBef>
                <a:spcPts val="70"/>
              </a:spcBef>
              <a:spcAft>
                <a:spcPts val="0"/>
              </a:spcAft>
              <a:buNone/>
            </a:pPr>
            <a:r>
              <a:rPr lang="en-US" sz="1700">
                <a:solidFill>
                  <a:schemeClr val="dk1"/>
                </a:solidFill>
                <a:latin typeface="Century Gothic" panose="020B0502020202020204"/>
                <a:ea typeface="Century Gothic" panose="020B0502020202020204"/>
                <a:cs typeface="Century Gothic" panose="020B0502020202020204"/>
                <a:sym typeface="Century Gothic" panose="020B0502020202020204"/>
              </a:rPr>
              <a:t>razonable respecto la existencia de factores o prácticas del proveedor que atenten contra la  seguridad de nuestras operaciones se llevará a cabo una nueva verificación de la Lista Clinton,  cuya evidencia deberá reposar en la carpeta del proveedor. Adicionalmente, se recurrirá al  Capítulo BASC, reportando los datos del Cliente, sus socios y representantes, a efectos de  verificar todos sus antecedentes. En caso dado que un proveedor aparezca reportado, la  organización, amparada en las facultades contractuales contempladas para el efecto,  procederá con la terminación del Contrato de suministro.</a:t>
            </a:r>
            <a:endParaRPr sz="17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1859" name="Google Shape;1859;p125"/>
          <p:cNvSpPr/>
          <p:nvPr/>
        </p:nvSpPr>
        <p:spPr>
          <a:xfrm>
            <a:off x="3143643" y="0"/>
            <a:ext cx="6553200" cy="1056640"/>
          </a:xfrm>
          <a:custGeom>
            <a:avLst/>
            <a:gdLst/>
            <a:ahLst/>
            <a:cxnLst/>
            <a:rect l="l" t="t" r="r" b="b"/>
            <a:pathLst>
              <a:path w="6553200" h="1056640" extrusionOk="0">
                <a:moveTo>
                  <a:pt x="6376512" y="1056597"/>
                </a:moveTo>
                <a:lnTo>
                  <a:pt x="0" y="1056597"/>
                </a:lnTo>
                <a:lnTo>
                  <a:pt x="24" y="176103"/>
                </a:lnTo>
                <a:lnTo>
                  <a:pt x="6315" y="129287"/>
                </a:lnTo>
                <a:lnTo>
                  <a:pt x="24069" y="87220"/>
                </a:lnTo>
                <a:lnTo>
                  <a:pt x="51606" y="51579"/>
                </a:lnTo>
                <a:lnTo>
                  <a:pt x="87247" y="24043"/>
                </a:lnTo>
                <a:lnTo>
                  <a:pt x="129312" y="6290"/>
                </a:lnTo>
                <a:lnTo>
                  <a:pt x="176124" y="0"/>
                </a:lnTo>
                <a:lnTo>
                  <a:pt x="6552636" y="5"/>
                </a:lnTo>
                <a:lnTo>
                  <a:pt x="6552611" y="880495"/>
                </a:lnTo>
                <a:lnTo>
                  <a:pt x="6546321" y="927310"/>
                </a:lnTo>
                <a:lnTo>
                  <a:pt x="6528567" y="969377"/>
                </a:lnTo>
                <a:lnTo>
                  <a:pt x="6501030" y="1005018"/>
                </a:lnTo>
                <a:lnTo>
                  <a:pt x="6465389" y="1032554"/>
                </a:lnTo>
                <a:lnTo>
                  <a:pt x="6423324" y="1050306"/>
                </a:lnTo>
                <a:lnTo>
                  <a:pt x="6376512" y="1056597"/>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860" name="Google Shape;1860;p125"/>
          <p:cNvSpPr txBox="1"/>
          <p:nvPr>
            <p:ph type="title"/>
          </p:nvPr>
        </p:nvSpPr>
        <p:spPr>
          <a:xfrm>
            <a:off x="4028857" y="85832"/>
            <a:ext cx="4777740" cy="880744"/>
          </a:xfrm>
          <a:prstGeom prst="rect">
            <a:avLst/>
          </a:prstGeom>
          <a:noFill/>
          <a:ln>
            <a:noFill/>
          </a:ln>
        </p:spPr>
        <p:txBody>
          <a:bodyPr spcFirstLastPara="1" wrap="square" lIns="0" tIns="10775" rIns="0" bIns="0" anchor="t" anchorCtr="0">
            <a:spAutoFit/>
          </a:bodyPr>
          <a:lstStyle/>
          <a:p>
            <a:pPr marL="1306830" marR="5080" lvl="0" indent="-1294765" algn="l" rtl="0">
              <a:lnSpc>
                <a:spcPct val="100000"/>
              </a:lnSpc>
              <a:spcBef>
                <a:spcPts val="0"/>
              </a:spcBef>
              <a:spcAft>
                <a:spcPts val="0"/>
              </a:spcAft>
              <a:buNone/>
            </a:pPr>
            <a:r>
              <a:rPr lang="en-US" sz="2800">
                <a:solidFill>
                  <a:srgbClr val="FFFFFF"/>
                </a:solidFill>
                <a:latin typeface="Century Gothic" panose="020B0502020202020204"/>
                <a:ea typeface="Century Gothic" panose="020B0502020202020204"/>
                <a:cs typeface="Century Gothic" panose="020B0502020202020204"/>
                <a:sym typeface="Century Gothic" panose="020B0502020202020204"/>
              </a:rPr>
              <a:t>GESTIÓN DE PROVEEDORES :  ESTRATEGIAS</a:t>
            </a:r>
            <a:endParaRPr sz="2800">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864" name="Shape 1864"/>
        <p:cNvGrpSpPr/>
        <p:nvPr/>
      </p:nvGrpSpPr>
      <p:grpSpPr>
        <a:xfrm>
          <a:off x="0" y="0"/>
          <a:ext cx="0" cy="0"/>
          <a:chOff x="0" y="0"/>
          <a:chExt cx="0" cy="0"/>
        </a:xfrm>
      </p:grpSpPr>
      <p:sp>
        <p:nvSpPr>
          <p:cNvPr id="1865" name="Google Shape;1865;p126"/>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866" name="Google Shape;1866;p126"/>
          <p:cNvSpPr txBox="1"/>
          <p:nvPr/>
        </p:nvSpPr>
        <p:spPr>
          <a:xfrm>
            <a:off x="1214213" y="1588016"/>
            <a:ext cx="9837420" cy="4865370"/>
          </a:xfrm>
          <a:prstGeom prst="rect">
            <a:avLst/>
          </a:prstGeom>
          <a:noFill/>
          <a:ln>
            <a:noFill/>
          </a:ln>
        </p:spPr>
        <p:txBody>
          <a:bodyPr spcFirstLastPara="1" wrap="square" lIns="0" tIns="12700" rIns="0" bIns="0" anchor="t" anchorCtr="0">
            <a:spAutoFit/>
          </a:bodyPr>
          <a:lstStyle/>
          <a:p>
            <a:pPr marL="383540" marR="8890" lvl="0" indent="-370840" algn="just" rtl="0">
              <a:lnSpc>
                <a:spcPct val="117000"/>
              </a:lnSpc>
              <a:spcBef>
                <a:spcPts val="0"/>
              </a:spcBef>
              <a:spcAft>
                <a:spcPts val="0"/>
              </a:spcAft>
              <a:buClr>
                <a:schemeClr val="dk1"/>
              </a:buClr>
              <a:buSzPts val="3204"/>
              <a:buFont typeface="Arial" panose="020B0604020202020204"/>
              <a:buChar char="•"/>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Solicitar al cliente los documentos que acrediten su existencia y representación  legal.</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383540" marR="5715" lvl="0" indent="-370840" algn="just" rtl="0">
              <a:lnSpc>
                <a:spcPct val="117000"/>
              </a:lnSpc>
              <a:spcBef>
                <a:spcPts val="1640"/>
              </a:spcBef>
              <a:spcAft>
                <a:spcPts val="0"/>
              </a:spcAft>
              <a:buClr>
                <a:schemeClr val="dk1"/>
              </a:buClr>
              <a:buSzPts val="3204"/>
              <a:buFont typeface="Arial" panose="020B0604020202020204"/>
              <a:buChar char="•"/>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con el fin de verificar los antecedentes comerciales de los potenciales clientes, se  lleva a cabo la verificación en la base de datos de Risk (software de consulta de</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383540" marR="11430" lvl="0" indent="0" algn="just" rtl="0">
              <a:lnSpc>
                <a:spcPct val="101000"/>
              </a:lnSpc>
              <a:spcBef>
                <a:spcPts val="0"/>
              </a:spcBef>
              <a:spcAft>
                <a:spcPts val="0"/>
              </a:spcAft>
              <a:buNone/>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1.817 listas a nivel mundial), en caso que un cliente aparezca reportado, VISE LTDA  se abstendrá automáticamente de continuar con el trámite de formalización del  contrato u oferta comercial.</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383540" marR="5715" lvl="0" indent="-370840" algn="just" rtl="0">
              <a:lnSpc>
                <a:spcPct val="117000"/>
              </a:lnSpc>
              <a:spcBef>
                <a:spcPts val="1645"/>
              </a:spcBef>
              <a:spcAft>
                <a:spcPts val="0"/>
              </a:spcAft>
              <a:buClr>
                <a:schemeClr val="dk1"/>
              </a:buClr>
              <a:buSzPts val="3204"/>
              <a:buFont typeface="Arial" panose="020B0604020202020204"/>
              <a:buChar char="•"/>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Anualmente se verifica la base de datos de Risk de los clientes actuales de la  organización,</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383540" marR="5080" lvl="0" indent="-370840" algn="just" rtl="0">
              <a:lnSpc>
                <a:spcPct val="117000"/>
              </a:lnSpc>
              <a:spcBef>
                <a:spcPts val="1640"/>
              </a:spcBef>
              <a:spcAft>
                <a:spcPts val="0"/>
              </a:spcAft>
              <a:buClr>
                <a:schemeClr val="dk1"/>
              </a:buClr>
              <a:buSzPts val="3204"/>
              <a:buFont typeface="Arial" panose="020B0604020202020204"/>
              <a:buChar char="•"/>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Estando en ejecución el servicio, en caso de presentarse denuncias, sospechas o  reportes documentados que generen una duda razonable respecto la existencia de</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383540" marR="10795" lvl="0" indent="0" algn="just" rtl="0">
              <a:lnSpc>
                <a:spcPct val="101000"/>
              </a:lnSpc>
              <a:spcBef>
                <a:spcPts val="0"/>
              </a:spcBef>
              <a:spcAft>
                <a:spcPts val="0"/>
              </a:spcAft>
              <a:buNone/>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factores o prácticas del Cliente contrarios al sistema BASC, se llevará a cabo una   nueva verificación de la base de datos Risk, cuya evidencia deberá reposar en la  carpeta del Cliente.</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1867" name="Google Shape;1867;p126"/>
          <p:cNvSpPr/>
          <p:nvPr/>
        </p:nvSpPr>
        <p:spPr>
          <a:xfrm>
            <a:off x="3143643" y="260646"/>
            <a:ext cx="6553200" cy="1057275"/>
          </a:xfrm>
          <a:custGeom>
            <a:avLst/>
            <a:gdLst/>
            <a:ahLst/>
            <a:cxnLst/>
            <a:rect l="l" t="t" r="r" b="b"/>
            <a:pathLst>
              <a:path w="6553200" h="1057275" extrusionOk="0">
                <a:moveTo>
                  <a:pt x="6376612" y="1056725"/>
                </a:moveTo>
                <a:lnTo>
                  <a:pt x="0" y="1056725"/>
                </a:lnTo>
                <a:lnTo>
                  <a:pt x="24" y="176124"/>
                </a:lnTo>
                <a:lnTo>
                  <a:pt x="6316" y="129304"/>
                </a:lnTo>
                <a:lnTo>
                  <a:pt x="24070" y="87231"/>
                </a:lnTo>
                <a:lnTo>
                  <a:pt x="51609" y="51586"/>
                </a:lnTo>
                <a:lnTo>
                  <a:pt x="87254" y="24046"/>
                </a:lnTo>
                <a:lnTo>
                  <a:pt x="129327" y="6291"/>
                </a:lnTo>
                <a:lnTo>
                  <a:pt x="176149" y="0"/>
                </a:lnTo>
                <a:lnTo>
                  <a:pt x="6552761" y="0"/>
                </a:lnTo>
                <a:lnTo>
                  <a:pt x="6552736" y="880600"/>
                </a:lnTo>
                <a:lnTo>
                  <a:pt x="6546445" y="927422"/>
                </a:lnTo>
                <a:lnTo>
                  <a:pt x="6528691" y="969494"/>
                </a:lnTo>
                <a:lnTo>
                  <a:pt x="6501152" y="1005140"/>
                </a:lnTo>
                <a:lnTo>
                  <a:pt x="6465507" y="1032679"/>
                </a:lnTo>
                <a:lnTo>
                  <a:pt x="6423434" y="1050434"/>
                </a:lnTo>
                <a:lnTo>
                  <a:pt x="6376612" y="1056725"/>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868" name="Google Shape;1868;p126"/>
          <p:cNvSpPr txBox="1"/>
          <p:nvPr>
            <p:ph type="title"/>
          </p:nvPr>
        </p:nvSpPr>
        <p:spPr>
          <a:xfrm>
            <a:off x="4501969" y="346485"/>
            <a:ext cx="3827145" cy="880744"/>
          </a:xfrm>
          <a:prstGeom prst="rect">
            <a:avLst/>
          </a:prstGeom>
          <a:noFill/>
          <a:ln>
            <a:noFill/>
          </a:ln>
        </p:spPr>
        <p:txBody>
          <a:bodyPr spcFirstLastPara="1" wrap="square" lIns="0" tIns="10775" rIns="0" bIns="0" anchor="t" anchorCtr="0">
            <a:spAutoFit/>
          </a:bodyPr>
          <a:lstStyle/>
          <a:p>
            <a:pPr marL="833755" marR="5080" lvl="0" indent="-821690" algn="l" rtl="0">
              <a:lnSpc>
                <a:spcPct val="100000"/>
              </a:lnSpc>
              <a:spcBef>
                <a:spcPts val="0"/>
              </a:spcBef>
              <a:spcAft>
                <a:spcPts val="0"/>
              </a:spcAft>
              <a:buNone/>
            </a:pPr>
            <a:r>
              <a:rPr lang="en-US" sz="2800">
                <a:solidFill>
                  <a:srgbClr val="FFFFFF"/>
                </a:solidFill>
                <a:latin typeface="Century Gothic" panose="020B0502020202020204"/>
                <a:ea typeface="Century Gothic" panose="020B0502020202020204"/>
                <a:cs typeface="Century Gothic" panose="020B0502020202020204"/>
                <a:sym typeface="Century Gothic" panose="020B0502020202020204"/>
              </a:rPr>
              <a:t>GESTIÓN DE CLIENTES :  ESTRATEGIAS</a:t>
            </a:r>
            <a:endParaRPr sz="2800">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872" name="Shape 1872"/>
        <p:cNvGrpSpPr/>
        <p:nvPr/>
      </p:nvGrpSpPr>
      <p:grpSpPr>
        <a:xfrm>
          <a:off x="0" y="0"/>
          <a:ext cx="0" cy="0"/>
          <a:chOff x="0" y="0"/>
          <a:chExt cx="0" cy="0"/>
        </a:xfrm>
      </p:grpSpPr>
      <p:grpSp>
        <p:nvGrpSpPr>
          <p:cNvPr id="1873" name="Google Shape;1873;p127"/>
          <p:cNvGrpSpPr/>
          <p:nvPr/>
        </p:nvGrpSpPr>
        <p:grpSpPr>
          <a:xfrm>
            <a:off x="0" y="0"/>
            <a:ext cx="12191975" cy="6857986"/>
            <a:chOff x="0" y="0"/>
            <a:chExt cx="12191975" cy="6857986"/>
          </a:xfrm>
        </p:grpSpPr>
        <p:sp>
          <p:nvSpPr>
            <p:cNvPr id="1874" name="Google Shape;1874;p127"/>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875" name="Google Shape;1875;p127"/>
            <p:cNvSpPr/>
            <p:nvPr/>
          </p:nvSpPr>
          <p:spPr>
            <a:xfrm>
              <a:off x="2423552" y="2852919"/>
              <a:ext cx="7489190" cy="1075690"/>
            </a:xfrm>
            <a:custGeom>
              <a:avLst/>
              <a:gdLst/>
              <a:ahLst/>
              <a:cxnLst/>
              <a:rect l="l" t="t" r="r" b="b"/>
              <a:pathLst>
                <a:path w="7489190" h="1075689" extrusionOk="0">
                  <a:moveTo>
                    <a:pt x="7309652" y="1075197"/>
                  </a:moveTo>
                  <a:lnTo>
                    <a:pt x="0" y="1075197"/>
                  </a:lnTo>
                  <a:lnTo>
                    <a:pt x="34" y="179199"/>
                  </a:lnTo>
                  <a:lnTo>
                    <a:pt x="6436" y="131568"/>
                  </a:lnTo>
                  <a:lnTo>
                    <a:pt x="24501" y="88762"/>
                  </a:lnTo>
                  <a:lnTo>
                    <a:pt x="52523" y="52493"/>
                  </a:lnTo>
                  <a:lnTo>
                    <a:pt x="88792" y="24470"/>
                  </a:lnTo>
                  <a:lnTo>
                    <a:pt x="131601" y="6402"/>
                  </a:lnTo>
                  <a:lnTo>
                    <a:pt x="179242" y="0"/>
                  </a:lnTo>
                  <a:lnTo>
                    <a:pt x="7488877" y="0"/>
                  </a:lnTo>
                  <a:lnTo>
                    <a:pt x="7488852" y="895998"/>
                  </a:lnTo>
                  <a:lnTo>
                    <a:pt x="7482451" y="943638"/>
                  </a:lnTo>
                  <a:lnTo>
                    <a:pt x="7464387" y="986446"/>
                  </a:lnTo>
                  <a:lnTo>
                    <a:pt x="7436368" y="1022713"/>
                  </a:lnTo>
                  <a:lnTo>
                    <a:pt x="7400100" y="1050733"/>
                  </a:lnTo>
                  <a:lnTo>
                    <a:pt x="7357293" y="1068797"/>
                  </a:lnTo>
                  <a:lnTo>
                    <a:pt x="7309652" y="1075197"/>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876" name="Google Shape;1876;p127"/>
          <p:cNvSpPr txBox="1"/>
          <p:nvPr>
            <p:ph type="title"/>
          </p:nvPr>
        </p:nvSpPr>
        <p:spPr>
          <a:xfrm>
            <a:off x="3817432" y="3145418"/>
            <a:ext cx="4595495" cy="42164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sz="2600">
                <a:solidFill>
                  <a:srgbClr val="FFFFFF"/>
                </a:solidFill>
                <a:latin typeface="Century Gothic" panose="020B0502020202020204"/>
                <a:ea typeface="Century Gothic" panose="020B0502020202020204"/>
                <a:cs typeface="Century Gothic" panose="020B0502020202020204"/>
                <a:sym typeface="Century Gothic" panose="020B0502020202020204"/>
              </a:rPr>
              <a:t>3. MEDICIÓN DE RESULTADOS</a:t>
            </a:r>
            <a:endParaRPr sz="2600">
              <a:latin typeface="Century Gothic" panose="020B0502020202020204"/>
              <a:ea typeface="Century Gothic" panose="020B0502020202020204"/>
              <a:cs typeface="Century Gothic" panose="020B0502020202020204"/>
              <a:sym typeface="Century Gothic" panose="020B0502020202020204"/>
            </a:endParaRPr>
          </a:p>
        </p:txBody>
      </p:sp>
      <p:sp>
        <p:nvSpPr>
          <p:cNvPr id="1877" name="Google Shape;1877;p127"/>
          <p:cNvSpPr/>
          <p:nvPr/>
        </p:nvSpPr>
        <p:spPr>
          <a:xfrm>
            <a:off x="3330643" y="4365096"/>
            <a:ext cx="5573663" cy="427119"/>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881" name="Shape 1881"/>
        <p:cNvGrpSpPr/>
        <p:nvPr/>
      </p:nvGrpSpPr>
      <p:grpSpPr>
        <a:xfrm>
          <a:off x="0" y="0"/>
          <a:ext cx="0" cy="0"/>
          <a:chOff x="0" y="0"/>
          <a:chExt cx="0" cy="0"/>
        </a:xfrm>
      </p:grpSpPr>
      <p:sp>
        <p:nvSpPr>
          <p:cNvPr id="1882" name="Google Shape;1882;p128"/>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aphicFrame>
        <p:nvGraphicFramePr>
          <p:cNvPr id="1883" name="Google Shape;1883;p128"/>
          <p:cNvGraphicFramePr/>
          <p:nvPr/>
        </p:nvGraphicFramePr>
        <p:xfrm>
          <a:off x="2129205" y="2853969"/>
          <a:ext cx="3201025" cy="3000000"/>
        </p:xfrm>
        <a:graphic>
          <a:graphicData uri="http://schemas.openxmlformats.org/drawingml/2006/table">
            <a:tbl>
              <a:tblPr firstRow="1" bandRow="1">
                <a:noFill/>
                <a:tableStyleId>{EF8E436E-61A3-4985-B4C6-5263DD323944}</a:tableStyleId>
              </a:tblPr>
              <a:tblGrid>
                <a:gridCol w="1492250"/>
                <a:gridCol w="1708775"/>
              </a:tblGrid>
              <a:tr h="257175">
                <a:tc gridSpan="2">
                  <a:txBody>
                    <a:bodyPr/>
                    <a:lstStyle/>
                    <a:p>
                      <a:pPr marL="538480" marR="0" lvl="0" indent="0" algn="l" rtl="0">
                        <a:lnSpc>
                          <a:spcPct val="120000"/>
                        </a:lnSpc>
                        <a:spcBef>
                          <a:spcPts val="0"/>
                        </a:spcBef>
                        <a:spcAft>
                          <a:spcPts val="0"/>
                        </a:spcAft>
                        <a:buNone/>
                      </a:pPr>
                      <a:r>
                        <a:rPr lang="en-US" sz="1600" u="none" strike="noStrike" cap="none">
                          <a:latin typeface="Century Gothic" panose="020B0502020202020204"/>
                          <a:ea typeface="Century Gothic" panose="020B0502020202020204"/>
                          <a:cs typeface="Century Gothic" panose="020B0502020202020204"/>
                          <a:sym typeface="Century Gothic" panose="020B0502020202020204"/>
                        </a:rPr>
                        <a:t>EMPLEADOS ACTIVOS</a:t>
                      </a:r>
                      <a:endParaRPr sz="1600" u="none" strike="noStrike" cap="none">
                        <a:latin typeface="Century Gothic" panose="020B0502020202020204"/>
                        <a:ea typeface="Century Gothic" panose="020B0502020202020204"/>
                        <a:cs typeface="Century Gothic" panose="020B0502020202020204"/>
                        <a:sym typeface="Century Gothic" panose="020B0502020202020204"/>
                      </a:endParaRPr>
                    </a:p>
                  </a:txBody>
                  <a:tcPr marL="0" marR="0" marT="1275" marB="0">
                    <a:lnL w="12700" cap="flat" cmpd="sng">
                      <a:solidFill>
                        <a:srgbClr val="4F81BC"/>
                      </a:solidFill>
                      <a:prstDash val="solid"/>
                      <a:round/>
                      <a:headEnd type="none" w="sm" len="sm"/>
                      <a:tailEnd type="none" w="sm" len="sm"/>
                    </a:lnL>
                    <a:lnR w="12700" cap="flat" cmpd="sng">
                      <a:solidFill>
                        <a:srgbClr val="4F81BC"/>
                      </a:solidFill>
                      <a:prstDash val="solid"/>
                      <a:round/>
                      <a:headEnd type="none" w="sm" len="sm"/>
                      <a:tailEnd type="none" w="sm" len="sm"/>
                    </a:lnR>
                    <a:lnT w="12700" cap="flat" cmpd="sng">
                      <a:solidFill>
                        <a:srgbClr val="4F81BC"/>
                      </a:solidFill>
                      <a:prstDash val="solid"/>
                      <a:round/>
                      <a:headEnd type="none" w="sm" len="sm"/>
                      <a:tailEnd type="none" w="sm" len="sm"/>
                    </a:lnT>
                    <a:lnB w="12700" cap="flat" cmpd="sng">
                      <a:solidFill>
                        <a:srgbClr val="4F81BC"/>
                      </a:solidFill>
                      <a:prstDash val="solid"/>
                      <a:round/>
                      <a:headEnd type="none" w="sm" len="sm"/>
                      <a:tailEnd type="none" w="sm" len="sm"/>
                    </a:lnB>
                  </a:tcPr>
                </a:tc>
                <a:tc hMerge="1">
                  <a:tcPr/>
                </a:tc>
              </a:tr>
              <a:tr h="257175">
                <a:tc>
                  <a:txBody>
                    <a:bodyPr/>
                    <a:lstStyle/>
                    <a:p>
                      <a:pPr marL="0" marR="0" lvl="0" indent="0" algn="ctr" rtl="0">
                        <a:lnSpc>
                          <a:spcPct val="120000"/>
                        </a:lnSpc>
                        <a:spcBef>
                          <a:spcPts val="0"/>
                        </a:spcBef>
                        <a:spcAft>
                          <a:spcPts val="0"/>
                        </a:spcAft>
                        <a:buNone/>
                      </a:pPr>
                      <a:r>
                        <a:rPr lang="en-US" sz="1600" u="none" strike="noStrike" cap="none">
                          <a:latin typeface="Century Gothic" panose="020B0502020202020204"/>
                          <a:ea typeface="Century Gothic" panose="020B0502020202020204"/>
                          <a:cs typeface="Century Gothic" panose="020B0502020202020204"/>
                          <a:sym typeface="Century Gothic" panose="020B0502020202020204"/>
                        </a:rPr>
                        <a:t>HOMBRES</a:t>
                      </a:r>
                      <a:endParaRPr sz="1600" u="none" strike="noStrike" cap="none">
                        <a:latin typeface="Century Gothic" panose="020B0502020202020204"/>
                        <a:ea typeface="Century Gothic" panose="020B0502020202020204"/>
                        <a:cs typeface="Century Gothic" panose="020B0502020202020204"/>
                        <a:sym typeface="Century Gothic" panose="020B0502020202020204"/>
                      </a:endParaRPr>
                    </a:p>
                  </a:txBody>
                  <a:tcPr marL="0" marR="0" marT="1275" marB="0">
                    <a:lnL w="12700" cap="flat" cmpd="sng">
                      <a:solidFill>
                        <a:srgbClr val="4F81BC"/>
                      </a:solidFill>
                      <a:prstDash val="solid"/>
                      <a:round/>
                      <a:headEnd type="none" w="sm" len="sm"/>
                      <a:tailEnd type="none" w="sm" len="sm"/>
                    </a:lnL>
                    <a:lnR w="12700" cap="flat" cmpd="sng">
                      <a:solidFill>
                        <a:srgbClr val="4F81BC"/>
                      </a:solidFill>
                      <a:prstDash val="solid"/>
                      <a:round/>
                      <a:headEnd type="none" w="sm" len="sm"/>
                      <a:tailEnd type="none" w="sm" len="sm"/>
                    </a:lnR>
                    <a:lnT w="12700" cap="flat" cmpd="sng">
                      <a:solidFill>
                        <a:srgbClr val="4F81BC"/>
                      </a:solidFill>
                      <a:prstDash val="solid"/>
                      <a:round/>
                      <a:headEnd type="none" w="sm" len="sm"/>
                      <a:tailEnd type="none" w="sm" len="sm"/>
                    </a:lnT>
                    <a:lnB w="12700" cap="flat" cmpd="sng">
                      <a:solidFill>
                        <a:srgbClr val="4F81BC"/>
                      </a:solidFill>
                      <a:prstDash val="solid"/>
                      <a:round/>
                      <a:headEnd type="none" w="sm" len="sm"/>
                      <a:tailEnd type="none" w="sm" len="sm"/>
                    </a:lnB>
                  </a:tcPr>
                </a:tc>
                <a:tc>
                  <a:txBody>
                    <a:bodyPr/>
                    <a:lstStyle/>
                    <a:p>
                      <a:pPr marL="0" marR="0" lvl="0" indent="0" algn="ctr" rtl="0">
                        <a:lnSpc>
                          <a:spcPct val="120000"/>
                        </a:lnSpc>
                        <a:spcBef>
                          <a:spcPts val="0"/>
                        </a:spcBef>
                        <a:spcAft>
                          <a:spcPts val="0"/>
                        </a:spcAft>
                        <a:buNone/>
                      </a:pPr>
                      <a:r>
                        <a:rPr lang="en-US" sz="1600" u="none" strike="noStrike" cap="none">
                          <a:latin typeface="Century Gothic" panose="020B0502020202020204"/>
                          <a:ea typeface="Century Gothic" panose="020B0502020202020204"/>
                          <a:cs typeface="Century Gothic" panose="020B0502020202020204"/>
                          <a:sym typeface="Century Gothic" panose="020B0502020202020204"/>
                        </a:rPr>
                        <a:t>MUJERES</a:t>
                      </a:r>
                      <a:endParaRPr sz="1600" u="none" strike="noStrike" cap="none">
                        <a:latin typeface="Century Gothic" panose="020B0502020202020204"/>
                        <a:ea typeface="Century Gothic" panose="020B0502020202020204"/>
                        <a:cs typeface="Century Gothic" panose="020B0502020202020204"/>
                        <a:sym typeface="Century Gothic" panose="020B0502020202020204"/>
                      </a:endParaRPr>
                    </a:p>
                  </a:txBody>
                  <a:tcPr marL="0" marR="0" marT="1275" marB="0">
                    <a:lnL w="12700" cap="flat" cmpd="sng">
                      <a:solidFill>
                        <a:srgbClr val="4F81BC"/>
                      </a:solidFill>
                      <a:prstDash val="solid"/>
                      <a:round/>
                      <a:headEnd type="none" w="sm" len="sm"/>
                      <a:tailEnd type="none" w="sm" len="sm"/>
                    </a:lnL>
                    <a:lnR w="12700" cap="flat" cmpd="sng">
                      <a:solidFill>
                        <a:srgbClr val="4F81BC"/>
                      </a:solidFill>
                      <a:prstDash val="solid"/>
                      <a:round/>
                      <a:headEnd type="none" w="sm" len="sm"/>
                      <a:tailEnd type="none" w="sm" len="sm"/>
                    </a:lnR>
                    <a:lnT w="12700" cap="flat" cmpd="sng">
                      <a:solidFill>
                        <a:srgbClr val="4F81BC"/>
                      </a:solidFill>
                      <a:prstDash val="solid"/>
                      <a:round/>
                      <a:headEnd type="none" w="sm" len="sm"/>
                      <a:tailEnd type="none" w="sm" len="sm"/>
                    </a:lnT>
                    <a:lnB w="12700" cap="flat" cmpd="sng">
                      <a:solidFill>
                        <a:srgbClr val="4F81BC"/>
                      </a:solidFill>
                      <a:prstDash val="solid"/>
                      <a:round/>
                      <a:headEnd type="none" w="sm" len="sm"/>
                      <a:tailEnd type="none" w="sm" len="sm"/>
                    </a:lnB>
                  </a:tcPr>
                </a:tc>
              </a:tr>
              <a:tr h="284800">
                <a:tc>
                  <a:txBody>
                    <a:bodyPr/>
                    <a:lstStyle/>
                    <a:p>
                      <a:pPr marL="0" marR="0" lvl="0" indent="0" algn="ctr" rtl="0">
                        <a:lnSpc>
                          <a:spcPct val="119000"/>
                        </a:lnSpc>
                        <a:spcBef>
                          <a:spcPts val="0"/>
                        </a:spcBef>
                        <a:spcAft>
                          <a:spcPts val="0"/>
                        </a:spcAft>
                        <a:buNone/>
                      </a:pPr>
                      <a:r>
                        <a:rPr lang="en-US" sz="1800" u="none" strike="noStrike" cap="none">
                          <a:latin typeface="Calibri" panose="020F0502020204030204"/>
                          <a:ea typeface="Calibri" panose="020F0502020204030204"/>
                          <a:cs typeface="Calibri" panose="020F0502020204030204"/>
                          <a:sym typeface="Calibri" panose="020F0502020204030204"/>
                        </a:rPr>
                        <a:t>4664</a:t>
                      </a:r>
                      <a:endParaRPr sz="1800" u="none" strike="noStrike" cap="none">
                        <a:latin typeface="Calibri" panose="020F0502020204030204"/>
                        <a:ea typeface="Calibri" panose="020F0502020204030204"/>
                        <a:cs typeface="Calibri" panose="020F0502020204030204"/>
                        <a:sym typeface="Calibri" panose="020F0502020204030204"/>
                      </a:endParaRPr>
                    </a:p>
                  </a:txBody>
                  <a:tcPr marL="0" marR="0" marT="0" marB="0">
                    <a:lnL w="12700" cap="flat" cmpd="sng">
                      <a:solidFill>
                        <a:srgbClr val="4F81BC"/>
                      </a:solidFill>
                      <a:prstDash val="solid"/>
                      <a:round/>
                      <a:headEnd type="none" w="sm" len="sm"/>
                      <a:tailEnd type="none" w="sm" len="sm"/>
                    </a:lnL>
                    <a:lnR w="12700" cap="flat" cmpd="sng">
                      <a:solidFill>
                        <a:srgbClr val="4F81BC"/>
                      </a:solidFill>
                      <a:prstDash val="solid"/>
                      <a:round/>
                      <a:headEnd type="none" w="sm" len="sm"/>
                      <a:tailEnd type="none" w="sm" len="sm"/>
                    </a:lnR>
                    <a:lnT w="12700" cap="flat" cmpd="sng">
                      <a:solidFill>
                        <a:srgbClr val="4F81BC"/>
                      </a:solidFill>
                      <a:prstDash val="solid"/>
                      <a:round/>
                      <a:headEnd type="none" w="sm" len="sm"/>
                      <a:tailEnd type="none" w="sm" len="sm"/>
                    </a:lnT>
                    <a:lnB w="9525" cap="flat" cmpd="sng">
                      <a:solidFill>
                        <a:srgbClr val="4F81BC"/>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1600" u="none" strike="noStrike" cap="none">
                          <a:latin typeface="Century Gothic" panose="020B0502020202020204"/>
                          <a:ea typeface="Century Gothic" panose="020B0502020202020204"/>
                          <a:cs typeface="Century Gothic" panose="020B0502020202020204"/>
                          <a:sym typeface="Century Gothic" panose="020B0502020202020204"/>
                        </a:rPr>
                        <a:t>1803</a:t>
                      </a:r>
                      <a:endParaRPr sz="1600" u="none" strike="noStrike" cap="none">
                        <a:latin typeface="Century Gothic" panose="020B0502020202020204"/>
                        <a:ea typeface="Century Gothic" panose="020B0502020202020204"/>
                        <a:cs typeface="Century Gothic" panose="020B0502020202020204"/>
                        <a:sym typeface="Century Gothic" panose="020B0502020202020204"/>
                      </a:endParaRPr>
                    </a:p>
                  </a:txBody>
                  <a:tcPr marL="0" marR="0" marT="15250" marB="0">
                    <a:lnL w="12700" cap="flat" cmpd="sng">
                      <a:solidFill>
                        <a:srgbClr val="4F81BC"/>
                      </a:solidFill>
                      <a:prstDash val="solid"/>
                      <a:round/>
                      <a:headEnd type="none" w="sm" len="sm"/>
                      <a:tailEnd type="none" w="sm" len="sm"/>
                    </a:lnL>
                    <a:lnR w="12700" cap="flat" cmpd="sng">
                      <a:solidFill>
                        <a:srgbClr val="4F81BC"/>
                      </a:solidFill>
                      <a:prstDash val="solid"/>
                      <a:round/>
                      <a:headEnd type="none" w="sm" len="sm"/>
                      <a:tailEnd type="none" w="sm" len="sm"/>
                    </a:lnR>
                    <a:lnT w="12700" cap="flat" cmpd="sng">
                      <a:solidFill>
                        <a:srgbClr val="4F81BC"/>
                      </a:solidFill>
                      <a:prstDash val="solid"/>
                      <a:round/>
                      <a:headEnd type="none" w="sm" len="sm"/>
                      <a:tailEnd type="none" w="sm" len="sm"/>
                    </a:lnT>
                    <a:lnB w="9525" cap="flat" cmpd="sng">
                      <a:solidFill>
                        <a:srgbClr val="4F81BC"/>
                      </a:solidFill>
                      <a:prstDash val="solid"/>
                      <a:round/>
                      <a:headEnd type="none" w="sm" len="sm"/>
                      <a:tailEnd type="none" w="sm" len="sm"/>
                    </a:lnB>
                  </a:tcPr>
                </a:tc>
              </a:tr>
            </a:tbl>
          </a:graphicData>
        </a:graphic>
      </p:graphicFrame>
      <p:graphicFrame>
        <p:nvGraphicFramePr>
          <p:cNvPr id="1884" name="Google Shape;1884;p128"/>
          <p:cNvGraphicFramePr/>
          <p:nvPr/>
        </p:nvGraphicFramePr>
        <p:xfrm>
          <a:off x="2201213" y="3926692"/>
          <a:ext cx="3000000" cy="3000000"/>
        </p:xfrm>
        <a:graphic>
          <a:graphicData uri="http://schemas.openxmlformats.org/drawingml/2006/table">
            <a:tbl>
              <a:tblPr firstRow="1" bandRow="1">
                <a:noFill/>
                <a:tableStyleId>{EF8E436E-61A3-4985-B4C6-5263DD323944}</a:tableStyleId>
              </a:tblPr>
              <a:tblGrid>
                <a:gridCol w="1278900"/>
                <a:gridCol w="1464300"/>
              </a:tblGrid>
              <a:tr h="257175">
                <a:tc gridSpan="2">
                  <a:txBody>
                    <a:bodyPr/>
                    <a:lstStyle/>
                    <a:p>
                      <a:pPr marL="830580" marR="0" lvl="0" indent="0" algn="l" rtl="0">
                        <a:lnSpc>
                          <a:spcPct val="120000"/>
                        </a:lnSpc>
                        <a:spcBef>
                          <a:spcPts val="0"/>
                        </a:spcBef>
                        <a:spcAft>
                          <a:spcPts val="0"/>
                        </a:spcAft>
                        <a:buNone/>
                      </a:pPr>
                      <a:r>
                        <a:rPr lang="en-US" sz="1600" u="none" strike="noStrike" cap="none">
                          <a:latin typeface="Century Gothic" panose="020B0502020202020204"/>
                          <a:ea typeface="Century Gothic" panose="020B0502020202020204"/>
                          <a:cs typeface="Century Gothic" panose="020B0502020202020204"/>
                          <a:sym typeface="Century Gothic" panose="020B0502020202020204"/>
                        </a:rPr>
                        <a:t>INDIGENAS</a:t>
                      </a:r>
                      <a:endParaRPr sz="1600" u="none" strike="noStrike" cap="none">
                        <a:latin typeface="Century Gothic" panose="020B0502020202020204"/>
                        <a:ea typeface="Century Gothic" panose="020B0502020202020204"/>
                        <a:cs typeface="Century Gothic" panose="020B0502020202020204"/>
                        <a:sym typeface="Century Gothic" panose="020B0502020202020204"/>
                      </a:endParaRPr>
                    </a:p>
                  </a:txBody>
                  <a:tcPr marL="0" marR="0" marT="1275" marB="0">
                    <a:lnL w="12700" cap="flat" cmpd="sng">
                      <a:solidFill>
                        <a:srgbClr val="4F81BC"/>
                      </a:solidFill>
                      <a:prstDash val="solid"/>
                      <a:round/>
                      <a:headEnd type="none" w="sm" len="sm"/>
                      <a:tailEnd type="none" w="sm" len="sm"/>
                    </a:lnL>
                    <a:lnR w="12700" cap="flat" cmpd="sng">
                      <a:solidFill>
                        <a:srgbClr val="4F81BC"/>
                      </a:solidFill>
                      <a:prstDash val="solid"/>
                      <a:round/>
                      <a:headEnd type="none" w="sm" len="sm"/>
                      <a:tailEnd type="none" w="sm" len="sm"/>
                    </a:lnR>
                    <a:lnT w="12700" cap="flat" cmpd="sng">
                      <a:solidFill>
                        <a:srgbClr val="4F81BC"/>
                      </a:solidFill>
                      <a:prstDash val="solid"/>
                      <a:round/>
                      <a:headEnd type="none" w="sm" len="sm"/>
                      <a:tailEnd type="none" w="sm" len="sm"/>
                    </a:lnT>
                    <a:lnB w="12700" cap="flat" cmpd="sng">
                      <a:solidFill>
                        <a:srgbClr val="4F81BC"/>
                      </a:solidFill>
                      <a:prstDash val="solid"/>
                      <a:round/>
                      <a:headEnd type="none" w="sm" len="sm"/>
                      <a:tailEnd type="none" w="sm" len="sm"/>
                    </a:lnB>
                    <a:solidFill>
                      <a:srgbClr val="E8EBF4"/>
                    </a:solidFill>
                  </a:tcPr>
                </a:tc>
                <a:tc hMerge="1">
                  <a:tcPr/>
                </a:tc>
              </a:tr>
              <a:tr h="257175">
                <a:tc>
                  <a:txBody>
                    <a:bodyPr/>
                    <a:lstStyle/>
                    <a:p>
                      <a:pPr marL="0" marR="0" lvl="0" indent="0" algn="ctr" rtl="0">
                        <a:lnSpc>
                          <a:spcPct val="120000"/>
                        </a:lnSpc>
                        <a:spcBef>
                          <a:spcPts val="0"/>
                        </a:spcBef>
                        <a:spcAft>
                          <a:spcPts val="0"/>
                        </a:spcAft>
                        <a:buNone/>
                      </a:pPr>
                      <a:r>
                        <a:rPr lang="en-US" sz="1600" u="none" strike="noStrike" cap="none">
                          <a:latin typeface="Century Gothic" panose="020B0502020202020204"/>
                          <a:ea typeface="Century Gothic" panose="020B0502020202020204"/>
                          <a:cs typeface="Century Gothic" panose="020B0502020202020204"/>
                          <a:sym typeface="Century Gothic" panose="020B0502020202020204"/>
                        </a:rPr>
                        <a:t>HOMBRES</a:t>
                      </a:r>
                      <a:endParaRPr sz="1600" u="none" strike="noStrike" cap="none">
                        <a:latin typeface="Century Gothic" panose="020B0502020202020204"/>
                        <a:ea typeface="Century Gothic" panose="020B0502020202020204"/>
                        <a:cs typeface="Century Gothic" panose="020B0502020202020204"/>
                        <a:sym typeface="Century Gothic" panose="020B0502020202020204"/>
                      </a:endParaRPr>
                    </a:p>
                  </a:txBody>
                  <a:tcPr marL="0" marR="0" marT="1275" marB="0">
                    <a:lnL w="12700" cap="flat" cmpd="sng">
                      <a:solidFill>
                        <a:srgbClr val="4F81BC"/>
                      </a:solidFill>
                      <a:prstDash val="solid"/>
                      <a:round/>
                      <a:headEnd type="none" w="sm" len="sm"/>
                      <a:tailEnd type="none" w="sm" len="sm"/>
                    </a:lnL>
                    <a:lnR w="12700" cap="flat" cmpd="sng">
                      <a:solidFill>
                        <a:srgbClr val="4F81BC"/>
                      </a:solidFill>
                      <a:prstDash val="solid"/>
                      <a:round/>
                      <a:headEnd type="none" w="sm" len="sm"/>
                      <a:tailEnd type="none" w="sm" len="sm"/>
                    </a:lnR>
                    <a:lnT w="12700" cap="flat" cmpd="sng">
                      <a:solidFill>
                        <a:srgbClr val="4F81BC"/>
                      </a:solidFill>
                      <a:prstDash val="solid"/>
                      <a:round/>
                      <a:headEnd type="none" w="sm" len="sm"/>
                      <a:tailEnd type="none" w="sm" len="sm"/>
                    </a:lnT>
                    <a:lnB w="12700" cap="flat" cmpd="sng">
                      <a:solidFill>
                        <a:srgbClr val="4F81BC"/>
                      </a:solidFill>
                      <a:prstDash val="solid"/>
                      <a:round/>
                      <a:headEnd type="none" w="sm" len="sm"/>
                      <a:tailEnd type="none" w="sm" len="sm"/>
                    </a:lnB>
                    <a:solidFill>
                      <a:srgbClr val="E8EBF4"/>
                    </a:solidFill>
                  </a:tcPr>
                </a:tc>
                <a:tc>
                  <a:txBody>
                    <a:bodyPr/>
                    <a:lstStyle/>
                    <a:p>
                      <a:pPr marL="0" marR="0" lvl="0" indent="0" algn="ctr" rtl="0">
                        <a:lnSpc>
                          <a:spcPct val="120000"/>
                        </a:lnSpc>
                        <a:spcBef>
                          <a:spcPts val="0"/>
                        </a:spcBef>
                        <a:spcAft>
                          <a:spcPts val="0"/>
                        </a:spcAft>
                        <a:buNone/>
                      </a:pPr>
                      <a:r>
                        <a:rPr lang="en-US" sz="1600" u="none" strike="noStrike" cap="none">
                          <a:latin typeface="Century Gothic" panose="020B0502020202020204"/>
                          <a:ea typeface="Century Gothic" panose="020B0502020202020204"/>
                          <a:cs typeface="Century Gothic" panose="020B0502020202020204"/>
                          <a:sym typeface="Century Gothic" panose="020B0502020202020204"/>
                        </a:rPr>
                        <a:t>MUJERES</a:t>
                      </a:r>
                      <a:endParaRPr sz="1600" u="none" strike="noStrike" cap="none">
                        <a:latin typeface="Century Gothic" panose="020B0502020202020204"/>
                        <a:ea typeface="Century Gothic" panose="020B0502020202020204"/>
                        <a:cs typeface="Century Gothic" panose="020B0502020202020204"/>
                        <a:sym typeface="Century Gothic" panose="020B0502020202020204"/>
                      </a:endParaRPr>
                    </a:p>
                  </a:txBody>
                  <a:tcPr marL="0" marR="0" marT="1275" marB="0">
                    <a:lnL w="12700" cap="flat" cmpd="sng">
                      <a:solidFill>
                        <a:srgbClr val="4F81BC"/>
                      </a:solidFill>
                      <a:prstDash val="solid"/>
                      <a:round/>
                      <a:headEnd type="none" w="sm" len="sm"/>
                      <a:tailEnd type="none" w="sm" len="sm"/>
                    </a:lnL>
                    <a:lnR w="12700" cap="flat" cmpd="sng">
                      <a:solidFill>
                        <a:srgbClr val="4F81BC"/>
                      </a:solidFill>
                      <a:prstDash val="solid"/>
                      <a:round/>
                      <a:headEnd type="none" w="sm" len="sm"/>
                      <a:tailEnd type="none" w="sm" len="sm"/>
                    </a:lnR>
                    <a:lnT w="12700" cap="flat" cmpd="sng">
                      <a:solidFill>
                        <a:srgbClr val="4F81BC"/>
                      </a:solidFill>
                      <a:prstDash val="solid"/>
                      <a:round/>
                      <a:headEnd type="none" w="sm" len="sm"/>
                      <a:tailEnd type="none" w="sm" len="sm"/>
                    </a:lnT>
                    <a:lnB w="12700" cap="flat" cmpd="sng">
                      <a:solidFill>
                        <a:srgbClr val="4F81BC"/>
                      </a:solidFill>
                      <a:prstDash val="solid"/>
                      <a:round/>
                      <a:headEnd type="none" w="sm" len="sm"/>
                      <a:tailEnd type="none" w="sm" len="sm"/>
                    </a:lnB>
                    <a:solidFill>
                      <a:srgbClr val="E8EBF4"/>
                    </a:solidFill>
                  </a:tcPr>
                </a:tc>
              </a:tr>
              <a:tr h="257175">
                <a:tc>
                  <a:txBody>
                    <a:bodyPr/>
                    <a:lstStyle/>
                    <a:p>
                      <a:pPr marL="0" marR="0" lvl="0" indent="0" algn="ctr" rtl="0">
                        <a:lnSpc>
                          <a:spcPct val="120000"/>
                        </a:lnSpc>
                        <a:spcBef>
                          <a:spcPts val="0"/>
                        </a:spcBef>
                        <a:spcAft>
                          <a:spcPts val="0"/>
                        </a:spcAft>
                        <a:buNone/>
                      </a:pPr>
                      <a:r>
                        <a:rPr lang="en-US" sz="1600" u="none" strike="noStrike" cap="none">
                          <a:latin typeface="Century Gothic" panose="020B0502020202020204"/>
                          <a:ea typeface="Century Gothic" panose="020B0502020202020204"/>
                          <a:cs typeface="Century Gothic" panose="020B0502020202020204"/>
                          <a:sym typeface="Century Gothic" panose="020B0502020202020204"/>
                        </a:rPr>
                        <a:t>344</a:t>
                      </a:r>
                      <a:endParaRPr sz="1600" u="none" strike="noStrike" cap="none">
                        <a:latin typeface="Century Gothic" panose="020B0502020202020204"/>
                        <a:ea typeface="Century Gothic" panose="020B0502020202020204"/>
                        <a:cs typeface="Century Gothic" panose="020B0502020202020204"/>
                        <a:sym typeface="Century Gothic" panose="020B0502020202020204"/>
                      </a:endParaRPr>
                    </a:p>
                  </a:txBody>
                  <a:tcPr marL="0" marR="0" marT="1275" marB="0">
                    <a:lnL w="12700" cap="flat" cmpd="sng">
                      <a:solidFill>
                        <a:srgbClr val="4F81BC"/>
                      </a:solidFill>
                      <a:prstDash val="solid"/>
                      <a:round/>
                      <a:headEnd type="none" w="sm" len="sm"/>
                      <a:tailEnd type="none" w="sm" len="sm"/>
                    </a:lnL>
                    <a:lnR w="12700" cap="flat" cmpd="sng">
                      <a:solidFill>
                        <a:srgbClr val="4F81BC"/>
                      </a:solidFill>
                      <a:prstDash val="solid"/>
                      <a:round/>
                      <a:headEnd type="none" w="sm" len="sm"/>
                      <a:tailEnd type="none" w="sm" len="sm"/>
                    </a:lnR>
                    <a:lnT w="12700" cap="flat" cmpd="sng">
                      <a:solidFill>
                        <a:srgbClr val="4F81BC"/>
                      </a:solidFill>
                      <a:prstDash val="solid"/>
                      <a:round/>
                      <a:headEnd type="none" w="sm" len="sm"/>
                      <a:tailEnd type="none" w="sm" len="sm"/>
                    </a:lnT>
                    <a:lnB w="12700" cap="flat" cmpd="sng">
                      <a:solidFill>
                        <a:srgbClr val="4F81BC"/>
                      </a:solidFill>
                      <a:prstDash val="solid"/>
                      <a:round/>
                      <a:headEnd type="none" w="sm" len="sm"/>
                      <a:tailEnd type="none" w="sm" len="sm"/>
                    </a:lnB>
                    <a:solidFill>
                      <a:srgbClr val="E8EBF4"/>
                    </a:solidFill>
                  </a:tcPr>
                </a:tc>
                <a:tc>
                  <a:txBody>
                    <a:bodyPr/>
                    <a:lstStyle/>
                    <a:p>
                      <a:pPr marL="0" marR="0" lvl="0" indent="0" algn="ctr" rtl="0">
                        <a:lnSpc>
                          <a:spcPct val="120000"/>
                        </a:lnSpc>
                        <a:spcBef>
                          <a:spcPts val="0"/>
                        </a:spcBef>
                        <a:spcAft>
                          <a:spcPts val="0"/>
                        </a:spcAft>
                        <a:buNone/>
                      </a:pPr>
                      <a:r>
                        <a:rPr lang="en-US" sz="1600" u="none" strike="noStrike" cap="none">
                          <a:latin typeface="Century Gothic" panose="020B0502020202020204"/>
                          <a:ea typeface="Century Gothic" panose="020B0502020202020204"/>
                          <a:cs typeface="Century Gothic" panose="020B0502020202020204"/>
                          <a:sym typeface="Century Gothic" panose="020B0502020202020204"/>
                        </a:rPr>
                        <a:t>13</a:t>
                      </a:r>
                      <a:endParaRPr sz="1600" u="none" strike="noStrike" cap="none">
                        <a:latin typeface="Century Gothic" panose="020B0502020202020204"/>
                        <a:ea typeface="Century Gothic" panose="020B0502020202020204"/>
                        <a:cs typeface="Century Gothic" panose="020B0502020202020204"/>
                        <a:sym typeface="Century Gothic" panose="020B0502020202020204"/>
                      </a:endParaRPr>
                    </a:p>
                  </a:txBody>
                  <a:tcPr marL="0" marR="0" marT="1275" marB="0">
                    <a:lnL w="12700" cap="flat" cmpd="sng">
                      <a:solidFill>
                        <a:srgbClr val="4F81BC"/>
                      </a:solidFill>
                      <a:prstDash val="solid"/>
                      <a:round/>
                      <a:headEnd type="none" w="sm" len="sm"/>
                      <a:tailEnd type="none" w="sm" len="sm"/>
                    </a:lnL>
                    <a:lnR w="12700" cap="flat" cmpd="sng">
                      <a:solidFill>
                        <a:srgbClr val="4F81BC"/>
                      </a:solidFill>
                      <a:prstDash val="solid"/>
                      <a:round/>
                      <a:headEnd type="none" w="sm" len="sm"/>
                      <a:tailEnd type="none" w="sm" len="sm"/>
                    </a:lnR>
                    <a:lnT w="12700" cap="flat" cmpd="sng">
                      <a:solidFill>
                        <a:srgbClr val="4F81BC"/>
                      </a:solidFill>
                      <a:prstDash val="solid"/>
                      <a:round/>
                      <a:headEnd type="none" w="sm" len="sm"/>
                      <a:tailEnd type="none" w="sm" len="sm"/>
                    </a:lnT>
                    <a:lnB w="12700" cap="flat" cmpd="sng">
                      <a:solidFill>
                        <a:srgbClr val="4F81BC"/>
                      </a:solidFill>
                      <a:prstDash val="solid"/>
                      <a:round/>
                      <a:headEnd type="none" w="sm" len="sm"/>
                      <a:tailEnd type="none" w="sm" len="sm"/>
                    </a:lnB>
                    <a:solidFill>
                      <a:srgbClr val="E8EBF4"/>
                    </a:solidFill>
                  </a:tcPr>
                </a:tc>
              </a:tr>
            </a:tbl>
          </a:graphicData>
        </a:graphic>
      </p:graphicFrame>
      <p:graphicFrame>
        <p:nvGraphicFramePr>
          <p:cNvPr id="1885" name="Google Shape;1885;p128"/>
          <p:cNvGraphicFramePr/>
          <p:nvPr/>
        </p:nvGraphicFramePr>
        <p:xfrm>
          <a:off x="5657588" y="2990594"/>
          <a:ext cx="4953000" cy="3000000"/>
        </p:xfrm>
        <a:graphic>
          <a:graphicData uri="http://schemas.openxmlformats.org/drawingml/2006/table">
            <a:tbl>
              <a:tblPr firstRow="1" bandRow="1">
                <a:noFill/>
                <a:tableStyleId>{EF8E436E-61A3-4985-B4C6-5263DD323944}</a:tableStyleId>
              </a:tblPr>
              <a:tblGrid>
                <a:gridCol w="2122800"/>
                <a:gridCol w="1319525"/>
                <a:gridCol w="1510675"/>
              </a:tblGrid>
              <a:tr h="257175">
                <a:tc gridSpan="3">
                  <a:txBody>
                    <a:bodyPr/>
                    <a:lstStyle/>
                    <a:p>
                      <a:pPr marL="0" marR="0" lvl="0" indent="0" algn="ctr" rtl="0">
                        <a:lnSpc>
                          <a:spcPct val="120000"/>
                        </a:lnSpc>
                        <a:spcBef>
                          <a:spcPts val="0"/>
                        </a:spcBef>
                        <a:spcAft>
                          <a:spcPts val="0"/>
                        </a:spcAft>
                        <a:buNone/>
                      </a:pPr>
                      <a:r>
                        <a:rPr lang="en-US" sz="1600" u="none" strike="noStrike" cap="none">
                          <a:latin typeface="Century Gothic" panose="020B0502020202020204"/>
                          <a:ea typeface="Century Gothic" panose="020B0502020202020204"/>
                          <a:cs typeface="Century Gothic" panose="020B0502020202020204"/>
                          <a:sym typeface="Century Gothic" panose="020B0502020202020204"/>
                        </a:rPr>
                        <a:t>ESTADISTICAS POR EDAD</a:t>
                      </a:r>
                      <a:endParaRPr sz="1600" u="none" strike="noStrike" cap="none">
                        <a:latin typeface="Century Gothic" panose="020B0502020202020204"/>
                        <a:ea typeface="Century Gothic" panose="020B0502020202020204"/>
                        <a:cs typeface="Century Gothic" panose="020B0502020202020204"/>
                        <a:sym typeface="Century Gothic" panose="020B0502020202020204"/>
                      </a:endParaRPr>
                    </a:p>
                  </a:txBody>
                  <a:tcPr marL="0" marR="0" marT="1275" marB="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F4E8E8"/>
                    </a:solidFill>
                  </a:tcPr>
                </a:tc>
                <a:tc hMerge="1">
                  <a:tcPr/>
                </a:tc>
                <a:tc hMerge="1">
                  <a:tcPr/>
                </a:tc>
              </a:tr>
              <a:tr h="257175">
                <a:tc>
                  <a:txBody>
                    <a:bodyPr/>
                    <a:lstStyle/>
                    <a:p>
                      <a:pPr marL="0" marR="0" lvl="0" indent="0" algn="ctr" rtl="0">
                        <a:lnSpc>
                          <a:spcPct val="120000"/>
                        </a:lnSpc>
                        <a:spcBef>
                          <a:spcPts val="0"/>
                        </a:spcBef>
                        <a:spcAft>
                          <a:spcPts val="0"/>
                        </a:spcAft>
                        <a:buNone/>
                      </a:pPr>
                      <a:r>
                        <a:rPr lang="en-US" sz="1600" u="none" strike="noStrike" cap="none">
                          <a:latin typeface="Century Gothic" panose="020B0502020202020204"/>
                          <a:ea typeface="Century Gothic" panose="020B0502020202020204"/>
                          <a:cs typeface="Century Gothic" panose="020B0502020202020204"/>
                          <a:sym typeface="Century Gothic" panose="020B0502020202020204"/>
                        </a:rPr>
                        <a:t>EDADES</a:t>
                      </a:r>
                      <a:endParaRPr sz="1600" u="none" strike="noStrike" cap="none">
                        <a:latin typeface="Century Gothic" panose="020B0502020202020204"/>
                        <a:ea typeface="Century Gothic" panose="020B0502020202020204"/>
                        <a:cs typeface="Century Gothic" panose="020B0502020202020204"/>
                        <a:sym typeface="Century Gothic" panose="020B0502020202020204"/>
                      </a:endParaRPr>
                    </a:p>
                  </a:txBody>
                  <a:tcPr marL="0" marR="0" marT="1275" marB="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F4E8E8"/>
                    </a:solidFill>
                  </a:tcPr>
                </a:tc>
                <a:tc>
                  <a:txBody>
                    <a:bodyPr/>
                    <a:lstStyle/>
                    <a:p>
                      <a:pPr marL="0" marR="0" lvl="0" indent="0" algn="ctr" rtl="0">
                        <a:lnSpc>
                          <a:spcPct val="120000"/>
                        </a:lnSpc>
                        <a:spcBef>
                          <a:spcPts val="0"/>
                        </a:spcBef>
                        <a:spcAft>
                          <a:spcPts val="0"/>
                        </a:spcAft>
                        <a:buNone/>
                      </a:pPr>
                      <a:r>
                        <a:rPr lang="en-US" sz="1600" u="none" strike="noStrike" cap="none">
                          <a:latin typeface="Century Gothic" panose="020B0502020202020204"/>
                          <a:ea typeface="Century Gothic" panose="020B0502020202020204"/>
                          <a:cs typeface="Century Gothic" panose="020B0502020202020204"/>
                          <a:sym typeface="Century Gothic" panose="020B0502020202020204"/>
                        </a:rPr>
                        <a:t>HOMBRES</a:t>
                      </a:r>
                      <a:endParaRPr sz="1600" u="none" strike="noStrike" cap="none">
                        <a:latin typeface="Century Gothic" panose="020B0502020202020204"/>
                        <a:ea typeface="Century Gothic" panose="020B0502020202020204"/>
                        <a:cs typeface="Century Gothic" panose="020B0502020202020204"/>
                        <a:sym typeface="Century Gothic" panose="020B0502020202020204"/>
                      </a:endParaRPr>
                    </a:p>
                  </a:txBody>
                  <a:tcPr marL="0" marR="0" marT="1275" marB="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F4E8E8"/>
                    </a:solidFill>
                  </a:tcPr>
                </a:tc>
                <a:tc>
                  <a:txBody>
                    <a:bodyPr/>
                    <a:lstStyle/>
                    <a:p>
                      <a:pPr marL="0" marR="0" lvl="0" indent="0" algn="ctr" rtl="0">
                        <a:lnSpc>
                          <a:spcPct val="120000"/>
                        </a:lnSpc>
                        <a:spcBef>
                          <a:spcPts val="0"/>
                        </a:spcBef>
                        <a:spcAft>
                          <a:spcPts val="0"/>
                        </a:spcAft>
                        <a:buNone/>
                      </a:pPr>
                      <a:r>
                        <a:rPr lang="en-US" sz="1600" u="none" strike="noStrike" cap="none">
                          <a:latin typeface="Century Gothic" panose="020B0502020202020204"/>
                          <a:ea typeface="Century Gothic" panose="020B0502020202020204"/>
                          <a:cs typeface="Century Gothic" panose="020B0502020202020204"/>
                          <a:sym typeface="Century Gothic" panose="020B0502020202020204"/>
                        </a:rPr>
                        <a:t>MUJERES</a:t>
                      </a:r>
                      <a:endParaRPr sz="1600" u="none" strike="noStrike" cap="none">
                        <a:latin typeface="Century Gothic" panose="020B0502020202020204"/>
                        <a:ea typeface="Century Gothic" panose="020B0502020202020204"/>
                        <a:cs typeface="Century Gothic" panose="020B0502020202020204"/>
                        <a:sym typeface="Century Gothic" panose="020B0502020202020204"/>
                      </a:endParaRPr>
                    </a:p>
                  </a:txBody>
                  <a:tcPr marL="0" marR="0" marT="1275" marB="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F4E8E8"/>
                    </a:solidFill>
                  </a:tcPr>
                </a:tc>
              </a:tr>
              <a:tr h="257175">
                <a:tc>
                  <a:txBody>
                    <a:bodyPr/>
                    <a:lstStyle/>
                    <a:p>
                      <a:pPr marL="0" marR="0" lvl="0" indent="0" algn="ctr" rtl="0">
                        <a:lnSpc>
                          <a:spcPct val="120000"/>
                        </a:lnSpc>
                        <a:spcBef>
                          <a:spcPts val="0"/>
                        </a:spcBef>
                        <a:spcAft>
                          <a:spcPts val="0"/>
                        </a:spcAft>
                        <a:buNone/>
                      </a:pPr>
                      <a:r>
                        <a:rPr lang="en-US" sz="1600" u="none" strike="noStrike" cap="none">
                          <a:latin typeface="Century Gothic" panose="020B0502020202020204"/>
                          <a:ea typeface="Century Gothic" panose="020B0502020202020204"/>
                          <a:cs typeface="Century Gothic" panose="020B0502020202020204"/>
                          <a:sym typeface="Century Gothic" panose="020B0502020202020204"/>
                        </a:rPr>
                        <a:t>18 - 30 AÑOS</a:t>
                      </a:r>
                      <a:endParaRPr sz="1600" u="none" strike="noStrike" cap="none">
                        <a:latin typeface="Century Gothic" panose="020B0502020202020204"/>
                        <a:ea typeface="Century Gothic" panose="020B0502020202020204"/>
                        <a:cs typeface="Century Gothic" panose="020B0502020202020204"/>
                        <a:sym typeface="Century Gothic" panose="020B0502020202020204"/>
                      </a:endParaRPr>
                    </a:p>
                  </a:txBody>
                  <a:tcPr marL="0" marR="0" marT="1275" marB="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F4E8E8"/>
                    </a:solidFill>
                  </a:tcPr>
                </a:tc>
                <a:tc>
                  <a:txBody>
                    <a:bodyPr/>
                    <a:lstStyle/>
                    <a:p>
                      <a:pPr marL="0" marR="0" lvl="0" indent="0" algn="ctr" rtl="0">
                        <a:lnSpc>
                          <a:spcPct val="120000"/>
                        </a:lnSpc>
                        <a:spcBef>
                          <a:spcPts val="0"/>
                        </a:spcBef>
                        <a:spcAft>
                          <a:spcPts val="0"/>
                        </a:spcAft>
                        <a:buNone/>
                      </a:pPr>
                      <a:r>
                        <a:rPr lang="en-US" sz="1600" u="none" strike="noStrike" cap="none">
                          <a:latin typeface="Century Gothic" panose="020B0502020202020204"/>
                          <a:ea typeface="Century Gothic" panose="020B0502020202020204"/>
                          <a:cs typeface="Century Gothic" panose="020B0502020202020204"/>
                          <a:sym typeface="Century Gothic" panose="020B0502020202020204"/>
                        </a:rPr>
                        <a:t>1304</a:t>
                      </a:r>
                      <a:endParaRPr sz="1600" u="none" strike="noStrike" cap="none">
                        <a:latin typeface="Century Gothic" panose="020B0502020202020204"/>
                        <a:ea typeface="Century Gothic" panose="020B0502020202020204"/>
                        <a:cs typeface="Century Gothic" panose="020B0502020202020204"/>
                        <a:sym typeface="Century Gothic" panose="020B0502020202020204"/>
                      </a:endParaRPr>
                    </a:p>
                  </a:txBody>
                  <a:tcPr marL="0" marR="0" marT="1275" marB="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F4E8E8"/>
                    </a:solidFill>
                  </a:tcPr>
                </a:tc>
                <a:tc>
                  <a:txBody>
                    <a:bodyPr/>
                    <a:lstStyle/>
                    <a:p>
                      <a:pPr marL="0" marR="0" lvl="0" indent="0" algn="ctr" rtl="0">
                        <a:lnSpc>
                          <a:spcPct val="120000"/>
                        </a:lnSpc>
                        <a:spcBef>
                          <a:spcPts val="0"/>
                        </a:spcBef>
                        <a:spcAft>
                          <a:spcPts val="0"/>
                        </a:spcAft>
                        <a:buNone/>
                      </a:pPr>
                      <a:r>
                        <a:rPr lang="en-US" sz="1600" u="none" strike="noStrike" cap="none">
                          <a:latin typeface="Century Gothic" panose="020B0502020202020204"/>
                          <a:ea typeface="Century Gothic" panose="020B0502020202020204"/>
                          <a:cs typeface="Century Gothic" panose="020B0502020202020204"/>
                          <a:sym typeface="Century Gothic" panose="020B0502020202020204"/>
                        </a:rPr>
                        <a:t>633</a:t>
                      </a:r>
                      <a:endParaRPr sz="1600" u="none" strike="noStrike" cap="none">
                        <a:latin typeface="Century Gothic" panose="020B0502020202020204"/>
                        <a:ea typeface="Century Gothic" panose="020B0502020202020204"/>
                        <a:cs typeface="Century Gothic" panose="020B0502020202020204"/>
                        <a:sym typeface="Century Gothic" panose="020B0502020202020204"/>
                      </a:endParaRPr>
                    </a:p>
                  </a:txBody>
                  <a:tcPr marL="0" marR="0" marT="1275" marB="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F4E8E8"/>
                    </a:solidFill>
                  </a:tcPr>
                </a:tc>
              </a:tr>
              <a:tr h="257175">
                <a:tc>
                  <a:txBody>
                    <a:bodyPr/>
                    <a:lstStyle/>
                    <a:p>
                      <a:pPr marL="0" marR="0" lvl="0" indent="0" algn="ctr" rtl="0">
                        <a:lnSpc>
                          <a:spcPct val="120000"/>
                        </a:lnSpc>
                        <a:spcBef>
                          <a:spcPts val="0"/>
                        </a:spcBef>
                        <a:spcAft>
                          <a:spcPts val="0"/>
                        </a:spcAft>
                        <a:buNone/>
                      </a:pPr>
                      <a:r>
                        <a:rPr lang="en-US" sz="1600" u="none" strike="noStrike" cap="none">
                          <a:latin typeface="Century Gothic" panose="020B0502020202020204"/>
                          <a:ea typeface="Century Gothic" panose="020B0502020202020204"/>
                          <a:cs typeface="Century Gothic" panose="020B0502020202020204"/>
                          <a:sym typeface="Century Gothic" panose="020B0502020202020204"/>
                        </a:rPr>
                        <a:t>30 - 40 AÑOS</a:t>
                      </a:r>
                      <a:endParaRPr sz="1600" u="none" strike="noStrike" cap="none">
                        <a:latin typeface="Century Gothic" panose="020B0502020202020204"/>
                        <a:ea typeface="Century Gothic" panose="020B0502020202020204"/>
                        <a:cs typeface="Century Gothic" panose="020B0502020202020204"/>
                        <a:sym typeface="Century Gothic" panose="020B0502020202020204"/>
                      </a:endParaRPr>
                    </a:p>
                  </a:txBody>
                  <a:tcPr marL="0" marR="0" marT="1275" marB="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F4E8E8"/>
                    </a:solidFill>
                  </a:tcPr>
                </a:tc>
                <a:tc>
                  <a:txBody>
                    <a:bodyPr/>
                    <a:lstStyle/>
                    <a:p>
                      <a:pPr marL="0" marR="0" lvl="0" indent="0" algn="ctr" rtl="0">
                        <a:lnSpc>
                          <a:spcPct val="120000"/>
                        </a:lnSpc>
                        <a:spcBef>
                          <a:spcPts val="0"/>
                        </a:spcBef>
                        <a:spcAft>
                          <a:spcPts val="0"/>
                        </a:spcAft>
                        <a:buNone/>
                      </a:pPr>
                      <a:r>
                        <a:rPr lang="en-US" sz="1600" u="none" strike="noStrike" cap="none">
                          <a:latin typeface="Century Gothic" panose="020B0502020202020204"/>
                          <a:ea typeface="Century Gothic" panose="020B0502020202020204"/>
                          <a:cs typeface="Century Gothic" panose="020B0502020202020204"/>
                          <a:sym typeface="Century Gothic" panose="020B0502020202020204"/>
                        </a:rPr>
                        <a:t>1328</a:t>
                      </a:r>
                      <a:endParaRPr sz="1600" u="none" strike="noStrike" cap="none">
                        <a:latin typeface="Century Gothic" panose="020B0502020202020204"/>
                        <a:ea typeface="Century Gothic" panose="020B0502020202020204"/>
                        <a:cs typeface="Century Gothic" panose="020B0502020202020204"/>
                        <a:sym typeface="Century Gothic" panose="020B0502020202020204"/>
                      </a:endParaRPr>
                    </a:p>
                  </a:txBody>
                  <a:tcPr marL="0" marR="0" marT="1275" marB="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F4E8E8"/>
                    </a:solidFill>
                  </a:tcPr>
                </a:tc>
                <a:tc>
                  <a:txBody>
                    <a:bodyPr/>
                    <a:lstStyle/>
                    <a:p>
                      <a:pPr marL="0" marR="0" lvl="0" indent="0" algn="ctr" rtl="0">
                        <a:lnSpc>
                          <a:spcPct val="120000"/>
                        </a:lnSpc>
                        <a:spcBef>
                          <a:spcPts val="0"/>
                        </a:spcBef>
                        <a:spcAft>
                          <a:spcPts val="0"/>
                        </a:spcAft>
                        <a:buNone/>
                      </a:pPr>
                      <a:r>
                        <a:rPr lang="en-US" sz="1600" u="none" strike="noStrike" cap="none">
                          <a:latin typeface="Century Gothic" panose="020B0502020202020204"/>
                          <a:ea typeface="Century Gothic" panose="020B0502020202020204"/>
                          <a:cs typeface="Century Gothic" panose="020B0502020202020204"/>
                          <a:sym typeface="Century Gothic" panose="020B0502020202020204"/>
                        </a:rPr>
                        <a:t>572</a:t>
                      </a:r>
                      <a:endParaRPr sz="1600" u="none" strike="noStrike" cap="none">
                        <a:latin typeface="Century Gothic" panose="020B0502020202020204"/>
                        <a:ea typeface="Century Gothic" panose="020B0502020202020204"/>
                        <a:cs typeface="Century Gothic" panose="020B0502020202020204"/>
                        <a:sym typeface="Century Gothic" panose="020B0502020202020204"/>
                      </a:endParaRPr>
                    </a:p>
                  </a:txBody>
                  <a:tcPr marL="0" marR="0" marT="1275" marB="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F4E8E8"/>
                    </a:solidFill>
                  </a:tcPr>
                </a:tc>
              </a:tr>
              <a:tr h="257175">
                <a:tc>
                  <a:txBody>
                    <a:bodyPr/>
                    <a:lstStyle/>
                    <a:p>
                      <a:pPr marL="0" marR="0" lvl="0" indent="0" algn="ctr" rtl="0">
                        <a:lnSpc>
                          <a:spcPct val="120000"/>
                        </a:lnSpc>
                        <a:spcBef>
                          <a:spcPts val="0"/>
                        </a:spcBef>
                        <a:spcAft>
                          <a:spcPts val="0"/>
                        </a:spcAft>
                        <a:buNone/>
                      </a:pPr>
                      <a:r>
                        <a:rPr lang="en-US" sz="1600" u="none" strike="noStrike" cap="none">
                          <a:latin typeface="Century Gothic" panose="020B0502020202020204"/>
                          <a:ea typeface="Century Gothic" panose="020B0502020202020204"/>
                          <a:cs typeface="Century Gothic" panose="020B0502020202020204"/>
                          <a:sym typeface="Century Gothic" panose="020B0502020202020204"/>
                        </a:rPr>
                        <a:t>40 - 50 AÑOS</a:t>
                      </a:r>
                      <a:endParaRPr sz="1600" u="none" strike="noStrike" cap="none">
                        <a:latin typeface="Century Gothic" panose="020B0502020202020204"/>
                        <a:ea typeface="Century Gothic" panose="020B0502020202020204"/>
                        <a:cs typeface="Century Gothic" panose="020B0502020202020204"/>
                        <a:sym typeface="Century Gothic" panose="020B0502020202020204"/>
                      </a:endParaRPr>
                    </a:p>
                  </a:txBody>
                  <a:tcPr marL="0" marR="0" marT="1275" marB="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F4E8E8"/>
                    </a:solidFill>
                  </a:tcPr>
                </a:tc>
                <a:tc>
                  <a:txBody>
                    <a:bodyPr/>
                    <a:lstStyle/>
                    <a:p>
                      <a:pPr marL="0" marR="0" lvl="0" indent="0" algn="ctr" rtl="0">
                        <a:lnSpc>
                          <a:spcPct val="120000"/>
                        </a:lnSpc>
                        <a:spcBef>
                          <a:spcPts val="0"/>
                        </a:spcBef>
                        <a:spcAft>
                          <a:spcPts val="0"/>
                        </a:spcAft>
                        <a:buNone/>
                      </a:pPr>
                      <a:r>
                        <a:rPr lang="en-US" sz="1600" u="none" strike="noStrike" cap="none">
                          <a:latin typeface="Century Gothic" panose="020B0502020202020204"/>
                          <a:ea typeface="Century Gothic" panose="020B0502020202020204"/>
                          <a:cs typeface="Century Gothic" panose="020B0502020202020204"/>
                          <a:sym typeface="Century Gothic" panose="020B0502020202020204"/>
                        </a:rPr>
                        <a:t>1259</a:t>
                      </a:r>
                      <a:endParaRPr sz="1600" u="none" strike="noStrike" cap="none">
                        <a:latin typeface="Century Gothic" panose="020B0502020202020204"/>
                        <a:ea typeface="Century Gothic" panose="020B0502020202020204"/>
                        <a:cs typeface="Century Gothic" panose="020B0502020202020204"/>
                        <a:sym typeface="Century Gothic" panose="020B0502020202020204"/>
                      </a:endParaRPr>
                    </a:p>
                  </a:txBody>
                  <a:tcPr marL="0" marR="0" marT="1275" marB="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F4E8E8"/>
                    </a:solidFill>
                  </a:tcPr>
                </a:tc>
                <a:tc>
                  <a:txBody>
                    <a:bodyPr/>
                    <a:lstStyle/>
                    <a:p>
                      <a:pPr marL="0" marR="0" lvl="0" indent="0" algn="ctr" rtl="0">
                        <a:lnSpc>
                          <a:spcPct val="120000"/>
                        </a:lnSpc>
                        <a:spcBef>
                          <a:spcPts val="0"/>
                        </a:spcBef>
                        <a:spcAft>
                          <a:spcPts val="0"/>
                        </a:spcAft>
                        <a:buNone/>
                      </a:pPr>
                      <a:r>
                        <a:rPr lang="en-US" sz="1600" u="none" strike="noStrike" cap="none">
                          <a:latin typeface="Century Gothic" panose="020B0502020202020204"/>
                          <a:ea typeface="Century Gothic" panose="020B0502020202020204"/>
                          <a:cs typeface="Century Gothic" panose="020B0502020202020204"/>
                          <a:sym typeface="Century Gothic" panose="020B0502020202020204"/>
                        </a:rPr>
                        <a:t>435</a:t>
                      </a:r>
                      <a:endParaRPr sz="1600" u="none" strike="noStrike" cap="none">
                        <a:latin typeface="Century Gothic" panose="020B0502020202020204"/>
                        <a:ea typeface="Century Gothic" panose="020B0502020202020204"/>
                        <a:cs typeface="Century Gothic" panose="020B0502020202020204"/>
                        <a:sym typeface="Century Gothic" panose="020B0502020202020204"/>
                      </a:endParaRPr>
                    </a:p>
                  </a:txBody>
                  <a:tcPr marL="0" marR="0" marT="1275" marB="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F4E8E8"/>
                    </a:solidFill>
                  </a:tcPr>
                </a:tc>
              </a:tr>
              <a:tr h="257175">
                <a:tc>
                  <a:txBody>
                    <a:bodyPr/>
                    <a:lstStyle/>
                    <a:p>
                      <a:pPr marL="0" marR="0" lvl="0" indent="0" algn="ctr" rtl="0">
                        <a:lnSpc>
                          <a:spcPct val="120000"/>
                        </a:lnSpc>
                        <a:spcBef>
                          <a:spcPts val="0"/>
                        </a:spcBef>
                        <a:spcAft>
                          <a:spcPts val="0"/>
                        </a:spcAft>
                        <a:buNone/>
                      </a:pPr>
                      <a:r>
                        <a:rPr lang="en-US" sz="1600" u="none" strike="noStrike" cap="none">
                          <a:latin typeface="Century Gothic" panose="020B0502020202020204"/>
                          <a:ea typeface="Century Gothic" panose="020B0502020202020204"/>
                          <a:cs typeface="Century Gothic" panose="020B0502020202020204"/>
                          <a:sym typeface="Century Gothic" panose="020B0502020202020204"/>
                        </a:rPr>
                        <a:t>MAS DE 50 AÑOS</a:t>
                      </a:r>
                      <a:endParaRPr sz="1600" u="none" strike="noStrike" cap="none">
                        <a:latin typeface="Century Gothic" panose="020B0502020202020204"/>
                        <a:ea typeface="Century Gothic" panose="020B0502020202020204"/>
                        <a:cs typeface="Century Gothic" panose="020B0502020202020204"/>
                        <a:sym typeface="Century Gothic" panose="020B0502020202020204"/>
                      </a:endParaRPr>
                    </a:p>
                  </a:txBody>
                  <a:tcPr marL="0" marR="0" marT="1275" marB="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F4E8E8"/>
                    </a:solidFill>
                  </a:tcPr>
                </a:tc>
                <a:tc>
                  <a:txBody>
                    <a:bodyPr/>
                    <a:lstStyle/>
                    <a:p>
                      <a:pPr marL="0" marR="0" lvl="0" indent="0" algn="ctr" rtl="0">
                        <a:lnSpc>
                          <a:spcPct val="120000"/>
                        </a:lnSpc>
                        <a:spcBef>
                          <a:spcPts val="0"/>
                        </a:spcBef>
                        <a:spcAft>
                          <a:spcPts val="0"/>
                        </a:spcAft>
                        <a:buNone/>
                      </a:pPr>
                      <a:r>
                        <a:rPr lang="en-US" sz="1600" u="none" strike="noStrike" cap="none">
                          <a:latin typeface="Century Gothic" panose="020B0502020202020204"/>
                          <a:ea typeface="Century Gothic" panose="020B0502020202020204"/>
                          <a:cs typeface="Century Gothic" panose="020B0502020202020204"/>
                          <a:sym typeface="Century Gothic" panose="020B0502020202020204"/>
                        </a:rPr>
                        <a:t>850</a:t>
                      </a:r>
                      <a:endParaRPr sz="1600" u="none" strike="noStrike" cap="none">
                        <a:latin typeface="Century Gothic" panose="020B0502020202020204"/>
                        <a:ea typeface="Century Gothic" panose="020B0502020202020204"/>
                        <a:cs typeface="Century Gothic" panose="020B0502020202020204"/>
                        <a:sym typeface="Century Gothic" panose="020B0502020202020204"/>
                      </a:endParaRPr>
                    </a:p>
                  </a:txBody>
                  <a:tcPr marL="0" marR="0" marT="1275" marB="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F4E8E8"/>
                    </a:solidFill>
                  </a:tcPr>
                </a:tc>
                <a:tc>
                  <a:txBody>
                    <a:bodyPr/>
                    <a:lstStyle/>
                    <a:p>
                      <a:pPr marL="0" marR="0" lvl="0" indent="0" algn="ctr" rtl="0">
                        <a:lnSpc>
                          <a:spcPct val="120000"/>
                        </a:lnSpc>
                        <a:spcBef>
                          <a:spcPts val="0"/>
                        </a:spcBef>
                        <a:spcAft>
                          <a:spcPts val="0"/>
                        </a:spcAft>
                        <a:buNone/>
                      </a:pPr>
                      <a:r>
                        <a:rPr lang="en-US" sz="1600" u="none" strike="noStrike" cap="none">
                          <a:latin typeface="Century Gothic" panose="020B0502020202020204"/>
                          <a:ea typeface="Century Gothic" panose="020B0502020202020204"/>
                          <a:cs typeface="Century Gothic" panose="020B0502020202020204"/>
                          <a:sym typeface="Century Gothic" panose="020B0502020202020204"/>
                        </a:rPr>
                        <a:t>86</a:t>
                      </a:r>
                      <a:endParaRPr sz="1600" u="none" strike="noStrike" cap="none">
                        <a:latin typeface="Century Gothic" panose="020B0502020202020204"/>
                        <a:ea typeface="Century Gothic" panose="020B0502020202020204"/>
                        <a:cs typeface="Century Gothic" panose="020B0502020202020204"/>
                        <a:sym typeface="Century Gothic" panose="020B0502020202020204"/>
                      </a:endParaRPr>
                    </a:p>
                  </a:txBody>
                  <a:tcPr marL="0" marR="0" marT="1275" marB="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F4E8E8"/>
                    </a:solidFill>
                  </a:tcPr>
                </a:tc>
              </a:tr>
            </a:tbl>
          </a:graphicData>
        </a:graphic>
      </p:graphicFrame>
      <p:sp>
        <p:nvSpPr>
          <p:cNvPr id="1886" name="Google Shape;1886;p128"/>
          <p:cNvSpPr/>
          <p:nvPr/>
        </p:nvSpPr>
        <p:spPr>
          <a:xfrm>
            <a:off x="3143643" y="260646"/>
            <a:ext cx="6553200" cy="1057275"/>
          </a:xfrm>
          <a:custGeom>
            <a:avLst/>
            <a:gdLst/>
            <a:ahLst/>
            <a:cxnLst/>
            <a:rect l="l" t="t" r="r" b="b"/>
            <a:pathLst>
              <a:path w="6553200" h="1057275" extrusionOk="0">
                <a:moveTo>
                  <a:pt x="6376612" y="1056725"/>
                </a:moveTo>
                <a:lnTo>
                  <a:pt x="0" y="1056725"/>
                </a:lnTo>
                <a:lnTo>
                  <a:pt x="24" y="176124"/>
                </a:lnTo>
                <a:lnTo>
                  <a:pt x="6316" y="129304"/>
                </a:lnTo>
                <a:lnTo>
                  <a:pt x="24070" y="87231"/>
                </a:lnTo>
                <a:lnTo>
                  <a:pt x="51609" y="51586"/>
                </a:lnTo>
                <a:lnTo>
                  <a:pt x="87254" y="24046"/>
                </a:lnTo>
                <a:lnTo>
                  <a:pt x="129327" y="6291"/>
                </a:lnTo>
                <a:lnTo>
                  <a:pt x="176149" y="0"/>
                </a:lnTo>
                <a:lnTo>
                  <a:pt x="6552761" y="0"/>
                </a:lnTo>
                <a:lnTo>
                  <a:pt x="6552736" y="880600"/>
                </a:lnTo>
                <a:lnTo>
                  <a:pt x="6546445" y="927422"/>
                </a:lnTo>
                <a:lnTo>
                  <a:pt x="6528691" y="969494"/>
                </a:lnTo>
                <a:lnTo>
                  <a:pt x="6501152" y="1005140"/>
                </a:lnTo>
                <a:lnTo>
                  <a:pt x="6465507" y="1032679"/>
                </a:lnTo>
                <a:lnTo>
                  <a:pt x="6423434" y="1050434"/>
                </a:lnTo>
                <a:lnTo>
                  <a:pt x="6376612" y="1056725"/>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887" name="Google Shape;1887;p128"/>
          <p:cNvSpPr txBox="1"/>
          <p:nvPr>
            <p:ph type="title"/>
          </p:nvPr>
        </p:nvSpPr>
        <p:spPr>
          <a:xfrm>
            <a:off x="4359609" y="539225"/>
            <a:ext cx="4119879" cy="45212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sz="2800">
                <a:solidFill>
                  <a:srgbClr val="FFFFFF"/>
                </a:solidFill>
                <a:latin typeface="Century Gothic" panose="020B0502020202020204"/>
                <a:ea typeface="Century Gothic" panose="020B0502020202020204"/>
                <a:cs typeface="Century Gothic" panose="020B0502020202020204"/>
                <a:sym typeface="Century Gothic" panose="020B0502020202020204"/>
              </a:rPr>
              <a:t>DATOS DEMOGRÁFICOS</a:t>
            </a:r>
            <a:endParaRPr sz="2800">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891" name="Shape 1891"/>
        <p:cNvGrpSpPr/>
        <p:nvPr/>
      </p:nvGrpSpPr>
      <p:grpSpPr>
        <a:xfrm>
          <a:off x="0" y="0"/>
          <a:ext cx="0" cy="0"/>
          <a:chOff x="0" y="0"/>
          <a:chExt cx="0" cy="0"/>
        </a:xfrm>
      </p:grpSpPr>
      <p:grpSp>
        <p:nvGrpSpPr>
          <p:cNvPr id="1892" name="Google Shape;1892;p129"/>
          <p:cNvGrpSpPr/>
          <p:nvPr/>
        </p:nvGrpSpPr>
        <p:grpSpPr>
          <a:xfrm>
            <a:off x="-90475" y="0"/>
            <a:ext cx="12268784" cy="6857986"/>
            <a:chOff x="0" y="0"/>
            <a:chExt cx="12191975" cy="6857986"/>
          </a:xfrm>
        </p:grpSpPr>
        <p:sp>
          <p:nvSpPr>
            <p:cNvPr id="1893" name="Google Shape;1893;p129"/>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894" name="Google Shape;1894;p129"/>
            <p:cNvSpPr/>
            <p:nvPr/>
          </p:nvSpPr>
          <p:spPr>
            <a:xfrm>
              <a:off x="2649169" y="128692"/>
              <a:ext cx="7442834" cy="880744"/>
            </a:xfrm>
            <a:custGeom>
              <a:avLst/>
              <a:gdLst/>
              <a:ahLst/>
              <a:cxnLst/>
              <a:rect l="l" t="t" r="r" b="b"/>
              <a:pathLst>
                <a:path w="7442834" h="880744" extrusionOk="0">
                  <a:moveTo>
                    <a:pt x="7295685" y="880497"/>
                  </a:moveTo>
                  <a:lnTo>
                    <a:pt x="0" y="880497"/>
                  </a:lnTo>
                  <a:lnTo>
                    <a:pt x="49" y="146753"/>
                  </a:lnTo>
                  <a:lnTo>
                    <a:pt x="7531" y="100368"/>
                  </a:lnTo>
                  <a:lnTo>
                    <a:pt x="28363" y="60082"/>
                  </a:lnTo>
                  <a:lnTo>
                    <a:pt x="60130" y="28314"/>
                  </a:lnTo>
                  <a:lnTo>
                    <a:pt x="100414" y="7481"/>
                  </a:lnTo>
                  <a:lnTo>
                    <a:pt x="146799" y="0"/>
                  </a:lnTo>
                  <a:lnTo>
                    <a:pt x="7442485" y="18"/>
                  </a:lnTo>
                  <a:lnTo>
                    <a:pt x="7442435" y="733745"/>
                  </a:lnTo>
                  <a:lnTo>
                    <a:pt x="7434954" y="780130"/>
                  </a:lnTo>
                  <a:lnTo>
                    <a:pt x="7414121" y="820415"/>
                  </a:lnTo>
                  <a:lnTo>
                    <a:pt x="7382354" y="852183"/>
                  </a:lnTo>
                  <a:lnTo>
                    <a:pt x="7342070" y="873016"/>
                  </a:lnTo>
                  <a:lnTo>
                    <a:pt x="7295685" y="880497"/>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895" name="Google Shape;1895;p129"/>
          <p:cNvSpPr txBox="1"/>
          <p:nvPr>
            <p:ph type="title"/>
          </p:nvPr>
        </p:nvSpPr>
        <p:spPr>
          <a:xfrm>
            <a:off x="4881216" y="283856"/>
            <a:ext cx="2978150" cy="467359"/>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sz="2900">
                <a:solidFill>
                  <a:srgbClr val="FFFFFF"/>
                </a:solidFill>
                <a:latin typeface="Century Gothic" panose="020B0502020202020204"/>
                <a:ea typeface="Century Gothic" panose="020B0502020202020204"/>
                <a:cs typeface="Century Gothic" panose="020B0502020202020204"/>
                <a:sym typeface="Century Gothic" panose="020B0502020202020204"/>
              </a:rPr>
              <a:t>ESTADOS DE PQR</a:t>
            </a:r>
            <a:endParaRPr sz="2900">
              <a:latin typeface="Century Gothic" panose="020B0502020202020204"/>
              <a:ea typeface="Century Gothic" panose="020B0502020202020204"/>
              <a:cs typeface="Century Gothic" panose="020B0502020202020204"/>
              <a:sym typeface="Century Gothic" panose="020B0502020202020204"/>
            </a:endParaRPr>
          </a:p>
        </p:txBody>
      </p:sp>
      <p:pic>
        <p:nvPicPr>
          <p:cNvPr id="1896" name="Google Shape;1896;p129"/>
          <p:cNvPicPr preferRelativeResize="0"/>
          <p:nvPr/>
        </p:nvPicPr>
        <p:blipFill rotWithShape="1">
          <a:blip r:embed="rId2">
            <a:alphaModFix amt="74000"/>
          </a:blip>
          <a:srcRect l="1891" t="28153" r="56256" b="17202"/>
          <a:stretch>
            <a:fillRect/>
          </a:stretch>
        </p:blipFill>
        <p:spPr>
          <a:xfrm>
            <a:off x="877600" y="1156000"/>
            <a:ext cx="8929877" cy="5575325"/>
          </a:xfrm>
          <a:prstGeom prst="rect">
            <a:avLst/>
          </a:prstGeom>
          <a:noFill/>
          <a:ln>
            <a:noFill/>
          </a:ln>
        </p:spPr>
      </p:pic>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900" name="Shape 1900"/>
        <p:cNvGrpSpPr/>
        <p:nvPr/>
      </p:nvGrpSpPr>
      <p:grpSpPr>
        <a:xfrm>
          <a:off x="0" y="0"/>
          <a:ext cx="0" cy="0"/>
          <a:chOff x="0" y="0"/>
          <a:chExt cx="0" cy="0"/>
        </a:xfrm>
      </p:grpSpPr>
      <p:grpSp>
        <p:nvGrpSpPr>
          <p:cNvPr id="1901" name="Google Shape;1901;p130"/>
          <p:cNvGrpSpPr/>
          <p:nvPr/>
        </p:nvGrpSpPr>
        <p:grpSpPr>
          <a:xfrm>
            <a:off x="0" y="0"/>
            <a:ext cx="12191975" cy="6857986"/>
            <a:chOff x="0" y="0"/>
            <a:chExt cx="12191975" cy="6857986"/>
          </a:xfrm>
        </p:grpSpPr>
        <p:sp>
          <p:nvSpPr>
            <p:cNvPr id="1902" name="Google Shape;1902;p130"/>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903" name="Google Shape;1903;p130"/>
            <p:cNvSpPr/>
            <p:nvPr/>
          </p:nvSpPr>
          <p:spPr>
            <a:xfrm>
              <a:off x="2649169" y="128692"/>
              <a:ext cx="7442834" cy="880744"/>
            </a:xfrm>
            <a:custGeom>
              <a:avLst/>
              <a:gdLst/>
              <a:ahLst/>
              <a:cxnLst/>
              <a:rect l="l" t="t" r="r" b="b"/>
              <a:pathLst>
                <a:path w="7442834" h="880744" extrusionOk="0">
                  <a:moveTo>
                    <a:pt x="7295685" y="880497"/>
                  </a:moveTo>
                  <a:lnTo>
                    <a:pt x="0" y="880497"/>
                  </a:lnTo>
                  <a:lnTo>
                    <a:pt x="49" y="146753"/>
                  </a:lnTo>
                  <a:lnTo>
                    <a:pt x="7531" y="100368"/>
                  </a:lnTo>
                  <a:lnTo>
                    <a:pt x="28363" y="60082"/>
                  </a:lnTo>
                  <a:lnTo>
                    <a:pt x="60130" y="28314"/>
                  </a:lnTo>
                  <a:lnTo>
                    <a:pt x="100414" y="7481"/>
                  </a:lnTo>
                  <a:lnTo>
                    <a:pt x="146799" y="0"/>
                  </a:lnTo>
                  <a:lnTo>
                    <a:pt x="7442485" y="18"/>
                  </a:lnTo>
                  <a:lnTo>
                    <a:pt x="7442435" y="733745"/>
                  </a:lnTo>
                  <a:lnTo>
                    <a:pt x="7434954" y="780130"/>
                  </a:lnTo>
                  <a:lnTo>
                    <a:pt x="7414121" y="820415"/>
                  </a:lnTo>
                  <a:lnTo>
                    <a:pt x="7382354" y="852183"/>
                  </a:lnTo>
                  <a:lnTo>
                    <a:pt x="7342070" y="873016"/>
                  </a:lnTo>
                  <a:lnTo>
                    <a:pt x="7295685" y="880497"/>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904" name="Google Shape;1904;p130"/>
          <p:cNvSpPr txBox="1"/>
          <p:nvPr>
            <p:ph type="title"/>
          </p:nvPr>
        </p:nvSpPr>
        <p:spPr>
          <a:xfrm>
            <a:off x="4881216" y="283856"/>
            <a:ext cx="2978150" cy="467359"/>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sz="2900">
                <a:solidFill>
                  <a:srgbClr val="FFFFFF"/>
                </a:solidFill>
                <a:latin typeface="Century Gothic" panose="020B0502020202020204"/>
                <a:ea typeface="Century Gothic" panose="020B0502020202020204"/>
                <a:cs typeface="Century Gothic" panose="020B0502020202020204"/>
                <a:sym typeface="Century Gothic" panose="020B0502020202020204"/>
              </a:rPr>
              <a:t>ESTADOS DE PQR</a:t>
            </a:r>
            <a:endParaRPr sz="2900">
              <a:latin typeface="Century Gothic" panose="020B0502020202020204"/>
              <a:ea typeface="Century Gothic" panose="020B0502020202020204"/>
              <a:cs typeface="Century Gothic" panose="020B0502020202020204"/>
              <a:sym typeface="Century Gothic" panose="020B0502020202020204"/>
            </a:endParaRPr>
          </a:p>
        </p:txBody>
      </p:sp>
      <p:pic>
        <p:nvPicPr>
          <p:cNvPr id="1905" name="Google Shape;1905;p130"/>
          <p:cNvPicPr preferRelativeResize="0"/>
          <p:nvPr/>
        </p:nvPicPr>
        <p:blipFill rotWithShape="1">
          <a:blip r:embed="rId2">
            <a:alphaModFix amt="75000"/>
          </a:blip>
          <a:srcRect l="1780" t="26371" r="56512" b="23472"/>
          <a:stretch>
            <a:fillRect/>
          </a:stretch>
        </p:blipFill>
        <p:spPr>
          <a:xfrm>
            <a:off x="1556175" y="1139975"/>
            <a:ext cx="8595125" cy="5718025"/>
          </a:xfrm>
          <a:prstGeom prst="rect">
            <a:avLst/>
          </a:prstGeom>
          <a:noFill/>
          <a:ln>
            <a:noFill/>
          </a:ln>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909" name="Shape 1909"/>
        <p:cNvGrpSpPr/>
        <p:nvPr/>
      </p:nvGrpSpPr>
      <p:grpSpPr>
        <a:xfrm>
          <a:off x="0" y="0"/>
          <a:ext cx="0" cy="0"/>
          <a:chOff x="0" y="0"/>
          <a:chExt cx="0" cy="0"/>
        </a:xfrm>
      </p:grpSpPr>
      <p:grpSp>
        <p:nvGrpSpPr>
          <p:cNvPr id="1910" name="Google Shape;1910;p131"/>
          <p:cNvGrpSpPr/>
          <p:nvPr/>
        </p:nvGrpSpPr>
        <p:grpSpPr>
          <a:xfrm>
            <a:off x="0" y="0"/>
            <a:ext cx="12191975" cy="6857986"/>
            <a:chOff x="0" y="0"/>
            <a:chExt cx="12191975" cy="6857986"/>
          </a:xfrm>
        </p:grpSpPr>
        <p:sp>
          <p:nvSpPr>
            <p:cNvPr id="1911" name="Google Shape;1911;p131"/>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912" name="Google Shape;1912;p131"/>
            <p:cNvSpPr/>
            <p:nvPr/>
          </p:nvSpPr>
          <p:spPr>
            <a:xfrm>
              <a:off x="2705894" y="274319"/>
              <a:ext cx="7442834" cy="544830"/>
            </a:xfrm>
            <a:custGeom>
              <a:avLst/>
              <a:gdLst/>
              <a:ahLst/>
              <a:cxnLst/>
              <a:rect l="l" t="t" r="r" b="b"/>
              <a:pathLst>
                <a:path w="7442834" h="544830" extrusionOk="0">
                  <a:moveTo>
                    <a:pt x="7351685" y="544498"/>
                  </a:moveTo>
                  <a:lnTo>
                    <a:pt x="0" y="544498"/>
                  </a:lnTo>
                  <a:lnTo>
                    <a:pt x="49" y="90752"/>
                  </a:lnTo>
                  <a:lnTo>
                    <a:pt x="7180" y="55426"/>
                  </a:lnTo>
                  <a:lnTo>
                    <a:pt x="26628" y="26580"/>
                  </a:lnTo>
                  <a:lnTo>
                    <a:pt x="55473" y="7131"/>
                  </a:lnTo>
                  <a:lnTo>
                    <a:pt x="90799" y="0"/>
                  </a:lnTo>
                  <a:lnTo>
                    <a:pt x="7442460" y="0"/>
                  </a:lnTo>
                  <a:lnTo>
                    <a:pt x="7442435" y="453746"/>
                  </a:lnTo>
                  <a:lnTo>
                    <a:pt x="7415857" y="517918"/>
                  </a:lnTo>
                  <a:lnTo>
                    <a:pt x="7351685" y="54449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913" name="Google Shape;1913;p131"/>
          <p:cNvSpPr txBox="1"/>
          <p:nvPr>
            <p:ph type="title"/>
          </p:nvPr>
        </p:nvSpPr>
        <p:spPr>
          <a:xfrm>
            <a:off x="5171909" y="311389"/>
            <a:ext cx="2205355" cy="467359"/>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sz="2900">
                <a:solidFill>
                  <a:srgbClr val="FFFFFF"/>
                </a:solidFill>
                <a:latin typeface="Century Gothic" panose="020B0502020202020204"/>
                <a:ea typeface="Century Gothic" panose="020B0502020202020204"/>
                <a:cs typeface="Century Gothic" panose="020B0502020202020204"/>
                <a:sym typeface="Century Gothic" panose="020B0502020202020204"/>
              </a:rPr>
              <a:t>ESTADISTICA</a:t>
            </a:r>
            <a:endParaRPr sz="2900">
              <a:latin typeface="Century Gothic" panose="020B0502020202020204"/>
              <a:ea typeface="Century Gothic" panose="020B0502020202020204"/>
              <a:cs typeface="Century Gothic" panose="020B0502020202020204"/>
              <a:sym typeface="Century Gothic" panose="020B0502020202020204"/>
            </a:endParaRPr>
          </a:p>
        </p:txBody>
      </p:sp>
      <p:pic>
        <p:nvPicPr>
          <p:cNvPr id="1914" name="Google Shape;1914;p131"/>
          <p:cNvPicPr preferRelativeResize="0"/>
          <p:nvPr/>
        </p:nvPicPr>
        <p:blipFill>
          <a:blip r:embed="rId2">
            <a:alphaModFix amt="80000"/>
          </a:blip>
          <a:stretch>
            <a:fillRect/>
          </a:stretch>
        </p:blipFill>
        <p:spPr>
          <a:xfrm>
            <a:off x="80100" y="1281125"/>
            <a:ext cx="11808301" cy="5359725"/>
          </a:xfrm>
          <a:prstGeom prst="rect">
            <a:avLst/>
          </a:prstGeom>
          <a:noFill/>
          <a:ln>
            <a:noFill/>
          </a:ln>
        </p:spPr>
      </p:pic>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918" name="Shape 1918"/>
        <p:cNvGrpSpPr/>
        <p:nvPr/>
      </p:nvGrpSpPr>
      <p:grpSpPr>
        <a:xfrm>
          <a:off x="0" y="0"/>
          <a:ext cx="0" cy="0"/>
          <a:chOff x="0" y="0"/>
          <a:chExt cx="0" cy="0"/>
        </a:xfrm>
      </p:grpSpPr>
      <p:grpSp>
        <p:nvGrpSpPr>
          <p:cNvPr id="1919" name="Google Shape;1919;p132"/>
          <p:cNvGrpSpPr/>
          <p:nvPr/>
        </p:nvGrpSpPr>
        <p:grpSpPr>
          <a:xfrm>
            <a:off x="0" y="0"/>
            <a:ext cx="12191975" cy="6857986"/>
            <a:chOff x="0" y="0"/>
            <a:chExt cx="12191975" cy="6857986"/>
          </a:xfrm>
        </p:grpSpPr>
        <p:sp>
          <p:nvSpPr>
            <p:cNvPr id="1920" name="Google Shape;1920;p132"/>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921" name="Google Shape;1921;p132"/>
            <p:cNvSpPr/>
            <p:nvPr/>
          </p:nvSpPr>
          <p:spPr>
            <a:xfrm>
              <a:off x="2461220" y="372531"/>
              <a:ext cx="7442834" cy="812800"/>
            </a:xfrm>
            <a:custGeom>
              <a:avLst/>
              <a:gdLst/>
              <a:ahLst/>
              <a:cxnLst/>
              <a:rect l="l" t="t" r="r" b="b"/>
              <a:pathLst>
                <a:path w="7442834" h="812800" extrusionOk="0">
                  <a:moveTo>
                    <a:pt x="7306960" y="812698"/>
                  </a:moveTo>
                  <a:lnTo>
                    <a:pt x="0" y="812698"/>
                  </a:lnTo>
                  <a:lnTo>
                    <a:pt x="34" y="135452"/>
                  </a:lnTo>
                  <a:lnTo>
                    <a:pt x="6940" y="92639"/>
                  </a:lnTo>
                  <a:lnTo>
                    <a:pt x="26169" y="55456"/>
                  </a:lnTo>
                  <a:lnTo>
                    <a:pt x="55491" y="26134"/>
                  </a:lnTo>
                  <a:lnTo>
                    <a:pt x="92678" y="6905"/>
                  </a:lnTo>
                  <a:lnTo>
                    <a:pt x="135499" y="0"/>
                  </a:lnTo>
                  <a:lnTo>
                    <a:pt x="7442460" y="7"/>
                  </a:lnTo>
                  <a:lnTo>
                    <a:pt x="7442410" y="677246"/>
                  </a:lnTo>
                  <a:lnTo>
                    <a:pt x="7435506" y="720060"/>
                  </a:lnTo>
                  <a:lnTo>
                    <a:pt x="7416281" y="757243"/>
                  </a:lnTo>
                  <a:lnTo>
                    <a:pt x="7386963" y="786564"/>
                  </a:lnTo>
                  <a:lnTo>
                    <a:pt x="7349780" y="805793"/>
                  </a:lnTo>
                  <a:lnTo>
                    <a:pt x="7306960" y="81269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922" name="Google Shape;1922;p132"/>
          <p:cNvSpPr txBox="1"/>
          <p:nvPr>
            <p:ph type="title"/>
          </p:nvPr>
        </p:nvSpPr>
        <p:spPr>
          <a:xfrm>
            <a:off x="4617966" y="481486"/>
            <a:ext cx="3374390" cy="467359"/>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sz="2900">
                <a:solidFill>
                  <a:srgbClr val="FFFFFF"/>
                </a:solidFill>
                <a:latin typeface="Century Gothic" panose="020B0502020202020204"/>
                <a:ea typeface="Century Gothic" panose="020B0502020202020204"/>
                <a:cs typeface="Century Gothic" panose="020B0502020202020204"/>
                <a:sym typeface="Century Gothic" panose="020B0502020202020204"/>
              </a:rPr>
              <a:t>TENDENCIA CASOS</a:t>
            </a:r>
            <a:endParaRPr sz="2900">
              <a:latin typeface="Century Gothic" panose="020B0502020202020204"/>
              <a:ea typeface="Century Gothic" panose="020B0502020202020204"/>
              <a:cs typeface="Century Gothic" panose="020B0502020202020204"/>
              <a:sym typeface="Century Gothic" panose="020B0502020202020204"/>
            </a:endParaRPr>
          </a:p>
        </p:txBody>
      </p:sp>
      <p:pic>
        <p:nvPicPr>
          <p:cNvPr id="1923" name="Google Shape;1923;p132"/>
          <p:cNvPicPr preferRelativeResize="0"/>
          <p:nvPr/>
        </p:nvPicPr>
        <p:blipFill>
          <a:blip r:embed="rId2">
            <a:alphaModFix amt="68000"/>
          </a:blip>
          <a:stretch>
            <a:fillRect/>
          </a:stretch>
        </p:blipFill>
        <p:spPr>
          <a:xfrm>
            <a:off x="253150" y="1584050"/>
            <a:ext cx="5587725" cy="3559065"/>
          </a:xfrm>
          <a:prstGeom prst="rect">
            <a:avLst/>
          </a:prstGeom>
          <a:noFill/>
          <a:ln>
            <a:noFill/>
          </a:ln>
        </p:spPr>
      </p:pic>
      <p:pic>
        <p:nvPicPr>
          <p:cNvPr id="1924" name="Google Shape;1924;p132"/>
          <p:cNvPicPr preferRelativeResize="0"/>
          <p:nvPr/>
        </p:nvPicPr>
        <p:blipFill>
          <a:blip r:embed="rId3">
            <a:alphaModFix amt="74000"/>
          </a:blip>
          <a:stretch>
            <a:fillRect/>
          </a:stretch>
        </p:blipFill>
        <p:spPr>
          <a:xfrm>
            <a:off x="6113975" y="1584050"/>
            <a:ext cx="5744425" cy="3559075"/>
          </a:xfrm>
          <a:prstGeom prst="rect">
            <a:avLst/>
          </a:prstGeom>
          <a:noFill/>
          <a:ln>
            <a:noFill/>
          </a:ln>
        </p:spPr>
      </p:pic>
      <p:sp>
        <p:nvSpPr>
          <p:cNvPr id="1925" name="Google Shape;1925;p132"/>
          <p:cNvSpPr txBox="1"/>
          <p:nvPr/>
        </p:nvSpPr>
        <p:spPr>
          <a:xfrm>
            <a:off x="90475" y="5319925"/>
            <a:ext cx="10621800" cy="3000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a:solidFill>
                  <a:schemeClr val="dk1"/>
                </a:solidFill>
              </a:rPr>
              <a:t>Durante el 2019, nuestro canal SERVISE, atendió 283 casos. es importante indicar que el crecimiento en el número de los casos se debe al desarrollo que el canal ha tenido al interior de la compañia, logrando asi atender ademas de funcionarios, proveedores y posibles clientes, </a:t>
            </a:r>
            <a:endParaRPr sz="1600">
              <a:solidFill>
                <a:schemeClr val="dk1"/>
              </a:solidFill>
            </a:endParaRPr>
          </a:p>
          <a:p>
            <a:pPr marL="0" lvl="0" indent="0" algn="l" rtl="0">
              <a:spcBef>
                <a:spcPts val="0"/>
              </a:spcBef>
              <a:spcAft>
                <a:spcPts val="0"/>
              </a:spcAft>
              <a:buNone/>
            </a:p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929" name="Shape 1929"/>
        <p:cNvGrpSpPr/>
        <p:nvPr/>
      </p:nvGrpSpPr>
      <p:grpSpPr>
        <a:xfrm>
          <a:off x="0" y="0"/>
          <a:ext cx="0" cy="0"/>
          <a:chOff x="0" y="0"/>
          <a:chExt cx="0" cy="0"/>
        </a:xfrm>
      </p:grpSpPr>
      <p:grpSp>
        <p:nvGrpSpPr>
          <p:cNvPr id="1930" name="Google Shape;1930;p133"/>
          <p:cNvGrpSpPr/>
          <p:nvPr/>
        </p:nvGrpSpPr>
        <p:grpSpPr>
          <a:xfrm>
            <a:off x="0" y="0"/>
            <a:ext cx="12191975" cy="6857986"/>
            <a:chOff x="0" y="0"/>
            <a:chExt cx="12191975" cy="6857986"/>
          </a:xfrm>
        </p:grpSpPr>
        <p:sp>
          <p:nvSpPr>
            <p:cNvPr id="1931" name="Google Shape;1931;p133"/>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932" name="Google Shape;1932;p133"/>
            <p:cNvSpPr/>
            <p:nvPr/>
          </p:nvSpPr>
          <p:spPr>
            <a:xfrm>
              <a:off x="2649169" y="530011"/>
              <a:ext cx="7442834" cy="691515"/>
            </a:xfrm>
            <a:custGeom>
              <a:avLst/>
              <a:gdLst/>
              <a:ahLst/>
              <a:cxnLst/>
              <a:rect l="l" t="t" r="r" b="b"/>
              <a:pathLst>
                <a:path w="7442834" h="691515" extrusionOk="0">
                  <a:moveTo>
                    <a:pt x="7327185" y="691498"/>
                  </a:moveTo>
                  <a:lnTo>
                    <a:pt x="0" y="691498"/>
                  </a:lnTo>
                  <a:lnTo>
                    <a:pt x="49" y="115252"/>
                  </a:lnTo>
                  <a:lnTo>
                    <a:pt x="9107" y="70390"/>
                  </a:lnTo>
                  <a:lnTo>
                    <a:pt x="33806" y="33756"/>
                  </a:lnTo>
                  <a:lnTo>
                    <a:pt x="70439" y="9057"/>
                  </a:lnTo>
                  <a:lnTo>
                    <a:pt x="115299" y="0"/>
                  </a:lnTo>
                  <a:lnTo>
                    <a:pt x="7442485" y="19"/>
                  </a:lnTo>
                  <a:lnTo>
                    <a:pt x="7442435" y="576246"/>
                  </a:lnTo>
                  <a:lnTo>
                    <a:pt x="7433378" y="621107"/>
                  </a:lnTo>
                  <a:lnTo>
                    <a:pt x="7408679" y="657742"/>
                  </a:lnTo>
                  <a:lnTo>
                    <a:pt x="7372045" y="682441"/>
                  </a:lnTo>
                  <a:lnTo>
                    <a:pt x="7327185" y="69149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933" name="Google Shape;1933;p133"/>
          <p:cNvSpPr txBox="1"/>
          <p:nvPr>
            <p:ph type="title"/>
          </p:nvPr>
        </p:nvSpPr>
        <p:spPr>
          <a:xfrm>
            <a:off x="3575754" y="660215"/>
            <a:ext cx="5436870" cy="467359"/>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sz="2900">
                <a:solidFill>
                  <a:srgbClr val="FFFFFF"/>
                </a:solidFill>
                <a:latin typeface="Century Gothic" panose="020B0502020202020204"/>
                <a:ea typeface="Century Gothic" panose="020B0502020202020204"/>
                <a:cs typeface="Century Gothic" panose="020B0502020202020204"/>
                <a:sym typeface="Century Gothic" panose="020B0502020202020204"/>
              </a:rPr>
              <a:t>INDICADOR DE CUMPLIMIENTO</a:t>
            </a:r>
            <a:endParaRPr sz="2900">
              <a:latin typeface="Century Gothic" panose="020B0502020202020204"/>
              <a:ea typeface="Century Gothic" panose="020B0502020202020204"/>
              <a:cs typeface="Century Gothic" panose="020B0502020202020204"/>
              <a:sym typeface="Century Gothic" panose="020B0502020202020204"/>
            </a:endParaRPr>
          </a:p>
        </p:txBody>
      </p:sp>
      <p:pic>
        <p:nvPicPr>
          <p:cNvPr id="1934" name="Google Shape;1934;p133"/>
          <p:cNvPicPr preferRelativeResize="0"/>
          <p:nvPr/>
        </p:nvPicPr>
        <p:blipFill rotWithShape="1">
          <a:blip r:embed="rId2">
            <a:alphaModFix amt="71000"/>
          </a:blip>
          <a:srcRect b="-331"/>
          <a:stretch>
            <a:fillRect/>
          </a:stretch>
        </p:blipFill>
        <p:spPr>
          <a:xfrm>
            <a:off x="1443750" y="1645975"/>
            <a:ext cx="10118951" cy="4470125"/>
          </a:xfrm>
          <a:prstGeom prst="rect">
            <a:avLst/>
          </a:prstGeom>
          <a:noFill/>
          <a:ln>
            <a:noFill/>
          </a:ln>
        </p:spPr>
      </p:pic>
      <p:pic>
        <p:nvPicPr>
          <p:cNvPr id="1935" name="Google Shape;1935;p133"/>
          <p:cNvPicPr preferRelativeResize="0"/>
          <p:nvPr/>
        </p:nvPicPr>
        <p:blipFill rotWithShape="1">
          <a:blip r:embed="rId3"/>
          <a:srcRect l="4229" r="4211"/>
          <a:stretch>
            <a:fillRect/>
          </a:stretch>
        </p:blipFill>
        <p:spPr>
          <a:xfrm>
            <a:off x="5971350" y="2714250"/>
            <a:ext cx="2642100" cy="2801100"/>
          </a:xfrm>
          <a:prstGeom prst="ellipse">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94" name="Shape 194"/>
        <p:cNvGrpSpPr/>
        <p:nvPr/>
      </p:nvGrpSpPr>
      <p:grpSpPr>
        <a:xfrm>
          <a:off x="0" y="0"/>
          <a:ext cx="0" cy="0"/>
          <a:chOff x="0" y="0"/>
          <a:chExt cx="0" cy="0"/>
        </a:xfrm>
      </p:grpSpPr>
      <p:grpSp>
        <p:nvGrpSpPr>
          <p:cNvPr id="195" name="Google Shape;195;p14"/>
          <p:cNvGrpSpPr/>
          <p:nvPr/>
        </p:nvGrpSpPr>
        <p:grpSpPr>
          <a:xfrm>
            <a:off x="0" y="0"/>
            <a:ext cx="12191975" cy="6857986"/>
            <a:chOff x="0" y="0"/>
            <a:chExt cx="12191975" cy="6857986"/>
          </a:xfrm>
        </p:grpSpPr>
        <p:sp>
          <p:nvSpPr>
            <p:cNvPr id="196" name="Google Shape;196;p14"/>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97" name="Google Shape;197;p14"/>
            <p:cNvSpPr/>
            <p:nvPr/>
          </p:nvSpPr>
          <p:spPr>
            <a:xfrm>
              <a:off x="1128662" y="3140968"/>
              <a:ext cx="10225405" cy="655955"/>
            </a:xfrm>
            <a:custGeom>
              <a:avLst/>
              <a:gdLst/>
              <a:ahLst/>
              <a:cxnLst/>
              <a:rect l="l" t="t" r="r" b="b"/>
              <a:pathLst>
                <a:path w="10225405" h="655954" extrusionOk="0">
                  <a:moveTo>
                    <a:pt x="10115839" y="655598"/>
                  </a:moveTo>
                  <a:lnTo>
                    <a:pt x="109269" y="655598"/>
                  </a:lnTo>
                  <a:lnTo>
                    <a:pt x="66736" y="647011"/>
                  </a:lnTo>
                  <a:lnTo>
                    <a:pt x="32003" y="623592"/>
                  </a:lnTo>
                  <a:lnTo>
                    <a:pt x="8586" y="588858"/>
                  </a:lnTo>
                  <a:lnTo>
                    <a:pt x="0" y="546323"/>
                  </a:lnTo>
                  <a:lnTo>
                    <a:pt x="0" y="109274"/>
                  </a:lnTo>
                  <a:lnTo>
                    <a:pt x="8586" y="66740"/>
                  </a:lnTo>
                  <a:lnTo>
                    <a:pt x="32003" y="32006"/>
                  </a:lnTo>
                  <a:lnTo>
                    <a:pt x="66736" y="8587"/>
                  </a:lnTo>
                  <a:lnTo>
                    <a:pt x="109269" y="0"/>
                  </a:lnTo>
                  <a:lnTo>
                    <a:pt x="10115839" y="0"/>
                  </a:lnTo>
                  <a:lnTo>
                    <a:pt x="10157655" y="8312"/>
                  </a:lnTo>
                  <a:lnTo>
                    <a:pt x="10193114" y="31999"/>
                  </a:lnTo>
                  <a:lnTo>
                    <a:pt x="10216801" y="67449"/>
                  </a:lnTo>
                  <a:lnTo>
                    <a:pt x="10225114" y="109274"/>
                  </a:lnTo>
                  <a:lnTo>
                    <a:pt x="10225114" y="546323"/>
                  </a:lnTo>
                  <a:lnTo>
                    <a:pt x="10216526" y="588858"/>
                  </a:lnTo>
                  <a:lnTo>
                    <a:pt x="10193108" y="623592"/>
                  </a:lnTo>
                  <a:lnTo>
                    <a:pt x="10158373" y="647011"/>
                  </a:lnTo>
                  <a:lnTo>
                    <a:pt x="10115839" y="655598"/>
                  </a:lnTo>
                  <a:close/>
                </a:path>
              </a:pathLst>
            </a:custGeom>
            <a:solidFill>
              <a:srgbClr val="337A9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98" name="Google Shape;198;p14"/>
            <p:cNvSpPr/>
            <p:nvPr/>
          </p:nvSpPr>
          <p:spPr>
            <a:xfrm>
              <a:off x="1128662" y="3140968"/>
              <a:ext cx="10225405" cy="655955"/>
            </a:xfrm>
            <a:custGeom>
              <a:avLst/>
              <a:gdLst/>
              <a:ahLst/>
              <a:cxnLst/>
              <a:rect l="l" t="t" r="r" b="b"/>
              <a:pathLst>
                <a:path w="10225405" h="655954" extrusionOk="0">
                  <a:moveTo>
                    <a:pt x="0" y="109274"/>
                  </a:moveTo>
                  <a:lnTo>
                    <a:pt x="8586" y="66740"/>
                  </a:lnTo>
                  <a:lnTo>
                    <a:pt x="32003" y="32006"/>
                  </a:lnTo>
                  <a:lnTo>
                    <a:pt x="66736" y="8587"/>
                  </a:lnTo>
                  <a:lnTo>
                    <a:pt x="109269" y="0"/>
                  </a:lnTo>
                  <a:lnTo>
                    <a:pt x="10115839" y="0"/>
                  </a:lnTo>
                  <a:lnTo>
                    <a:pt x="10157655" y="8312"/>
                  </a:lnTo>
                  <a:lnTo>
                    <a:pt x="10193114" y="31999"/>
                  </a:lnTo>
                  <a:lnTo>
                    <a:pt x="10216801" y="67449"/>
                  </a:lnTo>
                  <a:lnTo>
                    <a:pt x="10225114" y="109274"/>
                  </a:lnTo>
                  <a:lnTo>
                    <a:pt x="10225114" y="546323"/>
                  </a:lnTo>
                  <a:lnTo>
                    <a:pt x="10216526" y="588858"/>
                  </a:lnTo>
                  <a:lnTo>
                    <a:pt x="10193108" y="623592"/>
                  </a:lnTo>
                  <a:lnTo>
                    <a:pt x="10158373" y="647011"/>
                  </a:lnTo>
                  <a:lnTo>
                    <a:pt x="10115839" y="655598"/>
                  </a:lnTo>
                  <a:lnTo>
                    <a:pt x="109269" y="655598"/>
                  </a:lnTo>
                  <a:lnTo>
                    <a:pt x="66736" y="647011"/>
                  </a:lnTo>
                  <a:lnTo>
                    <a:pt x="32003" y="623592"/>
                  </a:lnTo>
                  <a:lnTo>
                    <a:pt x="8586" y="588858"/>
                  </a:lnTo>
                  <a:lnTo>
                    <a:pt x="0" y="546323"/>
                  </a:lnTo>
                  <a:lnTo>
                    <a:pt x="0" y="109274"/>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99" name="Google Shape;199;p14"/>
          <p:cNvSpPr txBox="1"/>
          <p:nvPr/>
        </p:nvSpPr>
        <p:spPr>
          <a:xfrm>
            <a:off x="3989830" y="3294668"/>
            <a:ext cx="4494530" cy="31496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900" b="1">
                <a:solidFill>
                  <a:srgbClr val="F1F1F1"/>
                </a:solidFill>
                <a:latin typeface="Century Gothic" panose="020B0502020202020204"/>
                <a:ea typeface="Century Gothic" panose="020B0502020202020204"/>
                <a:cs typeface="Century Gothic" panose="020B0502020202020204"/>
                <a:sym typeface="Century Gothic" panose="020B0502020202020204"/>
              </a:rPr>
              <a:t>Talento Humano Altamente Calificado</a:t>
            </a:r>
            <a:endParaRPr sz="19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grpSp>
        <p:nvGrpSpPr>
          <p:cNvPr id="200" name="Google Shape;200;p14"/>
          <p:cNvGrpSpPr/>
          <p:nvPr/>
        </p:nvGrpSpPr>
        <p:grpSpPr>
          <a:xfrm>
            <a:off x="1128662" y="4872965"/>
            <a:ext cx="10225405" cy="504190"/>
            <a:chOff x="1128662" y="4872965"/>
            <a:chExt cx="10225405" cy="504190"/>
          </a:xfrm>
        </p:grpSpPr>
        <p:sp>
          <p:nvSpPr>
            <p:cNvPr id="201" name="Google Shape;201;p14"/>
            <p:cNvSpPr/>
            <p:nvPr/>
          </p:nvSpPr>
          <p:spPr>
            <a:xfrm>
              <a:off x="1128662" y="4872965"/>
              <a:ext cx="10225405" cy="504190"/>
            </a:xfrm>
            <a:custGeom>
              <a:avLst/>
              <a:gdLst/>
              <a:ahLst/>
              <a:cxnLst/>
              <a:rect l="l" t="t" r="r" b="b"/>
              <a:pathLst>
                <a:path w="10225405" h="504189" extrusionOk="0">
                  <a:moveTo>
                    <a:pt x="10141114" y="503948"/>
                  </a:moveTo>
                  <a:lnTo>
                    <a:pt x="83992" y="503948"/>
                  </a:lnTo>
                  <a:lnTo>
                    <a:pt x="51298" y="497349"/>
                  </a:lnTo>
                  <a:lnTo>
                    <a:pt x="24600" y="479352"/>
                  </a:lnTo>
                  <a:lnTo>
                    <a:pt x="6600" y="452659"/>
                  </a:lnTo>
                  <a:lnTo>
                    <a:pt x="0" y="419974"/>
                  </a:lnTo>
                  <a:lnTo>
                    <a:pt x="0" y="83999"/>
                  </a:lnTo>
                  <a:lnTo>
                    <a:pt x="6600" y="51299"/>
                  </a:lnTo>
                  <a:lnTo>
                    <a:pt x="24600" y="24599"/>
                  </a:lnTo>
                  <a:lnTo>
                    <a:pt x="51298" y="6599"/>
                  </a:lnTo>
                  <a:lnTo>
                    <a:pt x="83992" y="0"/>
                  </a:lnTo>
                  <a:lnTo>
                    <a:pt x="10141114" y="0"/>
                  </a:lnTo>
                  <a:lnTo>
                    <a:pt x="10187721" y="14111"/>
                  </a:lnTo>
                  <a:lnTo>
                    <a:pt x="10218720" y="51853"/>
                  </a:lnTo>
                  <a:lnTo>
                    <a:pt x="10225114" y="83999"/>
                  </a:lnTo>
                  <a:lnTo>
                    <a:pt x="10225114" y="419974"/>
                  </a:lnTo>
                  <a:lnTo>
                    <a:pt x="10218514" y="452659"/>
                  </a:lnTo>
                  <a:lnTo>
                    <a:pt x="10200514" y="479352"/>
                  </a:lnTo>
                  <a:lnTo>
                    <a:pt x="10173814" y="497349"/>
                  </a:lnTo>
                  <a:lnTo>
                    <a:pt x="10141114" y="503948"/>
                  </a:lnTo>
                  <a:close/>
                </a:path>
              </a:pathLst>
            </a:custGeom>
            <a:solidFill>
              <a:srgbClr val="B8D4E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02" name="Google Shape;202;p14"/>
            <p:cNvSpPr/>
            <p:nvPr/>
          </p:nvSpPr>
          <p:spPr>
            <a:xfrm>
              <a:off x="1128662" y="4872965"/>
              <a:ext cx="10225405" cy="504190"/>
            </a:xfrm>
            <a:custGeom>
              <a:avLst/>
              <a:gdLst/>
              <a:ahLst/>
              <a:cxnLst/>
              <a:rect l="l" t="t" r="r" b="b"/>
              <a:pathLst>
                <a:path w="10225405" h="504189" extrusionOk="0">
                  <a:moveTo>
                    <a:pt x="0" y="83999"/>
                  </a:moveTo>
                  <a:lnTo>
                    <a:pt x="6600" y="51299"/>
                  </a:lnTo>
                  <a:lnTo>
                    <a:pt x="24600" y="24599"/>
                  </a:lnTo>
                  <a:lnTo>
                    <a:pt x="51298" y="6599"/>
                  </a:lnTo>
                  <a:lnTo>
                    <a:pt x="83992" y="0"/>
                  </a:lnTo>
                  <a:lnTo>
                    <a:pt x="10141114" y="0"/>
                  </a:lnTo>
                  <a:lnTo>
                    <a:pt x="10187721" y="14111"/>
                  </a:lnTo>
                  <a:lnTo>
                    <a:pt x="10218720" y="51853"/>
                  </a:lnTo>
                  <a:lnTo>
                    <a:pt x="10225114" y="83999"/>
                  </a:lnTo>
                  <a:lnTo>
                    <a:pt x="10225114" y="419974"/>
                  </a:lnTo>
                  <a:lnTo>
                    <a:pt x="10218514" y="452659"/>
                  </a:lnTo>
                  <a:lnTo>
                    <a:pt x="10200514" y="479352"/>
                  </a:lnTo>
                  <a:lnTo>
                    <a:pt x="10173814" y="497349"/>
                  </a:lnTo>
                  <a:lnTo>
                    <a:pt x="10141114" y="503948"/>
                  </a:lnTo>
                  <a:lnTo>
                    <a:pt x="83992" y="503948"/>
                  </a:lnTo>
                  <a:lnTo>
                    <a:pt x="51298" y="497349"/>
                  </a:lnTo>
                  <a:lnTo>
                    <a:pt x="24600" y="479352"/>
                  </a:lnTo>
                  <a:lnTo>
                    <a:pt x="6600" y="452659"/>
                  </a:lnTo>
                  <a:lnTo>
                    <a:pt x="0" y="419974"/>
                  </a:lnTo>
                  <a:lnTo>
                    <a:pt x="0" y="83999"/>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203" name="Google Shape;203;p14"/>
          <p:cNvSpPr txBox="1"/>
          <p:nvPr/>
        </p:nvSpPr>
        <p:spPr>
          <a:xfrm>
            <a:off x="1404286" y="4038455"/>
            <a:ext cx="9201150" cy="2004695"/>
          </a:xfrm>
          <a:prstGeom prst="rect">
            <a:avLst/>
          </a:prstGeom>
          <a:noFill/>
          <a:ln>
            <a:noFill/>
          </a:ln>
        </p:spPr>
        <p:txBody>
          <a:bodyPr spcFirstLastPara="1" wrap="square" lIns="0" tIns="40000" rIns="0" bIns="0" anchor="t" anchorCtr="0">
            <a:spAutoFit/>
          </a:bodyPr>
          <a:lstStyle/>
          <a:p>
            <a:pPr marL="161925" marR="5080" lvl="0" indent="-149860" algn="l" rtl="0">
              <a:lnSpc>
                <a:spcPct val="106000"/>
              </a:lnSpc>
              <a:spcBef>
                <a:spcPts val="0"/>
              </a:spcBef>
              <a:spcAft>
                <a:spcPts val="0"/>
              </a:spcAft>
              <a:buNone/>
            </a:pPr>
            <a:r>
              <a:rPr lang="en-US" sz="1400">
                <a:solidFill>
                  <a:schemeClr val="dk1"/>
                </a:solidFill>
                <a:latin typeface="Arial" panose="020B0604020202020204"/>
                <a:ea typeface="Arial" panose="020B0604020202020204"/>
                <a:cs typeface="Arial" panose="020B0604020202020204"/>
                <a:sym typeface="Arial" panose="020B0604020202020204"/>
              </a:rPr>
              <a:t>•• </a:t>
            </a:r>
            <a:r>
              <a:rPr lang="en-US" sz="1400">
                <a:solidFill>
                  <a:schemeClr val="dk1"/>
                </a:solidFill>
                <a:latin typeface="Century Gothic" panose="020B0502020202020204"/>
                <a:ea typeface="Century Gothic" panose="020B0502020202020204"/>
                <a:cs typeface="Century Gothic" panose="020B0502020202020204"/>
                <a:sym typeface="Century Gothic" panose="020B0502020202020204"/>
              </a:rPr>
              <a:t>Incrementar las competencias de los colaboradores estableciendo programas de desarrollo profesional,  capacitación y entrenamiento, generando identidad y compromiso frente a las políticas de la Empresa.</a:t>
            </a:r>
            <a:endParaRPr sz="14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marR="0" lvl="0" indent="0" algn="l" rtl="0">
              <a:lnSpc>
                <a:spcPct val="100000"/>
              </a:lnSpc>
              <a:spcBef>
                <a:spcPts val="0"/>
              </a:spcBef>
              <a:spcAft>
                <a:spcPts val="0"/>
              </a:spcAft>
              <a:buNone/>
            </a:pPr>
            <a:endParaRPr sz="20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472440" marR="0" lvl="0" indent="0" algn="ctr" rtl="0">
              <a:lnSpc>
                <a:spcPct val="100000"/>
              </a:lnSpc>
              <a:spcBef>
                <a:spcPts val="1555"/>
              </a:spcBef>
              <a:spcAft>
                <a:spcPts val="0"/>
              </a:spcAft>
              <a:buNone/>
            </a:pPr>
            <a:r>
              <a:rPr lang="en-US" sz="1900" b="1">
                <a:solidFill>
                  <a:srgbClr val="F1F1F1"/>
                </a:solidFill>
                <a:latin typeface="Century Gothic" panose="020B0502020202020204"/>
                <a:ea typeface="Century Gothic" panose="020B0502020202020204"/>
                <a:cs typeface="Century Gothic" panose="020B0502020202020204"/>
                <a:sym typeface="Century Gothic" panose="020B0502020202020204"/>
              </a:rPr>
              <a:t>Rentabilidad</a:t>
            </a:r>
            <a:endParaRPr sz="19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marR="0" lvl="0" indent="0" algn="l" rtl="0">
              <a:lnSpc>
                <a:spcPct val="100000"/>
              </a:lnSpc>
              <a:spcBef>
                <a:spcPts val="5"/>
              </a:spcBef>
              <a:spcAft>
                <a:spcPts val="0"/>
              </a:spcAft>
              <a:buNone/>
            </a:pPr>
            <a:endParaRPr sz="215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0" lvl="0" indent="0" algn="l" rtl="0">
              <a:lnSpc>
                <a:spcPct val="100000"/>
              </a:lnSpc>
              <a:spcBef>
                <a:spcPts val="0"/>
              </a:spcBef>
              <a:spcAft>
                <a:spcPts val="0"/>
              </a:spcAft>
              <a:buNone/>
            </a:pPr>
            <a:r>
              <a:rPr lang="en-US" sz="1400">
                <a:solidFill>
                  <a:schemeClr val="dk1"/>
                </a:solidFill>
                <a:latin typeface="Arial" panose="020B0604020202020204"/>
                <a:ea typeface="Arial" panose="020B0604020202020204"/>
                <a:cs typeface="Arial" panose="020B0604020202020204"/>
                <a:sym typeface="Arial" panose="020B0604020202020204"/>
              </a:rPr>
              <a:t>•• </a:t>
            </a:r>
            <a:r>
              <a:rPr lang="en-US" sz="1400">
                <a:solidFill>
                  <a:schemeClr val="dk1"/>
                </a:solidFill>
                <a:latin typeface="Century Gothic" panose="020B0502020202020204"/>
                <a:ea typeface="Century Gothic" panose="020B0502020202020204"/>
                <a:cs typeface="Century Gothic" panose="020B0502020202020204"/>
                <a:sym typeface="Century Gothic" panose="020B0502020202020204"/>
              </a:rPr>
              <a:t>Mantener los recursos necesarios para el logro de las disposiciones planificadas.</a:t>
            </a:r>
            <a:endParaRPr sz="14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0" lvl="0" indent="0" algn="l" rtl="0">
              <a:lnSpc>
                <a:spcPct val="100000"/>
              </a:lnSpc>
              <a:spcBef>
                <a:spcPts val="120"/>
              </a:spcBef>
              <a:spcAft>
                <a:spcPts val="0"/>
              </a:spcAft>
              <a:buNone/>
            </a:pPr>
            <a:r>
              <a:rPr lang="en-US" sz="1400">
                <a:solidFill>
                  <a:schemeClr val="dk1"/>
                </a:solidFill>
                <a:latin typeface="Arial" panose="020B0604020202020204"/>
                <a:ea typeface="Arial" panose="020B0604020202020204"/>
                <a:cs typeface="Arial" panose="020B0604020202020204"/>
                <a:sym typeface="Arial" panose="020B0604020202020204"/>
              </a:rPr>
              <a:t>•• </a:t>
            </a:r>
            <a:r>
              <a:rPr lang="en-US" sz="1400">
                <a:solidFill>
                  <a:schemeClr val="dk1"/>
                </a:solidFill>
                <a:latin typeface="Century Gothic" panose="020B0502020202020204"/>
                <a:ea typeface="Century Gothic" panose="020B0502020202020204"/>
                <a:cs typeface="Century Gothic" panose="020B0502020202020204"/>
                <a:sym typeface="Century Gothic" panose="020B0502020202020204"/>
              </a:rPr>
              <a:t>Lograr la rentabilidad y el cumplimiento de las razones financieras.</a:t>
            </a:r>
            <a:endParaRPr sz="14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grpSp>
        <p:nvGrpSpPr>
          <p:cNvPr id="204" name="Google Shape;204;p14"/>
          <p:cNvGrpSpPr/>
          <p:nvPr/>
        </p:nvGrpSpPr>
        <p:grpSpPr>
          <a:xfrm>
            <a:off x="1165272" y="1690684"/>
            <a:ext cx="10152380" cy="586740"/>
            <a:chOff x="1165272" y="1690684"/>
            <a:chExt cx="10152380" cy="586740"/>
          </a:xfrm>
        </p:grpSpPr>
        <p:sp>
          <p:nvSpPr>
            <p:cNvPr id="205" name="Google Shape;205;p14"/>
            <p:cNvSpPr/>
            <p:nvPr/>
          </p:nvSpPr>
          <p:spPr>
            <a:xfrm>
              <a:off x="1165272" y="1690684"/>
              <a:ext cx="10152380" cy="586740"/>
            </a:xfrm>
            <a:custGeom>
              <a:avLst/>
              <a:gdLst/>
              <a:ahLst/>
              <a:cxnLst/>
              <a:rect l="l" t="t" r="r" b="b"/>
              <a:pathLst>
                <a:path w="10152380" h="586739" extrusionOk="0">
                  <a:moveTo>
                    <a:pt x="10054204" y="586183"/>
                  </a:moveTo>
                  <a:lnTo>
                    <a:pt x="97699" y="586183"/>
                  </a:lnTo>
                  <a:lnTo>
                    <a:pt x="59670" y="578505"/>
                  </a:lnTo>
                  <a:lnTo>
                    <a:pt x="28615" y="557567"/>
                  </a:lnTo>
                  <a:lnTo>
                    <a:pt x="7677" y="526512"/>
                  </a:lnTo>
                  <a:lnTo>
                    <a:pt x="0" y="488484"/>
                  </a:lnTo>
                  <a:lnTo>
                    <a:pt x="0" y="97699"/>
                  </a:lnTo>
                  <a:lnTo>
                    <a:pt x="7677" y="59670"/>
                  </a:lnTo>
                  <a:lnTo>
                    <a:pt x="28615" y="28615"/>
                  </a:lnTo>
                  <a:lnTo>
                    <a:pt x="59670" y="7677"/>
                  </a:lnTo>
                  <a:lnTo>
                    <a:pt x="97699" y="0"/>
                  </a:lnTo>
                  <a:lnTo>
                    <a:pt x="10054204" y="0"/>
                  </a:lnTo>
                  <a:lnTo>
                    <a:pt x="10091582" y="7437"/>
                  </a:lnTo>
                  <a:lnTo>
                    <a:pt x="10123279" y="28614"/>
                  </a:lnTo>
                  <a:lnTo>
                    <a:pt x="10144463" y="60311"/>
                  </a:lnTo>
                  <a:lnTo>
                    <a:pt x="10151904" y="97699"/>
                  </a:lnTo>
                  <a:lnTo>
                    <a:pt x="10151904" y="488484"/>
                  </a:lnTo>
                  <a:lnTo>
                    <a:pt x="10144225" y="526512"/>
                  </a:lnTo>
                  <a:lnTo>
                    <a:pt x="10123285" y="557567"/>
                  </a:lnTo>
                  <a:lnTo>
                    <a:pt x="10092230" y="578505"/>
                  </a:lnTo>
                  <a:lnTo>
                    <a:pt x="10054204" y="586183"/>
                  </a:lnTo>
                  <a:close/>
                </a:path>
              </a:pathLst>
            </a:custGeom>
            <a:solidFill>
              <a:srgbClr val="4F81BC"/>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06" name="Google Shape;206;p14"/>
            <p:cNvSpPr/>
            <p:nvPr/>
          </p:nvSpPr>
          <p:spPr>
            <a:xfrm>
              <a:off x="1165272" y="1690684"/>
              <a:ext cx="10152380" cy="586740"/>
            </a:xfrm>
            <a:custGeom>
              <a:avLst/>
              <a:gdLst/>
              <a:ahLst/>
              <a:cxnLst/>
              <a:rect l="l" t="t" r="r" b="b"/>
              <a:pathLst>
                <a:path w="10152380" h="586739" extrusionOk="0">
                  <a:moveTo>
                    <a:pt x="0" y="97699"/>
                  </a:moveTo>
                  <a:lnTo>
                    <a:pt x="7677" y="59670"/>
                  </a:lnTo>
                  <a:lnTo>
                    <a:pt x="28615" y="28615"/>
                  </a:lnTo>
                  <a:lnTo>
                    <a:pt x="59670" y="7677"/>
                  </a:lnTo>
                  <a:lnTo>
                    <a:pt x="97699" y="0"/>
                  </a:lnTo>
                  <a:lnTo>
                    <a:pt x="10054204" y="0"/>
                  </a:lnTo>
                  <a:lnTo>
                    <a:pt x="10091582" y="7437"/>
                  </a:lnTo>
                  <a:lnTo>
                    <a:pt x="10123279" y="28614"/>
                  </a:lnTo>
                  <a:lnTo>
                    <a:pt x="10144463" y="60311"/>
                  </a:lnTo>
                  <a:lnTo>
                    <a:pt x="10151904" y="97699"/>
                  </a:lnTo>
                  <a:lnTo>
                    <a:pt x="10151904" y="488484"/>
                  </a:lnTo>
                  <a:lnTo>
                    <a:pt x="10144225" y="526512"/>
                  </a:lnTo>
                  <a:lnTo>
                    <a:pt x="10123285" y="557567"/>
                  </a:lnTo>
                  <a:lnTo>
                    <a:pt x="10092230" y="578505"/>
                  </a:lnTo>
                  <a:lnTo>
                    <a:pt x="10054204" y="586183"/>
                  </a:lnTo>
                  <a:lnTo>
                    <a:pt x="97699" y="586183"/>
                  </a:lnTo>
                  <a:lnTo>
                    <a:pt x="59670" y="578505"/>
                  </a:lnTo>
                  <a:lnTo>
                    <a:pt x="28615" y="557567"/>
                  </a:lnTo>
                  <a:lnTo>
                    <a:pt x="7677" y="526512"/>
                  </a:lnTo>
                  <a:lnTo>
                    <a:pt x="0" y="488484"/>
                  </a:lnTo>
                  <a:lnTo>
                    <a:pt x="0" y="97699"/>
                  </a:lnTo>
                  <a:close/>
                </a:path>
              </a:pathLst>
            </a:custGeom>
            <a:noFill/>
            <a:ln w="25375" cap="flat" cmpd="sng">
              <a:solidFill>
                <a:srgbClr val="395E88"/>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207" name="Google Shape;207;p14"/>
          <p:cNvSpPr txBox="1"/>
          <p:nvPr/>
        </p:nvSpPr>
        <p:spPr>
          <a:xfrm>
            <a:off x="4286584" y="1770071"/>
            <a:ext cx="3617595" cy="29972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800" b="1">
                <a:solidFill>
                  <a:srgbClr val="F1F1F1"/>
                </a:solidFill>
                <a:latin typeface="Century Gothic" panose="020B0502020202020204"/>
                <a:ea typeface="Century Gothic" panose="020B0502020202020204"/>
                <a:cs typeface="Century Gothic" panose="020B0502020202020204"/>
                <a:sym typeface="Century Gothic" panose="020B0502020202020204"/>
              </a:rPr>
              <a:t>Satisfacción de nuestros clientes</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208" name="Google Shape;208;p14"/>
          <p:cNvSpPr txBox="1"/>
          <p:nvPr/>
        </p:nvSpPr>
        <p:spPr>
          <a:xfrm>
            <a:off x="1560512" y="2492010"/>
            <a:ext cx="8903335" cy="448309"/>
          </a:xfrm>
          <a:prstGeom prst="rect">
            <a:avLst/>
          </a:prstGeom>
          <a:noFill/>
          <a:ln>
            <a:noFill/>
          </a:ln>
        </p:spPr>
        <p:txBody>
          <a:bodyPr spcFirstLastPara="1" wrap="square" lIns="0" tIns="22850" rIns="0" bIns="0" anchor="t" anchorCtr="0">
            <a:spAutoFit/>
          </a:bodyPr>
          <a:lstStyle/>
          <a:p>
            <a:pPr marL="12700" marR="5080" lvl="0" indent="0" algn="l" rtl="0">
              <a:lnSpc>
                <a:spcPct val="118000"/>
              </a:lnSpc>
              <a:spcBef>
                <a:spcPts val="0"/>
              </a:spcBef>
              <a:spcAft>
                <a:spcPts val="0"/>
              </a:spcAft>
              <a:buNone/>
            </a:pPr>
            <a:r>
              <a:rPr lang="en-US" sz="1400">
                <a:solidFill>
                  <a:schemeClr val="dk1"/>
                </a:solidFill>
                <a:latin typeface="Century Gothic" panose="020B0502020202020204"/>
                <a:ea typeface="Century Gothic" panose="020B0502020202020204"/>
                <a:cs typeface="Century Gothic" panose="020B0502020202020204"/>
                <a:sym typeface="Century Gothic" panose="020B0502020202020204"/>
              </a:rPr>
              <a:t>Obtener la satisfacción de nuestros clientes a través de la prestación de servicios que cumplan con sus  expectativas.</a:t>
            </a:r>
            <a:endParaRPr sz="14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grpSp>
        <p:nvGrpSpPr>
          <p:cNvPr id="209" name="Google Shape;209;p14"/>
          <p:cNvGrpSpPr/>
          <p:nvPr/>
        </p:nvGrpSpPr>
        <p:grpSpPr>
          <a:xfrm>
            <a:off x="1487484" y="404664"/>
            <a:ext cx="8209359" cy="2232250"/>
            <a:chOff x="1487484" y="404664"/>
            <a:chExt cx="8209359" cy="2232250"/>
          </a:xfrm>
        </p:grpSpPr>
        <p:sp>
          <p:nvSpPr>
            <p:cNvPr id="210" name="Google Shape;210;p14"/>
            <p:cNvSpPr/>
            <p:nvPr/>
          </p:nvSpPr>
          <p:spPr>
            <a:xfrm>
              <a:off x="1487484" y="2591194"/>
              <a:ext cx="45720" cy="45720"/>
            </a:xfrm>
            <a:custGeom>
              <a:avLst/>
              <a:gdLst/>
              <a:ahLst/>
              <a:cxnLst/>
              <a:rect l="l" t="t" r="r" b="b"/>
              <a:pathLst>
                <a:path w="45719" h="45719" extrusionOk="0">
                  <a:moveTo>
                    <a:pt x="22859" y="45699"/>
                  </a:moveTo>
                  <a:lnTo>
                    <a:pt x="13961" y="43904"/>
                  </a:lnTo>
                  <a:lnTo>
                    <a:pt x="6695" y="39009"/>
                  </a:lnTo>
                  <a:lnTo>
                    <a:pt x="1796" y="31746"/>
                  </a:lnTo>
                  <a:lnTo>
                    <a:pt x="0" y="22849"/>
                  </a:lnTo>
                  <a:lnTo>
                    <a:pt x="0" y="16799"/>
                  </a:lnTo>
                  <a:lnTo>
                    <a:pt x="2409" y="10974"/>
                  </a:lnTo>
                  <a:lnTo>
                    <a:pt x="10982" y="2399"/>
                  </a:lnTo>
                  <a:lnTo>
                    <a:pt x="16797" y="0"/>
                  </a:lnTo>
                  <a:lnTo>
                    <a:pt x="22859" y="0"/>
                  </a:lnTo>
                  <a:lnTo>
                    <a:pt x="31757" y="1794"/>
                  </a:lnTo>
                  <a:lnTo>
                    <a:pt x="39024" y="6690"/>
                  </a:lnTo>
                  <a:lnTo>
                    <a:pt x="43923" y="13953"/>
                  </a:lnTo>
                  <a:lnTo>
                    <a:pt x="45719" y="22849"/>
                  </a:lnTo>
                  <a:lnTo>
                    <a:pt x="43923" y="31746"/>
                  </a:lnTo>
                  <a:lnTo>
                    <a:pt x="39024" y="39009"/>
                  </a:lnTo>
                  <a:lnTo>
                    <a:pt x="31757" y="43904"/>
                  </a:lnTo>
                  <a:lnTo>
                    <a:pt x="22859" y="45699"/>
                  </a:lnTo>
                  <a:close/>
                </a:path>
              </a:pathLst>
            </a:custGeom>
            <a:solidFill>
              <a:srgbClr val="00000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11" name="Google Shape;211;p14"/>
            <p:cNvSpPr/>
            <p:nvPr/>
          </p:nvSpPr>
          <p:spPr>
            <a:xfrm>
              <a:off x="1487484" y="2591194"/>
              <a:ext cx="45720" cy="45720"/>
            </a:xfrm>
            <a:custGeom>
              <a:avLst/>
              <a:gdLst/>
              <a:ahLst/>
              <a:cxnLst/>
              <a:rect l="l" t="t" r="r" b="b"/>
              <a:pathLst>
                <a:path w="45719" h="45719" extrusionOk="0">
                  <a:moveTo>
                    <a:pt x="45719" y="22849"/>
                  </a:moveTo>
                  <a:lnTo>
                    <a:pt x="43923" y="13953"/>
                  </a:lnTo>
                  <a:lnTo>
                    <a:pt x="39024" y="6690"/>
                  </a:lnTo>
                  <a:lnTo>
                    <a:pt x="31757" y="1794"/>
                  </a:lnTo>
                  <a:lnTo>
                    <a:pt x="22859" y="0"/>
                  </a:lnTo>
                  <a:lnTo>
                    <a:pt x="16797" y="0"/>
                  </a:lnTo>
                  <a:lnTo>
                    <a:pt x="10982" y="2399"/>
                  </a:lnTo>
                  <a:lnTo>
                    <a:pt x="6694" y="6699"/>
                  </a:lnTo>
                  <a:lnTo>
                    <a:pt x="2409" y="10974"/>
                  </a:lnTo>
                  <a:lnTo>
                    <a:pt x="0" y="16799"/>
                  </a:lnTo>
                  <a:lnTo>
                    <a:pt x="0" y="22849"/>
                  </a:lnTo>
                  <a:lnTo>
                    <a:pt x="1796" y="31746"/>
                  </a:lnTo>
                  <a:lnTo>
                    <a:pt x="6695" y="39009"/>
                  </a:lnTo>
                  <a:lnTo>
                    <a:pt x="13961" y="43904"/>
                  </a:lnTo>
                  <a:lnTo>
                    <a:pt x="22859" y="45699"/>
                  </a:lnTo>
                  <a:lnTo>
                    <a:pt x="31757" y="43904"/>
                  </a:lnTo>
                  <a:lnTo>
                    <a:pt x="39024" y="39009"/>
                  </a:lnTo>
                  <a:lnTo>
                    <a:pt x="43923" y="31746"/>
                  </a:lnTo>
                  <a:lnTo>
                    <a:pt x="45719" y="22849"/>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12" name="Google Shape;212;p14"/>
            <p:cNvSpPr/>
            <p:nvPr/>
          </p:nvSpPr>
          <p:spPr>
            <a:xfrm>
              <a:off x="3143643" y="404664"/>
              <a:ext cx="6553200" cy="913130"/>
            </a:xfrm>
            <a:custGeom>
              <a:avLst/>
              <a:gdLst/>
              <a:ahLst/>
              <a:cxnLst/>
              <a:rect l="l" t="t" r="r" b="b"/>
              <a:pathLst>
                <a:path w="6553200" h="913130" extrusionOk="0">
                  <a:moveTo>
                    <a:pt x="6400612" y="912708"/>
                  </a:moveTo>
                  <a:lnTo>
                    <a:pt x="0" y="912708"/>
                  </a:lnTo>
                  <a:lnTo>
                    <a:pt x="24" y="152119"/>
                  </a:lnTo>
                  <a:lnTo>
                    <a:pt x="7779" y="104037"/>
                  </a:lnTo>
                  <a:lnTo>
                    <a:pt x="29373" y="62279"/>
                  </a:lnTo>
                  <a:lnTo>
                    <a:pt x="62303" y="29349"/>
                  </a:lnTo>
                  <a:lnTo>
                    <a:pt x="104063" y="7755"/>
                  </a:lnTo>
                  <a:lnTo>
                    <a:pt x="152149" y="0"/>
                  </a:lnTo>
                  <a:lnTo>
                    <a:pt x="6552761" y="0"/>
                  </a:lnTo>
                  <a:lnTo>
                    <a:pt x="6552736" y="760588"/>
                  </a:lnTo>
                  <a:lnTo>
                    <a:pt x="6544982" y="808670"/>
                  </a:lnTo>
                  <a:lnTo>
                    <a:pt x="6523388" y="850429"/>
                  </a:lnTo>
                  <a:lnTo>
                    <a:pt x="6490458" y="883358"/>
                  </a:lnTo>
                  <a:lnTo>
                    <a:pt x="6448698" y="904953"/>
                  </a:lnTo>
                  <a:lnTo>
                    <a:pt x="6400612" y="91270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213" name="Google Shape;213;p14"/>
          <p:cNvSpPr txBox="1"/>
          <p:nvPr>
            <p:ph type="title"/>
          </p:nvPr>
        </p:nvSpPr>
        <p:spPr>
          <a:xfrm>
            <a:off x="4512828" y="645799"/>
            <a:ext cx="3407410" cy="39116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OBJETIVOS DE GESTIÓN</a:t>
            </a:r>
            <a:endParaRPr 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939" name="Shape 1939"/>
        <p:cNvGrpSpPr/>
        <p:nvPr/>
      </p:nvGrpSpPr>
      <p:grpSpPr>
        <a:xfrm>
          <a:off x="0" y="0"/>
          <a:ext cx="0" cy="0"/>
          <a:chOff x="0" y="0"/>
          <a:chExt cx="0" cy="0"/>
        </a:xfrm>
      </p:grpSpPr>
      <p:grpSp>
        <p:nvGrpSpPr>
          <p:cNvPr id="1940" name="Google Shape;1940;p134"/>
          <p:cNvGrpSpPr/>
          <p:nvPr/>
        </p:nvGrpSpPr>
        <p:grpSpPr>
          <a:xfrm>
            <a:off x="0" y="0"/>
            <a:ext cx="12191975" cy="6857986"/>
            <a:chOff x="0" y="0"/>
            <a:chExt cx="12191975" cy="6857986"/>
          </a:xfrm>
        </p:grpSpPr>
        <p:sp>
          <p:nvSpPr>
            <p:cNvPr id="1941" name="Google Shape;1941;p134"/>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942" name="Google Shape;1942;p134"/>
            <p:cNvSpPr/>
            <p:nvPr/>
          </p:nvSpPr>
          <p:spPr>
            <a:xfrm>
              <a:off x="2649169" y="530011"/>
              <a:ext cx="7442834" cy="691515"/>
            </a:xfrm>
            <a:custGeom>
              <a:avLst/>
              <a:gdLst/>
              <a:ahLst/>
              <a:cxnLst/>
              <a:rect l="l" t="t" r="r" b="b"/>
              <a:pathLst>
                <a:path w="7442834" h="691515" extrusionOk="0">
                  <a:moveTo>
                    <a:pt x="7327185" y="691498"/>
                  </a:moveTo>
                  <a:lnTo>
                    <a:pt x="0" y="691498"/>
                  </a:lnTo>
                  <a:lnTo>
                    <a:pt x="49" y="115252"/>
                  </a:lnTo>
                  <a:lnTo>
                    <a:pt x="9107" y="70390"/>
                  </a:lnTo>
                  <a:lnTo>
                    <a:pt x="33806" y="33756"/>
                  </a:lnTo>
                  <a:lnTo>
                    <a:pt x="70439" y="9057"/>
                  </a:lnTo>
                  <a:lnTo>
                    <a:pt x="115299" y="0"/>
                  </a:lnTo>
                  <a:lnTo>
                    <a:pt x="7442485" y="19"/>
                  </a:lnTo>
                  <a:lnTo>
                    <a:pt x="7442435" y="576246"/>
                  </a:lnTo>
                  <a:lnTo>
                    <a:pt x="7433378" y="621107"/>
                  </a:lnTo>
                  <a:lnTo>
                    <a:pt x="7408679" y="657742"/>
                  </a:lnTo>
                  <a:lnTo>
                    <a:pt x="7372045" y="682441"/>
                  </a:lnTo>
                  <a:lnTo>
                    <a:pt x="7327185" y="691498"/>
                  </a:lnTo>
                  <a:close/>
                </a:path>
              </a:pathLst>
            </a:custGeom>
            <a:solidFill>
              <a:srgbClr val="23406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943" name="Google Shape;1943;p134"/>
          <p:cNvSpPr txBox="1"/>
          <p:nvPr>
            <p:ph type="title"/>
          </p:nvPr>
        </p:nvSpPr>
        <p:spPr>
          <a:xfrm>
            <a:off x="3385910" y="629254"/>
            <a:ext cx="5483225" cy="467359"/>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sz="2900">
                <a:solidFill>
                  <a:srgbClr val="FFFFFF"/>
                </a:solidFill>
                <a:latin typeface="Century Gothic" panose="020B0502020202020204"/>
                <a:ea typeface="Century Gothic" panose="020B0502020202020204"/>
                <a:cs typeface="Century Gothic" panose="020B0502020202020204"/>
                <a:sym typeface="Century Gothic" panose="020B0502020202020204"/>
              </a:rPr>
              <a:t>TENDENCIA CASOS ATENDIDOS</a:t>
            </a:r>
            <a:endParaRPr sz="2900">
              <a:latin typeface="Century Gothic" panose="020B0502020202020204"/>
              <a:ea typeface="Century Gothic" panose="020B0502020202020204"/>
              <a:cs typeface="Century Gothic" panose="020B0502020202020204"/>
              <a:sym typeface="Century Gothic" panose="020B0502020202020204"/>
            </a:endParaRPr>
          </a:p>
        </p:txBody>
      </p:sp>
      <p:pic>
        <p:nvPicPr>
          <p:cNvPr id="1944" name="Google Shape;1944;p134"/>
          <p:cNvPicPr preferRelativeResize="0"/>
          <p:nvPr/>
        </p:nvPicPr>
        <p:blipFill>
          <a:blip r:embed="rId2">
            <a:alphaModFix amt="66000"/>
          </a:blip>
          <a:stretch>
            <a:fillRect/>
          </a:stretch>
        </p:blipFill>
        <p:spPr>
          <a:xfrm>
            <a:off x="190125" y="1681175"/>
            <a:ext cx="11510608" cy="4778725"/>
          </a:xfrm>
          <a:prstGeom prst="rect">
            <a:avLst/>
          </a:prstGeom>
          <a:noFill/>
          <a:ln>
            <a:noFill/>
          </a:ln>
        </p:spPr>
      </p:pic>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948" name="Shape 1948"/>
        <p:cNvGrpSpPr/>
        <p:nvPr/>
      </p:nvGrpSpPr>
      <p:grpSpPr>
        <a:xfrm>
          <a:off x="0" y="0"/>
          <a:ext cx="0" cy="0"/>
          <a:chOff x="0" y="0"/>
          <a:chExt cx="0" cy="0"/>
        </a:xfrm>
      </p:grpSpPr>
      <p:sp>
        <p:nvSpPr>
          <p:cNvPr id="1949" name="Google Shape;1949;p135"/>
          <p:cNvSpPr/>
          <p:nvPr/>
        </p:nvSpPr>
        <p:spPr>
          <a:xfrm>
            <a:off x="10083479" y="6298612"/>
            <a:ext cx="1368897" cy="447899"/>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950" name="Google Shape;1950;p135"/>
          <p:cNvGrpSpPr/>
          <p:nvPr/>
        </p:nvGrpSpPr>
        <p:grpSpPr>
          <a:xfrm>
            <a:off x="0" y="0"/>
            <a:ext cx="12191973" cy="6857386"/>
            <a:chOff x="0" y="0"/>
            <a:chExt cx="12191973" cy="6857386"/>
          </a:xfrm>
        </p:grpSpPr>
        <p:sp>
          <p:nvSpPr>
            <p:cNvPr id="1951" name="Google Shape;1951;p135"/>
            <p:cNvSpPr/>
            <p:nvPr/>
          </p:nvSpPr>
          <p:spPr>
            <a:xfrm>
              <a:off x="145540" y="155069"/>
              <a:ext cx="1621795" cy="721498"/>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952" name="Google Shape;1952;p135"/>
            <p:cNvSpPr/>
            <p:nvPr/>
          </p:nvSpPr>
          <p:spPr>
            <a:xfrm>
              <a:off x="634" y="0"/>
              <a:ext cx="12191339" cy="6857386"/>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953" name="Google Shape;1953;p135"/>
            <p:cNvSpPr/>
            <p:nvPr/>
          </p:nvSpPr>
          <p:spPr>
            <a:xfrm>
              <a:off x="0" y="1177297"/>
              <a:ext cx="12191375" cy="3122393"/>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954" name="Google Shape;1954;p135"/>
          <p:cNvSpPr txBox="1"/>
          <p:nvPr/>
        </p:nvSpPr>
        <p:spPr>
          <a:xfrm>
            <a:off x="3327598" y="4506475"/>
            <a:ext cx="6660900" cy="1454100"/>
          </a:xfrm>
          <a:prstGeom prst="rect">
            <a:avLst/>
          </a:prstGeom>
          <a:noFill/>
          <a:ln>
            <a:noFill/>
          </a:ln>
        </p:spPr>
        <p:txBody>
          <a:bodyPr spcFirstLastPara="1" wrap="square" lIns="0" tIns="12050" rIns="0" bIns="0" anchor="t" anchorCtr="0">
            <a:spAutoFit/>
          </a:bodyPr>
          <a:lstStyle/>
          <a:p>
            <a:pPr marL="0" marR="0" lvl="0" indent="0" algn="ctr" rtl="0">
              <a:lnSpc>
                <a:spcPct val="100000"/>
              </a:lnSpc>
              <a:spcBef>
                <a:spcPts val="270"/>
              </a:spcBef>
              <a:spcAft>
                <a:spcPts val="0"/>
              </a:spcAft>
              <a:buClr>
                <a:schemeClr val="dk1"/>
              </a:buClr>
              <a:buSzPts val="1100"/>
              <a:buFont typeface="Arial" panose="020B0604020202020204"/>
              <a:buNone/>
            </a:pPr>
            <a:r>
              <a:rPr lang="en-US" sz="2900" b="1">
                <a:solidFill>
                  <a:srgbClr val="575757"/>
                </a:solidFill>
                <a:latin typeface="Century Gothic" panose="020B0502020202020204"/>
                <a:ea typeface="Century Gothic" panose="020B0502020202020204"/>
                <a:cs typeface="Century Gothic" panose="020B0502020202020204"/>
                <a:sym typeface="Century Gothic" panose="020B0502020202020204"/>
              </a:rPr>
              <a:t>Medición de Clima Laboral </a:t>
            </a:r>
            <a:endParaRPr sz="2900" b="1">
              <a:solidFill>
                <a:srgbClr val="575757"/>
              </a:solidFill>
              <a:latin typeface="Century Gothic" panose="020B0502020202020204"/>
              <a:ea typeface="Century Gothic" panose="020B0502020202020204"/>
              <a:cs typeface="Century Gothic" panose="020B0502020202020204"/>
              <a:sym typeface="Century Gothic" panose="020B0502020202020204"/>
            </a:endParaRPr>
          </a:p>
          <a:p>
            <a:pPr marL="0" marR="0" lvl="0" indent="0" algn="ctr" rtl="0">
              <a:lnSpc>
                <a:spcPct val="100000"/>
              </a:lnSpc>
              <a:spcBef>
                <a:spcPts val="270"/>
              </a:spcBef>
              <a:spcAft>
                <a:spcPts val="0"/>
              </a:spcAft>
              <a:buClr>
                <a:schemeClr val="dk1"/>
              </a:buClr>
              <a:buSzPts val="1100"/>
              <a:buFont typeface="Arial" panose="020B0604020202020204"/>
              <a:buNone/>
            </a:pPr>
            <a:r>
              <a:rPr lang="en-US" sz="2900" b="1">
                <a:solidFill>
                  <a:srgbClr val="575757"/>
                </a:solidFill>
                <a:latin typeface="Century Gothic" panose="020B0502020202020204"/>
                <a:ea typeface="Century Gothic" panose="020B0502020202020204"/>
                <a:cs typeface="Century Gothic" panose="020B0502020202020204"/>
                <a:sym typeface="Century Gothic" panose="020B0502020202020204"/>
              </a:rPr>
              <a:t>Universidad de la Salle- Sede Norte</a:t>
            </a:r>
            <a:endParaRPr sz="2900" b="1">
              <a:solidFill>
                <a:srgbClr val="575757"/>
              </a:solidFill>
              <a:latin typeface="Century Gothic" panose="020B0502020202020204"/>
              <a:ea typeface="Century Gothic" panose="020B0502020202020204"/>
              <a:cs typeface="Century Gothic" panose="020B0502020202020204"/>
              <a:sym typeface="Century Gothic" panose="020B0502020202020204"/>
            </a:endParaRPr>
          </a:p>
          <a:p>
            <a:pPr marL="0" marR="0" lvl="0" indent="0" algn="ctr" rtl="0">
              <a:lnSpc>
                <a:spcPct val="100000"/>
              </a:lnSpc>
              <a:spcBef>
                <a:spcPts val="270"/>
              </a:spcBef>
              <a:spcAft>
                <a:spcPts val="0"/>
              </a:spcAft>
              <a:buClr>
                <a:schemeClr val="dk1"/>
              </a:buClr>
              <a:buSzPts val="1100"/>
              <a:buFont typeface="Arial" panose="020B0604020202020204"/>
              <a:buNone/>
            </a:pPr>
            <a:r>
              <a:rPr lang="en-US" sz="2900" b="1">
                <a:solidFill>
                  <a:srgbClr val="575757"/>
                </a:solidFill>
                <a:latin typeface="Century Gothic" panose="020B0502020202020204"/>
                <a:ea typeface="Century Gothic" panose="020B0502020202020204"/>
                <a:cs typeface="Century Gothic" panose="020B0502020202020204"/>
                <a:sym typeface="Century Gothic" panose="020B0502020202020204"/>
              </a:rPr>
              <a:t>Diciembre 2019</a:t>
            </a:r>
            <a:endParaRPr sz="2900" b="1">
              <a:solidFill>
                <a:srgbClr val="575757"/>
              </a:solidFill>
              <a:latin typeface="Century Gothic" panose="020B0502020202020204"/>
              <a:ea typeface="Century Gothic" panose="020B0502020202020204"/>
              <a:cs typeface="Century Gothic" panose="020B0502020202020204"/>
              <a:sym typeface="Century Gothic" panose="020B0502020202020204"/>
            </a:endParaRPr>
          </a:p>
          <a:p>
            <a:pPr marL="0" marR="0" lvl="0" indent="0" algn="ctr" rtl="0">
              <a:lnSpc>
                <a:spcPct val="100000"/>
              </a:lnSpc>
              <a:spcBef>
                <a:spcPts val="270"/>
              </a:spcBef>
              <a:spcAft>
                <a:spcPts val="0"/>
              </a:spcAft>
              <a:buClr>
                <a:schemeClr val="dk1"/>
              </a:buClr>
              <a:buSzPts val="1100"/>
              <a:buFont typeface="Arial" panose="020B0604020202020204"/>
              <a:buNone/>
            </a:pPr>
            <a:endParaRPr sz="2900" b="1">
              <a:solidFill>
                <a:srgbClr val="575757"/>
              </a:solidFill>
              <a:latin typeface="Century Gothic" panose="020B0502020202020204"/>
              <a:ea typeface="Century Gothic" panose="020B0502020202020204"/>
              <a:cs typeface="Century Gothic" panose="020B0502020202020204"/>
              <a:sym typeface="Century Gothic" panose="020B0502020202020204"/>
            </a:endParaRPr>
          </a:p>
          <a:p>
            <a:pPr marL="0" marR="0" lvl="0" indent="0" algn="ctr" rtl="0">
              <a:lnSpc>
                <a:spcPct val="100000"/>
              </a:lnSpc>
              <a:spcBef>
                <a:spcPts val="270"/>
              </a:spcBef>
              <a:spcAft>
                <a:spcPts val="0"/>
              </a:spcAft>
              <a:buNone/>
            </a:pPr>
            <a:endParaRPr sz="2900" b="1">
              <a:solidFill>
                <a:srgbClr val="575757"/>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1955" name="Google Shape;1955;p135"/>
          <p:cNvSpPr txBox="1"/>
          <p:nvPr/>
        </p:nvSpPr>
        <p:spPr>
          <a:xfrm>
            <a:off x="2189500" y="4704700"/>
            <a:ext cx="2135100" cy="125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959" name="Shape 1959"/>
        <p:cNvGrpSpPr/>
        <p:nvPr/>
      </p:nvGrpSpPr>
      <p:grpSpPr>
        <a:xfrm>
          <a:off x="0" y="0"/>
          <a:ext cx="0" cy="0"/>
          <a:chOff x="0" y="0"/>
          <a:chExt cx="0" cy="0"/>
        </a:xfrm>
      </p:grpSpPr>
      <p:sp>
        <p:nvSpPr>
          <p:cNvPr id="1960" name="Google Shape;1960;p136"/>
          <p:cNvSpPr/>
          <p:nvPr/>
        </p:nvSpPr>
        <p:spPr>
          <a:xfrm>
            <a:off x="10083479" y="6298612"/>
            <a:ext cx="1368897" cy="447899"/>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961" name="Google Shape;1961;p136"/>
          <p:cNvGrpSpPr/>
          <p:nvPr/>
        </p:nvGrpSpPr>
        <p:grpSpPr>
          <a:xfrm>
            <a:off x="0" y="0"/>
            <a:ext cx="12191975" cy="6857986"/>
            <a:chOff x="0" y="0"/>
            <a:chExt cx="12191975" cy="6857986"/>
          </a:xfrm>
        </p:grpSpPr>
        <p:sp>
          <p:nvSpPr>
            <p:cNvPr id="1962" name="Google Shape;1962;p136"/>
            <p:cNvSpPr/>
            <p:nvPr/>
          </p:nvSpPr>
          <p:spPr>
            <a:xfrm>
              <a:off x="145540" y="155069"/>
              <a:ext cx="1621795" cy="721498"/>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963" name="Google Shape;1963;p136"/>
            <p:cNvSpPr/>
            <p:nvPr/>
          </p:nvSpPr>
          <p:spPr>
            <a:xfrm>
              <a:off x="0" y="0"/>
              <a:ext cx="12191975" cy="6857986"/>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964" name="Google Shape;1964;p136"/>
          <p:cNvSpPr/>
          <p:nvPr/>
        </p:nvSpPr>
        <p:spPr>
          <a:xfrm>
            <a:off x="3827992" y="868678"/>
            <a:ext cx="5054089" cy="864598"/>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965" name="Google Shape;1965;p136"/>
          <p:cNvSpPr txBox="1"/>
          <p:nvPr>
            <p:ph type="title"/>
          </p:nvPr>
        </p:nvSpPr>
        <p:spPr>
          <a:xfrm>
            <a:off x="5070461" y="937057"/>
            <a:ext cx="2580640" cy="69596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sz="4400">
                <a:solidFill>
                  <a:srgbClr val="FFFFFF"/>
                </a:solidFill>
                <a:latin typeface="Century Gothic" panose="020B0502020202020204"/>
                <a:ea typeface="Century Gothic" panose="020B0502020202020204"/>
                <a:cs typeface="Century Gothic" panose="020B0502020202020204"/>
                <a:sym typeface="Century Gothic" panose="020B0502020202020204"/>
              </a:rPr>
              <a:t>Objetivos</a:t>
            </a:r>
            <a:endParaRPr sz="4400">
              <a:latin typeface="Century Gothic" panose="020B0502020202020204"/>
              <a:ea typeface="Century Gothic" panose="020B0502020202020204"/>
              <a:cs typeface="Century Gothic" panose="020B0502020202020204"/>
              <a:sym typeface="Century Gothic" panose="020B0502020202020204"/>
            </a:endParaRPr>
          </a:p>
        </p:txBody>
      </p:sp>
      <p:sp>
        <p:nvSpPr>
          <p:cNvPr id="1966" name="Google Shape;1966;p136"/>
          <p:cNvSpPr txBox="1"/>
          <p:nvPr/>
        </p:nvSpPr>
        <p:spPr>
          <a:xfrm>
            <a:off x="999750" y="2650100"/>
            <a:ext cx="10710600" cy="225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600">
                <a:latin typeface="Century Gothic" panose="020B0502020202020204"/>
                <a:ea typeface="Century Gothic" panose="020B0502020202020204"/>
                <a:cs typeface="Century Gothic" panose="020B0502020202020204"/>
                <a:sym typeface="Century Gothic" panose="020B0502020202020204"/>
              </a:rPr>
              <a:t>- Identificar la percepción que tienen los colaboradores frente al ambiente que laboran.</a:t>
            </a:r>
            <a:endParaRPr sz="2600">
              <a:latin typeface="Century Gothic" panose="020B0502020202020204"/>
              <a:ea typeface="Century Gothic" panose="020B0502020202020204"/>
              <a:cs typeface="Century Gothic" panose="020B0502020202020204"/>
              <a:sym typeface="Century Gothic" panose="020B0502020202020204"/>
            </a:endParaRPr>
          </a:p>
          <a:p>
            <a:pPr marL="0" lvl="0" indent="0" algn="l" rtl="0">
              <a:spcBef>
                <a:spcPts val="0"/>
              </a:spcBef>
              <a:spcAft>
                <a:spcPts val="0"/>
              </a:spcAft>
              <a:buNone/>
            </a:pPr>
            <a:endParaRPr sz="2600">
              <a:latin typeface="Century Gothic" panose="020B0502020202020204"/>
              <a:ea typeface="Century Gothic" panose="020B0502020202020204"/>
              <a:cs typeface="Century Gothic" panose="020B0502020202020204"/>
              <a:sym typeface="Century Gothic" panose="020B0502020202020204"/>
            </a:endParaRPr>
          </a:p>
          <a:p>
            <a:pPr marL="0" lvl="0" indent="0" algn="l" rtl="0">
              <a:spcBef>
                <a:spcPts val="0"/>
              </a:spcBef>
              <a:spcAft>
                <a:spcPts val="0"/>
              </a:spcAft>
              <a:buNone/>
            </a:pPr>
            <a:r>
              <a:rPr lang="en-US" sz="2600">
                <a:latin typeface="Century Gothic" panose="020B0502020202020204"/>
                <a:ea typeface="Century Gothic" panose="020B0502020202020204"/>
                <a:cs typeface="Century Gothic" panose="020B0502020202020204"/>
                <a:sym typeface="Century Gothic" panose="020B0502020202020204"/>
              </a:rPr>
              <a:t>- Implementar planes de acción que permitan mejorar los hallazgos de la medición.</a:t>
            </a:r>
            <a:endParaRPr sz="2600">
              <a:latin typeface="Century Gothic" panose="020B0502020202020204"/>
              <a:ea typeface="Century Gothic" panose="020B0502020202020204"/>
              <a:cs typeface="Century Gothic" panose="020B0502020202020204"/>
              <a:sym typeface="Century Gothic" panose="020B0502020202020204"/>
            </a:endParaRPr>
          </a:p>
          <a:p>
            <a:pPr marL="0" lvl="0" indent="0" algn="l" rtl="0">
              <a:spcBef>
                <a:spcPts val="0"/>
              </a:spcBef>
              <a:spcAft>
                <a:spcPts val="0"/>
              </a:spcAft>
              <a:buNone/>
            </a:pPr>
            <a:endParaRPr sz="1900">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970" name="Shape 1970"/>
        <p:cNvGrpSpPr/>
        <p:nvPr/>
      </p:nvGrpSpPr>
      <p:grpSpPr>
        <a:xfrm>
          <a:off x="0" y="0"/>
          <a:ext cx="0" cy="0"/>
          <a:chOff x="0" y="0"/>
          <a:chExt cx="0" cy="0"/>
        </a:xfrm>
      </p:grpSpPr>
      <p:sp>
        <p:nvSpPr>
          <p:cNvPr id="1971" name="Google Shape;1971;p137"/>
          <p:cNvSpPr/>
          <p:nvPr/>
        </p:nvSpPr>
        <p:spPr>
          <a:xfrm>
            <a:off x="10083479" y="6298612"/>
            <a:ext cx="1368897" cy="447899"/>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972" name="Google Shape;1972;p137"/>
          <p:cNvGrpSpPr/>
          <p:nvPr/>
        </p:nvGrpSpPr>
        <p:grpSpPr>
          <a:xfrm>
            <a:off x="0" y="0"/>
            <a:ext cx="12191975" cy="6857986"/>
            <a:chOff x="0" y="0"/>
            <a:chExt cx="12191975" cy="6857986"/>
          </a:xfrm>
        </p:grpSpPr>
        <p:sp>
          <p:nvSpPr>
            <p:cNvPr id="1973" name="Google Shape;1973;p137"/>
            <p:cNvSpPr/>
            <p:nvPr/>
          </p:nvSpPr>
          <p:spPr>
            <a:xfrm>
              <a:off x="145540" y="155069"/>
              <a:ext cx="1621795" cy="721498"/>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974" name="Google Shape;1974;p137"/>
            <p:cNvSpPr/>
            <p:nvPr/>
          </p:nvSpPr>
          <p:spPr>
            <a:xfrm>
              <a:off x="0" y="0"/>
              <a:ext cx="12191975" cy="6857986"/>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pic>
        <p:nvPicPr>
          <p:cNvPr id="1975" name="Google Shape;1975;p137"/>
          <p:cNvPicPr preferRelativeResize="0"/>
          <p:nvPr/>
        </p:nvPicPr>
        <p:blipFill>
          <a:blip r:embed="rId4"/>
          <a:stretch>
            <a:fillRect/>
          </a:stretch>
        </p:blipFill>
        <p:spPr>
          <a:xfrm>
            <a:off x="862000" y="1533525"/>
            <a:ext cx="9415950" cy="4869675"/>
          </a:xfrm>
          <a:prstGeom prst="rect">
            <a:avLst/>
          </a:prstGeom>
          <a:noFill/>
          <a:ln w="9525" cap="flat" cmpd="sng">
            <a:solidFill>
              <a:srgbClr val="000000"/>
            </a:solidFill>
            <a:prstDash val="solid"/>
            <a:round/>
            <a:headEnd type="none" w="sm" len="sm"/>
            <a:tailEnd type="none" w="sm" len="sm"/>
          </a:ln>
        </p:spPr>
      </p:pic>
      <p:sp>
        <p:nvSpPr>
          <p:cNvPr id="1976" name="Google Shape;1976;p137"/>
          <p:cNvSpPr txBox="1"/>
          <p:nvPr/>
        </p:nvSpPr>
        <p:spPr>
          <a:xfrm>
            <a:off x="4005625" y="422825"/>
            <a:ext cx="4487400" cy="8820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None/>
            </a:pPr>
            <a:r>
              <a:rPr lang="en-US" sz="2600" b="1">
                <a:latin typeface="Century Gothic" panose="020B0502020202020204"/>
                <a:ea typeface="Century Gothic" panose="020B0502020202020204"/>
                <a:cs typeface="Century Gothic" panose="020B0502020202020204"/>
                <a:sym typeface="Century Gothic" panose="020B0502020202020204"/>
              </a:rPr>
              <a:t>Aspectos de evaluación</a:t>
            </a:r>
            <a:endParaRPr sz="2600" b="1">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980" name="Shape 1980"/>
        <p:cNvGrpSpPr/>
        <p:nvPr/>
      </p:nvGrpSpPr>
      <p:grpSpPr>
        <a:xfrm>
          <a:off x="0" y="0"/>
          <a:ext cx="0" cy="0"/>
          <a:chOff x="0" y="0"/>
          <a:chExt cx="0" cy="0"/>
        </a:xfrm>
      </p:grpSpPr>
      <p:sp>
        <p:nvSpPr>
          <p:cNvPr id="1981" name="Google Shape;1981;g77f8161219_4_15"/>
          <p:cNvSpPr/>
          <p:nvPr/>
        </p:nvSpPr>
        <p:spPr>
          <a:xfrm>
            <a:off x="10083479" y="6298612"/>
            <a:ext cx="1368900" cy="4479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982" name="Google Shape;1982;g77f8161219_4_15"/>
          <p:cNvGrpSpPr/>
          <p:nvPr/>
        </p:nvGrpSpPr>
        <p:grpSpPr>
          <a:xfrm>
            <a:off x="0" y="0"/>
            <a:ext cx="12192000" cy="6858000"/>
            <a:chOff x="0" y="0"/>
            <a:chExt cx="12192000" cy="6858000"/>
          </a:xfrm>
        </p:grpSpPr>
        <p:sp>
          <p:nvSpPr>
            <p:cNvPr id="1983" name="Google Shape;1983;g77f8161219_4_15"/>
            <p:cNvSpPr/>
            <p:nvPr/>
          </p:nvSpPr>
          <p:spPr>
            <a:xfrm>
              <a:off x="145540" y="155069"/>
              <a:ext cx="1621800" cy="7215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984" name="Google Shape;1984;g77f8161219_4_15"/>
            <p:cNvSpPr/>
            <p:nvPr/>
          </p:nvSpPr>
          <p:spPr>
            <a:xfrm>
              <a:off x="0" y="0"/>
              <a:ext cx="12192000" cy="6858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985" name="Google Shape;1985;g77f8161219_4_15"/>
          <p:cNvSpPr txBox="1"/>
          <p:nvPr/>
        </p:nvSpPr>
        <p:spPr>
          <a:xfrm>
            <a:off x="4161850" y="398100"/>
            <a:ext cx="5319900" cy="7419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None/>
            </a:pPr>
            <a:r>
              <a:rPr lang="en-US" sz="2600" b="1">
                <a:latin typeface="Century Gothic" panose="020B0502020202020204"/>
                <a:ea typeface="Century Gothic" panose="020B0502020202020204"/>
                <a:cs typeface="Century Gothic" panose="020B0502020202020204"/>
                <a:sym typeface="Century Gothic" panose="020B0502020202020204"/>
              </a:rPr>
              <a:t>Fases de la evaluación</a:t>
            </a:r>
            <a:endParaRPr sz="2600" b="1">
              <a:latin typeface="Century Gothic" panose="020B0502020202020204"/>
              <a:ea typeface="Century Gothic" panose="020B0502020202020204"/>
              <a:cs typeface="Century Gothic" panose="020B0502020202020204"/>
              <a:sym typeface="Century Gothic" panose="020B0502020202020204"/>
            </a:endParaRPr>
          </a:p>
        </p:txBody>
      </p:sp>
      <p:pic>
        <p:nvPicPr>
          <p:cNvPr id="1986" name="Google Shape;1986;g77f8161219_4_15"/>
          <p:cNvPicPr preferRelativeResize="0"/>
          <p:nvPr/>
        </p:nvPicPr>
        <p:blipFill>
          <a:blip r:embed="rId4"/>
          <a:stretch>
            <a:fillRect/>
          </a:stretch>
        </p:blipFill>
        <p:spPr>
          <a:xfrm>
            <a:off x="1574275" y="1766775"/>
            <a:ext cx="9065760" cy="3928487"/>
          </a:xfrm>
          <a:prstGeom prst="rect">
            <a:avLst/>
          </a:prstGeom>
          <a:noFill/>
          <a:ln>
            <a:noFill/>
          </a:ln>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990" name="Shape 1990"/>
        <p:cNvGrpSpPr/>
        <p:nvPr/>
      </p:nvGrpSpPr>
      <p:grpSpPr>
        <a:xfrm>
          <a:off x="0" y="0"/>
          <a:ext cx="0" cy="0"/>
          <a:chOff x="0" y="0"/>
          <a:chExt cx="0" cy="0"/>
        </a:xfrm>
      </p:grpSpPr>
      <p:sp>
        <p:nvSpPr>
          <p:cNvPr id="1991" name="Google Shape;1991;g77f8161219_4_26"/>
          <p:cNvSpPr/>
          <p:nvPr/>
        </p:nvSpPr>
        <p:spPr>
          <a:xfrm>
            <a:off x="10083479" y="6298612"/>
            <a:ext cx="1368900" cy="4479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992" name="Google Shape;1992;g77f8161219_4_26"/>
          <p:cNvGrpSpPr/>
          <p:nvPr/>
        </p:nvGrpSpPr>
        <p:grpSpPr>
          <a:xfrm>
            <a:off x="0" y="0"/>
            <a:ext cx="12192000" cy="6858000"/>
            <a:chOff x="0" y="0"/>
            <a:chExt cx="12192000" cy="6858000"/>
          </a:xfrm>
        </p:grpSpPr>
        <p:sp>
          <p:nvSpPr>
            <p:cNvPr id="1993" name="Google Shape;1993;g77f8161219_4_26"/>
            <p:cNvSpPr/>
            <p:nvPr/>
          </p:nvSpPr>
          <p:spPr>
            <a:xfrm>
              <a:off x="145540" y="155069"/>
              <a:ext cx="1621800" cy="7215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994" name="Google Shape;1994;g77f8161219_4_26"/>
            <p:cNvSpPr/>
            <p:nvPr/>
          </p:nvSpPr>
          <p:spPr>
            <a:xfrm>
              <a:off x="0" y="0"/>
              <a:ext cx="12192000" cy="6858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pic>
        <p:nvPicPr>
          <p:cNvPr id="1995" name="Google Shape;1995;g77f8161219_4_26"/>
          <p:cNvPicPr preferRelativeResize="0"/>
          <p:nvPr/>
        </p:nvPicPr>
        <p:blipFill>
          <a:blip r:embed="rId4"/>
          <a:stretch>
            <a:fillRect/>
          </a:stretch>
        </p:blipFill>
        <p:spPr>
          <a:xfrm>
            <a:off x="1443038" y="1362075"/>
            <a:ext cx="9001125" cy="5353050"/>
          </a:xfrm>
          <a:prstGeom prst="rect">
            <a:avLst/>
          </a:prstGeom>
          <a:noFill/>
          <a:ln w="9525" cap="flat" cmpd="sng">
            <a:solidFill>
              <a:srgbClr val="000000"/>
            </a:solidFill>
            <a:prstDash val="solid"/>
            <a:round/>
            <a:headEnd type="none" w="sm" len="sm"/>
            <a:tailEnd type="none" w="sm" len="sm"/>
          </a:ln>
        </p:spPr>
      </p:pic>
      <p:sp>
        <p:nvSpPr>
          <p:cNvPr id="1996" name="Google Shape;1996;g77f8161219_4_26"/>
          <p:cNvSpPr txBox="1"/>
          <p:nvPr/>
        </p:nvSpPr>
        <p:spPr>
          <a:xfrm>
            <a:off x="3999000" y="434275"/>
            <a:ext cx="4379100" cy="7239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None/>
            </a:pPr>
            <a:r>
              <a:rPr lang="en-US" sz="2600" b="1">
                <a:latin typeface="Century Gothic" panose="020B0502020202020204"/>
                <a:ea typeface="Century Gothic" panose="020B0502020202020204"/>
                <a:cs typeface="Century Gothic" panose="020B0502020202020204"/>
                <a:sym typeface="Century Gothic" panose="020B0502020202020204"/>
              </a:rPr>
              <a:t>Instrumento aplicado</a:t>
            </a:r>
            <a:endParaRPr sz="2600" b="1">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000" name="Shape 2000"/>
        <p:cNvGrpSpPr/>
        <p:nvPr/>
      </p:nvGrpSpPr>
      <p:grpSpPr>
        <a:xfrm>
          <a:off x="0" y="0"/>
          <a:ext cx="0" cy="0"/>
          <a:chOff x="0" y="0"/>
          <a:chExt cx="0" cy="0"/>
        </a:xfrm>
      </p:grpSpPr>
      <p:sp>
        <p:nvSpPr>
          <p:cNvPr id="2001" name="Google Shape;2001;g77f8161219_4_35"/>
          <p:cNvSpPr/>
          <p:nvPr/>
        </p:nvSpPr>
        <p:spPr>
          <a:xfrm>
            <a:off x="10083479" y="6298612"/>
            <a:ext cx="1368900" cy="4479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2002" name="Google Shape;2002;g77f8161219_4_35"/>
          <p:cNvGrpSpPr/>
          <p:nvPr/>
        </p:nvGrpSpPr>
        <p:grpSpPr>
          <a:xfrm>
            <a:off x="0" y="0"/>
            <a:ext cx="12192000" cy="6858000"/>
            <a:chOff x="0" y="0"/>
            <a:chExt cx="12192000" cy="6858000"/>
          </a:xfrm>
        </p:grpSpPr>
        <p:sp>
          <p:nvSpPr>
            <p:cNvPr id="2003" name="Google Shape;2003;g77f8161219_4_35"/>
            <p:cNvSpPr/>
            <p:nvPr/>
          </p:nvSpPr>
          <p:spPr>
            <a:xfrm>
              <a:off x="145540" y="155069"/>
              <a:ext cx="1621800" cy="7215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004" name="Google Shape;2004;g77f8161219_4_35"/>
            <p:cNvSpPr/>
            <p:nvPr/>
          </p:nvSpPr>
          <p:spPr>
            <a:xfrm>
              <a:off x="0" y="0"/>
              <a:ext cx="12192000" cy="6858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pic>
        <p:nvPicPr>
          <p:cNvPr id="2005" name="Google Shape;2005;g77f8161219_4_35"/>
          <p:cNvPicPr preferRelativeResize="0"/>
          <p:nvPr/>
        </p:nvPicPr>
        <p:blipFill>
          <a:blip r:embed="rId4"/>
          <a:stretch>
            <a:fillRect/>
          </a:stretch>
        </p:blipFill>
        <p:spPr>
          <a:xfrm>
            <a:off x="3852863" y="1433513"/>
            <a:ext cx="4791075" cy="3686175"/>
          </a:xfrm>
          <a:prstGeom prst="rect">
            <a:avLst/>
          </a:prstGeom>
          <a:noFill/>
          <a:ln w="9525" cap="flat" cmpd="sng">
            <a:solidFill>
              <a:srgbClr val="000000"/>
            </a:solidFill>
            <a:prstDash val="solid"/>
            <a:round/>
            <a:headEnd type="none" w="sm" len="sm"/>
            <a:tailEnd type="none" w="sm" len="sm"/>
          </a:ln>
        </p:spPr>
      </p:pic>
      <p:sp>
        <p:nvSpPr>
          <p:cNvPr id="2006" name="Google Shape;2006;g77f8161219_4_35"/>
          <p:cNvSpPr txBox="1"/>
          <p:nvPr/>
        </p:nvSpPr>
        <p:spPr>
          <a:xfrm>
            <a:off x="1773300" y="5392950"/>
            <a:ext cx="9336900" cy="90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panose="020B0604020202020204"/>
              <a:buNone/>
            </a:pPr>
            <a:r>
              <a:rPr lang="en-US" sz="1800">
                <a:latin typeface="Century Gothic" panose="020B0502020202020204"/>
                <a:ea typeface="Century Gothic" panose="020B0502020202020204"/>
                <a:cs typeface="Century Gothic" panose="020B0502020202020204"/>
                <a:sym typeface="Century Gothic" panose="020B0502020202020204"/>
              </a:rPr>
              <a:t>Se realizó la medición de clima laboral a 14 colaboradores correspondiente al 100% del personal asignado al contrato Unisalle- sede norte.</a:t>
            </a: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l" rtl="0">
              <a:spcBef>
                <a:spcPts val="0"/>
              </a:spcBef>
              <a:spcAft>
                <a:spcPts val="0"/>
              </a:spcAft>
              <a:buClr>
                <a:schemeClr val="dk1"/>
              </a:buClr>
              <a:buSzPts val="1100"/>
              <a:buFont typeface="Arial" panose="020B0604020202020204"/>
              <a:buNone/>
            </a:pPr>
            <a:endParaRPr sz="2100">
              <a:latin typeface="Calibri" panose="020F0502020204030204"/>
              <a:ea typeface="Calibri" panose="020F0502020204030204"/>
              <a:cs typeface="Calibri" panose="020F0502020204030204"/>
              <a:sym typeface="Calibri" panose="020F0502020204030204"/>
            </a:endParaRPr>
          </a:p>
          <a:p>
            <a:pPr marL="0" lvl="0" indent="0" algn="l" rtl="0">
              <a:spcBef>
                <a:spcPts val="0"/>
              </a:spcBef>
              <a:spcAft>
                <a:spcPts val="0"/>
              </a:spcAft>
              <a:buNone/>
            </a:pPr>
            <a:endParaRPr sz="2100">
              <a:latin typeface="Calibri" panose="020F0502020204030204"/>
              <a:ea typeface="Calibri" panose="020F0502020204030204"/>
              <a:cs typeface="Calibri" panose="020F0502020204030204"/>
              <a:sym typeface="Calibri" panose="020F0502020204030204"/>
            </a:endParaRPr>
          </a:p>
        </p:txBody>
      </p:sp>
      <p:sp>
        <p:nvSpPr>
          <p:cNvPr id="2007" name="Google Shape;2007;g77f8161219_4_35"/>
          <p:cNvSpPr txBox="1"/>
          <p:nvPr/>
        </p:nvSpPr>
        <p:spPr>
          <a:xfrm>
            <a:off x="4457200" y="398100"/>
            <a:ext cx="5060700" cy="5610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None/>
            </a:pPr>
            <a:r>
              <a:rPr lang="en-US" sz="2600" b="1">
                <a:latin typeface="Century Gothic" panose="020B0502020202020204"/>
                <a:ea typeface="Century Gothic" panose="020B0502020202020204"/>
                <a:cs typeface="Century Gothic" panose="020B0502020202020204"/>
                <a:sym typeface="Century Gothic" panose="020B0502020202020204"/>
              </a:rPr>
              <a:t>Población encuestada</a:t>
            </a:r>
            <a:endParaRPr sz="2600" b="1">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011" name="Shape 2011"/>
        <p:cNvGrpSpPr/>
        <p:nvPr/>
      </p:nvGrpSpPr>
      <p:grpSpPr>
        <a:xfrm>
          <a:off x="0" y="0"/>
          <a:ext cx="0" cy="0"/>
          <a:chOff x="0" y="0"/>
          <a:chExt cx="0" cy="0"/>
        </a:xfrm>
      </p:grpSpPr>
      <p:sp>
        <p:nvSpPr>
          <p:cNvPr id="2012" name="Google Shape;2012;g77f8161219_4_44"/>
          <p:cNvSpPr/>
          <p:nvPr/>
        </p:nvSpPr>
        <p:spPr>
          <a:xfrm>
            <a:off x="10083479" y="6298612"/>
            <a:ext cx="1368900" cy="4479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2013" name="Google Shape;2013;g77f8161219_4_44"/>
          <p:cNvGrpSpPr/>
          <p:nvPr/>
        </p:nvGrpSpPr>
        <p:grpSpPr>
          <a:xfrm>
            <a:off x="0" y="0"/>
            <a:ext cx="12192000" cy="6858000"/>
            <a:chOff x="0" y="0"/>
            <a:chExt cx="12192000" cy="6858000"/>
          </a:xfrm>
        </p:grpSpPr>
        <p:sp>
          <p:nvSpPr>
            <p:cNvPr id="2014" name="Google Shape;2014;g77f8161219_4_44"/>
            <p:cNvSpPr/>
            <p:nvPr/>
          </p:nvSpPr>
          <p:spPr>
            <a:xfrm>
              <a:off x="145540" y="155069"/>
              <a:ext cx="1621800" cy="7215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015" name="Google Shape;2015;g77f8161219_4_44"/>
            <p:cNvSpPr/>
            <p:nvPr/>
          </p:nvSpPr>
          <p:spPr>
            <a:xfrm>
              <a:off x="0" y="0"/>
              <a:ext cx="12192000" cy="6858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pic>
        <p:nvPicPr>
          <p:cNvPr id="2016" name="Google Shape;2016;g77f8161219_4_44"/>
          <p:cNvPicPr preferRelativeResize="0"/>
          <p:nvPr/>
        </p:nvPicPr>
        <p:blipFill>
          <a:blip r:embed="rId4"/>
          <a:stretch>
            <a:fillRect/>
          </a:stretch>
        </p:blipFill>
        <p:spPr>
          <a:xfrm>
            <a:off x="1298250" y="1331400"/>
            <a:ext cx="3947650" cy="2519600"/>
          </a:xfrm>
          <a:prstGeom prst="rect">
            <a:avLst/>
          </a:prstGeom>
          <a:noFill/>
          <a:ln w="9525" cap="flat" cmpd="sng">
            <a:solidFill>
              <a:srgbClr val="000000"/>
            </a:solidFill>
            <a:prstDash val="solid"/>
            <a:round/>
            <a:headEnd type="none" w="sm" len="sm"/>
            <a:tailEnd type="none" w="sm" len="sm"/>
          </a:ln>
        </p:spPr>
      </p:pic>
      <p:pic>
        <p:nvPicPr>
          <p:cNvPr id="2017" name="Google Shape;2017;g77f8161219_4_44"/>
          <p:cNvPicPr preferRelativeResize="0"/>
          <p:nvPr/>
        </p:nvPicPr>
        <p:blipFill>
          <a:blip r:embed="rId5"/>
          <a:stretch>
            <a:fillRect/>
          </a:stretch>
        </p:blipFill>
        <p:spPr>
          <a:xfrm>
            <a:off x="1186500" y="4179925"/>
            <a:ext cx="4059400" cy="2363275"/>
          </a:xfrm>
          <a:prstGeom prst="rect">
            <a:avLst/>
          </a:prstGeom>
          <a:noFill/>
          <a:ln w="9525" cap="flat" cmpd="sng">
            <a:solidFill>
              <a:srgbClr val="000000"/>
            </a:solidFill>
            <a:prstDash val="solid"/>
            <a:round/>
            <a:headEnd type="none" w="sm" len="sm"/>
            <a:tailEnd type="none" w="sm" len="sm"/>
          </a:ln>
        </p:spPr>
      </p:pic>
      <p:sp>
        <p:nvSpPr>
          <p:cNvPr id="2018" name="Google Shape;2018;g77f8161219_4_44"/>
          <p:cNvSpPr txBox="1"/>
          <p:nvPr/>
        </p:nvSpPr>
        <p:spPr>
          <a:xfrm>
            <a:off x="6282375" y="2052300"/>
            <a:ext cx="4847700" cy="25197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Clr>
                <a:schemeClr val="dk1"/>
              </a:buClr>
              <a:buSzPts val="1100"/>
              <a:buFont typeface="Arial" panose="020B0604020202020204"/>
              <a:buNone/>
            </a:pPr>
            <a:r>
              <a:rPr lang="en-US" sz="1800">
                <a:latin typeface="Century Gothic" panose="020B0502020202020204"/>
                <a:ea typeface="Century Gothic" panose="020B0502020202020204"/>
                <a:cs typeface="Century Gothic" panose="020B0502020202020204"/>
                <a:sym typeface="Century Gothic" panose="020B0502020202020204"/>
              </a:rPr>
              <a:t>De los 14 encuestados corresponde a:</a:t>
            </a: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r>
              <a:rPr lang="en-US" sz="1800">
                <a:latin typeface="Century Gothic" panose="020B0502020202020204"/>
                <a:ea typeface="Century Gothic" panose="020B0502020202020204"/>
                <a:cs typeface="Century Gothic" panose="020B0502020202020204"/>
                <a:sym typeface="Century Gothic" panose="020B0502020202020204"/>
              </a:rPr>
              <a:t>13 hombres, equivalente al 93%</a:t>
            </a: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r>
              <a:rPr lang="en-US" sz="1800">
                <a:latin typeface="Century Gothic" panose="020B0502020202020204"/>
                <a:ea typeface="Century Gothic" panose="020B0502020202020204"/>
                <a:cs typeface="Century Gothic" panose="020B0502020202020204"/>
                <a:sym typeface="Century Gothic" panose="020B0502020202020204"/>
              </a:rPr>
              <a:t>1 mujer, correspondiente al 7%</a:t>
            </a: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r>
              <a:rPr lang="en-US" sz="1800">
                <a:latin typeface="Century Gothic" panose="020B0502020202020204"/>
                <a:ea typeface="Century Gothic" panose="020B0502020202020204"/>
                <a:cs typeface="Century Gothic" panose="020B0502020202020204"/>
                <a:sym typeface="Century Gothic" panose="020B0502020202020204"/>
              </a:rPr>
              <a:t>Los cargos  que presentaron la medición fueron:</a:t>
            </a: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r>
              <a:rPr lang="en-US" sz="1800">
                <a:latin typeface="Century Gothic" panose="020B0502020202020204"/>
                <a:ea typeface="Century Gothic" panose="020B0502020202020204"/>
                <a:cs typeface="Century Gothic" panose="020B0502020202020204"/>
                <a:sym typeface="Century Gothic" panose="020B0502020202020204"/>
              </a:rPr>
              <a:t>1 supervisor 7%</a:t>
            </a: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r>
              <a:rPr lang="en-US" sz="1800">
                <a:latin typeface="Century Gothic" panose="020B0502020202020204"/>
                <a:ea typeface="Century Gothic" panose="020B0502020202020204"/>
                <a:cs typeface="Century Gothic" panose="020B0502020202020204"/>
                <a:sym typeface="Century Gothic" panose="020B0502020202020204"/>
              </a:rPr>
              <a:t>3 guías caninos 21% y </a:t>
            </a: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r>
              <a:rPr lang="en-US" sz="1800">
                <a:latin typeface="Century Gothic" panose="020B0502020202020204"/>
                <a:ea typeface="Century Gothic" panose="020B0502020202020204"/>
                <a:cs typeface="Century Gothic" panose="020B0502020202020204"/>
                <a:sym typeface="Century Gothic" panose="020B0502020202020204"/>
              </a:rPr>
              <a:t>10 vigilantes 72%.</a:t>
            </a: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l" rtl="0">
              <a:spcBef>
                <a:spcPts val="0"/>
              </a:spcBef>
              <a:spcAft>
                <a:spcPts val="0"/>
              </a:spcAft>
              <a:buClr>
                <a:schemeClr val="dk1"/>
              </a:buClr>
              <a:buSzPts val="1100"/>
              <a:buFont typeface="Arial" panose="020B0604020202020204"/>
              <a:buNone/>
            </a:pPr>
            <a:endParaRPr>
              <a:latin typeface="Calibri" panose="020F0502020204030204"/>
              <a:ea typeface="Calibri" panose="020F0502020204030204"/>
              <a:cs typeface="Calibri" panose="020F0502020204030204"/>
              <a:sym typeface="Calibri" panose="020F0502020204030204"/>
            </a:endParaRPr>
          </a:p>
          <a:p>
            <a:pPr marL="0" lvl="0" indent="0" algn="l"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022" name="Shape 2022"/>
        <p:cNvGrpSpPr/>
        <p:nvPr/>
      </p:nvGrpSpPr>
      <p:grpSpPr>
        <a:xfrm>
          <a:off x="0" y="0"/>
          <a:ext cx="0" cy="0"/>
          <a:chOff x="0" y="0"/>
          <a:chExt cx="0" cy="0"/>
        </a:xfrm>
      </p:grpSpPr>
      <p:sp>
        <p:nvSpPr>
          <p:cNvPr id="2023" name="Google Shape;2023;g77f8161219_4_51"/>
          <p:cNvSpPr/>
          <p:nvPr/>
        </p:nvSpPr>
        <p:spPr>
          <a:xfrm>
            <a:off x="10083479" y="6298612"/>
            <a:ext cx="1368900" cy="4479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2024" name="Google Shape;2024;g77f8161219_4_51"/>
          <p:cNvGrpSpPr/>
          <p:nvPr/>
        </p:nvGrpSpPr>
        <p:grpSpPr>
          <a:xfrm>
            <a:off x="0" y="0"/>
            <a:ext cx="12192000" cy="6858000"/>
            <a:chOff x="0" y="0"/>
            <a:chExt cx="12192000" cy="6858000"/>
          </a:xfrm>
        </p:grpSpPr>
        <p:sp>
          <p:nvSpPr>
            <p:cNvPr id="2025" name="Google Shape;2025;g77f8161219_4_51"/>
            <p:cNvSpPr/>
            <p:nvPr/>
          </p:nvSpPr>
          <p:spPr>
            <a:xfrm>
              <a:off x="145540" y="155069"/>
              <a:ext cx="1621800" cy="7215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026" name="Google Shape;2026;g77f8161219_4_51"/>
            <p:cNvSpPr/>
            <p:nvPr/>
          </p:nvSpPr>
          <p:spPr>
            <a:xfrm>
              <a:off x="0" y="0"/>
              <a:ext cx="12192000" cy="6858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pic>
        <p:nvPicPr>
          <p:cNvPr id="2027" name="Google Shape;2027;g77f8161219_4_51"/>
          <p:cNvPicPr preferRelativeResize="0"/>
          <p:nvPr/>
        </p:nvPicPr>
        <p:blipFill>
          <a:blip r:embed="rId4"/>
          <a:stretch>
            <a:fillRect/>
          </a:stretch>
        </p:blipFill>
        <p:spPr>
          <a:xfrm>
            <a:off x="728350" y="1799100"/>
            <a:ext cx="5562600" cy="4000500"/>
          </a:xfrm>
          <a:prstGeom prst="rect">
            <a:avLst/>
          </a:prstGeom>
          <a:noFill/>
          <a:ln w="9525" cap="flat" cmpd="sng">
            <a:solidFill>
              <a:srgbClr val="000000"/>
            </a:solidFill>
            <a:prstDash val="solid"/>
            <a:round/>
            <a:headEnd type="none" w="sm" len="sm"/>
            <a:tailEnd type="none" w="sm" len="sm"/>
          </a:ln>
        </p:spPr>
      </p:pic>
      <p:sp>
        <p:nvSpPr>
          <p:cNvPr id="2028" name="Google Shape;2028;g77f8161219_4_51"/>
          <p:cNvSpPr txBox="1"/>
          <p:nvPr/>
        </p:nvSpPr>
        <p:spPr>
          <a:xfrm>
            <a:off x="6586575" y="2533300"/>
            <a:ext cx="4596000" cy="15561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Clr>
                <a:schemeClr val="dk1"/>
              </a:buClr>
              <a:buSzPts val="1100"/>
              <a:buFont typeface="Arial" panose="020B0604020202020204"/>
              <a:buNone/>
            </a:pPr>
            <a:r>
              <a:rPr lang="en-US" sz="1800">
                <a:latin typeface="Century Gothic" panose="020B0502020202020204"/>
                <a:ea typeface="Century Gothic" panose="020B0502020202020204"/>
                <a:cs typeface="Century Gothic" panose="020B0502020202020204"/>
                <a:sym typeface="Century Gothic" panose="020B0502020202020204"/>
              </a:rPr>
              <a:t>1) Al ingresar le fueron informados la misión, visión y políticas de VISE LTDA.</a:t>
            </a: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r>
              <a:rPr lang="en-US" sz="1800">
                <a:latin typeface="Century Gothic" panose="020B0502020202020204"/>
                <a:ea typeface="Century Gothic" panose="020B0502020202020204"/>
                <a:cs typeface="Century Gothic" panose="020B0502020202020204"/>
                <a:sym typeface="Century Gothic" panose="020B0502020202020204"/>
              </a:rPr>
              <a:t>El 100% del personal encuestado, manifestó haber recibido dicha información.</a:t>
            </a: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l"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
        <p:nvSpPr>
          <p:cNvPr id="2029" name="Google Shape;2029;g77f8161219_4_51"/>
          <p:cNvSpPr txBox="1"/>
          <p:nvPr/>
        </p:nvSpPr>
        <p:spPr>
          <a:xfrm>
            <a:off x="3164825" y="550500"/>
            <a:ext cx="6948300" cy="12486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None/>
            </a:pPr>
            <a:r>
              <a:rPr lang="en-US" sz="2600" b="1">
                <a:latin typeface="Century Gothic" panose="020B0502020202020204"/>
                <a:ea typeface="Century Gothic" panose="020B0502020202020204"/>
                <a:cs typeface="Century Gothic" panose="020B0502020202020204"/>
                <a:sym typeface="Century Gothic" panose="020B0502020202020204"/>
              </a:rPr>
              <a:t>ANÁLISIS POR ÁREA/ COMUNICACIÓN</a:t>
            </a:r>
            <a:endParaRPr sz="2600" b="1">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033" name="Shape 2033"/>
        <p:cNvGrpSpPr/>
        <p:nvPr/>
      </p:nvGrpSpPr>
      <p:grpSpPr>
        <a:xfrm>
          <a:off x="0" y="0"/>
          <a:ext cx="0" cy="0"/>
          <a:chOff x="0" y="0"/>
          <a:chExt cx="0" cy="0"/>
        </a:xfrm>
      </p:grpSpPr>
      <p:sp>
        <p:nvSpPr>
          <p:cNvPr id="2034" name="Google Shape;2034;g77f8161219_4_58"/>
          <p:cNvSpPr/>
          <p:nvPr/>
        </p:nvSpPr>
        <p:spPr>
          <a:xfrm>
            <a:off x="10083479" y="6298612"/>
            <a:ext cx="1368900" cy="4479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2035" name="Google Shape;2035;g77f8161219_4_58"/>
          <p:cNvGrpSpPr/>
          <p:nvPr/>
        </p:nvGrpSpPr>
        <p:grpSpPr>
          <a:xfrm>
            <a:off x="0" y="0"/>
            <a:ext cx="12192000" cy="6858000"/>
            <a:chOff x="0" y="0"/>
            <a:chExt cx="12192000" cy="6858000"/>
          </a:xfrm>
        </p:grpSpPr>
        <p:sp>
          <p:nvSpPr>
            <p:cNvPr id="2036" name="Google Shape;2036;g77f8161219_4_58"/>
            <p:cNvSpPr/>
            <p:nvPr/>
          </p:nvSpPr>
          <p:spPr>
            <a:xfrm>
              <a:off x="145540" y="155069"/>
              <a:ext cx="1621800" cy="7215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037" name="Google Shape;2037;g77f8161219_4_58"/>
            <p:cNvSpPr/>
            <p:nvPr/>
          </p:nvSpPr>
          <p:spPr>
            <a:xfrm>
              <a:off x="0" y="0"/>
              <a:ext cx="12192000" cy="6858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pic>
        <p:nvPicPr>
          <p:cNvPr id="2038" name="Google Shape;2038;g77f8161219_4_58"/>
          <p:cNvPicPr preferRelativeResize="0"/>
          <p:nvPr/>
        </p:nvPicPr>
        <p:blipFill>
          <a:blip r:embed="rId4"/>
          <a:stretch>
            <a:fillRect/>
          </a:stretch>
        </p:blipFill>
        <p:spPr>
          <a:xfrm>
            <a:off x="620475" y="1990448"/>
            <a:ext cx="5010225" cy="3614075"/>
          </a:xfrm>
          <a:prstGeom prst="rect">
            <a:avLst/>
          </a:prstGeom>
          <a:noFill/>
          <a:ln w="9525" cap="flat" cmpd="sng">
            <a:solidFill>
              <a:srgbClr val="000000"/>
            </a:solidFill>
            <a:prstDash val="solid"/>
            <a:round/>
            <a:headEnd type="none" w="sm" len="sm"/>
            <a:tailEnd type="none" w="sm" len="sm"/>
          </a:ln>
        </p:spPr>
      </p:pic>
      <p:sp>
        <p:nvSpPr>
          <p:cNvPr id="2039" name="Google Shape;2039;g77f8161219_4_58"/>
          <p:cNvSpPr txBox="1"/>
          <p:nvPr/>
        </p:nvSpPr>
        <p:spPr>
          <a:xfrm>
            <a:off x="6442075" y="2062800"/>
            <a:ext cx="5010300" cy="27324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Clr>
                <a:schemeClr val="dk1"/>
              </a:buClr>
              <a:buSzPts val="1100"/>
              <a:buFont typeface="Arial" panose="020B0604020202020204"/>
              <a:buNone/>
            </a:pPr>
            <a:r>
              <a:rPr lang="en-US" sz="1700">
                <a:latin typeface="Century Gothic" panose="020B0502020202020204"/>
                <a:ea typeface="Century Gothic" panose="020B0502020202020204"/>
                <a:cs typeface="Century Gothic" panose="020B0502020202020204"/>
                <a:sym typeface="Century Gothic" panose="020B0502020202020204"/>
              </a:rPr>
              <a:t>2) ¿Conoce los medios adecuados para comunicarse con las diferentes áreas de la empresa?</a:t>
            </a:r>
            <a:endParaRPr sz="17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endParaRPr sz="17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r>
              <a:rPr lang="en-US" sz="1700">
                <a:latin typeface="Century Gothic" panose="020B0502020202020204"/>
                <a:ea typeface="Century Gothic" panose="020B0502020202020204"/>
                <a:cs typeface="Century Gothic" panose="020B0502020202020204"/>
                <a:sym typeface="Century Gothic" panose="020B0502020202020204"/>
              </a:rPr>
              <a:t>De 14 personas encuestadas:</a:t>
            </a:r>
            <a:endParaRPr sz="17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endParaRPr sz="17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r>
              <a:rPr lang="en-US" sz="1700">
                <a:latin typeface="Century Gothic" panose="020B0502020202020204"/>
                <a:ea typeface="Century Gothic" panose="020B0502020202020204"/>
                <a:cs typeface="Century Gothic" panose="020B0502020202020204"/>
                <a:sym typeface="Century Gothic" panose="020B0502020202020204"/>
              </a:rPr>
              <a:t>13 respondieron conocer los medios adecuados, las demás, es decir 1persona  manifestó no conocerlos porque ingreso recientemente.</a:t>
            </a:r>
            <a:endParaRPr sz="1700">
              <a:latin typeface="Century Gothic" panose="020B0502020202020204"/>
              <a:ea typeface="Century Gothic" panose="020B0502020202020204"/>
              <a:cs typeface="Century Gothic" panose="020B0502020202020204"/>
              <a:sym typeface="Century Gothic" panose="020B0502020202020204"/>
            </a:endParaRPr>
          </a:p>
          <a:p>
            <a:pPr marL="0" lvl="0" indent="0" algn="l" rtl="0">
              <a:spcBef>
                <a:spcPts val="0"/>
              </a:spcBef>
              <a:spcAft>
                <a:spcPts val="0"/>
              </a:spcAft>
              <a:buClr>
                <a:schemeClr val="dk1"/>
              </a:buClr>
              <a:buSzPts val="1100"/>
              <a:buFont typeface="Arial" panose="020B0604020202020204"/>
              <a:buNone/>
            </a:pPr>
            <a:endParaRPr>
              <a:latin typeface="Calibri" panose="020F0502020204030204"/>
              <a:ea typeface="Calibri" panose="020F0502020204030204"/>
              <a:cs typeface="Calibri" panose="020F0502020204030204"/>
              <a:sym typeface="Calibri" panose="020F0502020204030204"/>
            </a:endParaRPr>
          </a:p>
          <a:p>
            <a:pPr marL="0" lvl="0" indent="0" algn="l"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17" name="Shape 217"/>
        <p:cNvGrpSpPr/>
        <p:nvPr/>
      </p:nvGrpSpPr>
      <p:grpSpPr>
        <a:xfrm>
          <a:off x="0" y="0"/>
          <a:ext cx="0" cy="0"/>
          <a:chOff x="0" y="0"/>
          <a:chExt cx="0" cy="0"/>
        </a:xfrm>
      </p:grpSpPr>
      <p:grpSp>
        <p:nvGrpSpPr>
          <p:cNvPr id="218" name="Google Shape;218;p15"/>
          <p:cNvGrpSpPr/>
          <p:nvPr/>
        </p:nvGrpSpPr>
        <p:grpSpPr>
          <a:xfrm>
            <a:off x="0" y="0"/>
            <a:ext cx="12191975" cy="6857986"/>
            <a:chOff x="0" y="0"/>
            <a:chExt cx="12191975" cy="6857986"/>
          </a:xfrm>
        </p:grpSpPr>
        <p:sp>
          <p:nvSpPr>
            <p:cNvPr id="219" name="Google Shape;219;p15"/>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20" name="Google Shape;220;p15"/>
            <p:cNvSpPr/>
            <p:nvPr/>
          </p:nvSpPr>
          <p:spPr>
            <a:xfrm>
              <a:off x="532506" y="2258000"/>
              <a:ext cx="2197988" cy="1981941"/>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21" name="Google Shape;221;p15"/>
            <p:cNvSpPr/>
            <p:nvPr/>
          </p:nvSpPr>
          <p:spPr>
            <a:xfrm>
              <a:off x="875405" y="2600899"/>
              <a:ext cx="1512188" cy="1296142"/>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22" name="Google Shape;222;p15"/>
            <p:cNvSpPr/>
            <p:nvPr/>
          </p:nvSpPr>
          <p:spPr>
            <a:xfrm>
              <a:off x="830953" y="2556444"/>
              <a:ext cx="1601470" cy="1385570"/>
            </a:xfrm>
            <a:custGeom>
              <a:avLst/>
              <a:gdLst/>
              <a:ahLst/>
              <a:cxnLst/>
              <a:rect l="l" t="t" r="r" b="b"/>
              <a:pathLst>
                <a:path w="1601470" h="1385570" extrusionOk="0">
                  <a:moveTo>
                    <a:pt x="228742" y="0"/>
                  </a:moveTo>
                  <a:lnTo>
                    <a:pt x="1601079" y="0"/>
                  </a:lnTo>
                  <a:lnTo>
                    <a:pt x="1601079" y="1154197"/>
                  </a:lnTo>
                  <a:lnTo>
                    <a:pt x="1596432" y="1200723"/>
                  </a:lnTo>
                  <a:lnTo>
                    <a:pt x="1583104" y="1244056"/>
                  </a:lnTo>
                  <a:lnTo>
                    <a:pt x="1562016" y="1283270"/>
                  </a:lnTo>
                  <a:lnTo>
                    <a:pt x="1534086" y="1317434"/>
                  </a:lnTo>
                  <a:lnTo>
                    <a:pt x="1500234" y="1345623"/>
                  </a:lnTo>
                  <a:lnTo>
                    <a:pt x="1461381" y="1366906"/>
                  </a:lnTo>
                  <a:lnTo>
                    <a:pt x="1418446" y="1380357"/>
                  </a:lnTo>
                  <a:lnTo>
                    <a:pt x="1372349" y="1385047"/>
                  </a:lnTo>
                  <a:lnTo>
                    <a:pt x="14" y="1385047"/>
                  </a:lnTo>
                  <a:lnTo>
                    <a:pt x="14" y="230849"/>
                  </a:lnTo>
                  <a:lnTo>
                    <a:pt x="4661" y="184323"/>
                  </a:lnTo>
                  <a:lnTo>
                    <a:pt x="17989" y="140990"/>
                  </a:lnTo>
                  <a:lnTo>
                    <a:pt x="39078" y="101777"/>
                  </a:lnTo>
                  <a:lnTo>
                    <a:pt x="67007" y="67612"/>
                  </a:lnTo>
                  <a:lnTo>
                    <a:pt x="100858" y="39424"/>
                  </a:lnTo>
                  <a:lnTo>
                    <a:pt x="139711" y="18140"/>
                  </a:lnTo>
                  <a:lnTo>
                    <a:pt x="182645" y="4689"/>
                  </a:lnTo>
                  <a:lnTo>
                    <a:pt x="228742" y="0"/>
                  </a:lnTo>
                  <a:close/>
                </a:path>
              </a:pathLst>
            </a:custGeom>
            <a:noFill/>
            <a:ln w="888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23" name="Google Shape;223;p15"/>
            <p:cNvSpPr/>
            <p:nvPr/>
          </p:nvSpPr>
          <p:spPr>
            <a:xfrm>
              <a:off x="509838" y="4113939"/>
              <a:ext cx="2243323" cy="1837923"/>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24" name="Google Shape;224;p15"/>
            <p:cNvSpPr/>
            <p:nvPr/>
          </p:nvSpPr>
          <p:spPr>
            <a:xfrm>
              <a:off x="852738" y="4456841"/>
              <a:ext cx="1557523" cy="1152122"/>
            </a:xfrm>
            <a:prstGeom prst="rect">
              <a:avLst/>
            </a:prstGeom>
            <a:blipFill rotWithShape="1">
              <a:blip r:embed="rId5"/>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25" name="Google Shape;225;p15"/>
            <p:cNvSpPr/>
            <p:nvPr/>
          </p:nvSpPr>
          <p:spPr>
            <a:xfrm>
              <a:off x="808288" y="4412391"/>
              <a:ext cx="1646555" cy="1241425"/>
            </a:xfrm>
            <a:custGeom>
              <a:avLst/>
              <a:gdLst/>
              <a:ahLst/>
              <a:cxnLst/>
              <a:rect l="l" t="t" r="r" b="b"/>
              <a:pathLst>
                <a:path w="1646555" h="1241425" extrusionOk="0">
                  <a:moveTo>
                    <a:pt x="202999" y="0"/>
                  </a:moveTo>
                  <a:lnTo>
                    <a:pt x="1646411" y="0"/>
                  </a:lnTo>
                  <a:lnTo>
                    <a:pt x="1646411" y="1034197"/>
                  </a:lnTo>
                  <a:lnTo>
                    <a:pt x="1641050" y="1081620"/>
                  </a:lnTo>
                  <a:lnTo>
                    <a:pt x="1625779" y="1125153"/>
                  </a:lnTo>
                  <a:lnTo>
                    <a:pt x="1601817" y="1163555"/>
                  </a:lnTo>
                  <a:lnTo>
                    <a:pt x="1570382" y="1195585"/>
                  </a:lnTo>
                  <a:lnTo>
                    <a:pt x="1532693" y="1220000"/>
                  </a:lnTo>
                  <a:lnTo>
                    <a:pt x="1489967" y="1235560"/>
                  </a:lnTo>
                  <a:lnTo>
                    <a:pt x="1443424" y="1241022"/>
                  </a:lnTo>
                  <a:lnTo>
                    <a:pt x="12" y="1241022"/>
                  </a:lnTo>
                  <a:lnTo>
                    <a:pt x="12" y="206849"/>
                  </a:lnTo>
                  <a:lnTo>
                    <a:pt x="5373" y="159425"/>
                  </a:lnTo>
                  <a:lnTo>
                    <a:pt x="20644" y="115888"/>
                  </a:lnTo>
                  <a:lnTo>
                    <a:pt x="44606" y="77482"/>
                  </a:lnTo>
                  <a:lnTo>
                    <a:pt x="76041" y="45447"/>
                  </a:lnTo>
                  <a:lnTo>
                    <a:pt x="113730" y="21027"/>
                  </a:lnTo>
                  <a:lnTo>
                    <a:pt x="156456" y="5463"/>
                  </a:lnTo>
                  <a:lnTo>
                    <a:pt x="202999" y="0"/>
                  </a:lnTo>
                  <a:close/>
                </a:path>
              </a:pathLst>
            </a:custGeom>
            <a:noFill/>
            <a:ln w="888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226" name="Google Shape;226;p15"/>
          <p:cNvSpPr txBox="1"/>
          <p:nvPr/>
        </p:nvSpPr>
        <p:spPr>
          <a:xfrm>
            <a:off x="973842" y="1780494"/>
            <a:ext cx="10118090" cy="161163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2400" b="1">
                <a:solidFill>
                  <a:schemeClr val="dk1"/>
                </a:solidFill>
                <a:latin typeface="Century Gothic" panose="020B0502020202020204"/>
                <a:ea typeface="Century Gothic" panose="020B0502020202020204"/>
                <a:cs typeface="Century Gothic" panose="020B0502020202020204"/>
                <a:sym typeface="Century Gothic" panose="020B0502020202020204"/>
              </a:rPr>
              <a:t>Vise Ltda. cuenta con diversas políticas en materia de sostenibilidad</a:t>
            </a:r>
            <a:endParaRPr sz="24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2088515" marR="0" lvl="0" indent="0" algn="l" rtl="0">
              <a:lnSpc>
                <a:spcPct val="100000"/>
              </a:lnSpc>
              <a:spcBef>
                <a:spcPts val="2870"/>
              </a:spcBef>
              <a:spcAft>
                <a:spcPts val="0"/>
              </a:spcAft>
              <a:buNone/>
            </a:pPr>
            <a:r>
              <a:rPr lang="en-US" sz="1400" b="1">
                <a:solidFill>
                  <a:schemeClr val="dk1"/>
                </a:solidFill>
                <a:latin typeface="Century Gothic" panose="020B0502020202020204"/>
                <a:ea typeface="Century Gothic" panose="020B0502020202020204"/>
                <a:cs typeface="Century Gothic" panose="020B0502020202020204"/>
                <a:sym typeface="Century Gothic" panose="020B0502020202020204"/>
              </a:rPr>
              <a:t>POLÍTICA DE GESTIÓN INTEGRAL:</a:t>
            </a:r>
            <a:endParaRPr sz="14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marR="0" lvl="0" indent="0" algn="l" rtl="0">
              <a:lnSpc>
                <a:spcPct val="100000"/>
              </a:lnSpc>
              <a:spcBef>
                <a:spcPts val="25"/>
              </a:spcBef>
              <a:spcAft>
                <a:spcPts val="0"/>
              </a:spcAft>
              <a:buNone/>
            </a:pPr>
            <a:endParaRPr sz="145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2183130" marR="600710" lvl="0" indent="0" algn="l" rtl="0">
              <a:lnSpc>
                <a:spcPct val="118000"/>
              </a:lnSpc>
              <a:spcBef>
                <a:spcPts val="0"/>
              </a:spcBef>
              <a:spcAft>
                <a:spcPts val="0"/>
              </a:spcAft>
              <a:buNone/>
            </a:pPr>
            <a:r>
              <a:rPr lang="en-US" sz="1400">
                <a:solidFill>
                  <a:schemeClr val="dk1"/>
                </a:solidFill>
                <a:latin typeface="Century Gothic" panose="020B0502020202020204"/>
                <a:ea typeface="Century Gothic" panose="020B0502020202020204"/>
                <a:cs typeface="Century Gothic" panose="020B0502020202020204"/>
                <a:sym typeface="Century Gothic" panose="020B0502020202020204"/>
              </a:rPr>
              <a:t>La política de Gestión Integral de Vise busca mediante la practica del mejoramiento  continuo promover la construcción de una sociedad incluyente y equitativa</a:t>
            </a:r>
            <a:endParaRPr sz="14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227" name="Google Shape;227;p15"/>
          <p:cNvSpPr txBox="1"/>
          <p:nvPr/>
        </p:nvSpPr>
        <p:spPr>
          <a:xfrm>
            <a:off x="3072679" y="3951047"/>
            <a:ext cx="8267065" cy="1856739"/>
          </a:xfrm>
          <a:prstGeom prst="rect">
            <a:avLst/>
          </a:prstGeom>
          <a:noFill/>
          <a:ln>
            <a:noFill/>
          </a:ln>
        </p:spPr>
        <p:txBody>
          <a:bodyPr spcFirstLastPara="1" wrap="square" lIns="0" tIns="12700" rIns="0" bIns="0" anchor="t" anchorCtr="0">
            <a:spAutoFit/>
          </a:bodyPr>
          <a:lstStyle/>
          <a:p>
            <a:pPr marL="12700" marR="0" lvl="0" indent="0" algn="just" rtl="0">
              <a:lnSpc>
                <a:spcPct val="100000"/>
              </a:lnSpc>
              <a:spcBef>
                <a:spcPts val="0"/>
              </a:spcBef>
              <a:spcAft>
                <a:spcPts val="0"/>
              </a:spcAft>
              <a:buNone/>
            </a:pPr>
            <a:r>
              <a:rPr lang="en-US" sz="1400" b="1">
                <a:solidFill>
                  <a:schemeClr val="dk1"/>
                </a:solidFill>
                <a:latin typeface="Century Gothic" panose="020B0502020202020204"/>
                <a:ea typeface="Century Gothic" panose="020B0502020202020204"/>
                <a:cs typeface="Century Gothic" panose="020B0502020202020204"/>
                <a:sym typeface="Century Gothic" panose="020B0502020202020204"/>
              </a:rPr>
              <a:t>POLÍTICA DE DERECHOS HUMANOS Y LIBERTADES:</a:t>
            </a:r>
            <a:endParaRPr sz="14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5080" lvl="0" indent="0" algn="just" rtl="0">
              <a:lnSpc>
                <a:spcPct val="101000"/>
              </a:lnSpc>
              <a:spcBef>
                <a:spcPts val="1710"/>
              </a:spcBef>
              <a:spcAft>
                <a:spcPts val="0"/>
              </a:spcAft>
              <a:buNone/>
            </a:pPr>
            <a:r>
              <a:rPr lang="en-US" sz="1300">
                <a:solidFill>
                  <a:schemeClr val="dk1"/>
                </a:solidFill>
                <a:latin typeface="Century Gothic" panose="020B0502020202020204"/>
                <a:ea typeface="Century Gothic" panose="020B0502020202020204"/>
                <a:cs typeface="Century Gothic" panose="020B0502020202020204"/>
                <a:sym typeface="Century Gothic" panose="020B0502020202020204"/>
              </a:rPr>
              <a:t>Vise Ltda., como miembro activo de la dinámica social y económica de nuestra sociedad y  consciente de la responsabilidad e importancia que representa el acatamiento y respeto por los  derechos humanos y las libertades fundamentales reconocidas universalmente, se declara  comprometida con los miembros de la comunidad para cumplir, promover y fomentar el respeto de  los derechos humanos y las libertades fundamentales de todos los miembros, sin distinción alguna de  raza, color, sexo, idioma, religión, opinión política o de otra índole, origen nacional o social, posición  económica, nacimiento o cualquier otra condición social.</a:t>
            </a:r>
            <a:endParaRPr sz="13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228" name="Google Shape;228;p15"/>
          <p:cNvSpPr/>
          <p:nvPr/>
        </p:nvSpPr>
        <p:spPr>
          <a:xfrm>
            <a:off x="3143643" y="404664"/>
            <a:ext cx="6553200" cy="913130"/>
          </a:xfrm>
          <a:custGeom>
            <a:avLst/>
            <a:gdLst/>
            <a:ahLst/>
            <a:cxnLst/>
            <a:rect l="l" t="t" r="r" b="b"/>
            <a:pathLst>
              <a:path w="6553200" h="913130" extrusionOk="0">
                <a:moveTo>
                  <a:pt x="6400612" y="912708"/>
                </a:moveTo>
                <a:lnTo>
                  <a:pt x="0" y="912708"/>
                </a:lnTo>
                <a:lnTo>
                  <a:pt x="24" y="152119"/>
                </a:lnTo>
                <a:lnTo>
                  <a:pt x="7779" y="104037"/>
                </a:lnTo>
                <a:lnTo>
                  <a:pt x="29373" y="62279"/>
                </a:lnTo>
                <a:lnTo>
                  <a:pt x="62303" y="29349"/>
                </a:lnTo>
                <a:lnTo>
                  <a:pt x="104063" y="7755"/>
                </a:lnTo>
                <a:lnTo>
                  <a:pt x="152149" y="0"/>
                </a:lnTo>
                <a:lnTo>
                  <a:pt x="6552761" y="0"/>
                </a:lnTo>
                <a:lnTo>
                  <a:pt x="6552736" y="760588"/>
                </a:lnTo>
                <a:lnTo>
                  <a:pt x="6544982" y="808670"/>
                </a:lnTo>
                <a:lnTo>
                  <a:pt x="6523388" y="850429"/>
                </a:lnTo>
                <a:lnTo>
                  <a:pt x="6490458" y="883358"/>
                </a:lnTo>
                <a:lnTo>
                  <a:pt x="6448698" y="904953"/>
                </a:lnTo>
                <a:lnTo>
                  <a:pt x="6400612" y="91270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29" name="Google Shape;229;p15"/>
          <p:cNvSpPr txBox="1"/>
          <p:nvPr>
            <p:ph type="title"/>
          </p:nvPr>
        </p:nvSpPr>
        <p:spPr>
          <a:xfrm>
            <a:off x="4244433" y="449277"/>
            <a:ext cx="4638040" cy="753110"/>
          </a:xfrm>
          <a:prstGeom prst="rect">
            <a:avLst/>
          </a:prstGeom>
          <a:noFill/>
          <a:ln>
            <a:noFill/>
          </a:ln>
        </p:spPr>
        <p:txBody>
          <a:bodyPr spcFirstLastPara="1" wrap="square" lIns="0" tIns="27925" rIns="0" bIns="0" anchor="t" anchorCtr="0">
            <a:spAutoFit/>
          </a:bodyPr>
          <a:lstStyle/>
          <a:p>
            <a:pPr marL="396240" marR="5080" lvl="0" indent="-384175" algn="l" rtl="0">
              <a:lnSpc>
                <a:spcPct val="119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POLÍTICAS EN SOSTENIBILIDAD Y  RESPONSABILIDAD SOCIAL</a:t>
            </a:r>
            <a:endParaRPr 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043" name="Shape 2043"/>
        <p:cNvGrpSpPr/>
        <p:nvPr/>
      </p:nvGrpSpPr>
      <p:grpSpPr>
        <a:xfrm>
          <a:off x="0" y="0"/>
          <a:ext cx="0" cy="0"/>
          <a:chOff x="0" y="0"/>
          <a:chExt cx="0" cy="0"/>
        </a:xfrm>
      </p:grpSpPr>
      <p:sp>
        <p:nvSpPr>
          <p:cNvPr id="2044" name="Google Shape;2044;g77f8161219_4_72"/>
          <p:cNvSpPr/>
          <p:nvPr/>
        </p:nvSpPr>
        <p:spPr>
          <a:xfrm>
            <a:off x="10083479" y="6298612"/>
            <a:ext cx="1368900" cy="4479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2045" name="Google Shape;2045;g77f8161219_4_72"/>
          <p:cNvGrpSpPr/>
          <p:nvPr/>
        </p:nvGrpSpPr>
        <p:grpSpPr>
          <a:xfrm>
            <a:off x="0" y="0"/>
            <a:ext cx="12192000" cy="6858000"/>
            <a:chOff x="0" y="0"/>
            <a:chExt cx="12192000" cy="6858000"/>
          </a:xfrm>
        </p:grpSpPr>
        <p:sp>
          <p:nvSpPr>
            <p:cNvPr id="2046" name="Google Shape;2046;g77f8161219_4_72"/>
            <p:cNvSpPr/>
            <p:nvPr/>
          </p:nvSpPr>
          <p:spPr>
            <a:xfrm>
              <a:off x="145540" y="155069"/>
              <a:ext cx="1621800" cy="7215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047" name="Google Shape;2047;g77f8161219_4_72"/>
            <p:cNvSpPr/>
            <p:nvPr/>
          </p:nvSpPr>
          <p:spPr>
            <a:xfrm>
              <a:off x="0" y="0"/>
              <a:ext cx="12192000" cy="6858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pic>
        <p:nvPicPr>
          <p:cNvPr id="2048" name="Google Shape;2048;g77f8161219_4_72"/>
          <p:cNvPicPr preferRelativeResize="0"/>
          <p:nvPr/>
        </p:nvPicPr>
        <p:blipFill>
          <a:blip r:embed="rId4"/>
          <a:stretch>
            <a:fillRect/>
          </a:stretch>
        </p:blipFill>
        <p:spPr>
          <a:xfrm>
            <a:off x="2018875" y="1138975"/>
            <a:ext cx="3607100" cy="2788105"/>
          </a:xfrm>
          <a:prstGeom prst="rect">
            <a:avLst/>
          </a:prstGeom>
          <a:noFill/>
          <a:ln w="9525" cap="flat" cmpd="sng">
            <a:solidFill>
              <a:srgbClr val="000000"/>
            </a:solidFill>
            <a:prstDash val="solid"/>
            <a:round/>
            <a:headEnd type="none" w="sm" len="sm"/>
            <a:tailEnd type="none" w="sm" len="sm"/>
          </a:ln>
        </p:spPr>
      </p:pic>
      <p:pic>
        <p:nvPicPr>
          <p:cNvPr id="2049" name="Google Shape;2049;g77f8161219_4_72"/>
          <p:cNvPicPr preferRelativeResize="0"/>
          <p:nvPr/>
        </p:nvPicPr>
        <p:blipFill>
          <a:blip r:embed="rId5"/>
          <a:stretch>
            <a:fillRect/>
          </a:stretch>
        </p:blipFill>
        <p:spPr>
          <a:xfrm>
            <a:off x="2010175" y="4122000"/>
            <a:ext cx="3607100" cy="2472100"/>
          </a:xfrm>
          <a:prstGeom prst="rect">
            <a:avLst/>
          </a:prstGeom>
          <a:noFill/>
          <a:ln w="9525" cap="flat" cmpd="sng">
            <a:solidFill>
              <a:srgbClr val="000000"/>
            </a:solidFill>
            <a:prstDash val="solid"/>
            <a:round/>
            <a:headEnd type="none" w="sm" len="sm"/>
            <a:tailEnd type="none" w="sm" len="sm"/>
          </a:ln>
        </p:spPr>
      </p:pic>
      <p:sp>
        <p:nvSpPr>
          <p:cNvPr id="2050" name="Google Shape;2050;g77f8161219_4_72"/>
          <p:cNvSpPr txBox="1"/>
          <p:nvPr/>
        </p:nvSpPr>
        <p:spPr>
          <a:xfrm>
            <a:off x="6367675" y="1809900"/>
            <a:ext cx="5084700" cy="35829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Clr>
                <a:schemeClr val="dk1"/>
              </a:buClr>
              <a:buSzPts val="1100"/>
              <a:buFont typeface="Arial" panose="020B0604020202020204"/>
              <a:buNone/>
            </a:pPr>
            <a:r>
              <a:rPr lang="en-US" sz="1800">
                <a:latin typeface="Century Gothic" panose="020B0502020202020204"/>
                <a:ea typeface="Century Gothic" panose="020B0502020202020204"/>
                <a:cs typeface="Century Gothic" panose="020B0502020202020204"/>
                <a:sym typeface="Century Gothic" panose="020B0502020202020204"/>
              </a:rPr>
              <a:t>3) ¿Sabe que es la línea SERVISE y para qué sirve?</a:t>
            </a: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r>
              <a:rPr lang="en-US" sz="1800">
                <a:latin typeface="Century Gothic" panose="020B0502020202020204"/>
                <a:ea typeface="Century Gothic" panose="020B0502020202020204"/>
                <a:cs typeface="Century Gothic" panose="020B0502020202020204"/>
                <a:sym typeface="Century Gothic" panose="020B0502020202020204"/>
              </a:rPr>
              <a:t>Del personal  encuestado:</a:t>
            </a: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r>
              <a:rPr lang="en-US" sz="1800">
                <a:latin typeface="Century Gothic" panose="020B0502020202020204"/>
                <a:ea typeface="Century Gothic" panose="020B0502020202020204"/>
                <a:cs typeface="Century Gothic" panose="020B0502020202020204"/>
                <a:sym typeface="Century Gothic" panose="020B0502020202020204"/>
              </a:rPr>
              <a:t>10 tienen conocimiento.</a:t>
            </a: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r>
              <a:rPr lang="en-US" sz="1800">
                <a:latin typeface="Century Gothic" panose="020B0502020202020204"/>
                <a:ea typeface="Century Gothic" panose="020B0502020202020204"/>
                <a:cs typeface="Century Gothic" panose="020B0502020202020204"/>
                <a:sym typeface="Century Gothic" panose="020B0502020202020204"/>
              </a:rPr>
              <a:t>A pesar de que la mayoría de los colaboradores tienen conocimiento, 12 manifestaron no haber hecho uso de la línea porque en algunos casos son canalizados a través del Coordinador.</a:t>
            </a: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l" rtl="0">
              <a:spcBef>
                <a:spcPts val="0"/>
              </a:spcBef>
              <a:spcAft>
                <a:spcPts val="0"/>
              </a:spcAft>
              <a:buClr>
                <a:schemeClr val="dk1"/>
              </a:buClr>
              <a:buSzPts val="1100"/>
              <a:buFont typeface="Arial" panose="020B0604020202020204"/>
              <a:buNone/>
            </a:pPr>
            <a:endParaRPr>
              <a:latin typeface="Calibri" panose="020F0502020204030204"/>
              <a:ea typeface="Calibri" panose="020F0502020204030204"/>
              <a:cs typeface="Calibri" panose="020F0502020204030204"/>
              <a:sym typeface="Calibri" panose="020F0502020204030204"/>
            </a:endParaRPr>
          </a:p>
          <a:p>
            <a:pPr marL="0" lvl="0" indent="0" algn="l"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054" name="Shape 2054"/>
        <p:cNvGrpSpPr/>
        <p:nvPr/>
      </p:nvGrpSpPr>
      <p:grpSpPr>
        <a:xfrm>
          <a:off x="0" y="0"/>
          <a:ext cx="0" cy="0"/>
          <a:chOff x="0" y="0"/>
          <a:chExt cx="0" cy="0"/>
        </a:xfrm>
      </p:grpSpPr>
      <p:sp>
        <p:nvSpPr>
          <p:cNvPr id="2055" name="Google Shape;2055;g77f8161219_4_79"/>
          <p:cNvSpPr/>
          <p:nvPr/>
        </p:nvSpPr>
        <p:spPr>
          <a:xfrm>
            <a:off x="10083479" y="6298612"/>
            <a:ext cx="1368900" cy="4479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2056" name="Google Shape;2056;g77f8161219_4_79"/>
          <p:cNvGrpSpPr/>
          <p:nvPr/>
        </p:nvGrpSpPr>
        <p:grpSpPr>
          <a:xfrm>
            <a:off x="0" y="0"/>
            <a:ext cx="12192000" cy="6858000"/>
            <a:chOff x="0" y="0"/>
            <a:chExt cx="12192000" cy="6858000"/>
          </a:xfrm>
        </p:grpSpPr>
        <p:sp>
          <p:nvSpPr>
            <p:cNvPr id="2057" name="Google Shape;2057;g77f8161219_4_79"/>
            <p:cNvSpPr/>
            <p:nvPr/>
          </p:nvSpPr>
          <p:spPr>
            <a:xfrm>
              <a:off x="145540" y="155069"/>
              <a:ext cx="1621800" cy="7215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058" name="Google Shape;2058;g77f8161219_4_79"/>
            <p:cNvSpPr/>
            <p:nvPr/>
          </p:nvSpPr>
          <p:spPr>
            <a:xfrm>
              <a:off x="0" y="0"/>
              <a:ext cx="12192000" cy="6858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pic>
        <p:nvPicPr>
          <p:cNvPr id="2059" name="Google Shape;2059;g77f8161219_4_79"/>
          <p:cNvPicPr preferRelativeResize="0"/>
          <p:nvPr/>
        </p:nvPicPr>
        <p:blipFill>
          <a:blip r:embed="rId4"/>
          <a:stretch>
            <a:fillRect/>
          </a:stretch>
        </p:blipFill>
        <p:spPr>
          <a:xfrm>
            <a:off x="805474" y="1863775"/>
            <a:ext cx="4850925" cy="3880725"/>
          </a:xfrm>
          <a:prstGeom prst="rect">
            <a:avLst/>
          </a:prstGeom>
          <a:noFill/>
          <a:ln w="9525" cap="flat" cmpd="sng">
            <a:solidFill>
              <a:srgbClr val="000000"/>
            </a:solidFill>
            <a:prstDash val="solid"/>
            <a:round/>
            <a:headEnd type="none" w="sm" len="sm"/>
            <a:tailEnd type="none" w="sm" len="sm"/>
          </a:ln>
        </p:spPr>
      </p:pic>
      <p:sp>
        <p:nvSpPr>
          <p:cNvPr id="2060" name="Google Shape;2060;g77f8161219_4_79"/>
          <p:cNvSpPr txBox="1"/>
          <p:nvPr/>
        </p:nvSpPr>
        <p:spPr>
          <a:xfrm>
            <a:off x="6265750" y="1417475"/>
            <a:ext cx="4976100" cy="34923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Clr>
                <a:schemeClr val="dk1"/>
              </a:buClr>
              <a:buSzPts val="1100"/>
              <a:buFont typeface="Arial" panose="020B0604020202020204"/>
              <a:buNone/>
            </a:pPr>
            <a:r>
              <a:rPr lang="en-US" sz="1800">
                <a:latin typeface="Century Gothic" panose="020B0502020202020204"/>
                <a:ea typeface="Century Gothic" panose="020B0502020202020204"/>
                <a:cs typeface="Century Gothic" panose="020B0502020202020204"/>
                <a:sym typeface="Century Gothic" panose="020B0502020202020204"/>
              </a:rPr>
              <a:t>4) ¿Puede comunicar sus dudas e inconformidades abiertamente con su jefe inmediato, coordinadores y demás personal de la compañía?</a:t>
            </a: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r>
              <a:rPr lang="en-US" sz="1800">
                <a:latin typeface="Century Gothic" panose="020B0502020202020204"/>
                <a:ea typeface="Century Gothic" panose="020B0502020202020204"/>
                <a:cs typeface="Century Gothic" panose="020B0502020202020204"/>
                <a:sym typeface="Century Gothic" panose="020B0502020202020204"/>
              </a:rPr>
              <a:t>De 14 personas encuestadas:</a:t>
            </a: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r>
              <a:rPr lang="en-US" sz="1800">
                <a:latin typeface="Century Gothic" panose="020B0502020202020204"/>
                <a:ea typeface="Century Gothic" panose="020B0502020202020204"/>
                <a:cs typeface="Century Gothic" panose="020B0502020202020204"/>
                <a:sym typeface="Century Gothic" panose="020B0502020202020204"/>
              </a:rPr>
              <a:t>11 es decir el 79% informan que si pueden comunicar sus dudas, que si los escuchan y que el coordinador esta pendiente de cada información.</a:t>
            </a: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r>
              <a:rPr lang="en-US" sz="1800">
                <a:latin typeface="Century Gothic" panose="020B0502020202020204"/>
                <a:ea typeface="Century Gothic" panose="020B0502020202020204"/>
                <a:cs typeface="Century Gothic" panose="020B0502020202020204"/>
                <a:sym typeface="Century Gothic" panose="020B0502020202020204"/>
              </a:rPr>
              <a:t> 3 colaboradores es decir el 21% informan que no son escuchados por las preferencias que el supervisor tiene, manifiestan que se expresa de manera poco respetuosa.</a:t>
            </a: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l" rtl="0">
              <a:spcBef>
                <a:spcPts val="0"/>
              </a:spcBef>
              <a:spcAft>
                <a:spcPts val="0"/>
              </a:spcAft>
              <a:buClr>
                <a:schemeClr val="dk1"/>
              </a:buClr>
              <a:buSzPts val="1100"/>
              <a:buFont typeface="Arial" panose="020B0604020202020204"/>
              <a:buNone/>
            </a:pPr>
            <a:endParaRPr>
              <a:latin typeface="Calibri" panose="020F0502020204030204"/>
              <a:ea typeface="Calibri" panose="020F0502020204030204"/>
              <a:cs typeface="Calibri" panose="020F0502020204030204"/>
              <a:sym typeface="Calibri" panose="020F0502020204030204"/>
            </a:endParaRPr>
          </a:p>
          <a:p>
            <a:pPr marL="0" lvl="0" indent="0" algn="l"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064" name="Shape 2064"/>
        <p:cNvGrpSpPr/>
        <p:nvPr/>
      </p:nvGrpSpPr>
      <p:grpSpPr>
        <a:xfrm>
          <a:off x="0" y="0"/>
          <a:ext cx="0" cy="0"/>
          <a:chOff x="0" y="0"/>
          <a:chExt cx="0" cy="0"/>
        </a:xfrm>
      </p:grpSpPr>
      <p:sp>
        <p:nvSpPr>
          <p:cNvPr id="2065" name="Google Shape;2065;g77f8161219_4_86"/>
          <p:cNvSpPr/>
          <p:nvPr/>
        </p:nvSpPr>
        <p:spPr>
          <a:xfrm>
            <a:off x="10083479" y="6298612"/>
            <a:ext cx="1368900" cy="4479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2066" name="Google Shape;2066;g77f8161219_4_86"/>
          <p:cNvGrpSpPr/>
          <p:nvPr/>
        </p:nvGrpSpPr>
        <p:grpSpPr>
          <a:xfrm>
            <a:off x="0" y="0"/>
            <a:ext cx="12192000" cy="6858000"/>
            <a:chOff x="0" y="0"/>
            <a:chExt cx="12192000" cy="6858000"/>
          </a:xfrm>
        </p:grpSpPr>
        <p:sp>
          <p:nvSpPr>
            <p:cNvPr id="2067" name="Google Shape;2067;g77f8161219_4_86"/>
            <p:cNvSpPr/>
            <p:nvPr/>
          </p:nvSpPr>
          <p:spPr>
            <a:xfrm>
              <a:off x="145540" y="155069"/>
              <a:ext cx="1621800" cy="7215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068" name="Google Shape;2068;g77f8161219_4_86"/>
            <p:cNvSpPr/>
            <p:nvPr/>
          </p:nvSpPr>
          <p:spPr>
            <a:xfrm>
              <a:off x="0" y="0"/>
              <a:ext cx="12192000" cy="6858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pic>
        <p:nvPicPr>
          <p:cNvPr id="2069" name="Google Shape;2069;g77f8161219_4_86"/>
          <p:cNvPicPr preferRelativeResize="0"/>
          <p:nvPr/>
        </p:nvPicPr>
        <p:blipFill>
          <a:blip r:embed="rId4"/>
          <a:stretch>
            <a:fillRect/>
          </a:stretch>
        </p:blipFill>
        <p:spPr>
          <a:xfrm>
            <a:off x="854200" y="1918073"/>
            <a:ext cx="4612300" cy="3796925"/>
          </a:xfrm>
          <a:prstGeom prst="rect">
            <a:avLst/>
          </a:prstGeom>
          <a:noFill/>
          <a:ln w="9525" cap="flat" cmpd="sng">
            <a:solidFill>
              <a:srgbClr val="000000"/>
            </a:solidFill>
            <a:prstDash val="solid"/>
            <a:round/>
            <a:headEnd type="none" w="sm" len="sm"/>
            <a:tailEnd type="none" w="sm" len="sm"/>
          </a:ln>
        </p:spPr>
      </p:pic>
      <p:sp>
        <p:nvSpPr>
          <p:cNvPr id="2070" name="Google Shape;2070;g77f8161219_4_86"/>
          <p:cNvSpPr txBox="1"/>
          <p:nvPr/>
        </p:nvSpPr>
        <p:spPr>
          <a:xfrm>
            <a:off x="5997000" y="1739925"/>
            <a:ext cx="4921800" cy="25272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Clr>
                <a:schemeClr val="dk1"/>
              </a:buClr>
              <a:buSzPts val="1100"/>
              <a:buFont typeface="Arial" panose="020B0604020202020204"/>
              <a:buNone/>
            </a:pPr>
            <a:r>
              <a:rPr lang="en-US" sz="1700">
                <a:latin typeface="Century Gothic" panose="020B0502020202020204"/>
                <a:ea typeface="Century Gothic" panose="020B0502020202020204"/>
                <a:cs typeface="Century Gothic" panose="020B0502020202020204"/>
                <a:sym typeface="Century Gothic" panose="020B0502020202020204"/>
              </a:rPr>
              <a:t>5) ¿La comunicación con sus compañeros, supervisores y coordinadores se maneja con respeto y claridad?</a:t>
            </a:r>
            <a:endParaRPr sz="17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endParaRPr sz="17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r>
              <a:rPr lang="en-US" sz="1700">
                <a:latin typeface="Century Gothic" panose="020B0502020202020204"/>
                <a:ea typeface="Century Gothic" panose="020B0502020202020204"/>
                <a:cs typeface="Century Gothic" panose="020B0502020202020204"/>
                <a:sym typeface="Century Gothic" panose="020B0502020202020204"/>
              </a:rPr>
              <a:t>De 14 personas encuestadas:</a:t>
            </a:r>
            <a:endParaRPr sz="17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endParaRPr sz="17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r>
              <a:rPr lang="en-US" sz="1700">
                <a:latin typeface="Century Gothic" panose="020B0502020202020204"/>
                <a:ea typeface="Century Gothic" panose="020B0502020202020204"/>
                <a:cs typeface="Century Gothic" panose="020B0502020202020204"/>
                <a:sym typeface="Century Gothic" panose="020B0502020202020204"/>
              </a:rPr>
              <a:t>11 es decir 79% manifestaron que la comunicación entre ellos se realiza de manera asertiva. </a:t>
            </a:r>
            <a:endParaRPr sz="17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endParaRPr sz="17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r>
              <a:rPr lang="en-US" sz="1700">
                <a:latin typeface="Century Gothic" panose="020B0502020202020204"/>
                <a:ea typeface="Century Gothic" panose="020B0502020202020204"/>
                <a:cs typeface="Century Gothic" panose="020B0502020202020204"/>
                <a:sym typeface="Century Gothic" panose="020B0502020202020204"/>
              </a:rPr>
              <a:t>Por otro lado 3 personas es decir 21%  exponen que el ambiente laboral que tienen con el coordinador es bueno, pero la relación con el supervisor debe fortalecerse más con adecuada comunicación.</a:t>
            </a:r>
            <a:endParaRPr sz="17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endParaRPr sz="1700">
              <a:latin typeface="Calibri" panose="020F0502020204030204"/>
              <a:ea typeface="Calibri" panose="020F0502020204030204"/>
              <a:cs typeface="Calibri" panose="020F0502020204030204"/>
              <a:sym typeface="Calibri" panose="020F0502020204030204"/>
            </a:endParaRPr>
          </a:p>
          <a:p>
            <a:pPr marL="0" lvl="0" indent="0" algn="just" rtl="0">
              <a:spcBef>
                <a:spcPts val="0"/>
              </a:spcBef>
              <a:spcAft>
                <a:spcPts val="0"/>
              </a:spcAft>
              <a:buNone/>
            </a:pPr>
            <a:endParaRPr sz="1700">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074" name="Shape 2074"/>
        <p:cNvGrpSpPr/>
        <p:nvPr/>
      </p:nvGrpSpPr>
      <p:grpSpPr>
        <a:xfrm>
          <a:off x="0" y="0"/>
          <a:ext cx="0" cy="0"/>
          <a:chOff x="0" y="0"/>
          <a:chExt cx="0" cy="0"/>
        </a:xfrm>
      </p:grpSpPr>
      <p:sp>
        <p:nvSpPr>
          <p:cNvPr id="2075" name="Google Shape;2075;g77f8161219_4_93"/>
          <p:cNvSpPr/>
          <p:nvPr/>
        </p:nvSpPr>
        <p:spPr>
          <a:xfrm>
            <a:off x="10083479" y="6298612"/>
            <a:ext cx="1368900" cy="4479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2076" name="Google Shape;2076;g77f8161219_4_93"/>
          <p:cNvGrpSpPr/>
          <p:nvPr/>
        </p:nvGrpSpPr>
        <p:grpSpPr>
          <a:xfrm>
            <a:off x="0" y="0"/>
            <a:ext cx="12192000" cy="6858000"/>
            <a:chOff x="0" y="0"/>
            <a:chExt cx="12192000" cy="6858000"/>
          </a:xfrm>
        </p:grpSpPr>
        <p:sp>
          <p:nvSpPr>
            <p:cNvPr id="2077" name="Google Shape;2077;g77f8161219_4_93"/>
            <p:cNvSpPr/>
            <p:nvPr/>
          </p:nvSpPr>
          <p:spPr>
            <a:xfrm>
              <a:off x="145540" y="155069"/>
              <a:ext cx="1621800" cy="7215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078" name="Google Shape;2078;g77f8161219_4_93"/>
            <p:cNvSpPr/>
            <p:nvPr/>
          </p:nvSpPr>
          <p:spPr>
            <a:xfrm>
              <a:off x="0" y="0"/>
              <a:ext cx="12192000" cy="6858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pic>
        <p:nvPicPr>
          <p:cNvPr id="2079" name="Google Shape;2079;g77f8161219_4_93"/>
          <p:cNvPicPr preferRelativeResize="0"/>
          <p:nvPr/>
        </p:nvPicPr>
        <p:blipFill>
          <a:blip r:embed="rId4"/>
          <a:stretch>
            <a:fillRect/>
          </a:stretch>
        </p:blipFill>
        <p:spPr>
          <a:xfrm>
            <a:off x="1454975" y="1266675"/>
            <a:ext cx="3936404" cy="3234700"/>
          </a:xfrm>
          <a:prstGeom prst="rect">
            <a:avLst/>
          </a:prstGeom>
          <a:noFill/>
          <a:ln w="9525" cap="flat" cmpd="sng">
            <a:solidFill>
              <a:srgbClr val="000000"/>
            </a:solidFill>
            <a:prstDash val="solid"/>
            <a:round/>
            <a:headEnd type="none" w="sm" len="sm"/>
            <a:tailEnd type="none" w="sm" len="sm"/>
          </a:ln>
        </p:spPr>
      </p:pic>
      <p:pic>
        <p:nvPicPr>
          <p:cNvPr id="2080" name="Google Shape;2080;g77f8161219_4_93"/>
          <p:cNvPicPr preferRelativeResize="0"/>
          <p:nvPr/>
        </p:nvPicPr>
        <p:blipFill>
          <a:blip r:embed="rId5"/>
          <a:stretch>
            <a:fillRect/>
          </a:stretch>
        </p:blipFill>
        <p:spPr>
          <a:xfrm>
            <a:off x="6383300" y="1266675"/>
            <a:ext cx="3589275" cy="3234691"/>
          </a:xfrm>
          <a:prstGeom prst="rect">
            <a:avLst/>
          </a:prstGeom>
          <a:noFill/>
          <a:ln w="9525" cap="flat" cmpd="sng">
            <a:solidFill>
              <a:srgbClr val="000000"/>
            </a:solidFill>
            <a:prstDash val="solid"/>
            <a:round/>
            <a:headEnd type="none" w="sm" len="sm"/>
            <a:tailEnd type="none" w="sm" len="sm"/>
          </a:ln>
        </p:spPr>
      </p:pic>
      <p:sp>
        <p:nvSpPr>
          <p:cNvPr id="2081" name="Google Shape;2081;g77f8161219_4_93"/>
          <p:cNvSpPr txBox="1"/>
          <p:nvPr/>
        </p:nvSpPr>
        <p:spPr>
          <a:xfrm>
            <a:off x="1536000" y="4747525"/>
            <a:ext cx="9120000" cy="14658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Clr>
                <a:schemeClr val="dk1"/>
              </a:buClr>
              <a:buSzPts val="1100"/>
              <a:buFont typeface="Arial" panose="020B0604020202020204"/>
              <a:buNone/>
            </a:pPr>
            <a:r>
              <a:rPr lang="en-US" sz="1800">
                <a:latin typeface="Century Gothic" panose="020B0502020202020204"/>
                <a:ea typeface="Century Gothic" panose="020B0502020202020204"/>
                <a:cs typeface="Century Gothic" panose="020B0502020202020204"/>
                <a:sym typeface="Century Gothic" panose="020B0502020202020204"/>
              </a:rPr>
              <a:t>6) ¿A su ingreso a la compañía le fueron informadas claramente sus condiciones salariales?</a:t>
            </a: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r>
              <a:rPr lang="en-US" sz="1800">
                <a:latin typeface="Century Gothic" panose="020B0502020202020204"/>
                <a:ea typeface="Century Gothic" panose="020B0502020202020204"/>
                <a:cs typeface="Century Gothic" panose="020B0502020202020204"/>
                <a:sym typeface="Century Gothic" panose="020B0502020202020204"/>
              </a:rPr>
              <a:t>De las 14 personas encuestadas todas fueron informadas, sin embargo 2 personas informan que inicialmente no hubo claridad en la información.</a:t>
            </a: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l" rtl="0">
              <a:spcBef>
                <a:spcPts val="0"/>
              </a:spcBef>
              <a:spcAft>
                <a:spcPts val="0"/>
              </a:spcAft>
              <a:buClr>
                <a:schemeClr val="dk1"/>
              </a:buClr>
              <a:buSzPts val="1100"/>
              <a:buFont typeface="Arial" panose="020B0604020202020204"/>
              <a:buNone/>
            </a:pPr>
            <a:endParaRPr>
              <a:latin typeface="Calibri" panose="020F0502020204030204"/>
              <a:ea typeface="Calibri" panose="020F0502020204030204"/>
              <a:cs typeface="Calibri" panose="020F0502020204030204"/>
              <a:sym typeface="Calibri" panose="020F0502020204030204"/>
            </a:endParaRPr>
          </a:p>
          <a:p>
            <a:pPr marL="0" lvl="0" indent="0" algn="l"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085" name="Shape 2085"/>
        <p:cNvGrpSpPr/>
        <p:nvPr/>
      </p:nvGrpSpPr>
      <p:grpSpPr>
        <a:xfrm>
          <a:off x="0" y="0"/>
          <a:ext cx="0" cy="0"/>
          <a:chOff x="0" y="0"/>
          <a:chExt cx="0" cy="0"/>
        </a:xfrm>
      </p:grpSpPr>
      <p:sp>
        <p:nvSpPr>
          <p:cNvPr id="2086" name="Google Shape;2086;g77f8161219_4_105"/>
          <p:cNvSpPr/>
          <p:nvPr/>
        </p:nvSpPr>
        <p:spPr>
          <a:xfrm>
            <a:off x="10083479" y="6298612"/>
            <a:ext cx="1368900" cy="4479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2087" name="Google Shape;2087;g77f8161219_4_105"/>
          <p:cNvGrpSpPr/>
          <p:nvPr/>
        </p:nvGrpSpPr>
        <p:grpSpPr>
          <a:xfrm>
            <a:off x="0" y="0"/>
            <a:ext cx="12192000" cy="6858000"/>
            <a:chOff x="0" y="0"/>
            <a:chExt cx="12192000" cy="6858000"/>
          </a:xfrm>
        </p:grpSpPr>
        <p:sp>
          <p:nvSpPr>
            <p:cNvPr id="2088" name="Google Shape;2088;g77f8161219_4_105"/>
            <p:cNvSpPr/>
            <p:nvPr/>
          </p:nvSpPr>
          <p:spPr>
            <a:xfrm>
              <a:off x="145540" y="155069"/>
              <a:ext cx="1621800" cy="7215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089" name="Google Shape;2089;g77f8161219_4_105"/>
            <p:cNvSpPr/>
            <p:nvPr/>
          </p:nvSpPr>
          <p:spPr>
            <a:xfrm>
              <a:off x="0" y="0"/>
              <a:ext cx="12192000" cy="6858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pic>
        <p:nvPicPr>
          <p:cNvPr id="2090" name="Google Shape;2090;g77f8161219_4_105"/>
          <p:cNvPicPr preferRelativeResize="0"/>
          <p:nvPr/>
        </p:nvPicPr>
        <p:blipFill>
          <a:blip r:embed="rId4"/>
          <a:stretch>
            <a:fillRect/>
          </a:stretch>
        </p:blipFill>
        <p:spPr>
          <a:xfrm>
            <a:off x="866575" y="2080924"/>
            <a:ext cx="4570775" cy="3839800"/>
          </a:xfrm>
          <a:prstGeom prst="rect">
            <a:avLst/>
          </a:prstGeom>
          <a:noFill/>
          <a:ln w="9525" cap="flat" cmpd="sng">
            <a:solidFill>
              <a:srgbClr val="000000"/>
            </a:solidFill>
            <a:prstDash val="solid"/>
            <a:round/>
            <a:headEnd type="none" w="sm" len="sm"/>
            <a:tailEnd type="none" w="sm" len="sm"/>
          </a:ln>
        </p:spPr>
      </p:pic>
      <p:sp>
        <p:nvSpPr>
          <p:cNvPr id="2091" name="Google Shape;2091;g77f8161219_4_105"/>
          <p:cNvSpPr txBox="1"/>
          <p:nvPr/>
        </p:nvSpPr>
        <p:spPr>
          <a:xfrm>
            <a:off x="6046525" y="2095500"/>
            <a:ext cx="5573400" cy="23622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Clr>
                <a:schemeClr val="dk1"/>
              </a:buClr>
              <a:buSzPts val="1100"/>
              <a:buFont typeface="Arial" panose="020B0604020202020204"/>
              <a:buNone/>
            </a:pPr>
            <a:r>
              <a:rPr lang="en-US" sz="1700">
                <a:latin typeface="Century Gothic" panose="020B0502020202020204"/>
                <a:ea typeface="Century Gothic" panose="020B0502020202020204"/>
                <a:cs typeface="Century Gothic" panose="020B0502020202020204"/>
                <a:sym typeface="Century Gothic" panose="020B0502020202020204"/>
              </a:rPr>
              <a:t>7) ¿Encuentra apoyo y confianza para el desarrollo de sus actividades en sus superiores (Supervisores, coordinadores, etc.)?</a:t>
            </a:r>
            <a:endParaRPr sz="17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endParaRPr sz="17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r>
              <a:rPr lang="en-US" sz="1700">
                <a:latin typeface="Century Gothic" panose="020B0502020202020204"/>
                <a:ea typeface="Century Gothic" panose="020B0502020202020204"/>
                <a:cs typeface="Century Gothic" panose="020B0502020202020204"/>
                <a:sym typeface="Century Gothic" panose="020B0502020202020204"/>
              </a:rPr>
              <a:t>Del personal encuestado:</a:t>
            </a:r>
            <a:endParaRPr sz="17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endParaRPr sz="17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r>
              <a:rPr lang="en-US" sz="1700">
                <a:latin typeface="Century Gothic" panose="020B0502020202020204"/>
                <a:ea typeface="Century Gothic" panose="020B0502020202020204"/>
                <a:cs typeface="Century Gothic" panose="020B0502020202020204"/>
                <a:sym typeface="Century Gothic" panose="020B0502020202020204"/>
              </a:rPr>
              <a:t>13 si encuentran apoyo y confianza cuando tienen algún problema y abordan los inconvientes de manera asertiva gestionando oportunamente. </a:t>
            </a:r>
            <a:endParaRPr sz="17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endParaRPr sz="17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r>
              <a:rPr lang="en-US" sz="1700">
                <a:latin typeface="Century Gothic" panose="020B0502020202020204"/>
                <a:ea typeface="Century Gothic" panose="020B0502020202020204"/>
                <a:cs typeface="Century Gothic" panose="020B0502020202020204"/>
                <a:sym typeface="Century Gothic" panose="020B0502020202020204"/>
              </a:rPr>
              <a:t>Por otro lado, 1 persona manifiesta que en algunas oportunidades falta presencia y gestión oportuna por parte del supervisor.</a:t>
            </a:r>
            <a:endParaRPr sz="17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endParaRPr sz="1700">
              <a:latin typeface="Calibri" panose="020F0502020204030204"/>
              <a:ea typeface="Calibri" panose="020F0502020204030204"/>
              <a:cs typeface="Calibri" panose="020F0502020204030204"/>
              <a:sym typeface="Calibri" panose="020F0502020204030204"/>
            </a:endParaRPr>
          </a:p>
          <a:p>
            <a:pPr marL="0" lvl="0" indent="0" algn="just" rtl="0">
              <a:spcBef>
                <a:spcPts val="0"/>
              </a:spcBef>
              <a:spcAft>
                <a:spcPts val="0"/>
              </a:spcAft>
              <a:buNone/>
            </a:pPr>
            <a:endParaRPr sz="1700">
              <a:latin typeface="Calibri" panose="020F0502020204030204"/>
              <a:ea typeface="Calibri" panose="020F0502020204030204"/>
              <a:cs typeface="Calibri" panose="020F0502020204030204"/>
              <a:sym typeface="Calibri" panose="020F0502020204030204"/>
            </a:endParaRPr>
          </a:p>
        </p:txBody>
      </p:sp>
      <p:sp>
        <p:nvSpPr>
          <p:cNvPr id="2092" name="Google Shape;2092;g77f8161219_4_105"/>
          <p:cNvSpPr txBox="1"/>
          <p:nvPr/>
        </p:nvSpPr>
        <p:spPr>
          <a:xfrm>
            <a:off x="3492325" y="669525"/>
            <a:ext cx="5337900" cy="11763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None/>
            </a:pPr>
            <a:r>
              <a:rPr lang="en-US" sz="2600" b="1">
                <a:latin typeface="Century Gothic" panose="020B0502020202020204"/>
                <a:ea typeface="Century Gothic" panose="020B0502020202020204"/>
                <a:cs typeface="Century Gothic" panose="020B0502020202020204"/>
                <a:sym typeface="Century Gothic" panose="020B0502020202020204"/>
              </a:rPr>
              <a:t>ANÁLISIS POR ÁREA/ LIDERAZGO</a:t>
            </a:r>
            <a:endParaRPr sz="2600" b="1">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096" name="Shape 2096"/>
        <p:cNvGrpSpPr/>
        <p:nvPr/>
      </p:nvGrpSpPr>
      <p:grpSpPr>
        <a:xfrm>
          <a:off x="0" y="0"/>
          <a:ext cx="0" cy="0"/>
          <a:chOff x="0" y="0"/>
          <a:chExt cx="0" cy="0"/>
        </a:xfrm>
      </p:grpSpPr>
      <p:sp>
        <p:nvSpPr>
          <p:cNvPr id="2097" name="Google Shape;2097;g77f8161219_4_112"/>
          <p:cNvSpPr/>
          <p:nvPr/>
        </p:nvSpPr>
        <p:spPr>
          <a:xfrm>
            <a:off x="10083479" y="6298612"/>
            <a:ext cx="1368900" cy="4479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2098" name="Google Shape;2098;g77f8161219_4_112"/>
          <p:cNvGrpSpPr/>
          <p:nvPr/>
        </p:nvGrpSpPr>
        <p:grpSpPr>
          <a:xfrm>
            <a:off x="0" y="0"/>
            <a:ext cx="12192000" cy="6858000"/>
            <a:chOff x="0" y="0"/>
            <a:chExt cx="12192000" cy="6858000"/>
          </a:xfrm>
        </p:grpSpPr>
        <p:sp>
          <p:nvSpPr>
            <p:cNvPr id="2099" name="Google Shape;2099;g77f8161219_4_112"/>
            <p:cNvSpPr/>
            <p:nvPr/>
          </p:nvSpPr>
          <p:spPr>
            <a:xfrm>
              <a:off x="145540" y="155069"/>
              <a:ext cx="1621800" cy="7215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100" name="Google Shape;2100;g77f8161219_4_112"/>
            <p:cNvSpPr/>
            <p:nvPr/>
          </p:nvSpPr>
          <p:spPr>
            <a:xfrm>
              <a:off x="0" y="0"/>
              <a:ext cx="12192000" cy="6858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pic>
        <p:nvPicPr>
          <p:cNvPr id="2101" name="Google Shape;2101;g77f8161219_4_112"/>
          <p:cNvPicPr preferRelativeResize="0"/>
          <p:nvPr/>
        </p:nvPicPr>
        <p:blipFill>
          <a:blip r:embed="rId4"/>
          <a:stretch>
            <a:fillRect/>
          </a:stretch>
        </p:blipFill>
        <p:spPr>
          <a:xfrm>
            <a:off x="908100" y="1825575"/>
            <a:ext cx="5291425" cy="3655200"/>
          </a:xfrm>
          <a:prstGeom prst="rect">
            <a:avLst/>
          </a:prstGeom>
          <a:noFill/>
          <a:ln w="9525" cap="flat" cmpd="sng">
            <a:solidFill>
              <a:srgbClr val="000000"/>
            </a:solidFill>
            <a:prstDash val="solid"/>
            <a:round/>
            <a:headEnd type="none" w="sm" len="sm"/>
            <a:tailEnd type="none" w="sm" len="sm"/>
          </a:ln>
        </p:spPr>
      </p:pic>
      <p:sp>
        <p:nvSpPr>
          <p:cNvPr id="2102" name="Google Shape;2102;g77f8161219_4_112"/>
          <p:cNvSpPr txBox="1"/>
          <p:nvPr/>
        </p:nvSpPr>
        <p:spPr>
          <a:xfrm>
            <a:off x="6966575" y="1825575"/>
            <a:ext cx="4071300" cy="18096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Clr>
                <a:schemeClr val="dk1"/>
              </a:buClr>
              <a:buSzPts val="1100"/>
              <a:buFont typeface="Arial" panose="020B0604020202020204"/>
              <a:buNone/>
            </a:pPr>
            <a:r>
              <a:rPr lang="en-US" sz="1800">
                <a:latin typeface="Century Gothic" panose="020B0502020202020204"/>
                <a:ea typeface="Century Gothic" panose="020B0502020202020204"/>
                <a:cs typeface="Century Gothic" panose="020B0502020202020204"/>
                <a:sym typeface="Century Gothic" panose="020B0502020202020204"/>
              </a:rPr>
              <a:t>8)¿Recibe retroalimentación constante sobre su desempeño en el cargo?</a:t>
            </a: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r>
              <a:rPr lang="en-US" sz="1800">
                <a:latin typeface="Century Gothic" panose="020B0502020202020204"/>
                <a:ea typeface="Century Gothic" panose="020B0502020202020204"/>
                <a:cs typeface="Century Gothic" panose="020B0502020202020204"/>
                <a:sym typeface="Century Gothic" panose="020B0502020202020204"/>
              </a:rPr>
              <a:t>De 14 personas encuestadas, 12 informan recibir retroalimentación todos los días para con esto ayudar a mejorar el trabajo; sin embargo 2 personas informan que falta más comunicación y trato amable por parte del supervisor.</a:t>
            </a: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l" rtl="0">
              <a:spcBef>
                <a:spcPts val="0"/>
              </a:spcBef>
              <a:spcAft>
                <a:spcPts val="0"/>
              </a:spcAft>
              <a:buClr>
                <a:schemeClr val="dk1"/>
              </a:buClr>
              <a:buSzPts val="1100"/>
              <a:buFont typeface="Arial" panose="020B0604020202020204"/>
              <a:buNone/>
            </a:pPr>
            <a:endParaRPr>
              <a:latin typeface="Calibri" panose="020F0502020204030204"/>
              <a:ea typeface="Calibri" panose="020F0502020204030204"/>
              <a:cs typeface="Calibri" panose="020F0502020204030204"/>
              <a:sym typeface="Calibri" panose="020F0502020204030204"/>
            </a:endParaRPr>
          </a:p>
          <a:p>
            <a:pPr marL="0" lvl="0" indent="0" algn="l"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106" name="Shape 2106"/>
        <p:cNvGrpSpPr/>
        <p:nvPr/>
      </p:nvGrpSpPr>
      <p:grpSpPr>
        <a:xfrm>
          <a:off x="0" y="0"/>
          <a:ext cx="0" cy="0"/>
          <a:chOff x="0" y="0"/>
          <a:chExt cx="0" cy="0"/>
        </a:xfrm>
      </p:grpSpPr>
      <p:sp>
        <p:nvSpPr>
          <p:cNvPr id="2107" name="Google Shape;2107;g77f8161219_4_119"/>
          <p:cNvSpPr/>
          <p:nvPr/>
        </p:nvSpPr>
        <p:spPr>
          <a:xfrm>
            <a:off x="10083479" y="6298612"/>
            <a:ext cx="1368900" cy="4479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2108" name="Google Shape;2108;g77f8161219_4_119"/>
          <p:cNvGrpSpPr/>
          <p:nvPr/>
        </p:nvGrpSpPr>
        <p:grpSpPr>
          <a:xfrm>
            <a:off x="0" y="0"/>
            <a:ext cx="12192000" cy="6858000"/>
            <a:chOff x="0" y="0"/>
            <a:chExt cx="12192000" cy="6858000"/>
          </a:xfrm>
        </p:grpSpPr>
        <p:sp>
          <p:nvSpPr>
            <p:cNvPr id="2109" name="Google Shape;2109;g77f8161219_4_119"/>
            <p:cNvSpPr/>
            <p:nvPr/>
          </p:nvSpPr>
          <p:spPr>
            <a:xfrm>
              <a:off x="145540" y="155069"/>
              <a:ext cx="1621800" cy="7215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110" name="Google Shape;2110;g77f8161219_4_119"/>
            <p:cNvSpPr/>
            <p:nvPr/>
          </p:nvSpPr>
          <p:spPr>
            <a:xfrm>
              <a:off x="0" y="0"/>
              <a:ext cx="12192000" cy="6858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pic>
        <p:nvPicPr>
          <p:cNvPr id="2111" name="Google Shape;2111;g77f8161219_4_119"/>
          <p:cNvPicPr preferRelativeResize="0"/>
          <p:nvPr/>
        </p:nvPicPr>
        <p:blipFill>
          <a:blip r:embed="rId4"/>
          <a:stretch>
            <a:fillRect/>
          </a:stretch>
        </p:blipFill>
        <p:spPr>
          <a:xfrm>
            <a:off x="1107875" y="1885463"/>
            <a:ext cx="4404001" cy="3709500"/>
          </a:xfrm>
          <a:prstGeom prst="rect">
            <a:avLst/>
          </a:prstGeom>
          <a:noFill/>
          <a:ln w="9525" cap="flat" cmpd="sng">
            <a:solidFill>
              <a:srgbClr val="000000"/>
            </a:solidFill>
            <a:prstDash val="solid"/>
            <a:round/>
            <a:headEnd type="none" w="sm" len="sm"/>
            <a:tailEnd type="none" w="sm" len="sm"/>
          </a:ln>
        </p:spPr>
      </p:pic>
      <p:sp>
        <p:nvSpPr>
          <p:cNvPr id="2112" name="Google Shape;2112;g77f8161219_4_119"/>
          <p:cNvSpPr txBox="1"/>
          <p:nvPr/>
        </p:nvSpPr>
        <p:spPr>
          <a:xfrm>
            <a:off x="6242775" y="2235125"/>
            <a:ext cx="5084700" cy="24246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Clr>
                <a:schemeClr val="dk1"/>
              </a:buClr>
              <a:buSzPts val="1100"/>
              <a:buFont typeface="Arial" panose="020B0604020202020204"/>
              <a:buNone/>
            </a:pPr>
            <a:r>
              <a:rPr lang="en-US" sz="1800">
                <a:latin typeface="Century Gothic" panose="020B0502020202020204"/>
                <a:ea typeface="Century Gothic" panose="020B0502020202020204"/>
                <a:cs typeface="Century Gothic" panose="020B0502020202020204"/>
                <a:sym typeface="Century Gothic" panose="020B0502020202020204"/>
              </a:rPr>
              <a:t>9) ¿Son delegadas claramente las responsabilidades dentro de su equipo de trabajo?</a:t>
            </a: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r>
              <a:rPr lang="en-US" sz="1800">
                <a:latin typeface="Century Gothic" panose="020B0502020202020204"/>
                <a:ea typeface="Century Gothic" panose="020B0502020202020204"/>
                <a:cs typeface="Century Gothic" panose="020B0502020202020204"/>
                <a:sym typeface="Century Gothic" panose="020B0502020202020204"/>
              </a:rPr>
              <a:t>El 93% de los encuestados es decir 13 personas, expresan que las responsabilidades del trabajo si se realizan de manera clara; sin embargo el restante correspondiente a 1 colaborador, expresa que se evidencia algunas preferencias de parte del supervisor.</a:t>
            </a:r>
            <a:endParaRPr sz="1800">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endParaRPr>
              <a:latin typeface="Calibri" panose="020F0502020204030204"/>
              <a:ea typeface="Calibri" panose="020F0502020204030204"/>
              <a:cs typeface="Calibri" panose="020F0502020204030204"/>
              <a:sym typeface="Calibri" panose="020F0502020204030204"/>
            </a:endParaRPr>
          </a:p>
          <a:p>
            <a:pPr marL="0" lvl="0" indent="0" algn="l" rtl="0">
              <a:spcBef>
                <a:spcPts val="0"/>
              </a:spcBef>
              <a:spcAft>
                <a:spcPts val="0"/>
              </a:spcAft>
              <a:buNone/>
            </a:pPr>
            <a:endParaRPr sz="1500">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116" name="Shape 2116"/>
        <p:cNvGrpSpPr/>
        <p:nvPr/>
      </p:nvGrpSpPr>
      <p:grpSpPr>
        <a:xfrm>
          <a:off x="0" y="0"/>
          <a:ext cx="0" cy="0"/>
          <a:chOff x="0" y="0"/>
          <a:chExt cx="0" cy="0"/>
        </a:xfrm>
      </p:grpSpPr>
      <p:sp>
        <p:nvSpPr>
          <p:cNvPr id="2117" name="Google Shape;2117;g77f8161219_4_126"/>
          <p:cNvSpPr/>
          <p:nvPr/>
        </p:nvSpPr>
        <p:spPr>
          <a:xfrm>
            <a:off x="10083479" y="6298612"/>
            <a:ext cx="1368900" cy="4479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2118" name="Google Shape;2118;g77f8161219_4_126"/>
          <p:cNvGrpSpPr/>
          <p:nvPr/>
        </p:nvGrpSpPr>
        <p:grpSpPr>
          <a:xfrm>
            <a:off x="0" y="0"/>
            <a:ext cx="12192000" cy="6858000"/>
            <a:chOff x="0" y="0"/>
            <a:chExt cx="12192000" cy="6858000"/>
          </a:xfrm>
        </p:grpSpPr>
        <p:sp>
          <p:nvSpPr>
            <p:cNvPr id="2119" name="Google Shape;2119;g77f8161219_4_126"/>
            <p:cNvSpPr/>
            <p:nvPr/>
          </p:nvSpPr>
          <p:spPr>
            <a:xfrm>
              <a:off x="145540" y="155069"/>
              <a:ext cx="1621800" cy="7215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120" name="Google Shape;2120;g77f8161219_4_126"/>
            <p:cNvSpPr/>
            <p:nvPr/>
          </p:nvSpPr>
          <p:spPr>
            <a:xfrm>
              <a:off x="0" y="0"/>
              <a:ext cx="12192000" cy="6858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pic>
        <p:nvPicPr>
          <p:cNvPr id="2121" name="Google Shape;2121;g77f8161219_4_126"/>
          <p:cNvPicPr preferRelativeResize="0"/>
          <p:nvPr/>
        </p:nvPicPr>
        <p:blipFill>
          <a:blip r:embed="rId4"/>
          <a:stretch>
            <a:fillRect/>
          </a:stretch>
        </p:blipFill>
        <p:spPr>
          <a:xfrm>
            <a:off x="584225" y="2145650"/>
            <a:ext cx="4746450" cy="3299750"/>
          </a:xfrm>
          <a:prstGeom prst="rect">
            <a:avLst/>
          </a:prstGeom>
          <a:noFill/>
          <a:ln w="9525" cap="flat" cmpd="sng">
            <a:solidFill>
              <a:srgbClr val="000000"/>
            </a:solidFill>
            <a:prstDash val="solid"/>
            <a:round/>
            <a:headEnd type="none" w="sm" len="sm"/>
            <a:tailEnd type="none" w="sm" len="sm"/>
          </a:ln>
        </p:spPr>
      </p:pic>
      <p:sp>
        <p:nvSpPr>
          <p:cNvPr id="2122" name="Google Shape;2122;g77f8161219_4_126"/>
          <p:cNvSpPr txBox="1"/>
          <p:nvPr/>
        </p:nvSpPr>
        <p:spPr>
          <a:xfrm>
            <a:off x="5962700" y="2145650"/>
            <a:ext cx="4655400" cy="8415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Clr>
                <a:schemeClr val="dk1"/>
              </a:buClr>
              <a:buSzPts val="1100"/>
              <a:buFont typeface="Arial" panose="020B0604020202020204"/>
              <a:buNone/>
            </a:pPr>
            <a:r>
              <a:rPr lang="en-US" sz="1800" b="1">
                <a:solidFill>
                  <a:schemeClr val="dk1"/>
                </a:solidFill>
                <a:latin typeface="Century Gothic" panose="020B0502020202020204"/>
                <a:ea typeface="Century Gothic" panose="020B0502020202020204"/>
                <a:cs typeface="Century Gothic" panose="020B0502020202020204"/>
                <a:sym typeface="Century Gothic" panose="020B0502020202020204"/>
              </a:rPr>
              <a:t>10) ¿considera que las cargas de trabajo delegadas son equitativas?</a:t>
            </a:r>
            <a:endParaRPr sz="1800" b="1">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Clr>
                <a:schemeClr val="dk1"/>
              </a:buClr>
              <a:buSzPts val="1100"/>
              <a:buFont typeface="Arial" panose="020B0604020202020204"/>
              <a:buNone/>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De 14 personas encuestadas, 11 informan que las cargas laborales son equitativas, mientras que 3 personas manifiestan de manera verbal y escrita que las cargas no son equitativas por la misma preferencia que se presenta.</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None/>
            </a:pPr>
            <a:endParaRPr sz="1800">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126" name="Shape 2126"/>
        <p:cNvGrpSpPr/>
        <p:nvPr/>
      </p:nvGrpSpPr>
      <p:grpSpPr>
        <a:xfrm>
          <a:off x="0" y="0"/>
          <a:ext cx="0" cy="0"/>
          <a:chOff x="0" y="0"/>
          <a:chExt cx="0" cy="0"/>
        </a:xfrm>
      </p:grpSpPr>
      <p:sp>
        <p:nvSpPr>
          <p:cNvPr id="2127" name="Google Shape;2127;g77f8161219_4_133"/>
          <p:cNvSpPr/>
          <p:nvPr/>
        </p:nvSpPr>
        <p:spPr>
          <a:xfrm>
            <a:off x="10083479" y="6298612"/>
            <a:ext cx="1368900" cy="4479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2128" name="Google Shape;2128;g77f8161219_4_133"/>
          <p:cNvGrpSpPr/>
          <p:nvPr/>
        </p:nvGrpSpPr>
        <p:grpSpPr>
          <a:xfrm>
            <a:off x="0" y="0"/>
            <a:ext cx="12192000" cy="6858000"/>
            <a:chOff x="0" y="0"/>
            <a:chExt cx="12192000" cy="6858000"/>
          </a:xfrm>
        </p:grpSpPr>
        <p:sp>
          <p:nvSpPr>
            <p:cNvPr id="2129" name="Google Shape;2129;g77f8161219_4_133"/>
            <p:cNvSpPr/>
            <p:nvPr/>
          </p:nvSpPr>
          <p:spPr>
            <a:xfrm>
              <a:off x="145540" y="155069"/>
              <a:ext cx="1621800" cy="7215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130" name="Google Shape;2130;g77f8161219_4_133"/>
            <p:cNvSpPr/>
            <p:nvPr/>
          </p:nvSpPr>
          <p:spPr>
            <a:xfrm>
              <a:off x="0" y="0"/>
              <a:ext cx="12192000" cy="6858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pic>
        <p:nvPicPr>
          <p:cNvPr id="2131" name="Google Shape;2131;g77f8161219_4_133"/>
          <p:cNvPicPr preferRelativeResize="0"/>
          <p:nvPr/>
        </p:nvPicPr>
        <p:blipFill>
          <a:blip r:embed="rId4"/>
          <a:stretch>
            <a:fillRect/>
          </a:stretch>
        </p:blipFill>
        <p:spPr>
          <a:xfrm>
            <a:off x="539700" y="1972325"/>
            <a:ext cx="4798325" cy="4037725"/>
          </a:xfrm>
          <a:prstGeom prst="rect">
            <a:avLst/>
          </a:prstGeom>
          <a:noFill/>
          <a:ln w="9525" cap="flat" cmpd="sng">
            <a:solidFill>
              <a:srgbClr val="000000"/>
            </a:solidFill>
            <a:prstDash val="solid"/>
            <a:round/>
            <a:headEnd type="none" w="sm" len="sm"/>
            <a:tailEnd type="none" w="sm" len="sm"/>
          </a:ln>
        </p:spPr>
      </p:pic>
      <p:sp>
        <p:nvSpPr>
          <p:cNvPr id="2132" name="Google Shape;2132;g77f8161219_4_133"/>
          <p:cNvSpPr txBox="1"/>
          <p:nvPr/>
        </p:nvSpPr>
        <p:spPr>
          <a:xfrm>
            <a:off x="2614300" y="537175"/>
            <a:ext cx="7771200" cy="447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600" b="1">
                <a:solidFill>
                  <a:schemeClr val="dk1"/>
                </a:solidFill>
                <a:latin typeface="Century Gothic" panose="020B0502020202020204"/>
                <a:ea typeface="Century Gothic" panose="020B0502020202020204"/>
                <a:cs typeface="Century Gothic" panose="020B0502020202020204"/>
                <a:sym typeface="Century Gothic" panose="020B0502020202020204"/>
              </a:rPr>
              <a:t>ANÁLISIS POR ÁREA/ RELACIONES INTERPERSONALES</a:t>
            </a:r>
            <a:endParaRPr sz="1200">
              <a:latin typeface="Calibri" panose="020F0502020204030204"/>
              <a:ea typeface="Calibri" panose="020F0502020204030204"/>
              <a:cs typeface="Calibri" panose="020F0502020204030204"/>
              <a:sym typeface="Calibri" panose="020F0502020204030204"/>
            </a:endParaRPr>
          </a:p>
        </p:txBody>
      </p:sp>
      <p:sp>
        <p:nvSpPr>
          <p:cNvPr id="2133" name="Google Shape;2133;g77f8161219_4_133"/>
          <p:cNvSpPr txBox="1"/>
          <p:nvPr/>
        </p:nvSpPr>
        <p:spPr>
          <a:xfrm>
            <a:off x="5855275" y="2005475"/>
            <a:ext cx="5765700" cy="4037700"/>
          </a:xfrm>
          <a:prstGeom prst="rect">
            <a:avLst/>
          </a:prstGeom>
          <a:noFill/>
          <a:ln>
            <a:noFill/>
          </a:ln>
        </p:spPr>
        <p:txBody>
          <a:bodyPr spcFirstLastPara="1" wrap="square" lIns="91425" tIns="91425" rIns="91425" bIns="91425" anchor="t" anchorCtr="0">
            <a:noAutofit/>
          </a:bodyPr>
          <a:lstStyle/>
          <a:p>
            <a:pPr marL="0" lvl="0" indent="0" algn="just" rtl="0">
              <a:lnSpc>
                <a:spcPct val="90000"/>
              </a:lnSpc>
              <a:spcBef>
                <a:spcPts val="1000"/>
              </a:spcBef>
              <a:spcAft>
                <a:spcPts val="0"/>
              </a:spcAft>
              <a:buClr>
                <a:schemeClr val="dk1"/>
              </a:buClr>
              <a:buSzPts val="1100"/>
              <a:buFont typeface="Arial" panose="020B0604020202020204"/>
              <a:buNone/>
            </a:pPr>
            <a:r>
              <a:rPr lang="en-US" sz="1800" b="1">
                <a:solidFill>
                  <a:schemeClr val="dk1"/>
                </a:solidFill>
                <a:latin typeface="Century Gothic" panose="020B0502020202020204"/>
                <a:ea typeface="Century Gothic" panose="020B0502020202020204"/>
                <a:cs typeface="Century Gothic" panose="020B0502020202020204"/>
                <a:sym typeface="Century Gothic" panose="020B0502020202020204"/>
              </a:rPr>
              <a:t>11) ¿La relación con sus compañeros de trabajo y superiores es buena, es decir respetuosa, colaborativa, amable, etc.?</a:t>
            </a:r>
            <a:endParaRPr sz="1800" b="1">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lnSpc>
                <a:spcPct val="90000"/>
              </a:lnSpc>
              <a:spcBef>
                <a:spcPts val="1000"/>
              </a:spcBef>
              <a:spcAft>
                <a:spcPts val="0"/>
              </a:spcAft>
              <a:buClr>
                <a:schemeClr val="dk1"/>
              </a:buClr>
              <a:buSzPts val="1100"/>
              <a:buFont typeface="Arial" panose="020B0604020202020204"/>
              <a:buNone/>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De 14 personas encuestadas:</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lnSpc>
                <a:spcPct val="90000"/>
              </a:lnSpc>
              <a:spcBef>
                <a:spcPts val="1000"/>
              </a:spcBef>
              <a:spcAft>
                <a:spcPts val="0"/>
              </a:spcAft>
              <a:buClr>
                <a:schemeClr val="dk1"/>
              </a:buClr>
              <a:buSzPts val="1100"/>
              <a:buFont typeface="Arial" panose="020B0604020202020204"/>
              <a:buNone/>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13 colaboradores es decir el 93% manifiestan que la relación con el coordinador y el supervisor es buena, por otro lado 1 persona es decir el 7% manifiesta que el supervisor no se comunica de manera eficiente.</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l" rtl="0">
              <a:spcBef>
                <a:spcPts val="0"/>
              </a:spcBef>
              <a:spcAft>
                <a:spcPts val="0"/>
              </a:spcAft>
              <a:buNone/>
            </a:pPr>
            <a:endParaRPr sz="1800">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137" name="Shape 2137"/>
        <p:cNvGrpSpPr/>
        <p:nvPr/>
      </p:nvGrpSpPr>
      <p:grpSpPr>
        <a:xfrm>
          <a:off x="0" y="0"/>
          <a:ext cx="0" cy="0"/>
          <a:chOff x="0" y="0"/>
          <a:chExt cx="0" cy="0"/>
        </a:xfrm>
      </p:grpSpPr>
      <p:sp>
        <p:nvSpPr>
          <p:cNvPr id="2138" name="Google Shape;2138;g77f8161219_4_140"/>
          <p:cNvSpPr/>
          <p:nvPr/>
        </p:nvSpPr>
        <p:spPr>
          <a:xfrm>
            <a:off x="10083479" y="6298612"/>
            <a:ext cx="1368900" cy="4479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2139" name="Google Shape;2139;g77f8161219_4_140"/>
          <p:cNvGrpSpPr/>
          <p:nvPr/>
        </p:nvGrpSpPr>
        <p:grpSpPr>
          <a:xfrm>
            <a:off x="0" y="0"/>
            <a:ext cx="12192000" cy="6858000"/>
            <a:chOff x="0" y="0"/>
            <a:chExt cx="12192000" cy="6858000"/>
          </a:xfrm>
        </p:grpSpPr>
        <p:sp>
          <p:nvSpPr>
            <p:cNvPr id="2140" name="Google Shape;2140;g77f8161219_4_140"/>
            <p:cNvSpPr/>
            <p:nvPr/>
          </p:nvSpPr>
          <p:spPr>
            <a:xfrm>
              <a:off x="145540" y="155069"/>
              <a:ext cx="1621800" cy="7215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141" name="Google Shape;2141;g77f8161219_4_140"/>
            <p:cNvSpPr/>
            <p:nvPr/>
          </p:nvSpPr>
          <p:spPr>
            <a:xfrm>
              <a:off x="0" y="0"/>
              <a:ext cx="12192000" cy="6858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pic>
        <p:nvPicPr>
          <p:cNvPr id="2142" name="Google Shape;2142;g77f8161219_4_140"/>
          <p:cNvPicPr preferRelativeResize="0"/>
          <p:nvPr/>
        </p:nvPicPr>
        <p:blipFill>
          <a:blip r:embed="rId4"/>
          <a:stretch>
            <a:fillRect/>
          </a:stretch>
        </p:blipFill>
        <p:spPr>
          <a:xfrm>
            <a:off x="965350" y="1954275"/>
            <a:ext cx="4927301" cy="3844550"/>
          </a:xfrm>
          <a:prstGeom prst="rect">
            <a:avLst/>
          </a:prstGeom>
          <a:noFill/>
          <a:ln w="9525" cap="flat" cmpd="sng">
            <a:solidFill>
              <a:srgbClr val="000000"/>
            </a:solidFill>
            <a:prstDash val="solid"/>
            <a:round/>
            <a:headEnd type="none" w="sm" len="sm"/>
            <a:tailEnd type="none" w="sm" len="sm"/>
          </a:ln>
        </p:spPr>
      </p:pic>
      <p:sp>
        <p:nvSpPr>
          <p:cNvPr id="2143" name="Google Shape;2143;g77f8161219_4_140"/>
          <p:cNvSpPr txBox="1"/>
          <p:nvPr/>
        </p:nvSpPr>
        <p:spPr>
          <a:xfrm>
            <a:off x="6517775" y="2130825"/>
            <a:ext cx="4927200" cy="931200"/>
          </a:xfrm>
          <a:prstGeom prst="rect">
            <a:avLst/>
          </a:prstGeom>
          <a:noFill/>
          <a:ln>
            <a:noFill/>
          </a:ln>
        </p:spPr>
        <p:txBody>
          <a:bodyPr spcFirstLastPara="1" wrap="square" lIns="91425" tIns="91425" rIns="91425" bIns="91425" anchor="t" anchorCtr="0">
            <a:noAutofit/>
          </a:bodyPr>
          <a:lstStyle/>
          <a:p>
            <a:pPr marL="0" lvl="0" indent="0" algn="just" rtl="0">
              <a:lnSpc>
                <a:spcPct val="115000"/>
              </a:lnSpc>
              <a:spcBef>
                <a:spcPts val="0"/>
              </a:spcBef>
              <a:spcAft>
                <a:spcPts val="0"/>
              </a:spcAft>
              <a:buClr>
                <a:schemeClr val="dk1"/>
              </a:buClr>
              <a:buSzPts val="1100"/>
              <a:buFont typeface="Arial" panose="020B0604020202020204"/>
              <a:buNone/>
            </a:pPr>
            <a:r>
              <a:rPr lang="en-US" sz="1900" b="1">
                <a:solidFill>
                  <a:schemeClr val="dk1"/>
                </a:solidFill>
                <a:latin typeface="Century Gothic" panose="020B0502020202020204"/>
                <a:ea typeface="Century Gothic" panose="020B0502020202020204"/>
                <a:cs typeface="Century Gothic" panose="020B0502020202020204"/>
                <a:sym typeface="Century Gothic" panose="020B0502020202020204"/>
              </a:rPr>
              <a:t>12) ¿Cuándo existen problemas con sus compañeros de trabajo o jefes, se maneja la solución por medio del diálogo?</a:t>
            </a:r>
            <a:endParaRPr sz="1900" b="1">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lnSpc>
                <a:spcPct val="115000"/>
              </a:lnSpc>
              <a:spcBef>
                <a:spcPts val="0"/>
              </a:spcBef>
              <a:spcAft>
                <a:spcPts val="0"/>
              </a:spcAft>
              <a:buClr>
                <a:schemeClr val="dk1"/>
              </a:buClr>
              <a:buSzPts val="1100"/>
              <a:buFont typeface="Arial" panose="020B0604020202020204"/>
              <a:buNone/>
            </a:pPr>
            <a:r>
              <a:rPr lang="en-US" sz="1900">
                <a:solidFill>
                  <a:schemeClr val="dk1"/>
                </a:solidFill>
                <a:latin typeface="Century Gothic" panose="020B0502020202020204"/>
                <a:ea typeface="Century Gothic" panose="020B0502020202020204"/>
                <a:cs typeface="Century Gothic" panose="020B0502020202020204"/>
                <a:sym typeface="Century Gothic" panose="020B0502020202020204"/>
              </a:rPr>
              <a:t>De 14 personas encuestadas:</a:t>
            </a:r>
            <a:endParaRPr sz="19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lnSpc>
                <a:spcPct val="115000"/>
              </a:lnSpc>
              <a:spcBef>
                <a:spcPts val="0"/>
              </a:spcBef>
              <a:spcAft>
                <a:spcPts val="0"/>
              </a:spcAft>
              <a:buClr>
                <a:schemeClr val="dk1"/>
              </a:buClr>
              <a:buSzPts val="1100"/>
              <a:buFont typeface="Arial" panose="020B0604020202020204"/>
              <a:buNone/>
            </a:pPr>
            <a:r>
              <a:rPr lang="en-US" sz="1900">
                <a:solidFill>
                  <a:schemeClr val="dk1"/>
                </a:solidFill>
                <a:latin typeface="Century Gothic" panose="020B0502020202020204"/>
                <a:ea typeface="Century Gothic" panose="020B0502020202020204"/>
                <a:cs typeface="Century Gothic" panose="020B0502020202020204"/>
                <a:sym typeface="Century Gothic" panose="020B0502020202020204"/>
              </a:rPr>
              <a:t>Todos consideran que los problemas internos se manejan dialogando, las soluciones son puntuales, aunque verbalmente recalcan poco apoyo por parte del supervisor.</a:t>
            </a:r>
            <a:endParaRPr sz="19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l"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33" name="Shape 233"/>
        <p:cNvGrpSpPr/>
        <p:nvPr/>
      </p:nvGrpSpPr>
      <p:grpSpPr>
        <a:xfrm>
          <a:off x="0" y="0"/>
          <a:ext cx="0" cy="0"/>
          <a:chOff x="0" y="0"/>
          <a:chExt cx="0" cy="0"/>
        </a:xfrm>
      </p:grpSpPr>
      <p:grpSp>
        <p:nvGrpSpPr>
          <p:cNvPr id="234" name="Google Shape;234;p16"/>
          <p:cNvGrpSpPr/>
          <p:nvPr/>
        </p:nvGrpSpPr>
        <p:grpSpPr>
          <a:xfrm>
            <a:off x="0" y="0"/>
            <a:ext cx="12191975" cy="6857986"/>
            <a:chOff x="0" y="0"/>
            <a:chExt cx="12191975" cy="6857986"/>
          </a:xfrm>
        </p:grpSpPr>
        <p:sp>
          <p:nvSpPr>
            <p:cNvPr id="235" name="Google Shape;235;p16"/>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36" name="Google Shape;236;p16"/>
            <p:cNvSpPr/>
            <p:nvPr/>
          </p:nvSpPr>
          <p:spPr>
            <a:xfrm>
              <a:off x="2423552" y="2852919"/>
              <a:ext cx="7489190" cy="913130"/>
            </a:xfrm>
            <a:custGeom>
              <a:avLst/>
              <a:gdLst/>
              <a:ahLst/>
              <a:cxnLst/>
              <a:rect l="l" t="t" r="r" b="b"/>
              <a:pathLst>
                <a:path w="7489190" h="913129" extrusionOk="0">
                  <a:moveTo>
                    <a:pt x="7336727" y="912723"/>
                  </a:moveTo>
                  <a:lnTo>
                    <a:pt x="0" y="912723"/>
                  </a:lnTo>
                  <a:lnTo>
                    <a:pt x="34" y="152124"/>
                  </a:lnTo>
                  <a:lnTo>
                    <a:pt x="7790" y="104047"/>
                  </a:lnTo>
                  <a:lnTo>
                    <a:pt x="29386" y="62288"/>
                  </a:lnTo>
                  <a:lnTo>
                    <a:pt x="62317" y="29355"/>
                  </a:lnTo>
                  <a:lnTo>
                    <a:pt x="104079" y="7756"/>
                  </a:lnTo>
                  <a:lnTo>
                    <a:pt x="152167" y="0"/>
                  </a:lnTo>
                  <a:lnTo>
                    <a:pt x="7488877" y="0"/>
                  </a:lnTo>
                  <a:lnTo>
                    <a:pt x="7488852" y="760598"/>
                  </a:lnTo>
                  <a:lnTo>
                    <a:pt x="7481098" y="808684"/>
                  </a:lnTo>
                  <a:lnTo>
                    <a:pt x="7459503" y="850445"/>
                  </a:lnTo>
                  <a:lnTo>
                    <a:pt x="7426574" y="883374"/>
                  </a:lnTo>
                  <a:lnTo>
                    <a:pt x="7384814" y="904968"/>
                  </a:lnTo>
                  <a:lnTo>
                    <a:pt x="7336727" y="912723"/>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237" name="Google Shape;237;p16"/>
          <p:cNvSpPr txBox="1"/>
          <p:nvPr>
            <p:ph type="title"/>
          </p:nvPr>
        </p:nvSpPr>
        <p:spPr>
          <a:xfrm>
            <a:off x="4462297" y="3058864"/>
            <a:ext cx="3172460" cy="42164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sz="2600">
                <a:solidFill>
                  <a:srgbClr val="FFFFFF"/>
                </a:solidFill>
                <a:latin typeface="Century Gothic" panose="020B0502020202020204"/>
                <a:ea typeface="Century Gothic" panose="020B0502020202020204"/>
                <a:cs typeface="Century Gothic" panose="020B0502020202020204"/>
                <a:sym typeface="Century Gothic" panose="020B0502020202020204"/>
              </a:rPr>
              <a:t>BIENESTAR LABORAL</a:t>
            </a:r>
            <a:endParaRPr sz="2600">
              <a:latin typeface="Century Gothic" panose="020B0502020202020204"/>
              <a:ea typeface="Century Gothic" panose="020B0502020202020204"/>
              <a:cs typeface="Century Gothic" panose="020B0502020202020204"/>
              <a:sym typeface="Century Gothic" panose="020B0502020202020204"/>
            </a:endParaRPr>
          </a:p>
        </p:txBody>
      </p:sp>
      <p:sp>
        <p:nvSpPr>
          <p:cNvPr id="238" name="Google Shape;238;p16"/>
          <p:cNvSpPr/>
          <p:nvPr/>
        </p:nvSpPr>
        <p:spPr>
          <a:xfrm>
            <a:off x="3330643" y="4365096"/>
            <a:ext cx="5573663" cy="427119"/>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147" name="Shape 2147"/>
        <p:cNvGrpSpPr/>
        <p:nvPr/>
      </p:nvGrpSpPr>
      <p:grpSpPr>
        <a:xfrm>
          <a:off x="0" y="0"/>
          <a:ext cx="0" cy="0"/>
          <a:chOff x="0" y="0"/>
          <a:chExt cx="0" cy="0"/>
        </a:xfrm>
      </p:grpSpPr>
      <p:sp>
        <p:nvSpPr>
          <p:cNvPr id="2148" name="Google Shape;2148;g77f8161219_4_153"/>
          <p:cNvSpPr/>
          <p:nvPr/>
        </p:nvSpPr>
        <p:spPr>
          <a:xfrm>
            <a:off x="10083479" y="6298612"/>
            <a:ext cx="1368900" cy="4479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2149" name="Google Shape;2149;g77f8161219_4_153"/>
          <p:cNvGrpSpPr/>
          <p:nvPr/>
        </p:nvGrpSpPr>
        <p:grpSpPr>
          <a:xfrm>
            <a:off x="0" y="0"/>
            <a:ext cx="12192000" cy="6858000"/>
            <a:chOff x="0" y="0"/>
            <a:chExt cx="12192000" cy="6858000"/>
          </a:xfrm>
        </p:grpSpPr>
        <p:sp>
          <p:nvSpPr>
            <p:cNvPr id="2150" name="Google Shape;2150;g77f8161219_4_153"/>
            <p:cNvSpPr/>
            <p:nvPr/>
          </p:nvSpPr>
          <p:spPr>
            <a:xfrm>
              <a:off x="145540" y="155069"/>
              <a:ext cx="1621800" cy="7215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151" name="Google Shape;2151;g77f8161219_4_153"/>
            <p:cNvSpPr/>
            <p:nvPr/>
          </p:nvSpPr>
          <p:spPr>
            <a:xfrm>
              <a:off x="0" y="0"/>
              <a:ext cx="12192000" cy="6858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pic>
        <p:nvPicPr>
          <p:cNvPr id="2152" name="Google Shape;2152;g77f8161219_4_153"/>
          <p:cNvPicPr preferRelativeResize="0"/>
          <p:nvPr/>
        </p:nvPicPr>
        <p:blipFill>
          <a:blip r:embed="rId4"/>
          <a:stretch>
            <a:fillRect/>
          </a:stretch>
        </p:blipFill>
        <p:spPr>
          <a:xfrm>
            <a:off x="921750" y="1972350"/>
            <a:ext cx="4678475" cy="3923625"/>
          </a:xfrm>
          <a:prstGeom prst="rect">
            <a:avLst/>
          </a:prstGeom>
          <a:noFill/>
          <a:ln w="9525" cap="flat" cmpd="sng">
            <a:solidFill>
              <a:srgbClr val="000000"/>
            </a:solidFill>
            <a:prstDash val="solid"/>
            <a:round/>
            <a:headEnd type="none" w="sm" len="sm"/>
            <a:tailEnd type="none" w="sm" len="sm"/>
          </a:ln>
        </p:spPr>
      </p:pic>
      <p:sp>
        <p:nvSpPr>
          <p:cNvPr id="2153" name="Google Shape;2153;g77f8161219_4_153"/>
          <p:cNvSpPr txBox="1"/>
          <p:nvPr/>
        </p:nvSpPr>
        <p:spPr>
          <a:xfrm>
            <a:off x="6231300" y="2041275"/>
            <a:ext cx="5389800" cy="447900"/>
          </a:xfrm>
          <a:prstGeom prst="rect">
            <a:avLst/>
          </a:prstGeom>
          <a:noFill/>
          <a:ln>
            <a:noFill/>
          </a:ln>
        </p:spPr>
        <p:txBody>
          <a:bodyPr spcFirstLastPara="1" wrap="square" lIns="91425" tIns="91425" rIns="91425" bIns="91425" anchor="t" anchorCtr="0">
            <a:noAutofit/>
          </a:bodyPr>
          <a:lstStyle/>
          <a:p>
            <a:pPr marL="0" lvl="0" indent="0" algn="just" rtl="0">
              <a:lnSpc>
                <a:spcPct val="90000"/>
              </a:lnSpc>
              <a:spcBef>
                <a:spcPts val="1000"/>
              </a:spcBef>
              <a:spcAft>
                <a:spcPts val="0"/>
              </a:spcAft>
              <a:buClr>
                <a:schemeClr val="dk1"/>
              </a:buClr>
              <a:buSzPts val="1100"/>
              <a:buFont typeface="Arial" panose="020B0604020202020204"/>
              <a:buNone/>
            </a:pPr>
            <a:r>
              <a:rPr lang="en-US" sz="1900" b="1">
                <a:solidFill>
                  <a:schemeClr val="dk1"/>
                </a:solidFill>
                <a:latin typeface="Century Gothic" panose="020B0502020202020204"/>
                <a:ea typeface="Century Gothic" panose="020B0502020202020204"/>
                <a:cs typeface="Century Gothic" panose="020B0502020202020204"/>
                <a:sym typeface="Century Gothic" panose="020B0502020202020204"/>
              </a:rPr>
              <a:t>13) Se ha sentido maltratado o irrespetado por la actitud de algún jefe inmediato o compañero?</a:t>
            </a:r>
            <a:endParaRPr sz="1900" b="1">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lnSpc>
                <a:spcPct val="90000"/>
              </a:lnSpc>
              <a:spcBef>
                <a:spcPts val="1000"/>
              </a:spcBef>
              <a:spcAft>
                <a:spcPts val="0"/>
              </a:spcAft>
              <a:buClr>
                <a:schemeClr val="dk1"/>
              </a:buClr>
              <a:buSzPts val="1100"/>
              <a:buFont typeface="Arial" panose="020B0604020202020204"/>
              <a:buNone/>
            </a:pPr>
            <a:r>
              <a:rPr lang="en-US" sz="1900">
                <a:solidFill>
                  <a:schemeClr val="dk1"/>
                </a:solidFill>
                <a:latin typeface="Century Gothic" panose="020B0502020202020204"/>
                <a:ea typeface="Century Gothic" panose="020B0502020202020204"/>
                <a:cs typeface="Century Gothic" panose="020B0502020202020204"/>
                <a:sym typeface="Century Gothic" panose="020B0502020202020204"/>
              </a:rPr>
              <a:t>De 35 personas encuestadas:</a:t>
            </a:r>
            <a:endParaRPr sz="19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lnSpc>
                <a:spcPct val="90000"/>
              </a:lnSpc>
              <a:spcBef>
                <a:spcPts val="1000"/>
              </a:spcBef>
              <a:spcAft>
                <a:spcPts val="0"/>
              </a:spcAft>
              <a:buClr>
                <a:schemeClr val="dk1"/>
              </a:buClr>
              <a:buSzPts val="1100"/>
              <a:buFont typeface="Arial" panose="020B0604020202020204"/>
              <a:buNone/>
            </a:pPr>
            <a:r>
              <a:rPr lang="en-US" sz="1900">
                <a:solidFill>
                  <a:schemeClr val="dk1"/>
                </a:solidFill>
                <a:latin typeface="Century Gothic" panose="020B0502020202020204"/>
                <a:ea typeface="Century Gothic" panose="020B0502020202020204"/>
                <a:cs typeface="Century Gothic" panose="020B0502020202020204"/>
                <a:sym typeface="Century Gothic" panose="020B0502020202020204"/>
              </a:rPr>
              <a:t>9 es decir el 64% manifiestan no sentirse maltratados.</a:t>
            </a:r>
            <a:endParaRPr sz="19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lnSpc>
                <a:spcPct val="90000"/>
              </a:lnSpc>
              <a:spcBef>
                <a:spcPts val="1000"/>
              </a:spcBef>
              <a:spcAft>
                <a:spcPts val="0"/>
              </a:spcAft>
              <a:buClr>
                <a:schemeClr val="dk1"/>
              </a:buClr>
              <a:buSzPts val="1100"/>
              <a:buFont typeface="Arial" panose="020B0604020202020204"/>
              <a:buNone/>
            </a:pPr>
            <a:r>
              <a:rPr lang="en-US" sz="1900">
                <a:solidFill>
                  <a:schemeClr val="dk1"/>
                </a:solidFill>
                <a:latin typeface="Century Gothic" panose="020B0502020202020204"/>
                <a:ea typeface="Century Gothic" panose="020B0502020202020204"/>
                <a:cs typeface="Century Gothic" panose="020B0502020202020204"/>
                <a:sym typeface="Century Gothic" panose="020B0502020202020204"/>
              </a:rPr>
              <a:t>Mientras 5 personas es decir el 36% manifiestan que si sienten poco apoyo por parte del supervisor.</a:t>
            </a:r>
            <a:endParaRPr sz="19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157" name="Shape 2157"/>
        <p:cNvGrpSpPr/>
        <p:nvPr/>
      </p:nvGrpSpPr>
      <p:grpSpPr>
        <a:xfrm>
          <a:off x="0" y="0"/>
          <a:ext cx="0" cy="0"/>
          <a:chOff x="0" y="0"/>
          <a:chExt cx="0" cy="0"/>
        </a:xfrm>
      </p:grpSpPr>
      <p:sp>
        <p:nvSpPr>
          <p:cNvPr id="2158" name="Google Shape;2158;g77f8161219_4_160"/>
          <p:cNvSpPr/>
          <p:nvPr/>
        </p:nvSpPr>
        <p:spPr>
          <a:xfrm>
            <a:off x="10083479" y="6298612"/>
            <a:ext cx="1368900" cy="4479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2159" name="Google Shape;2159;g77f8161219_4_160"/>
          <p:cNvGrpSpPr/>
          <p:nvPr/>
        </p:nvGrpSpPr>
        <p:grpSpPr>
          <a:xfrm>
            <a:off x="0" y="0"/>
            <a:ext cx="12192000" cy="6858000"/>
            <a:chOff x="0" y="0"/>
            <a:chExt cx="12192000" cy="6858000"/>
          </a:xfrm>
        </p:grpSpPr>
        <p:sp>
          <p:nvSpPr>
            <p:cNvPr id="2160" name="Google Shape;2160;g77f8161219_4_160"/>
            <p:cNvSpPr/>
            <p:nvPr/>
          </p:nvSpPr>
          <p:spPr>
            <a:xfrm>
              <a:off x="145540" y="155069"/>
              <a:ext cx="1621800" cy="7215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161" name="Google Shape;2161;g77f8161219_4_160"/>
            <p:cNvSpPr/>
            <p:nvPr/>
          </p:nvSpPr>
          <p:spPr>
            <a:xfrm>
              <a:off x="0" y="0"/>
              <a:ext cx="12192000" cy="6858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pic>
        <p:nvPicPr>
          <p:cNvPr id="2162" name="Google Shape;2162;g77f8161219_4_160"/>
          <p:cNvPicPr preferRelativeResize="0"/>
          <p:nvPr/>
        </p:nvPicPr>
        <p:blipFill>
          <a:blip r:embed="rId4"/>
          <a:stretch>
            <a:fillRect/>
          </a:stretch>
        </p:blipFill>
        <p:spPr>
          <a:xfrm>
            <a:off x="1010348" y="1972373"/>
            <a:ext cx="5016574" cy="4083650"/>
          </a:xfrm>
          <a:prstGeom prst="rect">
            <a:avLst/>
          </a:prstGeom>
          <a:noFill/>
          <a:ln w="9525" cap="flat" cmpd="sng">
            <a:solidFill>
              <a:srgbClr val="000000"/>
            </a:solidFill>
            <a:prstDash val="solid"/>
            <a:round/>
            <a:headEnd type="none" w="sm" len="sm"/>
            <a:tailEnd type="none" w="sm" len="sm"/>
          </a:ln>
        </p:spPr>
      </p:pic>
      <p:sp>
        <p:nvSpPr>
          <p:cNvPr id="2163" name="Google Shape;2163;g77f8161219_4_160"/>
          <p:cNvSpPr txBox="1"/>
          <p:nvPr/>
        </p:nvSpPr>
        <p:spPr>
          <a:xfrm>
            <a:off x="3437950" y="787875"/>
            <a:ext cx="6374400" cy="32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600" b="1">
                <a:solidFill>
                  <a:schemeClr val="dk1"/>
                </a:solidFill>
                <a:latin typeface="Century Gothic" panose="020B0502020202020204"/>
                <a:ea typeface="Century Gothic" panose="020B0502020202020204"/>
                <a:cs typeface="Century Gothic" panose="020B0502020202020204"/>
                <a:sym typeface="Century Gothic" panose="020B0502020202020204"/>
              </a:rPr>
              <a:t>ANÁLISIS POR ÁREA/ CAPACITACIÓN</a:t>
            </a:r>
            <a:endParaRPr sz="2600">
              <a:latin typeface="Calibri" panose="020F0502020204030204"/>
              <a:ea typeface="Calibri" panose="020F0502020204030204"/>
              <a:cs typeface="Calibri" panose="020F0502020204030204"/>
              <a:sym typeface="Calibri" panose="020F0502020204030204"/>
            </a:endParaRPr>
          </a:p>
        </p:txBody>
      </p:sp>
      <p:sp>
        <p:nvSpPr>
          <p:cNvPr id="2164" name="Google Shape;2164;g77f8161219_4_160"/>
          <p:cNvSpPr txBox="1"/>
          <p:nvPr/>
        </p:nvSpPr>
        <p:spPr>
          <a:xfrm>
            <a:off x="6661025" y="2166625"/>
            <a:ext cx="5121000" cy="447900"/>
          </a:xfrm>
          <a:prstGeom prst="rect">
            <a:avLst/>
          </a:prstGeom>
          <a:noFill/>
          <a:ln>
            <a:noFill/>
          </a:ln>
        </p:spPr>
        <p:txBody>
          <a:bodyPr spcFirstLastPara="1" wrap="square" lIns="91425" tIns="91425" rIns="91425" bIns="91425" anchor="t" anchorCtr="0">
            <a:noAutofit/>
          </a:bodyPr>
          <a:lstStyle/>
          <a:p>
            <a:pPr marL="0" lvl="0" indent="0" algn="just" rtl="0">
              <a:lnSpc>
                <a:spcPct val="90000"/>
              </a:lnSpc>
              <a:spcBef>
                <a:spcPts val="1000"/>
              </a:spcBef>
              <a:spcAft>
                <a:spcPts val="0"/>
              </a:spcAft>
              <a:buClr>
                <a:schemeClr val="dk1"/>
              </a:buClr>
              <a:buSzPts val="1100"/>
              <a:buFont typeface="Arial" panose="020B0604020202020204"/>
              <a:buNone/>
            </a:pPr>
            <a:r>
              <a:rPr lang="en-US" sz="1800" b="1">
                <a:solidFill>
                  <a:schemeClr val="dk1"/>
                </a:solidFill>
                <a:latin typeface="Century Gothic" panose="020B0502020202020204"/>
                <a:ea typeface="Century Gothic" panose="020B0502020202020204"/>
                <a:cs typeface="Century Gothic" panose="020B0502020202020204"/>
                <a:sym typeface="Century Gothic" panose="020B0502020202020204"/>
              </a:rPr>
              <a:t>14) ¿Considera que las capacitaciones brindadas por la empresa, son suficientes para el buen desarrollo de su labor?</a:t>
            </a:r>
            <a:endParaRPr sz="1800" b="1">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lnSpc>
                <a:spcPct val="90000"/>
              </a:lnSpc>
              <a:spcBef>
                <a:spcPts val="1000"/>
              </a:spcBef>
              <a:spcAft>
                <a:spcPts val="0"/>
              </a:spcAft>
              <a:buClr>
                <a:schemeClr val="dk1"/>
              </a:buClr>
              <a:buSzPts val="1100"/>
              <a:buFont typeface="Arial" panose="020B0604020202020204"/>
              <a:buNone/>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De 35 personas encuestadas:</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lnSpc>
                <a:spcPct val="90000"/>
              </a:lnSpc>
              <a:spcBef>
                <a:spcPts val="1000"/>
              </a:spcBef>
              <a:spcAft>
                <a:spcPts val="0"/>
              </a:spcAft>
              <a:buClr>
                <a:schemeClr val="dk1"/>
              </a:buClr>
              <a:buSzPts val="1100"/>
              <a:buFont typeface="Arial" panose="020B0604020202020204"/>
              <a:buNone/>
            </a:pPr>
            <a:r>
              <a:rPr lang="en-US" sz="1800">
                <a:solidFill>
                  <a:schemeClr val="dk1"/>
                </a:solidFill>
              </a:rPr>
              <a:t>•</a:t>
            </a: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13 es decir el 93% manifiestan que las capacitaciones son buenas y completas para su servicio.</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lnSpc>
                <a:spcPct val="90000"/>
              </a:lnSpc>
              <a:spcBef>
                <a:spcPts val="1000"/>
              </a:spcBef>
              <a:spcAft>
                <a:spcPts val="0"/>
              </a:spcAft>
              <a:buClr>
                <a:schemeClr val="dk1"/>
              </a:buClr>
              <a:buSzPts val="1100"/>
              <a:buFont typeface="Arial" panose="020B0604020202020204"/>
              <a:buNone/>
            </a:pPr>
            <a:r>
              <a:rPr lang="en-US" sz="1800">
                <a:solidFill>
                  <a:schemeClr val="dk1"/>
                </a:solidFill>
              </a:rPr>
              <a:t>•</a:t>
            </a:r>
            <a:endParaRPr sz="1800">
              <a:solidFill>
                <a:schemeClr val="dk1"/>
              </a:solidFill>
            </a:endParaRPr>
          </a:p>
          <a:p>
            <a:pPr marL="0" lvl="0" indent="0" algn="just" rtl="0">
              <a:lnSpc>
                <a:spcPct val="90000"/>
              </a:lnSpc>
              <a:spcBef>
                <a:spcPts val="1000"/>
              </a:spcBef>
              <a:spcAft>
                <a:spcPts val="0"/>
              </a:spcAft>
              <a:buClr>
                <a:schemeClr val="dk1"/>
              </a:buClr>
              <a:buSzPts val="1100"/>
              <a:buFont typeface="Arial" panose="020B0604020202020204"/>
              <a:buNone/>
            </a:pPr>
            <a:r>
              <a:rPr lang="en-US" sz="1800">
                <a:solidFill>
                  <a:schemeClr val="dk1"/>
                </a:solidFill>
              </a:rPr>
              <a:t>•</a:t>
            </a: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Mientras que 1 persona es decir el 7%, sugiere que sean enfocadas hacia la parte operacional. </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l" rtl="0">
              <a:spcBef>
                <a:spcPts val="0"/>
              </a:spcBef>
              <a:spcAft>
                <a:spcPts val="0"/>
              </a:spcAft>
              <a:buNone/>
            </a:pPr>
            <a:endParaRPr sz="1800">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168" name="Shape 2168"/>
        <p:cNvGrpSpPr/>
        <p:nvPr/>
      </p:nvGrpSpPr>
      <p:grpSpPr>
        <a:xfrm>
          <a:off x="0" y="0"/>
          <a:ext cx="0" cy="0"/>
          <a:chOff x="0" y="0"/>
          <a:chExt cx="0" cy="0"/>
        </a:xfrm>
      </p:grpSpPr>
      <p:sp>
        <p:nvSpPr>
          <p:cNvPr id="2169" name="Google Shape;2169;g77f8161219_4_169"/>
          <p:cNvSpPr/>
          <p:nvPr/>
        </p:nvSpPr>
        <p:spPr>
          <a:xfrm>
            <a:off x="10083479" y="6298612"/>
            <a:ext cx="1368900" cy="4479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2170" name="Google Shape;2170;g77f8161219_4_169"/>
          <p:cNvGrpSpPr/>
          <p:nvPr/>
        </p:nvGrpSpPr>
        <p:grpSpPr>
          <a:xfrm>
            <a:off x="0" y="0"/>
            <a:ext cx="12192000" cy="6858000"/>
            <a:chOff x="0" y="0"/>
            <a:chExt cx="12192000" cy="6858000"/>
          </a:xfrm>
        </p:grpSpPr>
        <p:sp>
          <p:nvSpPr>
            <p:cNvPr id="2171" name="Google Shape;2171;g77f8161219_4_169"/>
            <p:cNvSpPr/>
            <p:nvPr/>
          </p:nvSpPr>
          <p:spPr>
            <a:xfrm>
              <a:off x="145540" y="155069"/>
              <a:ext cx="1621800" cy="7215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172" name="Google Shape;2172;g77f8161219_4_169"/>
            <p:cNvSpPr/>
            <p:nvPr/>
          </p:nvSpPr>
          <p:spPr>
            <a:xfrm>
              <a:off x="0" y="0"/>
              <a:ext cx="12192000" cy="6858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pic>
        <p:nvPicPr>
          <p:cNvPr id="2173" name="Google Shape;2173;g77f8161219_4_169"/>
          <p:cNvPicPr preferRelativeResize="0"/>
          <p:nvPr/>
        </p:nvPicPr>
        <p:blipFill>
          <a:blip r:embed="rId4"/>
          <a:stretch>
            <a:fillRect/>
          </a:stretch>
        </p:blipFill>
        <p:spPr>
          <a:xfrm>
            <a:off x="986725" y="2153300"/>
            <a:ext cx="4704000" cy="3884600"/>
          </a:xfrm>
          <a:prstGeom prst="rect">
            <a:avLst/>
          </a:prstGeom>
          <a:noFill/>
          <a:ln w="9525" cap="flat" cmpd="sng">
            <a:solidFill>
              <a:srgbClr val="000000"/>
            </a:solidFill>
            <a:prstDash val="solid"/>
            <a:round/>
            <a:headEnd type="none" w="sm" len="sm"/>
            <a:tailEnd type="none" w="sm" len="sm"/>
          </a:ln>
        </p:spPr>
      </p:pic>
      <p:sp>
        <p:nvSpPr>
          <p:cNvPr id="2174" name="Google Shape;2174;g77f8161219_4_169"/>
          <p:cNvSpPr txBox="1"/>
          <p:nvPr/>
        </p:nvSpPr>
        <p:spPr>
          <a:xfrm>
            <a:off x="3455850" y="555075"/>
            <a:ext cx="6553500" cy="304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600" b="1">
                <a:solidFill>
                  <a:schemeClr val="dk1"/>
                </a:solidFill>
                <a:latin typeface="Century Gothic" panose="020B0502020202020204"/>
                <a:ea typeface="Century Gothic" panose="020B0502020202020204"/>
                <a:cs typeface="Century Gothic" panose="020B0502020202020204"/>
                <a:sym typeface="Century Gothic" panose="020B0502020202020204"/>
              </a:rPr>
              <a:t>ANÁLISIS POR ÁREA/ BIENESTAR</a:t>
            </a:r>
            <a:endParaRPr>
              <a:latin typeface="Calibri" panose="020F0502020204030204"/>
              <a:ea typeface="Calibri" panose="020F0502020204030204"/>
              <a:cs typeface="Calibri" panose="020F0502020204030204"/>
              <a:sym typeface="Calibri" panose="020F0502020204030204"/>
            </a:endParaRPr>
          </a:p>
        </p:txBody>
      </p:sp>
      <p:sp>
        <p:nvSpPr>
          <p:cNvPr id="2175" name="Google Shape;2175;g77f8161219_4_169"/>
          <p:cNvSpPr txBox="1"/>
          <p:nvPr/>
        </p:nvSpPr>
        <p:spPr>
          <a:xfrm>
            <a:off x="6535700" y="2238250"/>
            <a:ext cx="5174700" cy="447900"/>
          </a:xfrm>
          <a:prstGeom prst="rect">
            <a:avLst/>
          </a:prstGeom>
          <a:noFill/>
          <a:ln>
            <a:noFill/>
          </a:ln>
        </p:spPr>
        <p:txBody>
          <a:bodyPr spcFirstLastPara="1" wrap="square" lIns="91425" tIns="91425" rIns="91425" bIns="91425" anchor="t" anchorCtr="0">
            <a:noAutofit/>
          </a:bodyPr>
          <a:lstStyle/>
          <a:p>
            <a:pPr marL="0" lvl="0" indent="0" algn="just" rtl="0">
              <a:lnSpc>
                <a:spcPct val="115000"/>
              </a:lnSpc>
              <a:spcBef>
                <a:spcPts val="0"/>
              </a:spcBef>
              <a:spcAft>
                <a:spcPts val="0"/>
              </a:spcAft>
              <a:buClr>
                <a:schemeClr val="dk1"/>
              </a:buClr>
              <a:buSzPts val="1100"/>
              <a:buFont typeface="Arial" panose="020B0604020202020204"/>
              <a:buNone/>
            </a:pPr>
            <a:r>
              <a:rPr lang="en-US" sz="1800" b="1">
                <a:solidFill>
                  <a:schemeClr val="dk1"/>
                </a:solidFill>
                <a:latin typeface="Century Gothic" panose="020B0502020202020204"/>
                <a:ea typeface="Century Gothic" panose="020B0502020202020204"/>
                <a:cs typeface="Century Gothic" panose="020B0502020202020204"/>
                <a:sym typeface="Century Gothic" panose="020B0502020202020204"/>
              </a:rPr>
              <a:t>15) ¿Conoce el plan de beneficios que tiene la empresa para sus trabajadores, por medio del departamento de bienestar laboral?</a:t>
            </a:r>
            <a:endParaRPr sz="1800" b="1">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lnSpc>
                <a:spcPct val="115000"/>
              </a:lnSpc>
              <a:spcBef>
                <a:spcPts val="0"/>
              </a:spcBef>
              <a:spcAft>
                <a:spcPts val="0"/>
              </a:spcAft>
              <a:buClr>
                <a:schemeClr val="dk1"/>
              </a:buClr>
              <a:buSzPts val="1100"/>
              <a:buFont typeface="Arial" panose="020B0604020202020204"/>
              <a:buNone/>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De 14 personas encuestadas:</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lnSpc>
                <a:spcPct val="115000"/>
              </a:lnSpc>
              <a:spcBef>
                <a:spcPts val="0"/>
              </a:spcBef>
              <a:spcAft>
                <a:spcPts val="0"/>
              </a:spcAft>
              <a:buClr>
                <a:schemeClr val="dk1"/>
              </a:buClr>
              <a:buSzPts val="1100"/>
              <a:buFont typeface="Arial" panose="020B0604020202020204"/>
              <a:buNone/>
            </a:pPr>
            <a:r>
              <a:rPr lang="en-US" sz="1800">
                <a:solidFill>
                  <a:schemeClr val="dk1"/>
                </a:solidFill>
              </a:rPr>
              <a:t>•</a:t>
            </a: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9 manifiestan conocer los beneficios, entre ellos mencionan los “créditos” y reconocimientos.</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lnSpc>
                <a:spcPct val="115000"/>
              </a:lnSpc>
              <a:spcBef>
                <a:spcPts val="0"/>
              </a:spcBef>
              <a:spcAft>
                <a:spcPts val="0"/>
              </a:spcAft>
              <a:buClr>
                <a:schemeClr val="dk1"/>
              </a:buClr>
              <a:buSzPts val="1100"/>
              <a:buFont typeface="Arial" panose="020B0604020202020204"/>
              <a:buNone/>
            </a:pPr>
            <a:r>
              <a:rPr lang="en-US" sz="1800">
                <a:solidFill>
                  <a:schemeClr val="dk1"/>
                </a:solidFill>
              </a:rPr>
              <a:t>•</a:t>
            </a:r>
            <a:endParaRPr sz="1800">
              <a:solidFill>
                <a:schemeClr val="dk1"/>
              </a:solidFill>
            </a:endParaRPr>
          </a:p>
          <a:p>
            <a:pPr marL="0" lvl="0" indent="0" algn="just" rtl="0">
              <a:lnSpc>
                <a:spcPct val="115000"/>
              </a:lnSpc>
              <a:spcBef>
                <a:spcPts val="0"/>
              </a:spcBef>
              <a:spcAft>
                <a:spcPts val="0"/>
              </a:spcAft>
              <a:buClr>
                <a:schemeClr val="dk1"/>
              </a:buClr>
              <a:buSzPts val="1100"/>
              <a:buFont typeface="Arial" panose="020B0604020202020204"/>
              <a:buNone/>
            </a:pPr>
            <a:r>
              <a:rPr lang="en-US" sz="1800">
                <a:solidFill>
                  <a:schemeClr val="dk1"/>
                </a:solidFill>
              </a:rPr>
              <a:t>•</a:t>
            </a: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Mientras 5 personas manifiestan no haber utilizado los beneficios.</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l" rtl="0">
              <a:spcBef>
                <a:spcPts val="0"/>
              </a:spcBef>
              <a:spcAft>
                <a:spcPts val="0"/>
              </a:spcAft>
              <a:buNone/>
            </a:pPr>
            <a:endParaRPr sz="1800">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179" name="Shape 2179"/>
        <p:cNvGrpSpPr/>
        <p:nvPr/>
      </p:nvGrpSpPr>
      <p:grpSpPr>
        <a:xfrm>
          <a:off x="0" y="0"/>
          <a:ext cx="0" cy="0"/>
          <a:chOff x="0" y="0"/>
          <a:chExt cx="0" cy="0"/>
        </a:xfrm>
      </p:grpSpPr>
      <p:sp>
        <p:nvSpPr>
          <p:cNvPr id="2180" name="Google Shape;2180;g77f8161219_4_176"/>
          <p:cNvSpPr/>
          <p:nvPr/>
        </p:nvSpPr>
        <p:spPr>
          <a:xfrm>
            <a:off x="10083479" y="6298612"/>
            <a:ext cx="1368900" cy="4479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2181" name="Google Shape;2181;g77f8161219_4_176"/>
          <p:cNvGrpSpPr/>
          <p:nvPr/>
        </p:nvGrpSpPr>
        <p:grpSpPr>
          <a:xfrm>
            <a:off x="0" y="0"/>
            <a:ext cx="12192000" cy="6858000"/>
            <a:chOff x="0" y="0"/>
            <a:chExt cx="12192000" cy="6858000"/>
          </a:xfrm>
        </p:grpSpPr>
        <p:sp>
          <p:nvSpPr>
            <p:cNvPr id="2182" name="Google Shape;2182;g77f8161219_4_176"/>
            <p:cNvSpPr/>
            <p:nvPr/>
          </p:nvSpPr>
          <p:spPr>
            <a:xfrm>
              <a:off x="145540" y="155069"/>
              <a:ext cx="1621800" cy="7215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183" name="Google Shape;2183;g77f8161219_4_176"/>
            <p:cNvSpPr/>
            <p:nvPr/>
          </p:nvSpPr>
          <p:spPr>
            <a:xfrm>
              <a:off x="0" y="0"/>
              <a:ext cx="12192000" cy="6858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pic>
        <p:nvPicPr>
          <p:cNvPr id="2184" name="Google Shape;2184;g77f8161219_4_176"/>
          <p:cNvPicPr preferRelativeResize="0"/>
          <p:nvPr/>
        </p:nvPicPr>
        <p:blipFill>
          <a:blip r:embed="rId4"/>
          <a:stretch>
            <a:fillRect/>
          </a:stretch>
        </p:blipFill>
        <p:spPr>
          <a:xfrm>
            <a:off x="970862" y="1853775"/>
            <a:ext cx="4916276" cy="4068374"/>
          </a:xfrm>
          <a:prstGeom prst="rect">
            <a:avLst/>
          </a:prstGeom>
          <a:noFill/>
          <a:ln w="9525" cap="flat" cmpd="sng">
            <a:solidFill>
              <a:srgbClr val="000000"/>
            </a:solidFill>
            <a:prstDash val="solid"/>
            <a:round/>
            <a:headEnd type="none" w="sm" len="sm"/>
            <a:tailEnd type="none" w="sm" len="sm"/>
          </a:ln>
        </p:spPr>
      </p:pic>
      <p:sp>
        <p:nvSpPr>
          <p:cNvPr id="2185" name="Google Shape;2185;g77f8161219_4_176"/>
          <p:cNvSpPr txBox="1"/>
          <p:nvPr/>
        </p:nvSpPr>
        <p:spPr>
          <a:xfrm>
            <a:off x="6535700" y="1862225"/>
            <a:ext cx="5121000" cy="823800"/>
          </a:xfrm>
          <a:prstGeom prst="rect">
            <a:avLst/>
          </a:prstGeom>
          <a:noFill/>
          <a:ln>
            <a:noFill/>
          </a:ln>
        </p:spPr>
        <p:txBody>
          <a:bodyPr spcFirstLastPara="1" wrap="square" lIns="91425" tIns="91425" rIns="91425" bIns="91425" anchor="t" anchorCtr="0">
            <a:noAutofit/>
          </a:bodyPr>
          <a:lstStyle/>
          <a:p>
            <a:pPr marL="0" lvl="0" indent="0" algn="just" rtl="0">
              <a:lnSpc>
                <a:spcPct val="115000"/>
              </a:lnSpc>
              <a:spcBef>
                <a:spcPts val="0"/>
              </a:spcBef>
              <a:spcAft>
                <a:spcPts val="0"/>
              </a:spcAft>
              <a:buClr>
                <a:schemeClr val="dk1"/>
              </a:buClr>
              <a:buSzPts val="1100"/>
              <a:buFont typeface="Arial" panose="020B0604020202020204"/>
              <a:buNone/>
            </a:pPr>
            <a:r>
              <a:rPr lang="en-US" sz="1800" b="1">
                <a:solidFill>
                  <a:schemeClr val="dk1"/>
                </a:solidFill>
                <a:latin typeface="Century Gothic" panose="020B0502020202020204"/>
                <a:ea typeface="Century Gothic" panose="020B0502020202020204"/>
                <a:cs typeface="Century Gothic" panose="020B0502020202020204"/>
                <a:sym typeface="Century Gothic" panose="020B0502020202020204"/>
              </a:rPr>
              <a:t>16) ¿Ha disfrutado de alguno de los beneficios de bienestar con los que cuenta la compañía?</a:t>
            </a:r>
            <a:endParaRPr sz="1800" b="1">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lnSpc>
                <a:spcPct val="115000"/>
              </a:lnSpc>
              <a:spcBef>
                <a:spcPts val="0"/>
              </a:spcBef>
              <a:spcAft>
                <a:spcPts val="0"/>
              </a:spcAft>
              <a:buClr>
                <a:schemeClr val="dk1"/>
              </a:buClr>
              <a:buSzPts val="1100"/>
              <a:buFont typeface="Arial" panose="020B0604020202020204"/>
              <a:buNone/>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De 14 personas encuestadas:</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lnSpc>
                <a:spcPct val="115000"/>
              </a:lnSpc>
              <a:spcBef>
                <a:spcPts val="0"/>
              </a:spcBef>
              <a:spcAft>
                <a:spcPts val="0"/>
              </a:spcAft>
              <a:buClr>
                <a:schemeClr val="dk1"/>
              </a:buClr>
              <a:buSzPts val="1100"/>
              <a:buFont typeface="Arial" panose="020B0604020202020204"/>
              <a:buNone/>
            </a:pPr>
            <a:r>
              <a:rPr lang="en-US" sz="1800">
                <a:solidFill>
                  <a:schemeClr val="dk1"/>
                </a:solidFill>
              </a:rPr>
              <a:t>•</a:t>
            </a: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4 manifiestan conocer los beneficios, entre ellos mencionan los “créditos” y reconocimientos.</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lnSpc>
                <a:spcPct val="115000"/>
              </a:lnSpc>
              <a:spcBef>
                <a:spcPts val="0"/>
              </a:spcBef>
              <a:spcAft>
                <a:spcPts val="0"/>
              </a:spcAft>
              <a:buClr>
                <a:schemeClr val="dk1"/>
              </a:buClr>
              <a:buSzPts val="1100"/>
              <a:buFont typeface="Arial" panose="020B0604020202020204"/>
              <a:buNone/>
            </a:pPr>
            <a:r>
              <a:rPr lang="en-US" sz="1800">
                <a:solidFill>
                  <a:schemeClr val="dk1"/>
                </a:solidFill>
              </a:rPr>
              <a:t>•</a:t>
            </a:r>
            <a:endParaRPr sz="1800">
              <a:solidFill>
                <a:schemeClr val="dk1"/>
              </a:solidFill>
            </a:endParaRPr>
          </a:p>
          <a:p>
            <a:pPr marL="0" lvl="0" indent="0" algn="just" rtl="0">
              <a:lnSpc>
                <a:spcPct val="115000"/>
              </a:lnSpc>
              <a:spcBef>
                <a:spcPts val="0"/>
              </a:spcBef>
              <a:spcAft>
                <a:spcPts val="0"/>
              </a:spcAft>
              <a:buClr>
                <a:schemeClr val="dk1"/>
              </a:buClr>
              <a:buSzPts val="1100"/>
              <a:buFont typeface="Arial" panose="020B0604020202020204"/>
              <a:buNone/>
            </a:pPr>
            <a:r>
              <a:rPr lang="en-US" sz="1800">
                <a:solidFill>
                  <a:schemeClr val="dk1"/>
                </a:solidFill>
              </a:rPr>
              <a:t>•</a:t>
            </a: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Mientras 10 personas manifiestan no saber de los beneficios, varios de ellos por ser personal por no tener conocimiento de cómo se solicitan.</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l" rtl="0">
              <a:spcBef>
                <a:spcPts val="0"/>
              </a:spcBef>
              <a:spcAft>
                <a:spcPts val="0"/>
              </a:spcAft>
              <a:buNone/>
            </a:pPr>
            <a:endParaRPr sz="1800">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189" name="Shape 2189"/>
        <p:cNvGrpSpPr/>
        <p:nvPr/>
      </p:nvGrpSpPr>
      <p:grpSpPr>
        <a:xfrm>
          <a:off x="0" y="0"/>
          <a:ext cx="0" cy="0"/>
          <a:chOff x="0" y="0"/>
          <a:chExt cx="0" cy="0"/>
        </a:xfrm>
      </p:grpSpPr>
      <p:sp>
        <p:nvSpPr>
          <p:cNvPr id="2190" name="Google Shape;2190;g77f8161219_4_183"/>
          <p:cNvSpPr/>
          <p:nvPr/>
        </p:nvSpPr>
        <p:spPr>
          <a:xfrm>
            <a:off x="10083479" y="6298612"/>
            <a:ext cx="1368900" cy="4479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2191" name="Google Shape;2191;g77f8161219_4_183"/>
          <p:cNvGrpSpPr/>
          <p:nvPr/>
        </p:nvGrpSpPr>
        <p:grpSpPr>
          <a:xfrm>
            <a:off x="0" y="0"/>
            <a:ext cx="12192000" cy="6858000"/>
            <a:chOff x="0" y="0"/>
            <a:chExt cx="12192000" cy="6858000"/>
          </a:xfrm>
        </p:grpSpPr>
        <p:sp>
          <p:nvSpPr>
            <p:cNvPr id="2192" name="Google Shape;2192;g77f8161219_4_183"/>
            <p:cNvSpPr/>
            <p:nvPr/>
          </p:nvSpPr>
          <p:spPr>
            <a:xfrm>
              <a:off x="145540" y="155069"/>
              <a:ext cx="1621800" cy="7215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193" name="Google Shape;2193;g77f8161219_4_183"/>
            <p:cNvSpPr/>
            <p:nvPr/>
          </p:nvSpPr>
          <p:spPr>
            <a:xfrm>
              <a:off x="0" y="0"/>
              <a:ext cx="12192000" cy="6858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pic>
        <p:nvPicPr>
          <p:cNvPr id="2194" name="Google Shape;2194;g77f8161219_4_183"/>
          <p:cNvPicPr preferRelativeResize="0"/>
          <p:nvPr/>
        </p:nvPicPr>
        <p:blipFill>
          <a:blip r:embed="rId4"/>
          <a:stretch>
            <a:fillRect/>
          </a:stretch>
        </p:blipFill>
        <p:spPr>
          <a:xfrm>
            <a:off x="832375" y="2245675"/>
            <a:ext cx="4386304" cy="3813200"/>
          </a:xfrm>
          <a:prstGeom prst="rect">
            <a:avLst/>
          </a:prstGeom>
          <a:noFill/>
          <a:ln w="9525" cap="flat" cmpd="sng">
            <a:solidFill>
              <a:srgbClr val="000000"/>
            </a:solidFill>
            <a:prstDash val="solid"/>
            <a:round/>
            <a:headEnd type="none" w="sm" len="sm"/>
            <a:tailEnd type="none" w="sm" len="sm"/>
          </a:ln>
        </p:spPr>
      </p:pic>
      <p:sp>
        <p:nvSpPr>
          <p:cNvPr id="2195" name="Google Shape;2195;g77f8161219_4_183"/>
          <p:cNvSpPr txBox="1"/>
          <p:nvPr/>
        </p:nvSpPr>
        <p:spPr>
          <a:xfrm>
            <a:off x="2972425" y="465575"/>
            <a:ext cx="7413000" cy="17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600" b="1">
                <a:solidFill>
                  <a:schemeClr val="dk1"/>
                </a:solidFill>
                <a:latin typeface="Century Gothic" panose="020B0502020202020204"/>
                <a:ea typeface="Century Gothic" panose="020B0502020202020204"/>
                <a:cs typeface="Century Gothic" panose="020B0502020202020204"/>
                <a:sym typeface="Century Gothic" panose="020B0502020202020204"/>
              </a:rPr>
              <a:t>ANÁLISIS POR ÁREA/ SALUD OCUPACIONAL</a:t>
            </a:r>
            <a:endParaRPr sz="2600">
              <a:latin typeface="Calibri" panose="020F0502020204030204"/>
              <a:ea typeface="Calibri" panose="020F0502020204030204"/>
              <a:cs typeface="Calibri" panose="020F0502020204030204"/>
              <a:sym typeface="Calibri" panose="020F0502020204030204"/>
            </a:endParaRPr>
          </a:p>
        </p:txBody>
      </p:sp>
      <p:sp>
        <p:nvSpPr>
          <p:cNvPr id="2196" name="Google Shape;2196;g77f8161219_4_183"/>
          <p:cNvSpPr txBox="1"/>
          <p:nvPr/>
        </p:nvSpPr>
        <p:spPr>
          <a:xfrm>
            <a:off x="5829775" y="2077075"/>
            <a:ext cx="5622600" cy="447900"/>
          </a:xfrm>
          <a:prstGeom prst="rect">
            <a:avLst/>
          </a:prstGeom>
          <a:noFill/>
          <a:ln>
            <a:noFill/>
          </a:ln>
        </p:spPr>
        <p:txBody>
          <a:bodyPr spcFirstLastPara="1" wrap="square" lIns="91425" tIns="91425" rIns="91425" bIns="91425" anchor="t" anchorCtr="0">
            <a:noAutofit/>
          </a:bodyPr>
          <a:lstStyle/>
          <a:p>
            <a:pPr marL="0" lvl="0" indent="0" algn="just" rtl="0">
              <a:lnSpc>
                <a:spcPct val="90000"/>
              </a:lnSpc>
              <a:spcBef>
                <a:spcPts val="1000"/>
              </a:spcBef>
              <a:spcAft>
                <a:spcPts val="0"/>
              </a:spcAft>
              <a:buClr>
                <a:schemeClr val="dk1"/>
              </a:buClr>
              <a:buSzPts val="1100"/>
              <a:buFont typeface="Arial" panose="020B0604020202020204"/>
              <a:buNone/>
            </a:pPr>
            <a:r>
              <a:rPr lang="en-US" sz="1800" b="1">
                <a:solidFill>
                  <a:schemeClr val="dk1"/>
                </a:solidFill>
                <a:latin typeface="Century Gothic" panose="020B0502020202020204"/>
                <a:ea typeface="Century Gothic" panose="020B0502020202020204"/>
                <a:cs typeface="Century Gothic" panose="020B0502020202020204"/>
                <a:sym typeface="Century Gothic" panose="020B0502020202020204"/>
              </a:rPr>
              <a:t>17) ¿Teniendo en cuenta su trabajo, considera que las actividades realizadas por el área de salud ocupacional son suficientes, para evitar enfermedades laborales y accidentes de trabajo?</a:t>
            </a:r>
            <a:endParaRPr sz="1800" b="1">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lnSpc>
                <a:spcPct val="90000"/>
              </a:lnSpc>
              <a:spcBef>
                <a:spcPts val="1000"/>
              </a:spcBef>
              <a:spcAft>
                <a:spcPts val="0"/>
              </a:spcAft>
              <a:buClr>
                <a:schemeClr val="dk1"/>
              </a:buClr>
              <a:buSzPts val="1100"/>
              <a:buFont typeface="Arial" panose="020B0604020202020204"/>
              <a:buNone/>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De 14 personas encuestas:</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lnSpc>
                <a:spcPct val="90000"/>
              </a:lnSpc>
              <a:spcBef>
                <a:spcPts val="1000"/>
              </a:spcBef>
              <a:spcAft>
                <a:spcPts val="0"/>
              </a:spcAft>
              <a:buClr>
                <a:schemeClr val="dk1"/>
              </a:buClr>
              <a:buSzPts val="1100"/>
              <a:buFont typeface="Arial" panose="020B0604020202020204"/>
              <a:buNone/>
            </a:pPr>
            <a:r>
              <a:rPr lang="en-US" sz="1800">
                <a:solidFill>
                  <a:schemeClr val="dk1"/>
                </a:solidFill>
              </a:rPr>
              <a:t>•</a:t>
            </a: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10 personas, es decir 71%, informan que las actividades de salud ocupacional son suficientes para el desarrollo de sus labores aunque sugieren verbalmente que se genere de manera continua.</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l" rtl="0">
              <a:spcBef>
                <a:spcPts val="0"/>
              </a:spcBef>
              <a:spcAft>
                <a:spcPts val="0"/>
              </a:spcAft>
              <a:buNone/>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Por otro lado 4 personas,  es decir el 29% recalcan la importancia de que los capaciten de manera frecuente.</a:t>
            </a:r>
            <a:endParaRPr sz="1800">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200" name="Shape 2200"/>
        <p:cNvGrpSpPr/>
        <p:nvPr/>
      </p:nvGrpSpPr>
      <p:grpSpPr>
        <a:xfrm>
          <a:off x="0" y="0"/>
          <a:ext cx="0" cy="0"/>
          <a:chOff x="0" y="0"/>
          <a:chExt cx="0" cy="0"/>
        </a:xfrm>
      </p:grpSpPr>
      <p:sp>
        <p:nvSpPr>
          <p:cNvPr id="2201" name="Google Shape;2201;g77f8161219_4_193"/>
          <p:cNvSpPr/>
          <p:nvPr/>
        </p:nvSpPr>
        <p:spPr>
          <a:xfrm>
            <a:off x="10083479" y="6298612"/>
            <a:ext cx="1368900" cy="4479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2202" name="Google Shape;2202;g77f8161219_4_193"/>
          <p:cNvGrpSpPr/>
          <p:nvPr/>
        </p:nvGrpSpPr>
        <p:grpSpPr>
          <a:xfrm>
            <a:off x="0" y="0"/>
            <a:ext cx="12192000" cy="6858000"/>
            <a:chOff x="0" y="0"/>
            <a:chExt cx="12192000" cy="6858000"/>
          </a:xfrm>
        </p:grpSpPr>
        <p:sp>
          <p:nvSpPr>
            <p:cNvPr id="2203" name="Google Shape;2203;g77f8161219_4_193"/>
            <p:cNvSpPr/>
            <p:nvPr/>
          </p:nvSpPr>
          <p:spPr>
            <a:xfrm>
              <a:off x="145540" y="155069"/>
              <a:ext cx="1621800" cy="7215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204" name="Google Shape;2204;g77f8161219_4_193"/>
            <p:cNvSpPr/>
            <p:nvPr/>
          </p:nvSpPr>
          <p:spPr>
            <a:xfrm>
              <a:off x="0" y="0"/>
              <a:ext cx="12192000" cy="6858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pic>
        <p:nvPicPr>
          <p:cNvPr id="2205" name="Google Shape;2205;g77f8161219_4_193"/>
          <p:cNvPicPr preferRelativeResize="0"/>
          <p:nvPr/>
        </p:nvPicPr>
        <p:blipFill>
          <a:blip r:embed="rId4"/>
          <a:stretch>
            <a:fillRect/>
          </a:stretch>
        </p:blipFill>
        <p:spPr>
          <a:xfrm>
            <a:off x="1358000" y="1663709"/>
            <a:ext cx="3981150" cy="1914014"/>
          </a:xfrm>
          <a:prstGeom prst="rect">
            <a:avLst/>
          </a:prstGeom>
          <a:noFill/>
          <a:ln w="9525" cap="flat" cmpd="sng">
            <a:solidFill>
              <a:srgbClr val="000000"/>
            </a:solidFill>
            <a:prstDash val="solid"/>
            <a:round/>
            <a:headEnd type="none" w="sm" len="sm"/>
            <a:tailEnd type="none" w="sm" len="sm"/>
          </a:ln>
        </p:spPr>
      </p:pic>
      <p:pic>
        <p:nvPicPr>
          <p:cNvPr id="2206" name="Google Shape;2206;g77f8161219_4_193"/>
          <p:cNvPicPr preferRelativeResize="0"/>
          <p:nvPr/>
        </p:nvPicPr>
        <p:blipFill>
          <a:blip r:embed="rId5"/>
          <a:stretch>
            <a:fillRect/>
          </a:stretch>
        </p:blipFill>
        <p:spPr>
          <a:xfrm>
            <a:off x="1358000" y="3851175"/>
            <a:ext cx="3981150" cy="2664550"/>
          </a:xfrm>
          <a:prstGeom prst="rect">
            <a:avLst/>
          </a:prstGeom>
          <a:noFill/>
          <a:ln w="9525" cap="flat" cmpd="sng">
            <a:solidFill>
              <a:srgbClr val="000000"/>
            </a:solidFill>
            <a:prstDash val="solid"/>
            <a:round/>
            <a:headEnd type="none" w="sm" len="sm"/>
            <a:tailEnd type="none" w="sm" len="sm"/>
          </a:ln>
        </p:spPr>
      </p:pic>
      <p:sp>
        <p:nvSpPr>
          <p:cNvPr id="2207" name="Google Shape;2207;g77f8161219_4_193"/>
          <p:cNvSpPr txBox="1"/>
          <p:nvPr/>
        </p:nvSpPr>
        <p:spPr>
          <a:xfrm>
            <a:off x="6141750" y="1880125"/>
            <a:ext cx="5532900" cy="71700"/>
          </a:xfrm>
          <a:prstGeom prst="rect">
            <a:avLst/>
          </a:prstGeom>
          <a:noFill/>
          <a:ln>
            <a:noFill/>
          </a:ln>
        </p:spPr>
        <p:txBody>
          <a:bodyPr spcFirstLastPara="1" wrap="square" lIns="91425" tIns="91425" rIns="91425" bIns="91425" anchor="t" anchorCtr="0">
            <a:noAutofit/>
          </a:bodyPr>
          <a:lstStyle/>
          <a:p>
            <a:pPr marL="0" lvl="0" indent="0" algn="just" rtl="0">
              <a:lnSpc>
                <a:spcPct val="115000"/>
              </a:lnSpc>
              <a:spcBef>
                <a:spcPts val="0"/>
              </a:spcBef>
              <a:spcAft>
                <a:spcPts val="0"/>
              </a:spcAft>
              <a:buClr>
                <a:schemeClr val="dk1"/>
              </a:buClr>
              <a:buSzPts val="1100"/>
              <a:buFont typeface="Arial" panose="020B0604020202020204"/>
              <a:buNone/>
            </a:pPr>
            <a:r>
              <a:rPr lang="en-US" sz="1800" b="1">
                <a:solidFill>
                  <a:schemeClr val="dk1"/>
                </a:solidFill>
                <a:latin typeface="Century Gothic" panose="020B0502020202020204"/>
                <a:ea typeface="Century Gothic" panose="020B0502020202020204"/>
                <a:cs typeface="Century Gothic" panose="020B0502020202020204"/>
                <a:sym typeface="Century Gothic" panose="020B0502020202020204"/>
              </a:rPr>
              <a:t>18) ¿Cuenta con los elementos de protección personal (EPP), suficientes para el correcto desarrollo de su labor?</a:t>
            </a:r>
            <a:endParaRPr sz="1800" b="1">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lnSpc>
                <a:spcPct val="115000"/>
              </a:lnSpc>
              <a:spcBef>
                <a:spcPts val="0"/>
              </a:spcBef>
              <a:spcAft>
                <a:spcPts val="0"/>
              </a:spcAft>
              <a:buClr>
                <a:schemeClr val="dk1"/>
              </a:buClr>
              <a:buSzPts val="1100"/>
              <a:buFont typeface="Arial" panose="020B0604020202020204"/>
              <a:buNone/>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De 14 personas encuestadas:</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lnSpc>
                <a:spcPct val="115000"/>
              </a:lnSpc>
              <a:spcBef>
                <a:spcPts val="0"/>
              </a:spcBef>
              <a:spcAft>
                <a:spcPts val="0"/>
              </a:spcAft>
              <a:buClr>
                <a:schemeClr val="dk1"/>
              </a:buClr>
              <a:buSzPts val="1100"/>
              <a:buFont typeface="Arial" panose="020B0604020202020204"/>
              <a:buNone/>
            </a:pPr>
            <a:r>
              <a:rPr lang="en-US" sz="1800">
                <a:solidFill>
                  <a:schemeClr val="dk1"/>
                </a:solidFill>
              </a:rPr>
              <a:t>•</a:t>
            </a: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13, es decir el 93%, manifiestan contar con los elementos de protección personal y los usa.</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lnSpc>
                <a:spcPct val="115000"/>
              </a:lnSpc>
              <a:spcBef>
                <a:spcPts val="0"/>
              </a:spcBef>
              <a:spcAft>
                <a:spcPts val="0"/>
              </a:spcAft>
              <a:buClr>
                <a:schemeClr val="dk1"/>
              </a:buClr>
              <a:buSzPts val="1100"/>
              <a:buFont typeface="Arial" panose="020B0604020202020204"/>
              <a:buNone/>
            </a:pPr>
            <a:r>
              <a:rPr lang="en-US" sz="1800">
                <a:solidFill>
                  <a:schemeClr val="dk1"/>
                </a:solidFill>
              </a:rPr>
              <a:t>•</a:t>
            </a: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Por otro lado 1 persona, es decir el 7%, verbalmente explica que falta el bloqueador solar.</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l" rtl="0">
              <a:spcBef>
                <a:spcPts val="0"/>
              </a:spcBef>
              <a:spcAft>
                <a:spcPts val="0"/>
              </a:spcAft>
              <a:buNone/>
            </a:pPr>
            <a:endParaRPr sz="1800">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211" name="Shape 2211"/>
        <p:cNvGrpSpPr/>
        <p:nvPr/>
      </p:nvGrpSpPr>
      <p:grpSpPr>
        <a:xfrm>
          <a:off x="0" y="0"/>
          <a:ext cx="0" cy="0"/>
          <a:chOff x="0" y="0"/>
          <a:chExt cx="0" cy="0"/>
        </a:xfrm>
      </p:grpSpPr>
      <p:sp>
        <p:nvSpPr>
          <p:cNvPr id="2212" name="Google Shape;2212;g77f8161219_4_200"/>
          <p:cNvSpPr/>
          <p:nvPr/>
        </p:nvSpPr>
        <p:spPr>
          <a:xfrm>
            <a:off x="10083479" y="6298612"/>
            <a:ext cx="1368900" cy="4479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2213" name="Google Shape;2213;g77f8161219_4_200"/>
          <p:cNvGrpSpPr/>
          <p:nvPr/>
        </p:nvGrpSpPr>
        <p:grpSpPr>
          <a:xfrm>
            <a:off x="0" y="0"/>
            <a:ext cx="12192000" cy="6858000"/>
            <a:chOff x="0" y="0"/>
            <a:chExt cx="12192000" cy="6858000"/>
          </a:xfrm>
        </p:grpSpPr>
        <p:sp>
          <p:nvSpPr>
            <p:cNvPr id="2214" name="Google Shape;2214;g77f8161219_4_200"/>
            <p:cNvSpPr/>
            <p:nvPr/>
          </p:nvSpPr>
          <p:spPr>
            <a:xfrm>
              <a:off x="145540" y="155069"/>
              <a:ext cx="1621800" cy="7215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215" name="Google Shape;2215;g77f8161219_4_200"/>
            <p:cNvSpPr/>
            <p:nvPr/>
          </p:nvSpPr>
          <p:spPr>
            <a:xfrm>
              <a:off x="0" y="0"/>
              <a:ext cx="12192000" cy="6858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pic>
        <p:nvPicPr>
          <p:cNvPr id="2216" name="Google Shape;2216;g77f8161219_4_200"/>
          <p:cNvPicPr preferRelativeResize="0"/>
          <p:nvPr/>
        </p:nvPicPr>
        <p:blipFill>
          <a:blip r:embed="rId4"/>
          <a:stretch>
            <a:fillRect/>
          </a:stretch>
        </p:blipFill>
        <p:spPr>
          <a:xfrm>
            <a:off x="520825" y="1719025"/>
            <a:ext cx="4781001" cy="4339050"/>
          </a:xfrm>
          <a:prstGeom prst="rect">
            <a:avLst/>
          </a:prstGeom>
          <a:noFill/>
          <a:ln w="9525" cap="flat" cmpd="sng">
            <a:solidFill>
              <a:srgbClr val="000000"/>
            </a:solidFill>
            <a:prstDash val="solid"/>
            <a:round/>
            <a:headEnd type="none" w="sm" len="sm"/>
            <a:tailEnd type="none" w="sm" len="sm"/>
          </a:ln>
        </p:spPr>
      </p:pic>
      <p:sp>
        <p:nvSpPr>
          <p:cNvPr id="2217" name="Google Shape;2217;g77f8161219_4_200"/>
          <p:cNvSpPr txBox="1"/>
          <p:nvPr/>
        </p:nvSpPr>
        <p:spPr>
          <a:xfrm>
            <a:off x="6159675" y="1826425"/>
            <a:ext cx="5292600" cy="268500"/>
          </a:xfrm>
          <a:prstGeom prst="rect">
            <a:avLst/>
          </a:prstGeom>
          <a:noFill/>
          <a:ln>
            <a:noFill/>
          </a:ln>
        </p:spPr>
        <p:txBody>
          <a:bodyPr spcFirstLastPara="1" wrap="square" lIns="91425" tIns="91425" rIns="91425" bIns="91425" anchor="t" anchorCtr="0">
            <a:noAutofit/>
          </a:bodyPr>
          <a:lstStyle/>
          <a:p>
            <a:pPr marL="0" lvl="0" indent="0" algn="just" rtl="0">
              <a:lnSpc>
                <a:spcPct val="90000"/>
              </a:lnSpc>
              <a:spcBef>
                <a:spcPts val="1000"/>
              </a:spcBef>
              <a:spcAft>
                <a:spcPts val="0"/>
              </a:spcAft>
              <a:buClr>
                <a:schemeClr val="dk1"/>
              </a:buClr>
              <a:buSzPts val="1100"/>
              <a:buFont typeface="Arial" panose="020B0604020202020204"/>
              <a:buNone/>
            </a:pPr>
            <a:r>
              <a:rPr lang="en-US" sz="1800" b="1">
                <a:solidFill>
                  <a:schemeClr val="dk1"/>
                </a:solidFill>
                <a:latin typeface="Century Gothic" panose="020B0502020202020204"/>
                <a:ea typeface="Century Gothic" panose="020B0502020202020204"/>
                <a:cs typeface="Century Gothic" panose="020B0502020202020204"/>
                <a:sym typeface="Century Gothic" panose="020B0502020202020204"/>
              </a:rPr>
              <a:t>19)¿Considera que la dotación entregada por la compañía es de calidad y facilita el desarrollo de sus funciones?</a:t>
            </a:r>
            <a:endParaRPr sz="1800" b="1">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lnSpc>
                <a:spcPct val="90000"/>
              </a:lnSpc>
              <a:spcBef>
                <a:spcPts val="1000"/>
              </a:spcBef>
              <a:spcAft>
                <a:spcPts val="0"/>
              </a:spcAft>
              <a:buClr>
                <a:schemeClr val="dk1"/>
              </a:buClr>
              <a:buSzPts val="1100"/>
              <a:buFont typeface="Arial" panose="020B0604020202020204"/>
              <a:buNone/>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Del personal encuestado:</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lnSpc>
                <a:spcPct val="90000"/>
              </a:lnSpc>
              <a:spcBef>
                <a:spcPts val="1000"/>
              </a:spcBef>
              <a:spcAft>
                <a:spcPts val="0"/>
              </a:spcAft>
              <a:buClr>
                <a:schemeClr val="dk1"/>
              </a:buClr>
              <a:buSzPts val="1100"/>
              <a:buFont typeface="Arial" panose="020B0604020202020204"/>
              <a:buNone/>
            </a:pPr>
            <a:r>
              <a:rPr lang="en-US" sz="1800">
                <a:solidFill>
                  <a:schemeClr val="dk1"/>
                </a:solidFill>
              </a:rPr>
              <a:t>•</a:t>
            </a: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10 consideran que la dotación es de calidad y que el cuidado depende de cada uno.</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lnSpc>
                <a:spcPct val="90000"/>
              </a:lnSpc>
              <a:spcBef>
                <a:spcPts val="1000"/>
              </a:spcBef>
              <a:spcAft>
                <a:spcPts val="0"/>
              </a:spcAft>
              <a:buClr>
                <a:schemeClr val="dk1"/>
              </a:buClr>
              <a:buSzPts val="1100"/>
              <a:buFont typeface="Arial" panose="020B0604020202020204"/>
              <a:buNone/>
            </a:pPr>
            <a:r>
              <a:rPr lang="en-US" sz="1800">
                <a:solidFill>
                  <a:schemeClr val="dk1"/>
                </a:solidFill>
              </a:rPr>
              <a:t>•</a:t>
            </a: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Mientras 4 personas sugieren mejorarla.</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l" rtl="0">
              <a:spcBef>
                <a:spcPts val="0"/>
              </a:spcBef>
              <a:spcAft>
                <a:spcPts val="0"/>
              </a:spcAft>
              <a:buNone/>
            </a:pPr>
            <a:endParaRPr sz="1800">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221" name="Shape 2221"/>
        <p:cNvGrpSpPr/>
        <p:nvPr/>
      </p:nvGrpSpPr>
      <p:grpSpPr>
        <a:xfrm>
          <a:off x="0" y="0"/>
          <a:ext cx="0" cy="0"/>
          <a:chOff x="0" y="0"/>
          <a:chExt cx="0" cy="0"/>
        </a:xfrm>
      </p:grpSpPr>
      <p:sp>
        <p:nvSpPr>
          <p:cNvPr id="2222" name="Google Shape;2222;g77f8161219_4_211"/>
          <p:cNvSpPr/>
          <p:nvPr/>
        </p:nvSpPr>
        <p:spPr>
          <a:xfrm>
            <a:off x="10083479" y="6298612"/>
            <a:ext cx="1368900" cy="4479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2223" name="Google Shape;2223;g77f8161219_4_211"/>
          <p:cNvGrpSpPr/>
          <p:nvPr/>
        </p:nvGrpSpPr>
        <p:grpSpPr>
          <a:xfrm>
            <a:off x="0" y="0"/>
            <a:ext cx="12192000" cy="6858000"/>
            <a:chOff x="0" y="0"/>
            <a:chExt cx="12192000" cy="6858000"/>
          </a:xfrm>
        </p:grpSpPr>
        <p:sp>
          <p:nvSpPr>
            <p:cNvPr id="2224" name="Google Shape;2224;g77f8161219_4_211"/>
            <p:cNvSpPr/>
            <p:nvPr/>
          </p:nvSpPr>
          <p:spPr>
            <a:xfrm>
              <a:off x="145540" y="155069"/>
              <a:ext cx="1621800" cy="7215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225" name="Google Shape;2225;g77f8161219_4_211"/>
            <p:cNvSpPr/>
            <p:nvPr/>
          </p:nvSpPr>
          <p:spPr>
            <a:xfrm>
              <a:off x="0" y="0"/>
              <a:ext cx="12192000" cy="6858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pic>
        <p:nvPicPr>
          <p:cNvPr id="2226" name="Google Shape;2226;g77f8161219_4_211"/>
          <p:cNvPicPr preferRelativeResize="0"/>
          <p:nvPr/>
        </p:nvPicPr>
        <p:blipFill>
          <a:blip r:embed="rId4"/>
          <a:stretch>
            <a:fillRect/>
          </a:stretch>
        </p:blipFill>
        <p:spPr>
          <a:xfrm>
            <a:off x="757659" y="2268173"/>
            <a:ext cx="4705440" cy="4120226"/>
          </a:xfrm>
          <a:prstGeom prst="rect">
            <a:avLst/>
          </a:prstGeom>
          <a:noFill/>
          <a:ln w="9525" cap="flat" cmpd="sng">
            <a:solidFill>
              <a:srgbClr val="000000"/>
            </a:solidFill>
            <a:prstDash val="solid"/>
            <a:round/>
            <a:headEnd type="none" w="sm" len="sm"/>
            <a:tailEnd type="none" w="sm" len="sm"/>
          </a:ln>
        </p:spPr>
      </p:pic>
      <p:sp>
        <p:nvSpPr>
          <p:cNvPr id="2227" name="Google Shape;2227;g77f8161219_4_211"/>
          <p:cNvSpPr txBox="1"/>
          <p:nvPr/>
        </p:nvSpPr>
        <p:spPr>
          <a:xfrm>
            <a:off x="2739625" y="537175"/>
            <a:ext cx="7556400" cy="37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600" b="1">
                <a:solidFill>
                  <a:schemeClr val="dk1"/>
                </a:solidFill>
                <a:latin typeface="Century Gothic" panose="020B0502020202020204"/>
                <a:ea typeface="Century Gothic" panose="020B0502020202020204"/>
                <a:cs typeface="Century Gothic" panose="020B0502020202020204"/>
                <a:sym typeface="Century Gothic" panose="020B0502020202020204"/>
              </a:rPr>
              <a:t>ANÁLISIS POR ÁREA/ RECONOCIMIENTO</a:t>
            </a:r>
            <a:endParaRPr sz="2600">
              <a:latin typeface="Calibri" panose="020F0502020204030204"/>
              <a:ea typeface="Calibri" panose="020F0502020204030204"/>
              <a:cs typeface="Calibri" panose="020F0502020204030204"/>
              <a:sym typeface="Calibri" panose="020F0502020204030204"/>
            </a:endParaRPr>
          </a:p>
        </p:txBody>
      </p:sp>
      <p:sp>
        <p:nvSpPr>
          <p:cNvPr id="2228" name="Google Shape;2228;g77f8161219_4_211"/>
          <p:cNvSpPr txBox="1"/>
          <p:nvPr/>
        </p:nvSpPr>
        <p:spPr>
          <a:xfrm>
            <a:off x="6034325" y="2256150"/>
            <a:ext cx="5819400" cy="268500"/>
          </a:xfrm>
          <a:prstGeom prst="rect">
            <a:avLst/>
          </a:prstGeom>
          <a:noFill/>
          <a:ln>
            <a:noFill/>
          </a:ln>
        </p:spPr>
        <p:txBody>
          <a:bodyPr spcFirstLastPara="1" wrap="square" lIns="91425" tIns="91425" rIns="91425" bIns="91425" anchor="t" anchorCtr="0">
            <a:noAutofit/>
          </a:bodyPr>
          <a:lstStyle/>
          <a:p>
            <a:pPr marL="0" lvl="0" indent="0" algn="just" rtl="0">
              <a:lnSpc>
                <a:spcPct val="115000"/>
              </a:lnSpc>
              <a:spcBef>
                <a:spcPts val="0"/>
              </a:spcBef>
              <a:spcAft>
                <a:spcPts val="0"/>
              </a:spcAft>
              <a:buClr>
                <a:schemeClr val="dk1"/>
              </a:buClr>
              <a:buSzPts val="1100"/>
              <a:buFont typeface="Arial" panose="020B0604020202020204"/>
              <a:buNone/>
            </a:pPr>
            <a:r>
              <a:rPr lang="en-US" sz="1800" b="1">
                <a:solidFill>
                  <a:schemeClr val="dk1"/>
                </a:solidFill>
                <a:latin typeface="Century Gothic" panose="020B0502020202020204"/>
                <a:ea typeface="Century Gothic" panose="020B0502020202020204"/>
                <a:cs typeface="Century Gothic" panose="020B0502020202020204"/>
                <a:sym typeface="Century Gothic" panose="020B0502020202020204"/>
              </a:rPr>
              <a:t>20) ¿Conoce el plan de reconocimientos que tiene la empresa por buen desempeño?</a:t>
            </a:r>
            <a:endParaRPr sz="1800" b="1">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lnSpc>
                <a:spcPct val="115000"/>
              </a:lnSpc>
              <a:spcBef>
                <a:spcPts val="0"/>
              </a:spcBef>
              <a:spcAft>
                <a:spcPts val="0"/>
              </a:spcAft>
              <a:buClr>
                <a:schemeClr val="dk1"/>
              </a:buClr>
              <a:buSzPts val="1100"/>
              <a:buFont typeface="Arial" panose="020B0604020202020204"/>
              <a:buNone/>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De 14 personas encuestadas:</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lnSpc>
                <a:spcPct val="115000"/>
              </a:lnSpc>
              <a:spcBef>
                <a:spcPts val="0"/>
              </a:spcBef>
              <a:spcAft>
                <a:spcPts val="0"/>
              </a:spcAft>
              <a:buClr>
                <a:schemeClr val="dk1"/>
              </a:buClr>
              <a:buSzPts val="1100"/>
              <a:buFont typeface="Arial" panose="020B0604020202020204"/>
              <a:buNone/>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6 manifiestan tener conocimiento sobre este tema, mientras 8 personas expresaron no tener conocimiento ya que explican verbalmente que en el tiempo que llevan no han visto que se realice dicha actividad.</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l" rtl="0">
              <a:spcBef>
                <a:spcPts val="0"/>
              </a:spcBef>
              <a:spcAft>
                <a:spcPts val="0"/>
              </a:spcAft>
              <a:buNone/>
            </a:pPr>
            <a:endParaRPr sz="1800">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232" name="Shape 2232"/>
        <p:cNvGrpSpPr/>
        <p:nvPr/>
      </p:nvGrpSpPr>
      <p:grpSpPr>
        <a:xfrm>
          <a:off x="0" y="0"/>
          <a:ext cx="0" cy="0"/>
          <a:chOff x="0" y="0"/>
          <a:chExt cx="0" cy="0"/>
        </a:xfrm>
      </p:grpSpPr>
      <p:sp>
        <p:nvSpPr>
          <p:cNvPr id="2233" name="Google Shape;2233;g77f8161219_4_219"/>
          <p:cNvSpPr/>
          <p:nvPr/>
        </p:nvSpPr>
        <p:spPr>
          <a:xfrm>
            <a:off x="10083479" y="6298612"/>
            <a:ext cx="1368900" cy="4479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2234" name="Google Shape;2234;g77f8161219_4_219"/>
          <p:cNvGrpSpPr/>
          <p:nvPr/>
        </p:nvGrpSpPr>
        <p:grpSpPr>
          <a:xfrm>
            <a:off x="0" y="0"/>
            <a:ext cx="12192000" cy="6858000"/>
            <a:chOff x="0" y="0"/>
            <a:chExt cx="12192000" cy="6858000"/>
          </a:xfrm>
        </p:grpSpPr>
        <p:sp>
          <p:nvSpPr>
            <p:cNvPr id="2235" name="Google Shape;2235;g77f8161219_4_219"/>
            <p:cNvSpPr/>
            <p:nvPr/>
          </p:nvSpPr>
          <p:spPr>
            <a:xfrm>
              <a:off x="145540" y="155069"/>
              <a:ext cx="1621800" cy="7215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236" name="Google Shape;2236;g77f8161219_4_219"/>
            <p:cNvSpPr/>
            <p:nvPr/>
          </p:nvSpPr>
          <p:spPr>
            <a:xfrm>
              <a:off x="0" y="0"/>
              <a:ext cx="12192000" cy="6858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pic>
        <p:nvPicPr>
          <p:cNvPr id="2237" name="Google Shape;2237;g77f8161219_4_219"/>
          <p:cNvPicPr preferRelativeResize="0"/>
          <p:nvPr/>
        </p:nvPicPr>
        <p:blipFill>
          <a:blip r:embed="rId4"/>
          <a:stretch>
            <a:fillRect/>
          </a:stretch>
        </p:blipFill>
        <p:spPr>
          <a:xfrm>
            <a:off x="901200" y="1858064"/>
            <a:ext cx="4463775" cy="4001700"/>
          </a:xfrm>
          <a:prstGeom prst="rect">
            <a:avLst/>
          </a:prstGeom>
          <a:noFill/>
          <a:ln w="9525" cap="flat" cmpd="sng">
            <a:solidFill>
              <a:srgbClr val="000000"/>
            </a:solidFill>
            <a:prstDash val="solid"/>
            <a:round/>
            <a:headEnd type="none" w="sm" len="sm"/>
            <a:tailEnd type="none" w="sm" len="sm"/>
          </a:ln>
        </p:spPr>
      </p:pic>
      <p:sp>
        <p:nvSpPr>
          <p:cNvPr id="2238" name="Google Shape;2238;g77f8161219_4_219"/>
          <p:cNvSpPr txBox="1"/>
          <p:nvPr/>
        </p:nvSpPr>
        <p:spPr>
          <a:xfrm>
            <a:off x="6105950" y="1969650"/>
            <a:ext cx="5694000" cy="53700"/>
          </a:xfrm>
          <a:prstGeom prst="rect">
            <a:avLst/>
          </a:prstGeom>
          <a:noFill/>
          <a:ln>
            <a:noFill/>
          </a:ln>
        </p:spPr>
        <p:txBody>
          <a:bodyPr spcFirstLastPara="1" wrap="square" lIns="91425" tIns="91425" rIns="91425" bIns="91425" anchor="t" anchorCtr="0">
            <a:noAutofit/>
          </a:bodyPr>
          <a:lstStyle/>
          <a:p>
            <a:pPr marL="0" lvl="0" indent="0" algn="just" rtl="0">
              <a:lnSpc>
                <a:spcPct val="115000"/>
              </a:lnSpc>
              <a:spcBef>
                <a:spcPts val="0"/>
              </a:spcBef>
              <a:spcAft>
                <a:spcPts val="0"/>
              </a:spcAft>
              <a:buClr>
                <a:schemeClr val="dk1"/>
              </a:buClr>
              <a:buSzPts val="1100"/>
              <a:buFont typeface="Arial" panose="020B0604020202020204"/>
              <a:buNone/>
            </a:pPr>
            <a:r>
              <a:rPr lang="en-US" sz="1800" b="1">
                <a:solidFill>
                  <a:schemeClr val="dk1"/>
                </a:solidFill>
                <a:latin typeface="Century Gothic" panose="020B0502020202020204"/>
                <a:ea typeface="Century Gothic" panose="020B0502020202020204"/>
                <a:cs typeface="Century Gothic" panose="020B0502020202020204"/>
                <a:sym typeface="Century Gothic" panose="020B0502020202020204"/>
              </a:rPr>
              <a:t>21) ¿Se siente orgulloso de pertenecer a la empresa?</a:t>
            </a:r>
            <a:endParaRPr sz="1800" b="1">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lnSpc>
                <a:spcPct val="115000"/>
              </a:lnSpc>
              <a:spcBef>
                <a:spcPts val="0"/>
              </a:spcBef>
              <a:spcAft>
                <a:spcPts val="0"/>
              </a:spcAft>
              <a:buClr>
                <a:schemeClr val="dk1"/>
              </a:buClr>
              <a:buSzPts val="1100"/>
              <a:buFont typeface="Arial" panose="020B0604020202020204"/>
              <a:buNone/>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De 14 personas encuestas, el 100% es decir todos los colaboradores manifiestan sentirse orgullosos por las siguientes razones:</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lnSpc>
                <a:spcPct val="115000"/>
              </a:lnSpc>
              <a:spcBef>
                <a:spcPts val="0"/>
              </a:spcBef>
              <a:spcAft>
                <a:spcPts val="0"/>
              </a:spcAft>
              <a:buClr>
                <a:schemeClr val="dk1"/>
              </a:buClr>
              <a:buSzPts val="1100"/>
              <a:buFont typeface="Arial" panose="020B0604020202020204"/>
              <a:buNone/>
            </a:pPr>
            <a:r>
              <a:rPr lang="en-US" sz="1800">
                <a:solidFill>
                  <a:schemeClr val="dk1"/>
                </a:solidFill>
              </a:rPr>
              <a:t>•</a:t>
            </a: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Porque la Compañía ofrece estabilidad laboral.</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lnSpc>
                <a:spcPct val="115000"/>
              </a:lnSpc>
              <a:spcBef>
                <a:spcPts val="0"/>
              </a:spcBef>
              <a:spcAft>
                <a:spcPts val="0"/>
              </a:spcAft>
              <a:buClr>
                <a:schemeClr val="dk1"/>
              </a:buClr>
              <a:buSzPts val="1100"/>
              <a:buFont typeface="Arial" panose="020B0604020202020204"/>
              <a:buNone/>
            </a:pPr>
            <a:r>
              <a:rPr lang="en-US" sz="1800">
                <a:solidFill>
                  <a:schemeClr val="dk1"/>
                </a:solidFill>
              </a:rPr>
              <a:t>•</a:t>
            </a: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Consideran que es la mejor a nivel nacional.</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lnSpc>
                <a:spcPct val="115000"/>
              </a:lnSpc>
              <a:spcBef>
                <a:spcPts val="0"/>
              </a:spcBef>
              <a:spcAft>
                <a:spcPts val="0"/>
              </a:spcAft>
              <a:buClr>
                <a:schemeClr val="dk1"/>
              </a:buClr>
              <a:buSzPts val="1100"/>
              <a:buFont typeface="Arial" panose="020B0604020202020204"/>
              <a:buNone/>
            </a:pPr>
            <a:r>
              <a:rPr lang="en-US" sz="1800">
                <a:solidFill>
                  <a:schemeClr val="dk1"/>
                </a:solidFill>
              </a:rPr>
              <a:t>•</a:t>
            </a: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Los pagos se realizan a tiempo.</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lnSpc>
                <a:spcPct val="115000"/>
              </a:lnSpc>
              <a:spcBef>
                <a:spcPts val="0"/>
              </a:spcBef>
              <a:spcAft>
                <a:spcPts val="0"/>
              </a:spcAft>
              <a:buClr>
                <a:schemeClr val="dk1"/>
              </a:buClr>
              <a:buSzPts val="1100"/>
              <a:buFont typeface="Arial" panose="020B0604020202020204"/>
              <a:buNone/>
            </a:pPr>
            <a:r>
              <a:rPr lang="en-US" sz="1800">
                <a:solidFill>
                  <a:schemeClr val="dk1"/>
                </a:solidFill>
              </a:rPr>
              <a:t>•</a:t>
            </a: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La gestión laboral realizada por parte del coordinador es eficiente.</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l" rtl="0">
              <a:spcBef>
                <a:spcPts val="0"/>
              </a:spcBef>
              <a:spcAft>
                <a:spcPts val="0"/>
              </a:spcAft>
              <a:buNone/>
            </a:pPr>
            <a:endParaRPr sz="1800">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242" name="Shape 2242"/>
        <p:cNvGrpSpPr/>
        <p:nvPr/>
      </p:nvGrpSpPr>
      <p:grpSpPr>
        <a:xfrm>
          <a:off x="0" y="0"/>
          <a:ext cx="0" cy="0"/>
          <a:chOff x="0" y="0"/>
          <a:chExt cx="0" cy="0"/>
        </a:xfrm>
      </p:grpSpPr>
      <p:sp>
        <p:nvSpPr>
          <p:cNvPr id="2243" name="Google Shape;2243;g77f8161219_4_226"/>
          <p:cNvSpPr/>
          <p:nvPr/>
        </p:nvSpPr>
        <p:spPr>
          <a:xfrm>
            <a:off x="10083479" y="6298612"/>
            <a:ext cx="1368900" cy="4479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2244" name="Google Shape;2244;g77f8161219_4_226"/>
          <p:cNvGrpSpPr/>
          <p:nvPr/>
        </p:nvGrpSpPr>
        <p:grpSpPr>
          <a:xfrm>
            <a:off x="0" y="0"/>
            <a:ext cx="12192000" cy="6858000"/>
            <a:chOff x="0" y="0"/>
            <a:chExt cx="12192000" cy="6858000"/>
          </a:xfrm>
        </p:grpSpPr>
        <p:sp>
          <p:nvSpPr>
            <p:cNvPr id="2245" name="Google Shape;2245;g77f8161219_4_226"/>
            <p:cNvSpPr/>
            <p:nvPr/>
          </p:nvSpPr>
          <p:spPr>
            <a:xfrm>
              <a:off x="145540" y="155069"/>
              <a:ext cx="1621800" cy="7215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246" name="Google Shape;2246;g77f8161219_4_226"/>
            <p:cNvSpPr/>
            <p:nvPr/>
          </p:nvSpPr>
          <p:spPr>
            <a:xfrm>
              <a:off x="0" y="0"/>
              <a:ext cx="12192000" cy="6858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2247" name="Google Shape;2247;g77f8161219_4_226"/>
          <p:cNvSpPr txBox="1"/>
          <p:nvPr/>
        </p:nvSpPr>
        <p:spPr>
          <a:xfrm>
            <a:off x="1199725" y="2184525"/>
            <a:ext cx="9543900" cy="591000"/>
          </a:xfrm>
          <a:prstGeom prst="rect">
            <a:avLst/>
          </a:prstGeom>
          <a:noFill/>
          <a:ln>
            <a:noFill/>
          </a:ln>
        </p:spPr>
        <p:txBody>
          <a:bodyPr spcFirstLastPara="1" wrap="square" lIns="91425" tIns="91425" rIns="91425" bIns="91425" anchor="t" anchorCtr="0">
            <a:noAutofit/>
          </a:bodyPr>
          <a:lstStyle/>
          <a:p>
            <a:pPr marL="0" lvl="0" indent="0" algn="just" rtl="0">
              <a:lnSpc>
                <a:spcPct val="90000"/>
              </a:lnSpc>
              <a:spcBef>
                <a:spcPts val="1000"/>
              </a:spcBef>
              <a:spcAft>
                <a:spcPts val="0"/>
              </a:spcAft>
              <a:buClr>
                <a:schemeClr val="dk1"/>
              </a:buClr>
              <a:buSzPts val="1100"/>
              <a:buFont typeface="Arial" panose="020B0604020202020204"/>
              <a:buNone/>
            </a:pPr>
            <a:r>
              <a:rPr lang="en-US" sz="2400">
                <a:solidFill>
                  <a:schemeClr val="dk1"/>
                </a:solidFill>
                <a:latin typeface="Century Gothic" panose="020B0502020202020204"/>
                <a:ea typeface="Century Gothic" panose="020B0502020202020204"/>
                <a:cs typeface="Century Gothic" panose="020B0502020202020204"/>
                <a:sym typeface="Century Gothic" panose="020B0502020202020204"/>
              </a:rPr>
              <a:t>Con base a los resultados, se sugiere lo siguiente:</a:t>
            </a:r>
            <a:endParaRPr sz="24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457200" lvl="0" indent="-381000" algn="just" rtl="0">
              <a:lnSpc>
                <a:spcPct val="90000"/>
              </a:lnSpc>
              <a:spcBef>
                <a:spcPts val="1000"/>
              </a:spcBef>
              <a:spcAft>
                <a:spcPts val="0"/>
              </a:spcAft>
              <a:buClr>
                <a:schemeClr val="dk1"/>
              </a:buClr>
              <a:buSzPts val="2400"/>
              <a:buFont typeface="Century Gothic" panose="020B0502020202020204"/>
              <a:buChar char="-"/>
            </a:pPr>
            <a:r>
              <a:rPr lang="en-US" sz="2400">
                <a:solidFill>
                  <a:schemeClr val="dk1"/>
                </a:solidFill>
                <a:latin typeface="Century Gothic" panose="020B0502020202020204"/>
                <a:ea typeface="Century Gothic" panose="020B0502020202020204"/>
                <a:cs typeface="Century Gothic" panose="020B0502020202020204"/>
                <a:sym typeface="Century Gothic" panose="020B0502020202020204"/>
              </a:rPr>
              <a:t>Capacitaciones específicas al puesto de trabajo.</a:t>
            </a:r>
            <a:endParaRPr sz="24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457200" lvl="0" indent="-381000" algn="just" rtl="0">
              <a:lnSpc>
                <a:spcPct val="90000"/>
              </a:lnSpc>
              <a:spcBef>
                <a:spcPts val="0"/>
              </a:spcBef>
              <a:spcAft>
                <a:spcPts val="0"/>
              </a:spcAft>
              <a:buClr>
                <a:schemeClr val="dk1"/>
              </a:buClr>
              <a:buSzPts val="2400"/>
              <a:buFont typeface="Century Gothic" panose="020B0502020202020204"/>
              <a:buChar char="-"/>
            </a:pPr>
            <a:r>
              <a:rPr lang="en-US" sz="2400">
                <a:solidFill>
                  <a:schemeClr val="dk1"/>
                </a:solidFill>
                <a:latin typeface="Century Gothic" panose="020B0502020202020204"/>
                <a:ea typeface="Century Gothic" panose="020B0502020202020204"/>
                <a:cs typeface="Century Gothic" panose="020B0502020202020204"/>
                <a:sym typeface="Century Gothic" panose="020B0502020202020204"/>
              </a:rPr>
              <a:t>Se sugiere que el coordinador valide la importancia de la rotación entre supervisores.</a:t>
            </a:r>
            <a:endParaRPr sz="24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457200" lvl="0" indent="-381000" algn="just" rtl="0">
              <a:lnSpc>
                <a:spcPct val="90000"/>
              </a:lnSpc>
              <a:spcBef>
                <a:spcPts val="0"/>
              </a:spcBef>
              <a:spcAft>
                <a:spcPts val="0"/>
              </a:spcAft>
              <a:buClr>
                <a:schemeClr val="dk1"/>
              </a:buClr>
              <a:buSzPts val="2400"/>
              <a:buFont typeface="Century Gothic" panose="020B0502020202020204"/>
              <a:buChar char="-"/>
            </a:pPr>
            <a:r>
              <a:rPr lang="en-US" sz="2400">
                <a:solidFill>
                  <a:schemeClr val="dk1"/>
                </a:solidFill>
                <a:latin typeface="Century Gothic" panose="020B0502020202020204"/>
                <a:ea typeface="Century Gothic" panose="020B0502020202020204"/>
                <a:cs typeface="Century Gothic" panose="020B0502020202020204"/>
                <a:sym typeface="Century Gothic" panose="020B0502020202020204"/>
              </a:rPr>
              <a:t>Capacitaciones de trabajo en equipo para fortalecer el ambiente laboral.</a:t>
            </a:r>
            <a:endParaRPr sz="24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457200" lvl="0" indent="-381000" algn="just" rtl="0">
              <a:lnSpc>
                <a:spcPct val="90000"/>
              </a:lnSpc>
              <a:spcBef>
                <a:spcPts val="0"/>
              </a:spcBef>
              <a:spcAft>
                <a:spcPts val="0"/>
              </a:spcAft>
              <a:buClr>
                <a:schemeClr val="dk1"/>
              </a:buClr>
              <a:buSzPts val="2400"/>
              <a:buFont typeface="Century Gothic" panose="020B0502020202020204"/>
              <a:buChar char="-"/>
            </a:pPr>
            <a:r>
              <a:rPr lang="en-US" sz="2400">
                <a:solidFill>
                  <a:schemeClr val="dk1"/>
                </a:solidFill>
                <a:latin typeface="Century Gothic" panose="020B0502020202020204"/>
                <a:ea typeface="Century Gothic" panose="020B0502020202020204"/>
                <a:cs typeface="Century Gothic" panose="020B0502020202020204"/>
                <a:sym typeface="Century Gothic" panose="020B0502020202020204"/>
              </a:rPr>
              <a:t>Capacitaciones a los supervisores de las tres sedes sobre liderazgo.</a:t>
            </a:r>
            <a:endParaRPr sz="24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lvl="0" indent="0" algn="just" rtl="0">
              <a:spcBef>
                <a:spcPts val="0"/>
              </a:spcBef>
              <a:spcAft>
                <a:spcPts val="0"/>
              </a:spcAft>
              <a:buNone/>
            </a:pPr>
            <a:endParaRPr sz="2400">
              <a:latin typeface="Calibri" panose="020F0502020204030204"/>
              <a:ea typeface="Calibri" panose="020F0502020204030204"/>
              <a:cs typeface="Calibri" panose="020F0502020204030204"/>
              <a:sym typeface="Calibri" panose="020F0502020204030204"/>
            </a:endParaRPr>
          </a:p>
        </p:txBody>
      </p:sp>
      <p:sp>
        <p:nvSpPr>
          <p:cNvPr id="2248" name="Google Shape;2248;g77f8161219_4_226"/>
          <p:cNvSpPr txBox="1"/>
          <p:nvPr/>
        </p:nvSpPr>
        <p:spPr>
          <a:xfrm>
            <a:off x="3429000" y="304425"/>
            <a:ext cx="5604600" cy="805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3600" b="1">
                <a:solidFill>
                  <a:schemeClr val="dk1"/>
                </a:solidFill>
                <a:latin typeface="Century Gothic" panose="020B0502020202020204"/>
                <a:ea typeface="Century Gothic" panose="020B0502020202020204"/>
                <a:cs typeface="Century Gothic" panose="020B0502020202020204"/>
                <a:sym typeface="Century Gothic" panose="020B0502020202020204"/>
              </a:rPr>
              <a:t>Conclusión</a:t>
            </a:r>
            <a:endParaRPr sz="3600">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42" name="Shape 242"/>
        <p:cNvGrpSpPr/>
        <p:nvPr/>
      </p:nvGrpSpPr>
      <p:grpSpPr>
        <a:xfrm>
          <a:off x="0" y="0"/>
          <a:ext cx="0" cy="0"/>
          <a:chOff x="0" y="0"/>
          <a:chExt cx="0" cy="0"/>
        </a:xfrm>
      </p:grpSpPr>
      <p:sp>
        <p:nvSpPr>
          <p:cNvPr id="243" name="Google Shape;243;p17"/>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44" name="Google Shape;244;p17"/>
          <p:cNvSpPr txBox="1"/>
          <p:nvPr/>
        </p:nvSpPr>
        <p:spPr>
          <a:xfrm>
            <a:off x="505792" y="3011719"/>
            <a:ext cx="5155565" cy="1997710"/>
          </a:xfrm>
          <a:prstGeom prst="rect">
            <a:avLst/>
          </a:prstGeom>
          <a:noFill/>
          <a:ln>
            <a:noFill/>
          </a:ln>
        </p:spPr>
        <p:txBody>
          <a:bodyPr spcFirstLastPara="1" wrap="square" lIns="0" tIns="9525" rIns="0" bIns="0" anchor="t" anchorCtr="0">
            <a:spAutoFit/>
          </a:bodyPr>
          <a:lstStyle/>
          <a:p>
            <a:pPr marL="12700" marR="5080" lvl="0" indent="0" algn="just" rtl="0">
              <a:lnSpc>
                <a:spcPct val="101000"/>
              </a:lnSpc>
              <a:spcBef>
                <a:spcPts val="0"/>
              </a:spcBef>
              <a:spcAft>
                <a:spcPts val="0"/>
              </a:spcAft>
              <a:buNone/>
            </a:pPr>
            <a:r>
              <a:rPr lang="en-US" sz="1600">
                <a:solidFill>
                  <a:schemeClr val="dk1"/>
                </a:solidFill>
                <a:latin typeface="Century Gothic" panose="020B0502020202020204"/>
                <a:ea typeface="Century Gothic" panose="020B0502020202020204"/>
                <a:cs typeface="Century Gothic" panose="020B0502020202020204"/>
                <a:sym typeface="Century Gothic" panose="020B0502020202020204"/>
              </a:rPr>
              <a:t>Promover el Bienestar físico, mental y social de los  trabajadores y sus familias, mediante la realización  de actividades de prevención y promoción que  estimulen un ambiente de trabajo saludable y  estilos de vida sanos que redunden en el  mejoramiento del clima laboral de la compañía, así  como en sus niveles de productividad y vínculos  familiares.</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grpSp>
        <p:nvGrpSpPr>
          <p:cNvPr id="245" name="Google Shape;245;p17"/>
          <p:cNvGrpSpPr/>
          <p:nvPr/>
        </p:nvGrpSpPr>
        <p:grpSpPr>
          <a:xfrm>
            <a:off x="3143643" y="404664"/>
            <a:ext cx="8841757" cy="4921774"/>
            <a:chOff x="3143643" y="404664"/>
            <a:chExt cx="8841757" cy="4921774"/>
          </a:xfrm>
        </p:grpSpPr>
        <p:sp>
          <p:nvSpPr>
            <p:cNvPr id="246" name="Google Shape;246;p17"/>
            <p:cNvSpPr/>
            <p:nvPr/>
          </p:nvSpPr>
          <p:spPr>
            <a:xfrm>
              <a:off x="6095987" y="2708919"/>
              <a:ext cx="5889413" cy="2617519"/>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47" name="Google Shape;247;p17"/>
            <p:cNvSpPr/>
            <p:nvPr/>
          </p:nvSpPr>
          <p:spPr>
            <a:xfrm>
              <a:off x="3143643" y="404664"/>
              <a:ext cx="6553200" cy="913130"/>
            </a:xfrm>
            <a:custGeom>
              <a:avLst/>
              <a:gdLst/>
              <a:ahLst/>
              <a:cxnLst/>
              <a:rect l="l" t="t" r="r" b="b"/>
              <a:pathLst>
                <a:path w="6553200" h="913130" extrusionOk="0">
                  <a:moveTo>
                    <a:pt x="6400612" y="912708"/>
                  </a:moveTo>
                  <a:lnTo>
                    <a:pt x="0" y="912708"/>
                  </a:lnTo>
                  <a:lnTo>
                    <a:pt x="24" y="152119"/>
                  </a:lnTo>
                  <a:lnTo>
                    <a:pt x="7779" y="104037"/>
                  </a:lnTo>
                  <a:lnTo>
                    <a:pt x="29373" y="62279"/>
                  </a:lnTo>
                  <a:lnTo>
                    <a:pt x="62303" y="29349"/>
                  </a:lnTo>
                  <a:lnTo>
                    <a:pt x="104063" y="7755"/>
                  </a:lnTo>
                  <a:lnTo>
                    <a:pt x="152149" y="0"/>
                  </a:lnTo>
                  <a:lnTo>
                    <a:pt x="6552761" y="0"/>
                  </a:lnTo>
                  <a:lnTo>
                    <a:pt x="6552736" y="760588"/>
                  </a:lnTo>
                  <a:lnTo>
                    <a:pt x="6544982" y="808670"/>
                  </a:lnTo>
                  <a:lnTo>
                    <a:pt x="6523388" y="850429"/>
                  </a:lnTo>
                  <a:lnTo>
                    <a:pt x="6490458" y="883358"/>
                  </a:lnTo>
                  <a:lnTo>
                    <a:pt x="6448698" y="904953"/>
                  </a:lnTo>
                  <a:lnTo>
                    <a:pt x="6400612" y="91270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248" name="Google Shape;248;p17"/>
          <p:cNvSpPr txBox="1"/>
          <p:nvPr>
            <p:ph type="title"/>
          </p:nvPr>
        </p:nvSpPr>
        <p:spPr>
          <a:xfrm>
            <a:off x="5124903" y="627792"/>
            <a:ext cx="2458720" cy="39116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NUESTRA MISIÓN</a:t>
            </a:r>
            <a:endParaRPr 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252" name="Shape 2252"/>
        <p:cNvGrpSpPr/>
        <p:nvPr/>
      </p:nvGrpSpPr>
      <p:grpSpPr>
        <a:xfrm>
          <a:off x="0" y="0"/>
          <a:ext cx="0" cy="0"/>
          <a:chOff x="0" y="0"/>
          <a:chExt cx="0" cy="0"/>
        </a:xfrm>
      </p:grpSpPr>
      <p:sp>
        <p:nvSpPr>
          <p:cNvPr id="2253" name="Google Shape;2253;g77f8161219_4_235"/>
          <p:cNvSpPr/>
          <p:nvPr/>
        </p:nvSpPr>
        <p:spPr>
          <a:xfrm>
            <a:off x="10083479" y="6298612"/>
            <a:ext cx="1368900" cy="4479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2254" name="Google Shape;2254;g77f8161219_4_235"/>
          <p:cNvGrpSpPr/>
          <p:nvPr/>
        </p:nvGrpSpPr>
        <p:grpSpPr>
          <a:xfrm>
            <a:off x="0" y="0"/>
            <a:ext cx="12192000" cy="6858000"/>
            <a:chOff x="0" y="0"/>
            <a:chExt cx="12192000" cy="6858000"/>
          </a:xfrm>
        </p:grpSpPr>
        <p:sp>
          <p:nvSpPr>
            <p:cNvPr id="2255" name="Google Shape;2255;g77f8161219_4_235"/>
            <p:cNvSpPr/>
            <p:nvPr/>
          </p:nvSpPr>
          <p:spPr>
            <a:xfrm>
              <a:off x="145540" y="155069"/>
              <a:ext cx="1621800" cy="7215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256" name="Google Shape;2256;g77f8161219_4_235"/>
            <p:cNvSpPr/>
            <p:nvPr/>
          </p:nvSpPr>
          <p:spPr>
            <a:xfrm>
              <a:off x="0" y="0"/>
              <a:ext cx="12192000" cy="6858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pic>
        <p:nvPicPr>
          <p:cNvPr id="2257" name="Google Shape;2257;g77f8161219_4_235"/>
          <p:cNvPicPr preferRelativeResize="0"/>
          <p:nvPr/>
        </p:nvPicPr>
        <p:blipFill rotWithShape="1">
          <a:blip r:embed="rId4"/>
          <a:srcRect l="1505" r="1369" b="2448"/>
          <a:stretch>
            <a:fillRect/>
          </a:stretch>
        </p:blipFill>
        <p:spPr>
          <a:xfrm>
            <a:off x="1145975" y="1335950"/>
            <a:ext cx="10459076" cy="4586650"/>
          </a:xfrm>
          <a:prstGeom prst="rect">
            <a:avLst/>
          </a:prstGeom>
          <a:noFill/>
          <a:ln w="9525" cap="flat" cmpd="sng">
            <a:solidFill>
              <a:srgbClr val="000000"/>
            </a:solidFill>
            <a:prstDash val="solid"/>
            <a:round/>
            <a:headEnd type="none" w="sm" len="sm"/>
            <a:tailEnd type="none" w="sm" len="sm"/>
          </a:ln>
        </p:spPr>
      </p:pic>
      <p:sp>
        <p:nvSpPr>
          <p:cNvPr id="2258" name="Google Shape;2258;g77f8161219_4_235"/>
          <p:cNvSpPr txBox="1"/>
          <p:nvPr/>
        </p:nvSpPr>
        <p:spPr>
          <a:xfrm>
            <a:off x="3787125" y="393925"/>
            <a:ext cx="5783700" cy="304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700" b="1">
                <a:solidFill>
                  <a:schemeClr val="dk1"/>
                </a:solidFill>
                <a:latin typeface="Century Gothic" panose="020B0502020202020204"/>
                <a:ea typeface="Century Gothic" panose="020B0502020202020204"/>
                <a:cs typeface="Century Gothic" panose="020B0502020202020204"/>
                <a:sym typeface="Century Gothic" panose="020B0502020202020204"/>
              </a:rPr>
              <a:t>Plan de Acción</a:t>
            </a:r>
            <a:endParaRPr sz="3700">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2262" name="Shape 2262"/>
        <p:cNvGrpSpPr/>
        <p:nvPr/>
      </p:nvGrpSpPr>
      <p:grpSpPr>
        <a:xfrm>
          <a:off x="0" y="0"/>
          <a:ext cx="0" cy="0"/>
          <a:chOff x="0" y="0"/>
          <a:chExt cx="0" cy="0"/>
        </a:xfrm>
      </p:grpSpPr>
      <p:sp>
        <p:nvSpPr>
          <p:cNvPr id="2263" name="Google Shape;2263;g7759b1282b_0_195"/>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aphicFrame>
        <p:nvGraphicFramePr>
          <p:cNvPr id="2264" name="Google Shape;2264;g7759b1282b_0_195"/>
          <p:cNvGraphicFramePr/>
          <p:nvPr/>
        </p:nvGraphicFramePr>
        <p:xfrm>
          <a:off x="1705500" y="355000"/>
          <a:ext cx="9266825" cy="6214100"/>
        </p:xfrm>
        <a:graphic>
          <a:graphicData uri="http://schemas.openxmlformats.org/drawingml/2006/table">
            <a:tbl>
              <a:tblPr>
                <a:noFill/>
                <a:tableStyleId>{476AB3A1-9185-4BFB-A65E-05969BC05D05}</a:tableStyleId>
              </a:tblPr>
              <a:tblGrid>
                <a:gridCol w="2185925"/>
                <a:gridCol w="2185925"/>
                <a:gridCol w="1726500"/>
                <a:gridCol w="3168475"/>
              </a:tblGrid>
              <a:tr h="1103500">
                <a:tc>
                  <a:txBody>
                    <a:bodyPr/>
                    <a:lstStyle/>
                    <a:p>
                      <a:pPr marL="0" lvl="0" indent="0" algn="ctr" rtl="0">
                        <a:spcBef>
                          <a:spcPts val="0"/>
                        </a:spcBef>
                        <a:spcAft>
                          <a:spcPts val="0"/>
                        </a:spcAft>
                        <a:buNone/>
                      </a:pPr>
                      <a:r>
                        <a:rPr lang="en-US" sz="1500" b="1"/>
                        <a:t>CIUDAD</a:t>
                      </a:r>
                      <a:endParaRPr sz="1500" b="1"/>
                    </a:p>
                  </a:txBody>
                  <a:tcPr marL="121900" marR="121900" marT="121900" marB="121900" anchor="ctr">
                    <a:solidFill>
                      <a:srgbClr val="F6B26B"/>
                    </a:solidFill>
                  </a:tcPr>
                </a:tc>
                <a:tc>
                  <a:txBody>
                    <a:bodyPr/>
                    <a:lstStyle/>
                    <a:p>
                      <a:pPr marL="0" lvl="0" indent="0" algn="ctr" rtl="0">
                        <a:spcBef>
                          <a:spcPts val="0"/>
                        </a:spcBef>
                        <a:spcAft>
                          <a:spcPts val="0"/>
                        </a:spcAft>
                        <a:buNone/>
                      </a:pPr>
                      <a:r>
                        <a:rPr lang="en-US" sz="1500" b="1"/>
                        <a:t>META TRIMESTRAL KW/HAB</a:t>
                      </a:r>
                      <a:endParaRPr sz="1500" b="1"/>
                    </a:p>
                    <a:p>
                      <a:pPr marL="0" lvl="0" indent="0" algn="l" rtl="0">
                        <a:spcBef>
                          <a:spcPts val="0"/>
                        </a:spcBef>
                        <a:spcAft>
                          <a:spcPts val="0"/>
                        </a:spcAft>
                        <a:buNone/>
                      </a:pPr>
                      <a:endParaRPr sz="1500" b="1"/>
                    </a:p>
                  </a:txBody>
                  <a:tcPr marL="121900" marR="121900" marT="121900" marB="121900" anchor="ctr">
                    <a:solidFill>
                      <a:srgbClr val="F6B26B"/>
                    </a:solidFill>
                  </a:tcPr>
                </a:tc>
                <a:tc>
                  <a:txBody>
                    <a:bodyPr/>
                    <a:lstStyle/>
                    <a:p>
                      <a:pPr marL="0" lvl="0" indent="0" algn="ctr" rtl="0">
                        <a:spcBef>
                          <a:spcPts val="0"/>
                        </a:spcBef>
                        <a:spcAft>
                          <a:spcPts val="0"/>
                        </a:spcAft>
                        <a:buNone/>
                      </a:pPr>
                      <a:r>
                        <a:rPr lang="en-US" sz="1500" b="1"/>
                        <a:t>RESULTADO TRIMESTRAL KW/HAB</a:t>
                      </a:r>
                      <a:endParaRPr sz="1500" b="1"/>
                    </a:p>
                  </a:txBody>
                  <a:tcPr marL="121900" marR="121900" marT="121900" marB="121900" anchor="ctr">
                    <a:solidFill>
                      <a:srgbClr val="F6B26B"/>
                    </a:solidFill>
                  </a:tcPr>
                </a:tc>
                <a:tc>
                  <a:txBody>
                    <a:bodyPr/>
                    <a:lstStyle/>
                    <a:p>
                      <a:pPr marL="0" lvl="0" indent="0" algn="ctr" rtl="0">
                        <a:spcBef>
                          <a:spcPts val="0"/>
                        </a:spcBef>
                        <a:spcAft>
                          <a:spcPts val="0"/>
                        </a:spcAft>
                        <a:buNone/>
                      </a:pPr>
                      <a:r>
                        <a:rPr lang="en-US" sz="1500" b="1"/>
                        <a:t>META ANUAL DE AHORRO KW/HAB/AÑO</a:t>
                      </a:r>
                      <a:endParaRPr sz="1500" b="1"/>
                    </a:p>
                  </a:txBody>
                  <a:tcPr marL="121900" marR="121900" marT="121900" marB="121900" anchor="ctr">
                    <a:lnB w="9525" cap="flat" cmpd="sng">
                      <a:solidFill>
                        <a:srgbClr val="9E9E9E"/>
                      </a:solidFill>
                      <a:prstDash val="solid"/>
                      <a:round/>
                      <a:headEnd type="none" w="sm" len="sm"/>
                      <a:tailEnd type="none" w="sm" len="sm"/>
                    </a:lnB>
                    <a:solidFill>
                      <a:srgbClr val="B7B7B7"/>
                    </a:solidFill>
                  </a:tcPr>
                </a:tc>
              </a:tr>
              <a:tr h="464600">
                <a:tc>
                  <a:txBody>
                    <a:bodyPr/>
                    <a:lstStyle/>
                    <a:p>
                      <a:pPr marL="0" lvl="0" indent="0" algn="l" rtl="0">
                        <a:spcBef>
                          <a:spcPts val="0"/>
                        </a:spcBef>
                        <a:spcAft>
                          <a:spcPts val="0"/>
                        </a:spcAft>
                        <a:buNone/>
                      </a:pPr>
                      <a:r>
                        <a:rPr lang="en-US" sz="1600"/>
                        <a:t>Bogotá</a:t>
                      </a:r>
                      <a:endParaRPr sz="1600"/>
                    </a:p>
                  </a:txBody>
                  <a:tcPr marL="121900" marR="121900" marT="121900" marB="121900">
                    <a:solidFill>
                      <a:srgbClr val="FCE5CD"/>
                    </a:solidFill>
                  </a:tcPr>
                </a:tc>
                <a:tc>
                  <a:txBody>
                    <a:bodyPr/>
                    <a:lstStyle/>
                    <a:p>
                      <a:pPr marL="0" lvl="0" indent="0" algn="ctr" rtl="0">
                        <a:spcBef>
                          <a:spcPts val="0"/>
                        </a:spcBef>
                        <a:spcAft>
                          <a:spcPts val="0"/>
                        </a:spcAft>
                        <a:buNone/>
                      </a:pPr>
                      <a:r>
                        <a:rPr lang="en-US" sz="1600"/>
                        <a:t>111,3</a:t>
                      </a:r>
                      <a:endParaRPr sz="1600"/>
                    </a:p>
                  </a:txBody>
                  <a:tcPr marL="121900" marR="121900" marT="121900" marB="121900" anchor="ctr">
                    <a:solidFill>
                      <a:srgbClr val="FCE5CD"/>
                    </a:solidFill>
                  </a:tcPr>
                </a:tc>
                <a:tc>
                  <a:txBody>
                    <a:bodyPr/>
                    <a:lstStyle/>
                    <a:p>
                      <a:pPr marL="0" lvl="0" indent="0" algn="ctr" rtl="0">
                        <a:spcBef>
                          <a:spcPts val="0"/>
                        </a:spcBef>
                        <a:spcAft>
                          <a:spcPts val="0"/>
                        </a:spcAft>
                        <a:buNone/>
                      </a:pPr>
                      <a:r>
                        <a:rPr lang="en-US" sz="1600"/>
                        <a:t>110,8</a:t>
                      </a:r>
                      <a:endParaRPr sz="1600"/>
                    </a:p>
                  </a:txBody>
                  <a:tcPr marL="121900" marR="121900" marT="121900" marB="121900" anchor="ctr">
                    <a:solidFill>
                      <a:srgbClr val="FCE5CD"/>
                    </a:solidFill>
                  </a:tcPr>
                </a:tc>
                <a:tc>
                  <a:txBody>
                    <a:bodyPr/>
                    <a:lstStyle/>
                    <a:p>
                      <a:pPr marL="0" marR="0" lvl="0" indent="0" algn="l" rtl="0">
                        <a:lnSpc>
                          <a:spcPct val="100000"/>
                        </a:lnSpc>
                        <a:spcBef>
                          <a:spcPts val="0"/>
                        </a:spcBef>
                        <a:spcAft>
                          <a:spcPts val="0"/>
                        </a:spcAft>
                        <a:buNone/>
                      </a:pPr>
                      <a:r>
                        <a:rPr lang="en-US" sz="1600"/>
                        <a:t>Consumo </a:t>
                      </a:r>
                      <a:r>
                        <a:rPr lang="en-US" sz="1600" u="sng"/>
                        <a:t>&lt;</a:t>
                      </a:r>
                      <a:r>
                        <a:rPr lang="en-US" sz="1600"/>
                        <a:t>445 KW hab/año</a:t>
                      </a:r>
                      <a:endParaRPr sz="1600"/>
                    </a:p>
                  </a:txBody>
                  <a:tcPr marL="121900" marR="121900" marT="121900" marB="121900" anchor="ctr">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B7B7B7"/>
                    </a:solidFill>
                  </a:tcPr>
                </a:tc>
              </a:tr>
              <a:tr h="464600">
                <a:tc>
                  <a:txBody>
                    <a:bodyPr/>
                    <a:lstStyle/>
                    <a:p>
                      <a:pPr marL="0" lvl="0" indent="0" algn="l" rtl="0">
                        <a:spcBef>
                          <a:spcPts val="0"/>
                        </a:spcBef>
                        <a:spcAft>
                          <a:spcPts val="0"/>
                        </a:spcAft>
                        <a:buNone/>
                      </a:pPr>
                      <a:r>
                        <a:rPr lang="en-US" sz="1600"/>
                        <a:t>Barranquilla</a:t>
                      </a:r>
                      <a:endParaRPr sz="1600"/>
                    </a:p>
                  </a:txBody>
                  <a:tcPr marL="121900" marR="121900" marT="121900" marB="121900">
                    <a:solidFill>
                      <a:srgbClr val="FCE5CD"/>
                    </a:solidFill>
                  </a:tcPr>
                </a:tc>
                <a:tc>
                  <a:txBody>
                    <a:bodyPr/>
                    <a:lstStyle/>
                    <a:p>
                      <a:pPr marL="0" lvl="0" indent="0" algn="ctr" rtl="0">
                        <a:spcBef>
                          <a:spcPts val="0"/>
                        </a:spcBef>
                        <a:spcAft>
                          <a:spcPts val="0"/>
                        </a:spcAft>
                        <a:buNone/>
                      </a:pPr>
                      <a:r>
                        <a:rPr lang="en-US" sz="1600"/>
                        <a:t>466,0</a:t>
                      </a:r>
                      <a:endParaRPr sz="1600"/>
                    </a:p>
                  </a:txBody>
                  <a:tcPr marL="121900" marR="121900" marT="121900" marB="121900" anchor="ctr">
                    <a:solidFill>
                      <a:srgbClr val="FCE5CD"/>
                    </a:solidFill>
                  </a:tcPr>
                </a:tc>
                <a:tc>
                  <a:txBody>
                    <a:bodyPr/>
                    <a:lstStyle/>
                    <a:p>
                      <a:pPr marL="0" lvl="0" indent="0" algn="ctr" rtl="0">
                        <a:spcBef>
                          <a:spcPts val="0"/>
                        </a:spcBef>
                        <a:spcAft>
                          <a:spcPts val="0"/>
                        </a:spcAft>
                        <a:buNone/>
                      </a:pPr>
                      <a:r>
                        <a:rPr lang="en-US" sz="1600"/>
                        <a:t>374,3</a:t>
                      </a:r>
                      <a:endParaRPr sz="1600"/>
                    </a:p>
                  </a:txBody>
                  <a:tcPr marL="121900" marR="121900" marT="121900" marB="121900" anchor="ctr">
                    <a:solidFill>
                      <a:srgbClr val="FCE5CD"/>
                    </a:solidFill>
                  </a:tcPr>
                </a:tc>
                <a:tc>
                  <a:txBody>
                    <a:bodyPr/>
                    <a:lstStyle/>
                    <a:p>
                      <a:pPr marL="0" lvl="0" indent="0" algn="ctr" rtl="0">
                        <a:spcBef>
                          <a:spcPts val="0"/>
                        </a:spcBef>
                        <a:spcAft>
                          <a:spcPts val="0"/>
                        </a:spcAft>
                        <a:buNone/>
                      </a:pPr>
                      <a:r>
                        <a:rPr lang="en-US" sz="1600"/>
                        <a:t>Consumo actual </a:t>
                      </a:r>
                      <a:r>
                        <a:rPr lang="en-US" sz="1600">
                          <a:solidFill>
                            <a:schemeClr val="dk1"/>
                          </a:solidFill>
                        </a:rPr>
                        <a:t>7%</a:t>
                      </a:r>
                      <a:r>
                        <a:rPr lang="en-US" sz="1600"/>
                        <a:t>≤</a:t>
                      </a:r>
                      <a:endParaRPr sz="1600"/>
                    </a:p>
                  </a:txBody>
                  <a:tcPr marL="121900" marR="121900" marT="121900" marB="121900" anchor="ctr">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B7B7B7"/>
                    </a:solidFill>
                  </a:tcPr>
                </a:tc>
              </a:tr>
              <a:tr h="464600">
                <a:tc>
                  <a:txBody>
                    <a:bodyPr/>
                    <a:lstStyle/>
                    <a:p>
                      <a:pPr marL="0" lvl="0" indent="0" algn="l" rtl="0">
                        <a:spcBef>
                          <a:spcPts val="0"/>
                        </a:spcBef>
                        <a:spcAft>
                          <a:spcPts val="0"/>
                        </a:spcAft>
                        <a:buNone/>
                      </a:pPr>
                      <a:r>
                        <a:rPr lang="en-US" sz="1600"/>
                        <a:t>Bucaramanga</a:t>
                      </a:r>
                      <a:endParaRPr sz="1600"/>
                    </a:p>
                  </a:txBody>
                  <a:tcPr marL="121900" marR="121900" marT="121900" marB="121900">
                    <a:solidFill>
                      <a:srgbClr val="FCE5CD"/>
                    </a:solidFill>
                  </a:tcPr>
                </a:tc>
                <a:tc>
                  <a:txBody>
                    <a:bodyPr/>
                    <a:lstStyle/>
                    <a:p>
                      <a:pPr marL="0" lvl="0" indent="0" algn="ctr" rtl="0">
                        <a:spcBef>
                          <a:spcPts val="0"/>
                        </a:spcBef>
                        <a:spcAft>
                          <a:spcPts val="0"/>
                        </a:spcAft>
                        <a:buNone/>
                      </a:pPr>
                      <a:r>
                        <a:rPr lang="en-US" sz="1600"/>
                        <a:t>204,1</a:t>
                      </a:r>
                      <a:endParaRPr sz="1600"/>
                    </a:p>
                  </a:txBody>
                  <a:tcPr marL="121900" marR="121900" marT="121900" marB="121900" anchor="ctr">
                    <a:solidFill>
                      <a:srgbClr val="FCE5CD"/>
                    </a:solidFill>
                  </a:tcPr>
                </a:tc>
                <a:tc>
                  <a:txBody>
                    <a:bodyPr/>
                    <a:lstStyle/>
                    <a:p>
                      <a:pPr marL="0" lvl="0" indent="0" algn="ctr" rtl="0">
                        <a:spcBef>
                          <a:spcPts val="0"/>
                        </a:spcBef>
                        <a:spcAft>
                          <a:spcPts val="0"/>
                        </a:spcAft>
                        <a:buNone/>
                      </a:pPr>
                      <a:r>
                        <a:rPr lang="en-US" sz="1600"/>
                        <a:t>199,4</a:t>
                      </a:r>
                      <a:endParaRPr sz="1600"/>
                    </a:p>
                  </a:txBody>
                  <a:tcPr marL="121900" marR="121900" marT="121900" marB="121900" anchor="ctr">
                    <a:solidFill>
                      <a:srgbClr val="FCE5CD"/>
                    </a:solidFill>
                  </a:tcPr>
                </a:tc>
                <a:tc>
                  <a:txBody>
                    <a:bodyPr/>
                    <a:lstStyle/>
                    <a:p>
                      <a:pPr marL="0" lvl="0" indent="0" algn="ctr" rtl="0">
                        <a:spcBef>
                          <a:spcPts val="0"/>
                        </a:spcBef>
                        <a:spcAft>
                          <a:spcPts val="0"/>
                        </a:spcAft>
                        <a:buClr>
                          <a:schemeClr val="dk1"/>
                        </a:buClr>
                        <a:buSzPts val="1500"/>
                        <a:buFont typeface="Arial" panose="020B0604020202020204"/>
                        <a:buNone/>
                      </a:pPr>
                      <a:r>
                        <a:rPr lang="en-US" sz="1600">
                          <a:solidFill>
                            <a:schemeClr val="dk1"/>
                          </a:solidFill>
                        </a:rPr>
                        <a:t>Consumo actual 1%≤</a:t>
                      </a:r>
                      <a:endParaRPr sz="1600"/>
                    </a:p>
                  </a:txBody>
                  <a:tcPr marL="121900" marR="121900" marT="121900" marB="121900" anchor="ctr">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B7B7B7"/>
                    </a:solidFill>
                  </a:tcPr>
                </a:tc>
              </a:tr>
              <a:tr h="464600">
                <a:tc>
                  <a:txBody>
                    <a:bodyPr/>
                    <a:lstStyle/>
                    <a:p>
                      <a:pPr marL="0" lvl="0" indent="0" algn="l" rtl="0">
                        <a:spcBef>
                          <a:spcPts val="0"/>
                        </a:spcBef>
                        <a:spcAft>
                          <a:spcPts val="0"/>
                        </a:spcAft>
                        <a:buNone/>
                      </a:pPr>
                      <a:r>
                        <a:rPr lang="en-US" sz="1600"/>
                        <a:t>Cali</a:t>
                      </a:r>
                      <a:endParaRPr sz="1600"/>
                    </a:p>
                  </a:txBody>
                  <a:tcPr marL="121900" marR="121900" marT="121900" marB="121900">
                    <a:solidFill>
                      <a:srgbClr val="FCE5CD"/>
                    </a:solidFill>
                  </a:tcPr>
                </a:tc>
                <a:tc>
                  <a:txBody>
                    <a:bodyPr/>
                    <a:lstStyle/>
                    <a:p>
                      <a:pPr marL="0" lvl="0" indent="0" algn="ctr" rtl="0">
                        <a:spcBef>
                          <a:spcPts val="0"/>
                        </a:spcBef>
                        <a:spcAft>
                          <a:spcPts val="0"/>
                        </a:spcAft>
                        <a:buNone/>
                      </a:pPr>
                      <a:r>
                        <a:rPr lang="en-US" sz="1600"/>
                        <a:t>367,0</a:t>
                      </a:r>
                      <a:endParaRPr sz="1600"/>
                    </a:p>
                  </a:txBody>
                  <a:tcPr marL="121900" marR="121900" marT="121900" marB="121900" anchor="ctr">
                    <a:solidFill>
                      <a:srgbClr val="FCE5CD"/>
                    </a:solidFill>
                  </a:tcPr>
                </a:tc>
                <a:tc>
                  <a:txBody>
                    <a:bodyPr/>
                    <a:lstStyle/>
                    <a:p>
                      <a:pPr marL="0" lvl="0" indent="0" algn="ctr" rtl="0">
                        <a:spcBef>
                          <a:spcPts val="0"/>
                        </a:spcBef>
                        <a:spcAft>
                          <a:spcPts val="0"/>
                        </a:spcAft>
                        <a:buNone/>
                      </a:pPr>
                      <a:r>
                        <a:rPr lang="en-US" sz="1600"/>
                        <a:t>433,3</a:t>
                      </a:r>
                      <a:endParaRPr sz="1600"/>
                    </a:p>
                  </a:txBody>
                  <a:tcPr marL="121900" marR="121900" marT="121900" marB="121900" anchor="ctr">
                    <a:solidFill>
                      <a:srgbClr val="FCE5CD"/>
                    </a:solidFill>
                  </a:tcPr>
                </a:tc>
                <a:tc>
                  <a:txBody>
                    <a:bodyPr/>
                    <a:lstStyle/>
                    <a:p>
                      <a:pPr marL="0" lvl="0" indent="0" algn="ctr" rtl="0">
                        <a:spcBef>
                          <a:spcPts val="0"/>
                        </a:spcBef>
                        <a:spcAft>
                          <a:spcPts val="0"/>
                        </a:spcAft>
                        <a:buClr>
                          <a:schemeClr val="dk1"/>
                        </a:buClr>
                        <a:buSzPts val="1500"/>
                        <a:buFont typeface="Arial" panose="020B0604020202020204"/>
                        <a:buNone/>
                      </a:pPr>
                      <a:r>
                        <a:rPr lang="en-US" sz="1600">
                          <a:solidFill>
                            <a:schemeClr val="dk1"/>
                          </a:solidFill>
                        </a:rPr>
                        <a:t>Consumo actual 1%≤</a:t>
                      </a:r>
                      <a:endParaRPr sz="1600"/>
                    </a:p>
                  </a:txBody>
                  <a:tcPr marL="121900" marR="121900" marT="121900" marB="121900" anchor="ctr">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B7B7B7"/>
                    </a:solidFill>
                  </a:tcPr>
                </a:tc>
              </a:tr>
              <a:tr h="464600">
                <a:tc>
                  <a:txBody>
                    <a:bodyPr/>
                    <a:lstStyle/>
                    <a:p>
                      <a:pPr marL="0" lvl="0" indent="0" algn="l" rtl="0">
                        <a:spcBef>
                          <a:spcPts val="0"/>
                        </a:spcBef>
                        <a:spcAft>
                          <a:spcPts val="0"/>
                        </a:spcAft>
                        <a:buNone/>
                      </a:pPr>
                      <a:r>
                        <a:rPr lang="en-US" sz="1600"/>
                        <a:t>Cartagena</a:t>
                      </a:r>
                      <a:endParaRPr sz="1600"/>
                    </a:p>
                  </a:txBody>
                  <a:tcPr marL="121900" marR="121900" marT="121900" marB="121900">
                    <a:solidFill>
                      <a:srgbClr val="FCE5CD"/>
                    </a:solidFill>
                  </a:tcPr>
                </a:tc>
                <a:tc>
                  <a:txBody>
                    <a:bodyPr/>
                    <a:lstStyle/>
                    <a:p>
                      <a:pPr marL="0" lvl="0" indent="0" algn="ctr" rtl="0">
                        <a:spcBef>
                          <a:spcPts val="0"/>
                        </a:spcBef>
                        <a:spcAft>
                          <a:spcPts val="0"/>
                        </a:spcAft>
                        <a:buNone/>
                      </a:pPr>
                      <a:r>
                        <a:rPr lang="en-US" sz="1600"/>
                        <a:t>286,8</a:t>
                      </a:r>
                      <a:endParaRPr sz="1600"/>
                    </a:p>
                  </a:txBody>
                  <a:tcPr marL="121900" marR="121900" marT="121900" marB="121900" anchor="ctr">
                    <a:solidFill>
                      <a:srgbClr val="FCE5CD"/>
                    </a:solidFill>
                  </a:tcPr>
                </a:tc>
                <a:tc>
                  <a:txBody>
                    <a:bodyPr/>
                    <a:lstStyle/>
                    <a:p>
                      <a:pPr marL="0" lvl="0" indent="0" algn="ctr" rtl="0">
                        <a:spcBef>
                          <a:spcPts val="0"/>
                        </a:spcBef>
                        <a:spcAft>
                          <a:spcPts val="0"/>
                        </a:spcAft>
                        <a:buNone/>
                      </a:pPr>
                      <a:r>
                        <a:rPr lang="en-US" sz="1600"/>
                        <a:t>122,1</a:t>
                      </a:r>
                      <a:endParaRPr sz="1600"/>
                    </a:p>
                  </a:txBody>
                  <a:tcPr marL="121900" marR="121900" marT="121900" marB="121900" anchor="ctr">
                    <a:lnB w="9525" cap="flat" cmpd="sng">
                      <a:solidFill>
                        <a:srgbClr val="A4C2F4"/>
                      </a:solidFill>
                      <a:prstDash val="solid"/>
                      <a:round/>
                      <a:headEnd type="none" w="sm" len="sm"/>
                      <a:tailEnd type="none" w="sm" len="sm"/>
                    </a:lnB>
                    <a:solidFill>
                      <a:srgbClr val="FCE5CD"/>
                    </a:solidFill>
                  </a:tcPr>
                </a:tc>
                <a:tc>
                  <a:txBody>
                    <a:bodyPr/>
                    <a:lstStyle/>
                    <a:p>
                      <a:pPr marL="0" lvl="0" indent="0" algn="ctr" rtl="0">
                        <a:spcBef>
                          <a:spcPts val="0"/>
                        </a:spcBef>
                        <a:spcAft>
                          <a:spcPts val="0"/>
                        </a:spcAft>
                        <a:buClr>
                          <a:schemeClr val="dk1"/>
                        </a:buClr>
                        <a:buSzPts val="1500"/>
                        <a:buFont typeface="Arial" panose="020B0604020202020204"/>
                        <a:buNone/>
                      </a:pPr>
                      <a:r>
                        <a:rPr lang="en-US" sz="1600">
                          <a:solidFill>
                            <a:schemeClr val="dk1"/>
                          </a:solidFill>
                        </a:rPr>
                        <a:t>Consumo actual 1%≤</a:t>
                      </a:r>
                      <a:endParaRPr sz="1600">
                        <a:solidFill>
                          <a:schemeClr val="dk1"/>
                        </a:solidFill>
                      </a:endParaRPr>
                    </a:p>
                  </a:txBody>
                  <a:tcPr marL="121900" marR="121900" marT="121900" marB="121900" anchor="ctr">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B7B7B7"/>
                    </a:solidFill>
                  </a:tcPr>
                </a:tc>
              </a:tr>
              <a:tr h="464600">
                <a:tc>
                  <a:txBody>
                    <a:bodyPr/>
                    <a:lstStyle/>
                    <a:p>
                      <a:pPr marL="0" lvl="0" indent="0" algn="l" rtl="0">
                        <a:spcBef>
                          <a:spcPts val="0"/>
                        </a:spcBef>
                        <a:spcAft>
                          <a:spcPts val="0"/>
                        </a:spcAft>
                        <a:buNone/>
                      </a:pPr>
                      <a:r>
                        <a:rPr lang="en-US" sz="1600"/>
                        <a:t>Girardot</a:t>
                      </a:r>
                      <a:endParaRPr sz="1600"/>
                    </a:p>
                  </a:txBody>
                  <a:tcPr marL="121900" marR="121900" marT="121900" marB="121900">
                    <a:solidFill>
                      <a:srgbClr val="FCE5CD"/>
                    </a:solidFill>
                  </a:tcPr>
                </a:tc>
                <a:tc>
                  <a:txBody>
                    <a:bodyPr/>
                    <a:lstStyle/>
                    <a:p>
                      <a:pPr marL="0" lvl="0" indent="0" algn="ctr" rtl="0">
                        <a:spcBef>
                          <a:spcPts val="0"/>
                        </a:spcBef>
                        <a:spcAft>
                          <a:spcPts val="0"/>
                        </a:spcAft>
                        <a:buNone/>
                      </a:pPr>
                      <a:r>
                        <a:rPr lang="en-US" sz="1600"/>
                        <a:t>325,9</a:t>
                      </a:r>
                      <a:endParaRPr sz="1600"/>
                    </a:p>
                  </a:txBody>
                  <a:tcPr marL="121900" marR="121900" marT="121900" marB="121900" anchor="ctr">
                    <a:lnR w="9525" cap="flat" cmpd="sng">
                      <a:solidFill>
                        <a:srgbClr val="A4C2F4"/>
                      </a:solidFill>
                      <a:prstDash val="solid"/>
                      <a:round/>
                      <a:headEnd type="none" w="sm" len="sm"/>
                      <a:tailEnd type="none" w="sm" len="sm"/>
                    </a:lnR>
                    <a:solidFill>
                      <a:srgbClr val="FCE5CD"/>
                    </a:solidFill>
                  </a:tcPr>
                </a:tc>
                <a:tc>
                  <a:txBody>
                    <a:bodyPr/>
                    <a:lstStyle/>
                    <a:p>
                      <a:pPr marL="0" lvl="0" indent="0" algn="ctr" rtl="0">
                        <a:spcBef>
                          <a:spcPts val="0"/>
                        </a:spcBef>
                        <a:spcAft>
                          <a:spcPts val="0"/>
                        </a:spcAft>
                        <a:buNone/>
                      </a:pPr>
                      <a:r>
                        <a:rPr lang="en-US" sz="1600"/>
                        <a:t>352,4</a:t>
                      </a:r>
                      <a:endParaRPr sz="1600"/>
                    </a:p>
                  </a:txBody>
                  <a:tcPr marL="121900" marR="121900" marT="121900" marB="121900" anchor="ctr">
                    <a:lnL w="9525" cap="flat" cmpd="sng">
                      <a:solidFill>
                        <a:srgbClr val="A4C2F4"/>
                      </a:solidFill>
                      <a:prstDash val="solid"/>
                      <a:round/>
                      <a:headEnd type="none" w="sm" len="sm"/>
                      <a:tailEnd type="none" w="sm" len="sm"/>
                    </a:lnL>
                    <a:lnR w="9525" cap="flat" cmpd="sng">
                      <a:solidFill>
                        <a:srgbClr val="A4C2F4"/>
                      </a:solidFill>
                      <a:prstDash val="solid"/>
                      <a:round/>
                      <a:headEnd type="none" w="sm" len="sm"/>
                      <a:tailEnd type="none" w="sm" len="sm"/>
                    </a:lnR>
                    <a:lnT w="9525" cap="flat" cmpd="sng">
                      <a:solidFill>
                        <a:srgbClr val="A4C2F4"/>
                      </a:solidFill>
                      <a:prstDash val="solid"/>
                      <a:round/>
                      <a:headEnd type="none" w="sm" len="sm"/>
                      <a:tailEnd type="none" w="sm" len="sm"/>
                    </a:lnT>
                    <a:lnB w="9525" cap="flat" cmpd="sng">
                      <a:solidFill>
                        <a:srgbClr val="A4C2F4"/>
                      </a:solidFill>
                      <a:prstDash val="solid"/>
                      <a:round/>
                      <a:headEnd type="none" w="sm" len="sm"/>
                      <a:tailEnd type="none" w="sm" len="sm"/>
                    </a:lnB>
                    <a:solidFill>
                      <a:srgbClr val="FCE5CD"/>
                    </a:solidFill>
                  </a:tcPr>
                </a:tc>
                <a:tc>
                  <a:txBody>
                    <a:bodyPr/>
                    <a:lstStyle/>
                    <a:p>
                      <a:pPr marL="0" lvl="0" indent="0" algn="ctr" rtl="0">
                        <a:spcBef>
                          <a:spcPts val="0"/>
                        </a:spcBef>
                        <a:spcAft>
                          <a:spcPts val="0"/>
                        </a:spcAft>
                        <a:buNone/>
                      </a:pPr>
                      <a:r>
                        <a:rPr lang="en-US" sz="1600">
                          <a:solidFill>
                            <a:schemeClr val="dk1"/>
                          </a:solidFill>
                        </a:rPr>
                        <a:t>Consumo actual 1%≤</a:t>
                      </a:r>
                      <a:endParaRPr sz="1600"/>
                    </a:p>
                  </a:txBody>
                  <a:tcPr marL="121900" marR="121900" marT="121900" marB="121900" anchor="ctr">
                    <a:lnL w="9525" cap="flat" cmpd="sng">
                      <a:solidFill>
                        <a:srgbClr val="A4C2F4"/>
                      </a:solidFill>
                      <a:prstDash val="solid"/>
                      <a:round/>
                      <a:headEnd type="none" w="sm" len="sm"/>
                      <a:tailEnd type="none" w="sm" len="sm"/>
                    </a:lnL>
                    <a:lnT w="9525" cap="flat" cmpd="sng">
                      <a:solidFill>
                        <a:srgbClr val="9E9E9E"/>
                      </a:solidFill>
                      <a:prstDash val="solid"/>
                      <a:round/>
                      <a:headEnd type="none" w="sm" len="sm"/>
                      <a:tailEnd type="none" w="sm" len="sm"/>
                    </a:lnT>
                    <a:solidFill>
                      <a:srgbClr val="B7B7B7"/>
                    </a:solidFill>
                  </a:tcPr>
                </a:tc>
              </a:tr>
              <a:tr h="464600">
                <a:tc>
                  <a:txBody>
                    <a:bodyPr/>
                    <a:lstStyle/>
                    <a:p>
                      <a:pPr marL="0" lvl="0" indent="0" algn="l" rtl="0">
                        <a:spcBef>
                          <a:spcPts val="0"/>
                        </a:spcBef>
                        <a:spcAft>
                          <a:spcPts val="0"/>
                        </a:spcAft>
                        <a:buNone/>
                      </a:pPr>
                      <a:r>
                        <a:rPr lang="en-US" sz="1600"/>
                        <a:t>Medellín</a:t>
                      </a:r>
                      <a:endParaRPr sz="1600"/>
                    </a:p>
                  </a:txBody>
                  <a:tcPr marL="121900" marR="121900" marT="121900" marB="121900">
                    <a:solidFill>
                      <a:srgbClr val="FCE5CD"/>
                    </a:solidFill>
                  </a:tcPr>
                </a:tc>
                <a:tc>
                  <a:txBody>
                    <a:bodyPr/>
                    <a:lstStyle/>
                    <a:p>
                      <a:pPr marL="0" lvl="0" indent="0" algn="ctr" rtl="0">
                        <a:spcBef>
                          <a:spcPts val="0"/>
                        </a:spcBef>
                        <a:spcAft>
                          <a:spcPts val="0"/>
                        </a:spcAft>
                        <a:buNone/>
                      </a:pPr>
                      <a:r>
                        <a:rPr lang="en-US" sz="1600"/>
                        <a:t>219,2</a:t>
                      </a:r>
                      <a:endParaRPr sz="1600"/>
                    </a:p>
                  </a:txBody>
                  <a:tcPr marL="121900" marR="121900" marT="121900" marB="121900" anchor="ctr">
                    <a:lnR w="9525" cap="flat" cmpd="sng">
                      <a:solidFill>
                        <a:srgbClr val="A4C2F4"/>
                      </a:solidFill>
                      <a:prstDash val="solid"/>
                      <a:round/>
                      <a:headEnd type="none" w="sm" len="sm"/>
                      <a:tailEnd type="none" w="sm" len="sm"/>
                    </a:lnR>
                    <a:solidFill>
                      <a:srgbClr val="FCE5CD"/>
                    </a:solidFill>
                  </a:tcPr>
                </a:tc>
                <a:tc>
                  <a:txBody>
                    <a:bodyPr/>
                    <a:lstStyle/>
                    <a:p>
                      <a:pPr marL="0" lvl="0" indent="0" algn="l" rtl="0">
                        <a:spcBef>
                          <a:spcPts val="0"/>
                        </a:spcBef>
                        <a:spcAft>
                          <a:spcPts val="0"/>
                        </a:spcAft>
                        <a:buNone/>
                      </a:pPr>
                      <a:r>
                        <a:rPr lang="en-US" sz="1600"/>
                        <a:t>         243,3</a:t>
                      </a:r>
                      <a:endParaRPr sz="1600"/>
                    </a:p>
                  </a:txBody>
                  <a:tcPr marL="121900" marR="121900" marT="121900" marB="121900" anchor="ctr">
                    <a:lnL w="9525" cap="flat" cmpd="sng">
                      <a:solidFill>
                        <a:srgbClr val="A4C2F4"/>
                      </a:solidFill>
                      <a:prstDash val="solid"/>
                      <a:round/>
                      <a:headEnd type="none" w="sm" len="sm"/>
                      <a:tailEnd type="none" w="sm" len="sm"/>
                    </a:lnL>
                    <a:lnT w="9525" cap="flat" cmpd="sng">
                      <a:solidFill>
                        <a:srgbClr val="A4C2F4"/>
                      </a:solidFill>
                      <a:prstDash val="solid"/>
                      <a:round/>
                      <a:headEnd type="none" w="sm" len="sm"/>
                      <a:tailEnd type="none" w="sm" len="sm"/>
                    </a:lnT>
                    <a:lnB w="9525" cap="flat" cmpd="sng">
                      <a:solidFill>
                        <a:srgbClr val="A4C2F4"/>
                      </a:solidFill>
                      <a:prstDash val="solid"/>
                      <a:round/>
                      <a:headEnd type="none" w="sm" len="sm"/>
                      <a:tailEnd type="none" w="sm" len="sm"/>
                    </a:lnB>
                    <a:solidFill>
                      <a:srgbClr val="FCE5CD"/>
                    </a:solidFill>
                  </a:tcPr>
                </a:tc>
                <a:tc>
                  <a:txBody>
                    <a:bodyPr/>
                    <a:lstStyle/>
                    <a:p>
                      <a:pPr marL="0" lvl="0" indent="0" algn="ctr" rtl="0">
                        <a:spcBef>
                          <a:spcPts val="0"/>
                        </a:spcBef>
                        <a:spcAft>
                          <a:spcPts val="0"/>
                        </a:spcAft>
                        <a:buClr>
                          <a:schemeClr val="dk1"/>
                        </a:buClr>
                        <a:buSzPts val="1500"/>
                        <a:buFont typeface="Arial" panose="020B0604020202020204"/>
                        <a:buNone/>
                      </a:pPr>
                      <a:r>
                        <a:rPr lang="en-US" sz="1600">
                          <a:solidFill>
                            <a:schemeClr val="dk1"/>
                          </a:solidFill>
                        </a:rPr>
                        <a:t>Consumo actual 8%≤</a:t>
                      </a:r>
                      <a:endParaRPr sz="1600"/>
                    </a:p>
                  </a:txBody>
                  <a:tcPr marL="121900" marR="121900" marT="121900" marB="121900" anchor="ctr">
                    <a:solidFill>
                      <a:srgbClr val="B7B7B7"/>
                    </a:solidFill>
                  </a:tcPr>
                </a:tc>
              </a:tr>
              <a:tr h="464600">
                <a:tc>
                  <a:txBody>
                    <a:bodyPr/>
                    <a:lstStyle/>
                    <a:p>
                      <a:pPr marL="0" lvl="0" indent="0" algn="l" rtl="0">
                        <a:spcBef>
                          <a:spcPts val="0"/>
                        </a:spcBef>
                        <a:spcAft>
                          <a:spcPts val="0"/>
                        </a:spcAft>
                        <a:buNone/>
                      </a:pPr>
                      <a:r>
                        <a:rPr lang="en-US" sz="1600"/>
                        <a:t>Pereira*</a:t>
                      </a:r>
                      <a:endParaRPr sz="1600"/>
                    </a:p>
                  </a:txBody>
                  <a:tcPr marL="121900" marR="121900" marT="121900" marB="121900">
                    <a:solidFill>
                      <a:srgbClr val="FCE5CD"/>
                    </a:solidFill>
                  </a:tcPr>
                </a:tc>
                <a:tc>
                  <a:txBody>
                    <a:bodyPr/>
                    <a:lstStyle/>
                    <a:p>
                      <a:pPr marL="0" lvl="0" indent="0" algn="ctr" rtl="0">
                        <a:spcBef>
                          <a:spcPts val="0"/>
                        </a:spcBef>
                        <a:spcAft>
                          <a:spcPts val="0"/>
                        </a:spcAft>
                        <a:buNone/>
                      </a:pPr>
                      <a:r>
                        <a:rPr lang="en-US" sz="1600"/>
                        <a:t>N/A</a:t>
                      </a:r>
                      <a:endParaRPr sz="1600"/>
                    </a:p>
                  </a:txBody>
                  <a:tcPr marL="121900" marR="121900" marT="121900" marB="121900" anchor="ctr">
                    <a:lnR w="9525" cap="flat" cmpd="sng">
                      <a:solidFill>
                        <a:srgbClr val="A4C2F4"/>
                      </a:solidFill>
                      <a:prstDash val="solid"/>
                      <a:round/>
                      <a:headEnd type="none" w="sm" len="sm"/>
                      <a:tailEnd type="none" w="sm" len="sm"/>
                    </a:lnR>
                    <a:solidFill>
                      <a:srgbClr val="FCE5CD"/>
                    </a:solidFill>
                  </a:tcPr>
                </a:tc>
                <a:tc>
                  <a:txBody>
                    <a:bodyPr/>
                    <a:lstStyle/>
                    <a:p>
                      <a:pPr marL="0" lvl="0" indent="0" algn="l" rtl="0">
                        <a:spcBef>
                          <a:spcPts val="0"/>
                        </a:spcBef>
                        <a:spcAft>
                          <a:spcPts val="0"/>
                        </a:spcAft>
                        <a:buNone/>
                      </a:pPr>
                      <a:r>
                        <a:rPr lang="en-US" sz="1600"/>
                        <a:t>        143,7</a:t>
                      </a:r>
                      <a:endParaRPr sz="1600"/>
                    </a:p>
                  </a:txBody>
                  <a:tcPr marL="121900" marR="121900" marT="121900" marB="121900" anchor="ctr">
                    <a:lnL w="9525" cap="flat" cmpd="sng">
                      <a:solidFill>
                        <a:srgbClr val="A4C2F4"/>
                      </a:solidFill>
                      <a:prstDash val="solid"/>
                      <a:round/>
                      <a:headEnd type="none" w="sm" len="sm"/>
                      <a:tailEnd type="none" w="sm" len="sm"/>
                    </a:lnL>
                    <a:lnT w="9525" cap="flat" cmpd="sng">
                      <a:solidFill>
                        <a:srgbClr val="A4C2F4"/>
                      </a:solidFill>
                      <a:prstDash val="solid"/>
                      <a:round/>
                      <a:headEnd type="none" w="sm" len="sm"/>
                      <a:tailEnd type="none" w="sm" len="sm"/>
                    </a:lnT>
                    <a:lnB w="9525" cap="flat" cmpd="sng">
                      <a:solidFill>
                        <a:srgbClr val="A4C2F4"/>
                      </a:solidFill>
                      <a:prstDash val="solid"/>
                      <a:round/>
                      <a:headEnd type="none" w="sm" len="sm"/>
                      <a:tailEnd type="none" w="sm" len="sm"/>
                    </a:lnB>
                    <a:solidFill>
                      <a:srgbClr val="FCE5CD"/>
                    </a:solidFill>
                  </a:tcPr>
                </a:tc>
                <a:tc>
                  <a:txBody>
                    <a:bodyPr/>
                    <a:lstStyle/>
                    <a:p>
                      <a:pPr marL="0" lvl="0" indent="0" algn="ctr" rtl="0">
                        <a:spcBef>
                          <a:spcPts val="0"/>
                        </a:spcBef>
                        <a:spcAft>
                          <a:spcPts val="0"/>
                        </a:spcAft>
                        <a:buClr>
                          <a:schemeClr val="dk1"/>
                        </a:buClr>
                        <a:buSzPts val="1500"/>
                        <a:buFont typeface="Arial" panose="020B0604020202020204"/>
                        <a:buNone/>
                      </a:pPr>
                      <a:r>
                        <a:rPr lang="en-US" sz="1600">
                          <a:solidFill>
                            <a:schemeClr val="dk1"/>
                          </a:solidFill>
                        </a:rPr>
                        <a:t>Establecer línea base*</a:t>
                      </a:r>
                      <a:endParaRPr sz="1600"/>
                    </a:p>
                  </a:txBody>
                  <a:tcPr marL="121900" marR="121900" marT="121900" marB="121900" anchor="ctr">
                    <a:solidFill>
                      <a:srgbClr val="B7B7B7"/>
                    </a:solidFill>
                  </a:tcPr>
                </a:tc>
              </a:tr>
              <a:tr h="464600">
                <a:tc>
                  <a:txBody>
                    <a:bodyPr/>
                    <a:lstStyle/>
                    <a:p>
                      <a:pPr marL="0" lvl="0" indent="0" algn="l" rtl="0">
                        <a:spcBef>
                          <a:spcPts val="0"/>
                        </a:spcBef>
                        <a:spcAft>
                          <a:spcPts val="0"/>
                        </a:spcAft>
                        <a:buNone/>
                      </a:pPr>
                      <a:r>
                        <a:rPr lang="en-US" sz="1600"/>
                        <a:t>Tunja</a:t>
                      </a:r>
                      <a:endParaRPr sz="1600"/>
                    </a:p>
                  </a:txBody>
                  <a:tcPr marL="121900" marR="121900" marT="121900" marB="121900">
                    <a:solidFill>
                      <a:srgbClr val="FCE5CD"/>
                    </a:solidFill>
                  </a:tcPr>
                </a:tc>
                <a:tc>
                  <a:txBody>
                    <a:bodyPr/>
                    <a:lstStyle/>
                    <a:p>
                      <a:pPr marL="0" lvl="0" indent="0" algn="ctr" rtl="0">
                        <a:spcBef>
                          <a:spcPts val="0"/>
                        </a:spcBef>
                        <a:spcAft>
                          <a:spcPts val="0"/>
                        </a:spcAft>
                        <a:buNone/>
                      </a:pPr>
                      <a:r>
                        <a:rPr lang="en-US" sz="1600"/>
                        <a:t>204,4</a:t>
                      </a:r>
                      <a:endParaRPr sz="1600"/>
                    </a:p>
                  </a:txBody>
                  <a:tcPr marL="121900" marR="121900" marT="121900" marB="121900" anchor="ctr">
                    <a:lnR w="9525" cap="flat" cmpd="sng">
                      <a:solidFill>
                        <a:srgbClr val="A4C2F4"/>
                      </a:solidFill>
                      <a:prstDash val="solid"/>
                      <a:round/>
                      <a:headEnd type="none" w="sm" len="sm"/>
                      <a:tailEnd type="none" w="sm" len="sm"/>
                    </a:lnR>
                    <a:solidFill>
                      <a:srgbClr val="FCE5CD"/>
                    </a:solidFill>
                  </a:tcPr>
                </a:tc>
                <a:tc>
                  <a:txBody>
                    <a:bodyPr/>
                    <a:lstStyle/>
                    <a:p>
                      <a:pPr marL="0" lvl="0" indent="0" algn="ctr" rtl="0">
                        <a:spcBef>
                          <a:spcPts val="0"/>
                        </a:spcBef>
                        <a:spcAft>
                          <a:spcPts val="0"/>
                        </a:spcAft>
                        <a:buNone/>
                      </a:pPr>
                      <a:r>
                        <a:rPr lang="en-US" sz="1600"/>
                        <a:t>205,7</a:t>
                      </a:r>
                      <a:endParaRPr sz="1600"/>
                    </a:p>
                  </a:txBody>
                  <a:tcPr marL="121900" marR="121900" marT="121900" marB="121900" anchor="ctr">
                    <a:lnL w="9525" cap="flat" cmpd="sng">
                      <a:solidFill>
                        <a:srgbClr val="A4C2F4"/>
                      </a:solidFill>
                      <a:prstDash val="solid"/>
                      <a:round/>
                      <a:headEnd type="none" w="sm" len="sm"/>
                      <a:tailEnd type="none" w="sm" len="sm"/>
                    </a:lnL>
                    <a:lnT w="9525" cap="flat" cmpd="sng">
                      <a:solidFill>
                        <a:srgbClr val="A4C2F4"/>
                      </a:solidFill>
                      <a:prstDash val="solid"/>
                      <a:round/>
                      <a:headEnd type="none" w="sm" len="sm"/>
                      <a:tailEnd type="none" w="sm" len="sm"/>
                    </a:lnT>
                    <a:lnB w="9525" cap="flat" cmpd="sng">
                      <a:solidFill>
                        <a:srgbClr val="A4C2F4"/>
                      </a:solidFill>
                      <a:prstDash val="solid"/>
                      <a:round/>
                      <a:headEnd type="none" w="sm" len="sm"/>
                      <a:tailEnd type="none" w="sm" len="sm"/>
                    </a:lnB>
                    <a:solidFill>
                      <a:srgbClr val="FCE5CD"/>
                    </a:solidFill>
                  </a:tcPr>
                </a:tc>
                <a:tc>
                  <a:txBody>
                    <a:bodyPr/>
                    <a:lstStyle/>
                    <a:p>
                      <a:pPr marL="0" lvl="0" indent="0" algn="ctr" rtl="0">
                        <a:spcBef>
                          <a:spcPts val="0"/>
                        </a:spcBef>
                        <a:spcAft>
                          <a:spcPts val="0"/>
                        </a:spcAft>
                        <a:buClr>
                          <a:schemeClr val="dk1"/>
                        </a:buClr>
                        <a:buSzPts val="1500"/>
                        <a:buFont typeface="Arial" panose="020B0604020202020204"/>
                        <a:buNone/>
                      </a:pPr>
                      <a:r>
                        <a:rPr lang="en-US" sz="1600">
                          <a:solidFill>
                            <a:schemeClr val="dk1"/>
                          </a:solidFill>
                        </a:rPr>
                        <a:t>Consumo actual 7%≤</a:t>
                      </a:r>
                      <a:endParaRPr sz="1600"/>
                    </a:p>
                  </a:txBody>
                  <a:tcPr marL="121900" marR="121900" marT="121900" marB="121900" anchor="ctr">
                    <a:solidFill>
                      <a:srgbClr val="B7B7B7"/>
                    </a:solidFill>
                  </a:tcPr>
                </a:tc>
              </a:tr>
              <a:tr h="464600">
                <a:tc>
                  <a:txBody>
                    <a:bodyPr/>
                    <a:lstStyle/>
                    <a:p>
                      <a:pPr marL="0" lvl="0" indent="0" algn="l" rtl="0">
                        <a:spcBef>
                          <a:spcPts val="0"/>
                        </a:spcBef>
                        <a:spcAft>
                          <a:spcPts val="0"/>
                        </a:spcAft>
                        <a:buNone/>
                      </a:pPr>
                      <a:r>
                        <a:rPr lang="en-US" sz="1600"/>
                        <a:t>Villavicencio </a:t>
                      </a:r>
                      <a:endParaRPr sz="1600"/>
                    </a:p>
                  </a:txBody>
                  <a:tcPr marL="121900" marR="121900" marT="121900" marB="121900">
                    <a:solidFill>
                      <a:srgbClr val="FCE5CD"/>
                    </a:solidFill>
                  </a:tcPr>
                </a:tc>
                <a:tc>
                  <a:txBody>
                    <a:bodyPr/>
                    <a:lstStyle/>
                    <a:p>
                      <a:pPr marL="0" lvl="0" indent="0" algn="ctr" rtl="0">
                        <a:spcBef>
                          <a:spcPts val="0"/>
                        </a:spcBef>
                        <a:spcAft>
                          <a:spcPts val="0"/>
                        </a:spcAft>
                        <a:buNone/>
                      </a:pPr>
                      <a:r>
                        <a:rPr lang="en-US" sz="1600"/>
                        <a:t>97,4</a:t>
                      </a:r>
                      <a:endParaRPr sz="1600"/>
                    </a:p>
                  </a:txBody>
                  <a:tcPr marL="121900" marR="121900" marT="121900" marB="121900" anchor="ctr">
                    <a:lnR w="9525" cap="flat" cmpd="sng">
                      <a:solidFill>
                        <a:srgbClr val="A4C2F4"/>
                      </a:solidFill>
                      <a:prstDash val="solid"/>
                      <a:round/>
                      <a:headEnd type="none" w="sm" len="sm"/>
                      <a:tailEnd type="none" w="sm" len="sm"/>
                    </a:lnR>
                    <a:solidFill>
                      <a:srgbClr val="FCE5CD"/>
                    </a:solidFill>
                  </a:tcPr>
                </a:tc>
                <a:tc>
                  <a:txBody>
                    <a:bodyPr/>
                    <a:lstStyle/>
                    <a:p>
                      <a:pPr marL="0" lvl="0" indent="0" algn="ctr" rtl="0">
                        <a:spcBef>
                          <a:spcPts val="0"/>
                        </a:spcBef>
                        <a:spcAft>
                          <a:spcPts val="0"/>
                        </a:spcAft>
                        <a:buNone/>
                      </a:pPr>
                      <a:r>
                        <a:rPr lang="en-US" sz="1600"/>
                        <a:t>125,3</a:t>
                      </a:r>
                      <a:endParaRPr sz="1600"/>
                    </a:p>
                  </a:txBody>
                  <a:tcPr marL="121900" marR="121900" marT="121900" marB="121900" anchor="ctr">
                    <a:lnL w="9525" cap="flat" cmpd="sng">
                      <a:solidFill>
                        <a:srgbClr val="A4C2F4"/>
                      </a:solidFill>
                      <a:prstDash val="solid"/>
                      <a:round/>
                      <a:headEnd type="none" w="sm" len="sm"/>
                      <a:tailEnd type="none" w="sm" len="sm"/>
                    </a:lnL>
                    <a:lnT w="9525" cap="flat" cmpd="sng">
                      <a:solidFill>
                        <a:srgbClr val="A4C2F4"/>
                      </a:solidFill>
                      <a:prstDash val="solid"/>
                      <a:round/>
                      <a:headEnd type="none" w="sm" len="sm"/>
                      <a:tailEnd type="none" w="sm" len="sm"/>
                    </a:lnT>
                    <a:lnB w="9525" cap="flat" cmpd="sng">
                      <a:solidFill>
                        <a:srgbClr val="A4C2F4"/>
                      </a:solidFill>
                      <a:prstDash val="solid"/>
                      <a:round/>
                      <a:headEnd type="none" w="sm" len="sm"/>
                      <a:tailEnd type="none" w="sm" len="sm"/>
                    </a:lnB>
                    <a:solidFill>
                      <a:srgbClr val="FCE5CD"/>
                    </a:solidFill>
                  </a:tcPr>
                </a:tc>
                <a:tc>
                  <a:txBody>
                    <a:bodyPr/>
                    <a:lstStyle/>
                    <a:p>
                      <a:pPr marL="0" lvl="0" indent="0" algn="ctr" rtl="0">
                        <a:spcBef>
                          <a:spcPts val="0"/>
                        </a:spcBef>
                        <a:spcAft>
                          <a:spcPts val="0"/>
                        </a:spcAft>
                        <a:buClr>
                          <a:schemeClr val="dk1"/>
                        </a:buClr>
                        <a:buSzPts val="1500"/>
                        <a:buFont typeface="Arial" panose="020B0604020202020204"/>
                        <a:buNone/>
                      </a:pPr>
                      <a:r>
                        <a:rPr lang="en-US" sz="1600">
                          <a:solidFill>
                            <a:schemeClr val="dk1"/>
                          </a:solidFill>
                        </a:rPr>
                        <a:t>Consumo actual 1%≤</a:t>
                      </a:r>
                      <a:endParaRPr sz="1600"/>
                    </a:p>
                  </a:txBody>
                  <a:tcPr marL="121900" marR="121900" marT="121900" marB="121900" anchor="ctr">
                    <a:solidFill>
                      <a:srgbClr val="B7B7B7"/>
                    </a:solidFill>
                  </a:tcPr>
                </a:tc>
              </a:tr>
              <a:tr h="464600">
                <a:tc>
                  <a:txBody>
                    <a:bodyPr/>
                    <a:lstStyle/>
                    <a:p>
                      <a:pPr marL="0" lvl="0" indent="0" algn="l" rtl="0">
                        <a:spcBef>
                          <a:spcPts val="0"/>
                        </a:spcBef>
                        <a:spcAft>
                          <a:spcPts val="0"/>
                        </a:spcAft>
                        <a:buNone/>
                      </a:pPr>
                      <a:r>
                        <a:rPr lang="en-US" sz="1600"/>
                        <a:t>Albania</a:t>
                      </a:r>
                      <a:endParaRPr sz="1600"/>
                    </a:p>
                  </a:txBody>
                  <a:tcPr marL="121900" marR="121900" marT="121900" marB="121900">
                    <a:solidFill>
                      <a:srgbClr val="FCE5CD"/>
                    </a:solidFill>
                  </a:tcPr>
                </a:tc>
                <a:tc>
                  <a:txBody>
                    <a:bodyPr/>
                    <a:lstStyle/>
                    <a:p>
                      <a:pPr marL="0" lvl="0" indent="0" algn="ctr" rtl="0">
                        <a:spcBef>
                          <a:spcPts val="0"/>
                        </a:spcBef>
                        <a:spcAft>
                          <a:spcPts val="0"/>
                        </a:spcAft>
                        <a:buNone/>
                      </a:pPr>
                      <a:r>
                        <a:rPr lang="en-US" sz="1600"/>
                        <a:t>448,7</a:t>
                      </a:r>
                      <a:endParaRPr sz="1600"/>
                    </a:p>
                  </a:txBody>
                  <a:tcPr marL="121900" marR="121900" marT="121900" marB="121900" anchor="ctr">
                    <a:lnR w="9525" cap="flat" cmpd="sng">
                      <a:solidFill>
                        <a:srgbClr val="A4C2F4"/>
                      </a:solidFill>
                      <a:prstDash val="solid"/>
                      <a:round/>
                      <a:headEnd type="none" w="sm" len="sm"/>
                      <a:tailEnd type="none" w="sm" len="sm"/>
                    </a:lnR>
                    <a:solidFill>
                      <a:srgbClr val="FCE5CD"/>
                    </a:solidFill>
                  </a:tcPr>
                </a:tc>
                <a:tc>
                  <a:txBody>
                    <a:bodyPr/>
                    <a:lstStyle/>
                    <a:p>
                      <a:pPr marL="0" lvl="0" indent="0" algn="ctr" rtl="0">
                        <a:spcBef>
                          <a:spcPts val="0"/>
                        </a:spcBef>
                        <a:spcAft>
                          <a:spcPts val="0"/>
                        </a:spcAft>
                        <a:buNone/>
                      </a:pPr>
                      <a:r>
                        <a:rPr lang="en-US" sz="1600"/>
                        <a:t>350,7</a:t>
                      </a:r>
                      <a:endParaRPr sz="1600"/>
                    </a:p>
                  </a:txBody>
                  <a:tcPr marL="121900" marR="121900" marT="121900" marB="121900" anchor="ctr">
                    <a:lnL w="9525" cap="flat" cmpd="sng">
                      <a:solidFill>
                        <a:srgbClr val="A4C2F4"/>
                      </a:solidFill>
                      <a:prstDash val="solid"/>
                      <a:round/>
                      <a:headEnd type="none" w="sm" len="sm"/>
                      <a:tailEnd type="none" w="sm" len="sm"/>
                    </a:lnL>
                    <a:lnT w="9525" cap="flat" cmpd="sng">
                      <a:solidFill>
                        <a:srgbClr val="A4C2F4"/>
                      </a:solidFill>
                      <a:prstDash val="solid"/>
                      <a:round/>
                      <a:headEnd type="none" w="sm" len="sm"/>
                      <a:tailEnd type="none" w="sm" len="sm"/>
                    </a:lnT>
                    <a:lnB w="9525" cap="flat" cmpd="sng">
                      <a:solidFill>
                        <a:srgbClr val="A4C2F4"/>
                      </a:solidFill>
                      <a:prstDash val="solid"/>
                      <a:round/>
                      <a:headEnd type="none" w="sm" len="sm"/>
                      <a:tailEnd type="none" w="sm" len="sm"/>
                    </a:lnB>
                    <a:solidFill>
                      <a:srgbClr val="FCE5CD"/>
                    </a:solidFill>
                  </a:tcPr>
                </a:tc>
                <a:tc>
                  <a:txBody>
                    <a:bodyPr/>
                    <a:lstStyle/>
                    <a:p>
                      <a:pPr marL="0" lvl="0" indent="0" algn="ctr" rtl="0">
                        <a:spcBef>
                          <a:spcPts val="0"/>
                        </a:spcBef>
                        <a:spcAft>
                          <a:spcPts val="0"/>
                        </a:spcAft>
                        <a:buNone/>
                      </a:pPr>
                      <a:r>
                        <a:rPr lang="en-US" sz="1600">
                          <a:solidFill>
                            <a:schemeClr val="dk1"/>
                          </a:solidFill>
                        </a:rPr>
                        <a:t>Consumo 1.812,9</a:t>
                      </a:r>
                      <a:endParaRPr sz="1600">
                        <a:solidFill>
                          <a:schemeClr val="dk1"/>
                        </a:solidFill>
                      </a:endParaRPr>
                    </a:p>
                  </a:txBody>
                  <a:tcPr marL="121900" marR="121900" marT="121900" marB="121900" anchor="ctr">
                    <a:solidFill>
                      <a:srgbClr val="B7B7B7"/>
                    </a:solidFill>
                  </a:tcPr>
                </a:tc>
              </a:tr>
            </a:tbl>
          </a:graphicData>
        </a:graphic>
      </p:graphicFrame>
      <p:sp>
        <p:nvSpPr>
          <p:cNvPr id="2265" name="Google Shape;2265;g7759b1282b_0_195"/>
          <p:cNvSpPr txBox="1"/>
          <p:nvPr/>
        </p:nvSpPr>
        <p:spPr>
          <a:xfrm>
            <a:off x="166000" y="5332533"/>
            <a:ext cx="1400400" cy="1265700"/>
          </a:xfrm>
          <a:prstGeom prst="rect">
            <a:avLst/>
          </a:prstGeom>
          <a:noFill/>
          <a:ln w="9525" cap="flat" cmpd="sng">
            <a:solidFill>
              <a:srgbClr val="FF9900"/>
            </a:solidFill>
            <a:prstDash val="solid"/>
            <a:round/>
            <a:headEnd type="none" w="sm" len="sm"/>
            <a:tailEnd type="none" w="sm" len="sm"/>
          </a:ln>
        </p:spPr>
        <p:txBody>
          <a:bodyPr spcFirstLastPara="1" wrap="square" lIns="121900" tIns="121900" rIns="121900" bIns="121900" anchor="t" anchorCtr="0">
            <a:noAutofit/>
          </a:bodyPr>
          <a:lstStyle/>
          <a:p>
            <a:pPr marL="0" lvl="0" indent="0" algn="l" rtl="0">
              <a:spcBef>
                <a:spcPts val="0"/>
              </a:spcBef>
              <a:spcAft>
                <a:spcPts val="0"/>
              </a:spcAft>
              <a:buNone/>
            </a:pPr>
            <a:r>
              <a:rPr lang="en-US" sz="1900"/>
              <a:t>*Cambio de Sucursal </a:t>
            </a:r>
            <a:endParaRPr sz="1900"/>
          </a:p>
        </p:txBody>
      </p:sp>
      <p:pic>
        <p:nvPicPr>
          <p:cNvPr id="2266" name="Google Shape;2266;g7759b1282b_0_195"/>
          <p:cNvPicPr preferRelativeResize="0"/>
          <p:nvPr/>
        </p:nvPicPr>
        <p:blipFill rotWithShape="1">
          <a:blip r:embed="rId2"/>
          <a:srcRect l="35148" r="40226" b="29213"/>
          <a:stretch>
            <a:fillRect/>
          </a:stretch>
        </p:blipFill>
        <p:spPr>
          <a:xfrm>
            <a:off x="11150975" y="2755058"/>
            <a:ext cx="784967" cy="1806933"/>
          </a:xfrm>
          <a:prstGeom prst="rect">
            <a:avLst/>
          </a:prstGeom>
          <a:noFill/>
          <a:ln>
            <a:noFill/>
          </a:ln>
        </p:spPr>
      </p:pic>
      <p:pic>
        <p:nvPicPr>
          <p:cNvPr id="2267" name="Google Shape;2267;g7759b1282b_0_195"/>
          <p:cNvPicPr preferRelativeResize="0"/>
          <p:nvPr/>
        </p:nvPicPr>
        <p:blipFill rotWithShape="1">
          <a:blip r:embed="rId3"/>
          <a:srcRect l="10700" t="13215" r="11930" b="14094"/>
          <a:stretch>
            <a:fillRect/>
          </a:stretch>
        </p:blipFill>
        <p:spPr>
          <a:xfrm>
            <a:off x="6092800" y="6415733"/>
            <a:ext cx="431700" cy="417900"/>
          </a:xfrm>
          <a:prstGeom prst="ellipse">
            <a:avLst/>
          </a:prstGeom>
          <a:noFill/>
          <a:ln>
            <a:noFill/>
          </a:ln>
        </p:spPr>
      </p:pic>
      <p:pic>
        <p:nvPicPr>
          <p:cNvPr id="2268" name="Google Shape;2268;g7759b1282b_0_195"/>
          <p:cNvPicPr preferRelativeResize="0"/>
          <p:nvPr/>
        </p:nvPicPr>
        <p:blipFill rotWithShape="1">
          <a:blip r:embed="rId3"/>
          <a:srcRect l="10700" t="13215" r="11930" b="14094"/>
          <a:stretch>
            <a:fillRect/>
          </a:stretch>
        </p:blipFill>
        <p:spPr>
          <a:xfrm>
            <a:off x="6092800" y="2041167"/>
            <a:ext cx="431700" cy="417900"/>
          </a:xfrm>
          <a:prstGeom prst="ellipse">
            <a:avLst/>
          </a:prstGeom>
          <a:noFill/>
          <a:ln>
            <a:noFill/>
          </a:ln>
        </p:spPr>
      </p:pic>
      <p:pic>
        <p:nvPicPr>
          <p:cNvPr id="2269" name="Google Shape;2269;g7759b1282b_0_195"/>
          <p:cNvPicPr preferRelativeResize="0"/>
          <p:nvPr/>
        </p:nvPicPr>
        <p:blipFill rotWithShape="1">
          <a:blip r:embed="rId3"/>
          <a:srcRect l="10700" t="13215" r="11930" b="14094"/>
          <a:stretch>
            <a:fillRect/>
          </a:stretch>
        </p:blipFill>
        <p:spPr>
          <a:xfrm>
            <a:off x="6077367" y="2475250"/>
            <a:ext cx="431700" cy="417900"/>
          </a:xfrm>
          <a:prstGeom prst="ellipse">
            <a:avLst/>
          </a:prstGeom>
          <a:noFill/>
          <a:ln>
            <a:noFill/>
          </a:ln>
        </p:spPr>
      </p:pic>
      <p:pic>
        <p:nvPicPr>
          <p:cNvPr id="2270" name="Google Shape;2270;g7759b1282b_0_195"/>
          <p:cNvPicPr preferRelativeResize="0"/>
          <p:nvPr/>
        </p:nvPicPr>
        <p:blipFill rotWithShape="1">
          <a:blip r:embed="rId3"/>
          <a:srcRect l="10700" t="13215" r="11930" b="14094"/>
          <a:stretch>
            <a:fillRect/>
          </a:stretch>
        </p:blipFill>
        <p:spPr>
          <a:xfrm>
            <a:off x="6123133" y="1500933"/>
            <a:ext cx="431700" cy="417900"/>
          </a:xfrm>
          <a:prstGeom prst="ellipse">
            <a:avLst/>
          </a:prstGeom>
          <a:noFill/>
          <a:ln>
            <a:noFill/>
          </a:ln>
        </p:spPr>
      </p:pic>
      <p:pic>
        <p:nvPicPr>
          <p:cNvPr id="2271" name="Google Shape;2271;g7759b1282b_0_195"/>
          <p:cNvPicPr preferRelativeResize="0"/>
          <p:nvPr/>
        </p:nvPicPr>
        <p:blipFill rotWithShape="1">
          <a:blip r:embed="rId4"/>
          <a:srcRect/>
          <a:stretch>
            <a:fillRect/>
          </a:stretch>
        </p:blipFill>
        <p:spPr>
          <a:xfrm>
            <a:off x="6100400" y="5902933"/>
            <a:ext cx="416400" cy="409500"/>
          </a:xfrm>
          <a:prstGeom prst="ellipse">
            <a:avLst/>
          </a:prstGeom>
          <a:noFill/>
          <a:ln>
            <a:noFill/>
          </a:ln>
        </p:spPr>
      </p:pic>
      <p:pic>
        <p:nvPicPr>
          <p:cNvPr id="2272" name="Google Shape;2272;g7759b1282b_0_195"/>
          <p:cNvPicPr preferRelativeResize="0"/>
          <p:nvPr/>
        </p:nvPicPr>
        <p:blipFill rotWithShape="1">
          <a:blip r:embed="rId4"/>
          <a:srcRect/>
          <a:stretch>
            <a:fillRect/>
          </a:stretch>
        </p:blipFill>
        <p:spPr>
          <a:xfrm>
            <a:off x="6100400" y="5412933"/>
            <a:ext cx="416400" cy="409500"/>
          </a:xfrm>
          <a:prstGeom prst="ellipse">
            <a:avLst/>
          </a:prstGeom>
          <a:noFill/>
          <a:ln>
            <a:noFill/>
          </a:ln>
        </p:spPr>
      </p:pic>
      <p:pic>
        <p:nvPicPr>
          <p:cNvPr id="2273" name="Google Shape;2273;g7759b1282b_0_195"/>
          <p:cNvPicPr preferRelativeResize="0"/>
          <p:nvPr/>
        </p:nvPicPr>
        <p:blipFill rotWithShape="1">
          <a:blip r:embed="rId4"/>
          <a:srcRect/>
          <a:stretch>
            <a:fillRect/>
          </a:stretch>
        </p:blipFill>
        <p:spPr>
          <a:xfrm>
            <a:off x="6100400" y="4423933"/>
            <a:ext cx="416400" cy="409500"/>
          </a:xfrm>
          <a:prstGeom prst="ellipse">
            <a:avLst/>
          </a:prstGeom>
          <a:noFill/>
          <a:ln>
            <a:noFill/>
          </a:ln>
        </p:spPr>
      </p:pic>
      <p:pic>
        <p:nvPicPr>
          <p:cNvPr id="2274" name="Google Shape;2274;g7759b1282b_0_195"/>
          <p:cNvPicPr preferRelativeResize="0"/>
          <p:nvPr/>
        </p:nvPicPr>
        <p:blipFill rotWithShape="1">
          <a:blip r:embed="rId4"/>
          <a:srcRect/>
          <a:stretch>
            <a:fillRect/>
          </a:stretch>
        </p:blipFill>
        <p:spPr>
          <a:xfrm>
            <a:off x="6084967" y="3940967"/>
            <a:ext cx="416400" cy="409500"/>
          </a:xfrm>
          <a:prstGeom prst="ellipse">
            <a:avLst/>
          </a:prstGeom>
          <a:noFill/>
          <a:ln>
            <a:noFill/>
          </a:ln>
        </p:spPr>
      </p:pic>
      <p:pic>
        <p:nvPicPr>
          <p:cNvPr id="2275" name="Google Shape;2275;g7759b1282b_0_195"/>
          <p:cNvPicPr preferRelativeResize="0"/>
          <p:nvPr/>
        </p:nvPicPr>
        <p:blipFill rotWithShape="1">
          <a:blip r:embed="rId4"/>
          <a:srcRect/>
          <a:stretch>
            <a:fillRect/>
          </a:stretch>
        </p:blipFill>
        <p:spPr>
          <a:xfrm>
            <a:off x="6084967" y="2966633"/>
            <a:ext cx="416400" cy="409500"/>
          </a:xfrm>
          <a:prstGeom prst="ellipse">
            <a:avLst/>
          </a:prstGeom>
          <a:noFill/>
          <a:ln>
            <a:noFill/>
          </a:ln>
        </p:spPr>
      </p:pic>
      <p:pic>
        <p:nvPicPr>
          <p:cNvPr id="2276" name="Google Shape;2276;g7759b1282b_0_195"/>
          <p:cNvPicPr preferRelativeResize="0"/>
          <p:nvPr/>
        </p:nvPicPr>
        <p:blipFill rotWithShape="1">
          <a:blip r:embed="rId3"/>
          <a:srcRect l="10700" t="13215" r="11930" b="14094"/>
          <a:stretch>
            <a:fillRect/>
          </a:stretch>
        </p:blipFill>
        <p:spPr>
          <a:xfrm>
            <a:off x="6077367" y="3449583"/>
            <a:ext cx="431700" cy="417900"/>
          </a:xfrm>
          <a:prstGeom prst="ellipse">
            <a:avLst/>
          </a:prstGeom>
          <a:noFill/>
          <a:ln>
            <a:noFill/>
          </a:ln>
        </p:spPr>
      </p:pic>
      <p:sp>
        <p:nvSpPr>
          <p:cNvPr id="2277" name="Google Shape;2277;g7759b1282b_0_195"/>
          <p:cNvSpPr/>
          <p:nvPr/>
        </p:nvSpPr>
        <p:spPr>
          <a:xfrm>
            <a:off x="3272068" y="0"/>
            <a:ext cx="7632700" cy="556260"/>
          </a:xfrm>
          <a:custGeom>
            <a:avLst/>
            <a:gdLst/>
            <a:ahLst/>
            <a:cxnLst/>
            <a:rect l="l" t="t" r="r" b="b"/>
            <a:pathLst>
              <a:path w="7632700" h="556260" extrusionOk="0">
                <a:moveTo>
                  <a:pt x="7539910" y="556198"/>
                </a:moveTo>
                <a:lnTo>
                  <a:pt x="0" y="556198"/>
                </a:lnTo>
                <a:lnTo>
                  <a:pt x="24" y="92701"/>
                </a:lnTo>
                <a:lnTo>
                  <a:pt x="7309" y="56617"/>
                </a:lnTo>
                <a:lnTo>
                  <a:pt x="27174" y="27151"/>
                </a:lnTo>
                <a:lnTo>
                  <a:pt x="56640" y="7284"/>
                </a:lnTo>
                <a:lnTo>
                  <a:pt x="92724" y="0"/>
                </a:lnTo>
                <a:lnTo>
                  <a:pt x="7632634" y="0"/>
                </a:lnTo>
                <a:lnTo>
                  <a:pt x="7632609" y="463496"/>
                </a:lnTo>
                <a:lnTo>
                  <a:pt x="7605459" y="529046"/>
                </a:lnTo>
                <a:lnTo>
                  <a:pt x="7539910" y="55619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278" name="Google Shape;2278;g7759b1282b_0_195"/>
          <p:cNvSpPr txBox="1"/>
          <p:nvPr/>
        </p:nvSpPr>
        <p:spPr>
          <a:xfrm>
            <a:off x="3283573" y="62551"/>
            <a:ext cx="7503300" cy="452100"/>
          </a:xfrm>
          <a:prstGeom prst="rect">
            <a:avLst/>
          </a:prstGeom>
          <a:noFill/>
          <a:ln>
            <a:noFill/>
          </a:ln>
        </p:spPr>
        <p:txBody>
          <a:bodyPr spcFirstLastPara="1" wrap="square" lIns="0" tIns="12700" rIns="0" bIns="0" anchor="t" anchorCtr="0">
            <a:noAutofit/>
          </a:bodyPr>
          <a:lstStyle/>
          <a:p>
            <a:pPr marL="12700" lvl="0" indent="0" algn="l" rtl="0">
              <a:spcBef>
                <a:spcPts val="0"/>
              </a:spcBef>
              <a:spcAft>
                <a:spcPts val="0"/>
              </a:spcAft>
              <a:buNone/>
            </a:pPr>
            <a:r>
              <a:rPr lang="en-US" sz="2800" b="1">
                <a:solidFill>
                  <a:srgbClr val="FFFFFF"/>
                </a:solidFill>
                <a:latin typeface="Century Gothic" panose="020B0502020202020204"/>
                <a:ea typeface="Century Gothic" panose="020B0502020202020204"/>
                <a:cs typeface="Century Gothic" panose="020B0502020202020204"/>
                <a:sym typeface="Century Gothic" panose="020B0502020202020204"/>
              </a:rPr>
              <a:t>RESULTADOS DE INDICADORES AMBIENTALES</a:t>
            </a:r>
            <a:endParaRPr sz="2800" b="1">
              <a:solidFill>
                <a:srgbClr val="001F5F"/>
              </a:solidFill>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2282" name="Shape 2282"/>
        <p:cNvGrpSpPr/>
        <p:nvPr/>
      </p:nvGrpSpPr>
      <p:grpSpPr>
        <a:xfrm>
          <a:off x="0" y="0"/>
          <a:ext cx="0" cy="0"/>
          <a:chOff x="0" y="0"/>
          <a:chExt cx="0" cy="0"/>
        </a:xfrm>
      </p:grpSpPr>
      <p:sp>
        <p:nvSpPr>
          <p:cNvPr id="2283" name="Google Shape;2283;g7759b1282b_0_213"/>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aphicFrame>
        <p:nvGraphicFramePr>
          <p:cNvPr id="2284" name="Google Shape;2284;g7759b1282b_0_213"/>
          <p:cNvGraphicFramePr/>
          <p:nvPr/>
        </p:nvGraphicFramePr>
        <p:xfrm>
          <a:off x="1055900" y="756243"/>
          <a:ext cx="8996075" cy="4817275"/>
        </p:xfrm>
        <a:graphic>
          <a:graphicData uri="http://schemas.openxmlformats.org/drawingml/2006/table">
            <a:tbl>
              <a:tblPr>
                <a:noFill/>
                <a:tableStyleId>{476AB3A1-9185-4BFB-A65E-05969BC05D05}</a:tableStyleId>
              </a:tblPr>
              <a:tblGrid>
                <a:gridCol w="2122025"/>
                <a:gridCol w="2122025"/>
                <a:gridCol w="2122025"/>
                <a:gridCol w="2630000"/>
              </a:tblGrid>
              <a:tr h="985075">
                <a:tc>
                  <a:txBody>
                    <a:bodyPr/>
                    <a:lstStyle/>
                    <a:p>
                      <a:pPr marL="0" lvl="0" indent="0" algn="ctr" rtl="0">
                        <a:spcBef>
                          <a:spcPts val="0"/>
                        </a:spcBef>
                        <a:spcAft>
                          <a:spcPts val="0"/>
                        </a:spcAft>
                        <a:buNone/>
                      </a:pPr>
                      <a:r>
                        <a:rPr lang="en-US" sz="1600" b="1"/>
                        <a:t>CIUDAD</a:t>
                      </a:r>
                      <a:endParaRPr sz="1600" b="1"/>
                    </a:p>
                  </a:txBody>
                  <a:tcPr marL="121900" marR="121900" marT="121900" marB="121900" anchor="ctr">
                    <a:solidFill>
                      <a:srgbClr val="0070C0"/>
                    </a:solidFill>
                  </a:tcPr>
                </a:tc>
                <a:tc>
                  <a:txBody>
                    <a:bodyPr/>
                    <a:lstStyle/>
                    <a:p>
                      <a:pPr marL="0" lvl="0" indent="0" algn="ctr" rtl="0">
                        <a:spcBef>
                          <a:spcPts val="0"/>
                        </a:spcBef>
                        <a:spcAft>
                          <a:spcPts val="0"/>
                        </a:spcAft>
                        <a:buNone/>
                      </a:pPr>
                      <a:r>
                        <a:rPr lang="en-US" sz="1600" b="1"/>
                        <a:t>META TRIMESTRAL</a:t>
                      </a:r>
                      <a:endParaRPr sz="1600" b="1"/>
                    </a:p>
                    <a:p>
                      <a:pPr marL="0" lvl="0" indent="0" algn="ctr" rtl="0">
                        <a:spcBef>
                          <a:spcPts val="0"/>
                        </a:spcBef>
                        <a:spcAft>
                          <a:spcPts val="0"/>
                        </a:spcAft>
                        <a:buNone/>
                      </a:pPr>
                      <a:r>
                        <a:rPr lang="en-US" sz="1600" b="1"/>
                        <a:t>LT/HAB </a:t>
                      </a:r>
                      <a:endParaRPr sz="1600" b="1"/>
                    </a:p>
                  </a:txBody>
                  <a:tcPr marL="121900" marR="121900" marT="121900" marB="121900" anchor="ctr">
                    <a:solidFill>
                      <a:srgbClr val="0070C0"/>
                    </a:solidFill>
                  </a:tcPr>
                </a:tc>
                <a:tc>
                  <a:txBody>
                    <a:bodyPr/>
                    <a:lstStyle/>
                    <a:p>
                      <a:pPr marL="0" lvl="0" indent="0" algn="ctr" rtl="0">
                        <a:spcBef>
                          <a:spcPts val="0"/>
                        </a:spcBef>
                        <a:spcAft>
                          <a:spcPts val="0"/>
                        </a:spcAft>
                        <a:buNone/>
                      </a:pPr>
                      <a:r>
                        <a:rPr lang="en-US" sz="1600" b="1"/>
                        <a:t>RESULTADO TRIMESTRAL</a:t>
                      </a:r>
                      <a:endParaRPr sz="1600" b="1"/>
                    </a:p>
                    <a:p>
                      <a:pPr marL="0" lvl="0" indent="0" algn="ctr" rtl="0">
                        <a:spcBef>
                          <a:spcPts val="0"/>
                        </a:spcBef>
                        <a:spcAft>
                          <a:spcPts val="0"/>
                        </a:spcAft>
                        <a:buNone/>
                      </a:pPr>
                      <a:r>
                        <a:rPr lang="en-US" sz="1600" b="1"/>
                        <a:t>LT/HAB </a:t>
                      </a:r>
                      <a:endParaRPr sz="1600" b="1"/>
                    </a:p>
                  </a:txBody>
                  <a:tcPr marL="121900" marR="121900" marT="121900" marB="121900" anchor="ctr">
                    <a:solidFill>
                      <a:srgbClr val="0070C0"/>
                    </a:solidFill>
                  </a:tcPr>
                </a:tc>
                <a:tc>
                  <a:txBody>
                    <a:bodyPr/>
                    <a:lstStyle/>
                    <a:p>
                      <a:pPr marL="0" lvl="0" indent="0" algn="ctr" rtl="0">
                        <a:spcBef>
                          <a:spcPts val="0"/>
                        </a:spcBef>
                        <a:spcAft>
                          <a:spcPts val="0"/>
                        </a:spcAft>
                        <a:buNone/>
                      </a:pPr>
                      <a:r>
                        <a:rPr lang="en-US" sz="1600" b="1"/>
                        <a:t>META ANUAL DE AHORRO LT/HAB/AÑO</a:t>
                      </a:r>
                      <a:endParaRPr sz="1600" b="1"/>
                    </a:p>
                  </a:txBody>
                  <a:tcPr marL="121900" marR="121900" marT="121900" marB="121900" anchor="ctr">
                    <a:lnB w="9525" cap="flat" cmpd="sng">
                      <a:solidFill>
                        <a:srgbClr val="9E9E9E"/>
                      </a:solidFill>
                      <a:prstDash val="solid"/>
                      <a:round/>
                      <a:headEnd type="none" w="sm" len="sm"/>
                      <a:tailEnd type="none" w="sm" len="sm"/>
                    </a:lnB>
                    <a:solidFill>
                      <a:srgbClr val="B7B7B7"/>
                    </a:solidFill>
                  </a:tcPr>
                </a:tc>
              </a:tr>
              <a:tr h="425800">
                <a:tc>
                  <a:txBody>
                    <a:bodyPr/>
                    <a:lstStyle/>
                    <a:p>
                      <a:pPr marL="0" lvl="0" indent="0" algn="l" rtl="0">
                        <a:spcBef>
                          <a:spcPts val="0"/>
                        </a:spcBef>
                        <a:spcAft>
                          <a:spcPts val="0"/>
                        </a:spcAft>
                        <a:buNone/>
                      </a:pPr>
                      <a:r>
                        <a:rPr lang="en-US" sz="1600"/>
                        <a:t>Bogotá°</a:t>
                      </a:r>
                      <a:endParaRPr sz="1600"/>
                    </a:p>
                  </a:txBody>
                  <a:tcPr marL="121900" marR="121900" marT="121900" marB="121900">
                    <a:solidFill>
                      <a:srgbClr val="C9DAF8"/>
                    </a:solidFill>
                  </a:tcPr>
                </a:tc>
                <a:tc>
                  <a:txBody>
                    <a:bodyPr/>
                    <a:lstStyle/>
                    <a:p>
                      <a:pPr marL="0" lvl="0" indent="0" algn="ctr" rtl="0">
                        <a:spcBef>
                          <a:spcPts val="0"/>
                        </a:spcBef>
                        <a:spcAft>
                          <a:spcPts val="0"/>
                        </a:spcAft>
                        <a:buNone/>
                      </a:pPr>
                      <a:r>
                        <a:rPr lang="en-US" sz="1600"/>
                        <a:t>161,6</a:t>
                      </a:r>
                      <a:endParaRPr sz="1600"/>
                    </a:p>
                  </a:txBody>
                  <a:tcPr marL="121900" marR="121900" marT="121900" marB="121900" anchor="ctr">
                    <a:solidFill>
                      <a:srgbClr val="C9DAF8"/>
                    </a:solidFill>
                  </a:tcPr>
                </a:tc>
                <a:tc>
                  <a:txBody>
                    <a:bodyPr/>
                    <a:lstStyle/>
                    <a:p>
                      <a:pPr marL="0" lvl="0" indent="0" algn="ctr" rtl="0">
                        <a:spcBef>
                          <a:spcPts val="0"/>
                        </a:spcBef>
                        <a:spcAft>
                          <a:spcPts val="0"/>
                        </a:spcAft>
                        <a:buNone/>
                      </a:pPr>
                      <a:r>
                        <a:rPr lang="en-US" sz="1600"/>
                        <a:t>143,8</a:t>
                      </a:r>
                      <a:endParaRPr sz="1600"/>
                    </a:p>
                  </a:txBody>
                  <a:tcPr marL="121900" marR="121900" marT="121900" marB="121900" anchor="ctr">
                    <a:solidFill>
                      <a:srgbClr val="C9DAF8"/>
                    </a:solidFill>
                  </a:tcPr>
                </a:tc>
                <a:tc>
                  <a:txBody>
                    <a:bodyPr/>
                    <a:lstStyle/>
                    <a:p>
                      <a:pPr marL="0" lvl="0" indent="0" algn="ctr" rtl="0">
                        <a:spcBef>
                          <a:spcPts val="0"/>
                        </a:spcBef>
                        <a:spcAft>
                          <a:spcPts val="0"/>
                        </a:spcAft>
                        <a:buClr>
                          <a:schemeClr val="dk1"/>
                        </a:buClr>
                        <a:buSzPts val="1500"/>
                        <a:buFont typeface="Arial" panose="020B0604020202020204"/>
                        <a:buNone/>
                      </a:pPr>
                      <a:r>
                        <a:rPr lang="en-US" sz="1600">
                          <a:solidFill>
                            <a:schemeClr val="dk1"/>
                          </a:solidFill>
                        </a:rPr>
                        <a:t>Consumo </a:t>
                      </a:r>
                      <a:r>
                        <a:rPr lang="en-US" sz="1600" u="sng">
                          <a:solidFill>
                            <a:schemeClr val="dk1"/>
                          </a:solidFill>
                        </a:rPr>
                        <a:t>&lt;</a:t>
                      </a:r>
                      <a:r>
                        <a:rPr lang="en-US" sz="1600">
                          <a:solidFill>
                            <a:schemeClr val="dk1"/>
                          </a:solidFill>
                        </a:rPr>
                        <a:t>969 Lt/Hab/Año°*</a:t>
                      </a:r>
                      <a:endParaRPr sz="1600"/>
                    </a:p>
                  </a:txBody>
                  <a:tcPr marL="121900" marR="121900" marT="121900" marB="121900" anchor="ctr">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B7B7B7"/>
                    </a:solidFill>
                  </a:tcPr>
                </a:tc>
              </a:tr>
              <a:tr h="425800">
                <a:tc>
                  <a:txBody>
                    <a:bodyPr/>
                    <a:lstStyle/>
                    <a:p>
                      <a:pPr marL="0" lvl="0" indent="0" algn="l" rtl="0">
                        <a:spcBef>
                          <a:spcPts val="0"/>
                        </a:spcBef>
                        <a:spcAft>
                          <a:spcPts val="0"/>
                        </a:spcAft>
                        <a:buNone/>
                      </a:pPr>
                      <a:r>
                        <a:rPr lang="en-US" sz="1600"/>
                        <a:t>Barranquilla</a:t>
                      </a:r>
                      <a:endParaRPr sz="1600"/>
                    </a:p>
                  </a:txBody>
                  <a:tcPr marL="121900" marR="121900" marT="121900" marB="121900">
                    <a:solidFill>
                      <a:srgbClr val="C9DAF8"/>
                    </a:solidFill>
                  </a:tcPr>
                </a:tc>
                <a:tc>
                  <a:txBody>
                    <a:bodyPr/>
                    <a:lstStyle/>
                    <a:p>
                      <a:pPr marL="0" lvl="0" indent="0" algn="ctr" rtl="0">
                        <a:spcBef>
                          <a:spcPts val="0"/>
                        </a:spcBef>
                        <a:spcAft>
                          <a:spcPts val="0"/>
                        </a:spcAft>
                        <a:buNone/>
                      </a:pPr>
                      <a:r>
                        <a:rPr lang="en-US" sz="1600"/>
                        <a:t>350</a:t>
                      </a:r>
                      <a:endParaRPr sz="1600"/>
                    </a:p>
                  </a:txBody>
                  <a:tcPr marL="121900" marR="121900" marT="121900" marB="121900" anchor="ctr">
                    <a:solidFill>
                      <a:srgbClr val="C9DAF8"/>
                    </a:solidFill>
                  </a:tcPr>
                </a:tc>
                <a:tc>
                  <a:txBody>
                    <a:bodyPr/>
                    <a:lstStyle/>
                    <a:p>
                      <a:pPr marL="0" lvl="0" indent="0" algn="ctr" rtl="0">
                        <a:spcBef>
                          <a:spcPts val="0"/>
                        </a:spcBef>
                        <a:spcAft>
                          <a:spcPts val="0"/>
                        </a:spcAft>
                        <a:buNone/>
                      </a:pPr>
                      <a:r>
                        <a:rPr lang="en-US" sz="1600"/>
                        <a:t>200,0</a:t>
                      </a:r>
                      <a:endParaRPr sz="1600"/>
                    </a:p>
                  </a:txBody>
                  <a:tcPr marL="121900" marR="121900" marT="121900" marB="121900" anchor="ctr">
                    <a:solidFill>
                      <a:srgbClr val="C9DAF8"/>
                    </a:solidFill>
                  </a:tcPr>
                </a:tc>
                <a:tc>
                  <a:txBody>
                    <a:bodyPr/>
                    <a:lstStyle/>
                    <a:p>
                      <a:pPr marL="0" lvl="0" indent="0" algn="ctr" rtl="0">
                        <a:spcBef>
                          <a:spcPts val="0"/>
                        </a:spcBef>
                        <a:spcAft>
                          <a:spcPts val="0"/>
                        </a:spcAft>
                        <a:buClr>
                          <a:schemeClr val="dk1"/>
                        </a:buClr>
                        <a:buSzPts val="1500"/>
                        <a:buFont typeface="Arial" panose="020B0604020202020204"/>
                        <a:buNone/>
                      </a:pPr>
                      <a:r>
                        <a:rPr lang="en-US" sz="1600">
                          <a:solidFill>
                            <a:schemeClr val="dk1"/>
                          </a:solidFill>
                        </a:rPr>
                        <a:t>Consumo actual 1%≤</a:t>
                      </a:r>
                      <a:endParaRPr sz="1600"/>
                    </a:p>
                  </a:txBody>
                  <a:tcPr marL="121900" marR="121900" marT="121900" marB="121900" anchor="ctr">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B7B7B7"/>
                    </a:solidFill>
                  </a:tcPr>
                </a:tc>
              </a:tr>
              <a:tr h="425800">
                <a:tc>
                  <a:txBody>
                    <a:bodyPr/>
                    <a:lstStyle/>
                    <a:p>
                      <a:pPr marL="0" lvl="0" indent="0" algn="l" rtl="0">
                        <a:spcBef>
                          <a:spcPts val="0"/>
                        </a:spcBef>
                        <a:spcAft>
                          <a:spcPts val="0"/>
                        </a:spcAft>
                        <a:buNone/>
                      </a:pPr>
                      <a:r>
                        <a:rPr lang="en-US" sz="1600"/>
                        <a:t>Cali</a:t>
                      </a:r>
                      <a:endParaRPr sz="1600"/>
                    </a:p>
                  </a:txBody>
                  <a:tcPr marL="121900" marR="121900" marT="121900" marB="121900">
                    <a:solidFill>
                      <a:srgbClr val="C9DAF8"/>
                    </a:solidFill>
                  </a:tcPr>
                </a:tc>
                <a:tc>
                  <a:txBody>
                    <a:bodyPr/>
                    <a:lstStyle/>
                    <a:p>
                      <a:pPr marL="0" lvl="0" indent="0" algn="ctr" rtl="0">
                        <a:spcBef>
                          <a:spcPts val="0"/>
                        </a:spcBef>
                        <a:spcAft>
                          <a:spcPts val="0"/>
                        </a:spcAft>
                        <a:buNone/>
                      </a:pPr>
                      <a:r>
                        <a:rPr lang="en-US" sz="1600"/>
                        <a:t>193,2</a:t>
                      </a:r>
                      <a:endParaRPr sz="1600"/>
                    </a:p>
                  </a:txBody>
                  <a:tcPr marL="121900" marR="121900" marT="121900" marB="121900" anchor="ctr">
                    <a:solidFill>
                      <a:srgbClr val="C9DAF8"/>
                    </a:solidFill>
                  </a:tcPr>
                </a:tc>
                <a:tc>
                  <a:txBody>
                    <a:bodyPr/>
                    <a:lstStyle/>
                    <a:p>
                      <a:pPr marL="0" lvl="0" indent="0" algn="ctr" rtl="0">
                        <a:spcBef>
                          <a:spcPts val="0"/>
                        </a:spcBef>
                        <a:spcAft>
                          <a:spcPts val="0"/>
                        </a:spcAft>
                        <a:buNone/>
                      </a:pPr>
                      <a:r>
                        <a:rPr lang="en-US" sz="1600"/>
                        <a:t>250,0          </a:t>
                      </a:r>
                      <a:endParaRPr sz="1600"/>
                    </a:p>
                  </a:txBody>
                  <a:tcPr marL="121900" marR="121900" marT="121900" marB="121900" anchor="ctr">
                    <a:solidFill>
                      <a:srgbClr val="C9DAF8"/>
                    </a:solidFill>
                  </a:tcPr>
                </a:tc>
                <a:tc>
                  <a:txBody>
                    <a:bodyPr/>
                    <a:lstStyle/>
                    <a:p>
                      <a:pPr marL="0" lvl="0" indent="0" algn="ctr" rtl="0">
                        <a:spcBef>
                          <a:spcPts val="0"/>
                        </a:spcBef>
                        <a:spcAft>
                          <a:spcPts val="0"/>
                        </a:spcAft>
                        <a:buClr>
                          <a:schemeClr val="dk1"/>
                        </a:buClr>
                        <a:buSzPts val="1500"/>
                        <a:buFont typeface="Arial" panose="020B0604020202020204"/>
                        <a:buNone/>
                      </a:pPr>
                      <a:r>
                        <a:rPr lang="en-US" sz="1600">
                          <a:solidFill>
                            <a:schemeClr val="dk1"/>
                          </a:solidFill>
                        </a:rPr>
                        <a:t>Consumo actual 1%≤</a:t>
                      </a:r>
                      <a:endParaRPr sz="1600"/>
                    </a:p>
                  </a:txBody>
                  <a:tcPr marL="121900" marR="121900" marT="121900" marB="121900" anchor="ctr">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B7B7B7"/>
                    </a:solidFill>
                  </a:tcPr>
                </a:tc>
              </a:tr>
              <a:tr h="425800">
                <a:tc>
                  <a:txBody>
                    <a:bodyPr/>
                    <a:lstStyle/>
                    <a:p>
                      <a:pPr marL="0" lvl="0" indent="0" algn="l" rtl="0">
                        <a:spcBef>
                          <a:spcPts val="0"/>
                        </a:spcBef>
                        <a:spcAft>
                          <a:spcPts val="0"/>
                        </a:spcAft>
                        <a:buNone/>
                      </a:pPr>
                      <a:r>
                        <a:rPr lang="en-US" sz="1600"/>
                        <a:t>Cartagena*</a:t>
                      </a:r>
                      <a:endParaRPr sz="1600"/>
                    </a:p>
                  </a:txBody>
                  <a:tcPr marL="121900" marR="121900" marT="121900" marB="121900">
                    <a:solidFill>
                      <a:srgbClr val="C9DAF8"/>
                    </a:solidFill>
                  </a:tcPr>
                </a:tc>
                <a:tc>
                  <a:txBody>
                    <a:bodyPr/>
                    <a:lstStyle/>
                    <a:p>
                      <a:pPr marL="0" lvl="0" indent="0" algn="ctr" rtl="0">
                        <a:spcBef>
                          <a:spcPts val="0"/>
                        </a:spcBef>
                        <a:spcAft>
                          <a:spcPts val="0"/>
                        </a:spcAft>
                        <a:buNone/>
                      </a:pPr>
                      <a:r>
                        <a:rPr lang="en-US" sz="1600"/>
                        <a:t>8.885,3</a:t>
                      </a:r>
                      <a:endParaRPr sz="1600"/>
                    </a:p>
                  </a:txBody>
                  <a:tcPr marL="121900" marR="121900" marT="121900" marB="121900" anchor="ctr">
                    <a:solidFill>
                      <a:srgbClr val="C9DAF8"/>
                    </a:solidFill>
                  </a:tcPr>
                </a:tc>
                <a:tc>
                  <a:txBody>
                    <a:bodyPr/>
                    <a:lstStyle/>
                    <a:p>
                      <a:pPr marL="0" lvl="0" indent="0" algn="ctr" rtl="0">
                        <a:spcBef>
                          <a:spcPts val="0"/>
                        </a:spcBef>
                        <a:spcAft>
                          <a:spcPts val="0"/>
                        </a:spcAft>
                        <a:buClr>
                          <a:schemeClr val="dk1"/>
                        </a:buClr>
                        <a:buSzPts val="1500"/>
                        <a:buFont typeface="Arial" panose="020B0604020202020204"/>
                        <a:buNone/>
                      </a:pPr>
                      <a:r>
                        <a:rPr lang="en-US" sz="1600"/>
                        <a:t>2375</a:t>
                      </a:r>
                      <a:endParaRPr sz="1600"/>
                    </a:p>
                  </a:txBody>
                  <a:tcPr marL="121900" marR="121900" marT="121900" marB="121900" anchor="ctr">
                    <a:lnB w="9525" cap="flat" cmpd="sng">
                      <a:solidFill>
                        <a:srgbClr val="A4C2F4"/>
                      </a:solidFill>
                      <a:prstDash val="solid"/>
                      <a:round/>
                      <a:headEnd type="none" w="sm" len="sm"/>
                      <a:tailEnd type="none" w="sm" len="sm"/>
                    </a:lnB>
                    <a:solidFill>
                      <a:srgbClr val="C9DAF8"/>
                    </a:solidFill>
                  </a:tcPr>
                </a:tc>
                <a:tc>
                  <a:txBody>
                    <a:bodyPr/>
                    <a:lstStyle/>
                    <a:p>
                      <a:pPr marL="0" lvl="0" indent="0" algn="ctr" rtl="0">
                        <a:spcBef>
                          <a:spcPts val="0"/>
                        </a:spcBef>
                        <a:spcAft>
                          <a:spcPts val="0"/>
                        </a:spcAft>
                        <a:buNone/>
                      </a:pPr>
                      <a:r>
                        <a:rPr lang="en-US" sz="1600">
                          <a:solidFill>
                            <a:schemeClr val="dk1"/>
                          </a:solidFill>
                        </a:rPr>
                        <a:t>Consumo actual 1%≤</a:t>
                      </a:r>
                      <a:endParaRPr sz="1600">
                        <a:solidFill>
                          <a:schemeClr val="dk1"/>
                        </a:solidFill>
                      </a:endParaRPr>
                    </a:p>
                  </a:txBody>
                  <a:tcPr marL="121900" marR="121900" marT="121900" marB="121900" anchor="ctr">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B7B7B7"/>
                    </a:solidFill>
                  </a:tcPr>
                </a:tc>
              </a:tr>
              <a:tr h="425800">
                <a:tc>
                  <a:txBody>
                    <a:bodyPr/>
                    <a:lstStyle/>
                    <a:p>
                      <a:pPr marL="0" lvl="0" indent="0" algn="l" rtl="0">
                        <a:spcBef>
                          <a:spcPts val="0"/>
                        </a:spcBef>
                        <a:spcAft>
                          <a:spcPts val="0"/>
                        </a:spcAft>
                        <a:buNone/>
                      </a:pPr>
                      <a:r>
                        <a:rPr lang="en-US" sz="1600"/>
                        <a:t>Girardot*</a:t>
                      </a:r>
                      <a:endParaRPr sz="1600"/>
                    </a:p>
                  </a:txBody>
                  <a:tcPr marL="121900" marR="121900" marT="121900" marB="121900">
                    <a:solidFill>
                      <a:srgbClr val="C9DAF8"/>
                    </a:solidFill>
                  </a:tcPr>
                </a:tc>
                <a:tc>
                  <a:txBody>
                    <a:bodyPr/>
                    <a:lstStyle/>
                    <a:p>
                      <a:pPr marL="0" lvl="0" indent="0" algn="ctr" rtl="0">
                        <a:spcBef>
                          <a:spcPts val="0"/>
                        </a:spcBef>
                        <a:spcAft>
                          <a:spcPts val="0"/>
                        </a:spcAft>
                        <a:buNone/>
                      </a:pPr>
                      <a:r>
                        <a:rPr lang="en-US" sz="1600"/>
                        <a:t>5.612,1</a:t>
                      </a:r>
                      <a:endParaRPr sz="1600"/>
                    </a:p>
                  </a:txBody>
                  <a:tcPr marL="121900" marR="121900" marT="121900" marB="121900" anchor="ctr">
                    <a:lnR w="9525" cap="flat" cmpd="sng">
                      <a:solidFill>
                        <a:srgbClr val="A4C2F4"/>
                      </a:solidFill>
                      <a:prstDash val="solid"/>
                      <a:round/>
                      <a:headEnd type="none" w="sm" len="sm"/>
                      <a:tailEnd type="none" w="sm" len="sm"/>
                    </a:lnR>
                    <a:solidFill>
                      <a:srgbClr val="C9DAF8"/>
                    </a:solidFill>
                  </a:tcPr>
                </a:tc>
                <a:tc>
                  <a:txBody>
                    <a:bodyPr/>
                    <a:lstStyle/>
                    <a:p>
                      <a:pPr marL="0" lvl="0" indent="0" algn="ctr" rtl="0">
                        <a:spcBef>
                          <a:spcPts val="0"/>
                        </a:spcBef>
                        <a:spcAft>
                          <a:spcPts val="0"/>
                        </a:spcAft>
                        <a:buNone/>
                      </a:pPr>
                      <a:r>
                        <a:rPr lang="en-US" sz="1600"/>
                        <a:t>999,9</a:t>
                      </a:r>
                      <a:endParaRPr sz="1600"/>
                    </a:p>
                  </a:txBody>
                  <a:tcPr marL="121900" marR="121900" marT="121900" marB="121900" anchor="ctr">
                    <a:lnL w="9525" cap="flat" cmpd="sng">
                      <a:solidFill>
                        <a:srgbClr val="A4C2F4"/>
                      </a:solidFill>
                      <a:prstDash val="solid"/>
                      <a:round/>
                      <a:headEnd type="none" w="sm" len="sm"/>
                      <a:tailEnd type="none" w="sm" len="sm"/>
                    </a:lnL>
                    <a:lnR w="9525" cap="flat" cmpd="sng">
                      <a:solidFill>
                        <a:srgbClr val="A4C2F4"/>
                      </a:solidFill>
                      <a:prstDash val="solid"/>
                      <a:round/>
                      <a:headEnd type="none" w="sm" len="sm"/>
                      <a:tailEnd type="none" w="sm" len="sm"/>
                    </a:lnR>
                    <a:lnT w="9525" cap="flat" cmpd="sng">
                      <a:solidFill>
                        <a:srgbClr val="A4C2F4"/>
                      </a:solidFill>
                      <a:prstDash val="solid"/>
                      <a:round/>
                      <a:headEnd type="none" w="sm" len="sm"/>
                      <a:tailEnd type="none" w="sm" len="sm"/>
                    </a:lnT>
                    <a:lnB w="9525" cap="flat" cmpd="sng">
                      <a:solidFill>
                        <a:srgbClr val="A4C2F4"/>
                      </a:solidFill>
                      <a:prstDash val="solid"/>
                      <a:round/>
                      <a:headEnd type="none" w="sm" len="sm"/>
                      <a:tailEnd type="none" w="sm" len="sm"/>
                    </a:lnB>
                    <a:solidFill>
                      <a:srgbClr val="C9DAF8"/>
                    </a:solidFill>
                  </a:tcPr>
                </a:tc>
                <a:tc>
                  <a:txBody>
                    <a:bodyPr/>
                    <a:lstStyle/>
                    <a:p>
                      <a:pPr marL="0" lvl="0" indent="0" algn="ctr" rtl="0">
                        <a:spcBef>
                          <a:spcPts val="0"/>
                        </a:spcBef>
                        <a:spcAft>
                          <a:spcPts val="0"/>
                        </a:spcAft>
                        <a:buNone/>
                      </a:pPr>
                      <a:r>
                        <a:rPr lang="en-US" sz="1600">
                          <a:solidFill>
                            <a:schemeClr val="dk1"/>
                          </a:solidFill>
                        </a:rPr>
                        <a:t>Consumo actual 1%≤</a:t>
                      </a:r>
                      <a:endParaRPr sz="1600"/>
                    </a:p>
                  </a:txBody>
                  <a:tcPr marL="121900" marR="121900" marT="121900" marB="121900" anchor="ctr">
                    <a:lnL w="9525" cap="flat" cmpd="sng">
                      <a:solidFill>
                        <a:srgbClr val="A4C2F4"/>
                      </a:solidFill>
                      <a:prstDash val="solid"/>
                      <a:round/>
                      <a:headEnd type="none" w="sm" len="sm"/>
                      <a:tailEnd type="none" w="sm" len="sm"/>
                    </a:lnL>
                    <a:lnT w="9525" cap="flat" cmpd="sng">
                      <a:solidFill>
                        <a:srgbClr val="9E9E9E"/>
                      </a:solidFill>
                      <a:prstDash val="solid"/>
                      <a:round/>
                      <a:headEnd type="none" w="sm" len="sm"/>
                      <a:tailEnd type="none" w="sm" len="sm"/>
                    </a:lnT>
                    <a:solidFill>
                      <a:srgbClr val="B7B7B7"/>
                    </a:solidFill>
                  </a:tcPr>
                </a:tc>
              </a:tr>
              <a:tr h="425800">
                <a:tc>
                  <a:txBody>
                    <a:bodyPr/>
                    <a:lstStyle/>
                    <a:p>
                      <a:pPr marL="0" lvl="0" indent="0" algn="l" rtl="0">
                        <a:spcBef>
                          <a:spcPts val="0"/>
                        </a:spcBef>
                        <a:spcAft>
                          <a:spcPts val="0"/>
                        </a:spcAft>
                        <a:buNone/>
                      </a:pPr>
                      <a:r>
                        <a:rPr lang="en-US" sz="1600"/>
                        <a:t>Medellín</a:t>
                      </a:r>
                      <a:endParaRPr sz="1600"/>
                    </a:p>
                  </a:txBody>
                  <a:tcPr marL="121900" marR="121900" marT="121900" marB="121900">
                    <a:solidFill>
                      <a:srgbClr val="C9DAF8"/>
                    </a:solidFill>
                  </a:tcPr>
                </a:tc>
                <a:tc>
                  <a:txBody>
                    <a:bodyPr/>
                    <a:lstStyle/>
                    <a:p>
                      <a:pPr marL="0" lvl="0" indent="0" algn="ctr" rtl="0">
                        <a:spcBef>
                          <a:spcPts val="0"/>
                        </a:spcBef>
                        <a:spcAft>
                          <a:spcPts val="0"/>
                        </a:spcAft>
                        <a:buNone/>
                      </a:pPr>
                      <a:r>
                        <a:rPr lang="en-US" sz="1600"/>
                        <a:t>625,8</a:t>
                      </a:r>
                      <a:endParaRPr sz="1600"/>
                    </a:p>
                  </a:txBody>
                  <a:tcPr marL="121900" marR="121900" marT="121900" marB="121900" anchor="ctr">
                    <a:lnR w="9525" cap="flat" cmpd="sng">
                      <a:solidFill>
                        <a:srgbClr val="A4C2F4"/>
                      </a:solidFill>
                      <a:prstDash val="solid"/>
                      <a:round/>
                      <a:headEnd type="none" w="sm" len="sm"/>
                      <a:tailEnd type="none" w="sm" len="sm"/>
                    </a:lnR>
                    <a:solidFill>
                      <a:srgbClr val="C9DAF8"/>
                    </a:solidFill>
                  </a:tcPr>
                </a:tc>
                <a:tc>
                  <a:txBody>
                    <a:bodyPr/>
                    <a:lstStyle/>
                    <a:p>
                      <a:pPr marL="0" lvl="0" indent="0" algn="ctr" rtl="0">
                        <a:spcBef>
                          <a:spcPts val="0"/>
                        </a:spcBef>
                        <a:spcAft>
                          <a:spcPts val="0"/>
                        </a:spcAft>
                        <a:buNone/>
                      </a:pPr>
                      <a:r>
                        <a:rPr lang="en-US" sz="1600"/>
                        <a:t>388,9</a:t>
                      </a:r>
                      <a:endParaRPr sz="1600"/>
                    </a:p>
                  </a:txBody>
                  <a:tcPr marL="121900" marR="121900" marT="121900" marB="121900" anchor="ctr">
                    <a:lnL w="9525" cap="flat" cmpd="sng">
                      <a:solidFill>
                        <a:srgbClr val="A4C2F4"/>
                      </a:solidFill>
                      <a:prstDash val="solid"/>
                      <a:round/>
                      <a:headEnd type="none" w="sm" len="sm"/>
                      <a:tailEnd type="none" w="sm" len="sm"/>
                    </a:lnL>
                    <a:lnT w="9525" cap="flat" cmpd="sng">
                      <a:solidFill>
                        <a:srgbClr val="A4C2F4"/>
                      </a:solidFill>
                      <a:prstDash val="solid"/>
                      <a:round/>
                      <a:headEnd type="none" w="sm" len="sm"/>
                      <a:tailEnd type="none" w="sm" len="sm"/>
                    </a:lnT>
                    <a:lnB w="9525" cap="flat" cmpd="sng">
                      <a:solidFill>
                        <a:srgbClr val="A4C2F4"/>
                      </a:solidFill>
                      <a:prstDash val="solid"/>
                      <a:round/>
                      <a:headEnd type="none" w="sm" len="sm"/>
                      <a:tailEnd type="none" w="sm" len="sm"/>
                    </a:lnB>
                    <a:solidFill>
                      <a:srgbClr val="C9DAF8"/>
                    </a:solidFill>
                  </a:tcPr>
                </a:tc>
                <a:tc>
                  <a:txBody>
                    <a:bodyPr/>
                    <a:lstStyle/>
                    <a:p>
                      <a:pPr marL="0" lvl="0" indent="0" algn="ctr" rtl="0">
                        <a:spcBef>
                          <a:spcPts val="0"/>
                        </a:spcBef>
                        <a:spcAft>
                          <a:spcPts val="0"/>
                        </a:spcAft>
                        <a:buClr>
                          <a:schemeClr val="dk1"/>
                        </a:buClr>
                        <a:buSzPts val="1500"/>
                        <a:buFont typeface="Arial" panose="020B0604020202020204"/>
                        <a:buNone/>
                      </a:pPr>
                      <a:r>
                        <a:rPr lang="en-US" sz="1600">
                          <a:solidFill>
                            <a:schemeClr val="dk1"/>
                          </a:solidFill>
                        </a:rPr>
                        <a:t>Consumo actual 1%≤</a:t>
                      </a:r>
                      <a:endParaRPr sz="1600"/>
                    </a:p>
                  </a:txBody>
                  <a:tcPr marL="121900" marR="121900" marT="121900" marB="121900" anchor="ctr">
                    <a:solidFill>
                      <a:srgbClr val="B7B7B7"/>
                    </a:solidFill>
                  </a:tcPr>
                </a:tc>
              </a:tr>
              <a:tr h="425800">
                <a:tc>
                  <a:txBody>
                    <a:bodyPr/>
                    <a:lstStyle/>
                    <a:p>
                      <a:pPr marL="0" lvl="0" indent="0" algn="l" rtl="0">
                        <a:spcBef>
                          <a:spcPts val="0"/>
                        </a:spcBef>
                        <a:spcAft>
                          <a:spcPts val="0"/>
                        </a:spcAft>
                        <a:buNone/>
                      </a:pPr>
                      <a:r>
                        <a:rPr lang="en-US" sz="1600"/>
                        <a:t>Pereira*</a:t>
                      </a:r>
                      <a:endParaRPr sz="1600"/>
                    </a:p>
                  </a:txBody>
                  <a:tcPr marL="121900" marR="121900" marT="121900" marB="121900">
                    <a:solidFill>
                      <a:srgbClr val="C9DAF8"/>
                    </a:solidFill>
                  </a:tcPr>
                </a:tc>
                <a:tc>
                  <a:txBody>
                    <a:bodyPr/>
                    <a:lstStyle/>
                    <a:p>
                      <a:pPr marL="0" lvl="0" indent="0" algn="ctr" rtl="0">
                        <a:spcBef>
                          <a:spcPts val="0"/>
                        </a:spcBef>
                        <a:spcAft>
                          <a:spcPts val="0"/>
                        </a:spcAft>
                        <a:buNone/>
                      </a:pPr>
                      <a:r>
                        <a:rPr lang="en-US" sz="1600"/>
                        <a:t>N/A</a:t>
                      </a:r>
                      <a:endParaRPr sz="1600"/>
                    </a:p>
                  </a:txBody>
                  <a:tcPr marL="121900" marR="121900" marT="121900" marB="121900" anchor="ctr">
                    <a:lnR w="9525" cap="flat" cmpd="sng">
                      <a:solidFill>
                        <a:srgbClr val="A4C2F4"/>
                      </a:solidFill>
                      <a:prstDash val="solid"/>
                      <a:round/>
                      <a:headEnd type="none" w="sm" len="sm"/>
                      <a:tailEnd type="none" w="sm" len="sm"/>
                    </a:lnR>
                    <a:lnB w="9525" cap="flat" cmpd="sng">
                      <a:solidFill>
                        <a:srgbClr val="9E9E9E"/>
                      </a:solidFill>
                      <a:prstDash val="solid"/>
                      <a:round/>
                      <a:headEnd type="none" w="sm" len="sm"/>
                      <a:tailEnd type="none" w="sm" len="sm"/>
                    </a:lnB>
                    <a:solidFill>
                      <a:srgbClr val="C9DAF8"/>
                    </a:solidFill>
                  </a:tcPr>
                </a:tc>
                <a:tc>
                  <a:txBody>
                    <a:bodyPr/>
                    <a:lstStyle/>
                    <a:p>
                      <a:pPr marL="0" lvl="0" indent="0" algn="ctr" rtl="0">
                        <a:spcBef>
                          <a:spcPts val="0"/>
                        </a:spcBef>
                        <a:spcAft>
                          <a:spcPts val="0"/>
                        </a:spcAft>
                        <a:buNone/>
                      </a:pPr>
                      <a:r>
                        <a:rPr lang="en-US" sz="1600"/>
                        <a:t>7375,0</a:t>
                      </a:r>
                      <a:endParaRPr sz="1600"/>
                    </a:p>
                  </a:txBody>
                  <a:tcPr marL="121900" marR="121900" marT="121900" marB="121900" anchor="ctr">
                    <a:lnL w="9525" cap="flat" cmpd="sng">
                      <a:solidFill>
                        <a:srgbClr val="A4C2F4"/>
                      </a:solidFill>
                      <a:prstDash val="solid"/>
                      <a:round/>
                      <a:headEnd type="none" w="sm" len="sm"/>
                      <a:tailEnd type="none" w="sm" len="sm"/>
                    </a:lnL>
                    <a:lnT w="9525" cap="flat" cmpd="sng">
                      <a:solidFill>
                        <a:srgbClr val="A4C2F4"/>
                      </a:solidFill>
                      <a:prstDash val="solid"/>
                      <a:round/>
                      <a:headEnd type="none" w="sm" len="sm"/>
                      <a:tailEnd type="none" w="sm" len="sm"/>
                    </a:lnT>
                    <a:lnB w="9525" cap="flat" cmpd="sng">
                      <a:solidFill>
                        <a:srgbClr val="9E9E9E"/>
                      </a:solidFill>
                      <a:prstDash val="solid"/>
                      <a:round/>
                      <a:headEnd type="none" w="sm" len="sm"/>
                      <a:tailEnd type="none" w="sm" len="sm"/>
                    </a:lnB>
                    <a:solidFill>
                      <a:srgbClr val="C9DAF8"/>
                    </a:solidFill>
                  </a:tcPr>
                </a:tc>
                <a:tc>
                  <a:txBody>
                    <a:bodyPr/>
                    <a:lstStyle/>
                    <a:p>
                      <a:pPr marL="0" lvl="0" indent="0" algn="ctr" rtl="0">
                        <a:spcBef>
                          <a:spcPts val="0"/>
                        </a:spcBef>
                        <a:spcAft>
                          <a:spcPts val="0"/>
                        </a:spcAft>
                        <a:buClr>
                          <a:schemeClr val="dk1"/>
                        </a:buClr>
                        <a:buSzPts val="1500"/>
                        <a:buFont typeface="Arial" panose="020B0604020202020204"/>
                        <a:buNone/>
                      </a:pPr>
                      <a:r>
                        <a:rPr lang="en-US" sz="1600">
                          <a:solidFill>
                            <a:schemeClr val="dk1"/>
                          </a:solidFill>
                        </a:rPr>
                        <a:t>Establecer línea base*</a:t>
                      </a:r>
                      <a:endParaRPr sz="1600">
                        <a:solidFill>
                          <a:schemeClr val="dk1"/>
                        </a:solidFill>
                      </a:endParaRPr>
                    </a:p>
                  </a:txBody>
                  <a:tcPr marL="121900" marR="121900" marT="121900" marB="121900" anchor="ctr">
                    <a:lnB w="9525" cap="flat" cmpd="sng">
                      <a:solidFill>
                        <a:srgbClr val="9E9E9E"/>
                      </a:solidFill>
                      <a:prstDash val="solid"/>
                      <a:round/>
                      <a:headEnd type="none" w="sm" len="sm"/>
                      <a:tailEnd type="none" w="sm" len="sm"/>
                    </a:lnB>
                    <a:solidFill>
                      <a:srgbClr val="B7B7B7"/>
                    </a:solidFill>
                  </a:tcPr>
                </a:tc>
              </a:tr>
              <a:tr h="425800">
                <a:tc>
                  <a:txBody>
                    <a:bodyPr/>
                    <a:lstStyle/>
                    <a:p>
                      <a:pPr marL="0" lvl="0" indent="0" algn="l" rtl="0">
                        <a:spcBef>
                          <a:spcPts val="0"/>
                        </a:spcBef>
                        <a:spcAft>
                          <a:spcPts val="0"/>
                        </a:spcAft>
                        <a:buNone/>
                      </a:pPr>
                      <a:r>
                        <a:rPr lang="en-US" sz="1600"/>
                        <a:t>Villavicencio </a:t>
                      </a:r>
                      <a:endParaRPr sz="1600"/>
                    </a:p>
                  </a:txBody>
                  <a:tcPr marL="121900" marR="121900" marT="121900" marB="121900">
                    <a:solidFill>
                      <a:srgbClr val="C9DAF8"/>
                    </a:solidFill>
                  </a:tcPr>
                </a:tc>
                <a:tc>
                  <a:txBody>
                    <a:bodyPr/>
                    <a:lstStyle/>
                    <a:p>
                      <a:pPr marL="0" lvl="0" indent="0" algn="ctr" rtl="0">
                        <a:spcBef>
                          <a:spcPts val="0"/>
                        </a:spcBef>
                        <a:spcAft>
                          <a:spcPts val="0"/>
                        </a:spcAft>
                        <a:buNone/>
                      </a:pPr>
                      <a:r>
                        <a:rPr lang="en-US" sz="1600"/>
                        <a:t>1.219,8</a:t>
                      </a:r>
                      <a:endParaRPr sz="1600"/>
                    </a:p>
                  </a:txBody>
                  <a:tcPr marL="121900" marR="121900" marT="121900" marB="121900" anchor="ctr">
                    <a:lnR w="9525" cap="flat" cmpd="sng">
                      <a:solidFill>
                        <a:srgbClr val="A4C2F4"/>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C9DAF8"/>
                    </a:solidFill>
                  </a:tcPr>
                </a:tc>
                <a:tc>
                  <a:txBody>
                    <a:bodyPr/>
                    <a:lstStyle/>
                    <a:p>
                      <a:pPr marL="0" lvl="0" indent="0" algn="l" rtl="0">
                        <a:spcBef>
                          <a:spcPts val="0"/>
                        </a:spcBef>
                        <a:spcAft>
                          <a:spcPts val="0"/>
                        </a:spcAft>
                        <a:buNone/>
                      </a:pPr>
                      <a:r>
                        <a:rPr lang="en-US" sz="1600"/>
                        <a:t>           928,6</a:t>
                      </a:r>
                      <a:endParaRPr sz="1600"/>
                    </a:p>
                  </a:txBody>
                  <a:tcPr marL="121900" marR="121900" marT="121900" marB="121900" anchor="ctr">
                    <a:lnL w="9525" cap="flat" cmpd="sng">
                      <a:solidFill>
                        <a:srgbClr val="A4C2F4"/>
                      </a:solidFill>
                      <a:prstDash val="solid"/>
                      <a:round/>
                      <a:headEnd type="none" w="sm" len="sm"/>
                      <a:tailEnd type="none" w="sm" len="sm"/>
                    </a:lnL>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C9DAF8"/>
                    </a:solidFill>
                  </a:tcPr>
                </a:tc>
                <a:tc>
                  <a:txBody>
                    <a:bodyPr/>
                    <a:lstStyle/>
                    <a:p>
                      <a:pPr marL="0" lvl="0" indent="0" algn="ctr" rtl="0">
                        <a:spcBef>
                          <a:spcPts val="0"/>
                        </a:spcBef>
                        <a:spcAft>
                          <a:spcPts val="0"/>
                        </a:spcAft>
                        <a:buClr>
                          <a:schemeClr val="dk1"/>
                        </a:buClr>
                        <a:buSzPts val="1500"/>
                        <a:buFont typeface="Arial" panose="020B0604020202020204"/>
                        <a:buNone/>
                      </a:pPr>
                      <a:r>
                        <a:rPr lang="en-US" sz="1600">
                          <a:solidFill>
                            <a:schemeClr val="dk1"/>
                          </a:solidFill>
                        </a:rPr>
                        <a:t>Consumo actual 1%≤</a:t>
                      </a:r>
                      <a:endParaRPr sz="1600"/>
                    </a:p>
                  </a:txBody>
                  <a:tcPr marL="121900" marR="121900" marT="121900" marB="121900" anchor="ct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B7B7B7"/>
                    </a:solidFill>
                  </a:tcPr>
                </a:tc>
              </a:tr>
              <a:tr h="425800">
                <a:tc>
                  <a:txBody>
                    <a:bodyPr/>
                    <a:lstStyle/>
                    <a:p>
                      <a:pPr marL="0" lvl="0" indent="0" algn="l" rtl="0">
                        <a:spcBef>
                          <a:spcPts val="0"/>
                        </a:spcBef>
                        <a:spcAft>
                          <a:spcPts val="0"/>
                        </a:spcAft>
                        <a:buNone/>
                      </a:pPr>
                      <a:r>
                        <a:rPr lang="en-US" sz="1600"/>
                        <a:t>Albania</a:t>
                      </a:r>
                      <a:endParaRPr sz="1600"/>
                    </a:p>
                  </a:txBody>
                  <a:tcPr marL="121900" marR="121900" marT="121900" marB="121900">
                    <a:solidFill>
                      <a:srgbClr val="C9DAF8"/>
                    </a:solidFill>
                  </a:tcPr>
                </a:tc>
                <a:tc>
                  <a:txBody>
                    <a:bodyPr/>
                    <a:lstStyle/>
                    <a:p>
                      <a:pPr marL="0" lvl="0" indent="0" algn="ctr" rtl="0">
                        <a:spcBef>
                          <a:spcPts val="0"/>
                        </a:spcBef>
                        <a:spcAft>
                          <a:spcPts val="0"/>
                        </a:spcAft>
                        <a:buNone/>
                      </a:pPr>
                      <a:r>
                        <a:rPr lang="en-US" sz="1600"/>
                        <a:t>3960,0</a:t>
                      </a:r>
                      <a:endParaRPr sz="1600"/>
                    </a:p>
                  </a:txBody>
                  <a:tcPr marL="121900" marR="121900" marT="121900" marB="121900" anchor="ctr">
                    <a:lnR w="9525" cap="flat" cmpd="sng">
                      <a:solidFill>
                        <a:srgbClr val="A4C2F4"/>
                      </a:solidFill>
                      <a:prstDash val="solid"/>
                      <a:round/>
                      <a:headEnd type="none" w="sm" len="sm"/>
                      <a:tailEnd type="none" w="sm" len="sm"/>
                    </a:lnR>
                    <a:lnT w="9525" cap="flat" cmpd="sng">
                      <a:solidFill>
                        <a:srgbClr val="9E9E9E"/>
                      </a:solidFill>
                      <a:prstDash val="solid"/>
                      <a:round/>
                      <a:headEnd type="none" w="sm" len="sm"/>
                      <a:tailEnd type="none" w="sm" len="sm"/>
                    </a:lnT>
                    <a:solidFill>
                      <a:srgbClr val="C9DAF8"/>
                    </a:solidFill>
                  </a:tcPr>
                </a:tc>
                <a:tc>
                  <a:txBody>
                    <a:bodyPr/>
                    <a:lstStyle/>
                    <a:p>
                      <a:pPr marL="0" lvl="0" indent="0" algn="ctr" rtl="0">
                        <a:spcBef>
                          <a:spcPts val="0"/>
                        </a:spcBef>
                        <a:spcAft>
                          <a:spcPts val="0"/>
                        </a:spcAft>
                        <a:buNone/>
                      </a:pPr>
                      <a:r>
                        <a:rPr lang="en-US" sz="1600"/>
                        <a:t>3142,9</a:t>
                      </a:r>
                      <a:endParaRPr sz="1600"/>
                    </a:p>
                    <a:p>
                      <a:pPr marL="0" lvl="0" indent="0" algn="l" rtl="0">
                        <a:spcBef>
                          <a:spcPts val="0"/>
                        </a:spcBef>
                        <a:spcAft>
                          <a:spcPts val="0"/>
                        </a:spcAft>
                        <a:buNone/>
                      </a:pPr>
                      <a:endParaRPr sz="1600"/>
                    </a:p>
                  </a:txBody>
                  <a:tcPr marL="121900" marR="121900" marT="121900" marB="121900" anchor="ctr">
                    <a:lnL w="9525" cap="flat" cmpd="sng">
                      <a:solidFill>
                        <a:srgbClr val="A4C2F4"/>
                      </a:solidFill>
                      <a:prstDash val="solid"/>
                      <a:round/>
                      <a:headEnd type="none" w="sm" len="sm"/>
                      <a:tailEnd type="none" w="sm" len="sm"/>
                    </a:lnL>
                    <a:lnT w="9525" cap="flat" cmpd="sng">
                      <a:solidFill>
                        <a:srgbClr val="9E9E9E"/>
                      </a:solidFill>
                      <a:prstDash val="solid"/>
                      <a:round/>
                      <a:headEnd type="none" w="sm" len="sm"/>
                      <a:tailEnd type="none" w="sm" len="sm"/>
                    </a:lnT>
                    <a:lnB w="9525" cap="flat" cmpd="sng">
                      <a:solidFill>
                        <a:srgbClr val="A4C2F4"/>
                      </a:solidFill>
                      <a:prstDash val="solid"/>
                      <a:round/>
                      <a:headEnd type="none" w="sm" len="sm"/>
                      <a:tailEnd type="none" w="sm" len="sm"/>
                    </a:lnB>
                    <a:solidFill>
                      <a:srgbClr val="C9DAF8"/>
                    </a:solidFill>
                  </a:tcPr>
                </a:tc>
                <a:tc>
                  <a:txBody>
                    <a:bodyPr/>
                    <a:lstStyle/>
                    <a:p>
                      <a:pPr marL="0" lvl="0" indent="0" algn="ctr" rtl="0">
                        <a:spcBef>
                          <a:spcPts val="0"/>
                        </a:spcBef>
                        <a:spcAft>
                          <a:spcPts val="0"/>
                        </a:spcAft>
                        <a:buNone/>
                      </a:pPr>
                      <a:r>
                        <a:rPr lang="en-US" sz="1600">
                          <a:solidFill>
                            <a:schemeClr val="dk1"/>
                          </a:solidFill>
                        </a:rPr>
                        <a:t>Consumo 16000</a:t>
                      </a:r>
                      <a:endParaRPr sz="1600">
                        <a:solidFill>
                          <a:schemeClr val="dk1"/>
                        </a:solidFill>
                      </a:endParaRPr>
                    </a:p>
                  </a:txBody>
                  <a:tcPr marL="121900" marR="121900" marT="121900" marB="121900" anchor="ctr">
                    <a:lnT w="9525" cap="flat" cmpd="sng">
                      <a:solidFill>
                        <a:srgbClr val="9E9E9E"/>
                      </a:solidFill>
                      <a:prstDash val="solid"/>
                      <a:round/>
                      <a:headEnd type="none" w="sm" len="sm"/>
                      <a:tailEnd type="none" w="sm" len="sm"/>
                    </a:lnT>
                    <a:solidFill>
                      <a:srgbClr val="B7B7B7"/>
                    </a:solidFill>
                  </a:tcPr>
                </a:tc>
              </a:tr>
            </a:tbl>
          </a:graphicData>
        </a:graphic>
      </p:graphicFrame>
      <p:sp>
        <p:nvSpPr>
          <p:cNvPr id="2285" name="Google Shape;2285;g7759b1282b_0_213"/>
          <p:cNvSpPr txBox="1"/>
          <p:nvPr/>
        </p:nvSpPr>
        <p:spPr>
          <a:xfrm>
            <a:off x="10213533" y="4390767"/>
            <a:ext cx="1792800" cy="797100"/>
          </a:xfrm>
          <a:prstGeom prst="rect">
            <a:avLst/>
          </a:prstGeom>
          <a:noFill/>
          <a:ln w="9525" cap="flat" cmpd="sng">
            <a:solidFill>
              <a:srgbClr val="0000FF"/>
            </a:solidFill>
            <a:prstDash val="solid"/>
            <a:round/>
            <a:headEnd type="none" w="sm" len="sm"/>
            <a:tailEnd type="none" w="sm" len="sm"/>
          </a:ln>
        </p:spPr>
        <p:txBody>
          <a:bodyPr spcFirstLastPara="1" wrap="square" lIns="121900" tIns="121900" rIns="121900" bIns="121900" anchor="t" anchorCtr="0">
            <a:noAutofit/>
          </a:bodyPr>
          <a:lstStyle/>
          <a:p>
            <a:pPr marL="0" lvl="0" indent="0" algn="l" rtl="0">
              <a:spcBef>
                <a:spcPts val="0"/>
              </a:spcBef>
              <a:spcAft>
                <a:spcPts val="0"/>
              </a:spcAft>
              <a:buNone/>
            </a:pPr>
            <a:r>
              <a:rPr lang="en-US" sz="1900"/>
              <a:t>*Cambio de Sucursal </a:t>
            </a:r>
            <a:endParaRPr sz="1900"/>
          </a:p>
        </p:txBody>
      </p:sp>
      <p:pic>
        <p:nvPicPr>
          <p:cNvPr id="2286" name="Google Shape;2286;g7759b1282b_0_213"/>
          <p:cNvPicPr preferRelativeResize="0"/>
          <p:nvPr/>
        </p:nvPicPr>
        <p:blipFill>
          <a:blip r:embed="rId2"/>
          <a:stretch>
            <a:fillRect/>
          </a:stretch>
        </p:blipFill>
        <p:spPr>
          <a:xfrm>
            <a:off x="10450950" y="2482100"/>
            <a:ext cx="1317950" cy="1623750"/>
          </a:xfrm>
          <a:prstGeom prst="rect">
            <a:avLst/>
          </a:prstGeom>
          <a:noFill/>
          <a:ln>
            <a:noFill/>
          </a:ln>
        </p:spPr>
      </p:pic>
      <p:pic>
        <p:nvPicPr>
          <p:cNvPr id="2287" name="Google Shape;2287;g7759b1282b_0_213"/>
          <p:cNvPicPr preferRelativeResize="0"/>
          <p:nvPr/>
        </p:nvPicPr>
        <p:blipFill rotWithShape="1">
          <a:blip r:embed="rId3"/>
          <a:srcRect l="10700" t="13215" r="11930" b="14094"/>
          <a:stretch>
            <a:fillRect/>
          </a:stretch>
        </p:blipFill>
        <p:spPr>
          <a:xfrm>
            <a:off x="5497350" y="4432333"/>
            <a:ext cx="416400" cy="403200"/>
          </a:xfrm>
          <a:prstGeom prst="ellipse">
            <a:avLst/>
          </a:prstGeom>
          <a:noFill/>
          <a:ln>
            <a:noFill/>
          </a:ln>
        </p:spPr>
      </p:pic>
      <p:pic>
        <p:nvPicPr>
          <p:cNvPr id="2288" name="Google Shape;2288;g7759b1282b_0_213"/>
          <p:cNvPicPr preferRelativeResize="0"/>
          <p:nvPr/>
        </p:nvPicPr>
        <p:blipFill rotWithShape="1">
          <a:blip r:embed="rId3"/>
          <a:srcRect l="10700" t="13215" r="11930" b="14094"/>
          <a:stretch>
            <a:fillRect/>
          </a:stretch>
        </p:blipFill>
        <p:spPr>
          <a:xfrm>
            <a:off x="5497350" y="3930183"/>
            <a:ext cx="416400" cy="403200"/>
          </a:xfrm>
          <a:prstGeom prst="ellipse">
            <a:avLst/>
          </a:prstGeom>
          <a:noFill/>
          <a:ln>
            <a:noFill/>
          </a:ln>
        </p:spPr>
      </p:pic>
      <p:sp>
        <p:nvSpPr>
          <p:cNvPr id="2289" name="Google Shape;2289;g7759b1282b_0_213"/>
          <p:cNvSpPr txBox="1"/>
          <p:nvPr/>
        </p:nvSpPr>
        <p:spPr>
          <a:xfrm>
            <a:off x="10213533" y="5354333"/>
            <a:ext cx="1792800" cy="1066500"/>
          </a:xfrm>
          <a:prstGeom prst="rect">
            <a:avLst/>
          </a:prstGeom>
          <a:noFill/>
          <a:ln w="9525" cap="flat" cmpd="sng">
            <a:solidFill>
              <a:srgbClr val="0000FF"/>
            </a:solidFill>
            <a:prstDash val="solid"/>
            <a:round/>
            <a:headEnd type="none" w="sm" len="sm"/>
            <a:tailEnd type="none" w="sm" len="sm"/>
          </a:ln>
        </p:spPr>
        <p:txBody>
          <a:bodyPr spcFirstLastPara="1" wrap="square" lIns="121900" tIns="121900" rIns="121900" bIns="121900" anchor="t" anchorCtr="0">
            <a:noAutofit/>
          </a:bodyPr>
          <a:lstStyle/>
          <a:p>
            <a:pPr marL="0" lvl="0" indent="0" algn="l" rtl="0">
              <a:spcBef>
                <a:spcPts val="0"/>
              </a:spcBef>
              <a:spcAft>
                <a:spcPts val="0"/>
              </a:spcAft>
              <a:buNone/>
            </a:pPr>
            <a:r>
              <a:rPr lang="en-US" sz="1900"/>
              <a:t>°Bogotá revisión bimestral</a:t>
            </a:r>
            <a:endParaRPr sz="1900"/>
          </a:p>
        </p:txBody>
      </p:sp>
      <p:pic>
        <p:nvPicPr>
          <p:cNvPr id="2290" name="Google Shape;2290;g7759b1282b_0_213"/>
          <p:cNvPicPr preferRelativeResize="0"/>
          <p:nvPr/>
        </p:nvPicPr>
        <p:blipFill rotWithShape="1">
          <a:blip r:embed="rId3"/>
          <a:srcRect l="10700" t="13215" r="11930" b="14094"/>
          <a:stretch>
            <a:fillRect/>
          </a:stretch>
        </p:blipFill>
        <p:spPr>
          <a:xfrm>
            <a:off x="5497350" y="2470717"/>
            <a:ext cx="416400" cy="403200"/>
          </a:xfrm>
          <a:prstGeom prst="ellipse">
            <a:avLst/>
          </a:prstGeom>
          <a:noFill/>
          <a:ln>
            <a:noFill/>
          </a:ln>
        </p:spPr>
      </p:pic>
      <p:pic>
        <p:nvPicPr>
          <p:cNvPr id="2291" name="Google Shape;2291;g7759b1282b_0_213"/>
          <p:cNvPicPr preferRelativeResize="0"/>
          <p:nvPr/>
        </p:nvPicPr>
        <p:blipFill rotWithShape="1">
          <a:blip r:embed="rId3"/>
          <a:srcRect l="10700" t="13215" r="11930" b="14094"/>
          <a:stretch>
            <a:fillRect/>
          </a:stretch>
        </p:blipFill>
        <p:spPr>
          <a:xfrm>
            <a:off x="5497350" y="5909767"/>
            <a:ext cx="416400" cy="403200"/>
          </a:xfrm>
          <a:prstGeom prst="ellipse">
            <a:avLst/>
          </a:prstGeom>
          <a:noFill/>
          <a:ln>
            <a:noFill/>
          </a:ln>
        </p:spPr>
      </p:pic>
      <p:pic>
        <p:nvPicPr>
          <p:cNvPr id="2292" name="Google Shape;2292;g7759b1282b_0_213"/>
          <p:cNvPicPr preferRelativeResize="0"/>
          <p:nvPr/>
        </p:nvPicPr>
        <p:blipFill rotWithShape="1">
          <a:blip r:embed="rId3"/>
          <a:srcRect l="10700" t="13215" r="11930" b="14094"/>
          <a:stretch>
            <a:fillRect/>
          </a:stretch>
        </p:blipFill>
        <p:spPr>
          <a:xfrm>
            <a:off x="5497363" y="1811967"/>
            <a:ext cx="416400" cy="403200"/>
          </a:xfrm>
          <a:prstGeom prst="ellipse">
            <a:avLst/>
          </a:prstGeom>
          <a:noFill/>
          <a:ln>
            <a:noFill/>
          </a:ln>
        </p:spPr>
      </p:pic>
      <p:pic>
        <p:nvPicPr>
          <p:cNvPr id="2293" name="Google Shape;2293;g7759b1282b_0_213"/>
          <p:cNvPicPr preferRelativeResize="0"/>
          <p:nvPr/>
        </p:nvPicPr>
        <p:blipFill rotWithShape="1">
          <a:blip r:embed="rId3"/>
          <a:srcRect l="10700" t="13215" r="11930" b="14094"/>
          <a:stretch>
            <a:fillRect/>
          </a:stretch>
        </p:blipFill>
        <p:spPr>
          <a:xfrm>
            <a:off x="5497350" y="2959550"/>
            <a:ext cx="416400" cy="403200"/>
          </a:xfrm>
          <a:prstGeom prst="ellipse">
            <a:avLst/>
          </a:prstGeom>
          <a:noFill/>
          <a:ln>
            <a:noFill/>
          </a:ln>
        </p:spPr>
      </p:pic>
      <p:pic>
        <p:nvPicPr>
          <p:cNvPr id="2294" name="Google Shape;2294;g7759b1282b_0_213"/>
          <p:cNvPicPr preferRelativeResize="0"/>
          <p:nvPr/>
        </p:nvPicPr>
        <p:blipFill rotWithShape="1">
          <a:blip r:embed="rId3"/>
          <a:srcRect l="10700" t="13215" r="11930" b="14094"/>
          <a:stretch>
            <a:fillRect/>
          </a:stretch>
        </p:blipFill>
        <p:spPr>
          <a:xfrm>
            <a:off x="5497350" y="5406200"/>
            <a:ext cx="416400" cy="403200"/>
          </a:xfrm>
          <a:prstGeom prst="ellipse">
            <a:avLst/>
          </a:prstGeom>
          <a:noFill/>
          <a:ln>
            <a:noFill/>
          </a:ln>
        </p:spPr>
      </p:pic>
      <p:pic>
        <p:nvPicPr>
          <p:cNvPr id="2295" name="Google Shape;2295;g7759b1282b_0_213"/>
          <p:cNvPicPr preferRelativeResize="0"/>
          <p:nvPr/>
        </p:nvPicPr>
        <p:blipFill rotWithShape="1">
          <a:blip r:embed="rId3"/>
          <a:srcRect l="10700" t="13215" r="11930" b="14094"/>
          <a:stretch>
            <a:fillRect/>
          </a:stretch>
        </p:blipFill>
        <p:spPr>
          <a:xfrm>
            <a:off x="5497350" y="3444867"/>
            <a:ext cx="416400" cy="403200"/>
          </a:xfrm>
          <a:prstGeom prst="ellipse">
            <a:avLst/>
          </a:prstGeom>
          <a:noFill/>
          <a:ln>
            <a:noFill/>
          </a:ln>
        </p:spPr>
      </p:pic>
      <p:sp>
        <p:nvSpPr>
          <p:cNvPr id="2296" name="Google Shape;2296;g7759b1282b_0_213"/>
          <p:cNvSpPr txBox="1"/>
          <p:nvPr>
            <p:ph type="sldNum" idx="12"/>
          </p:nvPr>
        </p:nvSpPr>
        <p:spPr>
          <a:xfrm>
            <a:off x="9048328" y="6356350"/>
            <a:ext cx="2743200" cy="36510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1E4E79"/>
              </a:buClr>
              <a:buSzPts val="300"/>
              <a:buFont typeface="Verdana" panose="020B0604030504040204"/>
              <a:buNone/>
            </a:pPr>
            <a:fld id="{00000000-1234-1234-1234-123412341234}" type="slidenum">
              <a:rPr lang="en-US" sz="1200" b="0" i="0" u="none" strike="noStrike" cap="none">
                <a:solidFill>
                  <a:srgbClr val="1E4E79"/>
                </a:solidFill>
                <a:latin typeface="Verdana" panose="020B0604030504040204"/>
                <a:ea typeface="Verdana" panose="020B0604030504040204"/>
                <a:cs typeface="Verdana" panose="020B0604030504040204"/>
                <a:sym typeface="Verdana" panose="020B0604030504040204"/>
              </a:rPr>
            </a:fld>
            <a:endParaRPr sz="1200" b="0" i="0" u="none" strike="noStrike" cap="none">
              <a:solidFill>
                <a:srgbClr val="1E4E79"/>
              </a:solidFill>
              <a:latin typeface="Verdana" panose="020B0604030504040204"/>
              <a:ea typeface="Verdana" panose="020B0604030504040204"/>
              <a:cs typeface="Verdana" panose="020B0604030504040204"/>
              <a:sym typeface="Verdana" panose="020B0604030504040204"/>
            </a:endParaRPr>
          </a:p>
        </p:txBody>
      </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2300" name="Shape 2300"/>
        <p:cNvGrpSpPr/>
        <p:nvPr/>
      </p:nvGrpSpPr>
      <p:grpSpPr>
        <a:xfrm>
          <a:off x="0" y="0"/>
          <a:ext cx="0" cy="0"/>
          <a:chOff x="0" y="0"/>
          <a:chExt cx="0" cy="0"/>
        </a:xfrm>
      </p:grpSpPr>
      <p:sp>
        <p:nvSpPr>
          <p:cNvPr id="2301" name="Google Shape;2301;g7759b1282b_0_231"/>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aphicFrame>
        <p:nvGraphicFramePr>
          <p:cNvPr id="2302" name="Google Shape;2302;g7759b1282b_0_231"/>
          <p:cNvGraphicFramePr/>
          <p:nvPr/>
        </p:nvGraphicFramePr>
        <p:xfrm>
          <a:off x="1847400" y="342750"/>
          <a:ext cx="9832275" cy="6492050"/>
        </p:xfrm>
        <a:graphic>
          <a:graphicData uri="http://schemas.openxmlformats.org/drawingml/2006/table">
            <a:tbl>
              <a:tblPr>
                <a:noFill/>
                <a:tableStyleId>{476AB3A1-9185-4BFB-A65E-05969BC05D05}</a:tableStyleId>
              </a:tblPr>
              <a:tblGrid>
                <a:gridCol w="2073500"/>
                <a:gridCol w="1807175"/>
                <a:gridCol w="2047275"/>
                <a:gridCol w="3904325"/>
              </a:tblGrid>
              <a:tr h="1128175">
                <a:tc>
                  <a:txBody>
                    <a:bodyPr/>
                    <a:lstStyle/>
                    <a:p>
                      <a:pPr marL="0" lvl="0" indent="0" algn="ctr" rtl="0">
                        <a:spcBef>
                          <a:spcPts val="0"/>
                        </a:spcBef>
                        <a:spcAft>
                          <a:spcPts val="0"/>
                        </a:spcAft>
                        <a:buNone/>
                      </a:pPr>
                      <a:r>
                        <a:rPr lang="en-US" sz="1600" b="1"/>
                        <a:t>CIUDAD</a:t>
                      </a:r>
                      <a:endParaRPr sz="1600" b="1"/>
                    </a:p>
                  </a:txBody>
                  <a:tcPr marL="121900" marR="121900" marT="121900" marB="121900" anchor="ctr">
                    <a:solidFill>
                      <a:srgbClr val="E06666"/>
                    </a:solidFill>
                  </a:tcPr>
                </a:tc>
                <a:tc>
                  <a:txBody>
                    <a:bodyPr/>
                    <a:lstStyle/>
                    <a:p>
                      <a:pPr marL="0" lvl="0" indent="0" algn="ctr" rtl="0">
                        <a:spcBef>
                          <a:spcPts val="0"/>
                        </a:spcBef>
                        <a:spcAft>
                          <a:spcPts val="0"/>
                        </a:spcAft>
                        <a:buNone/>
                      </a:pPr>
                      <a:r>
                        <a:rPr lang="en-US" sz="1600" b="1"/>
                        <a:t>META TRIMESTRAL KG </a:t>
                      </a:r>
                      <a:endParaRPr sz="1600" b="1"/>
                    </a:p>
                  </a:txBody>
                  <a:tcPr marL="121900" marR="121900" marT="121900" marB="121900" anchor="ctr">
                    <a:solidFill>
                      <a:srgbClr val="E06666"/>
                    </a:solidFill>
                  </a:tcPr>
                </a:tc>
                <a:tc>
                  <a:txBody>
                    <a:bodyPr/>
                    <a:lstStyle/>
                    <a:p>
                      <a:pPr marL="0" lvl="0" indent="0" algn="ctr" rtl="0">
                        <a:spcBef>
                          <a:spcPts val="0"/>
                        </a:spcBef>
                        <a:spcAft>
                          <a:spcPts val="0"/>
                        </a:spcAft>
                        <a:buNone/>
                      </a:pPr>
                      <a:r>
                        <a:rPr lang="en-US" sz="1600" b="1"/>
                        <a:t>KG GESTIONADOS TERCER TRIMESTRE</a:t>
                      </a:r>
                      <a:endParaRPr sz="1600" b="1"/>
                    </a:p>
                  </a:txBody>
                  <a:tcPr marL="121900" marR="121900" marT="121900" marB="121900" anchor="ctr">
                    <a:solidFill>
                      <a:srgbClr val="E06666"/>
                    </a:solidFill>
                  </a:tcPr>
                </a:tc>
                <a:tc>
                  <a:txBody>
                    <a:bodyPr/>
                    <a:lstStyle/>
                    <a:p>
                      <a:pPr marL="0" lvl="0" indent="0" algn="ctr" rtl="0">
                        <a:spcBef>
                          <a:spcPts val="0"/>
                        </a:spcBef>
                        <a:spcAft>
                          <a:spcPts val="0"/>
                        </a:spcAft>
                        <a:buNone/>
                      </a:pPr>
                      <a:r>
                        <a:rPr lang="en-US" sz="1600" b="1"/>
                        <a:t>META ANUAL DE AHORRO KG</a:t>
                      </a:r>
                      <a:endParaRPr sz="1600" b="1"/>
                    </a:p>
                  </a:txBody>
                  <a:tcPr marL="121900" marR="121900" marT="121900" marB="121900" anchor="ctr">
                    <a:lnB w="9525" cap="flat" cmpd="sng">
                      <a:solidFill>
                        <a:srgbClr val="9E9E9E"/>
                      </a:solidFill>
                      <a:prstDash val="solid"/>
                      <a:round/>
                      <a:headEnd type="none" w="sm" len="sm"/>
                      <a:tailEnd type="none" w="sm" len="sm"/>
                    </a:lnB>
                    <a:solidFill>
                      <a:srgbClr val="B7B7B7"/>
                    </a:solidFill>
                  </a:tcPr>
                </a:tc>
              </a:tr>
              <a:tr h="487625">
                <a:tc>
                  <a:txBody>
                    <a:bodyPr/>
                    <a:lstStyle/>
                    <a:p>
                      <a:pPr marL="0" lvl="0" indent="0" algn="l" rtl="0">
                        <a:spcBef>
                          <a:spcPts val="0"/>
                        </a:spcBef>
                        <a:spcAft>
                          <a:spcPts val="0"/>
                        </a:spcAft>
                        <a:buNone/>
                      </a:pPr>
                      <a:r>
                        <a:rPr lang="en-US" sz="1600"/>
                        <a:t>Bogotá</a:t>
                      </a:r>
                      <a:endParaRPr sz="1600"/>
                    </a:p>
                  </a:txBody>
                  <a:tcPr marL="121900" marR="121900" marT="121900" marB="121900">
                    <a:solidFill>
                      <a:srgbClr val="F4CCCC"/>
                    </a:solidFill>
                  </a:tcPr>
                </a:tc>
                <a:tc>
                  <a:txBody>
                    <a:bodyPr/>
                    <a:lstStyle/>
                    <a:p>
                      <a:pPr marL="0" lvl="0" indent="0" algn="ctr" rtl="0">
                        <a:spcBef>
                          <a:spcPts val="0"/>
                        </a:spcBef>
                        <a:spcAft>
                          <a:spcPts val="0"/>
                        </a:spcAft>
                        <a:buNone/>
                      </a:pPr>
                      <a:r>
                        <a:rPr lang="en-US" sz="1600"/>
                        <a:t>48,8</a:t>
                      </a:r>
                      <a:endParaRPr sz="1600"/>
                    </a:p>
                  </a:txBody>
                  <a:tcPr marL="121900" marR="121900" marT="121900" marB="121900" anchor="ctr">
                    <a:solidFill>
                      <a:srgbClr val="F4CCCC"/>
                    </a:solidFill>
                  </a:tcPr>
                </a:tc>
                <a:tc>
                  <a:txBody>
                    <a:bodyPr/>
                    <a:lstStyle/>
                    <a:p>
                      <a:pPr marL="0" marR="0" lvl="0" indent="0" algn="ctr" rtl="0">
                        <a:lnSpc>
                          <a:spcPct val="100000"/>
                        </a:lnSpc>
                        <a:spcBef>
                          <a:spcPts val="0"/>
                        </a:spcBef>
                        <a:spcAft>
                          <a:spcPts val="0"/>
                        </a:spcAft>
                        <a:buNone/>
                      </a:pPr>
                      <a:r>
                        <a:rPr lang="en-US" sz="1600"/>
                        <a:t>71,4</a:t>
                      </a:r>
                      <a:endParaRPr sz="1600"/>
                    </a:p>
                  </a:txBody>
                  <a:tcPr marL="121900" marR="121900" marT="121900" marB="121900" anchor="ctr">
                    <a:solidFill>
                      <a:srgbClr val="F4CCCC"/>
                    </a:solidFill>
                  </a:tcPr>
                </a:tc>
                <a:tc rowSpan="10">
                  <a:txBody>
                    <a:bodyPr/>
                    <a:lstStyle/>
                    <a:p>
                      <a:pPr marL="0" lvl="0" indent="0" algn="l" rtl="0">
                        <a:spcBef>
                          <a:spcPts val="0"/>
                        </a:spcBef>
                        <a:spcAft>
                          <a:spcPts val="0"/>
                        </a:spcAft>
                        <a:buNone/>
                      </a:pPr>
                      <a:r>
                        <a:rPr lang="en-US" sz="1900"/>
                        <a:t>Reducir en 1% la generación de residuos peligrosos</a:t>
                      </a:r>
                      <a:endParaRPr sz="1900"/>
                    </a:p>
                  </a:txBody>
                  <a:tcPr marL="121900" marR="121900" marT="121900" marB="121900" anchor="ctr">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B7B7B7"/>
                    </a:solidFill>
                  </a:tcPr>
                </a:tc>
              </a:tr>
              <a:tr h="487625">
                <a:tc>
                  <a:txBody>
                    <a:bodyPr/>
                    <a:lstStyle/>
                    <a:p>
                      <a:pPr marL="0" lvl="0" indent="0" algn="l" rtl="0">
                        <a:spcBef>
                          <a:spcPts val="0"/>
                        </a:spcBef>
                        <a:spcAft>
                          <a:spcPts val="0"/>
                        </a:spcAft>
                        <a:buNone/>
                      </a:pPr>
                      <a:r>
                        <a:rPr lang="en-US" sz="1600"/>
                        <a:t>Barranquilla</a:t>
                      </a:r>
                      <a:endParaRPr sz="1600"/>
                    </a:p>
                  </a:txBody>
                  <a:tcPr marL="121900" marR="121900" marT="121900" marB="121900">
                    <a:solidFill>
                      <a:srgbClr val="F4CCCC"/>
                    </a:solidFill>
                  </a:tcPr>
                </a:tc>
                <a:tc>
                  <a:txBody>
                    <a:bodyPr/>
                    <a:lstStyle/>
                    <a:p>
                      <a:pPr marL="0" lvl="0" indent="0" algn="ctr" rtl="0">
                        <a:spcBef>
                          <a:spcPts val="0"/>
                        </a:spcBef>
                        <a:spcAft>
                          <a:spcPts val="0"/>
                        </a:spcAft>
                        <a:buClr>
                          <a:schemeClr val="dk1"/>
                        </a:buClr>
                        <a:buSzPts val="1500"/>
                        <a:buFont typeface="Arial" panose="020B0604020202020204"/>
                        <a:buNone/>
                      </a:pPr>
                      <a:r>
                        <a:rPr lang="en-US" sz="1600">
                          <a:solidFill>
                            <a:schemeClr val="dk1"/>
                          </a:solidFill>
                        </a:rPr>
                        <a:t>1,0</a:t>
                      </a:r>
                      <a:endParaRPr sz="1600"/>
                    </a:p>
                  </a:txBody>
                  <a:tcPr marL="121900" marR="121900" marT="121900" marB="121900" anchor="ctr">
                    <a:solidFill>
                      <a:srgbClr val="F4CCCC"/>
                    </a:solidFill>
                  </a:tcPr>
                </a:tc>
                <a:tc>
                  <a:txBody>
                    <a:bodyPr/>
                    <a:lstStyle/>
                    <a:p>
                      <a:pPr marL="0" lvl="0" indent="0" algn="ctr" rtl="0">
                        <a:spcBef>
                          <a:spcPts val="0"/>
                        </a:spcBef>
                        <a:spcAft>
                          <a:spcPts val="0"/>
                        </a:spcAft>
                        <a:buNone/>
                      </a:pPr>
                      <a:r>
                        <a:rPr lang="en-US" sz="1600"/>
                        <a:t>0,0</a:t>
                      </a:r>
                      <a:endParaRPr sz="1600"/>
                    </a:p>
                  </a:txBody>
                  <a:tcPr marL="121900" marR="121900" marT="121900" marB="121900" anchor="ctr">
                    <a:solidFill>
                      <a:srgbClr val="F4CCCC"/>
                    </a:solidFill>
                  </a:tcPr>
                </a:tc>
                <a:tc vMerge="1">
                  <a:tcPr/>
                </a:tc>
              </a:tr>
              <a:tr h="487625">
                <a:tc>
                  <a:txBody>
                    <a:bodyPr/>
                    <a:lstStyle/>
                    <a:p>
                      <a:pPr marL="0" lvl="0" indent="0" algn="l" rtl="0">
                        <a:spcBef>
                          <a:spcPts val="0"/>
                        </a:spcBef>
                        <a:spcAft>
                          <a:spcPts val="0"/>
                        </a:spcAft>
                        <a:buNone/>
                      </a:pPr>
                      <a:r>
                        <a:rPr lang="en-US" sz="1600"/>
                        <a:t>Bucaramanga</a:t>
                      </a:r>
                      <a:endParaRPr sz="1600"/>
                    </a:p>
                  </a:txBody>
                  <a:tcPr marL="121900" marR="121900" marT="121900" marB="121900">
                    <a:solidFill>
                      <a:srgbClr val="F4CCCC"/>
                    </a:solidFill>
                  </a:tcPr>
                </a:tc>
                <a:tc>
                  <a:txBody>
                    <a:bodyPr/>
                    <a:lstStyle/>
                    <a:p>
                      <a:pPr marL="0" lvl="0" indent="0" algn="ctr" rtl="0">
                        <a:spcBef>
                          <a:spcPts val="0"/>
                        </a:spcBef>
                        <a:spcAft>
                          <a:spcPts val="0"/>
                        </a:spcAft>
                        <a:buNone/>
                      </a:pPr>
                      <a:r>
                        <a:rPr lang="en-US" sz="1600">
                          <a:solidFill>
                            <a:schemeClr val="dk1"/>
                          </a:solidFill>
                        </a:rPr>
                        <a:t>1,5</a:t>
                      </a:r>
                      <a:endParaRPr sz="1600"/>
                    </a:p>
                  </a:txBody>
                  <a:tcPr marL="121900" marR="121900" marT="121900" marB="121900" anchor="ctr">
                    <a:solidFill>
                      <a:srgbClr val="F4CCCC"/>
                    </a:solidFill>
                  </a:tcPr>
                </a:tc>
                <a:tc>
                  <a:txBody>
                    <a:bodyPr/>
                    <a:lstStyle/>
                    <a:p>
                      <a:pPr marL="0" lvl="0" indent="0" algn="ctr" rtl="0">
                        <a:spcBef>
                          <a:spcPts val="0"/>
                        </a:spcBef>
                        <a:spcAft>
                          <a:spcPts val="0"/>
                        </a:spcAft>
                        <a:buNone/>
                      </a:pPr>
                      <a:r>
                        <a:rPr lang="en-US" sz="1600"/>
                        <a:t>0,0</a:t>
                      </a:r>
                      <a:endParaRPr sz="1600"/>
                    </a:p>
                  </a:txBody>
                  <a:tcPr marL="121900" marR="121900" marT="121900" marB="121900" anchor="ctr">
                    <a:solidFill>
                      <a:srgbClr val="F4CCCC"/>
                    </a:solidFill>
                  </a:tcPr>
                </a:tc>
                <a:tc vMerge="1">
                  <a:tcPr/>
                </a:tc>
              </a:tr>
              <a:tr h="487625">
                <a:tc>
                  <a:txBody>
                    <a:bodyPr/>
                    <a:lstStyle/>
                    <a:p>
                      <a:pPr marL="0" lvl="0" indent="0" algn="l" rtl="0">
                        <a:spcBef>
                          <a:spcPts val="0"/>
                        </a:spcBef>
                        <a:spcAft>
                          <a:spcPts val="0"/>
                        </a:spcAft>
                        <a:buNone/>
                      </a:pPr>
                      <a:r>
                        <a:rPr lang="en-US" sz="1600"/>
                        <a:t>Cali</a:t>
                      </a:r>
                      <a:endParaRPr sz="1600"/>
                    </a:p>
                  </a:txBody>
                  <a:tcPr marL="121900" marR="121900" marT="121900" marB="121900">
                    <a:solidFill>
                      <a:srgbClr val="F4CCCC"/>
                    </a:solidFill>
                  </a:tcPr>
                </a:tc>
                <a:tc>
                  <a:txBody>
                    <a:bodyPr/>
                    <a:lstStyle/>
                    <a:p>
                      <a:pPr marL="0" lvl="0" indent="0" algn="ctr" rtl="0">
                        <a:spcBef>
                          <a:spcPts val="0"/>
                        </a:spcBef>
                        <a:spcAft>
                          <a:spcPts val="0"/>
                        </a:spcAft>
                        <a:buNone/>
                      </a:pPr>
                      <a:r>
                        <a:rPr lang="en-US" sz="1600"/>
                        <a:t>1,7</a:t>
                      </a:r>
                      <a:endParaRPr sz="1600"/>
                    </a:p>
                  </a:txBody>
                  <a:tcPr marL="121900" marR="121900" marT="121900" marB="121900" anchor="ctr">
                    <a:solidFill>
                      <a:srgbClr val="F4CCCC"/>
                    </a:solidFill>
                  </a:tcPr>
                </a:tc>
                <a:tc>
                  <a:txBody>
                    <a:bodyPr/>
                    <a:lstStyle/>
                    <a:p>
                      <a:pPr marL="0" lvl="0" indent="0" algn="ctr" rtl="0">
                        <a:spcBef>
                          <a:spcPts val="0"/>
                        </a:spcBef>
                        <a:spcAft>
                          <a:spcPts val="0"/>
                        </a:spcAft>
                        <a:buNone/>
                      </a:pPr>
                      <a:r>
                        <a:rPr lang="en-US" sz="1600"/>
                        <a:t>0,0</a:t>
                      </a:r>
                      <a:endParaRPr sz="1600"/>
                    </a:p>
                  </a:txBody>
                  <a:tcPr marL="121900" marR="121900" marT="121900" marB="121900" anchor="ctr">
                    <a:solidFill>
                      <a:srgbClr val="F4CCCC"/>
                    </a:solidFill>
                  </a:tcPr>
                </a:tc>
                <a:tc vMerge="1">
                  <a:tcPr/>
                </a:tc>
              </a:tr>
              <a:tr h="487625">
                <a:tc>
                  <a:txBody>
                    <a:bodyPr/>
                    <a:lstStyle/>
                    <a:p>
                      <a:pPr marL="0" lvl="0" indent="0" algn="l" rtl="0">
                        <a:spcBef>
                          <a:spcPts val="0"/>
                        </a:spcBef>
                        <a:spcAft>
                          <a:spcPts val="0"/>
                        </a:spcAft>
                        <a:buNone/>
                      </a:pPr>
                      <a:r>
                        <a:rPr lang="en-US" sz="1600"/>
                        <a:t>Cartagena</a:t>
                      </a:r>
                      <a:endParaRPr sz="1600"/>
                    </a:p>
                  </a:txBody>
                  <a:tcPr marL="121900" marR="121900" marT="121900" marB="121900">
                    <a:solidFill>
                      <a:srgbClr val="F4CCCC"/>
                    </a:solidFill>
                  </a:tcPr>
                </a:tc>
                <a:tc>
                  <a:txBody>
                    <a:bodyPr/>
                    <a:lstStyle/>
                    <a:p>
                      <a:pPr marL="0" lvl="0" indent="0" algn="ctr" rtl="0">
                        <a:spcBef>
                          <a:spcPts val="0"/>
                        </a:spcBef>
                        <a:spcAft>
                          <a:spcPts val="0"/>
                        </a:spcAft>
                        <a:buNone/>
                      </a:pPr>
                      <a:r>
                        <a:rPr lang="en-US" sz="1600"/>
                        <a:t>0,0</a:t>
                      </a:r>
                      <a:endParaRPr sz="1600"/>
                    </a:p>
                  </a:txBody>
                  <a:tcPr marL="121900" marR="121900" marT="121900" marB="121900" anchor="ctr">
                    <a:solidFill>
                      <a:srgbClr val="F4CCCC"/>
                    </a:solidFill>
                  </a:tcPr>
                </a:tc>
                <a:tc>
                  <a:txBody>
                    <a:bodyPr/>
                    <a:lstStyle/>
                    <a:p>
                      <a:pPr marL="0" lvl="0" indent="0" algn="ctr" rtl="0">
                        <a:spcBef>
                          <a:spcPts val="0"/>
                        </a:spcBef>
                        <a:spcAft>
                          <a:spcPts val="0"/>
                        </a:spcAft>
                        <a:buNone/>
                      </a:pPr>
                      <a:r>
                        <a:rPr lang="en-US" sz="1600"/>
                        <a:t>0,0</a:t>
                      </a:r>
                      <a:endParaRPr sz="1600"/>
                    </a:p>
                  </a:txBody>
                  <a:tcPr marL="121900" marR="121900" marT="121900" marB="121900" anchor="ctr">
                    <a:lnB w="9525" cap="flat" cmpd="sng">
                      <a:solidFill>
                        <a:srgbClr val="A4C2F4"/>
                      </a:solidFill>
                      <a:prstDash val="solid"/>
                      <a:round/>
                      <a:headEnd type="none" w="sm" len="sm"/>
                      <a:tailEnd type="none" w="sm" len="sm"/>
                    </a:lnB>
                    <a:solidFill>
                      <a:srgbClr val="F4CCCC"/>
                    </a:solidFill>
                  </a:tcPr>
                </a:tc>
                <a:tc vMerge="1">
                  <a:tcPr/>
                </a:tc>
              </a:tr>
              <a:tr h="487625">
                <a:tc>
                  <a:txBody>
                    <a:bodyPr/>
                    <a:lstStyle/>
                    <a:p>
                      <a:pPr marL="0" lvl="0" indent="0" algn="l" rtl="0">
                        <a:spcBef>
                          <a:spcPts val="0"/>
                        </a:spcBef>
                        <a:spcAft>
                          <a:spcPts val="0"/>
                        </a:spcAft>
                        <a:buNone/>
                      </a:pPr>
                      <a:r>
                        <a:rPr lang="en-US" sz="1600"/>
                        <a:t>Girardot</a:t>
                      </a:r>
                      <a:endParaRPr sz="1600"/>
                    </a:p>
                  </a:txBody>
                  <a:tcPr marL="121900" marR="121900" marT="121900" marB="121900">
                    <a:solidFill>
                      <a:srgbClr val="F4CCCC"/>
                    </a:solidFill>
                  </a:tcPr>
                </a:tc>
                <a:tc>
                  <a:txBody>
                    <a:bodyPr/>
                    <a:lstStyle/>
                    <a:p>
                      <a:pPr marL="0" lvl="0" indent="0" algn="ctr" rtl="0">
                        <a:spcBef>
                          <a:spcPts val="0"/>
                        </a:spcBef>
                        <a:spcAft>
                          <a:spcPts val="0"/>
                        </a:spcAft>
                        <a:buNone/>
                      </a:pPr>
                      <a:r>
                        <a:rPr lang="en-US" sz="1600"/>
                        <a:t>1,0</a:t>
                      </a:r>
                      <a:endParaRPr sz="1600"/>
                    </a:p>
                  </a:txBody>
                  <a:tcPr marL="121900" marR="121900" marT="121900" marB="121900" anchor="ctr">
                    <a:lnR w="9525" cap="flat" cmpd="sng">
                      <a:solidFill>
                        <a:srgbClr val="A4C2F4"/>
                      </a:solidFill>
                      <a:prstDash val="solid"/>
                      <a:round/>
                      <a:headEnd type="none" w="sm" len="sm"/>
                      <a:tailEnd type="none" w="sm" len="sm"/>
                    </a:lnR>
                    <a:solidFill>
                      <a:srgbClr val="F4CCCC"/>
                    </a:solidFill>
                  </a:tcPr>
                </a:tc>
                <a:tc>
                  <a:txBody>
                    <a:bodyPr/>
                    <a:lstStyle/>
                    <a:p>
                      <a:pPr marL="0" lvl="0" indent="0" algn="ctr" rtl="0">
                        <a:spcBef>
                          <a:spcPts val="0"/>
                        </a:spcBef>
                        <a:spcAft>
                          <a:spcPts val="0"/>
                        </a:spcAft>
                        <a:buNone/>
                      </a:pPr>
                      <a:r>
                        <a:rPr lang="en-US" sz="1600"/>
                        <a:t>0,0</a:t>
                      </a:r>
                      <a:endParaRPr sz="1600"/>
                    </a:p>
                  </a:txBody>
                  <a:tcPr marL="121900" marR="121900" marT="121900" marB="121900" anchor="ctr">
                    <a:lnL w="9525" cap="flat" cmpd="sng">
                      <a:solidFill>
                        <a:srgbClr val="A4C2F4"/>
                      </a:solidFill>
                      <a:prstDash val="solid"/>
                      <a:round/>
                      <a:headEnd type="none" w="sm" len="sm"/>
                      <a:tailEnd type="none" w="sm" len="sm"/>
                    </a:lnL>
                    <a:lnR w="9525" cap="flat" cmpd="sng">
                      <a:solidFill>
                        <a:srgbClr val="A4C2F4"/>
                      </a:solidFill>
                      <a:prstDash val="solid"/>
                      <a:round/>
                      <a:headEnd type="none" w="sm" len="sm"/>
                      <a:tailEnd type="none" w="sm" len="sm"/>
                    </a:lnR>
                    <a:lnT w="9525" cap="flat" cmpd="sng">
                      <a:solidFill>
                        <a:srgbClr val="A4C2F4"/>
                      </a:solidFill>
                      <a:prstDash val="solid"/>
                      <a:round/>
                      <a:headEnd type="none" w="sm" len="sm"/>
                      <a:tailEnd type="none" w="sm" len="sm"/>
                    </a:lnT>
                    <a:lnB w="9525" cap="flat" cmpd="sng">
                      <a:solidFill>
                        <a:srgbClr val="A4C2F4"/>
                      </a:solidFill>
                      <a:prstDash val="solid"/>
                      <a:round/>
                      <a:headEnd type="none" w="sm" len="sm"/>
                      <a:tailEnd type="none" w="sm" len="sm"/>
                    </a:lnB>
                    <a:solidFill>
                      <a:srgbClr val="F4CCCC"/>
                    </a:solidFill>
                  </a:tcPr>
                </a:tc>
                <a:tc vMerge="1">
                  <a:tcPr/>
                </a:tc>
              </a:tr>
              <a:tr h="487625">
                <a:tc>
                  <a:txBody>
                    <a:bodyPr/>
                    <a:lstStyle/>
                    <a:p>
                      <a:pPr marL="0" lvl="0" indent="0" algn="l" rtl="0">
                        <a:spcBef>
                          <a:spcPts val="0"/>
                        </a:spcBef>
                        <a:spcAft>
                          <a:spcPts val="0"/>
                        </a:spcAft>
                        <a:buNone/>
                      </a:pPr>
                      <a:r>
                        <a:rPr lang="en-US" sz="1600"/>
                        <a:t>Medellín</a:t>
                      </a:r>
                      <a:endParaRPr sz="1600"/>
                    </a:p>
                  </a:txBody>
                  <a:tcPr marL="121900" marR="121900" marT="121900" marB="121900">
                    <a:solidFill>
                      <a:srgbClr val="F4CCCC"/>
                    </a:solidFill>
                  </a:tcPr>
                </a:tc>
                <a:tc>
                  <a:txBody>
                    <a:bodyPr/>
                    <a:lstStyle/>
                    <a:p>
                      <a:pPr marL="0" lvl="0" indent="0" algn="ctr" rtl="0">
                        <a:spcBef>
                          <a:spcPts val="0"/>
                        </a:spcBef>
                        <a:spcAft>
                          <a:spcPts val="0"/>
                        </a:spcAft>
                        <a:buNone/>
                      </a:pPr>
                      <a:r>
                        <a:rPr lang="en-US" sz="1600"/>
                        <a:t>6,3</a:t>
                      </a:r>
                      <a:endParaRPr sz="1600"/>
                    </a:p>
                  </a:txBody>
                  <a:tcPr marL="121900" marR="121900" marT="121900" marB="121900" anchor="ctr">
                    <a:lnR w="9525" cap="flat" cmpd="sng">
                      <a:solidFill>
                        <a:srgbClr val="A4C2F4"/>
                      </a:solidFill>
                      <a:prstDash val="solid"/>
                      <a:round/>
                      <a:headEnd type="none" w="sm" len="sm"/>
                      <a:tailEnd type="none" w="sm" len="sm"/>
                    </a:lnR>
                    <a:solidFill>
                      <a:srgbClr val="F4CCCC"/>
                    </a:solidFill>
                  </a:tcPr>
                </a:tc>
                <a:tc>
                  <a:txBody>
                    <a:bodyPr/>
                    <a:lstStyle/>
                    <a:p>
                      <a:pPr marL="0" lvl="0" indent="0" algn="ctr" rtl="0">
                        <a:spcBef>
                          <a:spcPts val="0"/>
                        </a:spcBef>
                        <a:spcAft>
                          <a:spcPts val="0"/>
                        </a:spcAft>
                        <a:buNone/>
                      </a:pPr>
                      <a:r>
                        <a:rPr lang="en-US" sz="1600"/>
                        <a:t>0,0</a:t>
                      </a:r>
                      <a:endParaRPr sz="1600"/>
                    </a:p>
                  </a:txBody>
                  <a:tcPr marL="121900" marR="121900" marT="121900" marB="121900" anchor="ctr">
                    <a:lnL w="9525" cap="flat" cmpd="sng">
                      <a:solidFill>
                        <a:srgbClr val="A4C2F4"/>
                      </a:solidFill>
                      <a:prstDash val="solid"/>
                      <a:round/>
                      <a:headEnd type="none" w="sm" len="sm"/>
                      <a:tailEnd type="none" w="sm" len="sm"/>
                    </a:lnL>
                    <a:lnT w="9525" cap="flat" cmpd="sng">
                      <a:solidFill>
                        <a:srgbClr val="A4C2F4"/>
                      </a:solidFill>
                      <a:prstDash val="solid"/>
                      <a:round/>
                      <a:headEnd type="none" w="sm" len="sm"/>
                      <a:tailEnd type="none" w="sm" len="sm"/>
                    </a:lnT>
                    <a:lnB w="9525" cap="flat" cmpd="sng">
                      <a:solidFill>
                        <a:srgbClr val="A4C2F4"/>
                      </a:solidFill>
                      <a:prstDash val="solid"/>
                      <a:round/>
                      <a:headEnd type="none" w="sm" len="sm"/>
                      <a:tailEnd type="none" w="sm" len="sm"/>
                    </a:lnB>
                    <a:solidFill>
                      <a:srgbClr val="F4CCCC"/>
                    </a:solidFill>
                  </a:tcPr>
                </a:tc>
                <a:tc vMerge="1">
                  <a:tcPr/>
                </a:tc>
              </a:tr>
              <a:tr h="487625">
                <a:tc>
                  <a:txBody>
                    <a:bodyPr/>
                    <a:lstStyle/>
                    <a:p>
                      <a:pPr marL="0" lvl="0" indent="0" algn="l" rtl="0">
                        <a:spcBef>
                          <a:spcPts val="0"/>
                        </a:spcBef>
                        <a:spcAft>
                          <a:spcPts val="0"/>
                        </a:spcAft>
                        <a:buNone/>
                      </a:pPr>
                      <a:r>
                        <a:rPr lang="en-US" sz="1600"/>
                        <a:t>Pereira</a:t>
                      </a:r>
                      <a:endParaRPr sz="1600"/>
                    </a:p>
                  </a:txBody>
                  <a:tcPr marL="121900" marR="121900" marT="121900" marB="121900">
                    <a:solidFill>
                      <a:srgbClr val="F4CCCC"/>
                    </a:solidFill>
                  </a:tcPr>
                </a:tc>
                <a:tc>
                  <a:txBody>
                    <a:bodyPr/>
                    <a:lstStyle/>
                    <a:p>
                      <a:pPr marL="0" lvl="0" indent="0" algn="ctr" rtl="0">
                        <a:spcBef>
                          <a:spcPts val="0"/>
                        </a:spcBef>
                        <a:spcAft>
                          <a:spcPts val="0"/>
                        </a:spcAft>
                        <a:buNone/>
                      </a:pPr>
                      <a:r>
                        <a:rPr lang="en-US" sz="1600"/>
                        <a:t>12,3</a:t>
                      </a:r>
                      <a:endParaRPr sz="1600"/>
                    </a:p>
                  </a:txBody>
                  <a:tcPr marL="121900" marR="121900" marT="121900" marB="121900" anchor="ctr">
                    <a:lnR w="9525" cap="flat" cmpd="sng">
                      <a:solidFill>
                        <a:srgbClr val="A4C2F4"/>
                      </a:solidFill>
                      <a:prstDash val="solid"/>
                      <a:round/>
                      <a:headEnd type="none" w="sm" len="sm"/>
                      <a:tailEnd type="none" w="sm" len="sm"/>
                    </a:lnR>
                    <a:solidFill>
                      <a:srgbClr val="F4CCCC"/>
                    </a:solidFill>
                  </a:tcPr>
                </a:tc>
                <a:tc>
                  <a:txBody>
                    <a:bodyPr/>
                    <a:lstStyle/>
                    <a:p>
                      <a:pPr marL="0" lvl="0" indent="0" algn="ctr" rtl="0">
                        <a:spcBef>
                          <a:spcPts val="0"/>
                        </a:spcBef>
                        <a:spcAft>
                          <a:spcPts val="0"/>
                        </a:spcAft>
                        <a:buNone/>
                      </a:pPr>
                      <a:r>
                        <a:rPr lang="en-US" sz="1600"/>
                        <a:t>4</a:t>
                      </a:r>
                      <a:endParaRPr sz="1600"/>
                    </a:p>
                  </a:txBody>
                  <a:tcPr marL="121900" marR="121900" marT="121900" marB="121900" anchor="ctr">
                    <a:lnL w="9525" cap="flat" cmpd="sng">
                      <a:solidFill>
                        <a:srgbClr val="A4C2F4"/>
                      </a:solidFill>
                      <a:prstDash val="solid"/>
                      <a:round/>
                      <a:headEnd type="none" w="sm" len="sm"/>
                      <a:tailEnd type="none" w="sm" len="sm"/>
                    </a:lnL>
                    <a:lnT w="9525" cap="flat" cmpd="sng">
                      <a:solidFill>
                        <a:srgbClr val="A4C2F4"/>
                      </a:solidFill>
                      <a:prstDash val="solid"/>
                      <a:round/>
                      <a:headEnd type="none" w="sm" len="sm"/>
                      <a:tailEnd type="none" w="sm" len="sm"/>
                    </a:lnT>
                    <a:lnB w="9525" cap="flat" cmpd="sng">
                      <a:solidFill>
                        <a:srgbClr val="A4C2F4"/>
                      </a:solidFill>
                      <a:prstDash val="solid"/>
                      <a:round/>
                      <a:headEnd type="none" w="sm" len="sm"/>
                      <a:tailEnd type="none" w="sm" len="sm"/>
                    </a:lnB>
                    <a:solidFill>
                      <a:srgbClr val="F4CCCC"/>
                    </a:solidFill>
                  </a:tcPr>
                </a:tc>
                <a:tc vMerge="1">
                  <a:tcPr/>
                </a:tc>
              </a:tr>
              <a:tr h="487625">
                <a:tc>
                  <a:txBody>
                    <a:bodyPr/>
                    <a:lstStyle/>
                    <a:p>
                      <a:pPr marL="0" lvl="0" indent="0" algn="l" rtl="0">
                        <a:spcBef>
                          <a:spcPts val="0"/>
                        </a:spcBef>
                        <a:spcAft>
                          <a:spcPts val="0"/>
                        </a:spcAft>
                        <a:buNone/>
                      </a:pPr>
                      <a:r>
                        <a:rPr lang="en-US" sz="1600"/>
                        <a:t>Tunja</a:t>
                      </a:r>
                      <a:endParaRPr sz="1600"/>
                    </a:p>
                  </a:txBody>
                  <a:tcPr marL="121900" marR="121900" marT="121900" marB="121900">
                    <a:solidFill>
                      <a:srgbClr val="F4CCCC"/>
                    </a:solidFill>
                  </a:tcPr>
                </a:tc>
                <a:tc>
                  <a:txBody>
                    <a:bodyPr/>
                    <a:lstStyle/>
                    <a:p>
                      <a:pPr marL="0" lvl="0" indent="0" algn="ctr" rtl="0">
                        <a:spcBef>
                          <a:spcPts val="0"/>
                        </a:spcBef>
                        <a:spcAft>
                          <a:spcPts val="0"/>
                        </a:spcAft>
                        <a:buNone/>
                      </a:pPr>
                      <a:r>
                        <a:rPr lang="en-US" sz="1600"/>
                        <a:t>0,0</a:t>
                      </a:r>
                      <a:endParaRPr sz="1600"/>
                    </a:p>
                  </a:txBody>
                  <a:tcPr marL="121900" marR="121900" marT="121900" marB="121900" anchor="ctr">
                    <a:lnR w="9525" cap="flat" cmpd="sng">
                      <a:solidFill>
                        <a:srgbClr val="A4C2F4"/>
                      </a:solidFill>
                      <a:prstDash val="solid"/>
                      <a:round/>
                      <a:headEnd type="none" w="sm" len="sm"/>
                      <a:tailEnd type="none" w="sm" len="sm"/>
                    </a:lnR>
                    <a:solidFill>
                      <a:srgbClr val="F4CCCC"/>
                    </a:solidFill>
                  </a:tcPr>
                </a:tc>
                <a:tc>
                  <a:txBody>
                    <a:bodyPr/>
                    <a:lstStyle/>
                    <a:p>
                      <a:pPr marL="0" lvl="0" indent="0" algn="ctr" rtl="0">
                        <a:spcBef>
                          <a:spcPts val="0"/>
                        </a:spcBef>
                        <a:spcAft>
                          <a:spcPts val="0"/>
                        </a:spcAft>
                        <a:buNone/>
                      </a:pPr>
                      <a:r>
                        <a:rPr lang="en-US" sz="1600"/>
                        <a:t>1</a:t>
                      </a:r>
                      <a:endParaRPr sz="1600"/>
                    </a:p>
                  </a:txBody>
                  <a:tcPr marL="121900" marR="121900" marT="121900" marB="121900" anchor="ctr">
                    <a:lnL w="9525" cap="flat" cmpd="sng">
                      <a:solidFill>
                        <a:srgbClr val="A4C2F4"/>
                      </a:solidFill>
                      <a:prstDash val="solid"/>
                      <a:round/>
                      <a:headEnd type="none" w="sm" len="sm"/>
                      <a:tailEnd type="none" w="sm" len="sm"/>
                    </a:lnL>
                    <a:lnT w="9525" cap="flat" cmpd="sng">
                      <a:solidFill>
                        <a:srgbClr val="A4C2F4"/>
                      </a:solidFill>
                      <a:prstDash val="solid"/>
                      <a:round/>
                      <a:headEnd type="none" w="sm" len="sm"/>
                      <a:tailEnd type="none" w="sm" len="sm"/>
                    </a:lnT>
                    <a:lnB w="9525" cap="flat" cmpd="sng">
                      <a:solidFill>
                        <a:srgbClr val="A4C2F4"/>
                      </a:solidFill>
                      <a:prstDash val="solid"/>
                      <a:round/>
                      <a:headEnd type="none" w="sm" len="sm"/>
                      <a:tailEnd type="none" w="sm" len="sm"/>
                    </a:lnB>
                    <a:solidFill>
                      <a:srgbClr val="F4CCCC"/>
                    </a:solidFill>
                  </a:tcPr>
                </a:tc>
                <a:tc vMerge="1">
                  <a:tcPr/>
                </a:tc>
              </a:tr>
              <a:tr h="487625">
                <a:tc>
                  <a:txBody>
                    <a:bodyPr/>
                    <a:lstStyle/>
                    <a:p>
                      <a:pPr marL="0" lvl="0" indent="0" algn="l" rtl="0">
                        <a:spcBef>
                          <a:spcPts val="0"/>
                        </a:spcBef>
                        <a:spcAft>
                          <a:spcPts val="0"/>
                        </a:spcAft>
                        <a:buNone/>
                      </a:pPr>
                      <a:r>
                        <a:rPr lang="en-US" sz="1600"/>
                        <a:t>Villavicencio </a:t>
                      </a:r>
                      <a:endParaRPr sz="1600"/>
                    </a:p>
                  </a:txBody>
                  <a:tcPr marL="121900" marR="121900" marT="121900" marB="121900">
                    <a:solidFill>
                      <a:srgbClr val="F4CCCC"/>
                    </a:solidFill>
                  </a:tcPr>
                </a:tc>
                <a:tc>
                  <a:txBody>
                    <a:bodyPr/>
                    <a:lstStyle/>
                    <a:p>
                      <a:pPr marL="0" lvl="0" indent="0" algn="ctr" rtl="0">
                        <a:spcBef>
                          <a:spcPts val="0"/>
                        </a:spcBef>
                        <a:spcAft>
                          <a:spcPts val="0"/>
                        </a:spcAft>
                        <a:buNone/>
                      </a:pPr>
                      <a:r>
                        <a:rPr lang="en-US" sz="1600"/>
                        <a:t>5</a:t>
                      </a:r>
                      <a:endParaRPr sz="1600"/>
                    </a:p>
                  </a:txBody>
                  <a:tcPr marL="121900" marR="121900" marT="121900" marB="121900" anchor="ctr">
                    <a:lnR w="9525" cap="flat" cmpd="sng">
                      <a:solidFill>
                        <a:srgbClr val="A4C2F4"/>
                      </a:solidFill>
                      <a:prstDash val="solid"/>
                      <a:round/>
                      <a:headEnd type="none" w="sm" len="sm"/>
                      <a:tailEnd type="none" w="sm" len="sm"/>
                    </a:lnR>
                    <a:solidFill>
                      <a:srgbClr val="F4CCCC"/>
                    </a:solidFill>
                  </a:tcPr>
                </a:tc>
                <a:tc>
                  <a:txBody>
                    <a:bodyPr/>
                    <a:lstStyle/>
                    <a:p>
                      <a:pPr marL="0" lvl="0" indent="0" algn="ctr" rtl="0">
                        <a:spcBef>
                          <a:spcPts val="0"/>
                        </a:spcBef>
                        <a:spcAft>
                          <a:spcPts val="0"/>
                        </a:spcAft>
                        <a:buNone/>
                      </a:pPr>
                      <a:r>
                        <a:rPr lang="en-US" sz="1600"/>
                        <a:t>0,0</a:t>
                      </a:r>
                      <a:endParaRPr sz="1600"/>
                    </a:p>
                  </a:txBody>
                  <a:tcPr marL="121900" marR="121900" marT="121900" marB="121900" anchor="ctr">
                    <a:lnL w="9525" cap="flat" cmpd="sng">
                      <a:solidFill>
                        <a:srgbClr val="A4C2F4"/>
                      </a:solidFill>
                      <a:prstDash val="solid"/>
                      <a:round/>
                      <a:headEnd type="none" w="sm" len="sm"/>
                      <a:tailEnd type="none" w="sm" len="sm"/>
                    </a:lnL>
                    <a:lnT w="9525" cap="flat" cmpd="sng">
                      <a:solidFill>
                        <a:srgbClr val="A4C2F4"/>
                      </a:solidFill>
                      <a:prstDash val="solid"/>
                      <a:round/>
                      <a:headEnd type="none" w="sm" len="sm"/>
                      <a:tailEnd type="none" w="sm" len="sm"/>
                    </a:lnT>
                    <a:lnB w="9525" cap="flat" cmpd="sng">
                      <a:solidFill>
                        <a:srgbClr val="A4C2F4"/>
                      </a:solidFill>
                      <a:prstDash val="solid"/>
                      <a:round/>
                      <a:headEnd type="none" w="sm" len="sm"/>
                      <a:tailEnd type="none" w="sm" len="sm"/>
                    </a:lnB>
                    <a:solidFill>
                      <a:srgbClr val="F4CCCC"/>
                    </a:solidFill>
                  </a:tcPr>
                </a:tc>
                <a:tc vMerge="1">
                  <a:tcPr/>
                </a:tc>
              </a:tr>
              <a:tr h="487625">
                <a:tc>
                  <a:txBody>
                    <a:bodyPr/>
                    <a:lstStyle/>
                    <a:p>
                      <a:pPr marL="0" lvl="0" indent="0" algn="l" rtl="0">
                        <a:spcBef>
                          <a:spcPts val="0"/>
                        </a:spcBef>
                        <a:spcAft>
                          <a:spcPts val="0"/>
                        </a:spcAft>
                        <a:buNone/>
                      </a:pPr>
                      <a:r>
                        <a:rPr lang="en-US" sz="1600"/>
                        <a:t>Albania</a:t>
                      </a:r>
                      <a:endParaRPr sz="1600"/>
                    </a:p>
                  </a:txBody>
                  <a:tcPr marL="121900" marR="121900" marT="121900" marB="121900">
                    <a:solidFill>
                      <a:srgbClr val="F4CCCC"/>
                    </a:solidFill>
                  </a:tcPr>
                </a:tc>
                <a:tc>
                  <a:txBody>
                    <a:bodyPr/>
                    <a:lstStyle/>
                    <a:p>
                      <a:pPr marL="0" lvl="0" indent="0" algn="ctr" rtl="0">
                        <a:spcBef>
                          <a:spcPts val="0"/>
                        </a:spcBef>
                        <a:spcAft>
                          <a:spcPts val="0"/>
                        </a:spcAft>
                        <a:buNone/>
                      </a:pPr>
                      <a:r>
                        <a:rPr lang="en-US" sz="1600"/>
                        <a:t>3</a:t>
                      </a:r>
                      <a:endParaRPr sz="1600"/>
                    </a:p>
                  </a:txBody>
                  <a:tcPr marL="121900" marR="121900" marT="121900" marB="121900" anchor="ctr">
                    <a:lnR w="9525" cap="flat" cmpd="sng">
                      <a:solidFill>
                        <a:srgbClr val="A4C2F4"/>
                      </a:solidFill>
                      <a:prstDash val="solid"/>
                      <a:round/>
                      <a:headEnd type="none" w="sm" len="sm"/>
                      <a:tailEnd type="none" w="sm" len="sm"/>
                    </a:lnR>
                    <a:solidFill>
                      <a:srgbClr val="F4CCCC"/>
                    </a:solidFill>
                  </a:tcPr>
                </a:tc>
                <a:tc>
                  <a:txBody>
                    <a:bodyPr/>
                    <a:lstStyle/>
                    <a:p>
                      <a:pPr marL="0" lvl="0" indent="0" algn="ctr" rtl="0">
                        <a:spcBef>
                          <a:spcPts val="0"/>
                        </a:spcBef>
                        <a:spcAft>
                          <a:spcPts val="0"/>
                        </a:spcAft>
                        <a:buNone/>
                      </a:pPr>
                      <a:r>
                        <a:rPr lang="en-US" sz="1600"/>
                        <a:t>0,0</a:t>
                      </a:r>
                      <a:endParaRPr sz="1600"/>
                    </a:p>
                  </a:txBody>
                  <a:tcPr marL="121900" marR="121900" marT="121900" marB="121900" anchor="ctr">
                    <a:lnL w="9525" cap="flat" cmpd="sng">
                      <a:solidFill>
                        <a:srgbClr val="A4C2F4"/>
                      </a:solidFill>
                      <a:prstDash val="solid"/>
                      <a:round/>
                      <a:headEnd type="none" w="sm" len="sm"/>
                      <a:tailEnd type="none" w="sm" len="sm"/>
                    </a:lnL>
                    <a:lnT w="9525" cap="flat" cmpd="sng">
                      <a:solidFill>
                        <a:srgbClr val="A4C2F4"/>
                      </a:solidFill>
                      <a:prstDash val="solid"/>
                      <a:round/>
                      <a:headEnd type="none" w="sm" len="sm"/>
                      <a:tailEnd type="none" w="sm" len="sm"/>
                    </a:lnT>
                    <a:lnB w="9525" cap="flat" cmpd="sng">
                      <a:solidFill>
                        <a:srgbClr val="A4C2F4"/>
                      </a:solidFill>
                      <a:prstDash val="solid"/>
                      <a:round/>
                      <a:headEnd type="none" w="sm" len="sm"/>
                      <a:tailEnd type="none" w="sm" len="sm"/>
                    </a:lnB>
                    <a:solidFill>
                      <a:srgbClr val="F4CCCC"/>
                    </a:solidFill>
                  </a:tcPr>
                </a:tc>
                <a:tc>
                  <a:txBody>
                    <a:bodyPr/>
                    <a:lstStyle/>
                    <a:p>
                      <a:pPr marL="0" lvl="0" indent="0" algn="l" rtl="0">
                        <a:spcBef>
                          <a:spcPts val="0"/>
                        </a:spcBef>
                        <a:spcAft>
                          <a:spcPts val="0"/>
                        </a:spcAft>
                        <a:buNone/>
                      </a:pPr>
                      <a:endParaRPr sz="900"/>
                    </a:p>
                  </a:txBody>
                  <a:tcPr marL="121900" marR="121900" marT="121900" marB="121900" anchor="ctr">
                    <a:lnT w="9525" cap="flat" cmpd="sng">
                      <a:solidFill>
                        <a:srgbClr val="9E9E9E"/>
                      </a:solidFill>
                      <a:prstDash val="solid"/>
                      <a:round/>
                      <a:headEnd type="none" w="sm" len="sm"/>
                      <a:tailEnd type="none" w="sm" len="sm"/>
                    </a:lnT>
                    <a:solidFill>
                      <a:srgbClr val="B7B7B7"/>
                    </a:solidFill>
                  </a:tcPr>
                </a:tc>
              </a:tr>
            </a:tbl>
          </a:graphicData>
        </a:graphic>
      </p:graphicFrame>
      <p:pic>
        <p:nvPicPr>
          <p:cNvPr id="2303" name="Google Shape;2303;g7759b1282b_0_231"/>
          <p:cNvPicPr preferRelativeResize="0"/>
          <p:nvPr/>
        </p:nvPicPr>
        <p:blipFill rotWithShape="1">
          <a:blip r:embed="rId2"/>
          <a:srcRect l="3836" t="3483" r="3278" b="3631"/>
          <a:stretch>
            <a:fillRect/>
          </a:stretch>
        </p:blipFill>
        <p:spPr>
          <a:xfrm>
            <a:off x="237517" y="2970467"/>
            <a:ext cx="1357301" cy="1357333"/>
          </a:xfrm>
          <a:prstGeom prst="rect">
            <a:avLst/>
          </a:prstGeom>
          <a:noFill/>
          <a:ln>
            <a:noFill/>
          </a:ln>
        </p:spPr>
      </p:pic>
      <p:sp>
        <p:nvSpPr>
          <p:cNvPr id="2304" name="Google Shape;2304;g7759b1282b_0_231"/>
          <p:cNvSpPr/>
          <p:nvPr/>
        </p:nvSpPr>
        <p:spPr>
          <a:xfrm>
            <a:off x="111367" y="4810533"/>
            <a:ext cx="1609500" cy="1611900"/>
          </a:xfrm>
          <a:prstGeom prst="rect">
            <a:avLst/>
          </a:prstGeom>
          <a:solidFill>
            <a:srgbClr val="FFFFFF"/>
          </a:solidFill>
          <a:ln w="28575" cap="flat" cmpd="sng">
            <a:solidFill>
              <a:srgbClr val="F4CCCC"/>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r>
              <a:rPr lang="en-US" sz="1600"/>
              <a:t>La mayoría de sucursales entregaron residuos especiales: Dotación</a:t>
            </a:r>
            <a:endParaRPr sz="1600"/>
          </a:p>
        </p:txBody>
      </p:sp>
      <p:pic>
        <p:nvPicPr>
          <p:cNvPr id="2305" name="Google Shape;2305;g7759b1282b_0_231"/>
          <p:cNvPicPr preferRelativeResize="0"/>
          <p:nvPr/>
        </p:nvPicPr>
        <p:blipFill rotWithShape="1">
          <a:blip r:embed="rId3"/>
          <a:srcRect l="10700" t="13215" r="11930" b="14094"/>
          <a:stretch>
            <a:fillRect/>
          </a:stretch>
        </p:blipFill>
        <p:spPr>
          <a:xfrm>
            <a:off x="5878200" y="6468569"/>
            <a:ext cx="435600" cy="421500"/>
          </a:xfrm>
          <a:prstGeom prst="ellipse">
            <a:avLst/>
          </a:prstGeom>
          <a:noFill/>
          <a:ln>
            <a:noFill/>
          </a:ln>
        </p:spPr>
      </p:pic>
      <p:pic>
        <p:nvPicPr>
          <p:cNvPr id="2306" name="Google Shape;2306;g7759b1282b_0_231"/>
          <p:cNvPicPr preferRelativeResize="0"/>
          <p:nvPr/>
        </p:nvPicPr>
        <p:blipFill rotWithShape="1">
          <a:blip r:embed="rId3"/>
          <a:srcRect l="10700" t="13215" r="11930" b="14094"/>
          <a:stretch>
            <a:fillRect/>
          </a:stretch>
        </p:blipFill>
        <p:spPr>
          <a:xfrm>
            <a:off x="5878200" y="2556036"/>
            <a:ext cx="435600" cy="421500"/>
          </a:xfrm>
          <a:prstGeom prst="ellipse">
            <a:avLst/>
          </a:prstGeom>
          <a:noFill/>
          <a:ln>
            <a:noFill/>
          </a:ln>
        </p:spPr>
      </p:pic>
      <p:pic>
        <p:nvPicPr>
          <p:cNvPr id="2307" name="Google Shape;2307;g7759b1282b_0_231"/>
          <p:cNvPicPr preferRelativeResize="0"/>
          <p:nvPr/>
        </p:nvPicPr>
        <p:blipFill rotWithShape="1">
          <a:blip r:embed="rId4"/>
          <a:srcRect/>
          <a:stretch>
            <a:fillRect/>
          </a:stretch>
        </p:blipFill>
        <p:spPr>
          <a:xfrm>
            <a:off x="5887800" y="1610883"/>
            <a:ext cx="416400" cy="409500"/>
          </a:xfrm>
          <a:prstGeom prst="ellipse">
            <a:avLst/>
          </a:prstGeom>
          <a:noFill/>
          <a:ln>
            <a:noFill/>
          </a:ln>
        </p:spPr>
      </p:pic>
      <p:pic>
        <p:nvPicPr>
          <p:cNvPr id="2308" name="Google Shape;2308;g7759b1282b_0_231"/>
          <p:cNvPicPr preferRelativeResize="0"/>
          <p:nvPr/>
        </p:nvPicPr>
        <p:blipFill rotWithShape="1">
          <a:blip r:embed="rId3"/>
          <a:srcRect l="10700" t="13215" r="11930" b="14094"/>
          <a:stretch>
            <a:fillRect/>
          </a:stretch>
        </p:blipFill>
        <p:spPr>
          <a:xfrm>
            <a:off x="5878200" y="5962136"/>
            <a:ext cx="435600" cy="421500"/>
          </a:xfrm>
          <a:prstGeom prst="ellipse">
            <a:avLst/>
          </a:prstGeom>
          <a:noFill/>
          <a:ln>
            <a:noFill/>
          </a:ln>
        </p:spPr>
      </p:pic>
      <p:pic>
        <p:nvPicPr>
          <p:cNvPr id="2309" name="Google Shape;2309;g7759b1282b_0_231"/>
          <p:cNvPicPr preferRelativeResize="0"/>
          <p:nvPr/>
        </p:nvPicPr>
        <p:blipFill rotWithShape="1">
          <a:blip r:embed="rId3"/>
          <a:srcRect l="10700" t="13215" r="11930" b="14094"/>
          <a:stretch>
            <a:fillRect/>
          </a:stretch>
        </p:blipFill>
        <p:spPr>
          <a:xfrm>
            <a:off x="5878200" y="4992636"/>
            <a:ext cx="435600" cy="421500"/>
          </a:xfrm>
          <a:prstGeom prst="ellipse">
            <a:avLst/>
          </a:prstGeom>
          <a:noFill/>
          <a:ln>
            <a:noFill/>
          </a:ln>
        </p:spPr>
      </p:pic>
      <p:pic>
        <p:nvPicPr>
          <p:cNvPr id="2310" name="Google Shape;2310;g7759b1282b_0_231"/>
          <p:cNvPicPr preferRelativeResize="0"/>
          <p:nvPr/>
        </p:nvPicPr>
        <p:blipFill rotWithShape="1">
          <a:blip r:embed="rId3"/>
          <a:srcRect l="10700" t="13215" r="11930" b="14094"/>
          <a:stretch>
            <a:fillRect/>
          </a:stretch>
        </p:blipFill>
        <p:spPr>
          <a:xfrm>
            <a:off x="5878200" y="4492469"/>
            <a:ext cx="435600" cy="421500"/>
          </a:xfrm>
          <a:prstGeom prst="ellipse">
            <a:avLst/>
          </a:prstGeom>
          <a:noFill/>
          <a:ln>
            <a:noFill/>
          </a:ln>
        </p:spPr>
      </p:pic>
      <p:pic>
        <p:nvPicPr>
          <p:cNvPr id="2311" name="Google Shape;2311;g7759b1282b_0_231"/>
          <p:cNvPicPr preferRelativeResize="0"/>
          <p:nvPr/>
        </p:nvPicPr>
        <p:blipFill rotWithShape="1">
          <a:blip r:embed="rId3"/>
          <a:srcRect l="10700" t="13215" r="11930" b="14094"/>
          <a:stretch>
            <a:fillRect/>
          </a:stretch>
        </p:blipFill>
        <p:spPr>
          <a:xfrm>
            <a:off x="5878200" y="4033736"/>
            <a:ext cx="435600" cy="421500"/>
          </a:xfrm>
          <a:prstGeom prst="ellipse">
            <a:avLst/>
          </a:prstGeom>
          <a:noFill/>
          <a:ln>
            <a:noFill/>
          </a:ln>
        </p:spPr>
      </p:pic>
      <p:pic>
        <p:nvPicPr>
          <p:cNvPr id="2312" name="Google Shape;2312;g7759b1282b_0_231"/>
          <p:cNvPicPr preferRelativeResize="0"/>
          <p:nvPr/>
        </p:nvPicPr>
        <p:blipFill rotWithShape="1">
          <a:blip r:embed="rId3"/>
          <a:srcRect l="10700" t="13215" r="11930" b="14094"/>
          <a:stretch>
            <a:fillRect/>
          </a:stretch>
        </p:blipFill>
        <p:spPr>
          <a:xfrm>
            <a:off x="5878200" y="3531169"/>
            <a:ext cx="435600" cy="421500"/>
          </a:xfrm>
          <a:prstGeom prst="ellipse">
            <a:avLst/>
          </a:prstGeom>
          <a:noFill/>
          <a:ln>
            <a:noFill/>
          </a:ln>
        </p:spPr>
      </p:pic>
      <p:pic>
        <p:nvPicPr>
          <p:cNvPr id="2313" name="Google Shape;2313;g7759b1282b_0_231"/>
          <p:cNvPicPr preferRelativeResize="0"/>
          <p:nvPr/>
        </p:nvPicPr>
        <p:blipFill rotWithShape="1">
          <a:blip r:embed="rId3"/>
          <a:srcRect l="10700" t="13215" r="11930" b="14094"/>
          <a:stretch>
            <a:fillRect/>
          </a:stretch>
        </p:blipFill>
        <p:spPr>
          <a:xfrm>
            <a:off x="5878200" y="3043603"/>
            <a:ext cx="435600" cy="421500"/>
          </a:xfrm>
          <a:prstGeom prst="ellipse">
            <a:avLst/>
          </a:prstGeom>
          <a:noFill/>
          <a:ln>
            <a:noFill/>
          </a:ln>
        </p:spPr>
      </p:pic>
      <p:pic>
        <p:nvPicPr>
          <p:cNvPr id="2314" name="Google Shape;2314;g7759b1282b_0_231"/>
          <p:cNvPicPr preferRelativeResize="0"/>
          <p:nvPr/>
        </p:nvPicPr>
        <p:blipFill rotWithShape="1">
          <a:blip r:embed="rId3"/>
          <a:srcRect l="10700" t="13215" r="11930" b="14094"/>
          <a:stretch>
            <a:fillRect/>
          </a:stretch>
        </p:blipFill>
        <p:spPr>
          <a:xfrm>
            <a:off x="5878200" y="2077469"/>
            <a:ext cx="435600" cy="421500"/>
          </a:xfrm>
          <a:prstGeom prst="ellipse">
            <a:avLst/>
          </a:prstGeom>
          <a:noFill/>
          <a:ln>
            <a:noFill/>
          </a:ln>
        </p:spPr>
      </p:pic>
      <p:sp>
        <p:nvSpPr>
          <p:cNvPr id="2315" name="Google Shape;2315;g7759b1282b_0_231"/>
          <p:cNvSpPr txBox="1"/>
          <p:nvPr>
            <p:ph type="sldNum" idx="12"/>
          </p:nvPr>
        </p:nvSpPr>
        <p:spPr>
          <a:xfrm>
            <a:off x="9306261" y="6383717"/>
            <a:ext cx="2743200" cy="36510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1E4E79"/>
              </a:buClr>
              <a:buSzPts val="300"/>
              <a:buFont typeface="Verdana" panose="020B0604030504040204"/>
              <a:buNone/>
            </a:pPr>
            <a:fld id="{00000000-1234-1234-1234-123412341234}" type="slidenum">
              <a:rPr lang="en-US" sz="1200" b="0" i="0" u="none" strike="noStrike" cap="none">
                <a:solidFill>
                  <a:srgbClr val="1E4E79"/>
                </a:solidFill>
                <a:latin typeface="Verdana" panose="020B0604030504040204"/>
                <a:ea typeface="Verdana" panose="020B0604030504040204"/>
                <a:cs typeface="Verdana" panose="020B0604030504040204"/>
                <a:sym typeface="Verdana" panose="020B0604030504040204"/>
              </a:rPr>
            </a:fld>
            <a:endParaRPr sz="1200" b="0" i="0" u="none" strike="noStrike" cap="none">
              <a:solidFill>
                <a:srgbClr val="1E4E79"/>
              </a:solidFill>
              <a:latin typeface="Verdana" panose="020B0604030504040204"/>
              <a:ea typeface="Verdana" panose="020B0604030504040204"/>
              <a:cs typeface="Verdana" panose="020B0604030504040204"/>
              <a:sym typeface="Verdana" panose="020B0604030504040204"/>
            </a:endParaRPr>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2319" name="Shape 2319"/>
        <p:cNvGrpSpPr/>
        <p:nvPr/>
      </p:nvGrpSpPr>
      <p:grpSpPr>
        <a:xfrm>
          <a:off x="0" y="0"/>
          <a:ext cx="0" cy="0"/>
          <a:chOff x="0" y="0"/>
          <a:chExt cx="0" cy="0"/>
        </a:xfrm>
      </p:grpSpPr>
      <p:sp>
        <p:nvSpPr>
          <p:cNvPr id="2320" name="Google Shape;2320;g7759b1282b_0_249"/>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aphicFrame>
        <p:nvGraphicFramePr>
          <p:cNvPr id="2321" name="Google Shape;2321;g7759b1282b_0_249"/>
          <p:cNvGraphicFramePr/>
          <p:nvPr/>
        </p:nvGraphicFramePr>
        <p:xfrm>
          <a:off x="1794167" y="315450"/>
          <a:ext cx="8832375" cy="6292025"/>
        </p:xfrm>
        <a:graphic>
          <a:graphicData uri="http://schemas.openxmlformats.org/drawingml/2006/table">
            <a:tbl>
              <a:tblPr>
                <a:noFill/>
                <a:tableStyleId>{476AB3A1-9185-4BFB-A65E-05969BC05D05}</a:tableStyleId>
              </a:tblPr>
              <a:tblGrid>
                <a:gridCol w="2083400"/>
                <a:gridCol w="2083400"/>
                <a:gridCol w="2083400"/>
                <a:gridCol w="2582175"/>
              </a:tblGrid>
              <a:tr h="1093425">
                <a:tc>
                  <a:txBody>
                    <a:bodyPr/>
                    <a:lstStyle/>
                    <a:p>
                      <a:pPr marL="0" lvl="0" indent="0" algn="ctr" rtl="0">
                        <a:spcBef>
                          <a:spcPts val="0"/>
                        </a:spcBef>
                        <a:spcAft>
                          <a:spcPts val="0"/>
                        </a:spcAft>
                        <a:buNone/>
                      </a:pPr>
                      <a:r>
                        <a:rPr lang="en-US" sz="1600" b="1"/>
                        <a:t>CIUDAD</a:t>
                      </a:r>
                      <a:endParaRPr sz="1600" b="1"/>
                    </a:p>
                  </a:txBody>
                  <a:tcPr marL="121900" marR="121900" marT="121900" marB="121900" anchor="ctr">
                    <a:solidFill>
                      <a:srgbClr val="93C47D"/>
                    </a:solidFill>
                  </a:tcPr>
                </a:tc>
                <a:tc>
                  <a:txBody>
                    <a:bodyPr/>
                    <a:lstStyle/>
                    <a:p>
                      <a:pPr marL="0" lvl="0" indent="0" algn="ctr" rtl="0">
                        <a:spcBef>
                          <a:spcPts val="0"/>
                        </a:spcBef>
                        <a:spcAft>
                          <a:spcPts val="0"/>
                        </a:spcAft>
                        <a:buNone/>
                      </a:pPr>
                      <a:r>
                        <a:rPr lang="en-US" sz="1600" b="1"/>
                        <a:t>META TRIMESTRAL</a:t>
                      </a:r>
                      <a:endParaRPr sz="1600" b="1"/>
                    </a:p>
                    <a:p>
                      <a:pPr marL="0" lvl="0" indent="0" algn="ctr" rtl="0">
                        <a:spcBef>
                          <a:spcPts val="0"/>
                        </a:spcBef>
                        <a:spcAft>
                          <a:spcPts val="0"/>
                        </a:spcAft>
                        <a:buNone/>
                      </a:pPr>
                      <a:r>
                        <a:rPr lang="en-US" sz="1600" b="1"/>
                        <a:t>KG</a:t>
                      </a:r>
                      <a:endParaRPr sz="1600" b="1"/>
                    </a:p>
                  </a:txBody>
                  <a:tcPr marL="121900" marR="121900" marT="121900" marB="121900" anchor="ctr">
                    <a:solidFill>
                      <a:srgbClr val="93C47D"/>
                    </a:solidFill>
                  </a:tcPr>
                </a:tc>
                <a:tc>
                  <a:txBody>
                    <a:bodyPr/>
                    <a:lstStyle/>
                    <a:p>
                      <a:pPr marL="0" lvl="0" indent="0" algn="ctr" rtl="0">
                        <a:spcBef>
                          <a:spcPts val="0"/>
                        </a:spcBef>
                        <a:spcAft>
                          <a:spcPts val="0"/>
                        </a:spcAft>
                        <a:buNone/>
                      </a:pPr>
                      <a:r>
                        <a:rPr lang="en-US" sz="1600" b="1"/>
                        <a:t>RESULTADO TRIMESTRAL EN KILOGRAMOS</a:t>
                      </a:r>
                      <a:endParaRPr sz="1600" b="1"/>
                    </a:p>
                  </a:txBody>
                  <a:tcPr marL="121900" marR="121900" marT="121900" marB="121900" anchor="ctr">
                    <a:solidFill>
                      <a:srgbClr val="93C47D"/>
                    </a:solidFill>
                  </a:tcPr>
                </a:tc>
                <a:tc>
                  <a:txBody>
                    <a:bodyPr/>
                    <a:lstStyle/>
                    <a:p>
                      <a:pPr marL="0" lvl="0" indent="0" algn="ctr" rtl="0">
                        <a:spcBef>
                          <a:spcPts val="0"/>
                        </a:spcBef>
                        <a:spcAft>
                          <a:spcPts val="0"/>
                        </a:spcAft>
                        <a:buNone/>
                      </a:pPr>
                      <a:r>
                        <a:rPr lang="en-US" sz="1600" b="1"/>
                        <a:t>META ANUAL EN KILOGRAMOS</a:t>
                      </a:r>
                      <a:endParaRPr sz="1600" b="1"/>
                    </a:p>
                  </a:txBody>
                  <a:tcPr marL="121900" marR="121900" marT="121900" marB="121900" anchor="ctr">
                    <a:lnB w="9525" cap="flat" cmpd="sng">
                      <a:solidFill>
                        <a:srgbClr val="9E9E9E"/>
                      </a:solidFill>
                      <a:prstDash val="solid"/>
                      <a:round/>
                      <a:headEnd type="none" w="sm" len="sm"/>
                      <a:tailEnd type="none" w="sm" len="sm"/>
                    </a:lnB>
                    <a:solidFill>
                      <a:srgbClr val="B7B7B7"/>
                    </a:solidFill>
                  </a:tcPr>
                </a:tc>
              </a:tr>
              <a:tr h="472600">
                <a:tc>
                  <a:txBody>
                    <a:bodyPr/>
                    <a:lstStyle/>
                    <a:p>
                      <a:pPr marL="0" lvl="0" indent="0" algn="l" rtl="0">
                        <a:spcBef>
                          <a:spcPts val="0"/>
                        </a:spcBef>
                        <a:spcAft>
                          <a:spcPts val="0"/>
                        </a:spcAft>
                        <a:buNone/>
                      </a:pPr>
                      <a:r>
                        <a:rPr lang="en-US" sz="1600"/>
                        <a:t>Bogotá</a:t>
                      </a:r>
                      <a:endParaRPr sz="1600"/>
                    </a:p>
                  </a:txBody>
                  <a:tcPr marL="121900" marR="121900" marT="121900" marB="121900">
                    <a:solidFill>
                      <a:srgbClr val="D9EAD3"/>
                    </a:solidFill>
                  </a:tcPr>
                </a:tc>
                <a:tc>
                  <a:txBody>
                    <a:bodyPr/>
                    <a:lstStyle/>
                    <a:p>
                      <a:pPr marL="0" lvl="0" indent="0" algn="ctr" rtl="0">
                        <a:spcBef>
                          <a:spcPts val="0"/>
                        </a:spcBef>
                        <a:spcAft>
                          <a:spcPts val="0"/>
                        </a:spcAft>
                        <a:buNone/>
                      </a:pPr>
                      <a:r>
                        <a:rPr lang="en-US" sz="1600"/>
                        <a:t>&gt;2002,1625</a:t>
                      </a:r>
                      <a:endParaRPr sz="1600"/>
                    </a:p>
                  </a:txBody>
                  <a:tcPr marL="121900" marR="121900" marT="121900" marB="121900" anchor="ctr">
                    <a:solidFill>
                      <a:srgbClr val="D9EAD3"/>
                    </a:solidFill>
                  </a:tcPr>
                </a:tc>
                <a:tc>
                  <a:txBody>
                    <a:bodyPr/>
                    <a:lstStyle/>
                    <a:p>
                      <a:pPr marL="0" marR="0" lvl="0" indent="0" algn="ctr" rtl="0">
                        <a:lnSpc>
                          <a:spcPct val="100000"/>
                        </a:lnSpc>
                        <a:spcBef>
                          <a:spcPts val="0"/>
                        </a:spcBef>
                        <a:spcAft>
                          <a:spcPts val="0"/>
                        </a:spcAft>
                        <a:buNone/>
                      </a:pPr>
                      <a:r>
                        <a:rPr lang="en-US" sz="1600"/>
                        <a:t>593,20</a:t>
                      </a:r>
                      <a:endParaRPr sz="1600"/>
                    </a:p>
                  </a:txBody>
                  <a:tcPr marL="121900" marR="121900" marT="121900" marB="121900" anchor="ctr">
                    <a:lnR w="9525" cap="flat" cmpd="sng">
                      <a:solidFill>
                        <a:srgbClr val="9E9E9E"/>
                      </a:solidFill>
                      <a:prstDash val="solid"/>
                      <a:round/>
                      <a:headEnd type="none" w="sm" len="sm"/>
                      <a:tailEnd type="none" w="sm" len="sm"/>
                    </a:lnR>
                    <a:solidFill>
                      <a:srgbClr val="D9EAD3"/>
                    </a:solidFill>
                  </a:tcPr>
                </a:tc>
                <a:tc>
                  <a:txBody>
                    <a:bodyPr/>
                    <a:lstStyle/>
                    <a:p>
                      <a:pPr marL="0" lvl="0" indent="0" algn="ctr" rtl="0">
                        <a:spcBef>
                          <a:spcPts val="0"/>
                        </a:spcBef>
                        <a:spcAft>
                          <a:spcPts val="0"/>
                        </a:spcAft>
                        <a:buNone/>
                      </a:pPr>
                      <a:r>
                        <a:rPr lang="en-US" sz="1600"/>
                        <a:t>&gt;8008,65</a:t>
                      </a:r>
                      <a:endParaRPr sz="1600"/>
                    </a:p>
                  </a:txBody>
                  <a:tcPr marL="121900" marR="121900" marT="121900" marB="121900"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B7B7B7"/>
                    </a:solidFill>
                  </a:tcPr>
                </a:tc>
              </a:tr>
              <a:tr h="472600">
                <a:tc>
                  <a:txBody>
                    <a:bodyPr/>
                    <a:lstStyle/>
                    <a:p>
                      <a:pPr marL="0" lvl="0" indent="0" algn="l" rtl="0">
                        <a:spcBef>
                          <a:spcPts val="0"/>
                        </a:spcBef>
                        <a:spcAft>
                          <a:spcPts val="0"/>
                        </a:spcAft>
                        <a:buNone/>
                      </a:pPr>
                      <a:r>
                        <a:rPr lang="en-US" sz="1600"/>
                        <a:t>Barranquilla</a:t>
                      </a:r>
                      <a:endParaRPr sz="1600"/>
                    </a:p>
                  </a:txBody>
                  <a:tcPr marL="121900" marR="121900" marT="121900" marB="121900">
                    <a:solidFill>
                      <a:srgbClr val="D9EAD3"/>
                    </a:solidFill>
                  </a:tcPr>
                </a:tc>
                <a:tc>
                  <a:txBody>
                    <a:bodyPr/>
                    <a:lstStyle/>
                    <a:p>
                      <a:pPr marL="0" lvl="0" indent="0" algn="ctr" rtl="0">
                        <a:spcBef>
                          <a:spcPts val="0"/>
                        </a:spcBef>
                        <a:spcAft>
                          <a:spcPts val="0"/>
                        </a:spcAft>
                        <a:buNone/>
                      </a:pPr>
                      <a:r>
                        <a:rPr lang="en-US" sz="1600"/>
                        <a:t>&gt;96,75</a:t>
                      </a:r>
                      <a:endParaRPr sz="1600"/>
                    </a:p>
                  </a:txBody>
                  <a:tcPr marL="121900" marR="121900" marT="121900" marB="121900" anchor="ctr">
                    <a:solidFill>
                      <a:srgbClr val="D9EAD3"/>
                    </a:solidFill>
                  </a:tcPr>
                </a:tc>
                <a:tc>
                  <a:txBody>
                    <a:bodyPr/>
                    <a:lstStyle/>
                    <a:p>
                      <a:pPr marL="0" lvl="0" indent="0" algn="ctr" rtl="0">
                        <a:spcBef>
                          <a:spcPts val="0"/>
                        </a:spcBef>
                        <a:spcAft>
                          <a:spcPts val="0"/>
                        </a:spcAft>
                        <a:buNone/>
                      </a:pPr>
                      <a:r>
                        <a:rPr lang="en-US" sz="1600"/>
                        <a:t>31</a:t>
                      </a:r>
                      <a:endParaRPr sz="1600"/>
                    </a:p>
                  </a:txBody>
                  <a:tcPr marL="121900" marR="121900" marT="121900" marB="121900" anchor="ctr">
                    <a:lnR w="9525" cap="flat" cmpd="sng">
                      <a:solidFill>
                        <a:srgbClr val="9E9E9E"/>
                      </a:solidFill>
                      <a:prstDash val="solid"/>
                      <a:round/>
                      <a:headEnd type="none" w="sm" len="sm"/>
                      <a:tailEnd type="none" w="sm" len="sm"/>
                    </a:lnR>
                    <a:solidFill>
                      <a:srgbClr val="D9EAD3"/>
                    </a:solidFill>
                  </a:tcPr>
                </a:tc>
                <a:tc>
                  <a:txBody>
                    <a:bodyPr/>
                    <a:lstStyle/>
                    <a:p>
                      <a:pPr marL="0" lvl="0" indent="0" algn="ctr" rtl="0">
                        <a:spcBef>
                          <a:spcPts val="0"/>
                        </a:spcBef>
                        <a:spcAft>
                          <a:spcPts val="0"/>
                        </a:spcAft>
                        <a:buNone/>
                      </a:pPr>
                      <a:r>
                        <a:rPr lang="en-US" sz="1600"/>
                        <a:t>&gt;387</a:t>
                      </a:r>
                      <a:endParaRPr sz="1600"/>
                    </a:p>
                  </a:txBody>
                  <a:tcPr marL="121900" marR="121900" marT="121900" marB="121900"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B7B7B7"/>
                    </a:solidFill>
                  </a:tcPr>
                </a:tc>
              </a:tr>
              <a:tr h="472600">
                <a:tc>
                  <a:txBody>
                    <a:bodyPr/>
                    <a:lstStyle/>
                    <a:p>
                      <a:pPr marL="0" lvl="0" indent="0" algn="l" rtl="0">
                        <a:spcBef>
                          <a:spcPts val="0"/>
                        </a:spcBef>
                        <a:spcAft>
                          <a:spcPts val="0"/>
                        </a:spcAft>
                        <a:buNone/>
                      </a:pPr>
                      <a:r>
                        <a:rPr lang="en-US" sz="1600"/>
                        <a:t>Bucaramanga</a:t>
                      </a:r>
                      <a:endParaRPr sz="1600"/>
                    </a:p>
                  </a:txBody>
                  <a:tcPr marL="121900" marR="121900" marT="121900" marB="121900">
                    <a:solidFill>
                      <a:srgbClr val="D9EAD3"/>
                    </a:solidFill>
                  </a:tcPr>
                </a:tc>
                <a:tc>
                  <a:txBody>
                    <a:bodyPr/>
                    <a:lstStyle/>
                    <a:p>
                      <a:pPr marL="0" lvl="0" indent="0" algn="ctr" rtl="0">
                        <a:spcBef>
                          <a:spcPts val="0"/>
                        </a:spcBef>
                        <a:spcAft>
                          <a:spcPts val="0"/>
                        </a:spcAft>
                        <a:buNone/>
                      </a:pPr>
                      <a:r>
                        <a:rPr lang="en-US" sz="1600"/>
                        <a:t>&gt;16</a:t>
                      </a:r>
                      <a:endParaRPr sz="1600"/>
                    </a:p>
                  </a:txBody>
                  <a:tcPr marL="121900" marR="121900" marT="121900" marB="121900" anchor="ctr">
                    <a:solidFill>
                      <a:srgbClr val="D9EAD3"/>
                    </a:solidFill>
                  </a:tcPr>
                </a:tc>
                <a:tc>
                  <a:txBody>
                    <a:bodyPr/>
                    <a:lstStyle/>
                    <a:p>
                      <a:pPr marL="0" lvl="0" indent="0" algn="ctr" rtl="0">
                        <a:spcBef>
                          <a:spcPts val="0"/>
                        </a:spcBef>
                        <a:spcAft>
                          <a:spcPts val="0"/>
                        </a:spcAft>
                        <a:buNone/>
                      </a:pPr>
                      <a:r>
                        <a:rPr lang="en-US" sz="1600"/>
                        <a:t>1,4</a:t>
                      </a:r>
                      <a:endParaRPr sz="1600"/>
                    </a:p>
                  </a:txBody>
                  <a:tcPr marL="121900" marR="121900" marT="121900" marB="121900" anchor="ctr">
                    <a:lnR w="9525" cap="flat" cmpd="sng">
                      <a:solidFill>
                        <a:srgbClr val="9E9E9E"/>
                      </a:solidFill>
                      <a:prstDash val="solid"/>
                      <a:round/>
                      <a:headEnd type="none" w="sm" len="sm"/>
                      <a:tailEnd type="none" w="sm" len="sm"/>
                    </a:lnR>
                    <a:solidFill>
                      <a:srgbClr val="D9EAD3"/>
                    </a:solidFill>
                  </a:tcPr>
                </a:tc>
                <a:tc>
                  <a:txBody>
                    <a:bodyPr/>
                    <a:lstStyle/>
                    <a:p>
                      <a:pPr marL="0" lvl="0" indent="0" algn="ctr" rtl="0">
                        <a:spcBef>
                          <a:spcPts val="0"/>
                        </a:spcBef>
                        <a:spcAft>
                          <a:spcPts val="0"/>
                        </a:spcAft>
                        <a:buNone/>
                      </a:pPr>
                      <a:r>
                        <a:rPr lang="en-US" sz="1600"/>
                        <a:t>&gt;64</a:t>
                      </a:r>
                      <a:endParaRPr sz="1600"/>
                    </a:p>
                  </a:txBody>
                  <a:tcPr marL="121900" marR="121900" marT="121900" marB="121900"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B7B7B7"/>
                    </a:solidFill>
                  </a:tcPr>
                </a:tc>
              </a:tr>
              <a:tr h="472600">
                <a:tc>
                  <a:txBody>
                    <a:bodyPr/>
                    <a:lstStyle/>
                    <a:p>
                      <a:pPr marL="0" lvl="0" indent="0" algn="l" rtl="0">
                        <a:spcBef>
                          <a:spcPts val="0"/>
                        </a:spcBef>
                        <a:spcAft>
                          <a:spcPts val="0"/>
                        </a:spcAft>
                        <a:buNone/>
                      </a:pPr>
                      <a:r>
                        <a:rPr lang="en-US" sz="1600"/>
                        <a:t>Cali</a:t>
                      </a:r>
                      <a:endParaRPr sz="1600"/>
                    </a:p>
                  </a:txBody>
                  <a:tcPr marL="121900" marR="121900" marT="121900" marB="121900">
                    <a:solidFill>
                      <a:srgbClr val="D9EAD3"/>
                    </a:solidFill>
                  </a:tcPr>
                </a:tc>
                <a:tc>
                  <a:txBody>
                    <a:bodyPr/>
                    <a:lstStyle/>
                    <a:p>
                      <a:pPr marL="0" lvl="0" indent="0" algn="ctr" rtl="0">
                        <a:spcBef>
                          <a:spcPts val="0"/>
                        </a:spcBef>
                        <a:spcAft>
                          <a:spcPts val="0"/>
                        </a:spcAft>
                        <a:buNone/>
                      </a:pPr>
                      <a:r>
                        <a:rPr lang="en-US" sz="1600"/>
                        <a:t>&gt;42,5</a:t>
                      </a:r>
                      <a:endParaRPr sz="1600"/>
                    </a:p>
                  </a:txBody>
                  <a:tcPr marL="121900" marR="121900" marT="121900" marB="121900" anchor="ctr">
                    <a:solidFill>
                      <a:srgbClr val="D9EAD3"/>
                    </a:solidFill>
                  </a:tcPr>
                </a:tc>
                <a:tc>
                  <a:txBody>
                    <a:bodyPr/>
                    <a:lstStyle/>
                    <a:p>
                      <a:pPr marL="0" lvl="0" indent="0" algn="ctr" rtl="0">
                        <a:spcBef>
                          <a:spcPts val="0"/>
                        </a:spcBef>
                        <a:spcAft>
                          <a:spcPts val="0"/>
                        </a:spcAft>
                        <a:buNone/>
                      </a:pPr>
                      <a:r>
                        <a:rPr lang="en-US" sz="1600"/>
                        <a:t>61,19</a:t>
                      </a:r>
                      <a:endParaRPr sz="1600"/>
                    </a:p>
                  </a:txBody>
                  <a:tcPr marL="121900" marR="121900" marT="121900" marB="121900" anchor="ctr">
                    <a:lnR w="9525" cap="flat" cmpd="sng">
                      <a:solidFill>
                        <a:srgbClr val="9E9E9E"/>
                      </a:solidFill>
                      <a:prstDash val="solid"/>
                      <a:round/>
                      <a:headEnd type="none" w="sm" len="sm"/>
                      <a:tailEnd type="none" w="sm" len="sm"/>
                    </a:lnR>
                    <a:solidFill>
                      <a:srgbClr val="D9EAD3"/>
                    </a:solidFill>
                  </a:tcPr>
                </a:tc>
                <a:tc>
                  <a:txBody>
                    <a:bodyPr/>
                    <a:lstStyle/>
                    <a:p>
                      <a:pPr marL="0" lvl="0" indent="0" algn="ctr" rtl="0">
                        <a:spcBef>
                          <a:spcPts val="0"/>
                        </a:spcBef>
                        <a:spcAft>
                          <a:spcPts val="0"/>
                        </a:spcAft>
                        <a:buNone/>
                      </a:pPr>
                      <a:r>
                        <a:rPr lang="en-US" sz="1600"/>
                        <a:t>&gt;170</a:t>
                      </a:r>
                      <a:endParaRPr sz="1600"/>
                    </a:p>
                  </a:txBody>
                  <a:tcPr marL="121900" marR="121900" marT="121900" marB="121900"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B7B7B7"/>
                    </a:solidFill>
                  </a:tcPr>
                </a:tc>
              </a:tr>
              <a:tr h="472600">
                <a:tc>
                  <a:txBody>
                    <a:bodyPr/>
                    <a:lstStyle/>
                    <a:p>
                      <a:pPr marL="0" lvl="0" indent="0" algn="l" rtl="0">
                        <a:spcBef>
                          <a:spcPts val="0"/>
                        </a:spcBef>
                        <a:spcAft>
                          <a:spcPts val="0"/>
                        </a:spcAft>
                        <a:buNone/>
                      </a:pPr>
                      <a:r>
                        <a:rPr lang="en-US" sz="1600"/>
                        <a:t>Cartagena</a:t>
                      </a:r>
                      <a:endParaRPr sz="1600"/>
                    </a:p>
                  </a:txBody>
                  <a:tcPr marL="121900" marR="121900" marT="121900" marB="121900">
                    <a:solidFill>
                      <a:srgbClr val="D9EAD3"/>
                    </a:solidFill>
                  </a:tcPr>
                </a:tc>
                <a:tc>
                  <a:txBody>
                    <a:bodyPr/>
                    <a:lstStyle/>
                    <a:p>
                      <a:pPr marL="0" lvl="0" indent="0" algn="ctr" rtl="0">
                        <a:spcBef>
                          <a:spcPts val="0"/>
                        </a:spcBef>
                        <a:spcAft>
                          <a:spcPts val="0"/>
                        </a:spcAft>
                        <a:buNone/>
                      </a:pPr>
                      <a:r>
                        <a:rPr lang="en-US" sz="1600"/>
                        <a:t>&gt;35</a:t>
                      </a:r>
                      <a:endParaRPr sz="1600"/>
                    </a:p>
                  </a:txBody>
                  <a:tcPr marL="121900" marR="121900" marT="121900" marB="121900" anchor="ctr">
                    <a:solidFill>
                      <a:srgbClr val="D9EAD3"/>
                    </a:solidFill>
                  </a:tcPr>
                </a:tc>
                <a:tc>
                  <a:txBody>
                    <a:bodyPr/>
                    <a:lstStyle/>
                    <a:p>
                      <a:pPr marL="0" lvl="0" indent="0" algn="ctr" rtl="0">
                        <a:spcBef>
                          <a:spcPts val="0"/>
                        </a:spcBef>
                        <a:spcAft>
                          <a:spcPts val="0"/>
                        </a:spcAft>
                        <a:buNone/>
                      </a:pPr>
                      <a:r>
                        <a:rPr lang="en-US" sz="1600"/>
                        <a:t>300,0</a:t>
                      </a:r>
                      <a:endParaRPr sz="1600"/>
                    </a:p>
                  </a:txBody>
                  <a:tcPr marL="121900" marR="121900" marT="121900" marB="121900" anchor="ctr">
                    <a:lnR w="9525" cap="flat" cmpd="sng">
                      <a:solidFill>
                        <a:srgbClr val="9E9E9E"/>
                      </a:solidFill>
                      <a:prstDash val="solid"/>
                      <a:round/>
                      <a:headEnd type="none" w="sm" len="sm"/>
                      <a:tailEnd type="none" w="sm" len="sm"/>
                    </a:lnR>
                    <a:lnB w="9525" cap="flat" cmpd="sng">
                      <a:solidFill>
                        <a:srgbClr val="A4C2F4"/>
                      </a:solidFill>
                      <a:prstDash val="solid"/>
                      <a:round/>
                      <a:headEnd type="none" w="sm" len="sm"/>
                      <a:tailEnd type="none" w="sm" len="sm"/>
                    </a:lnB>
                    <a:solidFill>
                      <a:srgbClr val="D9EAD3"/>
                    </a:solidFill>
                  </a:tcPr>
                </a:tc>
                <a:tc>
                  <a:txBody>
                    <a:bodyPr/>
                    <a:lstStyle/>
                    <a:p>
                      <a:pPr marL="0" lvl="0" indent="0" algn="ctr" rtl="0">
                        <a:spcBef>
                          <a:spcPts val="0"/>
                        </a:spcBef>
                        <a:spcAft>
                          <a:spcPts val="0"/>
                        </a:spcAft>
                        <a:buNone/>
                      </a:pPr>
                      <a:r>
                        <a:rPr lang="en-US" sz="1600"/>
                        <a:t>&gt;6</a:t>
                      </a:r>
                      <a:endParaRPr sz="1600"/>
                    </a:p>
                  </a:txBody>
                  <a:tcPr marL="121900" marR="121900" marT="121900" marB="121900"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B7B7B7"/>
                    </a:solidFill>
                  </a:tcPr>
                </a:tc>
              </a:tr>
              <a:tr h="472600">
                <a:tc>
                  <a:txBody>
                    <a:bodyPr/>
                    <a:lstStyle/>
                    <a:p>
                      <a:pPr marL="0" lvl="0" indent="0" algn="l" rtl="0">
                        <a:spcBef>
                          <a:spcPts val="0"/>
                        </a:spcBef>
                        <a:spcAft>
                          <a:spcPts val="0"/>
                        </a:spcAft>
                        <a:buNone/>
                      </a:pPr>
                      <a:r>
                        <a:rPr lang="en-US" sz="1600"/>
                        <a:t>Girardot</a:t>
                      </a:r>
                      <a:endParaRPr sz="1600"/>
                    </a:p>
                  </a:txBody>
                  <a:tcPr marL="121900" marR="121900" marT="121900" marB="121900">
                    <a:solidFill>
                      <a:srgbClr val="D9EAD3"/>
                    </a:solidFill>
                  </a:tcPr>
                </a:tc>
                <a:tc>
                  <a:txBody>
                    <a:bodyPr/>
                    <a:lstStyle/>
                    <a:p>
                      <a:pPr marL="0" lvl="0" indent="0" algn="ctr" rtl="0">
                        <a:spcBef>
                          <a:spcPts val="0"/>
                        </a:spcBef>
                        <a:spcAft>
                          <a:spcPts val="0"/>
                        </a:spcAft>
                        <a:buNone/>
                      </a:pPr>
                      <a:r>
                        <a:rPr lang="en-US" sz="1600"/>
                        <a:t>&gt;4,5</a:t>
                      </a:r>
                      <a:endParaRPr sz="1600"/>
                    </a:p>
                  </a:txBody>
                  <a:tcPr marL="121900" marR="121900" marT="121900" marB="121900" anchor="ctr">
                    <a:lnR w="9525" cap="flat" cmpd="sng">
                      <a:solidFill>
                        <a:srgbClr val="A4C2F4"/>
                      </a:solidFill>
                      <a:prstDash val="solid"/>
                      <a:round/>
                      <a:headEnd type="none" w="sm" len="sm"/>
                      <a:tailEnd type="none" w="sm" len="sm"/>
                    </a:lnR>
                    <a:solidFill>
                      <a:srgbClr val="D9EAD3"/>
                    </a:solidFill>
                  </a:tcPr>
                </a:tc>
                <a:tc>
                  <a:txBody>
                    <a:bodyPr/>
                    <a:lstStyle/>
                    <a:p>
                      <a:pPr marL="0" lvl="0" indent="0" algn="ctr" rtl="0">
                        <a:spcBef>
                          <a:spcPts val="0"/>
                        </a:spcBef>
                        <a:spcAft>
                          <a:spcPts val="0"/>
                        </a:spcAft>
                        <a:buNone/>
                      </a:pPr>
                      <a:r>
                        <a:rPr lang="en-US" sz="1600"/>
                        <a:t>24,6</a:t>
                      </a:r>
                      <a:endParaRPr sz="1600"/>
                    </a:p>
                  </a:txBody>
                  <a:tcPr marL="121900" marR="121900" marT="121900" marB="121900" anchor="ctr">
                    <a:lnL w="9525" cap="flat" cmpd="sng">
                      <a:solidFill>
                        <a:srgbClr val="A4C2F4"/>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A4C2F4"/>
                      </a:solidFill>
                      <a:prstDash val="solid"/>
                      <a:round/>
                      <a:headEnd type="none" w="sm" len="sm"/>
                      <a:tailEnd type="none" w="sm" len="sm"/>
                    </a:lnT>
                    <a:lnB w="9525" cap="flat" cmpd="sng">
                      <a:solidFill>
                        <a:srgbClr val="A4C2F4"/>
                      </a:solidFill>
                      <a:prstDash val="solid"/>
                      <a:round/>
                      <a:headEnd type="none" w="sm" len="sm"/>
                      <a:tailEnd type="none" w="sm" len="sm"/>
                    </a:lnB>
                    <a:solidFill>
                      <a:srgbClr val="D9EAD3"/>
                    </a:solidFill>
                  </a:tcPr>
                </a:tc>
                <a:tc>
                  <a:txBody>
                    <a:bodyPr/>
                    <a:lstStyle/>
                    <a:p>
                      <a:pPr marL="0" lvl="0" indent="0" algn="ctr" rtl="0">
                        <a:spcBef>
                          <a:spcPts val="0"/>
                        </a:spcBef>
                        <a:spcAft>
                          <a:spcPts val="0"/>
                        </a:spcAft>
                        <a:buNone/>
                      </a:pPr>
                      <a:r>
                        <a:rPr lang="en-US" sz="1600"/>
                        <a:t>&gt;18</a:t>
                      </a:r>
                      <a:endParaRPr sz="1600"/>
                    </a:p>
                  </a:txBody>
                  <a:tcPr marL="121900" marR="121900" marT="121900" marB="121900" anchor="ctr">
                    <a:lnL w="9525" cap="flat" cmpd="sng">
                      <a:solidFill>
                        <a:srgbClr val="9E9E9E"/>
                      </a:solidFill>
                      <a:prstDash val="solid"/>
                      <a:round/>
                      <a:headEnd type="none" w="sm" len="sm"/>
                      <a:tailEnd type="none" w="sm" len="sm"/>
                    </a:lnL>
                    <a:lnR w="9525" cap="flat" cmpd="sng">
                      <a:solidFill>
                        <a:srgbClr val="A4C2F4"/>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B7B7B7"/>
                    </a:solidFill>
                  </a:tcPr>
                </a:tc>
              </a:tr>
              <a:tr h="472600">
                <a:tc>
                  <a:txBody>
                    <a:bodyPr/>
                    <a:lstStyle/>
                    <a:p>
                      <a:pPr marL="0" lvl="0" indent="0" algn="l" rtl="0">
                        <a:spcBef>
                          <a:spcPts val="0"/>
                        </a:spcBef>
                        <a:spcAft>
                          <a:spcPts val="0"/>
                        </a:spcAft>
                        <a:buNone/>
                      </a:pPr>
                      <a:r>
                        <a:rPr lang="en-US" sz="1600"/>
                        <a:t>Medellín</a:t>
                      </a:r>
                      <a:endParaRPr sz="1600"/>
                    </a:p>
                  </a:txBody>
                  <a:tcPr marL="121900" marR="121900" marT="121900" marB="121900">
                    <a:solidFill>
                      <a:srgbClr val="D9EAD3"/>
                    </a:solidFill>
                  </a:tcPr>
                </a:tc>
                <a:tc>
                  <a:txBody>
                    <a:bodyPr/>
                    <a:lstStyle/>
                    <a:p>
                      <a:pPr marL="0" lvl="0" indent="0" algn="ctr" rtl="0">
                        <a:spcBef>
                          <a:spcPts val="0"/>
                        </a:spcBef>
                        <a:spcAft>
                          <a:spcPts val="0"/>
                        </a:spcAft>
                        <a:buNone/>
                      </a:pPr>
                      <a:r>
                        <a:rPr lang="en-US" sz="1600"/>
                        <a:t>&gt;12,25</a:t>
                      </a:r>
                      <a:endParaRPr sz="1600"/>
                    </a:p>
                  </a:txBody>
                  <a:tcPr marL="121900" marR="121900" marT="121900" marB="121900" anchor="ctr">
                    <a:lnR w="9525" cap="flat" cmpd="sng">
                      <a:solidFill>
                        <a:srgbClr val="A4C2F4"/>
                      </a:solidFill>
                      <a:prstDash val="solid"/>
                      <a:round/>
                      <a:headEnd type="none" w="sm" len="sm"/>
                      <a:tailEnd type="none" w="sm" len="sm"/>
                    </a:lnR>
                    <a:solidFill>
                      <a:srgbClr val="D9EAD3"/>
                    </a:solidFill>
                  </a:tcPr>
                </a:tc>
                <a:tc>
                  <a:txBody>
                    <a:bodyPr/>
                    <a:lstStyle/>
                    <a:p>
                      <a:pPr marL="0" lvl="0" indent="0" algn="ctr" rtl="0">
                        <a:spcBef>
                          <a:spcPts val="0"/>
                        </a:spcBef>
                        <a:spcAft>
                          <a:spcPts val="0"/>
                        </a:spcAft>
                        <a:buNone/>
                      </a:pPr>
                      <a:r>
                        <a:rPr lang="en-US" sz="1600"/>
                        <a:t>64,8</a:t>
                      </a:r>
                      <a:endParaRPr sz="1600"/>
                    </a:p>
                  </a:txBody>
                  <a:tcPr marL="121900" marR="121900" marT="121900" marB="121900" anchor="ctr">
                    <a:lnL w="9525" cap="flat" cmpd="sng">
                      <a:solidFill>
                        <a:srgbClr val="A4C2F4"/>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A4C2F4"/>
                      </a:solidFill>
                      <a:prstDash val="solid"/>
                      <a:round/>
                      <a:headEnd type="none" w="sm" len="sm"/>
                      <a:tailEnd type="none" w="sm" len="sm"/>
                    </a:lnT>
                    <a:lnB w="9525" cap="flat" cmpd="sng">
                      <a:solidFill>
                        <a:srgbClr val="A4C2F4"/>
                      </a:solidFill>
                      <a:prstDash val="solid"/>
                      <a:round/>
                      <a:headEnd type="none" w="sm" len="sm"/>
                      <a:tailEnd type="none" w="sm" len="sm"/>
                    </a:lnB>
                    <a:solidFill>
                      <a:srgbClr val="D9EAD3"/>
                    </a:solidFill>
                  </a:tcPr>
                </a:tc>
                <a:tc>
                  <a:txBody>
                    <a:bodyPr/>
                    <a:lstStyle/>
                    <a:p>
                      <a:pPr marL="0" lvl="0" indent="0" algn="ctr" rtl="0">
                        <a:spcBef>
                          <a:spcPts val="0"/>
                        </a:spcBef>
                        <a:spcAft>
                          <a:spcPts val="0"/>
                        </a:spcAft>
                        <a:buNone/>
                      </a:pPr>
                      <a:r>
                        <a:rPr lang="en-US" sz="1600"/>
                        <a:t>&gt;49</a:t>
                      </a:r>
                      <a:endParaRPr sz="1600"/>
                    </a:p>
                  </a:txBody>
                  <a:tcPr marL="121900" marR="121900" marT="121900" marB="121900" anchor="ctr">
                    <a:lnL w="9525" cap="flat" cmpd="sng">
                      <a:solidFill>
                        <a:srgbClr val="9E9E9E"/>
                      </a:solidFill>
                      <a:prstDash val="solid"/>
                      <a:round/>
                      <a:headEnd type="none" w="sm" len="sm"/>
                      <a:tailEnd type="none" w="sm" len="sm"/>
                    </a:lnL>
                    <a:lnR w="9525" cap="flat" cmpd="sng">
                      <a:solidFill>
                        <a:srgbClr val="A4C2F4"/>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B7B7B7"/>
                    </a:solidFill>
                  </a:tcPr>
                </a:tc>
              </a:tr>
              <a:tr h="472600">
                <a:tc>
                  <a:txBody>
                    <a:bodyPr/>
                    <a:lstStyle/>
                    <a:p>
                      <a:pPr marL="0" lvl="0" indent="0" algn="l" rtl="0">
                        <a:spcBef>
                          <a:spcPts val="0"/>
                        </a:spcBef>
                        <a:spcAft>
                          <a:spcPts val="0"/>
                        </a:spcAft>
                        <a:buNone/>
                      </a:pPr>
                      <a:r>
                        <a:rPr lang="en-US" sz="1600"/>
                        <a:t>Pereira</a:t>
                      </a:r>
                      <a:endParaRPr sz="1600"/>
                    </a:p>
                  </a:txBody>
                  <a:tcPr marL="121900" marR="121900" marT="121900" marB="121900">
                    <a:solidFill>
                      <a:srgbClr val="D9EAD3"/>
                    </a:solidFill>
                  </a:tcPr>
                </a:tc>
                <a:tc>
                  <a:txBody>
                    <a:bodyPr/>
                    <a:lstStyle/>
                    <a:p>
                      <a:pPr marL="0" lvl="0" indent="0" algn="ctr" rtl="0">
                        <a:spcBef>
                          <a:spcPts val="0"/>
                        </a:spcBef>
                        <a:spcAft>
                          <a:spcPts val="0"/>
                        </a:spcAft>
                        <a:buNone/>
                      </a:pPr>
                      <a:r>
                        <a:rPr lang="en-US" sz="1600"/>
                        <a:t>&gt;481,475</a:t>
                      </a:r>
                      <a:endParaRPr sz="1600"/>
                    </a:p>
                  </a:txBody>
                  <a:tcPr marL="121900" marR="121900" marT="121900" marB="121900" anchor="ctr">
                    <a:lnR w="9525" cap="flat" cmpd="sng">
                      <a:solidFill>
                        <a:srgbClr val="A4C2F4"/>
                      </a:solidFill>
                      <a:prstDash val="solid"/>
                      <a:round/>
                      <a:headEnd type="none" w="sm" len="sm"/>
                      <a:tailEnd type="none" w="sm" len="sm"/>
                    </a:lnR>
                    <a:solidFill>
                      <a:srgbClr val="D9EAD3"/>
                    </a:solidFill>
                  </a:tcPr>
                </a:tc>
                <a:tc>
                  <a:txBody>
                    <a:bodyPr/>
                    <a:lstStyle/>
                    <a:p>
                      <a:pPr marL="0" lvl="0" indent="0" algn="ctr" rtl="0">
                        <a:spcBef>
                          <a:spcPts val="0"/>
                        </a:spcBef>
                        <a:spcAft>
                          <a:spcPts val="0"/>
                        </a:spcAft>
                        <a:buNone/>
                      </a:pPr>
                      <a:r>
                        <a:rPr lang="en-US" sz="1600"/>
                        <a:t>68,0</a:t>
                      </a:r>
                      <a:endParaRPr sz="1600"/>
                    </a:p>
                  </a:txBody>
                  <a:tcPr marL="121900" marR="121900" marT="121900" marB="121900" anchor="ctr">
                    <a:lnL w="9525" cap="flat" cmpd="sng">
                      <a:solidFill>
                        <a:srgbClr val="A4C2F4"/>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A4C2F4"/>
                      </a:solidFill>
                      <a:prstDash val="solid"/>
                      <a:round/>
                      <a:headEnd type="none" w="sm" len="sm"/>
                      <a:tailEnd type="none" w="sm" len="sm"/>
                    </a:lnT>
                    <a:lnB w="9525" cap="flat" cmpd="sng">
                      <a:solidFill>
                        <a:srgbClr val="A4C2F4"/>
                      </a:solidFill>
                      <a:prstDash val="solid"/>
                      <a:round/>
                      <a:headEnd type="none" w="sm" len="sm"/>
                      <a:tailEnd type="none" w="sm" len="sm"/>
                    </a:lnB>
                    <a:solidFill>
                      <a:srgbClr val="D9EAD3"/>
                    </a:solidFill>
                  </a:tcPr>
                </a:tc>
                <a:tc>
                  <a:txBody>
                    <a:bodyPr/>
                    <a:lstStyle/>
                    <a:p>
                      <a:pPr marL="0" lvl="0" indent="0" algn="ctr" rtl="0">
                        <a:spcBef>
                          <a:spcPts val="0"/>
                        </a:spcBef>
                        <a:spcAft>
                          <a:spcPts val="0"/>
                        </a:spcAft>
                        <a:buNone/>
                      </a:pPr>
                      <a:r>
                        <a:rPr lang="en-US" sz="1600"/>
                        <a:t>&gt;1925,9</a:t>
                      </a:r>
                      <a:endParaRPr sz="1600"/>
                    </a:p>
                  </a:txBody>
                  <a:tcPr marL="121900" marR="121900" marT="121900" marB="121900" anchor="ctr">
                    <a:lnL w="9525" cap="flat" cmpd="sng">
                      <a:solidFill>
                        <a:srgbClr val="9E9E9E"/>
                      </a:solidFill>
                      <a:prstDash val="solid"/>
                      <a:round/>
                      <a:headEnd type="none" w="sm" len="sm"/>
                      <a:tailEnd type="none" w="sm" len="sm"/>
                    </a:lnL>
                    <a:lnR w="9525" cap="flat" cmpd="sng">
                      <a:solidFill>
                        <a:srgbClr val="A4C2F4"/>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B7B7B7"/>
                    </a:solidFill>
                  </a:tcPr>
                </a:tc>
              </a:tr>
              <a:tr h="472600">
                <a:tc>
                  <a:txBody>
                    <a:bodyPr/>
                    <a:lstStyle/>
                    <a:p>
                      <a:pPr marL="0" lvl="0" indent="0" algn="l" rtl="0">
                        <a:spcBef>
                          <a:spcPts val="0"/>
                        </a:spcBef>
                        <a:spcAft>
                          <a:spcPts val="0"/>
                        </a:spcAft>
                        <a:buNone/>
                      </a:pPr>
                      <a:r>
                        <a:rPr lang="en-US" sz="1600"/>
                        <a:t>Tunja</a:t>
                      </a:r>
                      <a:endParaRPr sz="1600"/>
                    </a:p>
                  </a:txBody>
                  <a:tcPr marL="121900" marR="121900" marT="121900" marB="121900">
                    <a:solidFill>
                      <a:srgbClr val="D9EAD3"/>
                    </a:solidFill>
                  </a:tcPr>
                </a:tc>
                <a:tc>
                  <a:txBody>
                    <a:bodyPr/>
                    <a:lstStyle/>
                    <a:p>
                      <a:pPr marL="0" lvl="0" indent="0" algn="ctr" rtl="0">
                        <a:spcBef>
                          <a:spcPts val="0"/>
                        </a:spcBef>
                        <a:spcAft>
                          <a:spcPts val="0"/>
                        </a:spcAft>
                        <a:buNone/>
                      </a:pPr>
                      <a:r>
                        <a:rPr lang="en-US" sz="1600"/>
                        <a:t>&gt;13,25</a:t>
                      </a:r>
                      <a:endParaRPr sz="1600"/>
                    </a:p>
                  </a:txBody>
                  <a:tcPr marL="121900" marR="121900" marT="121900" marB="121900" anchor="ctr">
                    <a:lnR w="9525" cap="flat" cmpd="sng">
                      <a:solidFill>
                        <a:srgbClr val="A4C2F4"/>
                      </a:solidFill>
                      <a:prstDash val="solid"/>
                      <a:round/>
                      <a:headEnd type="none" w="sm" len="sm"/>
                      <a:tailEnd type="none" w="sm" len="sm"/>
                    </a:lnR>
                    <a:solidFill>
                      <a:srgbClr val="D9EAD3"/>
                    </a:solidFill>
                  </a:tcPr>
                </a:tc>
                <a:tc>
                  <a:txBody>
                    <a:bodyPr/>
                    <a:lstStyle/>
                    <a:p>
                      <a:pPr marL="0" lvl="0" indent="0" algn="ctr" rtl="0">
                        <a:spcBef>
                          <a:spcPts val="0"/>
                        </a:spcBef>
                        <a:spcAft>
                          <a:spcPts val="0"/>
                        </a:spcAft>
                        <a:buNone/>
                      </a:pPr>
                      <a:r>
                        <a:rPr lang="en-US" sz="1600"/>
                        <a:t>12,0</a:t>
                      </a:r>
                      <a:endParaRPr sz="1600"/>
                    </a:p>
                  </a:txBody>
                  <a:tcPr marL="121900" marR="121900" marT="121900" marB="121900" anchor="ctr">
                    <a:lnL w="9525" cap="flat" cmpd="sng">
                      <a:solidFill>
                        <a:srgbClr val="A4C2F4"/>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A4C2F4"/>
                      </a:solidFill>
                      <a:prstDash val="solid"/>
                      <a:round/>
                      <a:headEnd type="none" w="sm" len="sm"/>
                      <a:tailEnd type="none" w="sm" len="sm"/>
                    </a:lnT>
                    <a:lnB w="9525" cap="flat" cmpd="sng">
                      <a:solidFill>
                        <a:srgbClr val="A4C2F4"/>
                      </a:solidFill>
                      <a:prstDash val="solid"/>
                      <a:round/>
                      <a:headEnd type="none" w="sm" len="sm"/>
                      <a:tailEnd type="none" w="sm" len="sm"/>
                    </a:lnB>
                    <a:solidFill>
                      <a:srgbClr val="D9EAD3"/>
                    </a:solidFill>
                  </a:tcPr>
                </a:tc>
                <a:tc>
                  <a:txBody>
                    <a:bodyPr/>
                    <a:lstStyle/>
                    <a:p>
                      <a:pPr marL="0" lvl="0" indent="0" algn="ctr" rtl="0">
                        <a:spcBef>
                          <a:spcPts val="0"/>
                        </a:spcBef>
                        <a:spcAft>
                          <a:spcPts val="0"/>
                        </a:spcAft>
                        <a:buNone/>
                      </a:pPr>
                      <a:r>
                        <a:rPr lang="en-US" sz="1600"/>
                        <a:t>&gt;53</a:t>
                      </a:r>
                      <a:endParaRPr sz="1600"/>
                    </a:p>
                  </a:txBody>
                  <a:tcPr marL="121900" marR="121900" marT="121900" marB="121900" anchor="ctr">
                    <a:lnL w="9525" cap="flat" cmpd="sng">
                      <a:solidFill>
                        <a:srgbClr val="9E9E9E"/>
                      </a:solidFill>
                      <a:prstDash val="solid"/>
                      <a:round/>
                      <a:headEnd type="none" w="sm" len="sm"/>
                      <a:tailEnd type="none" w="sm" len="sm"/>
                    </a:lnL>
                    <a:lnR w="9525" cap="flat" cmpd="sng">
                      <a:solidFill>
                        <a:srgbClr val="A4C2F4"/>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B7B7B7"/>
                    </a:solidFill>
                  </a:tcPr>
                </a:tc>
              </a:tr>
              <a:tr h="472600">
                <a:tc>
                  <a:txBody>
                    <a:bodyPr/>
                    <a:lstStyle/>
                    <a:p>
                      <a:pPr marL="0" lvl="0" indent="0" algn="l" rtl="0">
                        <a:spcBef>
                          <a:spcPts val="0"/>
                        </a:spcBef>
                        <a:spcAft>
                          <a:spcPts val="0"/>
                        </a:spcAft>
                        <a:buNone/>
                      </a:pPr>
                      <a:r>
                        <a:rPr lang="en-US" sz="1600"/>
                        <a:t>Villavicencio </a:t>
                      </a:r>
                      <a:endParaRPr sz="1600"/>
                    </a:p>
                  </a:txBody>
                  <a:tcPr marL="121900" marR="121900" marT="121900" marB="121900">
                    <a:solidFill>
                      <a:srgbClr val="D9EAD3"/>
                    </a:solidFill>
                  </a:tcPr>
                </a:tc>
                <a:tc>
                  <a:txBody>
                    <a:bodyPr/>
                    <a:lstStyle/>
                    <a:p>
                      <a:pPr marL="0" lvl="0" indent="0" algn="ctr" rtl="0">
                        <a:spcBef>
                          <a:spcPts val="0"/>
                        </a:spcBef>
                        <a:spcAft>
                          <a:spcPts val="0"/>
                        </a:spcAft>
                        <a:buNone/>
                      </a:pPr>
                      <a:r>
                        <a:rPr lang="en-US" sz="1600"/>
                        <a:t>&gt;36</a:t>
                      </a:r>
                      <a:endParaRPr sz="1600"/>
                    </a:p>
                  </a:txBody>
                  <a:tcPr marL="121900" marR="121900" marT="121900" marB="121900" anchor="ctr">
                    <a:lnR w="9525" cap="flat" cmpd="sng">
                      <a:solidFill>
                        <a:srgbClr val="A4C2F4"/>
                      </a:solidFill>
                      <a:prstDash val="solid"/>
                      <a:round/>
                      <a:headEnd type="none" w="sm" len="sm"/>
                      <a:tailEnd type="none" w="sm" len="sm"/>
                    </a:lnR>
                    <a:solidFill>
                      <a:srgbClr val="D9EAD3"/>
                    </a:solidFill>
                  </a:tcPr>
                </a:tc>
                <a:tc>
                  <a:txBody>
                    <a:bodyPr/>
                    <a:lstStyle/>
                    <a:p>
                      <a:pPr marL="0" lvl="0" indent="0" algn="ctr" rtl="0">
                        <a:spcBef>
                          <a:spcPts val="0"/>
                        </a:spcBef>
                        <a:spcAft>
                          <a:spcPts val="0"/>
                        </a:spcAft>
                        <a:buNone/>
                      </a:pPr>
                      <a:r>
                        <a:rPr lang="en-US" sz="1600"/>
                        <a:t>53,0</a:t>
                      </a:r>
                      <a:endParaRPr sz="1600"/>
                    </a:p>
                  </a:txBody>
                  <a:tcPr marL="121900" marR="121900" marT="121900" marB="121900" anchor="ctr">
                    <a:lnL w="9525" cap="flat" cmpd="sng">
                      <a:solidFill>
                        <a:srgbClr val="A4C2F4"/>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A4C2F4"/>
                      </a:solidFill>
                      <a:prstDash val="solid"/>
                      <a:round/>
                      <a:headEnd type="none" w="sm" len="sm"/>
                      <a:tailEnd type="none" w="sm" len="sm"/>
                    </a:lnT>
                    <a:lnB w="9525" cap="flat" cmpd="sng">
                      <a:solidFill>
                        <a:srgbClr val="A4C2F4"/>
                      </a:solidFill>
                      <a:prstDash val="solid"/>
                      <a:round/>
                      <a:headEnd type="none" w="sm" len="sm"/>
                      <a:tailEnd type="none" w="sm" len="sm"/>
                    </a:lnB>
                    <a:solidFill>
                      <a:srgbClr val="D9EAD3"/>
                    </a:solidFill>
                  </a:tcPr>
                </a:tc>
                <a:tc>
                  <a:txBody>
                    <a:bodyPr/>
                    <a:lstStyle/>
                    <a:p>
                      <a:pPr marL="0" lvl="0" indent="0" algn="ctr" rtl="0">
                        <a:spcBef>
                          <a:spcPts val="0"/>
                        </a:spcBef>
                        <a:spcAft>
                          <a:spcPts val="0"/>
                        </a:spcAft>
                        <a:buNone/>
                      </a:pPr>
                      <a:r>
                        <a:rPr lang="en-US" sz="1600"/>
                        <a:t>&gt;144</a:t>
                      </a:r>
                      <a:endParaRPr sz="1600"/>
                    </a:p>
                  </a:txBody>
                  <a:tcPr marL="121900" marR="121900" marT="121900" marB="121900" anchor="ctr">
                    <a:lnL w="9525" cap="flat" cmpd="sng">
                      <a:solidFill>
                        <a:srgbClr val="9E9E9E"/>
                      </a:solidFill>
                      <a:prstDash val="solid"/>
                      <a:round/>
                      <a:headEnd type="none" w="sm" len="sm"/>
                      <a:tailEnd type="none" w="sm" len="sm"/>
                    </a:lnL>
                    <a:lnR w="9525" cap="flat" cmpd="sng">
                      <a:solidFill>
                        <a:srgbClr val="A4C2F4"/>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B7B7B7"/>
                    </a:solidFill>
                  </a:tcPr>
                </a:tc>
              </a:tr>
              <a:tr h="472600">
                <a:tc>
                  <a:txBody>
                    <a:bodyPr/>
                    <a:lstStyle/>
                    <a:p>
                      <a:pPr marL="0" lvl="0" indent="0" algn="l" rtl="0">
                        <a:spcBef>
                          <a:spcPts val="0"/>
                        </a:spcBef>
                        <a:spcAft>
                          <a:spcPts val="0"/>
                        </a:spcAft>
                        <a:buNone/>
                      </a:pPr>
                      <a:r>
                        <a:rPr lang="en-US" sz="1600"/>
                        <a:t>Albania</a:t>
                      </a:r>
                      <a:endParaRPr sz="1600"/>
                    </a:p>
                  </a:txBody>
                  <a:tcPr marL="121900" marR="121900" marT="121900" marB="121900">
                    <a:solidFill>
                      <a:srgbClr val="D9EAD3"/>
                    </a:solidFill>
                  </a:tcPr>
                </a:tc>
                <a:tc>
                  <a:txBody>
                    <a:bodyPr/>
                    <a:lstStyle/>
                    <a:p>
                      <a:pPr marL="0" lvl="0" indent="0" algn="ctr" rtl="0">
                        <a:spcBef>
                          <a:spcPts val="0"/>
                        </a:spcBef>
                        <a:spcAft>
                          <a:spcPts val="0"/>
                        </a:spcAft>
                        <a:buNone/>
                      </a:pPr>
                      <a:r>
                        <a:rPr lang="en-US" sz="1600"/>
                        <a:t>&gt;505,75</a:t>
                      </a:r>
                      <a:endParaRPr sz="1600"/>
                    </a:p>
                  </a:txBody>
                  <a:tcPr marL="121900" marR="121900" marT="121900" marB="121900" anchor="ctr">
                    <a:lnR w="9525" cap="flat" cmpd="sng">
                      <a:solidFill>
                        <a:srgbClr val="A4C2F4"/>
                      </a:solidFill>
                      <a:prstDash val="solid"/>
                      <a:round/>
                      <a:headEnd type="none" w="sm" len="sm"/>
                      <a:tailEnd type="none" w="sm" len="sm"/>
                    </a:lnR>
                    <a:solidFill>
                      <a:srgbClr val="D9EAD3"/>
                    </a:solidFill>
                  </a:tcPr>
                </a:tc>
                <a:tc>
                  <a:txBody>
                    <a:bodyPr/>
                    <a:lstStyle/>
                    <a:p>
                      <a:pPr marL="0" lvl="0" indent="0" algn="ctr" rtl="0">
                        <a:spcBef>
                          <a:spcPts val="0"/>
                        </a:spcBef>
                        <a:spcAft>
                          <a:spcPts val="0"/>
                        </a:spcAft>
                        <a:buNone/>
                      </a:pPr>
                      <a:r>
                        <a:rPr lang="en-US" sz="1600"/>
                        <a:t>89,0</a:t>
                      </a:r>
                      <a:endParaRPr sz="1600"/>
                    </a:p>
                  </a:txBody>
                  <a:tcPr marL="121900" marR="121900" marT="121900" marB="121900" anchor="ctr">
                    <a:lnL w="9525" cap="flat" cmpd="sng">
                      <a:solidFill>
                        <a:srgbClr val="A4C2F4"/>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A4C2F4"/>
                      </a:solidFill>
                      <a:prstDash val="solid"/>
                      <a:round/>
                      <a:headEnd type="none" w="sm" len="sm"/>
                      <a:tailEnd type="none" w="sm" len="sm"/>
                    </a:lnT>
                    <a:lnB w="9525" cap="flat" cmpd="sng">
                      <a:solidFill>
                        <a:srgbClr val="A4C2F4"/>
                      </a:solidFill>
                      <a:prstDash val="solid"/>
                      <a:round/>
                      <a:headEnd type="none" w="sm" len="sm"/>
                      <a:tailEnd type="none" w="sm" len="sm"/>
                    </a:lnB>
                    <a:solidFill>
                      <a:srgbClr val="D9EAD3"/>
                    </a:solidFill>
                  </a:tcPr>
                </a:tc>
                <a:tc>
                  <a:txBody>
                    <a:bodyPr/>
                    <a:lstStyle/>
                    <a:p>
                      <a:pPr marL="0" lvl="0" indent="0" algn="ctr" rtl="0">
                        <a:spcBef>
                          <a:spcPts val="0"/>
                        </a:spcBef>
                        <a:spcAft>
                          <a:spcPts val="0"/>
                        </a:spcAft>
                        <a:buNone/>
                      </a:pPr>
                      <a:r>
                        <a:rPr lang="en-US" sz="1600">
                          <a:solidFill>
                            <a:schemeClr val="dk1"/>
                          </a:solidFill>
                        </a:rPr>
                        <a:t>&gt;</a:t>
                      </a:r>
                      <a:r>
                        <a:rPr lang="en-US" sz="1600"/>
                        <a:t>2023</a:t>
                      </a:r>
                      <a:endParaRPr sz="1600"/>
                    </a:p>
                  </a:txBody>
                  <a:tcPr marL="121900" marR="121900" marT="121900" marB="121900" anchor="ctr">
                    <a:lnL w="9525" cap="flat" cmpd="sng">
                      <a:solidFill>
                        <a:srgbClr val="9E9E9E"/>
                      </a:solidFill>
                      <a:prstDash val="solid"/>
                      <a:round/>
                      <a:headEnd type="none" w="sm" len="sm"/>
                      <a:tailEnd type="none" w="sm" len="sm"/>
                    </a:lnL>
                    <a:lnR w="9525" cap="flat" cmpd="sng">
                      <a:solidFill>
                        <a:srgbClr val="A4C2F4"/>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B7B7B7"/>
                    </a:solidFill>
                  </a:tcPr>
                </a:tc>
              </a:tr>
            </a:tbl>
          </a:graphicData>
        </a:graphic>
      </p:graphicFrame>
      <p:pic>
        <p:nvPicPr>
          <p:cNvPr id="2322" name="Google Shape;2322;g7759b1282b_0_249"/>
          <p:cNvPicPr preferRelativeResize="0"/>
          <p:nvPr/>
        </p:nvPicPr>
        <p:blipFill rotWithShape="1">
          <a:blip r:embed="rId2"/>
          <a:srcRect l="5887" t="5367" r="7913" b="3962"/>
          <a:stretch>
            <a:fillRect/>
          </a:stretch>
        </p:blipFill>
        <p:spPr>
          <a:xfrm>
            <a:off x="10559933" y="1091172"/>
            <a:ext cx="1641133" cy="1316465"/>
          </a:xfrm>
          <a:prstGeom prst="rect">
            <a:avLst/>
          </a:prstGeom>
          <a:noFill/>
          <a:ln>
            <a:noFill/>
          </a:ln>
        </p:spPr>
      </p:pic>
      <p:pic>
        <p:nvPicPr>
          <p:cNvPr id="2323" name="Google Shape;2323;g7759b1282b_0_249"/>
          <p:cNvPicPr preferRelativeResize="0"/>
          <p:nvPr/>
        </p:nvPicPr>
        <p:blipFill rotWithShape="1">
          <a:blip r:embed="rId3"/>
          <a:srcRect/>
          <a:stretch>
            <a:fillRect/>
          </a:stretch>
        </p:blipFill>
        <p:spPr>
          <a:xfrm>
            <a:off x="6096000" y="6242267"/>
            <a:ext cx="410700" cy="397500"/>
          </a:xfrm>
          <a:prstGeom prst="ellipse">
            <a:avLst/>
          </a:prstGeom>
          <a:noFill/>
          <a:ln>
            <a:noFill/>
          </a:ln>
        </p:spPr>
      </p:pic>
      <p:pic>
        <p:nvPicPr>
          <p:cNvPr id="2324" name="Google Shape;2324;g7759b1282b_0_249"/>
          <p:cNvPicPr preferRelativeResize="0"/>
          <p:nvPr/>
        </p:nvPicPr>
        <p:blipFill rotWithShape="1">
          <a:blip r:embed="rId3"/>
          <a:srcRect/>
          <a:stretch>
            <a:fillRect/>
          </a:stretch>
        </p:blipFill>
        <p:spPr>
          <a:xfrm>
            <a:off x="6095983" y="1839047"/>
            <a:ext cx="410700" cy="404100"/>
          </a:xfrm>
          <a:prstGeom prst="ellipse">
            <a:avLst/>
          </a:prstGeom>
          <a:noFill/>
          <a:ln>
            <a:noFill/>
          </a:ln>
        </p:spPr>
      </p:pic>
      <p:pic>
        <p:nvPicPr>
          <p:cNvPr id="2325" name="Google Shape;2325;g7759b1282b_0_249"/>
          <p:cNvPicPr preferRelativeResize="0"/>
          <p:nvPr/>
        </p:nvPicPr>
        <p:blipFill rotWithShape="1">
          <a:blip r:embed="rId4"/>
          <a:srcRect l="10700" t="13215" r="11930" b="14094"/>
          <a:stretch>
            <a:fillRect/>
          </a:stretch>
        </p:blipFill>
        <p:spPr>
          <a:xfrm>
            <a:off x="6096000" y="3331436"/>
            <a:ext cx="410700" cy="397500"/>
          </a:xfrm>
          <a:prstGeom prst="ellipse">
            <a:avLst/>
          </a:prstGeom>
          <a:noFill/>
          <a:ln>
            <a:noFill/>
          </a:ln>
        </p:spPr>
      </p:pic>
      <p:pic>
        <p:nvPicPr>
          <p:cNvPr id="2326" name="Google Shape;2326;g7759b1282b_0_249"/>
          <p:cNvPicPr preferRelativeResize="0"/>
          <p:nvPr/>
        </p:nvPicPr>
        <p:blipFill rotWithShape="1">
          <a:blip r:embed="rId4"/>
          <a:srcRect l="10700" t="13215" r="11930" b="14094"/>
          <a:stretch>
            <a:fillRect/>
          </a:stretch>
        </p:blipFill>
        <p:spPr>
          <a:xfrm>
            <a:off x="6096000" y="3811219"/>
            <a:ext cx="410700" cy="397500"/>
          </a:xfrm>
          <a:prstGeom prst="ellipse">
            <a:avLst/>
          </a:prstGeom>
          <a:noFill/>
          <a:ln>
            <a:noFill/>
          </a:ln>
        </p:spPr>
      </p:pic>
      <p:pic>
        <p:nvPicPr>
          <p:cNvPr id="2327" name="Google Shape;2327;g7759b1282b_0_249"/>
          <p:cNvPicPr preferRelativeResize="0"/>
          <p:nvPr/>
        </p:nvPicPr>
        <p:blipFill rotWithShape="1">
          <a:blip r:embed="rId4"/>
          <a:srcRect l="10700" t="13215" r="11930" b="14094"/>
          <a:stretch>
            <a:fillRect/>
          </a:stretch>
        </p:blipFill>
        <p:spPr>
          <a:xfrm>
            <a:off x="6095983" y="4293603"/>
            <a:ext cx="410700" cy="397500"/>
          </a:xfrm>
          <a:prstGeom prst="ellipse">
            <a:avLst/>
          </a:prstGeom>
          <a:noFill/>
          <a:ln>
            <a:noFill/>
          </a:ln>
        </p:spPr>
      </p:pic>
      <p:pic>
        <p:nvPicPr>
          <p:cNvPr id="2328" name="Google Shape;2328;g7759b1282b_0_249"/>
          <p:cNvPicPr preferRelativeResize="0"/>
          <p:nvPr/>
        </p:nvPicPr>
        <p:blipFill rotWithShape="1">
          <a:blip r:embed="rId3"/>
          <a:srcRect/>
          <a:stretch>
            <a:fillRect/>
          </a:stretch>
        </p:blipFill>
        <p:spPr>
          <a:xfrm>
            <a:off x="6095983" y="4775981"/>
            <a:ext cx="410700" cy="404100"/>
          </a:xfrm>
          <a:prstGeom prst="ellipse">
            <a:avLst/>
          </a:prstGeom>
          <a:noFill/>
          <a:ln>
            <a:noFill/>
          </a:ln>
        </p:spPr>
      </p:pic>
      <p:pic>
        <p:nvPicPr>
          <p:cNvPr id="2329" name="Google Shape;2329;g7759b1282b_0_249"/>
          <p:cNvPicPr preferRelativeResize="0"/>
          <p:nvPr/>
        </p:nvPicPr>
        <p:blipFill rotWithShape="1">
          <a:blip r:embed="rId3"/>
          <a:srcRect/>
          <a:stretch>
            <a:fillRect/>
          </a:stretch>
        </p:blipFill>
        <p:spPr>
          <a:xfrm>
            <a:off x="6095983" y="5264731"/>
            <a:ext cx="410700" cy="404100"/>
          </a:xfrm>
          <a:prstGeom prst="ellipse">
            <a:avLst/>
          </a:prstGeom>
          <a:noFill/>
          <a:ln>
            <a:noFill/>
          </a:ln>
        </p:spPr>
      </p:pic>
      <p:pic>
        <p:nvPicPr>
          <p:cNvPr id="2330" name="Google Shape;2330;g7759b1282b_0_249"/>
          <p:cNvPicPr preferRelativeResize="0"/>
          <p:nvPr/>
        </p:nvPicPr>
        <p:blipFill rotWithShape="1">
          <a:blip r:embed="rId3"/>
          <a:srcRect/>
          <a:stretch>
            <a:fillRect/>
          </a:stretch>
        </p:blipFill>
        <p:spPr>
          <a:xfrm>
            <a:off x="6095967" y="1391747"/>
            <a:ext cx="410700" cy="404100"/>
          </a:xfrm>
          <a:prstGeom prst="ellipse">
            <a:avLst/>
          </a:prstGeom>
          <a:noFill/>
          <a:ln>
            <a:noFill/>
          </a:ln>
        </p:spPr>
      </p:pic>
      <p:pic>
        <p:nvPicPr>
          <p:cNvPr id="2331" name="Google Shape;2331;g7759b1282b_0_249"/>
          <p:cNvPicPr preferRelativeResize="0"/>
          <p:nvPr/>
        </p:nvPicPr>
        <p:blipFill rotWithShape="1">
          <a:blip r:embed="rId4"/>
          <a:srcRect l="10700" t="13215" r="11930" b="14094"/>
          <a:stretch>
            <a:fillRect/>
          </a:stretch>
        </p:blipFill>
        <p:spPr>
          <a:xfrm>
            <a:off x="6095967" y="5756686"/>
            <a:ext cx="410700" cy="397500"/>
          </a:xfrm>
          <a:prstGeom prst="ellipse">
            <a:avLst/>
          </a:prstGeom>
          <a:noFill/>
          <a:ln>
            <a:noFill/>
          </a:ln>
        </p:spPr>
      </p:pic>
      <p:pic>
        <p:nvPicPr>
          <p:cNvPr id="2332" name="Google Shape;2332;g7759b1282b_0_249"/>
          <p:cNvPicPr preferRelativeResize="0"/>
          <p:nvPr/>
        </p:nvPicPr>
        <p:blipFill rotWithShape="1">
          <a:blip r:embed="rId3"/>
          <a:srcRect/>
          <a:stretch>
            <a:fillRect/>
          </a:stretch>
        </p:blipFill>
        <p:spPr>
          <a:xfrm>
            <a:off x="6095950" y="2322381"/>
            <a:ext cx="410700" cy="404100"/>
          </a:xfrm>
          <a:prstGeom prst="ellipse">
            <a:avLst/>
          </a:prstGeom>
          <a:noFill/>
          <a:ln>
            <a:noFill/>
          </a:ln>
        </p:spPr>
      </p:pic>
      <p:pic>
        <p:nvPicPr>
          <p:cNvPr id="2333" name="Google Shape;2333;g7759b1282b_0_249"/>
          <p:cNvPicPr preferRelativeResize="0"/>
          <p:nvPr/>
        </p:nvPicPr>
        <p:blipFill rotWithShape="1">
          <a:blip r:embed="rId4"/>
          <a:srcRect l="10700" t="13215" r="11930" b="14094"/>
          <a:stretch>
            <a:fillRect/>
          </a:stretch>
        </p:blipFill>
        <p:spPr>
          <a:xfrm>
            <a:off x="6095967" y="2830103"/>
            <a:ext cx="410700" cy="397500"/>
          </a:xfrm>
          <a:prstGeom prst="ellipse">
            <a:avLst/>
          </a:prstGeom>
          <a:noFill/>
          <a:ln>
            <a:noFill/>
          </a:ln>
        </p:spPr>
      </p:pic>
      <p:sp>
        <p:nvSpPr>
          <p:cNvPr id="2334" name="Google Shape;2334;g7759b1282b_0_249"/>
          <p:cNvSpPr txBox="1"/>
          <p:nvPr>
            <p:ph type="sldNum" idx="12"/>
          </p:nvPr>
        </p:nvSpPr>
        <p:spPr>
          <a:xfrm>
            <a:off x="9048328" y="6356350"/>
            <a:ext cx="2743200" cy="36510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1E4E79"/>
              </a:buClr>
              <a:buSzPts val="300"/>
              <a:buFont typeface="Verdana" panose="020B0604030504040204"/>
              <a:buNone/>
            </a:pPr>
            <a:fld id="{00000000-1234-1234-1234-123412341234}" type="slidenum">
              <a:rPr lang="en-US" sz="1200" b="0" i="0" u="none" strike="noStrike" cap="none">
                <a:solidFill>
                  <a:srgbClr val="1E4E79"/>
                </a:solidFill>
                <a:latin typeface="Verdana" panose="020B0604030504040204"/>
                <a:ea typeface="Verdana" panose="020B0604030504040204"/>
                <a:cs typeface="Verdana" panose="020B0604030504040204"/>
                <a:sym typeface="Verdana" panose="020B0604030504040204"/>
              </a:rPr>
            </a:fld>
            <a:endParaRPr sz="1200" b="0" i="0" u="none" strike="noStrike" cap="none">
              <a:solidFill>
                <a:srgbClr val="1E4E79"/>
              </a:solidFill>
              <a:latin typeface="Verdana" panose="020B0604030504040204"/>
              <a:ea typeface="Verdana" panose="020B0604030504040204"/>
              <a:cs typeface="Verdana" panose="020B0604030504040204"/>
              <a:sym typeface="Verdana" panose="020B0604030504040204"/>
            </a:endParaRPr>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2338" name="Shape 2338"/>
        <p:cNvGrpSpPr/>
        <p:nvPr/>
      </p:nvGrpSpPr>
      <p:grpSpPr>
        <a:xfrm>
          <a:off x="0" y="0"/>
          <a:ext cx="0" cy="0"/>
          <a:chOff x="0" y="0"/>
          <a:chExt cx="0" cy="0"/>
        </a:xfrm>
      </p:grpSpPr>
      <p:sp>
        <p:nvSpPr>
          <p:cNvPr id="2339" name="Google Shape;2339;g7759b1282b_0_267"/>
          <p:cNvSpPr/>
          <p:nvPr/>
        </p:nvSpPr>
        <p:spPr>
          <a:xfrm>
            <a:off x="-43815"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aphicFrame>
        <p:nvGraphicFramePr>
          <p:cNvPr id="2340" name="Google Shape;2340;g7759b1282b_0_267"/>
          <p:cNvGraphicFramePr/>
          <p:nvPr/>
        </p:nvGraphicFramePr>
        <p:xfrm>
          <a:off x="1678257" y="371874"/>
          <a:ext cx="4656850" cy="6034000"/>
        </p:xfrm>
        <a:graphic>
          <a:graphicData uri="http://schemas.openxmlformats.org/drawingml/2006/table">
            <a:tbl>
              <a:tblPr>
                <a:noFill/>
                <a:tableStyleId>{476AB3A1-9185-4BFB-A65E-05969BC05D05}</a:tableStyleId>
              </a:tblPr>
              <a:tblGrid>
                <a:gridCol w="2328425"/>
                <a:gridCol w="2328425"/>
              </a:tblGrid>
              <a:tr h="1128175">
                <a:tc>
                  <a:txBody>
                    <a:bodyPr/>
                    <a:lstStyle/>
                    <a:p>
                      <a:pPr marL="0" lvl="0" indent="0" algn="ctr" rtl="0">
                        <a:spcBef>
                          <a:spcPts val="0"/>
                        </a:spcBef>
                        <a:spcAft>
                          <a:spcPts val="0"/>
                        </a:spcAft>
                        <a:buNone/>
                      </a:pPr>
                      <a:r>
                        <a:rPr lang="en-US" sz="1600" b="1"/>
                        <a:t>CIUDAD</a:t>
                      </a:r>
                      <a:endParaRPr sz="1600" b="1"/>
                    </a:p>
                  </a:txBody>
                  <a:tcPr marL="121900" marR="121900" marT="121900" marB="121900" anchor="ctr">
                    <a:solidFill>
                      <a:srgbClr val="CCCCCC"/>
                    </a:solidFill>
                  </a:tcPr>
                </a:tc>
                <a:tc>
                  <a:txBody>
                    <a:bodyPr/>
                    <a:lstStyle/>
                    <a:p>
                      <a:pPr marL="0" lvl="0" indent="0" algn="ctr" rtl="0">
                        <a:spcBef>
                          <a:spcPts val="0"/>
                        </a:spcBef>
                        <a:spcAft>
                          <a:spcPts val="0"/>
                        </a:spcAft>
                        <a:buNone/>
                      </a:pPr>
                      <a:r>
                        <a:rPr lang="en-US" sz="1600" b="1"/>
                        <a:t>RESULTADO TRIMESTRAL</a:t>
                      </a:r>
                      <a:endParaRPr sz="1600" b="1"/>
                    </a:p>
                    <a:p>
                      <a:pPr marL="0" lvl="0" indent="0" algn="ctr" rtl="0">
                        <a:spcBef>
                          <a:spcPts val="0"/>
                        </a:spcBef>
                        <a:spcAft>
                          <a:spcPts val="0"/>
                        </a:spcAft>
                        <a:buNone/>
                      </a:pPr>
                      <a:r>
                        <a:rPr lang="en-US" sz="1600" b="1"/>
                        <a:t>TONELADAS CO2</a:t>
                      </a:r>
                      <a:endParaRPr sz="1600" b="1"/>
                    </a:p>
                  </a:txBody>
                  <a:tcPr marL="121900" marR="121900" marT="121900" marB="121900" anchor="ctr">
                    <a:solidFill>
                      <a:srgbClr val="CCCCCC"/>
                    </a:solidFill>
                  </a:tcPr>
                </a:tc>
              </a:tr>
              <a:tr h="486825">
                <a:tc>
                  <a:txBody>
                    <a:bodyPr/>
                    <a:lstStyle/>
                    <a:p>
                      <a:pPr marL="0" lvl="0" indent="0" algn="l" rtl="0">
                        <a:spcBef>
                          <a:spcPts val="0"/>
                        </a:spcBef>
                        <a:spcAft>
                          <a:spcPts val="0"/>
                        </a:spcAft>
                        <a:buNone/>
                      </a:pPr>
                      <a:r>
                        <a:rPr lang="en-US" sz="1600"/>
                        <a:t>Bogotá</a:t>
                      </a:r>
                      <a:endParaRPr sz="1600"/>
                    </a:p>
                  </a:txBody>
                  <a:tcPr marL="121900" marR="121900" marT="121900" marB="121900"/>
                </a:tc>
                <a:tc>
                  <a:txBody>
                    <a:bodyPr/>
                    <a:lstStyle/>
                    <a:p>
                      <a:pPr marL="0" lvl="0" indent="0" algn="ctr" rtl="0">
                        <a:spcBef>
                          <a:spcPts val="0"/>
                        </a:spcBef>
                        <a:spcAft>
                          <a:spcPts val="0"/>
                        </a:spcAft>
                        <a:buNone/>
                      </a:pPr>
                      <a:r>
                        <a:rPr lang="en-US" sz="1600"/>
                        <a:t>95,30</a:t>
                      </a:r>
                      <a:endParaRPr sz="1600"/>
                    </a:p>
                  </a:txBody>
                  <a:tcPr marL="121900" marR="121900" marT="121900" marB="121900" anchor="ctr"/>
                </a:tc>
              </a:tr>
              <a:tr h="441900">
                <a:tc>
                  <a:txBody>
                    <a:bodyPr/>
                    <a:lstStyle/>
                    <a:p>
                      <a:pPr marL="0" lvl="0" indent="0" algn="l" rtl="0">
                        <a:spcBef>
                          <a:spcPts val="0"/>
                        </a:spcBef>
                        <a:spcAft>
                          <a:spcPts val="0"/>
                        </a:spcAft>
                        <a:buNone/>
                      </a:pPr>
                      <a:r>
                        <a:rPr lang="en-US" sz="1600"/>
                        <a:t>Barranquilla</a:t>
                      </a:r>
                      <a:endParaRPr sz="1600"/>
                    </a:p>
                  </a:txBody>
                  <a:tcPr marL="121900" marR="121900" marT="121900" marB="121900"/>
                </a:tc>
                <a:tc>
                  <a:txBody>
                    <a:bodyPr/>
                    <a:lstStyle/>
                    <a:p>
                      <a:pPr marL="0" lvl="0" indent="0" algn="ctr" rtl="0">
                        <a:spcBef>
                          <a:spcPts val="0"/>
                        </a:spcBef>
                        <a:spcAft>
                          <a:spcPts val="0"/>
                        </a:spcAft>
                        <a:buNone/>
                      </a:pPr>
                      <a:r>
                        <a:rPr lang="en-US" sz="1600"/>
                        <a:t>4,50</a:t>
                      </a:r>
                      <a:endParaRPr sz="1600"/>
                    </a:p>
                  </a:txBody>
                  <a:tcPr marL="121900" marR="121900" marT="121900" marB="121900" anchor="ctr"/>
                </a:tc>
              </a:tr>
              <a:tr h="441900">
                <a:tc>
                  <a:txBody>
                    <a:bodyPr/>
                    <a:lstStyle/>
                    <a:p>
                      <a:pPr marL="0" lvl="0" indent="0" algn="l" rtl="0">
                        <a:spcBef>
                          <a:spcPts val="0"/>
                        </a:spcBef>
                        <a:spcAft>
                          <a:spcPts val="0"/>
                        </a:spcAft>
                        <a:buNone/>
                      </a:pPr>
                      <a:r>
                        <a:rPr lang="en-US" sz="1600"/>
                        <a:t>Bucaramanga</a:t>
                      </a:r>
                      <a:endParaRPr sz="1600"/>
                    </a:p>
                  </a:txBody>
                  <a:tcPr marL="121900" marR="121900" marT="121900" marB="121900"/>
                </a:tc>
                <a:tc>
                  <a:txBody>
                    <a:bodyPr/>
                    <a:lstStyle/>
                    <a:p>
                      <a:pPr marL="0" lvl="0" indent="0" algn="ctr" rtl="0">
                        <a:spcBef>
                          <a:spcPts val="0"/>
                        </a:spcBef>
                        <a:spcAft>
                          <a:spcPts val="0"/>
                        </a:spcAft>
                        <a:buNone/>
                      </a:pPr>
                      <a:r>
                        <a:rPr lang="en-US" sz="1600"/>
                        <a:t>5,47</a:t>
                      </a:r>
                      <a:endParaRPr sz="1600"/>
                    </a:p>
                  </a:txBody>
                  <a:tcPr marL="121900" marR="121900" marT="121900" marB="121900" anchor="ctr"/>
                </a:tc>
              </a:tr>
              <a:tr h="441900">
                <a:tc>
                  <a:txBody>
                    <a:bodyPr/>
                    <a:lstStyle/>
                    <a:p>
                      <a:pPr marL="0" lvl="0" indent="0" algn="l" rtl="0">
                        <a:spcBef>
                          <a:spcPts val="0"/>
                        </a:spcBef>
                        <a:spcAft>
                          <a:spcPts val="0"/>
                        </a:spcAft>
                        <a:buNone/>
                      </a:pPr>
                      <a:r>
                        <a:rPr lang="en-US" sz="1600"/>
                        <a:t>Cali</a:t>
                      </a:r>
                      <a:endParaRPr sz="1600"/>
                    </a:p>
                  </a:txBody>
                  <a:tcPr marL="121900" marR="121900" marT="121900" marB="121900"/>
                </a:tc>
                <a:tc>
                  <a:txBody>
                    <a:bodyPr/>
                    <a:lstStyle/>
                    <a:p>
                      <a:pPr marL="0" lvl="0" indent="0" algn="ctr" rtl="0">
                        <a:spcBef>
                          <a:spcPts val="0"/>
                        </a:spcBef>
                        <a:spcAft>
                          <a:spcPts val="0"/>
                        </a:spcAft>
                        <a:buNone/>
                      </a:pPr>
                      <a:r>
                        <a:rPr lang="en-US" sz="1600"/>
                        <a:t>1,35</a:t>
                      </a:r>
                      <a:endParaRPr sz="1600"/>
                    </a:p>
                  </a:txBody>
                  <a:tcPr marL="121900" marR="121900" marT="121900" marB="121900" anchor="ctr"/>
                </a:tc>
              </a:tr>
              <a:tr h="441900">
                <a:tc>
                  <a:txBody>
                    <a:bodyPr/>
                    <a:lstStyle/>
                    <a:p>
                      <a:pPr marL="0" lvl="0" indent="0" algn="l" rtl="0">
                        <a:spcBef>
                          <a:spcPts val="0"/>
                        </a:spcBef>
                        <a:spcAft>
                          <a:spcPts val="0"/>
                        </a:spcAft>
                        <a:buNone/>
                      </a:pPr>
                      <a:r>
                        <a:rPr lang="en-US" sz="1600"/>
                        <a:t>Cartagena</a:t>
                      </a:r>
                      <a:endParaRPr sz="1600"/>
                    </a:p>
                  </a:txBody>
                  <a:tcPr marL="121900" marR="121900" marT="121900" marB="121900"/>
                </a:tc>
                <a:tc>
                  <a:txBody>
                    <a:bodyPr/>
                    <a:lstStyle/>
                    <a:p>
                      <a:pPr marL="0" lvl="0" indent="0" algn="ctr" rtl="0">
                        <a:spcBef>
                          <a:spcPts val="0"/>
                        </a:spcBef>
                        <a:spcAft>
                          <a:spcPts val="0"/>
                        </a:spcAft>
                        <a:buNone/>
                      </a:pPr>
                      <a:r>
                        <a:rPr lang="en-US" sz="1600"/>
                        <a:t>1,01</a:t>
                      </a:r>
                      <a:endParaRPr sz="1600"/>
                    </a:p>
                  </a:txBody>
                  <a:tcPr marL="121900" marR="121900" marT="121900" marB="121900" anchor="ctr"/>
                </a:tc>
              </a:tr>
              <a:tr h="441900">
                <a:tc>
                  <a:txBody>
                    <a:bodyPr/>
                    <a:lstStyle/>
                    <a:p>
                      <a:pPr marL="0" lvl="0" indent="0" algn="l" rtl="0">
                        <a:spcBef>
                          <a:spcPts val="0"/>
                        </a:spcBef>
                        <a:spcAft>
                          <a:spcPts val="0"/>
                        </a:spcAft>
                        <a:buNone/>
                      </a:pPr>
                      <a:r>
                        <a:rPr lang="en-US" sz="1600"/>
                        <a:t>Girardot</a:t>
                      </a:r>
                      <a:endParaRPr sz="1600"/>
                    </a:p>
                  </a:txBody>
                  <a:tcPr marL="121900" marR="121900" marT="121900" marB="121900"/>
                </a:tc>
                <a:tc>
                  <a:txBody>
                    <a:bodyPr/>
                    <a:lstStyle/>
                    <a:p>
                      <a:pPr marL="0" lvl="0" indent="0" algn="ctr" rtl="0">
                        <a:spcBef>
                          <a:spcPts val="0"/>
                        </a:spcBef>
                        <a:spcAft>
                          <a:spcPts val="0"/>
                        </a:spcAft>
                        <a:buNone/>
                      </a:pPr>
                      <a:r>
                        <a:rPr lang="en-US" sz="1600"/>
                        <a:t>0,99</a:t>
                      </a:r>
                      <a:endParaRPr sz="1600"/>
                    </a:p>
                  </a:txBody>
                  <a:tcPr marL="121900" marR="121900" marT="121900" marB="121900" anchor="ctr">
                    <a:lnR w="9525" cap="flat" cmpd="sng">
                      <a:solidFill>
                        <a:srgbClr val="A4C2F4"/>
                      </a:solidFill>
                      <a:prstDash val="solid"/>
                      <a:round/>
                      <a:headEnd type="none" w="sm" len="sm"/>
                      <a:tailEnd type="none" w="sm" len="sm"/>
                    </a:lnR>
                  </a:tcPr>
                </a:tc>
              </a:tr>
              <a:tr h="441900">
                <a:tc>
                  <a:txBody>
                    <a:bodyPr/>
                    <a:lstStyle/>
                    <a:p>
                      <a:pPr marL="0" lvl="0" indent="0" algn="l" rtl="0">
                        <a:spcBef>
                          <a:spcPts val="0"/>
                        </a:spcBef>
                        <a:spcAft>
                          <a:spcPts val="0"/>
                        </a:spcAft>
                        <a:buNone/>
                      </a:pPr>
                      <a:r>
                        <a:rPr lang="en-US" sz="1600"/>
                        <a:t>Medellín</a:t>
                      </a:r>
                      <a:endParaRPr sz="1600"/>
                    </a:p>
                  </a:txBody>
                  <a:tcPr marL="121900" marR="121900" marT="121900" marB="121900"/>
                </a:tc>
                <a:tc>
                  <a:txBody>
                    <a:bodyPr/>
                    <a:lstStyle/>
                    <a:p>
                      <a:pPr marL="0" lvl="0" indent="0" algn="ctr" rtl="0">
                        <a:spcBef>
                          <a:spcPts val="0"/>
                        </a:spcBef>
                        <a:spcAft>
                          <a:spcPts val="0"/>
                        </a:spcAft>
                        <a:buNone/>
                      </a:pPr>
                      <a:r>
                        <a:rPr lang="en-US" sz="1600"/>
                        <a:t>3,14</a:t>
                      </a:r>
                      <a:endParaRPr sz="1600"/>
                    </a:p>
                  </a:txBody>
                  <a:tcPr marL="121900" marR="121900" marT="121900" marB="121900" anchor="ctr">
                    <a:lnR w="9525" cap="flat" cmpd="sng">
                      <a:solidFill>
                        <a:srgbClr val="A4C2F4"/>
                      </a:solidFill>
                      <a:prstDash val="solid"/>
                      <a:round/>
                      <a:headEnd type="none" w="sm" len="sm"/>
                      <a:tailEnd type="none" w="sm" len="sm"/>
                    </a:lnR>
                  </a:tcPr>
                </a:tc>
              </a:tr>
              <a:tr h="441900">
                <a:tc>
                  <a:txBody>
                    <a:bodyPr/>
                    <a:lstStyle/>
                    <a:p>
                      <a:pPr marL="0" lvl="0" indent="0" algn="l" rtl="0">
                        <a:spcBef>
                          <a:spcPts val="0"/>
                        </a:spcBef>
                        <a:spcAft>
                          <a:spcPts val="0"/>
                        </a:spcAft>
                        <a:buNone/>
                      </a:pPr>
                      <a:r>
                        <a:rPr lang="en-US" sz="1600"/>
                        <a:t>Pereira</a:t>
                      </a:r>
                      <a:endParaRPr sz="1600"/>
                    </a:p>
                  </a:txBody>
                  <a:tcPr marL="121900" marR="121900" marT="121900" marB="121900"/>
                </a:tc>
                <a:tc>
                  <a:txBody>
                    <a:bodyPr/>
                    <a:lstStyle/>
                    <a:p>
                      <a:pPr marL="0" lvl="0" indent="0" algn="ctr" rtl="0">
                        <a:spcBef>
                          <a:spcPts val="0"/>
                        </a:spcBef>
                        <a:spcAft>
                          <a:spcPts val="0"/>
                        </a:spcAft>
                        <a:buNone/>
                      </a:pPr>
                      <a:r>
                        <a:rPr lang="en-US" sz="1600"/>
                        <a:t>2,40</a:t>
                      </a:r>
                      <a:endParaRPr sz="1600"/>
                    </a:p>
                  </a:txBody>
                  <a:tcPr marL="121900" marR="121900" marT="121900" marB="121900" anchor="ctr">
                    <a:lnR w="9525" cap="flat" cmpd="sng">
                      <a:solidFill>
                        <a:srgbClr val="A4C2F4"/>
                      </a:solidFill>
                      <a:prstDash val="solid"/>
                      <a:round/>
                      <a:headEnd type="none" w="sm" len="sm"/>
                      <a:tailEnd type="none" w="sm" len="sm"/>
                    </a:lnR>
                  </a:tcPr>
                </a:tc>
              </a:tr>
              <a:tr h="441900">
                <a:tc>
                  <a:txBody>
                    <a:bodyPr/>
                    <a:lstStyle/>
                    <a:p>
                      <a:pPr marL="0" lvl="0" indent="0" algn="l" rtl="0">
                        <a:spcBef>
                          <a:spcPts val="0"/>
                        </a:spcBef>
                        <a:spcAft>
                          <a:spcPts val="0"/>
                        </a:spcAft>
                        <a:buNone/>
                      </a:pPr>
                      <a:r>
                        <a:rPr lang="en-US" sz="1600"/>
                        <a:t>Tunja</a:t>
                      </a:r>
                      <a:endParaRPr sz="1600"/>
                    </a:p>
                  </a:txBody>
                  <a:tcPr marL="121900" marR="121900" marT="121900" marB="121900"/>
                </a:tc>
                <a:tc>
                  <a:txBody>
                    <a:bodyPr/>
                    <a:lstStyle/>
                    <a:p>
                      <a:pPr marL="0" lvl="0" indent="0" algn="ctr" rtl="0">
                        <a:spcBef>
                          <a:spcPts val="0"/>
                        </a:spcBef>
                        <a:spcAft>
                          <a:spcPts val="0"/>
                        </a:spcAft>
                        <a:buNone/>
                      </a:pPr>
                      <a:r>
                        <a:rPr lang="en-US" sz="1600"/>
                        <a:t>2,03</a:t>
                      </a:r>
                      <a:endParaRPr sz="1600"/>
                    </a:p>
                  </a:txBody>
                  <a:tcPr marL="121900" marR="121900" marT="121900" marB="121900" anchor="ctr">
                    <a:lnR w="9525" cap="flat" cmpd="sng">
                      <a:solidFill>
                        <a:srgbClr val="A4C2F4"/>
                      </a:solidFill>
                      <a:prstDash val="solid"/>
                      <a:round/>
                      <a:headEnd type="none" w="sm" len="sm"/>
                      <a:tailEnd type="none" w="sm" len="sm"/>
                    </a:lnR>
                  </a:tcPr>
                </a:tc>
              </a:tr>
              <a:tr h="441900">
                <a:tc>
                  <a:txBody>
                    <a:bodyPr/>
                    <a:lstStyle/>
                    <a:p>
                      <a:pPr marL="0" lvl="0" indent="0" algn="l" rtl="0">
                        <a:spcBef>
                          <a:spcPts val="0"/>
                        </a:spcBef>
                        <a:spcAft>
                          <a:spcPts val="0"/>
                        </a:spcAft>
                        <a:buNone/>
                      </a:pPr>
                      <a:r>
                        <a:rPr lang="en-US" sz="1600"/>
                        <a:t>Villavicencio </a:t>
                      </a:r>
                      <a:endParaRPr sz="1600"/>
                    </a:p>
                  </a:txBody>
                  <a:tcPr marL="121900" marR="121900" marT="121900" marB="121900"/>
                </a:tc>
                <a:tc>
                  <a:txBody>
                    <a:bodyPr/>
                    <a:lstStyle/>
                    <a:p>
                      <a:pPr marL="0" lvl="0" indent="0" algn="ctr" rtl="0">
                        <a:spcBef>
                          <a:spcPts val="0"/>
                        </a:spcBef>
                        <a:spcAft>
                          <a:spcPts val="0"/>
                        </a:spcAft>
                        <a:buNone/>
                      </a:pPr>
                      <a:r>
                        <a:rPr lang="en-US" sz="1600"/>
                        <a:t>552,52</a:t>
                      </a:r>
                      <a:endParaRPr sz="1600"/>
                    </a:p>
                  </a:txBody>
                  <a:tcPr marL="121900" marR="121900" marT="121900" marB="121900" anchor="ctr">
                    <a:lnR w="9525" cap="flat" cmpd="sng">
                      <a:solidFill>
                        <a:srgbClr val="A4C2F4"/>
                      </a:solidFill>
                      <a:prstDash val="solid"/>
                      <a:round/>
                      <a:headEnd type="none" w="sm" len="sm"/>
                      <a:tailEnd type="none" w="sm" len="sm"/>
                    </a:lnR>
                  </a:tcPr>
                </a:tc>
              </a:tr>
              <a:tr h="441900">
                <a:tc>
                  <a:txBody>
                    <a:bodyPr/>
                    <a:lstStyle/>
                    <a:p>
                      <a:pPr marL="0" lvl="0" indent="0" algn="l" rtl="0">
                        <a:spcBef>
                          <a:spcPts val="0"/>
                        </a:spcBef>
                        <a:spcAft>
                          <a:spcPts val="0"/>
                        </a:spcAft>
                        <a:buNone/>
                      </a:pPr>
                      <a:r>
                        <a:rPr lang="en-US" sz="1600"/>
                        <a:t>Albania</a:t>
                      </a:r>
                      <a:endParaRPr sz="1600"/>
                    </a:p>
                  </a:txBody>
                  <a:tcPr marL="121900" marR="121900" marT="121900" marB="121900"/>
                </a:tc>
                <a:tc>
                  <a:txBody>
                    <a:bodyPr/>
                    <a:lstStyle/>
                    <a:p>
                      <a:pPr marL="0" lvl="0" indent="0" algn="ctr" rtl="0">
                        <a:spcBef>
                          <a:spcPts val="0"/>
                        </a:spcBef>
                        <a:spcAft>
                          <a:spcPts val="0"/>
                        </a:spcAft>
                        <a:buNone/>
                      </a:pPr>
                      <a:r>
                        <a:rPr lang="en-US" sz="1600"/>
                        <a:t>10,69</a:t>
                      </a:r>
                      <a:endParaRPr sz="1600"/>
                    </a:p>
                  </a:txBody>
                  <a:tcPr marL="121900" marR="121900" marT="121900" marB="121900" anchor="ctr">
                    <a:lnR w="9525" cap="flat" cmpd="sng">
                      <a:solidFill>
                        <a:srgbClr val="A4C2F4"/>
                      </a:solidFill>
                      <a:prstDash val="solid"/>
                      <a:round/>
                      <a:headEnd type="none" w="sm" len="sm"/>
                      <a:tailEnd type="none" w="sm" len="sm"/>
                    </a:lnR>
                  </a:tcPr>
                </a:tc>
              </a:tr>
            </a:tbl>
          </a:graphicData>
        </a:graphic>
      </p:graphicFrame>
      <p:pic>
        <p:nvPicPr>
          <p:cNvPr id="2341" name="Google Shape;2341;g7759b1282b_0_267"/>
          <p:cNvPicPr preferRelativeResize="0"/>
          <p:nvPr/>
        </p:nvPicPr>
        <p:blipFill rotWithShape="1">
          <a:blip r:embed="rId2"/>
          <a:srcRect l="11646" r="3218"/>
          <a:stretch>
            <a:fillRect/>
          </a:stretch>
        </p:blipFill>
        <p:spPr>
          <a:xfrm>
            <a:off x="7463733" y="2957050"/>
            <a:ext cx="2833534" cy="2093500"/>
          </a:xfrm>
          <a:prstGeom prst="rect">
            <a:avLst/>
          </a:prstGeom>
          <a:noFill/>
          <a:ln>
            <a:noFill/>
          </a:ln>
          <a:effectLst>
            <a:reflection endPos="30000" dist="38100" dir="5400000" fadeDir="5400012" sy="-100000" algn="bl" rotWithShape="0"/>
          </a:effectLst>
        </p:spPr>
      </p:pic>
      <p:sp>
        <p:nvSpPr>
          <p:cNvPr id="2342" name="Google Shape;2342;g7759b1282b_0_267"/>
          <p:cNvSpPr txBox="1"/>
          <p:nvPr>
            <p:ph type="sldNum" idx="12"/>
          </p:nvPr>
        </p:nvSpPr>
        <p:spPr>
          <a:xfrm>
            <a:off x="9048328" y="6356350"/>
            <a:ext cx="2743200" cy="36510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1E4E79"/>
              </a:buClr>
              <a:buSzPts val="300"/>
              <a:buFont typeface="Verdana" panose="020B0604030504040204"/>
              <a:buNone/>
            </a:pPr>
            <a:fld id="{00000000-1234-1234-1234-123412341234}" type="slidenum">
              <a:rPr lang="en-US" sz="1200" b="0" i="0" u="none" strike="noStrike" cap="none">
                <a:solidFill>
                  <a:srgbClr val="1E4E79"/>
                </a:solidFill>
                <a:latin typeface="Verdana" panose="020B0604030504040204"/>
                <a:ea typeface="Verdana" panose="020B0604030504040204"/>
                <a:cs typeface="Verdana" panose="020B0604030504040204"/>
                <a:sym typeface="Verdana" panose="020B0604030504040204"/>
              </a:rPr>
            </a:fld>
            <a:endParaRPr sz="1200" b="0" i="0" u="none" strike="noStrike" cap="none">
              <a:solidFill>
                <a:srgbClr val="1E4E79"/>
              </a:solidFill>
              <a:latin typeface="Verdana" panose="020B0604030504040204"/>
              <a:ea typeface="Verdana" panose="020B0604030504040204"/>
              <a:cs typeface="Verdana" panose="020B0604030504040204"/>
              <a:sym typeface="Verdana" panose="020B0604030504040204"/>
            </a:endParaRPr>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346" name="Shape 2346"/>
        <p:cNvGrpSpPr/>
        <p:nvPr/>
      </p:nvGrpSpPr>
      <p:grpSpPr>
        <a:xfrm>
          <a:off x="0" y="0"/>
          <a:ext cx="0" cy="0"/>
          <a:chOff x="0" y="0"/>
          <a:chExt cx="0" cy="0"/>
        </a:xfrm>
      </p:grpSpPr>
      <p:grpSp>
        <p:nvGrpSpPr>
          <p:cNvPr id="2347" name="Google Shape;2347;p159"/>
          <p:cNvGrpSpPr/>
          <p:nvPr/>
        </p:nvGrpSpPr>
        <p:grpSpPr>
          <a:xfrm>
            <a:off x="0" y="0"/>
            <a:ext cx="12191975" cy="6857986"/>
            <a:chOff x="0" y="0"/>
            <a:chExt cx="12191975" cy="6857986"/>
          </a:xfrm>
        </p:grpSpPr>
        <p:sp>
          <p:nvSpPr>
            <p:cNvPr id="2348" name="Google Shape;2348;p159"/>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349" name="Google Shape;2349;p159"/>
            <p:cNvSpPr/>
            <p:nvPr/>
          </p:nvSpPr>
          <p:spPr>
            <a:xfrm>
              <a:off x="2364475" y="4542065"/>
              <a:ext cx="7607109" cy="1193297"/>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350" name="Google Shape;2350;p159"/>
            <p:cNvSpPr/>
            <p:nvPr/>
          </p:nvSpPr>
          <p:spPr>
            <a:xfrm>
              <a:off x="2423552" y="4581115"/>
              <a:ext cx="7489190" cy="1075690"/>
            </a:xfrm>
            <a:custGeom>
              <a:avLst/>
              <a:gdLst/>
              <a:ahLst/>
              <a:cxnLst/>
              <a:rect l="l" t="t" r="r" b="b"/>
              <a:pathLst>
                <a:path w="7489190" h="1075689" extrusionOk="0">
                  <a:moveTo>
                    <a:pt x="7309727" y="1075197"/>
                  </a:moveTo>
                  <a:lnTo>
                    <a:pt x="0" y="1075197"/>
                  </a:lnTo>
                  <a:lnTo>
                    <a:pt x="34" y="179199"/>
                  </a:lnTo>
                  <a:lnTo>
                    <a:pt x="6436" y="131559"/>
                  </a:lnTo>
                  <a:lnTo>
                    <a:pt x="24501" y="88751"/>
                  </a:lnTo>
                  <a:lnTo>
                    <a:pt x="52523" y="52484"/>
                  </a:lnTo>
                  <a:lnTo>
                    <a:pt x="88792" y="24464"/>
                  </a:lnTo>
                  <a:lnTo>
                    <a:pt x="131601" y="6400"/>
                  </a:lnTo>
                  <a:lnTo>
                    <a:pt x="179242" y="0"/>
                  </a:lnTo>
                  <a:lnTo>
                    <a:pt x="7488952" y="0"/>
                  </a:lnTo>
                  <a:lnTo>
                    <a:pt x="7488927" y="895998"/>
                  </a:lnTo>
                  <a:lnTo>
                    <a:pt x="7482525" y="943638"/>
                  </a:lnTo>
                  <a:lnTo>
                    <a:pt x="7464457" y="986446"/>
                  </a:lnTo>
                  <a:lnTo>
                    <a:pt x="7436433" y="1022713"/>
                  </a:lnTo>
                  <a:lnTo>
                    <a:pt x="7400164" y="1050733"/>
                  </a:lnTo>
                  <a:lnTo>
                    <a:pt x="7357359" y="1068797"/>
                  </a:lnTo>
                  <a:lnTo>
                    <a:pt x="7309727" y="1075197"/>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351" name="Google Shape;2351;p159"/>
            <p:cNvSpPr/>
            <p:nvPr/>
          </p:nvSpPr>
          <p:spPr>
            <a:xfrm>
              <a:off x="2423525" y="4581115"/>
              <a:ext cx="7489190" cy="1075690"/>
            </a:xfrm>
            <a:custGeom>
              <a:avLst/>
              <a:gdLst/>
              <a:ahLst/>
              <a:cxnLst/>
              <a:rect l="l" t="t" r="r" b="b"/>
              <a:pathLst>
                <a:path w="7489190" h="1075689" extrusionOk="0">
                  <a:moveTo>
                    <a:pt x="179269" y="0"/>
                  </a:moveTo>
                  <a:lnTo>
                    <a:pt x="7488954" y="0"/>
                  </a:lnTo>
                  <a:lnTo>
                    <a:pt x="7488954" y="895998"/>
                  </a:lnTo>
                  <a:lnTo>
                    <a:pt x="7482552" y="943638"/>
                  </a:lnTo>
                  <a:lnTo>
                    <a:pt x="7464484" y="986446"/>
                  </a:lnTo>
                  <a:lnTo>
                    <a:pt x="7436461" y="1022713"/>
                  </a:lnTo>
                  <a:lnTo>
                    <a:pt x="7400192" y="1050733"/>
                  </a:lnTo>
                  <a:lnTo>
                    <a:pt x="7357386" y="1068797"/>
                  </a:lnTo>
                  <a:lnTo>
                    <a:pt x="7309755" y="1075197"/>
                  </a:lnTo>
                  <a:lnTo>
                    <a:pt x="62" y="1075197"/>
                  </a:lnTo>
                  <a:lnTo>
                    <a:pt x="62" y="179199"/>
                  </a:lnTo>
                  <a:lnTo>
                    <a:pt x="6463" y="131559"/>
                  </a:lnTo>
                  <a:lnTo>
                    <a:pt x="24529" y="88751"/>
                  </a:lnTo>
                  <a:lnTo>
                    <a:pt x="52550" y="52484"/>
                  </a:lnTo>
                  <a:lnTo>
                    <a:pt x="88819" y="24464"/>
                  </a:lnTo>
                  <a:lnTo>
                    <a:pt x="131628" y="6400"/>
                  </a:lnTo>
                  <a:lnTo>
                    <a:pt x="179269" y="0"/>
                  </a:lnTo>
                  <a:close/>
                </a:path>
              </a:pathLst>
            </a:custGeom>
            <a:noFill/>
            <a:ln w="380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2352" name="Google Shape;2352;p159"/>
          <p:cNvSpPr txBox="1"/>
          <p:nvPr/>
        </p:nvSpPr>
        <p:spPr>
          <a:xfrm>
            <a:off x="3791825" y="5002993"/>
            <a:ext cx="4812665" cy="42164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2600" b="1">
                <a:solidFill>
                  <a:srgbClr val="FFFFFF"/>
                </a:solidFill>
                <a:latin typeface="Century Gothic" panose="020B0502020202020204"/>
                <a:ea typeface="Century Gothic" panose="020B0502020202020204"/>
                <a:cs typeface="Century Gothic" panose="020B0502020202020204"/>
                <a:sym typeface="Century Gothic" panose="020B0502020202020204"/>
              </a:rPr>
              <a:t>TÚ FELICIDAD NUESTRA MISIÓN</a:t>
            </a:r>
            <a:endParaRPr sz="26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grpSp>
        <p:nvGrpSpPr>
          <p:cNvPr id="2353" name="Google Shape;2353;p159"/>
          <p:cNvGrpSpPr/>
          <p:nvPr/>
        </p:nvGrpSpPr>
        <p:grpSpPr>
          <a:xfrm>
            <a:off x="3215668" y="692698"/>
            <a:ext cx="5832638" cy="4099517"/>
            <a:chOff x="3215668" y="692698"/>
            <a:chExt cx="5832638" cy="4099517"/>
          </a:xfrm>
        </p:grpSpPr>
        <p:sp>
          <p:nvSpPr>
            <p:cNvPr id="2354" name="Google Shape;2354;p159"/>
            <p:cNvSpPr/>
            <p:nvPr/>
          </p:nvSpPr>
          <p:spPr>
            <a:xfrm>
              <a:off x="3330643" y="4365096"/>
              <a:ext cx="5573663" cy="427119"/>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355" name="Google Shape;2355;p159"/>
            <p:cNvSpPr/>
            <p:nvPr/>
          </p:nvSpPr>
          <p:spPr>
            <a:xfrm>
              <a:off x="3215668" y="692698"/>
              <a:ext cx="5832638" cy="3280893"/>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52" name="Shape 252"/>
        <p:cNvGrpSpPr/>
        <p:nvPr/>
      </p:nvGrpSpPr>
      <p:grpSpPr>
        <a:xfrm>
          <a:off x="0" y="0"/>
          <a:ext cx="0" cy="0"/>
          <a:chOff x="0" y="0"/>
          <a:chExt cx="0" cy="0"/>
        </a:xfrm>
      </p:grpSpPr>
      <p:grpSp>
        <p:nvGrpSpPr>
          <p:cNvPr id="253" name="Google Shape;253;p18"/>
          <p:cNvGrpSpPr/>
          <p:nvPr/>
        </p:nvGrpSpPr>
        <p:grpSpPr>
          <a:xfrm>
            <a:off x="0" y="0"/>
            <a:ext cx="12191975" cy="6857986"/>
            <a:chOff x="0" y="0"/>
            <a:chExt cx="12191975" cy="6857986"/>
          </a:xfrm>
        </p:grpSpPr>
        <p:sp>
          <p:nvSpPr>
            <p:cNvPr id="254" name="Google Shape;254;p18"/>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55" name="Google Shape;255;p18"/>
            <p:cNvSpPr/>
            <p:nvPr/>
          </p:nvSpPr>
          <p:spPr>
            <a:xfrm>
              <a:off x="2495594" y="2598999"/>
              <a:ext cx="2428470" cy="616268"/>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56" name="Google Shape;256;p18"/>
            <p:cNvSpPr/>
            <p:nvPr/>
          </p:nvSpPr>
          <p:spPr>
            <a:xfrm>
              <a:off x="1415477" y="4509115"/>
              <a:ext cx="2282030" cy="597948"/>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57" name="Google Shape;257;p18"/>
            <p:cNvSpPr/>
            <p:nvPr/>
          </p:nvSpPr>
          <p:spPr>
            <a:xfrm>
              <a:off x="8512757" y="4515215"/>
              <a:ext cx="2282030" cy="585748"/>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58" name="Google Shape;258;p18"/>
            <p:cNvSpPr/>
            <p:nvPr/>
          </p:nvSpPr>
          <p:spPr>
            <a:xfrm>
              <a:off x="3183643" y="1628796"/>
              <a:ext cx="5827113" cy="4295591"/>
            </a:xfrm>
            <a:prstGeom prst="rect">
              <a:avLst/>
            </a:prstGeom>
            <a:blipFill rotWithShape="1">
              <a:blip r:embed="rId5"/>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59" name="Google Shape;259;p18"/>
            <p:cNvSpPr/>
            <p:nvPr/>
          </p:nvSpPr>
          <p:spPr>
            <a:xfrm>
              <a:off x="3143643" y="404664"/>
              <a:ext cx="6553200" cy="913130"/>
            </a:xfrm>
            <a:custGeom>
              <a:avLst/>
              <a:gdLst/>
              <a:ahLst/>
              <a:cxnLst/>
              <a:rect l="l" t="t" r="r" b="b"/>
              <a:pathLst>
                <a:path w="6553200" h="913130" extrusionOk="0">
                  <a:moveTo>
                    <a:pt x="6400612" y="912708"/>
                  </a:moveTo>
                  <a:lnTo>
                    <a:pt x="0" y="912708"/>
                  </a:lnTo>
                  <a:lnTo>
                    <a:pt x="24" y="152119"/>
                  </a:lnTo>
                  <a:lnTo>
                    <a:pt x="7779" y="104037"/>
                  </a:lnTo>
                  <a:lnTo>
                    <a:pt x="29373" y="62279"/>
                  </a:lnTo>
                  <a:lnTo>
                    <a:pt x="62303" y="29349"/>
                  </a:lnTo>
                  <a:lnTo>
                    <a:pt x="104063" y="7755"/>
                  </a:lnTo>
                  <a:lnTo>
                    <a:pt x="152149" y="0"/>
                  </a:lnTo>
                  <a:lnTo>
                    <a:pt x="6552761" y="0"/>
                  </a:lnTo>
                  <a:lnTo>
                    <a:pt x="6552736" y="760588"/>
                  </a:lnTo>
                  <a:lnTo>
                    <a:pt x="6544982" y="808670"/>
                  </a:lnTo>
                  <a:lnTo>
                    <a:pt x="6523388" y="850429"/>
                  </a:lnTo>
                  <a:lnTo>
                    <a:pt x="6490458" y="883358"/>
                  </a:lnTo>
                  <a:lnTo>
                    <a:pt x="6448698" y="904953"/>
                  </a:lnTo>
                  <a:lnTo>
                    <a:pt x="6400612" y="91270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260" name="Google Shape;260;p18"/>
          <p:cNvSpPr txBox="1"/>
          <p:nvPr>
            <p:ph type="title"/>
          </p:nvPr>
        </p:nvSpPr>
        <p:spPr>
          <a:xfrm>
            <a:off x="4080784" y="679439"/>
            <a:ext cx="4650740" cy="39116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PILARES DEL AMBIENTE LABORAL</a:t>
            </a:r>
            <a:endParaRPr 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64" name="Shape 264"/>
        <p:cNvGrpSpPr/>
        <p:nvPr/>
      </p:nvGrpSpPr>
      <p:grpSpPr>
        <a:xfrm>
          <a:off x="0" y="0"/>
          <a:ext cx="0" cy="0"/>
          <a:chOff x="0" y="0"/>
          <a:chExt cx="0" cy="0"/>
        </a:xfrm>
      </p:grpSpPr>
      <p:grpSp>
        <p:nvGrpSpPr>
          <p:cNvPr id="265" name="Google Shape;265;p19"/>
          <p:cNvGrpSpPr/>
          <p:nvPr/>
        </p:nvGrpSpPr>
        <p:grpSpPr>
          <a:xfrm>
            <a:off x="0" y="0"/>
            <a:ext cx="12191975" cy="6857986"/>
            <a:chOff x="0" y="0"/>
            <a:chExt cx="12191975" cy="6857986"/>
          </a:xfrm>
        </p:grpSpPr>
        <p:sp>
          <p:nvSpPr>
            <p:cNvPr id="266" name="Google Shape;266;p19"/>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67" name="Google Shape;267;p19"/>
            <p:cNvSpPr/>
            <p:nvPr/>
          </p:nvSpPr>
          <p:spPr>
            <a:xfrm>
              <a:off x="48233" y="3268423"/>
              <a:ext cx="1757283" cy="1507116"/>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68" name="Google Shape;268;p19"/>
            <p:cNvSpPr/>
            <p:nvPr/>
          </p:nvSpPr>
          <p:spPr>
            <a:xfrm>
              <a:off x="7880508" y="3212968"/>
              <a:ext cx="1671846" cy="1470497"/>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69" name="Google Shape;269;p19"/>
            <p:cNvSpPr/>
            <p:nvPr/>
          </p:nvSpPr>
          <p:spPr>
            <a:xfrm>
              <a:off x="1919531" y="3043543"/>
              <a:ext cx="2275927" cy="1897621"/>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70" name="Google Shape;270;p19"/>
            <p:cNvSpPr/>
            <p:nvPr/>
          </p:nvSpPr>
          <p:spPr>
            <a:xfrm>
              <a:off x="9613631" y="2917821"/>
              <a:ext cx="2098970" cy="1879318"/>
            </a:xfrm>
            <a:prstGeom prst="rect">
              <a:avLst/>
            </a:prstGeom>
            <a:blipFill rotWithShape="1">
              <a:blip r:embed="rId5"/>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71" name="Google Shape;271;p19"/>
            <p:cNvSpPr/>
            <p:nvPr/>
          </p:nvSpPr>
          <p:spPr>
            <a:xfrm>
              <a:off x="5034264" y="3368570"/>
              <a:ext cx="2007445" cy="1159320"/>
            </a:xfrm>
            <a:prstGeom prst="rect">
              <a:avLst/>
            </a:prstGeom>
            <a:blipFill rotWithShape="1">
              <a:blip r:embed="rId6"/>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72" name="Google Shape;272;p19"/>
            <p:cNvSpPr/>
            <p:nvPr/>
          </p:nvSpPr>
          <p:spPr>
            <a:xfrm>
              <a:off x="3143643" y="404664"/>
              <a:ext cx="6553200" cy="913130"/>
            </a:xfrm>
            <a:custGeom>
              <a:avLst/>
              <a:gdLst/>
              <a:ahLst/>
              <a:cxnLst/>
              <a:rect l="l" t="t" r="r" b="b"/>
              <a:pathLst>
                <a:path w="6553200" h="913130" extrusionOk="0">
                  <a:moveTo>
                    <a:pt x="6400612" y="912708"/>
                  </a:moveTo>
                  <a:lnTo>
                    <a:pt x="0" y="912708"/>
                  </a:lnTo>
                  <a:lnTo>
                    <a:pt x="24" y="152119"/>
                  </a:lnTo>
                  <a:lnTo>
                    <a:pt x="7779" y="104037"/>
                  </a:lnTo>
                  <a:lnTo>
                    <a:pt x="29373" y="62279"/>
                  </a:lnTo>
                  <a:lnTo>
                    <a:pt x="62303" y="29349"/>
                  </a:lnTo>
                  <a:lnTo>
                    <a:pt x="104063" y="7755"/>
                  </a:lnTo>
                  <a:lnTo>
                    <a:pt x="152149" y="0"/>
                  </a:lnTo>
                  <a:lnTo>
                    <a:pt x="6552761" y="0"/>
                  </a:lnTo>
                  <a:lnTo>
                    <a:pt x="6552736" y="760588"/>
                  </a:lnTo>
                  <a:lnTo>
                    <a:pt x="6544982" y="808670"/>
                  </a:lnTo>
                  <a:lnTo>
                    <a:pt x="6523388" y="850429"/>
                  </a:lnTo>
                  <a:lnTo>
                    <a:pt x="6490458" y="883358"/>
                  </a:lnTo>
                  <a:lnTo>
                    <a:pt x="6448698" y="904953"/>
                  </a:lnTo>
                  <a:lnTo>
                    <a:pt x="6400612" y="91270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273" name="Google Shape;273;p19"/>
          <p:cNvSpPr txBox="1"/>
          <p:nvPr>
            <p:ph type="title"/>
          </p:nvPr>
        </p:nvSpPr>
        <p:spPr>
          <a:xfrm>
            <a:off x="4440828" y="675900"/>
            <a:ext cx="4090035" cy="39116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PORTAFOLIO DE BENEFICIOS</a:t>
            </a:r>
            <a:endParaRPr 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68" name="Shape 68"/>
        <p:cNvGrpSpPr/>
        <p:nvPr/>
      </p:nvGrpSpPr>
      <p:grpSpPr>
        <a:xfrm>
          <a:off x="0" y="0"/>
          <a:ext cx="0" cy="0"/>
          <a:chOff x="0" y="0"/>
          <a:chExt cx="0" cy="0"/>
        </a:xfrm>
      </p:grpSpPr>
      <p:sp>
        <p:nvSpPr>
          <p:cNvPr id="69" name="Google Shape;69;p2"/>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70" name="Google Shape;70;p2"/>
          <p:cNvSpPr txBox="1"/>
          <p:nvPr/>
        </p:nvSpPr>
        <p:spPr>
          <a:xfrm>
            <a:off x="767406" y="1788537"/>
            <a:ext cx="10360660" cy="2646045"/>
          </a:xfrm>
          <a:prstGeom prst="rect">
            <a:avLst/>
          </a:prstGeom>
          <a:noFill/>
          <a:ln>
            <a:noFill/>
          </a:ln>
        </p:spPr>
        <p:txBody>
          <a:bodyPr spcFirstLastPara="1" wrap="square" lIns="0" tIns="79375" rIns="0" bIns="0" anchor="t" anchorCtr="0">
            <a:spAutoFit/>
          </a:bodyPr>
          <a:lstStyle/>
          <a:p>
            <a:pPr marL="0" marR="105410" lvl="0" indent="0" algn="r" rtl="0">
              <a:lnSpc>
                <a:spcPct val="100000"/>
              </a:lnSpc>
              <a:spcBef>
                <a:spcPts val="0"/>
              </a:spcBef>
              <a:spcAft>
                <a:spcPts val="0"/>
              </a:spcAft>
              <a:buNone/>
            </a:pPr>
            <a:r>
              <a:rPr lang="en-US" sz="1200" i="1">
                <a:solidFill>
                  <a:srgbClr val="E26C08"/>
                </a:solidFill>
                <a:latin typeface="Century Gothic" panose="020B0502020202020204"/>
                <a:ea typeface="Century Gothic" panose="020B0502020202020204"/>
                <a:cs typeface="Century Gothic" panose="020B0502020202020204"/>
                <a:sym typeface="Century Gothic" panose="020B0502020202020204"/>
              </a:rPr>
              <a:t>MARZO 06 DE 2019</a:t>
            </a:r>
            <a:endParaRPr sz="12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5080" lvl="0" indent="0" algn="just" rtl="0">
              <a:lnSpc>
                <a:spcPct val="121000"/>
              </a:lnSpc>
              <a:spcBef>
                <a:spcPts val="300"/>
              </a:spcBef>
              <a:spcAft>
                <a:spcPts val="0"/>
              </a:spcAft>
              <a:buNone/>
            </a:pPr>
            <a:r>
              <a:rPr lang="en-US" sz="1600">
                <a:solidFill>
                  <a:schemeClr val="dk1"/>
                </a:solidFill>
                <a:latin typeface="Century Gothic" panose="020B0502020202020204"/>
                <a:ea typeface="Century Gothic" panose="020B0502020202020204"/>
                <a:cs typeface="Century Gothic" panose="020B0502020202020204"/>
                <a:sym typeface="Century Gothic" panose="020B0502020202020204"/>
              </a:rPr>
              <a:t>Me complace confirmar que Vise Ltda., reafirma su respaldo a los Diez principios del Pacto Mundial de  las Naciones Unidas en las áreas de los derechos humanos, el trabajo, el medio ambiente y la  anticorrupción. En esta Comunicación de progreso anual, describimos nuestras acciones para  mejorar continuamente la integración del Pacto Mundial y sus principios a nuestra estrategia de  negocios, cultura y operaciones diarias. También nos comprometemos a compartir esta información  con nuestras partes interesadas a través de nuestros principales canales de comunicación.</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marR="0" lvl="0" indent="0" algn="l" rtl="0">
              <a:lnSpc>
                <a:spcPct val="100000"/>
              </a:lnSpc>
              <a:spcBef>
                <a:spcPts val="45"/>
              </a:spcBef>
              <a:spcAft>
                <a:spcPts val="0"/>
              </a:spcAft>
              <a:buNone/>
            </a:pPr>
            <a:endParaRPr sz="20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0" lvl="0" indent="0" algn="l" rtl="0">
              <a:lnSpc>
                <a:spcPct val="100000"/>
              </a:lnSpc>
              <a:spcBef>
                <a:spcPts val="0"/>
              </a:spcBef>
              <a:spcAft>
                <a:spcPts val="0"/>
              </a:spcAft>
              <a:buNone/>
            </a:pPr>
            <a:r>
              <a:rPr lang="en-US" sz="1600">
                <a:solidFill>
                  <a:schemeClr val="dk1"/>
                </a:solidFill>
                <a:latin typeface="Century Gothic" panose="020B0502020202020204"/>
                <a:ea typeface="Century Gothic" panose="020B0502020202020204"/>
                <a:cs typeface="Century Gothic" panose="020B0502020202020204"/>
                <a:sym typeface="Century Gothic" panose="020B0502020202020204"/>
              </a:rPr>
              <a:t>Atentamente</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71" name="Google Shape;71;p2"/>
          <p:cNvSpPr/>
          <p:nvPr/>
        </p:nvSpPr>
        <p:spPr>
          <a:xfrm>
            <a:off x="3143643" y="404664"/>
            <a:ext cx="6553200" cy="913130"/>
          </a:xfrm>
          <a:custGeom>
            <a:avLst/>
            <a:gdLst/>
            <a:ahLst/>
            <a:cxnLst/>
            <a:rect l="l" t="t" r="r" b="b"/>
            <a:pathLst>
              <a:path w="6553200" h="913130" extrusionOk="0">
                <a:moveTo>
                  <a:pt x="6400612" y="912708"/>
                </a:moveTo>
                <a:lnTo>
                  <a:pt x="0" y="912708"/>
                </a:lnTo>
                <a:lnTo>
                  <a:pt x="24" y="152119"/>
                </a:lnTo>
                <a:lnTo>
                  <a:pt x="7779" y="104037"/>
                </a:lnTo>
                <a:lnTo>
                  <a:pt x="29373" y="62279"/>
                </a:lnTo>
                <a:lnTo>
                  <a:pt x="62303" y="29349"/>
                </a:lnTo>
                <a:lnTo>
                  <a:pt x="104063" y="7755"/>
                </a:lnTo>
                <a:lnTo>
                  <a:pt x="152149" y="0"/>
                </a:lnTo>
                <a:lnTo>
                  <a:pt x="6552761" y="0"/>
                </a:lnTo>
                <a:lnTo>
                  <a:pt x="6552736" y="760588"/>
                </a:lnTo>
                <a:lnTo>
                  <a:pt x="6544982" y="808670"/>
                </a:lnTo>
                <a:lnTo>
                  <a:pt x="6523388" y="850429"/>
                </a:lnTo>
                <a:lnTo>
                  <a:pt x="6490458" y="883358"/>
                </a:lnTo>
                <a:lnTo>
                  <a:pt x="6448698" y="904953"/>
                </a:lnTo>
                <a:lnTo>
                  <a:pt x="6400612" y="91270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72" name="Google Shape;72;p2"/>
          <p:cNvSpPr txBox="1"/>
          <p:nvPr>
            <p:ph type="title"/>
          </p:nvPr>
        </p:nvSpPr>
        <p:spPr>
          <a:xfrm>
            <a:off x="3360705" y="657514"/>
            <a:ext cx="6066790" cy="39116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1. DECLARACIÓN DEL DIRECTOR GENERAL</a:t>
            </a:r>
            <a:endParaRPr 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73" name="Google Shape;73;p2"/>
          <p:cNvSpPr txBox="1"/>
          <p:nvPr/>
        </p:nvSpPr>
        <p:spPr>
          <a:xfrm>
            <a:off x="1378750" y="4637650"/>
            <a:ext cx="6553200" cy="118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100" b="1">
                <a:latin typeface="Calibri" panose="020F0502020204030204"/>
                <a:ea typeface="Calibri" panose="020F0502020204030204"/>
                <a:cs typeface="Calibri" panose="020F0502020204030204"/>
                <a:sym typeface="Calibri" panose="020F0502020204030204"/>
              </a:rPr>
              <a:t>ANA ROCIO SABOGAL </a:t>
            </a:r>
            <a:endParaRPr sz="2100" b="1">
              <a:latin typeface="Calibri" panose="020F0502020204030204"/>
              <a:ea typeface="Calibri" panose="020F0502020204030204"/>
              <a:cs typeface="Calibri" panose="020F0502020204030204"/>
              <a:sym typeface="Calibri" panose="020F0502020204030204"/>
            </a:endParaRPr>
          </a:p>
          <a:p>
            <a:pPr marL="0" lvl="0" indent="0" algn="l"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GERENTE GENERAL </a:t>
            </a:r>
            <a:endParaRPr>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77" name="Shape 277"/>
        <p:cNvGrpSpPr/>
        <p:nvPr/>
      </p:nvGrpSpPr>
      <p:grpSpPr>
        <a:xfrm>
          <a:off x="0" y="0"/>
          <a:ext cx="0" cy="0"/>
          <a:chOff x="0" y="0"/>
          <a:chExt cx="0" cy="0"/>
        </a:xfrm>
      </p:grpSpPr>
      <p:grpSp>
        <p:nvGrpSpPr>
          <p:cNvPr id="278" name="Google Shape;278;p20"/>
          <p:cNvGrpSpPr/>
          <p:nvPr/>
        </p:nvGrpSpPr>
        <p:grpSpPr>
          <a:xfrm>
            <a:off x="0" y="0"/>
            <a:ext cx="12191975" cy="6857986"/>
            <a:chOff x="0" y="0"/>
            <a:chExt cx="12191975" cy="6857986"/>
          </a:xfrm>
        </p:grpSpPr>
        <p:sp>
          <p:nvSpPr>
            <p:cNvPr id="279" name="Google Shape;279;p20"/>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80" name="Google Shape;280;p20"/>
            <p:cNvSpPr/>
            <p:nvPr/>
          </p:nvSpPr>
          <p:spPr>
            <a:xfrm>
              <a:off x="1139347" y="1484782"/>
              <a:ext cx="5040539" cy="4968529"/>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81" name="Google Shape;281;p20"/>
            <p:cNvSpPr/>
            <p:nvPr/>
          </p:nvSpPr>
          <p:spPr>
            <a:xfrm>
              <a:off x="6484211" y="1556796"/>
              <a:ext cx="4896540" cy="4824515"/>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82" name="Google Shape;282;p20"/>
            <p:cNvSpPr/>
            <p:nvPr/>
          </p:nvSpPr>
          <p:spPr>
            <a:xfrm>
              <a:off x="3143643" y="404664"/>
              <a:ext cx="6553200" cy="913130"/>
            </a:xfrm>
            <a:custGeom>
              <a:avLst/>
              <a:gdLst/>
              <a:ahLst/>
              <a:cxnLst/>
              <a:rect l="l" t="t" r="r" b="b"/>
              <a:pathLst>
                <a:path w="6553200" h="913130" extrusionOk="0">
                  <a:moveTo>
                    <a:pt x="6400612" y="912708"/>
                  </a:moveTo>
                  <a:lnTo>
                    <a:pt x="0" y="912708"/>
                  </a:lnTo>
                  <a:lnTo>
                    <a:pt x="24" y="152119"/>
                  </a:lnTo>
                  <a:lnTo>
                    <a:pt x="7779" y="104037"/>
                  </a:lnTo>
                  <a:lnTo>
                    <a:pt x="29373" y="62279"/>
                  </a:lnTo>
                  <a:lnTo>
                    <a:pt x="62303" y="29349"/>
                  </a:lnTo>
                  <a:lnTo>
                    <a:pt x="104063" y="7755"/>
                  </a:lnTo>
                  <a:lnTo>
                    <a:pt x="152149" y="0"/>
                  </a:lnTo>
                  <a:lnTo>
                    <a:pt x="6552761" y="0"/>
                  </a:lnTo>
                  <a:lnTo>
                    <a:pt x="6552736" y="760588"/>
                  </a:lnTo>
                  <a:lnTo>
                    <a:pt x="6544982" y="808670"/>
                  </a:lnTo>
                  <a:lnTo>
                    <a:pt x="6523388" y="850429"/>
                  </a:lnTo>
                  <a:lnTo>
                    <a:pt x="6490458" y="883358"/>
                  </a:lnTo>
                  <a:lnTo>
                    <a:pt x="6448698" y="904953"/>
                  </a:lnTo>
                  <a:lnTo>
                    <a:pt x="6400612" y="91270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283" name="Google Shape;283;p20"/>
          <p:cNvSpPr txBox="1"/>
          <p:nvPr>
            <p:ph type="title"/>
          </p:nvPr>
        </p:nvSpPr>
        <p:spPr>
          <a:xfrm>
            <a:off x="4360990" y="648573"/>
            <a:ext cx="4175125" cy="39116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PROGRAMAS DE BENEFICIOS</a:t>
            </a:r>
            <a:endParaRPr 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87" name="Shape 287"/>
        <p:cNvGrpSpPr/>
        <p:nvPr/>
      </p:nvGrpSpPr>
      <p:grpSpPr>
        <a:xfrm>
          <a:off x="0" y="0"/>
          <a:ext cx="0" cy="0"/>
          <a:chOff x="0" y="0"/>
          <a:chExt cx="0" cy="0"/>
        </a:xfrm>
      </p:grpSpPr>
      <p:sp>
        <p:nvSpPr>
          <p:cNvPr id="288" name="Google Shape;288;p21"/>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89" name="Google Shape;289;p21"/>
          <p:cNvSpPr txBox="1"/>
          <p:nvPr/>
        </p:nvSpPr>
        <p:spPr>
          <a:xfrm>
            <a:off x="915329" y="2337195"/>
            <a:ext cx="3805554" cy="787400"/>
          </a:xfrm>
          <a:prstGeom prst="rect">
            <a:avLst/>
          </a:prstGeom>
          <a:noFill/>
          <a:ln>
            <a:noFill/>
          </a:ln>
        </p:spPr>
        <p:txBody>
          <a:bodyPr spcFirstLastPara="1" wrap="square" lIns="0" tIns="12700" rIns="0" bIns="0" anchor="t" anchorCtr="0">
            <a:spAutoFit/>
          </a:bodyPr>
          <a:lstStyle/>
          <a:p>
            <a:pPr marL="0" marR="0" lvl="0" indent="0" algn="ctr" rtl="0">
              <a:lnSpc>
                <a:spcPct val="100000"/>
              </a:lnSpc>
              <a:spcBef>
                <a:spcPts val="0"/>
              </a:spcBef>
              <a:spcAft>
                <a:spcPts val="0"/>
              </a:spcAft>
              <a:buNone/>
            </a:pPr>
            <a:r>
              <a:rPr lang="en-US" sz="2500" b="1">
                <a:solidFill>
                  <a:schemeClr val="dk1"/>
                </a:solidFill>
                <a:latin typeface="Century Gothic" panose="020B0502020202020204"/>
                <a:ea typeface="Century Gothic" panose="020B0502020202020204"/>
                <a:cs typeface="Century Gothic" panose="020B0502020202020204"/>
                <a:sym typeface="Century Gothic" panose="020B0502020202020204"/>
              </a:rPr>
              <a:t>ASESORÍA PSICOLÓGICA</a:t>
            </a:r>
            <a:endParaRPr sz="25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 marR="0" lvl="0" indent="0" algn="ctr" rtl="0">
              <a:lnSpc>
                <a:spcPct val="100000"/>
              </a:lnSpc>
              <a:spcBef>
                <a:spcPts val="0"/>
              </a:spcBef>
              <a:spcAft>
                <a:spcPts val="0"/>
              </a:spcAft>
              <a:buNone/>
            </a:pPr>
            <a:r>
              <a:rPr lang="en-US" sz="2500">
                <a:solidFill>
                  <a:schemeClr val="dk1"/>
                </a:solidFill>
                <a:latin typeface="Century Gothic" panose="020B0502020202020204"/>
                <a:ea typeface="Century Gothic" panose="020B0502020202020204"/>
                <a:cs typeface="Century Gothic" panose="020B0502020202020204"/>
                <a:sym typeface="Century Gothic" panose="020B0502020202020204"/>
              </a:rPr>
              <a:t>FAMILIAR</a:t>
            </a:r>
            <a:endParaRPr sz="25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290" name="Google Shape;290;p21"/>
          <p:cNvSpPr txBox="1"/>
          <p:nvPr/>
        </p:nvSpPr>
        <p:spPr>
          <a:xfrm>
            <a:off x="5683493" y="2293977"/>
            <a:ext cx="5799455" cy="944244"/>
          </a:xfrm>
          <a:prstGeom prst="rect">
            <a:avLst/>
          </a:prstGeom>
          <a:noFill/>
          <a:ln>
            <a:noFill/>
          </a:ln>
        </p:spPr>
        <p:txBody>
          <a:bodyPr spcFirstLastPara="1" wrap="square" lIns="0" tIns="11425" rIns="0" bIns="0" anchor="t" anchorCtr="0">
            <a:spAutoFit/>
          </a:bodyPr>
          <a:lstStyle/>
          <a:p>
            <a:pPr marL="12700" marR="5080" lvl="0" indent="0" algn="just" rtl="0">
              <a:lnSpc>
                <a:spcPct val="101000"/>
              </a:lnSpc>
              <a:spcBef>
                <a:spcPts val="0"/>
              </a:spcBef>
              <a:spcAft>
                <a:spcPts val="0"/>
              </a:spcAft>
              <a:buNone/>
            </a:pPr>
            <a:r>
              <a:rPr lang="en-US" sz="1500">
                <a:solidFill>
                  <a:schemeClr val="dk1"/>
                </a:solidFill>
                <a:latin typeface="Century Gothic" panose="020B0502020202020204"/>
                <a:ea typeface="Century Gothic" panose="020B0502020202020204"/>
                <a:cs typeface="Century Gothic" panose="020B0502020202020204"/>
                <a:sym typeface="Century Gothic" panose="020B0502020202020204"/>
              </a:rPr>
              <a:t>Servicio de atención psicológica de manera personalizada  y/o telefónica tanto a los trabajadores como a sus esposas,  realizando seguimiento a los casos en temas relacionados  con problemáticas familiares.</a:t>
            </a:r>
            <a:endParaRPr sz="15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291" name="Google Shape;291;p21"/>
          <p:cNvSpPr txBox="1"/>
          <p:nvPr/>
        </p:nvSpPr>
        <p:spPr>
          <a:xfrm>
            <a:off x="6989563" y="4137388"/>
            <a:ext cx="4405630" cy="787400"/>
          </a:xfrm>
          <a:prstGeom prst="rect">
            <a:avLst/>
          </a:prstGeom>
          <a:noFill/>
          <a:ln>
            <a:noFill/>
          </a:ln>
        </p:spPr>
        <p:txBody>
          <a:bodyPr spcFirstLastPara="1" wrap="square" lIns="0" tIns="12700" rIns="0" bIns="0" anchor="t" anchorCtr="0">
            <a:spAutoFit/>
          </a:bodyPr>
          <a:lstStyle/>
          <a:p>
            <a:pPr marL="0" marR="0" lvl="0" indent="0" algn="ctr" rtl="0">
              <a:lnSpc>
                <a:spcPct val="100000"/>
              </a:lnSpc>
              <a:spcBef>
                <a:spcPts val="0"/>
              </a:spcBef>
              <a:spcAft>
                <a:spcPts val="0"/>
              </a:spcAft>
              <a:buNone/>
            </a:pPr>
            <a:r>
              <a:rPr lang="en-US" sz="2500" b="1">
                <a:solidFill>
                  <a:schemeClr val="dk1"/>
                </a:solidFill>
                <a:latin typeface="Century Gothic" panose="020B0502020202020204"/>
                <a:ea typeface="Century Gothic" panose="020B0502020202020204"/>
                <a:cs typeface="Century Gothic" panose="020B0502020202020204"/>
                <a:sym typeface="Century Gothic" panose="020B0502020202020204"/>
              </a:rPr>
              <a:t>PROMOCIÓN Y PREVENCIÓN</a:t>
            </a:r>
            <a:endParaRPr sz="25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marR="0" lvl="0" indent="0" algn="ctr" rtl="0">
              <a:lnSpc>
                <a:spcPct val="100000"/>
              </a:lnSpc>
              <a:spcBef>
                <a:spcPts val="0"/>
              </a:spcBef>
              <a:spcAft>
                <a:spcPts val="0"/>
              </a:spcAft>
              <a:buNone/>
            </a:pPr>
            <a:r>
              <a:rPr lang="en-US" sz="2500">
                <a:solidFill>
                  <a:schemeClr val="dk1"/>
                </a:solidFill>
                <a:latin typeface="Century Gothic" panose="020B0502020202020204"/>
                <a:ea typeface="Century Gothic" panose="020B0502020202020204"/>
                <a:cs typeface="Century Gothic" panose="020B0502020202020204"/>
                <a:sym typeface="Century Gothic" panose="020B0502020202020204"/>
              </a:rPr>
              <a:t>DE LA SALUD</a:t>
            </a:r>
            <a:endParaRPr sz="25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292" name="Google Shape;292;p21"/>
          <p:cNvSpPr txBox="1"/>
          <p:nvPr/>
        </p:nvSpPr>
        <p:spPr>
          <a:xfrm>
            <a:off x="912439" y="4286485"/>
            <a:ext cx="5140325" cy="711200"/>
          </a:xfrm>
          <a:prstGeom prst="rect">
            <a:avLst/>
          </a:prstGeom>
          <a:noFill/>
          <a:ln>
            <a:noFill/>
          </a:ln>
        </p:spPr>
        <p:txBody>
          <a:bodyPr spcFirstLastPara="1" wrap="square" lIns="0" tIns="12700" rIns="0" bIns="0" anchor="t" anchorCtr="0">
            <a:spAutoFit/>
          </a:bodyPr>
          <a:lstStyle/>
          <a:p>
            <a:pPr marL="12700" marR="5080" lvl="0" indent="0" algn="just" rtl="0">
              <a:lnSpc>
                <a:spcPct val="100000"/>
              </a:lnSpc>
              <a:spcBef>
                <a:spcPts val="0"/>
              </a:spcBef>
              <a:spcAft>
                <a:spcPts val="0"/>
              </a:spcAft>
              <a:buNone/>
            </a:pPr>
            <a:r>
              <a:rPr lang="en-US" sz="1500">
                <a:solidFill>
                  <a:schemeClr val="dk1"/>
                </a:solidFill>
                <a:latin typeface="Century Gothic" panose="020B0502020202020204"/>
                <a:ea typeface="Century Gothic" panose="020B0502020202020204"/>
                <a:cs typeface="Century Gothic" panose="020B0502020202020204"/>
                <a:sym typeface="Century Gothic" panose="020B0502020202020204"/>
              </a:rPr>
              <a:t>De acuerdo a los índices de ausentismo se establece  la realización de actividades encaminadas al disminuir  la frecuencia de ausencias</a:t>
            </a:r>
            <a:endParaRPr sz="15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293" name="Google Shape;293;p21"/>
          <p:cNvSpPr/>
          <p:nvPr/>
        </p:nvSpPr>
        <p:spPr>
          <a:xfrm>
            <a:off x="3143643" y="404664"/>
            <a:ext cx="6553200" cy="913130"/>
          </a:xfrm>
          <a:custGeom>
            <a:avLst/>
            <a:gdLst/>
            <a:ahLst/>
            <a:cxnLst/>
            <a:rect l="l" t="t" r="r" b="b"/>
            <a:pathLst>
              <a:path w="6553200" h="913130" extrusionOk="0">
                <a:moveTo>
                  <a:pt x="6400512" y="912598"/>
                </a:moveTo>
                <a:lnTo>
                  <a:pt x="0" y="912598"/>
                </a:lnTo>
                <a:lnTo>
                  <a:pt x="24" y="152102"/>
                </a:lnTo>
                <a:lnTo>
                  <a:pt x="7779" y="104025"/>
                </a:lnTo>
                <a:lnTo>
                  <a:pt x="29372" y="62272"/>
                </a:lnTo>
                <a:lnTo>
                  <a:pt x="62297" y="29346"/>
                </a:lnTo>
                <a:lnTo>
                  <a:pt x="104050" y="7754"/>
                </a:lnTo>
                <a:lnTo>
                  <a:pt x="152124" y="0"/>
                </a:lnTo>
                <a:lnTo>
                  <a:pt x="6552636" y="4"/>
                </a:lnTo>
                <a:lnTo>
                  <a:pt x="6552611" y="760493"/>
                </a:lnTo>
                <a:lnTo>
                  <a:pt x="6544857" y="808570"/>
                </a:lnTo>
                <a:lnTo>
                  <a:pt x="6523264" y="850324"/>
                </a:lnTo>
                <a:lnTo>
                  <a:pt x="6490339" y="883250"/>
                </a:lnTo>
                <a:lnTo>
                  <a:pt x="6448586" y="904843"/>
                </a:lnTo>
                <a:lnTo>
                  <a:pt x="6400512" y="91259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94" name="Google Shape;294;p21"/>
          <p:cNvSpPr txBox="1"/>
          <p:nvPr>
            <p:ph type="title"/>
          </p:nvPr>
        </p:nvSpPr>
        <p:spPr>
          <a:xfrm>
            <a:off x="4281704" y="655095"/>
            <a:ext cx="4175125" cy="39116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PROGRAMAS DE BENEFICIOS</a:t>
            </a:r>
            <a:endParaRPr 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298" name="Shape 298"/>
        <p:cNvGrpSpPr/>
        <p:nvPr/>
      </p:nvGrpSpPr>
      <p:grpSpPr>
        <a:xfrm>
          <a:off x="0" y="0"/>
          <a:ext cx="0" cy="0"/>
          <a:chOff x="0" y="0"/>
          <a:chExt cx="0" cy="0"/>
        </a:xfrm>
      </p:grpSpPr>
      <p:grpSp>
        <p:nvGrpSpPr>
          <p:cNvPr id="299" name="Google Shape;299;p22"/>
          <p:cNvGrpSpPr/>
          <p:nvPr/>
        </p:nvGrpSpPr>
        <p:grpSpPr>
          <a:xfrm>
            <a:off x="0" y="0"/>
            <a:ext cx="12191975" cy="6857986"/>
            <a:chOff x="0" y="0"/>
            <a:chExt cx="12191975" cy="6857986"/>
          </a:xfrm>
        </p:grpSpPr>
        <p:sp>
          <p:nvSpPr>
            <p:cNvPr id="300" name="Google Shape;300;p22"/>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01" name="Google Shape;301;p22"/>
            <p:cNvSpPr/>
            <p:nvPr/>
          </p:nvSpPr>
          <p:spPr>
            <a:xfrm>
              <a:off x="2135545" y="1754796"/>
              <a:ext cx="7704859" cy="469134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02" name="Google Shape;302;p22"/>
            <p:cNvSpPr/>
            <p:nvPr/>
          </p:nvSpPr>
          <p:spPr>
            <a:xfrm>
              <a:off x="2443785" y="355826"/>
              <a:ext cx="7777480" cy="913130"/>
            </a:xfrm>
            <a:custGeom>
              <a:avLst/>
              <a:gdLst/>
              <a:ahLst/>
              <a:cxnLst/>
              <a:rect l="l" t="t" r="r" b="b"/>
              <a:pathLst>
                <a:path w="7777480" h="913130" extrusionOk="0">
                  <a:moveTo>
                    <a:pt x="7624819" y="912598"/>
                  </a:moveTo>
                  <a:lnTo>
                    <a:pt x="0" y="912598"/>
                  </a:lnTo>
                  <a:lnTo>
                    <a:pt x="34" y="152102"/>
                  </a:lnTo>
                  <a:lnTo>
                    <a:pt x="7789" y="104025"/>
                  </a:lnTo>
                  <a:lnTo>
                    <a:pt x="29382" y="62272"/>
                  </a:lnTo>
                  <a:lnTo>
                    <a:pt x="62307" y="29346"/>
                  </a:lnTo>
                  <a:lnTo>
                    <a:pt x="104060" y="7754"/>
                  </a:lnTo>
                  <a:lnTo>
                    <a:pt x="152134" y="0"/>
                  </a:lnTo>
                  <a:lnTo>
                    <a:pt x="7776944" y="0"/>
                  </a:lnTo>
                  <a:lnTo>
                    <a:pt x="7776919" y="760493"/>
                  </a:lnTo>
                  <a:lnTo>
                    <a:pt x="7769165" y="808570"/>
                  </a:lnTo>
                  <a:lnTo>
                    <a:pt x="7747572" y="850324"/>
                  </a:lnTo>
                  <a:lnTo>
                    <a:pt x="7714646" y="883250"/>
                  </a:lnTo>
                  <a:lnTo>
                    <a:pt x="7672894" y="904843"/>
                  </a:lnTo>
                  <a:lnTo>
                    <a:pt x="7624819" y="91259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303" name="Google Shape;303;p22"/>
          <p:cNvSpPr txBox="1"/>
          <p:nvPr>
            <p:ph type="title"/>
          </p:nvPr>
        </p:nvSpPr>
        <p:spPr>
          <a:xfrm>
            <a:off x="2768889" y="686085"/>
            <a:ext cx="7102475" cy="39116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PLAN DE CARRERA DEL PERSONAL DE SEGURIDAD</a:t>
            </a:r>
            <a:endParaRPr 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307" name="Shape 307"/>
        <p:cNvGrpSpPr/>
        <p:nvPr/>
      </p:nvGrpSpPr>
      <p:grpSpPr>
        <a:xfrm>
          <a:off x="0" y="0"/>
          <a:ext cx="0" cy="0"/>
          <a:chOff x="0" y="0"/>
          <a:chExt cx="0" cy="0"/>
        </a:xfrm>
      </p:grpSpPr>
      <p:grpSp>
        <p:nvGrpSpPr>
          <p:cNvPr id="308" name="Google Shape;308;p24"/>
          <p:cNvGrpSpPr/>
          <p:nvPr/>
        </p:nvGrpSpPr>
        <p:grpSpPr>
          <a:xfrm>
            <a:off x="0" y="0"/>
            <a:ext cx="12191975" cy="6857986"/>
            <a:chOff x="0" y="0"/>
            <a:chExt cx="12191975" cy="6857986"/>
          </a:xfrm>
        </p:grpSpPr>
        <p:sp>
          <p:nvSpPr>
            <p:cNvPr id="309" name="Google Shape;309;p24"/>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10" name="Google Shape;310;p24"/>
            <p:cNvSpPr/>
            <p:nvPr/>
          </p:nvSpPr>
          <p:spPr>
            <a:xfrm>
              <a:off x="2892194" y="1529421"/>
              <a:ext cx="6078687" cy="5114864"/>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11" name="Google Shape;311;p24"/>
            <p:cNvSpPr/>
            <p:nvPr/>
          </p:nvSpPr>
          <p:spPr>
            <a:xfrm>
              <a:off x="2525520" y="404674"/>
              <a:ext cx="7747000" cy="913130"/>
            </a:xfrm>
            <a:custGeom>
              <a:avLst/>
              <a:gdLst/>
              <a:ahLst/>
              <a:cxnLst/>
              <a:rect l="l" t="t" r="r" b="b"/>
              <a:pathLst>
                <a:path w="7747000" h="913130" extrusionOk="0">
                  <a:moveTo>
                    <a:pt x="7594809" y="912598"/>
                  </a:moveTo>
                  <a:lnTo>
                    <a:pt x="0" y="912598"/>
                  </a:lnTo>
                  <a:lnTo>
                    <a:pt x="24" y="152102"/>
                  </a:lnTo>
                  <a:lnTo>
                    <a:pt x="7779" y="104026"/>
                  </a:lnTo>
                  <a:lnTo>
                    <a:pt x="29372" y="62273"/>
                  </a:lnTo>
                  <a:lnTo>
                    <a:pt x="62297" y="29347"/>
                  </a:lnTo>
                  <a:lnTo>
                    <a:pt x="104050" y="7754"/>
                  </a:lnTo>
                  <a:lnTo>
                    <a:pt x="152124" y="0"/>
                  </a:lnTo>
                  <a:lnTo>
                    <a:pt x="7746934" y="0"/>
                  </a:lnTo>
                  <a:lnTo>
                    <a:pt x="7746909" y="760495"/>
                  </a:lnTo>
                  <a:lnTo>
                    <a:pt x="7739155" y="808571"/>
                  </a:lnTo>
                  <a:lnTo>
                    <a:pt x="7717562" y="850324"/>
                  </a:lnTo>
                  <a:lnTo>
                    <a:pt x="7684636" y="883250"/>
                  </a:lnTo>
                  <a:lnTo>
                    <a:pt x="7642884" y="904843"/>
                  </a:lnTo>
                  <a:lnTo>
                    <a:pt x="7594809" y="91259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312" name="Google Shape;312;p24"/>
          <p:cNvSpPr txBox="1"/>
          <p:nvPr>
            <p:ph type="title"/>
          </p:nvPr>
        </p:nvSpPr>
        <p:spPr>
          <a:xfrm>
            <a:off x="3288696" y="629445"/>
            <a:ext cx="5901055" cy="39116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PROGRAMA MEDICIONES ESTRATÉGICAS</a:t>
            </a:r>
            <a:endParaRPr 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316" name="Shape 316"/>
        <p:cNvGrpSpPr/>
        <p:nvPr/>
      </p:nvGrpSpPr>
      <p:grpSpPr>
        <a:xfrm>
          <a:off x="0" y="0"/>
          <a:ext cx="0" cy="0"/>
          <a:chOff x="0" y="0"/>
          <a:chExt cx="0" cy="0"/>
        </a:xfrm>
      </p:grpSpPr>
      <p:sp>
        <p:nvSpPr>
          <p:cNvPr id="317" name="Google Shape;317;p25"/>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18" name="Google Shape;318;p25"/>
          <p:cNvSpPr txBox="1"/>
          <p:nvPr/>
        </p:nvSpPr>
        <p:spPr>
          <a:xfrm>
            <a:off x="930936" y="2107458"/>
            <a:ext cx="10321290" cy="796925"/>
          </a:xfrm>
          <a:prstGeom prst="rect">
            <a:avLst/>
          </a:prstGeom>
          <a:noFill/>
          <a:ln>
            <a:noFill/>
          </a:ln>
        </p:spPr>
        <p:txBody>
          <a:bodyPr spcFirstLastPara="1" wrap="square" lIns="0" tIns="68575" rIns="0" bIns="0" anchor="t" anchorCtr="0">
            <a:spAutoFit/>
          </a:bodyPr>
          <a:lstStyle/>
          <a:p>
            <a:pPr marL="12700" marR="0" lvl="0" indent="0" algn="l" rtl="0">
              <a:lnSpc>
                <a:spcPct val="100000"/>
              </a:lnSpc>
              <a:spcBef>
                <a:spcPts val="0"/>
              </a:spcBef>
              <a:spcAft>
                <a:spcPts val="0"/>
              </a:spcAft>
              <a:buNone/>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Empleados destacados por su labor. Reconocimiento por parte del Cliente Interno y Externo.</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38100" marR="0" lvl="0" indent="0" algn="l" rtl="0">
              <a:lnSpc>
                <a:spcPct val="100000"/>
              </a:lnSpc>
              <a:spcBef>
                <a:spcPts val="595"/>
              </a:spcBef>
              <a:spcAft>
                <a:spcPts val="0"/>
              </a:spcAft>
              <a:buNone/>
            </a:pPr>
            <a:r>
              <a:rPr lang="en-US" sz="2400" b="1">
                <a:solidFill>
                  <a:schemeClr val="dk1"/>
                </a:solidFill>
                <a:latin typeface="Century Gothic" panose="020B0502020202020204"/>
                <a:ea typeface="Century Gothic" panose="020B0502020202020204"/>
                <a:cs typeface="Century Gothic" panose="020B0502020202020204"/>
                <a:sym typeface="Century Gothic" panose="020B0502020202020204"/>
              </a:rPr>
              <a:t>Mecanismo de Reconocimiento:</a:t>
            </a:r>
            <a:endParaRPr sz="24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grpSp>
        <p:nvGrpSpPr>
          <p:cNvPr id="319" name="Google Shape;319;p25"/>
          <p:cNvGrpSpPr/>
          <p:nvPr/>
        </p:nvGrpSpPr>
        <p:grpSpPr>
          <a:xfrm>
            <a:off x="1055437" y="404664"/>
            <a:ext cx="9469476" cy="4896525"/>
            <a:chOff x="1055437" y="404664"/>
            <a:chExt cx="9469476" cy="4896525"/>
          </a:xfrm>
        </p:grpSpPr>
        <p:sp>
          <p:nvSpPr>
            <p:cNvPr id="320" name="Google Shape;320;p25"/>
            <p:cNvSpPr/>
            <p:nvPr/>
          </p:nvSpPr>
          <p:spPr>
            <a:xfrm>
              <a:off x="1055437" y="3342568"/>
              <a:ext cx="2507779" cy="1958621"/>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21" name="Google Shape;321;p25"/>
            <p:cNvSpPr/>
            <p:nvPr/>
          </p:nvSpPr>
          <p:spPr>
            <a:xfrm>
              <a:off x="4079766" y="3473747"/>
              <a:ext cx="1726771" cy="1696266"/>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22" name="Google Shape;322;p25"/>
            <p:cNvSpPr/>
            <p:nvPr/>
          </p:nvSpPr>
          <p:spPr>
            <a:xfrm>
              <a:off x="6708661" y="3452393"/>
              <a:ext cx="1769488" cy="1738971"/>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23" name="Google Shape;323;p25"/>
            <p:cNvSpPr/>
            <p:nvPr/>
          </p:nvSpPr>
          <p:spPr>
            <a:xfrm>
              <a:off x="9048306" y="3473753"/>
              <a:ext cx="1476607" cy="1763386"/>
            </a:xfrm>
            <a:prstGeom prst="rect">
              <a:avLst/>
            </a:prstGeom>
            <a:blipFill rotWithShape="1">
              <a:blip r:embed="rId5"/>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24" name="Google Shape;324;p25"/>
            <p:cNvSpPr/>
            <p:nvPr/>
          </p:nvSpPr>
          <p:spPr>
            <a:xfrm>
              <a:off x="3143643" y="404664"/>
              <a:ext cx="6553200" cy="913130"/>
            </a:xfrm>
            <a:custGeom>
              <a:avLst/>
              <a:gdLst/>
              <a:ahLst/>
              <a:cxnLst/>
              <a:rect l="l" t="t" r="r" b="b"/>
              <a:pathLst>
                <a:path w="6553200" h="913130" extrusionOk="0">
                  <a:moveTo>
                    <a:pt x="6400612" y="912708"/>
                  </a:moveTo>
                  <a:lnTo>
                    <a:pt x="0" y="912708"/>
                  </a:lnTo>
                  <a:lnTo>
                    <a:pt x="24" y="152119"/>
                  </a:lnTo>
                  <a:lnTo>
                    <a:pt x="7779" y="104037"/>
                  </a:lnTo>
                  <a:lnTo>
                    <a:pt x="29373" y="62279"/>
                  </a:lnTo>
                  <a:lnTo>
                    <a:pt x="62303" y="29349"/>
                  </a:lnTo>
                  <a:lnTo>
                    <a:pt x="104063" y="7755"/>
                  </a:lnTo>
                  <a:lnTo>
                    <a:pt x="152149" y="0"/>
                  </a:lnTo>
                  <a:lnTo>
                    <a:pt x="6552761" y="0"/>
                  </a:lnTo>
                  <a:lnTo>
                    <a:pt x="6552736" y="760588"/>
                  </a:lnTo>
                  <a:lnTo>
                    <a:pt x="6544982" y="808670"/>
                  </a:lnTo>
                  <a:lnTo>
                    <a:pt x="6523388" y="850429"/>
                  </a:lnTo>
                  <a:lnTo>
                    <a:pt x="6490458" y="883358"/>
                  </a:lnTo>
                  <a:lnTo>
                    <a:pt x="6448698" y="904953"/>
                  </a:lnTo>
                  <a:lnTo>
                    <a:pt x="6400612" y="91270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325" name="Google Shape;325;p25"/>
          <p:cNvSpPr txBox="1"/>
          <p:nvPr>
            <p:ph type="title"/>
          </p:nvPr>
        </p:nvSpPr>
        <p:spPr>
          <a:xfrm>
            <a:off x="4512828" y="606683"/>
            <a:ext cx="3985260" cy="42164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sz="2600">
                <a:solidFill>
                  <a:srgbClr val="FFFFFF"/>
                </a:solidFill>
                <a:latin typeface="Century Gothic" panose="020B0502020202020204"/>
                <a:ea typeface="Century Gothic" panose="020B0502020202020204"/>
                <a:cs typeface="Century Gothic" panose="020B0502020202020204"/>
                <a:sym typeface="Century Gothic" panose="020B0502020202020204"/>
              </a:rPr>
              <a:t>SELLO DE LA EXCELENCIA</a:t>
            </a:r>
            <a:endParaRPr sz="2600">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329" name="Shape 329"/>
        <p:cNvGrpSpPr/>
        <p:nvPr/>
      </p:nvGrpSpPr>
      <p:grpSpPr>
        <a:xfrm>
          <a:off x="0" y="0"/>
          <a:ext cx="0" cy="0"/>
          <a:chOff x="0" y="0"/>
          <a:chExt cx="0" cy="0"/>
        </a:xfrm>
      </p:grpSpPr>
      <p:grpSp>
        <p:nvGrpSpPr>
          <p:cNvPr id="330" name="Google Shape;330;p26"/>
          <p:cNvGrpSpPr/>
          <p:nvPr/>
        </p:nvGrpSpPr>
        <p:grpSpPr>
          <a:xfrm>
            <a:off x="-43815" y="-14605"/>
            <a:ext cx="12191975" cy="6857986"/>
            <a:chOff x="0" y="0"/>
            <a:chExt cx="12191975" cy="6857986"/>
          </a:xfrm>
        </p:grpSpPr>
        <p:sp>
          <p:nvSpPr>
            <p:cNvPr id="331" name="Google Shape;331;p26"/>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32" name="Google Shape;332;p26"/>
            <p:cNvSpPr/>
            <p:nvPr/>
          </p:nvSpPr>
          <p:spPr>
            <a:xfrm>
              <a:off x="5259139" y="1705446"/>
              <a:ext cx="2465785" cy="612778"/>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33" name="Google Shape;333;p26"/>
            <p:cNvSpPr/>
            <p:nvPr/>
          </p:nvSpPr>
          <p:spPr>
            <a:xfrm>
              <a:off x="5303889" y="1727209"/>
              <a:ext cx="2376270" cy="523253"/>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34" name="Google Shape;334;p26"/>
            <p:cNvSpPr/>
            <p:nvPr/>
          </p:nvSpPr>
          <p:spPr>
            <a:xfrm>
              <a:off x="5303889" y="1727209"/>
              <a:ext cx="2376805" cy="523875"/>
            </a:xfrm>
            <a:custGeom>
              <a:avLst/>
              <a:gdLst/>
              <a:ahLst/>
              <a:cxnLst/>
              <a:rect l="l" t="t" r="r" b="b"/>
              <a:pathLst>
                <a:path w="2376804" h="523875" extrusionOk="0">
                  <a:moveTo>
                    <a:pt x="0" y="87209"/>
                  </a:moveTo>
                  <a:lnTo>
                    <a:pt x="6854" y="53263"/>
                  </a:lnTo>
                  <a:lnTo>
                    <a:pt x="25546" y="25543"/>
                  </a:lnTo>
                  <a:lnTo>
                    <a:pt x="53272" y="6853"/>
                  </a:lnTo>
                  <a:lnTo>
                    <a:pt x="87224" y="0"/>
                  </a:lnTo>
                  <a:lnTo>
                    <a:pt x="2289070" y="0"/>
                  </a:lnTo>
                  <a:lnTo>
                    <a:pt x="2337441" y="14651"/>
                  </a:lnTo>
                  <a:lnTo>
                    <a:pt x="2369635" y="53835"/>
                  </a:lnTo>
                  <a:lnTo>
                    <a:pt x="2376270" y="87209"/>
                  </a:lnTo>
                  <a:lnTo>
                    <a:pt x="2376270" y="436041"/>
                  </a:lnTo>
                  <a:lnTo>
                    <a:pt x="2369416" y="469989"/>
                  </a:lnTo>
                  <a:lnTo>
                    <a:pt x="2350726" y="497710"/>
                  </a:lnTo>
                  <a:lnTo>
                    <a:pt x="2323008" y="516400"/>
                  </a:lnTo>
                  <a:lnTo>
                    <a:pt x="2289070" y="523253"/>
                  </a:lnTo>
                  <a:lnTo>
                    <a:pt x="87224" y="523253"/>
                  </a:lnTo>
                  <a:lnTo>
                    <a:pt x="53272" y="516400"/>
                  </a:lnTo>
                  <a:lnTo>
                    <a:pt x="25546" y="497710"/>
                  </a:lnTo>
                  <a:lnTo>
                    <a:pt x="6854" y="469989"/>
                  </a:lnTo>
                  <a:lnTo>
                    <a:pt x="0" y="436041"/>
                  </a:lnTo>
                  <a:lnTo>
                    <a:pt x="0" y="87209"/>
                  </a:lnTo>
                  <a:close/>
                </a:path>
              </a:pathLst>
            </a:custGeom>
            <a:noFill/>
            <a:ln w="9525" cap="flat" cmpd="sng">
              <a:solidFill>
                <a:srgbClr val="F5913E"/>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335" name="Google Shape;335;p26"/>
          <p:cNvSpPr txBox="1"/>
          <p:nvPr/>
        </p:nvSpPr>
        <p:spPr>
          <a:xfrm>
            <a:off x="727710" y="1690370"/>
            <a:ext cx="6953250" cy="2729230"/>
          </a:xfrm>
          <a:prstGeom prst="rect">
            <a:avLst/>
          </a:prstGeom>
          <a:noFill/>
          <a:ln>
            <a:noFill/>
          </a:ln>
        </p:spPr>
        <p:txBody>
          <a:bodyPr spcFirstLastPara="1" wrap="square" lIns="0" tIns="12700" rIns="0" bIns="0" anchor="t" anchorCtr="0">
            <a:spAutoFit/>
          </a:bodyPr>
          <a:lstStyle/>
          <a:p>
            <a:pPr marL="4745990" marR="0" lvl="0" indent="0" algn="l" rtl="0">
              <a:lnSpc>
                <a:spcPct val="119000"/>
              </a:lnSpc>
              <a:spcBef>
                <a:spcPts val="0"/>
              </a:spcBef>
              <a:spcAft>
                <a:spcPts val="0"/>
              </a:spcAft>
              <a:buNone/>
            </a:pPr>
            <a:r>
              <a:rPr lang="en-US" sz="2000" b="1">
                <a:solidFill>
                  <a:srgbClr val="F1F1F1"/>
                </a:solidFill>
                <a:latin typeface="Century Gothic" panose="020B0502020202020204"/>
                <a:ea typeface="Century Gothic" panose="020B0502020202020204"/>
                <a:cs typeface="Century Gothic" panose="020B0502020202020204"/>
                <a:sym typeface="Century Gothic" panose="020B0502020202020204"/>
              </a:rPr>
              <a:t>Día de la Familia</a:t>
            </a:r>
            <a:endParaRPr sz="20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0" lvl="0" indent="0" algn="just" rtl="0">
              <a:lnSpc>
                <a:spcPct val="119000"/>
              </a:lnSpc>
              <a:spcBef>
                <a:spcPts val="0"/>
              </a:spcBef>
              <a:spcAft>
                <a:spcPts val="0"/>
              </a:spcAft>
              <a:buNone/>
            </a:pPr>
            <a:r>
              <a:rPr lang="en-US" sz="1800" b="1">
                <a:solidFill>
                  <a:schemeClr val="dk1"/>
                </a:solidFill>
                <a:latin typeface="Century Gothic" panose="020B0502020202020204"/>
                <a:ea typeface="Century Gothic" panose="020B0502020202020204"/>
                <a:cs typeface="Century Gothic" panose="020B0502020202020204"/>
                <a:sym typeface="Century Gothic" panose="020B0502020202020204"/>
              </a:rPr>
              <a:t>Medición de Clima Laboral:</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marR="0" lvl="0" indent="0" algn="l" rtl="0">
              <a:lnSpc>
                <a:spcPct val="100000"/>
              </a:lnSpc>
              <a:spcBef>
                <a:spcPts val="5"/>
              </a:spcBef>
              <a:spcAft>
                <a:spcPts val="0"/>
              </a:spcAft>
              <a:buNone/>
            </a:pPr>
            <a:endParaRPr sz="195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2789555" lvl="0" indent="0" algn="just" rtl="0">
              <a:lnSpc>
                <a:spcPct val="118000"/>
              </a:lnSpc>
              <a:spcBef>
                <a:spcPts val="0"/>
              </a:spcBef>
              <a:spcAft>
                <a:spcPts val="0"/>
              </a:spcAft>
              <a:buNone/>
            </a:pPr>
            <a:r>
              <a:rPr lang="en-US" sz="1400">
                <a:solidFill>
                  <a:schemeClr val="dk1"/>
                </a:solidFill>
                <a:latin typeface="Century Gothic" panose="020B0502020202020204"/>
                <a:ea typeface="Century Gothic" panose="020B0502020202020204"/>
                <a:cs typeface="Century Gothic" panose="020B0502020202020204"/>
                <a:sym typeface="Century Gothic" panose="020B0502020202020204"/>
              </a:rPr>
              <a:t>Adelantamos permanentemente encuestas  de Clima Laboral, con el propósito de medir  el nivel de satisfacción del personal en  general y la percepción con las condiciones  que encuentra en la organización para  desempeñar su trabajo, su entorno, relación  con sus jefe, compañeros y usuario.</a:t>
            </a:r>
            <a:endParaRPr sz="14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marR="0" lvl="0" indent="0" algn="l" rtl="0">
              <a:lnSpc>
                <a:spcPct val="100000"/>
              </a:lnSpc>
              <a:spcBef>
                <a:spcPts val="10"/>
              </a:spcBef>
              <a:spcAft>
                <a:spcPts val="0"/>
              </a:spcAft>
              <a:buNone/>
            </a:pP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2790190" lvl="0" indent="0" algn="just" rtl="0">
              <a:lnSpc>
                <a:spcPct val="99000"/>
              </a:lnSpc>
              <a:spcBef>
                <a:spcPts val="5"/>
              </a:spcBef>
              <a:spcAft>
                <a:spcPts val="0"/>
              </a:spcAft>
              <a:buNone/>
            </a:pPr>
            <a:r>
              <a:rPr lang="en-US" sz="1400">
                <a:solidFill>
                  <a:schemeClr val="dk1"/>
                </a:solidFill>
                <a:latin typeface="Century Gothic" panose="020B0502020202020204"/>
                <a:ea typeface="Century Gothic" panose="020B0502020202020204"/>
                <a:cs typeface="Century Gothic" panose="020B0502020202020204"/>
                <a:sym typeface="Century Gothic" panose="020B0502020202020204"/>
              </a:rPr>
              <a:t>Una vez identificado las variables a mejorar  con el equipo de trabajo se proponen  acciones concretas para estabilizarlos.</a:t>
            </a:r>
            <a:endParaRPr sz="14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336" name="Google Shape;336;p26"/>
          <p:cNvSpPr/>
          <p:nvPr/>
        </p:nvSpPr>
        <p:spPr>
          <a:xfrm>
            <a:off x="3143643" y="404664"/>
            <a:ext cx="6553200" cy="913130"/>
          </a:xfrm>
          <a:custGeom>
            <a:avLst/>
            <a:gdLst/>
            <a:ahLst/>
            <a:cxnLst/>
            <a:rect l="l" t="t" r="r" b="b"/>
            <a:pathLst>
              <a:path w="6553200" h="913130" extrusionOk="0">
                <a:moveTo>
                  <a:pt x="6400612" y="912708"/>
                </a:moveTo>
                <a:lnTo>
                  <a:pt x="0" y="912708"/>
                </a:lnTo>
                <a:lnTo>
                  <a:pt x="24" y="152119"/>
                </a:lnTo>
                <a:lnTo>
                  <a:pt x="7779" y="104037"/>
                </a:lnTo>
                <a:lnTo>
                  <a:pt x="29373" y="62279"/>
                </a:lnTo>
                <a:lnTo>
                  <a:pt x="62303" y="29349"/>
                </a:lnTo>
                <a:lnTo>
                  <a:pt x="104063" y="7755"/>
                </a:lnTo>
                <a:lnTo>
                  <a:pt x="152149" y="0"/>
                </a:lnTo>
                <a:lnTo>
                  <a:pt x="6552761" y="0"/>
                </a:lnTo>
                <a:lnTo>
                  <a:pt x="6552736" y="760588"/>
                </a:lnTo>
                <a:lnTo>
                  <a:pt x="6544982" y="808670"/>
                </a:lnTo>
                <a:lnTo>
                  <a:pt x="6523388" y="850429"/>
                </a:lnTo>
                <a:lnTo>
                  <a:pt x="6490458" y="883358"/>
                </a:lnTo>
                <a:lnTo>
                  <a:pt x="6448698" y="904953"/>
                </a:lnTo>
                <a:lnTo>
                  <a:pt x="6400612" y="91270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37" name="Google Shape;337;p26"/>
          <p:cNvSpPr txBox="1"/>
          <p:nvPr>
            <p:ph type="title"/>
          </p:nvPr>
        </p:nvSpPr>
        <p:spPr>
          <a:xfrm>
            <a:off x="4512828" y="645799"/>
            <a:ext cx="3870325" cy="39116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PROGRAMA VISEONARIOS</a:t>
            </a:r>
            <a:endParaRPr 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pic>
        <p:nvPicPr>
          <p:cNvPr id="338" name="Google Shape;338;p26"/>
          <p:cNvPicPr preferRelativeResize="0"/>
          <p:nvPr/>
        </p:nvPicPr>
        <p:blipFill>
          <a:blip r:embed="rId4"/>
          <a:stretch>
            <a:fillRect/>
          </a:stretch>
        </p:blipFill>
        <p:spPr>
          <a:xfrm>
            <a:off x="7938135" y="2900680"/>
            <a:ext cx="3938905" cy="3033395"/>
          </a:xfrm>
          <a:prstGeom prst="rect">
            <a:avLst/>
          </a:prstGeom>
          <a:noFill/>
          <a:ln>
            <a:noFill/>
          </a:ln>
          <a:effectLst>
            <a:softEdge rad="63500"/>
          </a:effectLst>
          <a:scene3d>
            <a:camera prst="isometricOffAxis2Left"/>
            <a:lightRig rig="threePt" dir="t"/>
          </a:scene3d>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342" name="Shape 342"/>
        <p:cNvGrpSpPr/>
        <p:nvPr/>
      </p:nvGrpSpPr>
      <p:grpSpPr>
        <a:xfrm>
          <a:off x="0" y="0"/>
          <a:ext cx="0" cy="0"/>
          <a:chOff x="0" y="0"/>
          <a:chExt cx="0" cy="0"/>
        </a:xfrm>
      </p:grpSpPr>
      <p:grpSp>
        <p:nvGrpSpPr>
          <p:cNvPr id="343" name="Google Shape;343;p27"/>
          <p:cNvGrpSpPr/>
          <p:nvPr/>
        </p:nvGrpSpPr>
        <p:grpSpPr>
          <a:xfrm>
            <a:off x="0" y="0"/>
            <a:ext cx="12191975" cy="6857986"/>
            <a:chOff x="0" y="0"/>
            <a:chExt cx="12191975" cy="6857986"/>
          </a:xfrm>
        </p:grpSpPr>
        <p:sp>
          <p:nvSpPr>
            <p:cNvPr id="344" name="Google Shape;344;p27"/>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45" name="Google Shape;345;p27"/>
            <p:cNvSpPr/>
            <p:nvPr/>
          </p:nvSpPr>
          <p:spPr>
            <a:xfrm>
              <a:off x="1483334" y="1929521"/>
              <a:ext cx="6118700" cy="3293368"/>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46" name="Google Shape;346;p27"/>
            <p:cNvSpPr/>
            <p:nvPr/>
          </p:nvSpPr>
          <p:spPr>
            <a:xfrm>
              <a:off x="7628609" y="1847971"/>
              <a:ext cx="3080018" cy="3362468"/>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47" name="Google Shape;347;p27"/>
            <p:cNvSpPr/>
            <p:nvPr/>
          </p:nvSpPr>
          <p:spPr>
            <a:xfrm>
              <a:off x="3143643" y="404664"/>
              <a:ext cx="6553200" cy="913130"/>
            </a:xfrm>
            <a:custGeom>
              <a:avLst/>
              <a:gdLst/>
              <a:ahLst/>
              <a:cxnLst/>
              <a:rect l="l" t="t" r="r" b="b"/>
              <a:pathLst>
                <a:path w="6553200" h="913130" extrusionOk="0">
                  <a:moveTo>
                    <a:pt x="6400612" y="912708"/>
                  </a:moveTo>
                  <a:lnTo>
                    <a:pt x="0" y="912708"/>
                  </a:lnTo>
                  <a:lnTo>
                    <a:pt x="24" y="152119"/>
                  </a:lnTo>
                  <a:lnTo>
                    <a:pt x="7779" y="104037"/>
                  </a:lnTo>
                  <a:lnTo>
                    <a:pt x="29373" y="62279"/>
                  </a:lnTo>
                  <a:lnTo>
                    <a:pt x="62303" y="29349"/>
                  </a:lnTo>
                  <a:lnTo>
                    <a:pt x="104063" y="7755"/>
                  </a:lnTo>
                  <a:lnTo>
                    <a:pt x="152149" y="0"/>
                  </a:lnTo>
                  <a:lnTo>
                    <a:pt x="6552761" y="0"/>
                  </a:lnTo>
                  <a:lnTo>
                    <a:pt x="6552736" y="760588"/>
                  </a:lnTo>
                  <a:lnTo>
                    <a:pt x="6544982" y="808670"/>
                  </a:lnTo>
                  <a:lnTo>
                    <a:pt x="6523388" y="850429"/>
                  </a:lnTo>
                  <a:lnTo>
                    <a:pt x="6490458" y="883358"/>
                  </a:lnTo>
                  <a:lnTo>
                    <a:pt x="6448698" y="904953"/>
                  </a:lnTo>
                  <a:lnTo>
                    <a:pt x="6400612" y="91270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348" name="Google Shape;348;p27"/>
          <p:cNvSpPr txBox="1"/>
          <p:nvPr>
            <p:ph type="title"/>
          </p:nvPr>
        </p:nvSpPr>
        <p:spPr>
          <a:xfrm>
            <a:off x="4440828" y="645799"/>
            <a:ext cx="4036060" cy="39116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CAMPAÑA DEL BUEN TRATO</a:t>
            </a:r>
            <a:endParaRPr 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352" name="Shape 352"/>
        <p:cNvGrpSpPr/>
        <p:nvPr/>
      </p:nvGrpSpPr>
      <p:grpSpPr>
        <a:xfrm>
          <a:off x="0" y="0"/>
          <a:ext cx="0" cy="0"/>
          <a:chOff x="0" y="0"/>
          <a:chExt cx="0" cy="0"/>
        </a:xfrm>
      </p:grpSpPr>
      <p:sp>
        <p:nvSpPr>
          <p:cNvPr id="353" name="Google Shape;353;p28"/>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54" name="Google Shape;354;p28"/>
          <p:cNvSpPr txBox="1"/>
          <p:nvPr/>
        </p:nvSpPr>
        <p:spPr>
          <a:xfrm>
            <a:off x="1236472" y="4438250"/>
            <a:ext cx="9497060" cy="1123315"/>
          </a:xfrm>
          <a:prstGeom prst="rect">
            <a:avLst/>
          </a:prstGeom>
          <a:noFill/>
          <a:ln>
            <a:noFill/>
          </a:ln>
        </p:spPr>
        <p:txBody>
          <a:bodyPr spcFirstLastPara="1" wrap="square" lIns="0" tIns="12050" rIns="0" bIns="0" anchor="t" anchorCtr="0">
            <a:spAutoFit/>
          </a:bodyPr>
          <a:lstStyle/>
          <a:p>
            <a:pPr marL="12700" marR="5080" lvl="0" indent="0" algn="just" rtl="0">
              <a:lnSpc>
                <a:spcPct val="100000"/>
              </a:lnSpc>
              <a:spcBef>
                <a:spcPts val="0"/>
              </a:spcBef>
              <a:spcAft>
                <a:spcPts val="0"/>
              </a:spcAft>
              <a:buNone/>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En caso de fallecimiento se hace </a:t>
            </a:r>
            <a:r>
              <a:rPr lang="en-US" sz="1800" b="1">
                <a:solidFill>
                  <a:schemeClr val="dk1"/>
                </a:solidFill>
                <a:latin typeface="Century Gothic" panose="020B0502020202020204"/>
                <a:ea typeface="Century Gothic" panose="020B0502020202020204"/>
                <a:cs typeface="Century Gothic" panose="020B0502020202020204"/>
                <a:sym typeface="Century Gothic" panose="020B0502020202020204"/>
              </a:rPr>
              <a:t>acompañamiento a la familia y se </a:t>
            </a: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presta </a:t>
            </a:r>
            <a:r>
              <a:rPr lang="en-US" sz="1800" b="1">
                <a:solidFill>
                  <a:schemeClr val="dk1"/>
                </a:solidFill>
                <a:latin typeface="Century Gothic" panose="020B0502020202020204"/>
                <a:ea typeface="Century Gothic" panose="020B0502020202020204"/>
                <a:cs typeface="Century Gothic" panose="020B0502020202020204"/>
                <a:sym typeface="Century Gothic" panose="020B0502020202020204"/>
              </a:rPr>
              <a:t>asesoría  y orientación legal en todo lo relacionado con trámite </a:t>
            </a: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de las prestaciones sociales,  reclamación de beneficios con la Caja de Compensación Familiar, Fondo de  pensiones etc. De igual forma la publicación de los edictos</a:t>
            </a:r>
            <a:r>
              <a:rPr lang="en-US" sz="1800" b="1">
                <a:solidFill>
                  <a:schemeClr val="dk1"/>
                </a:solidFill>
                <a:latin typeface="Century Gothic" panose="020B0502020202020204"/>
                <a:ea typeface="Century Gothic" panose="020B0502020202020204"/>
                <a:cs typeface="Century Gothic" panose="020B0502020202020204"/>
                <a:sym typeface="Century Gothic" panose="020B0502020202020204"/>
              </a:rPr>
              <a:t>.</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355" name="Google Shape;355;p28"/>
          <p:cNvSpPr txBox="1"/>
          <p:nvPr/>
        </p:nvSpPr>
        <p:spPr>
          <a:xfrm>
            <a:off x="1632521" y="2207020"/>
            <a:ext cx="8707120" cy="759460"/>
          </a:xfrm>
          <a:prstGeom prst="rect">
            <a:avLst/>
          </a:prstGeom>
          <a:noFill/>
          <a:ln>
            <a:noFill/>
          </a:ln>
        </p:spPr>
        <p:txBody>
          <a:bodyPr spcFirstLastPara="1" wrap="square" lIns="0" tIns="11425" rIns="0" bIns="0" anchor="t" anchorCtr="0">
            <a:spAutoFit/>
          </a:bodyPr>
          <a:lstStyle/>
          <a:p>
            <a:pPr marL="12700" marR="5080" lvl="0" indent="0" algn="just" rtl="0">
              <a:lnSpc>
                <a:spcPct val="100000"/>
              </a:lnSpc>
              <a:spcBef>
                <a:spcPts val="0"/>
              </a:spcBef>
              <a:spcAft>
                <a:spcPts val="0"/>
              </a:spcAft>
              <a:buNone/>
            </a:pPr>
            <a:r>
              <a:rPr lang="en-US" sz="1600">
                <a:solidFill>
                  <a:schemeClr val="dk1"/>
                </a:solidFill>
                <a:latin typeface="Century Gothic" panose="020B0502020202020204"/>
                <a:ea typeface="Century Gothic" panose="020B0502020202020204"/>
                <a:cs typeface="Century Gothic" panose="020B0502020202020204"/>
                <a:sym typeface="Century Gothic" panose="020B0502020202020204"/>
              </a:rPr>
              <a:t>El departamento de Bienestar Laboral realiza </a:t>
            </a:r>
            <a:r>
              <a:rPr lang="en-US" sz="1600" b="1">
                <a:solidFill>
                  <a:schemeClr val="dk1"/>
                </a:solidFill>
                <a:latin typeface="Century Gothic" panose="020B0502020202020204"/>
                <a:ea typeface="Century Gothic" panose="020B0502020202020204"/>
                <a:cs typeface="Century Gothic" panose="020B0502020202020204"/>
                <a:sym typeface="Century Gothic" panose="020B0502020202020204"/>
              </a:rPr>
              <a:t>visitas de seguimiento a </a:t>
            </a:r>
            <a:r>
              <a:rPr lang="en-US" sz="1600">
                <a:solidFill>
                  <a:schemeClr val="dk1"/>
                </a:solidFill>
                <a:latin typeface="Century Gothic" panose="020B0502020202020204"/>
                <a:ea typeface="Century Gothic" panose="020B0502020202020204"/>
                <a:cs typeface="Century Gothic" panose="020B0502020202020204"/>
                <a:sym typeface="Century Gothic" panose="020B0502020202020204"/>
              </a:rPr>
              <a:t>los empleados de  Vise Ltda. que se encuentran </a:t>
            </a:r>
            <a:r>
              <a:rPr lang="en-US" sz="1600" b="1">
                <a:solidFill>
                  <a:schemeClr val="dk1"/>
                </a:solidFill>
                <a:latin typeface="Century Gothic" panose="020B0502020202020204"/>
                <a:ea typeface="Century Gothic" panose="020B0502020202020204"/>
                <a:cs typeface="Century Gothic" panose="020B0502020202020204"/>
                <a:sym typeface="Century Gothic" panose="020B0502020202020204"/>
              </a:rPr>
              <a:t>hospitalizados y/o incapacitados por un tiempo mayor a  quince (15) días , con el objetivo </a:t>
            </a:r>
            <a:r>
              <a:rPr lang="en-US" sz="1600">
                <a:solidFill>
                  <a:schemeClr val="dk1"/>
                </a:solidFill>
                <a:latin typeface="Century Gothic" panose="020B0502020202020204"/>
                <a:ea typeface="Century Gothic" panose="020B0502020202020204"/>
                <a:cs typeface="Century Gothic" panose="020B0502020202020204"/>
                <a:sym typeface="Century Gothic" panose="020B0502020202020204"/>
              </a:rPr>
              <a:t>de brindarle </a:t>
            </a:r>
            <a:r>
              <a:rPr lang="en-US" sz="1600" b="1">
                <a:solidFill>
                  <a:schemeClr val="dk1"/>
                </a:solidFill>
                <a:latin typeface="Century Gothic" panose="020B0502020202020204"/>
                <a:ea typeface="Century Gothic" panose="020B0502020202020204"/>
                <a:cs typeface="Century Gothic" panose="020B0502020202020204"/>
                <a:sym typeface="Century Gothic" panose="020B0502020202020204"/>
              </a:rPr>
              <a:t>apoyo al trabajador y su familia.</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356" name="Google Shape;356;p28"/>
          <p:cNvSpPr/>
          <p:nvPr/>
        </p:nvSpPr>
        <p:spPr>
          <a:xfrm>
            <a:off x="3143643" y="404664"/>
            <a:ext cx="6553200" cy="913130"/>
          </a:xfrm>
          <a:custGeom>
            <a:avLst/>
            <a:gdLst/>
            <a:ahLst/>
            <a:cxnLst/>
            <a:rect l="l" t="t" r="r" b="b"/>
            <a:pathLst>
              <a:path w="6553200" h="913130" extrusionOk="0">
                <a:moveTo>
                  <a:pt x="6400612" y="912708"/>
                </a:moveTo>
                <a:lnTo>
                  <a:pt x="0" y="912708"/>
                </a:lnTo>
                <a:lnTo>
                  <a:pt x="24" y="152119"/>
                </a:lnTo>
                <a:lnTo>
                  <a:pt x="7779" y="104037"/>
                </a:lnTo>
                <a:lnTo>
                  <a:pt x="29373" y="62279"/>
                </a:lnTo>
                <a:lnTo>
                  <a:pt x="62303" y="29349"/>
                </a:lnTo>
                <a:lnTo>
                  <a:pt x="104063" y="7755"/>
                </a:lnTo>
                <a:lnTo>
                  <a:pt x="152149" y="0"/>
                </a:lnTo>
                <a:lnTo>
                  <a:pt x="6552761" y="0"/>
                </a:lnTo>
                <a:lnTo>
                  <a:pt x="6552736" y="760588"/>
                </a:lnTo>
                <a:lnTo>
                  <a:pt x="6544982" y="808670"/>
                </a:lnTo>
                <a:lnTo>
                  <a:pt x="6523388" y="850429"/>
                </a:lnTo>
                <a:lnTo>
                  <a:pt x="6490458" y="883358"/>
                </a:lnTo>
                <a:lnTo>
                  <a:pt x="6448698" y="904953"/>
                </a:lnTo>
                <a:lnTo>
                  <a:pt x="6400612" y="91270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57" name="Google Shape;357;p28"/>
          <p:cNvSpPr txBox="1"/>
          <p:nvPr>
            <p:ph type="title"/>
          </p:nvPr>
        </p:nvSpPr>
        <p:spPr>
          <a:xfrm>
            <a:off x="4512828" y="645799"/>
            <a:ext cx="3477260" cy="39116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VISITA INCAPACITADOS</a:t>
            </a:r>
            <a:endParaRPr 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358" name="Google Shape;358;p28"/>
          <p:cNvSpPr/>
          <p:nvPr/>
        </p:nvSpPr>
        <p:spPr>
          <a:xfrm>
            <a:off x="3215643" y="3212968"/>
            <a:ext cx="6553200" cy="913130"/>
          </a:xfrm>
          <a:custGeom>
            <a:avLst/>
            <a:gdLst/>
            <a:ahLst/>
            <a:cxnLst/>
            <a:rect l="l" t="t" r="r" b="b"/>
            <a:pathLst>
              <a:path w="6553200" h="913129" extrusionOk="0">
                <a:moveTo>
                  <a:pt x="6400612" y="912723"/>
                </a:moveTo>
                <a:lnTo>
                  <a:pt x="0" y="912723"/>
                </a:lnTo>
                <a:lnTo>
                  <a:pt x="24" y="152124"/>
                </a:lnTo>
                <a:lnTo>
                  <a:pt x="7779" y="104038"/>
                </a:lnTo>
                <a:lnTo>
                  <a:pt x="29373" y="62278"/>
                </a:lnTo>
                <a:lnTo>
                  <a:pt x="62303" y="29348"/>
                </a:lnTo>
                <a:lnTo>
                  <a:pt x="104063" y="7754"/>
                </a:lnTo>
                <a:lnTo>
                  <a:pt x="152149" y="0"/>
                </a:lnTo>
                <a:lnTo>
                  <a:pt x="6552761" y="0"/>
                </a:lnTo>
                <a:lnTo>
                  <a:pt x="6552736" y="760598"/>
                </a:lnTo>
                <a:lnTo>
                  <a:pt x="6544982" y="808675"/>
                </a:lnTo>
                <a:lnTo>
                  <a:pt x="6523388" y="850434"/>
                </a:lnTo>
                <a:lnTo>
                  <a:pt x="6490458" y="883367"/>
                </a:lnTo>
                <a:lnTo>
                  <a:pt x="6448698" y="904966"/>
                </a:lnTo>
                <a:lnTo>
                  <a:pt x="6400612" y="912723"/>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59" name="Google Shape;359;p28"/>
          <p:cNvSpPr txBox="1"/>
          <p:nvPr/>
        </p:nvSpPr>
        <p:spPr>
          <a:xfrm>
            <a:off x="3576732" y="3530024"/>
            <a:ext cx="5078095" cy="39116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2400" b="1">
                <a:solidFill>
                  <a:srgbClr val="FFFFFF"/>
                </a:solidFill>
                <a:latin typeface="Century Gothic" panose="020B0502020202020204"/>
                <a:ea typeface="Century Gothic" panose="020B0502020202020204"/>
                <a:cs typeface="Century Gothic" panose="020B0502020202020204"/>
                <a:sym typeface="Century Gothic" panose="020B0502020202020204"/>
              </a:rPr>
              <a:t>FALLECIMIENTO DE FUNCIONARIOS</a:t>
            </a:r>
            <a:endParaRPr sz="24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363" name="Shape 363"/>
        <p:cNvGrpSpPr/>
        <p:nvPr/>
      </p:nvGrpSpPr>
      <p:grpSpPr>
        <a:xfrm>
          <a:off x="0" y="0"/>
          <a:ext cx="0" cy="0"/>
          <a:chOff x="0" y="0"/>
          <a:chExt cx="0" cy="0"/>
        </a:xfrm>
      </p:grpSpPr>
      <p:sp>
        <p:nvSpPr>
          <p:cNvPr id="364" name="Google Shape;364;p29"/>
          <p:cNvSpPr/>
          <p:nvPr/>
        </p:nvSpPr>
        <p:spPr>
          <a:xfrm>
            <a:off x="0" y="7620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65" name="Google Shape;365;p29"/>
          <p:cNvSpPr txBox="1"/>
          <p:nvPr/>
        </p:nvSpPr>
        <p:spPr>
          <a:xfrm>
            <a:off x="624407" y="2997075"/>
            <a:ext cx="4533265" cy="1553845"/>
          </a:xfrm>
          <a:prstGeom prst="rect">
            <a:avLst/>
          </a:prstGeom>
          <a:noFill/>
          <a:ln>
            <a:noFill/>
          </a:ln>
        </p:spPr>
        <p:txBody>
          <a:bodyPr spcFirstLastPara="1" wrap="square" lIns="0" tIns="11425" rIns="0" bIns="0" anchor="t" anchorCtr="0">
            <a:spAutoFit/>
          </a:bodyPr>
          <a:lstStyle/>
          <a:p>
            <a:pPr marL="12700" marR="5080" lvl="0" indent="0" algn="just" rtl="0">
              <a:lnSpc>
                <a:spcPct val="100000"/>
              </a:lnSpc>
              <a:spcBef>
                <a:spcPts val="0"/>
              </a:spcBef>
              <a:spcAft>
                <a:spcPts val="0"/>
              </a:spcAft>
              <a:buNone/>
            </a:pPr>
            <a:r>
              <a:rPr lang="en-US" sz="2000">
                <a:solidFill>
                  <a:schemeClr val="dk1"/>
                </a:solidFill>
                <a:latin typeface="Century Gothic" panose="020B0502020202020204"/>
                <a:ea typeface="Century Gothic" panose="020B0502020202020204"/>
                <a:cs typeface="Century Gothic" panose="020B0502020202020204"/>
                <a:sym typeface="Century Gothic" panose="020B0502020202020204"/>
              </a:rPr>
              <a:t>En coordinación con las EPS, se  programan jornadas de salud,  relacionadas con Promoción y  Prevención con el fin de mitigar las  enfermedades de origen común</a:t>
            </a:r>
            <a:endParaRPr sz="20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366" name="Google Shape;366;p29"/>
          <p:cNvSpPr/>
          <p:nvPr/>
        </p:nvSpPr>
        <p:spPr>
          <a:xfrm>
            <a:off x="3143643" y="404664"/>
            <a:ext cx="6553200" cy="913130"/>
          </a:xfrm>
          <a:custGeom>
            <a:avLst/>
            <a:gdLst/>
            <a:ahLst/>
            <a:cxnLst/>
            <a:rect l="l" t="t" r="r" b="b"/>
            <a:pathLst>
              <a:path w="6553200" h="913130" extrusionOk="0">
                <a:moveTo>
                  <a:pt x="6400612" y="912708"/>
                </a:moveTo>
                <a:lnTo>
                  <a:pt x="0" y="912708"/>
                </a:lnTo>
                <a:lnTo>
                  <a:pt x="24" y="152119"/>
                </a:lnTo>
                <a:lnTo>
                  <a:pt x="7779" y="104037"/>
                </a:lnTo>
                <a:lnTo>
                  <a:pt x="29373" y="62279"/>
                </a:lnTo>
                <a:lnTo>
                  <a:pt x="62303" y="29349"/>
                </a:lnTo>
                <a:lnTo>
                  <a:pt x="104063" y="7755"/>
                </a:lnTo>
                <a:lnTo>
                  <a:pt x="152149" y="0"/>
                </a:lnTo>
                <a:lnTo>
                  <a:pt x="6552761" y="0"/>
                </a:lnTo>
                <a:lnTo>
                  <a:pt x="6552736" y="760588"/>
                </a:lnTo>
                <a:lnTo>
                  <a:pt x="6544982" y="808670"/>
                </a:lnTo>
                <a:lnTo>
                  <a:pt x="6523388" y="850429"/>
                </a:lnTo>
                <a:lnTo>
                  <a:pt x="6490458" y="883358"/>
                </a:lnTo>
                <a:lnTo>
                  <a:pt x="6448698" y="904953"/>
                </a:lnTo>
                <a:lnTo>
                  <a:pt x="6400612" y="91270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67" name="Google Shape;367;p29"/>
          <p:cNvSpPr txBox="1"/>
          <p:nvPr>
            <p:ph type="title"/>
          </p:nvPr>
        </p:nvSpPr>
        <p:spPr>
          <a:xfrm>
            <a:off x="4872872" y="655901"/>
            <a:ext cx="3116580" cy="39116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JORNADAS DE SALUD</a:t>
            </a:r>
            <a:endParaRPr 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pic>
        <p:nvPicPr>
          <p:cNvPr id="368" name="Google Shape;368;p29"/>
          <p:cNvPicPr preferRelativeResize="0"/>
          <p:nvPr/>
        </p:nvPicPr>
        <p:blipFill rotWithShape="1">
          <a:blip r:embed="rId2"/>
          <a:srcRect t="13143" r="79302" b="45588"/>
          <a:stretch>
            <a:fillRect/>
          </a:stretch>
        </p:blipFill>
        <p:spPr>
          <a:xfrm>
            <a:off x="7761850" y="4227398"/>
            <a:ext cx="2029350" cy="2413451"/>
          </a:xfrm>
          <a:prstGeom prst="rect">
            <a:avLst/>
          </a:prstGeom>
          <a:noFill/>
          <a:ln>
            <a:noFill/>
          </a:ln>
        </p:spPr>
      </p:pic>
      <p:pic>
        <p:nvPicPr>
          <p:cNvPr id="369" name="Google Shape;369;p29"/>
          <p:cNvPicPr preferRelativeResize="0"/>
          <p:nvPr/>
        </p:nvPicPr>
        <p:blipFill rotWithShape="1">
          <a:blip r:embed="rId2"/>
          <a:srcRect l="8068" t="55128" r="71168"/>
          <a:stretch>
            <a:fillRect/>
          </a:stretch>
        </p:blipFill>
        <p:spPr>
          <a:xfrm>
            <a:off x="10240825" y="1559000"/>
            <a:ext cx="1755201" cy="2262600"/>
          </a:xfrm>
          <a:prstGeom prst="rect">
            <a:avLst/>
          </a:prstGeom>
          <a:noFill/>
          <a:ln>
            <a:noFill/>
          </a:ln>
        </p:spPr>
      </p:pic>
      <p:pic>
        <p:nvPicPr>
          <p:cNvPr id="370" name="Google Shape;370;p29"/>
          <p:cNvPicPr preferRelativeResize="0"/>
          <p:nvPr/>
        </p:nvPicPr>
        <p:blipFill rotWithShape="1">
          <a:blip r:embed="rId3"/>
          <a:srcRect l="48814" t="11150" r="35048"/>
          <a:stretch>
            <a:fillRect/>
          </a:stretch>
        </p:blipFill>
        <p:spPr>
          <a:xfrm>
            <a:off x="5734050" y="1571150"/>
            <a:ext cx="1628550" cy="5012300"/>
          </a:xfrm>
          <a:prstGeom prst="rect">
            <a:avLst/>
          </a:prstGeom>
          <a:noFill/>
          <a:ln>
            <a:noFill/>
          </a:ln>
        </p:spPr>
      </p:pic>
      <p:pic>
        <p:nvPicPr>
          <p:cNvPr id="371" name="Google Shape;371;p29"/>
          <p:cNvPicPr preferRelativeResize="0"/>
          <p:nvPr/>
        </p:nvPicPr>
        <p:blipFill>
          <a:blip r:embed="rId4"/>
          <a:stretch>
            <a:fillRect/>
          </a:stretch>
        </p:blipFill>
        <p:spPr>
          <a:xfrm>
            <a:off x="7787035" y="1813600"/>
            <a:ext cx="2029342" cy="2262600"/>
          </a:xfrm>
          <a:prstGeom prst="rect">
            <a:avLst/>
          </a:prstGeom>
          <a:noFill/>
          <a:ln>
            <a:noFill/>
          </a:ln>
        </p:spPr>
      </p:pic>
      <p:pic>
        <p:nvPicPr>
          <p:cNvPr id="372" name="Google Shape;372;p29"/>
          <p:cNvPicPr preferRelativeResize="0"/>
          <p:nvPr/>
        </p:nvPicPr>
        <p:blipFill>
          <a:blip r:embed="rId5"/>
          <a:stretch>
            <a:fillRect/>
          </a:stretch>
        </p:blipFill>
        <p:spPr>
          <a:xfrm>
            <a:off x="9961850" y="4076193"/>
            <a:ext cx="2029350" cy="2129357"/>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376" name="Shape 376"/>
        <p:cNvGrpSpPr/>
        <p:nvPr/>
      </p:nvGrpSpPr>
      <p:grpSpPr>
        <a:xfrm>
          <a:off x="0" y="0"/>
          <a:ext cx="0" cy="0"/>
          <a:chOff x="0" y="0"/>
          <a:chExt cx="0" cy="0"/>
        </a:xfrm>
      </p:grpSpPr>
      <p:sp>
        <p:nvSpPr>
          <p:cNvPr id="377" name="Google Shape;377;p30"/>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78" name="Google Shape;378;p30"/>
          <p:cNvSpPr txBox="1"/>
          <p:nvPr/>
        </p:nvSpPr>
        <p:spPr>
          <a:xfrm>
            <a:off x="7856953" y="2494039"/>
            <a:ext cx="1283970" cy="29972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800" b="1">
                <a:solidFill>
                  <a:schemeClr val="dk1"/>
                </a:solidFill>
                <a:latin typeface="Century Gothic" panose="020B0502020202020204"/>
                <a:ea typeface="Century Gothic" panose="020B0502020202020204"/>
                <a:cs typeface="Century Gothic" panose="020B0502020202020204"/>
                <a:sym typeface="Century Gothic" panose="020B0502020202020204"/>
              </a:rPr>
              <a:t>Asesorarlos</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379" name="Google Shape;379;p30"/>
          <p:cNvSpPr txBox="1"/>
          <p:nvPr/>
        </p:nvSpPr>
        <p:spPr>
          <a:xfrm>
            <a:off x="9312513" y="2494039"/>
            <a:ext cx="2150745" cy="29972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permanentemente</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380" name="Google Shape;380;p30"/>
          <p:cNvSpPr txBox="1"/>
          <p:nvPr/>
        </p:nvSpPr>
        <p:spPr>
          <a:xfrm>
            <a:off x="1776529" y="2595376"/>
            <a:ext cx="3667125" cy="1123315"/>
          </a:xfrm>
          <a:prstGeom prst="rect">
            <a:avLst/>
          </a:prstGeom>
          <a:noFill/>
          <a:ln>
            <a:noFill/>
          </a:ln>
        </p:spPr>
        <p:txBody>
          <a:bodyPr spcFirstLastPara="1" wrap="square" lIns="0" tIns="12050" rIns="0" bIns="0" anchor="t" anchorCtr="0">
            <a:spAutoFit/>
          </a:bodyPr>
          <a:lstStyle/>
          <a:p>
            <a:pPr marL="12700" marR="5080" lvl="0" indent="0" algn="just" rtl="0">
              <a:lnSpc>
                <a:spcPct val="100000"/>
              </a:lnSpc>
              <a:spcBef>
                <a:spcPts val="0"/>
              </a:spcBef>
              <a:spcAft>
                <a:spcPts val="0"/>
              </a:spcAft>
              <a:buNone/>
            </a:pPr>
            <a:r>
              <a:rPr lang="en-US" sz="1800" b="1">
                <a:solidFill>
                  <a:schemeClr val="dk1"/>
                </a:solidFill>
                <a:latin typeface="Century Gothic" panose="020B0502020202020204"/>
                <a:ea typeface="Century Gothic" panose="020B0502020202020204"/>
                <a:cs typeface="Century Gothic" panose="020B0502020202020204"/>
                <a:sym typeface="Century Gothic" panose="020B0502020202020204"/>
              </a:rPr>
              <a:t>Tener pasión por nuestra gente  </a:t>
            </a: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Diariamente trabajamos para  conquistarlos, para tener un  mismo sentir</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381" name="Google Shape;381;p30"/>
          <p:cNvSpPr txBox="1"/>
          <p:nvPr/>
        </p:nvSpPr>
        <p:spPr>
          <a:xfrm>
            <a:off x="1797979" y="4384145"/>
            <a:ext cx="3471545" cy="852169"/>
          </a:xfrm>
          <a:prstGeom prst="rect">
            <a:avLst/>
          </a:prstGeom>
          <a:noFill/>
          <a:ln>
            <a:noFill/>
          </a:ln>
        </p:spPr>
        <p:txBody>
          <a:bodyPr spcFirstLastPara="1" wrap="square" lIns="0" tIns="10775" rIns="0" bIns="0" anchor="t" anchorCtr="0">
            <a:spAutoFit/>
          </a:bodyPr>
          <a:lstStyle/>
          <a:p>
            <a:pPr marL="12700" marR="5080" lvl="0" indent="0" algn="l" rtl="0">
              <a:lnSpc>
                <a:spcPct val="101000"/>
              </a:lnSpc>
              <a:spcBef>
                <a:spcPts val="0"/>
              </a:spcBef>
              <a:spcAft>
                <a:spcPts val="0"/>
              </a:spcAft>
              <a:buNone/>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Buscamos crear una </a:t>
            </a:r>
            <a:r>
              <a:rPr lang="en-US" sz="1800" b="1">
                <a:solidFill>
                  <a:schemeClr val="dk1"/>
                </a:solidFill>
                <a:latin typeface="Century Gothic" panose="020B0502020202020204"/>
                <a:ea typeface="Century Gothic" panose="020B0502020202020204"/>
                <a:cs typeface="Century Gothic" panose="020B0502020202020204"/>
                <a:sym typeface="Century Gothic" panose="020B0502020202020204"/>
              </a:rPr>
              <a:t>atmósfera  de trabajo </a:t>
            </a: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de alma y corazón  en todo lo que hacemos.</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382" name="Google Shape;382;p30"/>
          <p:cNvSpPr txBox="1"/>
          <p:nvPr/>
        </p:nvSpPr>
        <p:spPr>
          <a:xfrm>
            <a:off x="7856953" y="2765184"/>
            <a:ext cx="3667760" cy="2413635"/>
          </a:xfrm>
          <a:prstGeom prst="rect">
            <a:avLst/>
          </a:prstGeom>
          <a:noFill/>
          <a:ln>
            <a:noFill/>
          </a:ln>
        </p:spPr>
        <p:txBody>
          <a:bodyPr spcFirstLastPara="1" wrap="square" lIns="0" tIns="10775" rIns="0" bIns="0" anchor="t" anchorCtr="0">
            <a:spAutoFit/>
          </a:bodyPr>
          <a:lstStyle/>
          <a:p>
            <a:pPr marL="12700" marR="5080" lvl="0" indent="0" algn="just" rtl="0">
              <a:lnSpc>
                <a:spcPct val="101000"/>
              </a:lnSpc>
              <a:spcBef>
                <a:spcPts val="0"/>
              </a:spcBef>
              <a:spcAft>
                <a:spcPts val="0"/>
              </a:spcAft>
              <a:buNone/>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para que cada vez sean  mejores en su trabajo y en su  vida personal.</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marR="0" lvl="0" indent="0" algn="l" rtl="0">
              <a:lnSpc>
                <a:spcPct val="100000"/>
              </a:lnSpc>
              <a:spcBef>
                <a:spcPts val="35"/>
              </a:spcBef>
              <a:spcAft>
                <a:spcPts val="0"/>
              </a:spcAft>
              <a:buNone/>
            </a:pPr>
            <a:endParaRPr sz="29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52705" marR="281305" lvl="0" indent="0" algn="l" rtl="0">
              <a:lnSpc>
                <a:spcPct val="101000"/>
              </a:lnSpc>
              <a:spcBef>
                <a:spcPts val="0"/>
              </a:spcBef>
              <a:spcAft>
                <a:spcPts val="0"/>
              </a:spcAft>
              <a:buNone/>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Tener </a:t>
            </a:r>
            <a:r>
              <a:rPr lang="en-US" sz="1800" b="1">
                <a:solidFill>
                  <a:schemeClr val="dk1"/>
                </a:solidFill>
                <a:latin typeface="Century Gothic" panose="020B0502020202020204"/>
                <a:ea typeface="Century Gothic" panose="020B0502020202020204"/>
                <a:cs typeface="Century Gothic" panose="020B0502020202020204"/>
                <a:sym typeface="Century Gothic" panose="020B0502020202020204"/>
              </a:rPr>
              <a:t>unidad de concepto </a:t>
            </a: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en  nuestras responsabilidades de  cara al cliente interno y  externo</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grpSp>
        <p:nvGrpSpPr>
          <p:cNvPr id="383" name="Google Shape;383;p30"/>
          <p:cNvGrpSpPr/>
          <p:nvPr/>
        </p:nvGrpSpPr>
        <p:grpSpPr>
          <a:xfrm>
            <a:off x="233361" y="404664"/>
            <a:ext cx="9463482" cy="4925249"/>
            <a:chOff x="233361" y="404664"/>
            <a:chExt cx="9463482" cy="4925249"/>
          </a:xfrm>
        </p:grpSpPr>
        <p:sp>
          <p:nvSpPr>
            <p:cNvPr id="384" name="Google Shape;384;p30"/>
            <p:cNvSpPr/>
            <p:nvPr/>
          </p:nvSpPr>
          <p:spPr>
            <a:xfrm>
              <a:off x="233361" y="2662444"/>
              <a:ext cx="1209672" cy="1028697"/>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85" name="Google Shape;385;p30"/>
            <p:cNvSpPr/>
            <p:nvPr/>
          </p:nvSpPr>
          <p:spPr>
            <a:xfrm>
              <a:off x="6420987" y="2635369"/>
              <a:ext cx="990597" cy="1009647"/>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86" name="Google Shape;386;p30"/>
            <p:cNvSpPr/>
            <p:nvPr/>
          </p:nvSpPr>
          <p:spPr>
            <a:xfrm>
              <a:off x="413876" y="4320266"/>
              <a:ext cx="1038222" cy="1009647"/>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87" name="Google Shape;387;p30"/>
            <p:cNvSpPr/>
            <p:nvPr/>
          </p:nvSpPr>
          <p:spPr>
            <a:xfrm>
              <a:off x="6240012" y="4221091"/>
              <a:ext cx="1352547" cy="819148"/>
            </a:xfrm>
            <a:prstGeom prst="rect">
              <a:avLst/>
            </a:prstGeom>
            <a:blipFill rotWithShape="1">
              <a:blip r:embed="rId5"/>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88" name="Google Shape;388;p30"/>
            <p:cNvSpPr/>
            <p:nvPr/>
          </p:nvSpPr>
          <p:spPr>
            <a:xfrm>
              <a:off x="3143643" y="404664"/>
              <a:ext cx="6553200" cy="913130"/>
            </a:xfrm>
            <a:custGeom>
              <a:avLst/>
              <a:gdLst/>
              <a:ahLst/>
              <a:cxnLst/>
              <a:rect l="l" t="t" r="r" b="b"/>
              <a:pathLst>
                <a:path w="6553200" h="913130" extrusionOk="0">
                  <a:moveTo>
                    <a:pt x="6400612" y="912708"/>
                  </a:moveTo>
                  <a:lnTo>
                    <a:pt x="0" y="912708"/>
                  </a:lnTo>
                  <a:lnTo>
                    <a:pt x="24" y="152119"/>
                  </a:lnTo>
                  <a:lnTo>
                    <a:pt x="7779" y="104037"/>
                  </a:lnTo>
                  <a:lnTo>
                    <a:pt x="29373" y="62279"/>
                  </a:lnTo>
                  <a:lnTo>
                    <a:pt x="62303" y="29349"/>
                  </a:lnTo>
                  <a:lnTo>
                    <a:pt x="104063" y="7755"/>
                  </a:lnTo>
                  <a:lnTo>
                    <a:pt x="152149" y="0"/>
                  </a:lnTo>
                  <a:lnTo>
                    <a:pt x="6552761" y="0"/>
                  </a:lnTo>
                  <a:lnTo>
                    <a:pt x="6552736" y="760588"/>
                  </a:lnTo>
                  <a:lnTo>
                    <a:pt x="6544982" y="808670"/>
                  </a:lnTo>
                  <a:lnTo>
                    <a:pt x="6523388" y="850429"/>
                  </a:lnTo>
                  <a:lnTo>
                    <a:pt x="6490458" y="883358"/>
                  </a:lnTo>
                  <a:lnTo>
                    <a:pt x="6448698" y="904953"/>
                  </a:lnTo>
                  <a:lnTo>
                    <a:pt x="6400612" y="91270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389" name="Google Shape;389;p30"/>
          <p:cNvSpPr txBox="1"/>
          <p:nvPr>
            <p:ph type="title"/>
          </p:nvPr>
        </p:nvSpPr>
        <p:spPr>
          <a:xfrm>
            <a:off x="5232906" y="593222"/>
            <a:ext cx="2461895" cy="51308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sz="3200">
                <a:solidFill>
                  <a:srgbClr val="FFFFFF"/>
                </a:solidFill>
                <a:latin typeface="Century Gothic" panose="020B0502020202020204"/>
                <a:ea typeface="Century Gothic" panose="020B0502020202020204"/>
                <a:cs typeface="Century Gothic" panose="020B0502020202020204"/>
                <a:sym typeface="Century Gothic" panose="020B0502020202020204"/>
              </a:rPr>
              <a:t>VAMOS A …</a:t>
            </a:r>
            <a:endParaRPr sz="3200">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77" name="Shape 77"/>
        <p:cNvGrpSpPr/>
        <p:nvPr/>
      </p:nvGrpSpPr>
      <p:grpSpPr>
        <a:xfrm>
          <a:off x="0" y="0"/>
          <a:ext cx="0" cy="0"/>
          <a:chOff x="0" y="0"/>
          <a:chExt cx="0" cy="0"/>
        </a:xfrm>
      </p:grpSpPr>
      <p:grpSp>
        <p:nvGrpSpPr>
          <p:cNvPr id="78" name="Google Shape;78;p3"/>
          <p:cNvGrpSpPr/>
          <p:nvPr/>
        </p:nvGrpSpPr>
        <p:grpSpPr>
          <a:xfrm>
            <a:off x="0" y="0"/>
            <a:ext cx="12191975" cy="6857986"/>
            <a:chOff x="0" y="0"/>
            <a:chExt cx="12191975" cy="6857986"/>
          </a:xfrm>
        </p:grpSpPr>
        <p:sp>
          <p:nvSpPr>
            <p:cNvPr id="79" name="Google Shape;79;p3"/>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80" name="Google Shape;80;p3"/>
            <p:cNvSpPr/>
            <p:nvPr/>
          </p:nvSpPr>
          <p:spPr>
            <a:xfrm>
              <a:off x="2423552" y="2852919"/>
              <a:ext cx="7489190" cy="913130"/>
            </a:xfrm>
            <a:custGeom>
              <a:avLst/>
              <a:gdLst/>
              <a:ahLst/>
              <a:cxnLst/>
              <a:rect l="l" t="t" r="r" b="b"/>
              <a:pathLst>
                <a:path w="7489190" h="913129" extrusionOk="0">
                  <a:moveTo>
                    <a:pt x="7336727" y="912723"/>
                  </a:moveTo>
                  <a:lnTo>
                    <a:pt x="0" y="912723"/>
                  </a:lnTo>
                  <a:lnTo>
                    <a:pt x="34" y="152124"/>
                  </a:lnTo>
                  <a:lnTo>
                    <a:pt x="7790" y="104047"/>
                  </a:lnTo>
                  <a:lnTo>
                    <a:pt x="29386" y="62288"/>
                  </a:lnTo>
                  <a:lnTo>
                    <a:pt x="62317" y="29355"/>
                  </a:lnTo>
                  <a:lnTo>
                    <a:pt x="104079" y="7756"/>
                  </a:lnTo>
                  <a:lnTo>
                    <a:pt x="152167" y="0"/>
                  </a:lnTo>
                  <a:lnTo>
                    <a:pt x="7488877" y="0"/>
                  </a:lnTo>
                  <a:lnTo>
                    <a:pt x="7488852" y="760598"/>
                  </a:lnTo>
                  <a:lnTo>
                    <a:pt x="7481098" y="808684"/>
                  </a:lnTo>
                  <a:lnTo>
                    <a:pt x="7459503" y="850445"/>
                  </a:lnTo>
                  <a:lnTo>
                    <a:pt x="7426574" y="883374"/>
                  </a:lnTo>
                  <a:lnTo>
                    <a:pt x="7384814" y="904968"/>
                  </a:lnTo>
                  <a:lnTo>
                    <a:pt x="7336727" y="912723"/>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81" name="Google Shape;81;p3"/>
          <p:cNvSpPr txBox="1"/>
          <p:nvPr>
            <p:ph type="title"/>
          </p:nvPr>
        </p:nvSpPr>
        <p:spPr>
          <a:xfrm>
            <a:off x="3504722" y="3058864"/>
            <a:ext cx="5241925" cy="42164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sz="2600">
                <a:solidFill>
                  <a:srgbClr val="FFFFFF"/>
                </a:solidFill>
                <a:latin typeface="Century Gothic" panose="020B0502020202020204"/>
                <a:ea typeface="Century Gothic" panose="020B0502020202020204"/>
                <a:cs typeface="Century Gothic" panose="020B0502020202020204"/>
                <a:sym typeface="Century Gothic" panose="020B0502020202020204"/>
              </a:rPr>
              <a:t>2. DESCRIPCIÓN DE LAS MEDIDAS</a:t>
            </a:r>
            <a:endParaRPr sz="2600">
              <a:latin typeface="Century Gothic" panose="020B0502020202020204"/>
              <a:ea typeface="Century Gothic" panose="020B0502020202020204"/>
              <a:cs typeface="Century Gothic" panose="020B0502020202020204"/>
              <a:sym typeface="Century Gothic" panose="020B0502020202020204"/>
            </a:endParaRPr>
          </a:p>
        </p:txBody>
      </p:sp>
      <p:sp>
        <p:nvSpPr>
          <p:cNvPr id="82" name="Google Shape;82;p3"/>
          <p:cNvSpPr/>
          <p:nvPr/>
        </p:nvSpPr>
        <p:spPr>
          <a:xfrm>
            <a:off x="3330643" y="4365096"/>
            <a:ext cx="5573663" cy="427119"/>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393" name="Shape 393"/>
        <p:cNvGrpSpPr/>
        <p:nvPr/>
      </p:nvGrpSpPr>
      <p:grpSpPr>
        <a:xfrm>
          <a:off x="0" y="0"/>
          <a:ext cx="0" cy="0"/>
          <a:chOff x="0" y="0"/>
          <a:chExt cx="0" cy="0"/>
        </a:xfrm>
      </p:grpSpPr>
      <p:sp>
        <p:nvSpPr>
          <p:cNvPr id="394" name="Google Shape;394;p31"/>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95" name="Google Shape;395;p31"/>
          <p:cNvSpPr txBox="1"/>
          <p:nvPr/>
        </p:nvSpPr>
        <p:spPr>
          <a:xfrm>
            <a:off x="1325559" y="2017857"/>
            <a:ext cx="9429115" cy="570865"/>
          </a:xfrm>
          <a:prstGeom prst="rect">
            <a:avLst/>
          </a:prstGeom>
          <a:noFill/>
          <a:ln>
            <a:noFill/>
          </a:ln>
        </p:spPr>
        <p:txBody>
          <a:bodyPr spcFirstLastPara="1" wrap="square" lIns="0" tIns="24750" rIns="0" bIns="0" anchor="t" anchorCtr="0">
            <a:spAutoFit/>
          </a:bodyPr>
          <a:lstStyle/>
          <a:p>
            <a:pPr marL="12700" marR="5080" lvl="0" indent="0" algn="l" rtl="0">
              <a:lnSpc>
                <a:spcPct val="118000"/>
              </a:lnSpc>
              <a:spcBef>
                <a:spcPts val="0"/>
              </a:spcBef>
              <a:spcAft>
                <a:spcPts val="0"/>
              </a:spcAft>
              <a:buNone/>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Es un gestor de atención y soluciones en línea que garantiza una respuesta integral y  oportuna a una petición , queja o reclamo a través de canales corporativos.</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396" name="Google Shape;396;p31"/>
          <p:cNvSpPr txBox="1"/>
          <p:nvPr/>
        </p:nvSpPr>
        <p:spPr>
          <a:xfrm>
            <a:off x="1441078" y="3164150"/>
            <a:ext cx="3343275" cy="867410"/>
          </a:xfrm>
          <a:prstGeom prst="rect">
            <a:avLst/>
          </a:prstGeom>
          <a:noFill/>
          <a:ln>
            <a:noFill/>
          </a:ln>
        </p:spPr>
        <p:txBody>
          <a:bodyPr spcFirstLastPara="1" wrap="square" lIns="0" tIns="12700" rIns="0" bIns="0" anchor="t" anchorCtr="0">
            <a:spAutoFit/>
          </a:bodyPr>
          <a:lstStyle/>
          <a:p>
            <a:pPr marL="12700" marR="0" lvl="0" indent="0" algn="l" rtl="0">
              <a:lnSpc>
                <a:spcPct val="119000"/>
              </a:lnSpc>
              <a:spcBef>
                <a:spcPts val="0"/>
              </a:spcBef>
              <a:spcAft>
                <a:spcPts val="0"/>
              </a:spcAft>
              <a:buNone/>
            </a:pPr>
            <a:r>
              <a:rPr lang="en-US" sz="1400" b="1">
                <a:solidFill>
                  <a:schemeClr val="dk1"/>
                </a:solidFill>
                <a:latin typeface="Century Gothic" panose="020B0502020202020204"/>
                <a:ea typeface="Century Gothic" panose="020B0502020202020204"/>
                <a:cs typeface="Century Gothic" panose="020B0502020202020204"/>
                <a:sym typeface="Century Gothic" panose="020B0502020202020204"/>
              </a:rPr>
              <a:t>Cumplimiento:</a:t>
            </a:r>
            <a:endParaRPr sz="14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5080" lvl="0" indent="0" algn="l" rtl="0">
              <a:lnSpc>
                <a:spcPct val="118000"/>
              </a:lnSpc>
              <a:spcBef>
                <a:spcPts val="65"/>
              </a:spcBef>
              <a:spcAft>
                <a:spcPts val="0"/>
              </a:spcAft>
              <a:buNone/>
            </a:pPr>
            <a:r>
              <a:rPr lang="en-US" sz="1400">
                <a:solidFill>
                  <a:schemeClr val="dk1"/>
                </a:solidFill>
                <a:latin typeface="Century Gothic" panose="020B0502020202020204"/>
                <a:ea typeface="Century Gothic" panose="020B0502020202020204"/>
                <a:cs typeface="Century Gothic" panose="020B0502020202020204"/>
                <a:sym typeface="Century Gothic" panose="020B0502020202020204"/>
              </a:rPr>
              <a:t>La habilidad de asegurar la atención  inmediata del colaborador, emitiendo  una respuesta integral.</a:t>
            </a:r>
            <a:endParaRPr sz="14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397" name="Google Shape;397;p31"/>
          <p:cNvSpPr txBox="1"/>
          <p:nvPr/>
        </p:nvSpPr>
        <p:spPr>
          <a:xfrm>
            <a:off x="7753188" y="3158683"/>
            <a:ext cx="3862704" cy="657860"/>
          </a:xfrm>
          <a:prstGeom prst="rect">
            <a:avLst/>
          </a:prstGeom>
          <a:noFill/>
          <a:ln>
            <a:noFill/>
          </a:ln>
        </p:spPr>
        <p:txBody>
          <a:bodyPr spcFirstLastPara="1" wrap="square" lIns="0" tIns="12700" rIns="0" bIns="0" anchor="t" anchorCtr="0">
            <a:spAutoFit/>
          </a:bodyPr>
          <a:lstStyle/>
          <a:p>
            <a:pPr marL="12700" marR="0" lvl="0" indent="0" algn="l" rtl="0">
              <a:lnSpc>
                <a:spcPct val="119000"/>
              </a:lnSpc>
              <a:spcBef>
                <a:spcPts val="0"/>
              </a:spcBef>
              <a:spcAft>
                <a:spcPts val="0"/>
              </a:spcAft>
              <a:buNone/>
            </a:pPr>
            <a:r>
              <a:rPr lang="en-US" sz="1400" b="1">
                <a:solidFill>
                  <a:schemeClr val="dk1"/>
                </a:solidFill>
                <a:latin typeface="Century Gothic" panose="020B0502020202020204"/>
                <a:ea typeface="Century Gothic" panose="020B0502020202020204"/>
                <a:cs typeface="Century Gothic" panose="020B0502020202020204"/>
                <a:sym typeface="Century Gothic" panose="020B0502020202020204"/>
              </a:rPr>
              <a:t>Confianza:</a:t>
            </a:r>
            <a:endParaRPr sz="14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5080" lvl="0" indent="0" algn="l" rtl="0">
              <a:lnSpc>
                <a:spcPct val="118000"/>
              </a:lnSpc>
              <a:spcBef>
                <a:spcPts val="65"/>
              </a:spcBef>
              <a:spcAft>
                <a:spcPts val="0"/>
              </a:spcAft>
              <a:buNone/>
            </a:pPr>
            <a:r>
              <a:rPr lang="en-US" sz="1400">
                <a:solidFill>
                  <a:schemeClr val="dk1"/>
                </a:solidFill>
                <a:latin typeface="Century Gothic" panose="020B0502020202020204"/>
                <a:ea typeface="Century Gothic" panose="020B0502020202020204"/>
                <a:cs typeface="Century Gothic" panose="020B0502020202020204"/>
                <a:sym typeface="Century Gothic" panose="020B0502020202020204"/>
              </a:rPr>
              <a:t>Generar en nuestro colaborador,  credibilidad, atención y respuesta oportuna.</a:t>
            </a:r>
            <a:endParaRPr sz="14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398" name="Google Shape;398;p31"/>
          <p:cNvSpPr txBox="1"/>
          <p:nvPr/>
        </p:nvSpPr>
        <p:spPr>
          <a:xfrm>
            <a:off x="1524508" y="4787550"/>
            <a:ext cx="3134995" cy="448309"/>
          </a:xfrm>
          <a:prstGeom prst="rect">
            <a:avLst/>
          </a:prstGeom>
          <a:noFill/>
          <a:ln>
            <a:noFill/>
          </a:ln>
        </p:spPr>
        <p:txBody>
          <a:bodyPr spcFirstLastPara="1" wrap="square" lIns="0" tIns="12700" rIns="0" bIns="0" anchor="t" anchorCtr="0">
            <a:spAutoFit/>
          </a:bodyPr>
          <a:lstStyle/>
          <a:p>
            <a:pPr marL="12700" marR="0" lvl="0" indent="0" algn="l" rtl="0">
              <a:lnSpc>
                <a:spcPct val="119000"/>
              </a:lnSpc>
              <a:spcBef>
                <a:spcPts val="0"/>
              </a:spcBef>
              <a:spcAft>
                <a:spcPts val="0"/>
              </a:spcAft>
              <a:buNone/>
            </a:pPr>
            <a:r>
              <a:rPr lang="en-US" sz="1400" b="1">
                <a:solidFill>
                  <a:schemeClr val="dk1"/>
                </a:solidFill>
                <a:latin typeface="Century Gothic" panose="020B0502020202020204"/>
                <a:ea typeface="Century Gothic" panose="020B0502020202020204"/>
                <a:cs typeface="Century Gothic" panose="020B0502020202020204"/>
                <a:sym typeface="Century Gothic" panose="020B0502020202020204"/>
              </a:rPr>
              <a:t>Apoyo Efectivo:</a:t>
            </a:r>
            <a:endParaRPr sz="14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0" lvl="0" indent="0" algn="l" rtl="0">
              <a:lnSpc>
                <a:spcPct val="119000"/>
              </a:lnSpc>
              <a:spcBef>
                <a:spcPts val="0"/>
              </a:spcBef>
              <a:spcAft>
                <a:spcPts val="0"/>
              </a:spcAft>
              <a:buNone/>
            </a:pPr>
            <a:r>
              <a:rPr lang="en-US" sz="1400">
                <a:solidFill>
                  <a:schemeClr val="dk1"/>
                </a:solidFill>
                <a:latin typeface="Century Gothic" panose="020B0502020202020204"/>
                <a:ea typeface="Century Gothic" panose="020B0502020202020204"/>
                <a:cs typeface="Century Gothic" panose="020B0502020202020204"/>
                <a:sym typeface="Century Gothic" panose="020B0502020202020204"/>
              </a:rPr>
              <a:t>Respuestas efectivas justo a tiempo.</a:t>
            </a:r>
            <a:endParaRPr sz="14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399" name="Google Shape;399;p31"/>
          <p:cNvSpPr txBox="1"/>
          <p:nvPr/>
        </p:nvSpPr>
        <p:spPr>
          <a:xfrm>
            <a:off x="7825197" y="4676879"/>
            <a:ext cx="3247390" cy="657860"/>
          </a:xfrm>
          <a:prstGeom prst="rect">
            <a:avLst/>
          </a:prstGeom>
          <a:noFill/>
          <a:ln>
            <a:noFill/>
          </a:ln>
        </p:spPr>
        <p:txBody>
          <a:bodyPr spcFirstLastPara="1" wrap="square" lIns="0" tIns="12700" rIns="0" bIns="0" anchor="t" anchorCtr="0">
            <a:spAutoFit/>
          </a:bodyPr>
          <a:lstStyle/>
          <a:p>
            <a:pPr marL="12700" marR="0" lvl="0" indent="0" algn="l" rtl="0">
              <a:lnSpc>
                <a:spcPct val="119000"/>
              </a:lnSpc>
              <a:spcBef>
                <a:spcPts val="0"/>
              </a:spcBef>
              <a:spcAft>
                <a:spcPts val="0"/>
              </a:spcAft>
              <a:buNone/>
            </a:pPr>
            <a:r>
              <a:rPr lang="en-US" sz="1400" b="1">
                <a:solidFill>
                  <a:schemeClr val="dk1"/>
                </a:solidFill>
                <a:latin typeface="Century Gothic" panose="020B0502020202020204"/>
                <a:ea typeface="Century Gothic" panose="020B0502020202020204"/>
                <a:cs typeface="Century Gothic" panose="020B0502020202020204"/>
                <a:sym typeface="Century Gothic" panose="020B0502020202020204"/>
              </a:rPr>
              <a:t>Empatía:</a:t>
            </a:r>
            <a:endParaRPr sz="14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5080" lvl="0" indent="0" algn="l" rtl="0">
              <a:lnSpc>
                <a:spcPct val="118000"/>
              </a:lnSpc>
              <a:spcBef>
                <a:spcPts val="65"/>
              </a:spcBef>
              <a:spcAft>
                <a:spcPts val="0"/>
              </a:spcAft>
              <a:buNone/>
            </a:pPr>
            <a:r>
              <a:rPr lang="en-US" sz="1400">
                <a:solidFill>
                  <a:schemeClr val="dk1"/>
                </a:solidFill>
                <a:latin typeface="Century Gothic" panose="020B0502020202020204"/>
                <a:ea typeface="Century Gothic" panose="020B0502020202020204"/>
                <a:cs typeface="Century Gothic" panose="020B0502020202020204"/>
                <a:sym typeface="Century Gothic" panose="020B0502020202020204"/>
              </a:rPr>
              <a:t>Grado de atención individual para el  cliente interno..</a:t>
            </a:r>
            <a:endParaRPr sz="14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grpSp>
        <p:nvGrpSpPr>
          <p:cNvPr id="400" name="Google Shape;400;p31"/>
          <p:cNvGrpSpPr/>
          <p:nvPr/>
        </p:nvGrpSpPr>
        <p:grpSpPr>
          <a:xfrm>
            <a:off x="423861" y="404664"/>
            <a:ext cx="9272982" cy="5040549"/>
            <a:chOff x="423861" y="404664"/>
            <a:chExt cx="9272982" cy="5040549"/>
          </a:xfrm>
        </p:grpSpPr>
        <p:sp>
          <p:nvSpPr>
            <p:cNvPr id="401" name="Google Shape;401;p31"/>
            <p:cNvSpPr/>
            <p:nvPr/>
          </p:nvSpPr>
          <p:spPr>
            <a:xfrm>
              <a:off x="423861" y="3138943"/>
              <a:ext cx="828673" cy="752473"/>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402" name="Google Shape;402;p31"/>
            <p:cNvSpPr/>
            <p:nvPr/>
          </p:nvSpPr>
          <p:spPr>
            <a:xfrm>
              <a:off x="6418137" y="3193718"/>
              <a:ext cx="1057272" cy="809623"/>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403" name="Google Shape;403;p31"/>
            <p:cNvSpPr/>
            <p:nvPr/>
          </p:nvSpPr>
          <p:spPr>
            <a:xfrm>
              <a:off x="551383" y="4616540"/>
              <a:ext cx="857248" cy="828673"/>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404" name="Google Shape;404;p31"/>
            <p:cNvSpPr/>
            <p:nvPr/>
          </p:nvSpPr>
          <p:spPr>
            <a:xfrm>
              <a:off x="6513386" y="4520166"/>
              <a:ext cx="866773" cy="800098"/>
            </a:xfrm>
            <a:prstGeom prst="rect">
              <a:avLst/>
            </a:prstGeom>
            <a:blipFill rotWithShape="1">
              <a:blip r:embed="rId5"/>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405" name="Google Shape;405;p31"/>
            <p:cNvSpPr/>
            <p:nvPr/>
          </p:nvSpPr>
          <p:spPr>
            <a:xfrm>
              <a:off x="3143643" y="404664"/>
              <a:ext cx="6553200" cy="913130"/>
            </a:xfrm>
            <a:custGeom>
              <a:avLst/>
              <a:gdLst/>
              <a:ahLst/>
              <a:cxnLst/>
              <a:rect l="l" t="t" r="r" b="b"/>
              <a:pathLst>
                <a:path w="6553200" h="913130" extrusionOk="0">
                  <a:moveTo>
                    <a:pt x="6400612" y="912708"/>
                  </a:moveTo>
                  <a:lnTo>
                    <a:pt x="0" y="912708"/>
                  </a:lnTo>
                  <a:lnTo>
                    <a:pt x="24" y="152119"/>
                  </a:lnTo>
                  <a:lnTo>
                    <a:pt x="7779" y="104037"/>
                  </a:lnTo>
                  <a:lnTo>
                    <a:pt x="29373" y="62279"/>
                  </a:lnTo>
                  <a:lnTo>
                    <a:pt x="62303" y="29349"/>
                  </a:lnTo>
                  <a:lnTo>
                    <a:pt x="104063" y="7755"/>
                  </a:lnTo>
                  <a:lnTo>
                    <a:pt x="152149" y="0"/>
                  </a:lnTo>
                  <a:lnTo>
                    <a:pt x="6552761" y="0"/>
                  </a:lnTo>
                  <a:lnTo>
                    <a:pt x="6552736" y="760588"/>
                  </a:lnTo>
                  <a:lnTo>
                    <a:pt x="6544982" y="808670"/>
                  </a:lnTo>
                  <a:lnTo>
                    <a:pt x="6523388" y="850429"/>
                  </a:lnTo>
                  <a:lnTo>
                    <a:pt x="6490458" y="883358"/>
                  </a:lnTo>
                  <a:lnTo>
                    <a:pt x="6448698" y="904953"/>
                  </a:lnTo>
                  <a:lnTo>
                    <a:pt x="6400612" y="91270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406" name="Google Shape;406;p31"/>
          <p:cNvSpPr txBox="1"/>
          <p:nvPr>
            <p:ph type="title"/>
          </p:nvPr>
        </p:nvSpPr>
        <p:spPr>
          <a:xfrm>
            <a:off x="5068610" y="629098"/>
            <a:ext cx="2785110" cy="42164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sz="2600">
                <a:solidFill>
                  <a:srgbClr val="FFFFFF"/>
                </a:solidFill>
                <a:latin typeface="Century Gothic" panose="020B0502020202020204"/>
                <a:ea typeface="Century Gothic" panose="020B0502020202020204"/>
                <a:cs typeface="Century Gothic" panose="020B0502020202020204"/>
                <a:sym typeface="Century Gothic" panose="020B0502020202020204"/>
              </a:rPr>
              <a:t>¿QUE ES SERVISE?</a:t>
            </a:r>
            <a:endParaRPr sz="2600">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410" name="Shape 410"/>
        <p:cNvGrpSpPr/>
        <p:nvPr/>
      </p:nvGrpSpPr>
      <p:grpSpPr>
        <a:xfrm>
          <a:off x="0" y="0"/>
          <a:ext cx="0" cy="0"/>
          <a:chOff x="0" y="0"/>
          <a:chExt cx="0" cy="0"/>
        </a:xfrm>
      </p:grpSpPr>
      <p:sp>
        <p:nvSpPr>
          <p:cNvPr id="411" name="Google Shape;411;p32"/>
          <p:cNvSpPr/>
          <p:nvPr/>
        </p:nvSpPr>
        <p:spPr>
          <a:xfrm>
            <a:off x="0" y="635"/>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412" name="Google Shape;412;p32"/>
          <p:cNvSpPr txBox="1"/>
          <p:nvPr/>
        </p:nvSpPr>
        <p:spPr>
          <a:xfrm>
            <a:off x="1051317" y="2717855"/>
            <a:ext cx="1952625" cy="1014730"/>
          </a:xfrm>
          <a:prstGeom prst="rect">
            <a:avLst/>
          </a:prstGeom>
          <a:noFill/>
          <a:ln>
            <a:noFill/>
          </a:ln>
        </p:spPr>
        <p:txBody>
          <a:bodyPr spcFirstLastPara="1" wrap="square" lIns="0" tIns="17775" rIns="0" bIns="0" anchor="t" anchorCtr="0">
            <a:spAutoFit/>
          </a:bodyPr>
          <a:lstStyle/>
          <a:p>
            <a:pPr marL="99695" marR="0" lvl="0" indent="0" algn="l" rtl="0">
              <a:lnSpc>
                <a:spcPct val="100000"/>
              </a:lnSpc>
              <a:spcBef>
                <a:spcPts val="0"/>
              </a:spcBef>
              <a:spcAft>
                <a:spcPts val="0"/>
              </a:spcAft>
              <a:buNone/>
            </a:pPr>
            <a:r>
              <a:rPr lang="en-US" sz="3200" b="1">
                <a:solidFill>
                  <a:srgbClr val="30859B"/>
                </a:solidFill>
                <a:latin typeface="Century Gothic" panose="020B0502020202020204"/>
                <a:ea typeface="Century Gothic" panose="020B0502020202020204"/>
                <a:cs typeface="Century Gothic" panose="020B0502020202020204"/>
                <a:sym typeface="Century Gothic" panose="020B0502020202020204"/>
              </a:rPr>
              <a:t>NUESTRO</a:t>
            </a:r>
            <a:endParaRPr sz="32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0" lvl="0" indent="0" algn="l" rtl="0">
              <a:lnSpc>
                <a:spcPct val="100000"/>
              </a:lnSpc>
              <a:spcBef>
                <a:spcPts val="60"/>
              </a:spcBef>
              <a:spcAft>
                <a:spcPts val="0"/>
              </a:spcAft>
              <a:buNone/>
            </a:pPr>
            <a:r>
              <a:rPr lang="en-US" sz="3200">
                <a:solidFill>
                  <a:srgbClr val="30859B"/>
                </a:solidFill>
                <a:latin typeface="Century Gothic" panose="020B0502020202020204"/>
                <a:ea typeface="Century Gothic" panose="020B0502020202020204"/>
                <a:cs typeface="Century Gothic" panose="020B0502020202020204"/>
                <a:sym typeface="Century Gothic" panose="020B0502020202020204"/>
              </a:rPr>
              <a:t>OBJETIVO</a:t>
            </a:r>
            <a:endParaRPr sz="32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414" name="Google Shape;414;p32"/>
          <p:cNvSpPr txBox="1"/>
          <p:nvPr/>
        </p:nvSpPr>
        <p:spPr>
          <a:xfrm>
            <a:off x="3475990" y="2431733"/>
            <a:ext cx="7871460" cy="1994535"/>
          </a:xfrm>
          <a:prstGeom prst="rect">
            <a:avLst/>
          </a:prstGeom>
          <a:noFill/>
          <a:ln>
            <a:noFill/>
          </a:ln>
        </p:spPr>
        <p:txBody>
          <a:bodyPr spcFirstLastPara="1" wrap="square" lIns="0" tIns="10775" rIns="0" bIns="0" anchor="ctr" anchorCtr="0">
            <a:spAutoFit/>
          </a:bodyPr>
          <a:lstStyle/>
          <a:p>
            <a:pPr marL="12700" marR="5080" lvl="0" indent="0" algn="dist" rtl="0">
              <a:lnSpc>
                <a:spcPct val="111000"/>
              </a:lnSpc>
              <a:spcBef>
                <a:spcPts val="0"/>
              </a:spcBef>
              <a:spcAft>
                <a:spcPts val="0"/>
              </a:spcAft>
              <a:buNone/>
            </a:pP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5080" lvl="0" indent="0" algn="just" rtl="0">
              <a:lnSpc>
                <a:spcPct val="101000"/>
              </a:lnSpc>
              <a:spcBef>
                <a:spcPts val="0"/>
              </a:spcBef>
              <a:spcAft>
                <a:spcPts val="0"/>
              </a:spcAft>
              <a:buNone/>
            </a:pPr>
            <a:r>
              <a:rPr lang="es-ES" alt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Nuestra área es la encargada de Diseñar y desarrollar una estrategia de Atencion Personalizada </a:t>
            </a: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a:t>
            </a:r>
            <a:r>
              <a:rPr lang="es-ES" alt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Call Center </a:t>
            </a: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a:t>
            </a:r>
            <a:r>
              <a:rPr lang="es-ES" alt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 </a:t>
            </a: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contacto centralizado, orientado a recibir y transmitir un amplio   volumen de llamadas y canales adicionales tales como fax, e-mail,  chat, mensajes de texto; garantizando una respuesta integral.  (Identificación- Seguimiento y Solución)</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grpSp>
        <p:nvGrpSpPr>
          <p:cNvPr id="415" name="Google Shape;415;p32"/>
          <p:cNvGrpSpPr/>
          <p:nvPr/>
        </p:nvGrpSpPr>
        <p:grpSpPr>
          <a:xfrm>
            <a:off x="920888" y="404664"/>
            <a:ext cx="8775955" cy="4742499"/>
            <a:chOff x="920888" y="404664"/>
            <a:chExt cx="8775955" cy="4742499"/>
          </a:xfrm>
        </p:grpSpPr>
        <p:sp>
          <p:nvSpPr>
            <p:cNvPr id="416" name="Google Shape;416;p32"/>
            <p:cNvSpPr/>
            <p:nvPr/>
          </p:nvSpPr>
          <p:spPr>
            <a:xfrm>
              <a:off x="920888" y="3793029"/>
              <a:ext cx="2298695" cy="1354134"/>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417" name="Google Shape;417;p32"/>
            <p:cNvSpPr/>
            <p:nvPr/>
          </p:nvSpPr>
          <p:spPr>
            <a:xfrm>
              <a:off x="3143643" y="404664"/>
              <a:ext cx="6553200" cy="913130"/>
            </a:xfrm>
            <a:custGeom>
              <a:avLst/>
              <a:gdLst/>
              <a:ahLst/>
              <a:cxnLst/>
              <a:rect l="l" t="t" r="r" b="b"/>
              <a:pathLst>
                <a:path w="6553200" h="913130" extrusionOk="0">
                  <a:moveTo>
                    <a:pt x="6400612" y="912708"/>
                  </a:moveTo>
                  <a:lnTo>
                    <a:pt x="0" y="912708"/>
                  </a:lnTo>
                  <a:lnTo>
                    <a:pt x="24" y="152119"/>
                  </a:lnTo>
                  <a:lnTo>
                    <a:pt x="7779" y="104037"/>
                  </a:lnTo>
                  <a:lnTo>
                    <a:pt x="29373" y="62279"/>
                  </a:lnTo>
                  <a:lnTo>
                    <a:pt x="62303" y="29349"/>
                  </a:lnTo>
                  <a:lnTo>
                    <a:pt x="104063" y="7755"/>
                  </a:lnTo>
                  <a:lnTo>
                    <a:pt x="152149" y="0"/>
                  </a:lnTo>
                  <a:lnTo>
                    <a:pt x="6552761" y="0"/>
                  </a:lnTo>
                  <a:lnTo>
                    <a:pt x="6552736" y="760588"/>
                  </a:lnTo>
                  <a:lnTo>
                    <a:pt x="6544982" y="808670"/>
                  </a:lnTo>
                  <a:lnTo>
                    <a:pt x="6523388" y="850429"/>
                  </a:lnTo>
                  <a:lnTo>
                    <a:pt x="6490458" y="883358"/>
                  </a:lnTo>
                  <a:lnTo>
                    <a:pt x="6448698" y="904953"/>
                  </a:lnTo>
                  <a:lnTo>
                    <a:pt x="6400612" y="91270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418" name="Google Shape;418;p32"/>
          <p:cNvSpPr txBox="1"/>
          <p:nvPr>
            <p:ph type="title"/>
          </p:nvPr>
        </p:nvSpPr>
        <p:spPr>
          <a:xfrm>
            <a:off x="4152900" y="628650"/>
            <a:ext cx="5053965" cy="44323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GESTIÓN </a:t>
            </a:r>
            <a:r>
              <a:rPr lang="en-US" sz="2800">
                <a:solidFill>
                  <a:srgbClr val="FFFFFF"/>
                </a:solidFill>
                <a:latin typeface="Century Gothic" panose="020B0502020202020204"/>
                <a:ea typeface="Century Gothic" panose="020B0502020202020204"/>
                <a:cs typeface="Century Gothic" panose="020B0502020202020204"/>
                <a:sym typeface="Century Gothic" panose="020B0502020202020204"/>
              </a:rPr>
              <a:t>PQR </a:t>
            </a: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CLIENTE INTERNO</a:t>
            </a:r>
            <a:endParaRPr sz="2800">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422" name="Shape 422"/>
        <p:cNvGrpSpPr/>
        <p:nvPr/>
      </p:nvGrpSpPr>
      <p:grpSpPr>
        <a:xfrm>
          <a:off x="0" y="0"/>
          <a:ext cx="0" cy="0"/>
          <a:chOff x="0" y="0"/>
          <a:chExt cx="0" cy="0"/>
        </a:xfrm>
      </p:grpSpPr>
      <p:grpSp>
        <p:nvGrpSpPr>
          <p:cNvPr id="423" name="Google Shape;423;p33"/>
          <p:cNvGrpSpPr/>
          <p:nvPr/>
        </p:nvGrpSpPr>
        <p:grpSpPr>
          <a:xfrm>
            <a:off x="0" y="0"/>
            <a:ext cx="12191975" cy="6857986"/>
            <a:chOff x="0" y="0"/>
            <a:chExt cx="12191975" cy="6857986"/>
          </a:xfrm>
        </p:grpSpPr>
        <p:sp>
          <p:nvSpPr>
            <p:cNvPr id="424" name="Google Shape;424;p33"/>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425" name="Google Shape;425;p33"/>
            <p:cNvSpPr/>
            <p:nvPr/>
          </p:nvSpPr>
          <p:spPr>
            <a:xfrm>
              <a:off x="1864603" y="1573946"/>
              <a:ext cx="7957434" cy="5006264"/>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426" name="Google Shape;426;p33"/>
            <p:cNvSpPr/>
            <p:nvPr/>
          </p:nvSpPr>
          <p:spPr>
            <a:xfrm>
              <a:off x="2207503" y="1916828"/>
              <a:ext cx="7271626" cy="4320458"/>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427" name="Google Shape;427;p33"/>
            <p:cNvSpPr/>
            <p:nvPr/>
          </p:nvSpPr>
          <p:spPr>
            <a:xfrm>
              <a:off x="2163053" y="1872378"/>
              <a:ext cx="7360920" cy="4409440"/>
            </a:xfrm>
            <a:custGeom>
              <a:avLst/>
              <a:gdLst/>
              <a:ahLst/>
              <a:cxnLst/>
              <a:rect l="l" t="t" r="r" b="b"/>
              <a:pathLst>
                <a:path w="7360920" h="4409440" extrusionOk="0">
                  <a:moveTo>
                    <a:pt x="728966" y="0"/>
                  </a:moveTo>
                  <a:lnTo>
                    <a:pt x="7360477" y="0"/>
                  </a:lnTo>
                  <a:lnTo>
                    <a:pt x="7360477" y="3674460"/>
                  </a:lnTo>
                  <a:lnTo>
                    <a:pt x="7358927" y="3722779"/>
                  </a:lnTo>
                  <a:lnTo>
                    <a:pt x="7354339" y="3770265"/>
                  </a:lnTo>
                  <a:lnTo>
                    <a:pt x="7346811" y="3816819"/>
                  </a:lnTo>
                  <a:lnTo>
                    <a:pt x="7336438" y="3862344"/>
                  </a:lnTo>
                  <a:lnTo>
                    <a:pt x="7323316" y="3906745"/>
                  </a:lnTo>
                  <a:lnTo>
                    <a:pt x="7307542" y="3949923"/>
                  </a:lnTo>
                  <a:lnTo>
                    <a:pt x="7289211" y="3991783"/>
                  </a:lnTo>
                  <a:lnTo>
                    <a:pt x="7268420" y="4032227"/>
                  </a:lnTo>
                  <a:lnTo>
                    <a:pt x="7245264" y="4071159"/>
                  </a:lnTo>
                  <a:lnTo>
                    <a:pt x="7219839" y="4108482"/>
                  </a:lnTo>
                  <a:lnTo>
                    <a:pt x="7192242" y="4144098"/>
                  </a:lnTo>
                  <a:lnTo>
                    <a:pt x="7162569" y="4177911"/>
                  </a:lnTo>
                  <a:lnTo>
                    <a:pt x="7130916" y="4209825"/>
                  </a:lnTo>
                  <a:lnTo>
                    <a:pt x="7097378" y="4239742"/>
                  </a:lnTo>
                  <a:lnTo>
                    <a:pt x="7062052" y="4267566"/>
                  </a:lnTo>
                  <a:lnTo>
                    <a:pt x="7025034" y="4293199"/>
                  </a:lnTo>
                  <a:lnTo>
                    <a:pt x="6986420" y="4316545"/>
                  </a:lnTo>
                  <a:lnTo>
                    <a:pt x="6946306" y="4337507"/>
                  </a:lnTo>
                  <a:lnTo>
                    <a:pt x="6904789" y="4355989"/>
                  </a:lnTo>
                  <a:lnTo>
                    <a:pt x="6861963" y="4371893"/>
                  </a:lnTo>
                  <a:lnTo>
                    <a:pt x="6817925" y="4385122"/>
                  </a:lnTo>
                  <a:lnTo>
                    <a:pt x="6772772" y="4395580"/>
                  </a:lnTo>
                  <a:lnTo>
                    <a:pt x="6726599" y="4403170"/>
                  </a:lnTo>
                  <a:lnTo>
                    <a:pt x="6679503" y="4407795"/>
                  </a:lnTo>
                  <a:lnTo>
                    <a:pt x="6631579" y="4409358"/>
                  </a:lnTo>
                  <a:lnTo>
                    <a:pt x="59" y="4409358"/>
                  </a:lnTo>
                  <a:lnTo>
                    <a:pt x="59" y="734916"/>
                  </a:lnTo>
                  <a:lnTo>
                    <a:pt x="1610" y="686594"/>
                  </a:lnTo>
                  <a:lnTo>
                    <a:pt x="6197" y="639107"/>
                  </a:lnTo>
                  <a:lnTo>
                    <a:pt x="13725" y="592552"/>
                  </a:lnTo>
                  <a:lnTo>
                    <a:pt x="24098" y="547025"/>
                  </a:lnTo>
                  <a:lnTo>
                    <a:pt x="37219" y="502624"/>
                  </a:lnTo>
                  <a:lnTo>
                    <a:pt x="52993" y="459444"/>
                  </a:lnTo>
                  <a:lnTo>
                    <a:pt x="71324" y="417583"/>
                  </a:lnTo>
                  <a:lnTo>
                    <a:pt x="92115" y="377138"/>
                  </a:lnTo>
                  <a:lnTo>
                    <a:pt x="115271" y="338205"/>
                  </a:lnTo>
                  <a:lnTo>
                    <a:pt x="140695" y="300882"/>
                  </a:lnTo>
                  <a:lnTo>
                    <a:pt x="168292" y="265265"/>
                  </a:lnTo>
                  <a:lnTo>
                    <a:pt x="197965" y="231451"/>
                  </a:lnTo>
                  <a:lnTo>
                    <a:pt x="229618" y="199536"/>
                  </a:lnTo>
                  <a:lnTo>
                    <a:pt x="263156" y="169619"/>
                  </a:lnTo>
                  <a:lnTo>
                    <a:pt x="298482" y="141795"/>
                  </a:lnTo>
                  <a:lnTo>
                    <a:pt x="335500" y="116161"/>
                  </a:lnTo>
                  <a:lnTo>
                    <a:pt x="374114" y="92814"/>
                  </a:lnTo>
                  <a:lnTo>
                    <a:pt x="414229" y="71852"/>
                  </a:lnTo>
                  <a:lnTo>
                    <a:pt x="455747" y="53370"/>
                  </a:lnTo>
                  <a:lnTo>
                    <a:pt x="498574" y="37466"/>
                  </a:lnTo>
                  <a:lnTo>
                    <a:pt x="542612" y="24236"/>
                  </a:lnTo>
                  <a:lnTo>
                    <a:pt x="587767" y="13778"/>
                  </a:lnTo>
                  <a:lnTo>
                    <a:pt x="633941" y="6188"/>
                  </a:lnTo>
                  <a:lnTo>
                    <a:pt x="681039" y="1563"/>
                  </a:lnTo>
                  <a:lnTo>
                    <a:pt x="728966" y="0"/>
                  </a:lnTo>
                  <a:close/>
                </a:path>
              </a:pathLst>
            </a:custGeom>
            <a:noFill/>
            <a:ln w="888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428" name="Google Shape;428;p33"/>
            <p:cNvSpPr/>
            <p:nvPr/>
          </p:nvSpPr>
          <p:spPr>
            <a:xfrm>
              <a:off x="3143643" y="404664"/>
              <a:ext cx="6553200" cy="913130"/>
            </a:xfrm>
            <a:custGeom>
              <a:avLst/>
              <a:gdLst/>
              <a:ahLst/>
              <a:cxnLst/>
              <a:rect l="l" t="t" r="r" b="b"/>
              <a:pathLst>
                <a:path w="6553200" h="913130" extrusionOk="0">
                  <a:moveTo>
                    <a:pt x="6400612" y="912708"/>
                  </a:moveTo>
                  <a:lnTo>
                    <a:pt x="0" y="912708"/>
                  </a:lnTo>
                  <a:lnTo>
                    <a:pt x="24" y="152119"/>
                  </a:lnTo>
                  <a:lnTo>
                    <a:pt x="7779" y="104037"/>
                  </a:lnTo>
                  <a:lnTo>
                    <a:pt x="29373" y="62279"/>
                  </a:lnTo>
                  <a:lnTo>
                    <a:pt x="62303" y="29349"/>
                  </a:lnTo>
                  <a:lnTo>
                    <a:pt x="104063" y="7755"/>
                  </a:lnTo>
                  <a:lnTo>
                    <a:pt x="152149" y="0"/>
                  </a:lnTo>
                  <a:lnTo>
                    <a:pt x="6552761" y="0"/>
                  </a:lnTo>
                  <a:lnTo>
                    <a:pt x="6552736" y="760588"/>
                  </a:lnTo>
                  <a:lnTo>
                    <a:pt x="6544982" y="808670"/>
                  </a:lnTo>
                  <a:lnTo>
                    <a:pt x="6523388" y="850429"/>
                  </a:lnTo>
                  <a:lnTo>
                    <a:pt x="6490458" y="883358"/>
                  </a:lnTo>
                  <a:lnTo>
                    <a:pt x="6448698" y="904953"/>
                  </a:lnTo>
                  <a:lnTo>
                    <a:pt x="6400612" y="91270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429" name="Google Shape;429;p33"/>
          <p:cNvSpPr txBox="1"/>
          <p:nvPr>
            <p:ph type="title"/>
          </p:nvPr>
        </p:nvSpPr>
        <p:spPr>
          <a:xfrm>
            <a:off x="4182793" y="482659"/>
            <a:ext cx="4467860" cy="753110"/>
          </a:xfrm>
          <a:prstGeom prst="rect">
            <a:avLst/>
          </a:prstGeom>
          <a:noFill/>
          <a:ln>
            <a:noFill/>
          </a:ln>
        </p:spPr>
        <p:txBody>
          <a:bodyPr spcFirstLastPara="1" wrap="square" lIns="0" tIns="27925" rIns="0" bIns="0" anchor="t" anchorCtr="0">
            <a:spAutoFit/>
          </a:bodyPr>
          <a:lstStyle/>
          <a:p>
            <a:pPr marL="1002665" marR="5080" lvl="0" indent="-990600" algn="l" rtl="0">
              <a:lnSpc>
                <a:spcPct val="119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CANALES DE COMUNICACIÓN  CLIENTE INTERNO</a:t>
            </a:r>
            <a:endParaRPr 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433" name="Shape 433"/>
        <p:cNvGrpSpPr/>
        <p:nvPr/>
      </p:nvGrpSpPr>
      <p:grpSpPr>
        <a:xfrm>
          <a:off x="0" y="0"/>
          <a:ext cx="0" cy="0"/>
          <a:chOff x="0" y="0"/>
          <a:chExt cx="0" cy="0"/>
        </a:xfrm>
      </p:grpSpPr>
      <p:sp>
        <p:nvSpPr>
          <p:cNvPr id="434" name="Google Shape;434;p34"/>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435" name="Google Shape;435;p34"/>
          <p:cNvSpPr txBox="1"/>
          <p:nvPr/>
        </p:nvSpPr>
        <p:spPr>
          <a:xfrm>
            <a:off x="7321135" y="2792099"/>
            <a:ext cx="3415029" cy="1447165"/>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2800" b="1">
                <a:solidFill>
                  <a:srgbClr val="00AF50"/>
                </a:solidFill>
                <a:latin typeface="Century Gothic" panose="020B0502020202020204"/>
                <a:ea typeface="Century Gothic" panose="020B0502020202020204"/>
                <a:cs typeface="Century Gothic" panose="020B0502020202020204"/>
                <a:sym typeface="Century Gothic" panose="020B0502020202020204"/>
              </a:rPr>
              <a:t>Tipos de Contacto</a:t>
            </a:r>
            <a:endParaRPr sz="2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0" lvl="0" indent="0" algn="l" rtl="0">
              <a:lnSpc>
                <a:spcPct val="100000"/>
              </a:lnSpc>
              <a:spcBef>
                <a:spcPts val="60"/>
              </a:spcBef>
              <a:spcAft>
                <a:spcPts val="0"/>
              </a:spcAft>
              <a:buNone/>
            </a:pPr>
            <a:r>
              <a:rPr lang="en-US" sz="1600" b="1">
                <a:solidFill>
                  <a:srgbClr val="001F5F"/>
                </a:solidFill>
                <a:latin typeface="Century Gothic" panose="020B0502020202020204"/>
                <a:ea typeface="Century Gothic" panose="020B0502020202020204"/>
                <a:cs typeface="Century Gothic" panose="020B0502020202020204"/>
                <a:sym typeface="Century Gothic" panose="020B0502020202020204"/>
              </a:rPr>
              <a:t>Línea telefónica: </a:t>
            </a:r>
            <a:r>
              <a:rPr lang="en-US" sz="1600">
                <a:solidFill>
                  <a:srgbClr val="001F5F"/>
                </a:solidFill>
                <a:latin typeface="Century Gothic" panose="020B0502020202020204"/>
                <a:ea typeface="Century Gothic" panose="020B0502020202020204"/>
                <a:cs typeface="Century Gothic" panose="020B0502020202020204"/>
                <a:sym typeface="Century Gothic" panose="020B0502020202020204"/>
              </a:rPr>
              <a:t>3282912 ext. 1188</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0" lvl="0" indent="0" algn="l" rtl="0">
              <a:lnSpc>
                <a:spcPct val="100000"/>
              </a:lnSpc>
              <a:spcBef>
                <a:spcPts val="30"/>
              </a:spcBef>
              <a:spcAft>
                <a:spcPts val="0"/>
              </a:spcAft>
              <a:buNone/>
            </a:pPr>
            <a:r>
              <a:rPr lang="en-US" sz="1600" b="1">
                <a:solidFill>
                  <a:srgbClr val="001F5F"/>
                </a:solidFill>
                <a:latin typeface="Century Gothic" panose="020B0502020202020204"/>
                <a:ea typeface="Century Gothic" panose="020B0502020202020204"/>
                <a:cs typeface="Century Gothic" panose="020B0502020202020204"/>
                <a:sym typeface="Century Gothic" panose="020B0502020202020204"/>
              </a:rPr>
              <a:t>Celular: </a:t>
            </a:r>
            <a:r>
              <a:rPr lang="en-US" sz="1600">
                <a:solidFill>
                  <a:srgbClr val="001F5F"/>
                </a:solidFill>
                <a:latin typeface="Century Gothic" panose="020B0502020202020204"/>
                <a:ea typeface="Century Gothic" panose="020B0502020202020204"/>
                <a:cs typeface="Century Gothic" panose="020B0502020202020204"/>
                <a:sym typeface="Century Gothic" panose="020B0502020202020204"/>
              </a:rPr>
              <a:t>321-2509360</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0" lvl="0" indent="0" algn="l" rtl="0">
              <a:lnSpc>
                <a:spcPct val="100000"/>
              </a:lnSpc>
              <a:spcBef>
                <a:spcPts val="30"/>
              </a:spcBef>
              <a:spcAft>
                <a:spcPts val="0"/>
              </a:spcAft>
              <a:buNone/>
            </a:pPr>
            <a:r>
              <a:rPr lang="en-US" sz="1600" b="1">
                <a:solidFill>
                  <a:srgbClr val="001F5F"/>
                </a:solidFill>
                <a:latin typeface="Century Gothic" panose="020B0502020202020204"/>
                <a:ea typeface="Century Gothic" panose="020B0502020202020204"/>
                <a:cs typeface="Century Gothic" panose="020B0502020202020204"/>
                <a:sym typeface="Century Gothic" panose="020B0502020202020204"/>
              </a:rPr>
              <a:t>Avantel: </a:t>
            </a:r>
            <a:r>
              <a:rPr lang="en-US" sz="1600">
                <a:solidFill>
                  <a:srgbClr val="001F5F"/>
                </a:solidFill>
                <a:latin typeface="Century Gothic" panose="020B0502020202020204"/>
                <a:ea typeface="Century Gothic" panose="020B0502020202020204"/>
                <a:cs typeface="Century Gothic" panose="020B0502020202020204"/>
                <a:sym typeface="Century Gothic" panose="020B0502020202020204"/>
              </a:rPr>
              <a:t>ID 1292</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0" lvl="0" indent="0" algn="l" rtl="0">
              <a:lnSpc>
                <a:spcPct val="100000"/>
              </a:lnSpc>
              <a:spcBef>
                <a:spcPts val="30"/>
              </a:spcBef>
              <a:spcAft>
                <a:spcPts val="0"/>
              </a:spcAft>
              <a:buNone/>
            </a:pPr>
            <a:r>
              <a:rPr lang="en-US" sz="1600" b="1">
                <a:solidFill>
                  <a:srgbClr val="001F5F"/>
                </a:solidFill>
                <a:latin typeface="Century Gothic" panose="020B0502020202020204"/>
                <a:ea typeface="Century Gothic" panose="020B0502020202020204"/>
                <a:cs typeface="Century Gothic" panose="020B0502020202020204"/>
                <a:sym typeface="Century Gothic" panose="020B0502020202020204"/>
              </a:rPr>
              <a:t>Email: </a:t>
            </a:r>
            <a:r>
              <a:rPr lang="en-US" sz="1600" u="sng">
                <a:solidFill>
                  <a:srgbClr val="001F5F"/>
                </a:solidFill>
                <a:latin typeface="Century Gothic" panose="020B0502020202020204"/>
                <a:ea typeface="Century Gothic" panose="020B0502020202020204"/>
                <a:cs typeface="Century Gothic" panose="020B0502020202020204"/>
                <a:sym typeface="Century Gothic" panose="020B0502020202020204"/>
                <a:hlinkClick r:id="rId2"/>
              </a:rPr>
              <a:t>servise@vise.com.co</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grpSp>
        <p:nvGrpSpPr>
          <p:cNvPr id="436" name="Google Shape;436;p34"/>
          <p:cNvGrpSpPr/>
          <p:nvPr/>
        </p:nvGrpSpPr>
        <p:grpSpPr>
          <a:xfrm>
            <a:off x="1738131" y="404664"/>
            <a:ext cx="7958712" cy="4603950"/>
            <a:chOff x="1738131" y="404664"/>
            <a:chExt cx="7958712" cy="4603950"/>
          </a:xfrm>
        </p:grpSpPr>
        <p:sp>
          <p:nvSpPr>
            <p:cNvPr id="437" name="Google Shape;437;p34"/>
            <p:cNvSpPr/>
            <p:nvPr/>
          </p:nvSpPr>
          <p:spPr>
            <a:xfrm>
              <a:off x="1738131" y="3149493"/>
              <a:ext cx="2298685" cy="1354122"/>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438" name="Google Shape;438;p34"/>
            <p:cNvSpPr/>
            <p:nvPr/>
          </p:nvSpPr>
          <p:spPr>
            <a:xfrm>
              <a:off x="4024866" y="2293995"/>
              <a:ext cx="3150843" cy="2714619"/>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439" name="Google Shape;439;p34"/>
            <p:cNvSpPr/>
            <p:nvPr/>
          </p:nvSpPr>
          <p:spPr>
            <a:xfrm>
              <a:off x="4367766" y="2636894"/>
              <a:ext cx="2465049" cy="2028820"/>
            </a:xfrm>
            <a:prstGeom prst="rect">
              <a:avLst/>
            </a:prstGeom>
            <a:blipFill rotWithShape="1">
              <a:blip r:embed="rId5"/>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440" name="Google Shape;440;p34"/>
            <p:cNvSpPr/>
            <p:nvPr/>
          </p:nvSpPr>
          <p:spPr>
            <a:xfrm>
              <a:off x="4323316" y="2592444"/>
              <a:ext cx="2553970" cy="2117725"/>
            </a:xfrm>
            <a:custGeom>
              <a:avLst/>
              <a:gdLst/>
              <a:ahLst/>
              <a:cxnLst/>
              <a:rect l="l" t="t" r="r" b="b"/>
              <a:pathLst>
                <a:path w="2553970" h="2117725" extrusionOk="0">
                  <a:moveTo>
                    <a:pt x="350374" y="0"/>
                  </a:moveTo>
                  <a:lnTo>
                    <a:pt x="2553944" y="0"/>
                  </a:lnTo>
                  <a:lnTo>
                    <a:pt x="2553944" y="1764771"/>
                  </a:lnTo>
                  <a:lnTo>
                    <a:pt x="2550746" y="1812663"/>
                  </a:lnTo>
                  <a:lnTo>
                    <a:pt x="2541430" y="1858597"/>
                  </a:lnTo>
                  <a:lnTo>
                    <a:pt x="2526413" y="1902153"/>
                  </a:lnTo>
                  <a:lnTo>
                    <a:pt x="2506113" y="1942909"/>
                  </a:lnTo>
                  <a:lnTo>
                    <a:pt x="2480947" y="1980446"/>
                  </a:lnTo>
                  <a:lnTo>
                    <a:pt x="2451332" y="2014342"/>
                  </a:lnTo>
                  <a:lnTo>
                    <a:pt x="2417686" y="2044178"/>
                  </a:lnTo>
                  <a:lnTo>
                    <a:pt x="2380426" y="2069531"/>
                  </a:lnTo>
                  <a:lnTo>
                    <a:pt x="2339970" y="2089983"/>
                  </a:lnTo>
                  <a:lnTo>
                    <a:pt x="2296734" y="2105112"/>
                  </a:lnTo>
                  <a:lnTo>
                    <a:pt x="2251137" y="2114498"/>
                  </a:lnTo>
                  <a:lnTo>
                    <a:pt x="2203595" y="2117720"/>
                  </a:lnTo>
                  <a:lnTo>
                    <a:pt x="24" y="2117720"/>
                  </a:lnTo>
                  <a:lnTo>
                    <a:pt x="24" y="352974"/>
                  </a:lnTo>
                  <a:lnTo>
                    <a:pt x="3223" y="305081"/>
                  </a:lnTo>
                  <a:lnTo>
                    <a:pt x="12539" y="259145"/>
                  </a:lnTo>
                  <a:lnTo>
                    <a:pt x="27556" y="215588"/>
                  </a:lnTo>
                  <a:lnTo>
                    <a:pt x="47856" y="174829"/>
                  </a:lnTo>
                  <a:lnTo>
                    <a:pt x="73022" y="137289"/>
                  </a:lnTo>
                  <a:lnTo>
                    <a:pt x="102637" y="103390"/>
                  </a:lnTo>
                  <a:lnTo>
                    <a:pt x="136283" y="73552"/>
                  </a:lnTo>
                  <a:lnTo>
                    <a:pt x="173543" y="48195"/>
                  </a:lnTo>
                  <a:lnTo>
                    <a:pt x="213999" y="27740"/>
                  </a:lnTo>
                  <a:lnTo>
                    <a:pt x="257235" y="12609"/>
                  </a:lnTo>
                  <a:lnTo>
                    <a:pt x="302832" y="3222"/>
                  </a:lnTo>
                  <a:lnTo>
                    <a:pt x="350374" y="0"/>
                  </a:lnTo>
                  <a:close/>
                </a:path>
              </a:pathLst>
            </a:custGeom>
            <a:noFill/>
            <a:ln w="888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441" name="Google Shape;441;p34"/>
            <p:cNvSpPr/>
            <p:nvPr/>
          </p:nvSpPr>
          <p:spPr>
            <a:xfrm>
              <a:off x="3143643" y="404664"/>
              <a:ext cx="6553200" cy="913130"/>
            </a:xfrm>
            <a:custGeom>
              <a:avLst/>
              <a:gdLst/>
              <a:ahLst/>
              <a:cxnLst/>
              <a:rect l="l" t="t" r="r" b="b"/>
              <a:pathLst>
                <a:path w="6553200" h="913130" extrusionOk="0">
                  <a:moveTo>
                    <a:pt x="6400612" y="912708"/>
                  </a:moveTo>
                  <a:lnTo>
                    <a:pt x="0" y="912708"/>
                  </a:lnTo>
                  <a:lnTo>
                    <a:pt x="24" y="152119"/>
                  </a:lnTo>
                  <a:lnTo>
                    <a:pt x="7779" y="104037"/>
                  </a:lnTo>
                  <a:lnTo>
                    <a:pt x="29373" y="62279"/>
                  </a:lnTo>
                  <a:lnTo>
                    <a:pt x="62303" y="29349"/>
                  </a:lnTo>
                  <a:lnTo>
                    <a:pt x="104063" y="7755"/>
                  </a:lnTo>
                  <a:lnTo>
                    <a:pt x="152149" y="0"/>
                  </a:lnTo>
                  <a:lnTo>
                    <a:pt x="6552761" y="0"/>
                  </a:lnTo>
                  <a:lnTo>
                    <a:pt x="6552736" y="760588"/>
                  </a:lnTo>
                  <a:lnTo>
                    <a:pt x="6544982" y="808670"/>
                  </a:lnTo>
                  <a:lnTo>
                    <a:pt x="6523388" y="850429"/>
                  </a:lnTo>
                  <a:lnTo>
                    <a:pt x="6490458" y="883358"/>
                  </a:lnTo>
                  <a:lnTo>
                    <a:pt x="6448698" y="904953"/>
                  </a:lnTo>
                  <a:lnTo>
                    <a:pt x="6400612" y="91270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442" name="Google Shape;442;p34"/>
          <p:cNvSpPr txBox="1"/>
          <p:nvPr>
            <p:ph type="title"/>
          </p:nvPr>
        </p:nvSpPr>
        <p:spPr>
          <a:xfrm>
            <a:off x="3468718" y="649710"/>
            <a:ext cx="5801995" cy="39116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ATENCIÓN A NUESTRO CLIENTE INTERNO</a:t>
            </a:r>
            <a:endParaRPr 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446" name="Shape 446"/>
        <p:cNvGrpSpPr/>
        <p:nvPr/>
      </p:nvGrpSpPr>
      <p:grpSpPr>
        <a:xfrm>
          <a:off x="0" y="0"/>
          <a:ext cx="0" cy="0"/>
          <a:chOff x="0" y="0"/>
          <a:chExt cx="0" cy="0"/>
        </a:xfrm>
      </p:grpSpPr>
      <p:grpSp>
        <p:nvGrpSpPr>
          <p:cNvPr id="447" name="Google Shape;447;p35"/>
          <p:cNvGrpSpPr/>
          <p:nvPr/>
        </p:nvGrpSpPr>
        <p:grpSpPr>
          <a:xfrm>
            <a:off x="0" y="105410"/>
            <a:ext cx="12192000" cy="6858396"/>
            <a:chOff x="0" y="0"/>
            <a:chExt cx="12192000" cy="6858396"/>
          </a:xfrm>
        </p:grpSpPr>
        <p:sp>
          <p:nvSpPr>
            <p:cNvPr id="448" name="Google Shape;448;p35"/>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449" name="Google Shape;449;p35"/>
            <p:cNvSpPr/>
            <p:nvPr/>
          </p:nvSpPr>
          <p:spPr>
            <a:xfrm>
              <a:off x="0" y="6727586"/>
              <a:ext cx="12192000" cy="130810"/>
            </a:xfrm>
            <a:custGeom>
              <a:avLst/>
              <a:gdLst/>
              <a:ahLst/>
              <a:cxnLst/>
              <a:rect l="l" t="t" r="r" b="b"/>
              <a:pathLst>
                <a:path w="12192000" h="130809" extrusionOk="0">
                  <a:moveTo>
                    <a:pt x="12191975" y="130499"/>
                  </a:moveTo>
                  <a:lnTo>
                    <a:pt x="0" y="130499"/>
                  </a:lnTo>
                  <a:lnTo>
                    <a:pt x="0" y="0"/>
                  </a:lnTo>
                  <a:lnTo>
                    <a:pt x="12191975" y="0"/>
                  </a:lnTo>
                  <a:lnTo>
                    <a:pt x="12191975" y="130499"/>
                  </a:lnTo>
                  <a:close/>
                </a:path>
              </a:pathLst>
            </a:custGeom>
            <a:solidFill>
              <a:srgbClr val="CCA677"/>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452" name="Google Shape;452;p35"/>
          <p:cNvSpPr txBox="1"/>
          <p:nvPr/>
        </p:nvSpPr>
        <p:spPr>
          <a:xfrm>
            <a:off x="424180" y="2052320"/>
            <a:ext cx="10823575" cy="4529455"/>
          </a:xfrm>
          <a:prstGeom prst="rect">
            <a:avLst/>
          </a:prstGeom>
          <a:noFill/>
          <a:ln>
            <a:noFill/>
          </a:ln>
        </p:spPr>
        <p:txBody>
          <a:bodyPr spcFirstLastPara="1" wrap="square" lIns="0" tIns="25400" rIns="0" bIns="0" anchor="t" anchorCtr="0">
            <a:spAutoFit/>
          </a:bodyPr>
          <a:lstStyle/>
          <a:p>
            <a:pPr marL="12700" marR="5080" lvl="0" indent="0" algn="l" rtl="0">
              <a:lnSpc>
                <a:spcPct val="118000"/>
              </a:lnSpc>
              <a:spcBef>
                <a:spcPts val="0"/>
              </a:spcBef>
              <a:spcAft>
                <a:spcPts val="0"/>
              </a:spcAft>
              <a:buNone/>
            </a:pPr>
            <a:endParaRPr lang="es-ES" altLang="en-US" sz="1900">
              <a:solidFill>
                <a:schemeClr val="dk1"/>
              </a:solidFill>
              <a:latin typeface="Arial" panose="020B0604020202020204"/>
              <a:ea typeface="Arial" panose="020B0604020202020204"/>
              <a:cs typeface="Arial" panose="020B0604020202020204"/>
              <a:sym typeface="Arial" panose="020B0604020202020204"/>
            </a:endParaRPr>
          </a:p>
          <a:p>
            <a:pPr marL="12700" marR="5080" lvl="0" indent="0" algn="l" rtl="0">
              <a:lnSpc>
                <a:spcPct val="118000"/>
              </a:lnSpc>
              <a:spcBef>
                <a:spcPts val="0"/>
              </a:spcBef>
              <a:spcAft>
                <a:spcPts val="0"/>
              </a:spcAft>
              <a:buNone/>
            </a:pPr>
            <a:r>
              <a:rPr lang="es-ES" altLang="en-US" sz="1900">
                <a:solidFill>
                  <a:schemeClr val="dk1"/>
                </a:solidFill>
                <a:latin typeface="Arial" panose="020B0604020202020204"/>
                <a:ea typeface="Arial" panose="020B0604020202020204"/>
                <a:cs typeface="Arial" panose="020B0604020202020204"/>
                <a:sym typeface="Arial" panose="020B0604020202020204"/>
              </a:rPr>
              <a:t>Dando alcance a los compromisos establecidos con nuestros clientes </a:t>
            </a:r>
            <a:r>
              <a:rPr lang="en-US" sz="1900">
                <a:solidFill>
                  <a:schemeClr val="dk1"/>
                </a:solidFill>
                <a:latin typeface="Arial" panose="020B0604020202020204"/>
                <a:ea typeface="Arial" panose="020B0604020202020204"/>
                <a:cs typeface="Arial" panose="020B0604020202020204"/>
                <a:sym typeface="Arial" panose="020B0604020202020204"/>
              </a:rPr>
              <a:t>relacionados específicamente con los beneficios	otorgados a nuestro personal,  me permito relacionar las actividades realizadas.</a:t>
            </a:r>
            <a:endParaRPr sz="1900">
              <a:solidFill>
                <a:schemeClr val="dk1"/>
              </a:solidFill>
              <a:latin typeface="Arial" panose="020B0604020202020204"/>
              <a:ea typeface="Arial" panose="020B0604020202020204"/>
              <a:cs typeface="Arial" panose="020B0604020202020204"/>
              <a:sym typeface="Arial" panose="020B0604020202020204"/>
            </a:endParaRPr>
          </a:p>
          <a:p>
            <a:pPr marL="12700" marR="0" lvl="0" indent="0" algn="l" rtl="0">
              <a:lnSpc>
                <a:spcPct val="100000"/>
              </a:lnSpc>
              <a:spcBef>
                <a:spcPts val="735"/>
              </a:spcBef>
              <a:spcAft>
                <a:spcPts val="0"/>
              </a:spcAft>
              <a:buNone/>
            </a:pPr>
            <a:r>
              <a:rPr lang="en-US" sz="1900">
                <a:solidFill>
                  <a:schemeClr val="dk1"/>
                </a:solidFill>
                <a:latin typeface="Arial" panose="020B0604020202020204"/>
                <a:ea typeface="Arial" panose="020B0604020202020204"/>
                <a:cs typeface="Arial" panose="020B0604020202020204"/>
                <a:sym typeface="Arial" panose="020B0604020202020204"/>
              </a:rPr>
              <a:t>Se llevó a cabo varias actividades, el cual contamos con el apoyo de:</a:t>
            </a:r>
            <a:endParaRPr sz="1900">
              <a:solidFill>
                <a:schemeClr val="dk1"/>
              </a:solidFill>
              <a:latin typeface="Arial" panose="020B0604020202020204"/>
              <a:ea typeface="Arial" panose="020B0604020202020204"/>
              <a:cs typeface="Arial" panose="020B0604020202020204"/>
              <a:sym typeface="Arial" panose="020B0604020202020204"/>
            </a:endParaRPr>
          </a:p>
          <a:p>
            <a:pPr marL="0" marR="0" lvl="0" indent="0" algn="l" rtl="0">
              <a:lnSpc>
                <a:spcPct val="100000"/>
              </a:lnSpc>
              <a:spcBef>
                <a:spcPts val="0"/>
              </a:spcBef>
              <a:spcAft>
                <a:spcPts val="0"/>
              </a:spcAft>
              <a:buNone/>
            </a:pPr>
            <a:endParaRPr sz="2050">
              <a:solidFill>
                <a:schemeClr val="dk1"/>
              </a:solidFill>
              <a:latin typeface="Arial" panose="020B0604020202020204"/>
              <a:ea typeface="Arial" panose="020B0604020202020204"/>
              <a:cs typeface="Arial" panose="020B0604020202020204"/>
              <a:sym typeface="Arial" panose="020B0604020202020204"/>
            </a:endParaRPr>
          </a:p>
          <a:p>
            <a:pPr marL="355600" marR="0" lvl="0" indent="-300990" algn="l" rtl="0">
              <a:lnSpc>
                <a:spcPct val="119000"/>
              </a:lnSpc>
              <a:spcBef>
                <a:spcPts val="0"/>
              </a:spcBef>
              <a:spcAft>
                <a:spcPts val="0"/>
              </a:spcAft>
              <a:buClr>
                <a:schemeClr val="dk1"/>
              </a:buClr>
              <a:buSzPts val="1900"/>
              <a:buFont typeface="Arial" panose="020B0604020202020204"/>
              <a:buChar char="•"/>
            </a:pPr>
            <a:r>
              <a:rPr lang="en-US" sz="1900">
                <a:solidFill>
                  <a:schemeClr val="dk1"/>
                </a:solidFill>
                <a:latin typeface="Arial" panose="020B0604020202020204"/>
                <a:ea typeface="Arial" panose="020B0604020202020204"/>
                <a:cs typeface="Arial" panose="020B0604020202020204"/>
                <a:sym typeface="Arial" panose="020B0604020202020204"/>
              </a:rPr>
              <a:t>COLSUBSIDIO</a:t>
            </a:r>
            <a:endParaRPr sz="1900">
              <a:solidFill>
                <a:schemeClr val="dk1"/>
              </a:solidFill>
              <a:latin typeface="Arial" panose="020B0604020202020204"/>
              <a:ea typeface="Arial" panose="020B0604020202020204"/>
              <a:cs typeface="Arial" panose="020B0604020202020204"/>
              <a:sym typeface="Arial" panose="020B0604020202020204"/>
            </a:endParaRPr>
          </a:p>
          <a:p>
            <a:pPr marL="355600" marR="0" lvl="0" indent="-300990" algn="l" rtl="0">
              <a:lnSpc>
                <a:spcPct val="118000"/>
              </a:lnSpc>
              <a:spcBef>
                <a:spcPts val="0"/>
              </a:spcBef>
              <a:spcAft>
                <a:spcPts val="0"/>
              </a:spcAft>
              <a:buClr>
                <a:schemeClr val="dk1"/>
              </a:buClr>
              <a:buSzPts val="1900"/>
              <a:buFont typeface="Arial" panose="020B0604020202020204"/>
              <a:buChar char="•"/>
            </a:pPr>
            <a:r>
              <a:rPr lang="en-US" sz="1900">
                <a:solidFill>
                  <a:schemeClr val="dk1"/>
                </a:solidFill>
                <a:latin typeface="Arial" panose="020B0604020202020204"/>
                <a:ea typeface="Arial" panose="020B0604020202020204"/>
                <a:cs typeface="Arial" panose="020B0604020202020204"/>
                <a:sym typeface="Arial" panose="020B0604020202020204"/>
              </a:rPr>
              <a:t>COLFONDOS</a:t>
            </a:r>
            <a:endParaRPr sz="1900">
              <a:solidFill>
                <a:schemeClr val="dk1"/>
              </a:solidFill>
              <a:latin typeface="Arial" panose="020B0604020202020204"/>
              <a:ea typeface="Arial" panose="020B0604020202020204"/>
              <a:cs typeface="Arial" panose="020B0604020202020204"/>
              <a:sym typeface="Arial" panose="020B0604020202020204"/>
            </a:endParaRPr>
          </a:p>
          <a:p>
            <a:pPr marL="355600" marR="0" lvl="0" indent="-300990" algn="l" rtl="0">
              <a:lnSpc>
                <a:spcPct val="118000"/>
              </a:lnSpc>
              <a:spcBef>
                <a:spcPts val="0"/>
              </a:spcBef>
              <a:spcAft>
                <a:spcPts val="0"/>
              </a:spcAft>
              <a:buClr>
                <a:schemeClr val="dk1"/>
              </a:buClr>
              <a:buSzPts val="1900"/>
              <a:buFont typeface="Arial" panose="020B0604020202020204"/>
              <a:buChar char="•"/>
            </a:pPr>
            <a:r>
              <a:rPr lang="en-US" sz="1900">
                <a:solidFill>
                  <a:schemeClr val="dk1"/>
                </a:solidFill>
              </a:rPr>
              <a:t>DIFERENTES </a:t>
            </a:r>
            <a:r>
              <a:rPr lang="en-US" sz="1900">
                <a:solidFill>
                  <a:schemeClr val="dk1"/>
                </a:solidFill>
                <a:latin typeface="Arial" panose="020B0604020202020204"/>
                <a:ea typeface="Arial" panose="020B0604020202020204"/>
                <a:cs typeface="Arial" panose="020B0604020202020204"/>
                <a:sym typeface="Arial" panose="020B0604020202020204"/>
              </a:rPr>
              <a:t> EPS (Sánitas, Nueva EPS, Famisnar, entre otras).</a:t>
            </a:r>
            <a:endParaRPr sz="1900">
              <a:solidFill>
                <a:schemeClr val="dk1"/>
              </a:solidFill>
              <a:latin typeface="Arial" panose="020B0604020202020204"/>
              <a:ea typeface="Arial" panose="020B0604020202020204"/>
              <a:cs typeface="Arial" panose="020B0604020202020204"/>
              <a:sym typeface="Arial" panose="020B0604020202020204"/>
            </a:endParaRPr>
          </a:p>
          <a:p>
            <a:pPr marL="355600" marR="0" lvl="0" indent="-300990" algn="l" rtl="0">
              <a:lnSpc>
                <a:spcPct val="118000"/>
              </a:lnSpc>
              <a:spcBef>
                <a:spcPts val="0"/>
              </a:spcBef>
              <a:spcAft>
                <a:spcPts val="0"/>
              </a:spcAft>
              <a:buClr>
                <a:schemeClr val="dk1"/>
              </a:buClr>
              <a:buSzPts val="1900"/>
              <a:buFont typeface="Arial" panose="020B0604020202020204"/>
              <a:buChar char="•"/>
            </a:pPr>
            <a:r>
              <a:rPr lang="en-US" sz="1900">
                <a:solidFill>
                  <a:schemeClr val="dk1"/>
                </a:solidFill>
                <a:latin typeface="Arial" panose="020B0604020202020204"/>
                <a:ea typeface="Arial" panose="020B0604020202020204"/>
                <a:cs typeface="Arial" panose="020B0604020202020204"/>
                <a:sym typeface="Arial" panose="020B0604020202020204"/>
              </a:rPr>
              <a:t>SALUD OCUPACIONAL (Vise Ltda).</a:t>
            </a:r>
            <a:endParaRPr sz="1900">
              <a:solidFill>
                <a:schemeClr val="dk1"/>
              </a:solidFill>
              <a:latin typeface="Arial" panose="020B0604020202020204"/>
              <a:ea typeface="Arial" panose="020B0604020202020204"/>
              <a:cs typeface="Arial" panose="020B0604020202020204"/>
              <a:sym typeface="Arial" panose="020B0604020202020204"/>
            </a:endParaRPr>
          </a:p>
          <a:p>
            <a:pPr marL="355600" marR="0" lvl="0" indent="-300990" algn="l" rtl="0">
              <a:lnSpc>
                <a:spcPct val="118000"/>
              </a:lnSpc>
              <a:spcBef>
                <a:spcPts val="0"/>
              </a:spcBef>
              <a:spcAft>
                <a:spcPts val="0"/>
              </a:spcAft>
              <a:buClr>
                <a:schemeClr val="dk1"/>
              </a:buClr>
              <a:buSzPts val="1900"/>
              <a:buFont typeface="Arial" panose="020B0604020202020204"/>
              <a:buChar char="•"/>
            </a:pPr>
            <a:r>
              <a:rPr lang="en-US" sz="1900">
                <a:solidFill>
                  <a:schemeClr val="dk1"/>
                </a:solidFill>
                <a:latin typeface="Arial" panose="020B0604020202020204"/>
                <a:ea typeface="Arial" panose="020B0604020202020204"/>
                <a:cs typeface="Arial" panose="020B0604020202020204"/>
                <a:sym typeface="Arial" panose="020B0604020202020204"/>
              </a:rPr>
              <a:t>BIENESTAR (Vise Ltda).</a:t>
            </a:r>
            <a:endParaRPr sz="1900">
              <a:solidFill>
                <a:schemeClr val="dk1"/>
              </a:solidFill>
              <a:latin typeface="Arial" panose="020B0604020202020204"/>
              <a:ea typeface="Arial" panose="020B0604020202020204"/>
              <a:cs typeface="Arial" panose="020B0604020202020204"/>
              <a:sym typeface="Arial" panose="020B0604020202020204"/>
            </a:endParaRPr>
          </a:p>
          <a:p>
            <a:pPr marL="355600" marR="0" lvl="0" indent="-300990" algn="l" rtl="0">
              <a:lnSpc>
                <a:spcPct val="119000"/>
              </a:lnSpc>
              <a:spcBef>
                <a:spcPts val="0"/>
              </a:spcBef>
              <a:spcAft>
                <a:spcPts val="0"/>
              </a:spcAft>
              <a:buClr>
                <a:schemeClr val="dk1"/>
              </a:buClr>
              <a:buSzPts val="1900"/>
              <a:buFont typeface="Arial" panose="020B0604020202020204"/>
              <a:buChar char="•"/>
            </a:pPr>
            <a:r>
              <a:rPr lang="en-US" sz="1900">
                <a:solidFill>
                  <a:schemeClr val="dk1"/>
                </a:solidFill>
                <a:latin typeface="Arial" panose="020B0604020202020204"/>
                <a:ea typeface="Arial" panose="020B0604020202020204"/>
                <a:cs typeface="Arial" panose="020B0604020202020204"/>
                <a:sym typeface="Arial" panose="020B0604020202020204"/>
              </a:rPr>
              <a:t>ALMACEN (entrega dotación)</a:t>
            </a:r>
            <a:endParaRPr sz="1900">
              <a:solidFill>
                <a:schemeClr val="dk1"/>
              </a:solidFill>
              <a:latin typeface="Arial" panose="020B0604020202020204"/>
              <a:ea typeface="Arial" panose="020B0604020202020204"/>
              <a:cs typeface="Arial" panose="020B0604020202020204"/>
              <a:sym typeface="Arial" panose="020B0604020202020204"/>
            </a:endParaRPr>
          </a:p>
          <a:p>
            <a:pPr marL="355600" marR="0" lvl="0" indent="-300990" algn="l" rtl="0">
              <a:lnSpc>
                <a:spcPct val="119000"/>
              </a:lnSpc>
              <a:spcBef>
                <a:spcPts val="0"/>
              </a:spcBef>
              <a:spcAft>
                <a:spcPts val="0"/>
              </a:spcAft>
              <a:buClr>
                <a:schemeClr val="dk1"/>
              </a:buClr>
              <a:buSzPts val="1900"/>
              <a:buChar char="•"/>
            </a:pPr>
            <a:r>
              <a:rPr lang="en-US" sz="1900">
                <a:solidFill>
                  <a:schemeClr val="dk1"/>
                </a:solidFill>
              </a:rPr>
              <a:t>SST (Verificación y entrega de EPP)</a:t>
            </a:r>
            <a:endParaRPr sz="1900">
              <a:solidFill>
                <a:schemeClr val="dk1"/>
              </a:solidFill>
            </a:endParaRPr>
          </a:p>
        </p:txBody>
      </p:sp>
      <p:grpSp>
        <p:nvGrpSpPr>
          <p:cNvPr id="453" name="Google Shape;453;p35"/>
          <p:cNvGrpSpPr/>
          <p:nvPr/>
        </p:nvGrpSpPr>
        <p:grpSpPr>
          <a:xfrm>
            <a:off x="3104343" y="438964"/>
            <a:ext cx="9087630" cy="2148505"/>
            <a:chOff x="3104343" y="438964"/>
            <a:chExt cx="9087630" cy="2148505"/>
          </a:xfrm>
        </p:grpSpPr>
        <p:sp>
          <p:nvSpPr>
            <p:cNvPr id="454" name="Google Shape;454;p35"/>
            <p:cNvSpPr/>
            <p:nvPr/>
          </p:nvSpPr>
          <p:spPr>
            <a:xfrm>
              <a:off x="10044430" y="1855233"/>
              <a:ext cx="2147543" cy="612796"/>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455" name="Google Shape;455;p35"/>
            <p:cNvSpPr/>
            <p:nvPr/>
          </p:nvSpPr>
          <p:spPr>
            <a:xfrm>
              <a:off x="9605905" y="1747174"/>
              <a:ext cx="790023" cy="840295"/>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456" name="Google Shape;456;p35"/>
            <p:cNvSpPr/>
            <p:nvPr/>
          </p:nvSpPr>
          <p:spPr>
            <a:xfrm>
              <a:off x="3104343" y="438964"/>
              <a:ext cx="6666986" cy="1026897"/>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457" name="Google Shape;457;p35"/>
            <p:cNvSpPr/>
            <p:nvPr/>
          </p:nvSpPr>
          <p:spPr>
            <a:xfrm>
              <a:off x="3161518" y="477064"/>
              <a:ext cx="6553200" cy="913130"/>
            </a:xfrm>
            <a:custGeom>
              <a:avLst/>
              <a:gdLst/>
              <a:ahLst/>
              <a:cxnLst/>
              <a:rect l="l" t="t" r="r" b="b"/>
              <a:pathLst>
                <a:path w="6553200" h="913130" extrusionOk="0">
                  <a:moveTo>
                    <a:pt x="6400512" y="912598"/>
                  </a:moveTo>
                  <a:lnTo>
                    <a:pt x="0" y="912598"/>
                  </a:lnTo>
                  <a:lnTo>
                    <a:pt x="24" y="152102"/>
                  </a:lnTo>
                  <a:lnTo>
                    <a:pt x="7779" y="104025"/>
                  </a:lnTo>
                  <a:lnTo>
                    <a:pt x="29372" y="62272"/>
                  </a:lnTo>
                  <a:lnTo>
                    <a:pt x="62297" y="29346"/>
                  </a:lnTo>
                  <a:lnTo>
                    <a:pt x="104050" y="7754"/>
                  </a:lnTo>
                  <a:lnTo>
                    <a:pt x="152124" y="0"/>
                  </a:lnTo>
                  <a:lnTo>
                    <a:pt x="6552636" y="4"/>
                  </a:lnTo>
                  <a:lnTo>
                    <a:pt x="6552611" y="760493"/>
                  </a:lnTo>
                  <a:lnTo>
                    <a:pt x="6544857" y="808570"/>
                  </a:lnTo>
                  <a:lnTo>
                    <a:pt x="6523264" y="850324"/>
                  </a:lnTo>
                  <a:lnTo>
                    <a:pt x="6490339" y="883250"/>
                  </a:lnTo>
                  <a:lnTo>
                    <a:pt x="6448586" y="904843"/>
                  </a:lnTo>
                  <a:lnTo>
                    <a:pt x="6400512" y="91259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458" name="Google Shape;458;p35"/>
          <p:cNvSpPr txBox="1"/>
          <p:nvPr>
            <p:ph type="title"/>
          </p:nvPr>
        </p:nvSpPr>
        <p:spPr>
          <a:xfrm>
            <a:off x="4714090" y="546521"/>
            <a:ext cx="4011929" cy="753110"/>
          </a:xfrm>
          <a:prstGeom prst="rect">
            <a:avLst/>
          </a:prstGeom>
          <a:noFill/>
          <a:ln>
            <a:noFill/>
          </a:ln>
        </p:spPr>
        <p:txBody>
          <a:bodyPr spcFirstLastPara="1" wrap="square" lIns="0" tIns="27925" rIns="0" bIns="0" anchor="t" anchorCtr="0">
            <a:spAutoFit/>
          </a:bodyPr>
          <a:lstStyle/>
          <a:p>
            <a:pPr marL="833755" marR="5080" lvl="0" indent="-821690" algn="l" rtl="0">
              <a:lnSpc>
                <a:spcPct val="119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ACTIVIDADES BIENESTAR EN  CONTRATOS</a:t>
            </a:r>
            <a:endParaRPr 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462" name="Shape 462"/>
        <p:cNvGrpSpPr/>
        <p:nvPr/>
      </p:nvGrpSpPr>
      <p:grpSpPr>
        <a:xfrm>
          <a:off x="0" y="0"/>
          <a:ext cx="0" cy="0"/>
          <a:chOff x="0" y="0"/>
          <a:chExt cx="0" cy="0"/>
        </a:xfrm>
      </p:grpSpPr>
      <p:grpSp>
        <p:nvGrpSpPr>
          <p:cNvPr id="463" name="Google Shape;463;p36"/>
          <p:cNvGrpSpPr/>
          <p:nvPr/>
        </p:nvGrpSpPr>
        <p:grpSpPr>
          <a:xfrm>
            <a:off x="0" y="0"/>
            <a:ext cx="12192000" cy="6858396"/>
            <a:chOff x="0" y="0"/>
            <a:chExt cx="12192000" cy="6858396"/>
          </a:xfrm>
        </p:grpSpPr>
        <p:sp>
          <p:nvSpPr>
            <p:cNvPr id="464" name="Google Shape;464;p36"/>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465" name="Google Shape;465;p36"/>
            <p:cNvSpPr/>
            <p:nvPr/>
          </p:nvSpPr>
          <p:spPr>
            <a:xfrm>
              <a:off x="0" y="6727586"/>
              <a:ext cx="12192000" cy="130810"/>
            </a:xfrm>
            <a:custGeom>
              <a:avLst/>
              <a:gdLst/>
              <a:ahLst/>
              <a:cxnLst/>
              <a:rect l="l" t="t" r="r" b="b"/>
              <a:pathLst>
                <a:path w="12192000" h="130809" extrusionOk="0">
                  <a:moveTo>
                    <a:pt x="12191975" y="130499"/>
                  </a:moveTo>
                  <a:lnTo>
                    <a:pt x="0" y="130499"/>
                  </a:lnTo>
                  <a:lnTo>
                    <a:pt x="0" y="0"/>
                  </a:lnTo>
                  <a:lnTo>
                    <a:pt x="12191975" y="0"/>
                  </a:lnTo>
                  <a:lnTo>
                    <a:pt x="12191975" y="130499"/>
                  </a:lnTo>
                  <a:close/>
                </a:path>
              </a:pathLst>
            </a:custGeom>
            <a:solidFill>
              <a:srgbClr val="CCA677"/>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466" name="Google Shape;466;p36"/>
            <p:cNvSpPr/>
            <p:nvPr/>
          </p:nvSpPr>
          <p:spPr>
            <a:xfrm>
              <a:off x="5140064" y="230804"/>
              <a:ext cx="3005393" cy="770998"/>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467" name="Google Shape;467;p36"/>
            <p:cNvSpPr/>
            <p:nvPr/>
          </p:nvSpPr>
          <p:spPr>
            <a:xfrm>
              <a:off x="10289604" y="1784146"/>
              <a:ext cx="1902371" cy="562258"/>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468" name="Google Shape;468;p36"/>
            <p:cNvSpPr/>
            <p:nvPr/>
          </p:nvSpPr>
          <p:spPr>
            <a:xfrm>
              <a:off x="9901130" y="1684999"/>
              <a:ext cx="699836" cy="770998"/>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graphicFrame>
        <p:nvGraphicFramePr>
          <p:cNvPr id="469" name="Google Shape;469;p36"/>
          <p:cNvGraphicFramePr/>
          <p:nvPr/>
        </p:nvGraphicFramePr>
        <p:xfrm>
          <a:off x="584411" y="1680234"/>
          <a:ext cx="9126875" cy="4523275"/>
        </p:xfrm>
        <a:graphic>
          <a:graphicData uri="http://schemas.openxmlformats.org/drawingml/2006/table">
            <a:tbl>
              <a:tblPr firstRow="1" bandRow="1">
                <a:noFill/>
                <a:tableStyleId>{EF8E436E-61A3-4985-B4C6-5263DD323944}</a:tableStyleId>
              </a:tblPr>
              <a:tblGrid>
                <a:gridCol w="3615050"/>
                <a:gridCol w="946150"/>
                <a:gridCol w="839475"/>
                <a:gridCol w="1889125"/>
                <a:gridCol w="450225"/>
                <a:gridCol w="1386850"/>
              </a:tblGrid>
              <a:tr h="1097250">
                <a:tc gridSpan="6">
                  <a:txBody>
                    <a:bodyPr/>
                    <a:lstStyle/>
                    <a:p>
                      <a:pPr marL="384175" marR="88900" lvl="0" indent="-248285" algn="just" rtl="0">
                        <a:lnSpc>
                          <a:spcPct val="100000"/>
                        </a:lnSpc>
                        <a:spcBef>
                          <a:spcPts val="0"/>
                        </a:spcBef>
                        <a:spcAft>
                          <a:spcPts val="0"/>
                        </a:spcAft>
                        <a:buSzPts val="2000"/>
                        <a:buFont typeface="Arial" panose="020B0604020202020204"/>
                        <a:buChar char="•"/>
                      </a:pPr>
                      <a:r>
                        <a:rPr lang="en-US" sz="2000" u="none" strike="noStrike" cap="none">
                          <a:latin typeface="Verdana" panose="020B0604030504040204"/>
                          <a:ea typeface="Verdana" panose="020B0604030504040204"/>
                          <a:cs typeface="Verdana" panose="020B0604030504040204"/>
                          <a:sym typeface="Verdana" panose="020B0604030504040204"/>
                        </a:rPr>
                        <a:t>Brindó asesoría para la adquisición de vivienda nueva y  documentos para diligenciar el formulario para adquirir el subsidio  de vivienda</a:t>
                      </a:r>
                      <a:endParaRPr sz="2000" u="none" strike="noStrike" cap="none">
                        <a:latin typeface="Verdana" panose="020B0604030504040204"/>
                        <a:ea typeface="Verdana" panose="020B0604030504040204"/>
                        <a:cs typeface="Verdana" panose="020B0604030504040204"/>
                        <a:sym typeface="Verdana" panose="020B0604030504040204"/>
                      </a:endParaRPr>
                    </a:p>
                  </a:txBody>
                  <a:tcPr marL="0" marR="0" marT="75575" marB="0">
                    <a:lnL w="9525" cap="flat" cmpd="sng">
                      <a:solidFill>
                        <a:srgbClr val="001F5F"/>
                      </a:solidFill>
                      <a:prstDash val="solid"/>
                      <a:round/>
                      <a:headEnd type="none" w="sm" len="sm"/>
                      <a:tailEnd type="none" w="sm" len="sm"/>
                    </a:lnL>
                    <a:lnR w="9525" cap="flat" cmpd="sng">
                      <a:solidFill>
                        <a:srgbClr val="001F5F"/>
                      </a:solidFill>
                      <a:prstDash val="solid"/>
                      <a:round/>
                      <a:headEnd type="none" w="sm" len="sm"/>
                      <a:tailEnd type="none" w="sm" len="sm"/>
                    </a:lnR>
                    <a:lnT w="9525" cap="flat" cmpd="sng">
                      <a:solidFill>
                        <a:srgbClr val="001F5F"/>
                      </a:solidFill>
                      <a:prstDash val="solid"/>
                      <a:round/>
                      <a:headEnd type="none" w="sm" len="sm"/>
                      <a:tailEnd type="none" w="sm" len="sm"/>
                    </a:lnT>
                    <a:lnB w="9525" cap="flat" cmpd="sng">
                      <a:solidFill>
                        <a:srgbClr val="001F5F"/>
                      </a:solidFill>
                      <a:prstDash val="solid"/>
                      <a:round/>
                      <a:headEnd type="none" w="sm" len="sm"/>
                      <a:tailEnd type="none" w="sm" len="sm"/>
                    </a:lnB>
                  </a:tcPr>
                </a:tc>
                <a:tc hMerge="1">
                  <a:tcPr/>
                </a:tc>
                <a:tc hMerge="1">
                  <a:tcPr/>
                </a:tc>
                <a:tc hMerge="1">
                  <a:tcPr/>
                </a:tc>
                <a:tc hMerge="1">
                  <a:tcPr/>
                </a:tc>
                <a:tc hMerge="1">
                  <a:tcPr/>
                </a:tc>
              </a:tr>
              <a:tr h="792450">
                <a:tc gridSpan="6">
                  <a:txBody>
                    <a:bodyPr/>
                    <a:lstStyle/>
                    <a:p>
                      <a:pPr marL="384175" marR="92075" lvl="0" indent="-248285" algn="l" rtl="0">
                        <a:lnSpc>
                          <a:spcPct val="100000"/>
                        </a:lnSpc>
                        <a:spcBef>
                          <a:spcPts val="0"/>
                        </a:spcBef>
                        <a:spcAft>
                          <a:spcPts val="0"/>
                        </a:spcAft>
                        <a:buSzPts val="2000"/>
                        <a:buFont typeface="Arial" panose="020B0604020202020204"/>
                        <a:buChar char="•"/>
                      </a:pPr>
                      <a:r>
                        <a:rPr lang="en-US" sz="2000" u="none" strike="noStrike" cap="none">
                          <a:latin typeface="Verdana" panose="020B0604030504040204"/>
                          <a:ea typeface="Verdana" panose="020B0604030504040204"/>
                          <a:cs typeface="Verdana" panose="020B0604030504040204"/>
                          <a:sym typeface="Verdana" panose="020B0604030504040204"/>
                        </a:rPr>
                        <a:t>Suministro de cartillas sobre los diferentes proyectos de vivienda,  tanto a	nivel Bogotá, como Dpto. de Cundinamarca.</a:t>
                      </a:r>
                      <a:endParaRPr sz="2000" u="none" strike="noStrike" cap="none">
                        <a:latin typeface="Verdana" panose="020B0604030504040204"/>
                        <a:ea typeface="Verdana" panose="020B0604030504040204"/>
                        <a:cs typeface="Verdana" panose="020B0604030504040204"/>
                        <a:sym typeface="Verdana" panose="020B0604030504040204"/>
                      </a:endParaRPr>
                    </a:p>
                  </a:txBody>
                  <a:tcPr marL="0" marR="0" marT="75575" marB="0">
                    <a:lnL w="9525" cap="flat" cmpd="sng">
                      <a:solidFill>
                        <a:srgbClr val="001F5F"/>
                      </a:solidFill>
                      <a:prstDash val="solid"/>
                      <a:round/>
                      <a:headEnd type="none" w="sm" len="sm"/>
                      <a:tailEnd type="none" w="sm" len="sm"/>
                    </a:lnL>
                    <a:lnR w="9525" cap="flat" cmpd="sng">
                      <a:solidFill>
                        <a:srgbClr val="001F5F"/>
                      </a:solidFill>
                      <a:prstDash val="solid"/>
                      <a:round/>
                      <a:headEnd type="none" w="sm" len="sm"/>
                      <a:tailEnd type="none" w="sm" len="sm"/>
                    </a:lnR>
                    <a:lnT w="9525" cap="flat" cmpd="sng">
                      <a:solidFill>
                        <a:srgbClr val="001F5F"/>
                      </a:solidFill>
                      <a:prstDash val="solid"/>
                      <a:round/>
                      <a:headEnd type="none" w="sm" len="sm"/>
                      <a:tailEnd type="none" w="sm" len="sm"/>
                    </a:lnT>
                    <a:lnB w="9525" cap="flat" cmpd="sng">
                      <a:solidFill>
                        <a:srgbClr val="001F5F"/>
                      </a:solidFill>
                      <a:prstDash val="solid"/>
                      <a:round/>
                      <a:headEnd type="none" w="sm" len="sm"/>
                      <a:tailEnd type="none" w="sm" len="sm"/>
                    </a:lnB>
                  </a:tcPr>
                </a:tc>
                <a:tc hMerge="1">
                  <a:tcPr/>
                </a:tc>
                <a:tc hMerge="1">
                  <a:tcPr/>
                </a:tc>
                <a:tc hMerge="1">
                  <a:tcPr/>
                </a:tc>
                <a:tc hMerge="1">
                  <a:tcPr/>
                </a:tc>
                <a:tc hMerge="1">
                  <a:tcPr/>
                </a:tc>
              </a:tr>
              <a:tr h="792450">
                <a:tc gridSpan="6">
                  <a:txBody>
                    <a:bodyPr/>
                    <a:lstStyle/>
                    <a:p>
                      <a:pPr marL="384175" marR="83185" lvl="0" indent="-248285" algn="l" rtl="0">
                        <a:lnSpc>
                          <a:spcPct val="100000"/>
                        </a:lnSpc>
                        <a:spcBef>
                          <a:spcPts val="0"/>
                        </a:spcBef>
                        <a:spcAft>
                          <a:spcPts val="0"/>
                        </a:spcAft>
                        <a:buSzPts val="2000"/>
                        <a:buFont typeface="Arial" panose="020B0604020202020204"/>
                        <a:buChar char="•"/>
                      </a:pPr>
                      <a:r>
                        <a:rPr lang="en-US" sz="2000" u="none" strike="noStrike" cap="none">
                          <a:latin typeface="Verdana" panose="020B0604030504040204"/>
                          <a:ea typeface="Verdana" panose="020B0604030504040204"/>
                          <a:cs typeface="Verdana" panose="020B0604030504040204"/>
                          <a:sym typeface="Verdana" panose="020B0604030504040204"/>
                        </a:rPr>
                        <a:t>Aclaración	a	las	diferentes	inquietudes	presentadas,	para	la  postulación		con o sin beneficiarios.</a:t>
                      </a:r>
                      <a:endParaRPr sz="2000" u="none" strike="noStrike" cap="none">
                        <a:latin typeface="Verdana" panose="020B0604030504040204"/>
                        <a:ea typeface="Verdana" panose="020B0604030504040204"/>
                        <a:cs typeface="Verdana" panose="020B0604030504040204"/>
                        <a:sym typeface="Verdana" panose="020B0604030504040204"/>
                      </a:endParaRPr>
                    </a:p>
                  </a:txBody>
                  <a:tcPr marL="0" marR="0" marT="75575" marB="0">
                    <a:lnL w="9525" cap="flat" cmpd="sng">
                      <a:solidFill>
                        <a:srgbClr val="001F5F"/>
                      </a:solidFill>
                      <a:prstDash val="solid"/>
                      <a:round/>
                      <a:headEnd type="none" w="sm" len="sm"/>
                      <a:tailEnd type="none" w="sm" len="sm"/>
                    </a:lnL>
                    <a:lnR w="9525" cap="flat" cmpd="sng">
                      <a:solidFill>
                        <a:srgbClr val="001F5F"/>
                      </a:solidFill>
                      <a:prstDash val="solid"/>
                      <a:round/>
                      <a:headEnd type="none" w="sm" len="sm"/>
                      <a:tailEnd type="none" w="sm" len="sm"/>
                    </a:lnR>
                    <a:lnT w="9525" cap="flat" cmpd="sng">
                      <a:solidFill>
                        <a:srgbClr val="001F5F"/>
                      </a:solidFill>
                      <a:prstDash val="solid"/>
                      <a:round/>
                      <a:headEnd type="none" w="sm" len="sm"/>
                      <a:tailEnd type="none" w="sm" len="sm"/>
                    </a:lnT>
                    <a:lnB w="9525" cap="flat" cmpd="sng">
                      <a:solidFill>
                        <a:srgbClr val="001F5F"/>
                      </a:solidFill>
                      <a:prstDash val="solid"/>
                      <a:round/>
                      <a:headEnd type="none" w="sm" len="sm"/>
                      <a:tailEnd type="none" w="sm" len="sm"/>
                    </a:lnB>
                  </a:tcPr>
                </a:tc>
                <a:tc hMerge="1">
                  <a:tcPr/>
                </a:tc>
                <a:tc hMerge="1">
                  <a:tcPr/>
                </a:tc>
                <a:tc hMerge="1">
                  <a:tcPr/>
                </a:tc>
                <a:tc hMerge="1">
                  <a:tcPr/>
                </a:tc>
                <a:tc hMerge="1">
                  <a:tcPr/>
                </a:tc>
              </a:tr>
              <a:tr h="1048675">
                <a:tc>
                  <a:txBody>
                    <a:bodyPr/>
                    <a:lstStyle/>
                    <a:p>
                      <a:pPr marL="384175" marR="120650" lvl="0" indent="-248285" algn="l" rtl="0">
                        <a:lnSpc>
                          <a:spcPct val="100000"/>
                        </a:lnSpc>
                        <a:spcBef>
                          <a:spcPts val="0"/>
                        </a:spcBef>
                        <a:spcAft>
                          <a:spcPts val="0"/>
                        </a:spcAft>
                        <a:buSzPts val="2000"/>
                        <a:buFont typeface="Arial" panose="020B0604020202020204"/>
                        <a:buChar char="•"/>
                      </a:pPr>
                      <a:r>
                        <a:rPr lang="en-US" sz="2000" u="none" strike="noStrike" cap="none">
                          <a:latin typeface="Verdana" panose="020B0604030504040204"/>
                          <a:ea typeface="Verdana" panose="020B0604030504040204"/>
                          <a:cs typeface="Verdana" panose="020B0604030504040204"/>
                          <a:sym typeface="Verdana" panose="020B0604030504040204"/>
                        </a:rPr>
                        <a:t>Distribución de entradas  MUNDO AVENTURA.</a:t>
                      </a:r>
                      <a:endParaRPr sz="2000" u="none" strike="noStrike" cap="none">
                        <a:latin typeface="Verdana" panose="020B0604030504040204"/>
                        <a:ea typeface="Verdana" panose="020B0604030504040204"/>
                        <a:cs typeface="Verdana" panose="020B0604030504040204"/>
                        <a:sym typeface="Verdana" panose="020B0604030504040204"/>
                      </a:endParaRPr>
                    </a:p>
                  </a:txBody>
                  <a:tcPr marL="0" marR="0" marT="75575" marB="0">
                    <a:lnL w="9525" cap="flat" cmpd="sng">
                      <a:solidFill>
                        <a:srgbClr val="001F5F"/>
                      </a:solidFill>
                      <a:prstDash val="solid"/>
                      <a:round/>
                      <a:headEnd type="none" w="sm" len="sm"/>
                      <a:tailEnd type="none" w="sm" len="sm"/>
                    </a:lnL>
                    <a:lnT w="9525" cap="flat" cmpd="sng">
                      <a:solidFill>
                        <a:srgbClr val="001F5F"/>
                      </a:solidFill>
                      <a:prstDash val="solid"/>
                      <a:round/>
                      <a:headEnd type="none" w="sm" len="sm"/>
                      <a:tailEnd type="none" w="sm" len="sm"/>
                    </a:lnT>
                    <a:lnB w="9525" cap="flat" cmpd="sng">
                      <a:solidFill>
                        <a:srgbClr val="001F5F"/>
                      </a:solidFill>
                      <a:prstDash val="solid"/>
                      <a:round/>
                      <a:headEnd type="none" w="sm" len="sm"/>
                      <a:tailEnd type="none" w="sm" len="sm"/>
                    </a:lnB>
                  </a:tcPr>
                </a:tc>
                <a:tc>
                  <a:txBody>
                    <a:bodyPr/>
                    <a:lstStyle/>
                    <a:p>
                      <a:pPr marL="128270" marR="0" lvl="0" indent="0" algn="l" rtl="0">
                        <a:lnSpc>
                          <a:spcPct val="100000"/>
                        </a:lnSpc>
                        <a:spcBef>
                          <a:spcPts val="0"/>
                        </a:spcBef>
                        <a:spcAft>
                          <a:spcPts val="0"/>
                        </a:spcAft>
                        <a:buNone/>
                      </a:pPr>
                      <a:r>
                        <a:rPr lang="en-US" sz="2000" u="none" strike="noStrike" cap="none">
                          <a:latin typeface="Verdana" panose="020B0604030504040204"/>
                          <a:ea typeface="Verdana" panose="020B0604030504040204"/>
                          <a:cs typeface="Verdana" panose="020B0604030504040204"/>
                          <a:sym typeface="Verdana" panose="020B0604030504040204"/>
                        </a:rPr>
                        <a:t>gratis</a:t>
                      </a:r>
                      <a:endParaRPr sz="2000" u="none" strike="noStrike" cap="none">
                        <a:latin typeface="Verdana" panose="020B0604030504040204"/>
                        <a:ea typeface="Verdana" panose="020B0604030504040204"/>
                        <a:cs typeface="Verdana" panose="020B0604030504040204"/>
                        <a:sym typeface="Verdana" panose="020B0604030504040204"/>
                      </a:endParaRPr>
                    </a:p>
                  </a:txBody>
                  <a:tcPr marL="0" marR="0" marT="75575" marB="0">
                    <a:lnT w="9525" cap="flat" cmpd="sng">
                      <a:solidFill>
                        <a:srgbClr val="001F5F"/>
                      </a:solidFill>
                      <a:prstDash val="solid"/>
                      <a:round/>
                      <a:headEnd type="none" w="sm" len="sm"/>
                      <a:tailEnd type="none" w="sm" len="sm"/>
                    </a:lnT>
                    <a:lnB w="9525" cap="flat" cmpd="sng">
                      <a:solidFill>
                        <a:srgbClr val="001F5F"/>
                      </a:solidFill>
                      <a:prstDash val="solid"/>
                      <a:round/>
                      <a:headEnd type="none" w="sm" len="sm"/>
                      <a:tailEnd type="none" w="sm" len="sm"/>
                    </a:lnB>
                  </a:tcPr>
                </a:tc>
                <a:tc>
                  <a:txBody>
                    <a:bodyPr/>
                    <a:lstStyle/>
                    <a:p>
                      <a:pPr marL="96520" marR="0" lvl="0" indent="0" algn="l" rtl="0">
                        <a:lnSpc>
                          <a:spcPct val="100000"/>
                        </a:lnSpc>
                        <a:spcBef>
                          <a:spcPts val="0"/>
                        </a:spcBef>
                        <a:spcAft>
                          <a:spcPts val="0"/>
                        </a:spcAft>
                        <a:buNone/>
                      </a:pPr>
                      <a:r>
                        <a:rPr lang="en-US" sz="2000" u="none" strike="noStrike" cap="none">
                          <a:latin typeface="Verdana" panose="020B0604030504040204"/>
                          <a:ea typeface="Verdana" panose="020B0604030504040204"/>
                          <a:cs typeface="Verdana" panose="020B0604030504040204"/>
                          <a:sym typeface="Verdana" panose="020B0604030504040204"/>
                        </a:rPr>
                        <a:t>para</a:t>
                      </a:r>
                      <a:endParaRPr sz="2000" u="none" strike="noStrike" cap="none">
                        <a:latin typeface="Verdana" panose="020B0604030504040204"/>
                        <a:ea typeface="Verdana" panose="020B0604030504040204"/>
                        <a:cs typeface="Verdana" panose="020B0604030504040204"/>
                        <a:sym typeface="Verdana" panose="020B0604030504040204"/>
                      </a:endParaRPr>
                    </a:p>
                  </a:txBody>
                  <a:tcPr marL="0" marR="0" marT="75575" marB="0">
                    <a:lnT w="9525" cap="flat" cmpd="sng">
                      <a:solidFill>
                        <a:srgbClr val="001F5F"/>
                      </a:solidFill>
                      <a:prstDash val="solid"/>
                      <a:round/>
                      <a:headEnd type="none" w="sm" len="sm"/>
                      <a:tailEnd type="none" w="sm" len="sm"/>
                    </a:lnT>
                    <a:lnB w="9525" cap="flat" cmpd="sng">
                      <a:solidFill>
                        <a:srgbClr val="001F5F"/>
                      </a:solidFill>
                      <a:prstDash val="solid"/>
                      <a:round/>
                      <a:headEnd type="none" w="sm" len="sm"/>
                      <a:tailEnd type="none" w="sm" len="sm"/>
                    </a:lnB>
                  </a:tcPr>
                </a:tc>
                <a:tc>
                  <a:txBody>
                    <a:bodyPr/>
                    <a:lstStyle/>
                    <a:p>
                      <a:pPr marL="170815" marR="0" lvl="0" indent="0" algn="l" rtl="0">
                        <a:lnSpc>
                          <a:spcPct val="100000"/>
                        </a:lnSpc>
                        <a:spcBef>
                          <a:spcPts val="0"/>
                        </a:spcBef>
                        <a:spcAft>
                          <a:spcPts val="0"/>
                        </a:spcAft>
                        <a:buNone/>
                      </a:pPr>
                      <a:r>
                        <a:rPr lang="en-US" sz="2000" u="none" strike="noStrike" cap="none">
                          <a:latin typeface="Verdana" panose="020B0604030504040204"/>
                          <a:ea typeface="Verdana" panose="020B0604030504040204"/>
                          <a:cs typeface="Verdana" panose="020B0604030504040204"/>
                          <a:sym typeface="Verdana" panose="020B0604030504040204"/>
                        </a:rPr>
                        <a:t>dospersonas</a:t>
                      </a:r>
                      <a:endParaRPr sz="2000" u="none" strike="noStrike" cap="none">
                        <a:latin typeface="Verdana" panose="020B0604030504040204"/>
                        <a:ea typeface="Verdana" panose="020B0604030504040204"/>
                        <a:cs typeface="Verdana" panose="020B0604030504040204"/>
                        <a:sym typeface="Verdana" panose="020B0604030504040204"/>
                      </a:endParaRPr>
                    </a:p>
                  </a:txBody>
                  <a:tcPr marL="0" marR="0" marT="75575" marB="0">
                    <a:lnT w="9525" cap="flat" cmpd="sng">
                      <a:solidFill>
                        <a:srgbClr val="001F5F"/>
                      </a:solidFill>
                      <a:prstDash val="solid"/>
                      <a:round/>
                      <a:headEnd type="none" w="sm" len="sm"/>
                      <a:tailEnd type="none" w="sm" len="sm"/>
                    </a:lnT>
                    <a:lnB w="9525" cap="flat" cmpd="sng">
                      <a:solidFill>
                        <a:srgbClr val="001F5F"/>
                      </a:solidFill>
                      <a:prstDash val="solid"/>
                      <a:round/>
                      <a:headEnd type="none" w="sm" len="sm"/>
                      <a:tailEnd type="none" w="sm" len="sm"/>
                    </a:lnB>
                  </a:tcPr>
                </a:tc>
                <a:tc>
                  <a:txBody>
                    <a:bodyPr/>
                    <a:lstStyle/>
                    <a:p>
                      <a:pPr marL="110490" marR="0" lvl="0" indent="0" algn="l" rtl="0">
                        <a:lnSpc>
                          <a:spcPct val="100000"/>
                        </a:lnSpc>
                        <a:spcBef>
                          <a:spcPts val="0"/>
                        </a:spcBef>
                        <a:spcAft>
                          <a:spcPts val="0"/>
                        </a:spcAft>
                        <a:buNone/>
                      </a:pPr>
                      <a:r>
                        <a:rPr lang="en-US" sz="2000" u="none" strike="noStrike" cap="none">
                          <a:latin typeface="Verdana" panose="020B0604030504040204"/>
                          <a:ea typeface="Verdana" panose="020B0604030504040204"/>
                          <a:cs typeface="Verdana" panose="020B0604030504040204"/>
                          <a:sym typeface="Verdana" panose="020B0604030504040204"/>
                        </a:rPr>
                        <a:t>al</a:t>
                      </a:r>
                      <a:endParaRPr sz="2000" u="none" strike="noStrike" cap="none">
                        <a:latin typeface="Verdana" panose="020B0604030504040204"/>
                        <a:ea typeface="Verdana" panose="020B0604030504040204"/>
                        <a:cs typeface="Verdana" panose="020B0604030504040204"/>
                        <a:sym typeface="Verdana" panose="020B0604030504040204"/>
                      </a:endParaRPr>
                    </a:p>
                  </a:txBody>
                  <a:tcPr marL="0" marR="0" marT="75575" marB="0">
                    <a:lnT w="9525" cap="flat" cmpd="sng">
                      <a:solidFill>
                        <a:srgbClr val="001F5F"/>
                      </a:solidFill>
                      <a:prstDash val="solid"/>
                      <a:round/>
                      <a:headEnd type="none" w="sm" len="sm"/>
                      <a:tailEnd type="none" w="sm" len="sm"/>
                    </a:lnT>
                    <a:lnB w="9525" cap="flat" cmpd="sng">
                      <a:solidFill>
                        <a:srgbClr val="001F5F"/>
                      </a:solidFill>
                      <a:prstDash val="solid"/>
                      <a:round/>
                      <a:headEnd type="none" w="sm" len="sm"/>
                      <a:tailEnd type="none" w="sm" len="sm"/>
                    </a:lnB>
                  </a:tcPr>
                </a:tc>
                <a:tc>
                  <a:txBody>
                    <a:bodyPr/>
                    <a:lstStyle/>
                    <a:p>
                      <a:pPr marL="117475" marR="0" lvl="0" indent="0" algn="l" rtl="0">
                        <a:lnSpc>
                          <a:spcPct val="100000"/>
                        </a:lnSpc>
                        <a:spcBef>
                          <a:spcPts val="0"/>
                        </a:spcBef>
                        <a:spcAft>
                          <a:spcPts val="0"/>
                        </a:spcAft>
                        <a:buNone/>
                      </a:pPr>
                      <a:r>
                        <a:rPr lang="en-US" sz="2000" u="none" strike="noStrike" cap="none">
                          <a:latin typeface="Verdana" panose="020B0604030504040204"/>
                          <a:ea typeface="Verdana" panose="020B0604030504040204"/>
                          <a:cs typeface="Verdana" panose="020B0604030504040204"/>
                          <a:sym typeface="Verdana" panose="020B0604030504040204"/>
                        </a:rPr>
                        <a:t>Parque</a:t>
                      </a:r>
                      <a:endParaRPr sz="2000" u="none" strike="noStrike" cap="none">
                        <a:latin typeface="Verdana" panose="020B0604030504040204"/>
                        <a:ea typeface="Verdana" panose="020B0604030504040204"/>
                        <a:cs typeface="Verdana" panose="020B0604030504040204"/>
                        <a:sym typeface="Verdana" panose="020B0604030504040204"/>
                      </a:endParaRPr>
                    </a:p>
                  </a:txBody>
                  <a:tcPr marL="0" marR="0" marT="75575" marB="0">
                    <a:lnR w="9525" cap="flat" cmpd="sng">
                      <a:solidFill>
                        <a:srgbClr val="001F5F"/>
                      </a:solidFill>
                      <a:prstDash val="solid"/>
                      <a:round/>
                      <a:headEnd type="none" w="sm" len="sm"/>
                      <a:tailEnd type="none" w="sm" len="sm"/>
                    </a:lnR>
                    <a:lnT w="9525" cap="flat" cmpd="sng">
                      <a:solidFill>
                        <a:srgbClr val="001F5F"/>
                      </a:solidFill>
                      <a:prstDash val="solid"/>
                      <a:round/>
                      <a:headEnd type="none" w="sm" len="sm"/>
                      <a:tailEnd type="none" w="sm" len="sm"/>
                    </a:lnT>
                    <a:lnB w="9525" cap="flat" cmpd="sng">
                      <a:solidFill>
                        <a:srgbClr val="001F5F"/>
                      </a:solidFill>
                      <a:prstDash val="solid"/>
                      <a:round/>
                      <a:headEnd type="none" w="sm" len="sm"/>
                      <a:tailEnd type="none" w="sm" len="sm"/>
                    </a:lnB>
                  </a:tcPr>
                </a:tc>
              </a:tr>
              <a:tr h="792450">
                <a:tc gridSpan="6">
                  <a:txBody>
                    <a:bodyPr/>
                    <a:lstStyle/>
                    <a:p>
                      <a:pPr marL="384175" marR="96520" lvl="0" indent="-248285" algn="l" rtl="0">
                        <a:lnSpc>
                          <a:spcPct val="100000"/>
                        </a:lnSpc>
                        <a:spcBef>
                          <a:spcPts val="0"/>
                        </a:spcBef>
                        <a:spcAft>
                          <a:spcPts val="0"/>
                        </a:spcAft>
                        <a:buSzPts val="2000"/>
                        <a:buFont typeface="Arial" panose="020B0604020202020204"/>
                        <a:buChar char="•"/>
                      </a:pPr>
                      <a:r>
                        <a:rPr lang="en-US" sz="2000" u="none" strike="noStrike" cap="none">
                          <a:latin typeface="Verdana" panose="020B0604030504040204"/>
                          <a:ea typeface="Verdana" panose="020B0604030504040204"/>
                          <a:cs typeface="Verdana" panose="020B0604030504040204"/>
                          <a:sym typeface="Verdana" panose="020B0604030504040204"/>
                        </a:rPr>
                        <a:t>Asesoría	para	adquirir	crédito	hipotecario	con	la	misma	caja	de  compensación.</a:t>
                      </a:r>
                      <a:endParaRPr sz="2000" u="none" strike="noStrike" cap="none">
                        <a:latin typeface="Verdana" panose="020B0604030504040204"/>
                        <a:ea typeface="Verdana" panose="020B0604030504040204"/>
                        <a:cs typeface="Verdana" panose="020B0604030504040204"/>
                        <a:sym typeface="Verdana" panose="020B0604030504040204"/>
                      </a:endParaRPr>
                    </a:p>
                  </a:txBody>
                  <a:tcPr marL="0" marR="0" marT="75575" marB="0">
                    <a:lnL w="9525" cap="flat" cmpd="sng">
                      <a:solidFill>
                        <a:srgbClr val="001F5F"/>
                      </a:solidFill>
                      <a:prstDash val="solid"/>
                      <a:round/>
                      <a:headEnd type="none" w="sm" len="sm"/>
                      <a:tailEnd type="none" w="sm" len="sm"/>
                    </a:lnL>
                    <a:lnR w="9525" cap="flat" cmpd="sng">
                      <a:solidFill>
                        <a:srgbClr val="001F5F"/>
                      </a:solidFill>
                      <a:prstDash val="solid"/>
                      <a:round/>
                      <a:headEnd type="none" w="sm" len="sm"/>
                      <a:tailEnd type="none" w="sm" len="sm"/>
                    </a:lnR>
                    <a:lnT w="9525" cap="flat" cmpd="sng">
                      <a:solidFill>
                        <a:srgbClr val="001F5F"/>
                      </a:solidFill>
                      <a:prstDash val="solid"/>
                      <a:round/>
                      <a:headEnd type="none" w="sm" len="sm"/>
                      <a:tailEnd type="none" w="sm" len="sm"/>
                    </a:lnT>
                    <a:lnB w="9525" cap="flat" cmpd="sng">
                      <a:solidFill>
                        <a:srgbClr val="001F5F"/>
                      </a:solidFill>
                      <a:prstDash val="solid"/>
                      <a:round/>
                      <a:headEnd type="none" w="sm" len="sm"/>
                      <a:tailEnd type="none" w="sm" len="sm"/>
                    </a:lnB>
                  </a:tcPr>
                </a:tc>
                <a:tc hMerge="1">
                  <a:tcPr/>
                </a:tc>
                <a:tc hMerge="1">
                  <a:tcPr/>
                </a:tc>
                <a:tc hMerge="1">
                  <a:tcPr/>
                </a:tc>
                <a:tc hMerge="1">
                  <a:tcPr/>
                </a:tc>
                <a:tc hMerge="1">
                  <a:tcPr/>
                </a:tc>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473" name="Shape 473"/>
        <p:cNvGrpSpPr/>
        <p:nvPr/>
      </p:nvGrpSpPr>
      <p:grpSpPr>
        <a:xfrm>
          <a:off x="0" y="0"/>
          <a:ext cx="0" cy="0"/>
          <a:chOff x="0" y="0"/>
          <a:chExt cx="0" cy="0"/>
        </a:xfrm>
      </p:grpSpPr>
      <p:grpSp>
        <p:nvGrpSpPr>
          <p:cNvPr id="474" name="Google Shape;474;p37"/>
          <p:cNvGrpSpPr/>
          <p:nvPr/>
        </p:nvGrpSpPr>
        <p:grpSpPr>
          <a:xfrm>
            <a:off x="0" y="1684999"/>
            <a:ext cx="12192000" cy="5173397"/>
            <a:chOff x="0" y="1684999"/>
            <a:chExt cx="12192000" cy="5173397"/>
          </a:xfrm>
        </p:grpSpPr>
        <p:sp>
          <p:nvSpPr>
            <p:cNvPr id="475" name="Google Shape;475;p37"/>
            <p:cNvSpPr/>
            <p:nvPr/>
          </p:nvSpPr>
          <p:spPr>
            <a:xfrm>
              <a:off x="0" y="6727586"/>
              <a:ext cx="12192000" cy="130810"/>
            </a:xfrm>
            <a:custGeom>
              <a:avLst/>
              <a:gdLst/>
              <a:ahLst/>
              <a:cxnLst/>
              <a:rect l="l" t="t" r="r" b="b"/>
              <a:pathLst>
                <a:path w="12192000" h="130809" extrusionOk="0">
                  <a:moveTo>
                    <a:pt x="12191975" y="130499"/>
                  </a:moveTo>
                  <a:lnTo>
                    <a:pt x="0" y="130499"/>
                  </a:lnTo>
                  <a:lnTo>
                    <a:pt x="0" y="0"/>
                  </a:lnTo>
                  <a:lnTo>
                    <a:pt x="12191975" y="0"/>
                  </a:lnTo>
                  <a:lnTo>
                    <a:pt x="12191975" y="130499"/>
                  </a:lnTo>
                  <a:close/>
                </a:path>
              </a:pathLst>
            </a:custGeom>
            <a:solidFill>
              <a:srgbClr val="CCA677"/>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476" name="Google Shape;476;p37"/>
            <p:cNvSpPr/>
            <p:nvPr/>
          </p:nvSpPr>
          <p:spPr>
            <a:xfrm>
              <a:off x="10289604" y="1784146"/>
              <a:ext cx="1902371" cy="562258"/>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477" name="Google Shape;477;p37"/>
            <p:cNvSpPr/>
            <p:nvPr/>
          </p:nvSpPr>
          <p:spPr>
            <a:xfrm>
              <a:off x="9901130" y="1684999"/>
              <a:ext cx="699836" cy="770998"/>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478" name="Google Shape;478;p37"/>
            <p:cNvSpPr/>
            <p:nvPr/>
          </p:nvSpPr>
          <p:spPr>
            <a:xfrm>
              <a:off x="383999" y="1685121"/>
              <a:ext cx="4999990" cy="892175"/>
            </a:xfrm>
            <a:custGeom>
              <a:avLst/>
              <a:gdLst/>
              <a:ahLst/>
              <a:cxnLst/>
              <a:rect l="l" t="t" r="r" b="b"/>
              <a:pathLst>
                <a:path w="4999990" h="892175" extrusionOk="0">
                  <a:moveTo>
                    <a:pt x="4553865" y="891973"/>
                  </a:moveTo>
                  <a:lnTo>
                    <a:pt x="0" y="891973"/>
                  </a:lnTo>
                  <a:lnTo>
                    <a:pt x="0" y="0"/>
                  </a:lnTo>
                  <a:lnTo>
                    <a:pt x="4553865" y="0"/>
                  </a:lnTo>
                  <a:lnTo>
                    <a:pt x="4999864" y="445989"/>
                  </a:lnTo>
                  <a:lnTo>
                    <a:pt x="4553865" y="891973"/>
                  </a:lnTo>
                  <a:close/>
                </a:path>
              </a:pathLst>
            </a:custGeom>
            <a:solidFill>
              <a:srgbClr val="6AA84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479" name="Google Shape;479;p37"/>
            <p:cNvSpPr/>
            <p:nvPr/>
          </p:nvSpPr>
          <p:spPr>
            <a:xfrm>
              <a:off x="383999" y="1685121"/>
              <a:ext cx="4999990" cy="892175"/>
            </a:xfrm>
            <a:custGeom>
              <a:avLst/>
              <a:gdLst/>
              <a:ahLst/>
              <a:cxnLst/>
              <a:rect l="l" t="t" r="r" b="b"/>
              <a:pathLst>
                <a:path w="4999990" h="892175" extrusionOk="0">
                  <a:moveTo>
                    <a:pt x="0" y="0"/>
                  </a:moveTo>
                  <a:lnTo>
                    <a:pt x="4553865" y="0"/>
                  </a:lnTo>
                  <a:lnTo>
                    <a:pt x="4999864" y="445989"/>
                  </a:lnTo>
                  <a:lnTo>
                    <a:pt x="4553865" y="891973"/>
                  </a:lnTo>
                  <a:lnTo>
                    <a:pt x="0" y="891973"/>
                  </a:lnTo>
                  <a:lnTo>
                    <a:pt x="0" y="0"/>
                  </a:lnTo>
                  <a:close/>
                </a:path>
              </a:pathLst>
            </a:custGeom>
            <a:noFill/>
            <a:ln w="9525" cap="flat" cmpd="sng">
              <a:solidFill>
                <a:srgbClr val="EEEEEE"/>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480" name="Google Shape;480;p37"/>
          <p:cNvSpPr txBox="1"/>
          <p:nvPr>
            <p:ph type="title"/>
          </p:nvPr>
        </p:nvSpPr>
        <p:spPr>
          <a:xfrm>
            <a:off x="1355811" y="1833041"/>
            <a:ext cx="2841625" cy="575945"/>
          </a:xfrm>
          <a:prstGeom prst="rect">
            <a:avLst/>
          </a:prstGeom>
          <a:noFill/>
          <a:ln>
            <a:noFill/>
          </a:ln>
        </p:spPr>
        <p:txBody>
          <a:bodyPr spcFirstLastPara="1" wrap="square" lIns="0" tIns="10775" rIns="0" bIns="0" anchor="t" anchorCtr="0">
            <a:spAutoFit/>
          </a:bodyPr>
          <a:lstStyle/>
          <a:p>
            <a:pPr marL="469900" marR="5080" lvl="0" indent="-457835" algn="l" rtl="0">
              <a:lnSpc>
                <a:spcPct val="101000"/>
              </a:lnSpc>
              <a:spcBef>
                <a:spcPts val="0"/>
              </a:spcBef>
              <a:spcAft>
                <a:spcPts val="0"/>
              </a:spcAft>
              <a:buNone/>
            </a:pPr>
            <a:r>
              <a:rPr lang="en-US" sz="1800">
                <a:solidFill>
                  <a:srgbClr val="EEEEEE"/>
                </a:solidFill>
                <a:latin typeface="Verdana" panose="020B0604030504040204"/>
                <a:ea typeface="Verdana" panose="020B0604030504040204"/>
                <a:cs typeface="Verdana" panose="020B0604030504040204"/>
                <a:sym typeface="Verdana" panose="020B0604030504040204"/>
              </a:rPr>
              <a:t>Campaña en Tamizaje  Cardiovascular</a:t>
            </a:r>
            <a:endParaRPr sz="1800">
              <a:latin typeface="Verdana" panose="020B0604030504040204"/>
              <a:ea typeface="Verdana" panose="020B0604030504040204"/>
              <a:cs typeface="Verdana" panose="020B0604030504040204"/>
              <a:sym typeface="Verdana" panose="020B0604030504040204"/>
            </a:endParaRPr>
          </a:p>
        </p:txBody>
      </p:sp>
      <p:sp>
        <p:nvSpPr>
          <p:cNvPr id="481" name="Google Shape;481;p37"/>
          <p:cNvSpPr txBox="1"/>
          <p:nvPr/>
        </p:nvSpPr>
        <p:spPr>
          <a:xfrm>
            <a:off x="603349" y="2768420"/>
            <a:ext cx="4185285" cy="3354070"/>
          </a:xfrm>
          <a:prstGeom prst="rect">
            <a:avLst/>
          </a:prstGeom>
          <a:noFill/>
          <a:ln>
            <a:noFill/>
          </a:ln>
        </p:spPr>
        <p:txBody>
          <a:bodyPr spcFirstLastPara="1" wrap="square" lIns="0" tIns="8875" rIns="0" bIns="0" anchor="t" anchorCtr="0">
            <a:spAutoFit/>
          </a:bodyPr>
          <a:lstStyle/>
          <a:p>
            <a:pPr marL="12700" marR="17780" lvl="0" indent="0" algn="l" rtl="0">
              <a:lnSpc>
                <a:spcPct val="102000"/>
              </a:lnSpc>
              <a:spcBef>
                <a:spcPts val="0"/>
              </a:spcBef>
              <a:spcAft>
                <a:spcPts val="0"/>
              </a:spcAft>
              <a:buNone/>
            </a:pPr>
            <a:r>
              <a:rPr lang="en-US" sz="1600">
                <a:solidFill>
                  <a:schemeClr val="dk1"/>
                </a:solidFill>
                <a:latin typeface="Verdana" panose="020B0604030504040204"/>
                <a:ea typeface="Verdana" panose="020B0604030504040204"/>
                <a:cs typeface="Verdana" panose="020B0604030504040204"/>
                <a:sym typeface="Verdana" panose="020B0604030504040204"/>
              </a:rPr>
              <a:t>Se valoraron factores de riesgo teniendo  en cuenta algunos aspectos:</a:t>
            </a:r>
            <a:endParaRPr sz="1600">
              <a:solidFill>
                <a:schemeClr val="dk1"/>
              </a:solidFill>
              <a:latin typeface="Verdana" panose="020B0604030504040204"/>
              <a:ea typeface="Verdana" panose="020B0604030504040204"/>
              <a:cs typeface="Verdana" panose="020B0604030504040204"/>
              <a:sym typeface="Verdana" panose="020B0604030504040204"/>
            </a:endParaRPr>
          </a:p>
          <a:p>
            <a:pPr marL="0" marR="0" lvl="0" indent="0" algn="l" rtl="0">
              <a:lnSpc>
                <a:spcPct val="100000"/>
              </a:lnSpc>
              <a:spcBef>
                <a:spcPts val="30"/>
              </a:spcBef>
              <a:spcAft>
                <a:spcPts val="0"/>
              </a:spcAft>
              <a:buNone/>
            </a:pPr>
            <a:endParaRPr sz="1700">
              <a:solidFill>
                <a:schemeClr val="dk1"/>
              </a:solidFill>
              <a:latin typeface="Verdana" panose="020B0604030504040204"/>
              <a:ea typeface="Verdana" panose="020B0604030504040204"/>
              <a:cs typeface="Verdana" panose="020B0604030504040204"/>
              <a:sym typeface="Verdana" panose="020B0604030504040204"/>
            </a:endParaRPr>
          </a:p>
          <a:p>
            <a:pPr marL="354965" marR="114300" lvl="0" indent="-294005" algn="l" rtl="0">
              <a:lnSpc>
                <a:spcPct val="102000"/>
              </a:lnSpc>
              <a:spcBef>
                <a:spcPts val="0"/>
              </a:spcBef>
              <a:spcAft>
                <a:spcPts val="0"/>
              </a:spcAft>
              <a:buClr>
                <a:schemeClr val="dk1"/>
              </a:buClr>
              <a:buSzPts val="1600"/>
              <a:buFont typeface="Arial Black" panose="020B0A04020102020204"/>
              <a:buChar char="∙"/>
            </a:pPr>
            <a:r>
              <a:rPr lang="en-US" sz="1600">
                <a:solidFill>
                  <a:schemeClr val="dk1"/>
                </a:solidFill>
                <a:latin typeface="Verdana" panose="020B0604030504040204"/>
                <a:ea typeface="Verdana" panose="020B0604030504040204"/>
                <a:cs typeface="Verdana" panose="020B0604030504040204"/>
                <a:sym typeface="Verdana" panose="020B0604030504040204"/>
              </a:rPr>
              <a:t>Los </a:t>
            </a:r>
            <a:r>
              <a:rPr lang="en-US" sz="1600" i="1">
                <a:solidFill>
                  <a:schemeClr val="dk1"/>
                </a:solidFill>
                <a:latin typeface="Verdana" panose="020B0604030504040204"/>
                <a:ea typeface="Verdana" panose="020B0604030504040204"/>
                <a:cs typeface="Verdana" panose="020B0604030504040204"/>
                <a:sym typeface="Verdana" panose="020B0604030504040204"/>
              </a:rPr>
              <a:t>no modificables: </a:t>
            </a:r>
            <a:r>
              <a:rPr lang="en-US" sz="1600">
                <a:solidFill>
                  <a:schemeClr val="dk1"/>
                </a:solidFill>
                <a:latin typeface="Verdana" panose="020B0604030504040204"/>
                <a:ea typeface="Verdana" panose="020B0604030504040204"/>
                <a:cs typeface="Verdana" panose="020B0604030504040204"/>
                <a:sym typeface="Verdana" panose="020B0604030504040204"/>
              </a:rPr>
              <a:t>edad, género y  herencia,</a:t>
            </a:r>
            <a:endParaRPr sz="1600">
              <a:solidFill>
                <a:schemeClr val="dk1"/>
              </a:solidFill>
              <a:latin typeface="Verdana" panose="020B0604030504040204"/>
              <a:ea typeface="Verdana" panose="020B0604030504040204"/>
              <a:cs typeface="Verdana" panose="020B0604030504040204"/>
              <a:sym typeface="Verdana" panose="020B0604030504040204"/>
            </a:endParaRPr>
          </a:p>
          <a:p>
            <a:pPr marL="354965" marR="5080" lvl="0" indent="-294005" algn="l" rtl="0">
              <a:lnSpc>
                <a:spcPct val="100000"/>
              </a:lnSpc>
              <a:spcBef>
                <a:spcPts val="325"/>
              </a:spcBef>
              <a:spcAft>
                <a:spcPts val="0"/>
              </a:spcAft>
              <a:buClr>
                <a:schemeClr val="dk1"/>
              </a:buClr>
              <a:buSzPts val="1600"/>
              <a:buFont typeface="Arial Black" panose="020B0A04020102020204"/>
              <a:buChar char="∙"/>
            </a:pPr>
            <a:r>
              <a:rPr lang="en-US" sz="1600">
                <a:solidFill>
                  <a:schemeClr val="dk1"/>
                </a:solidFill>
                <a:latin typeface="Verdana" panose="020B0604030504040204"/>
                <a:ea typeface="Verdana" panose="020B0604030504040204"/>
                <a:cs typeface="Verdana" panose="020B0604030504040204"/>
                <a:sym typeface="Verdana" panose="020B0604030504040204"/>
              </a:rPr>
              <a:t>Los </a:t>
            </a:r>
            <a:r>
              <a:rPr lang="en-US" sz="1600" i="1">
                <a:solidFill>
                  <a:schemeClr val="dk1"/>
                </a:solidFill>
                <a:latin typeface="Verdana" panose="020B0604030504040204"/>
                <a:ea typeface="Verdana" panose="020B0604030504040204"/>
                <a:cs typeface="Verdana" panose="020B0604030504040204"/>
                <a:sym typeface="Verdana" panose="020B0604030504040204"/>
              </a:rPr>
              <a:t>fisiológicos: </a:t>
            </a:r>
            <a:r>
              <a:rPr lang="en-US" sz="1600">
                <a:solidFill>
                  <a:schemeClr val="dk1"/>
                </a:solidFill>
                <a:latin typeface="Verdana" panose="020B0604030504040204"/>
                <a:ea typeface="Verdana" panose="020B0604030504040204"/>
                <a:cs typeface="Verdana" panose="020B0604030504040204"/>
                <a:sym typeface="Verdana" panose="020B0604030504040204"/>
              </a:rPr>
              <a:t>hipertensión arterial,  diabetes mellitus tipo 2 y  dislipidemia, y</a:t>
            </a:r>
            <a:endParaRPr sz="1600">
              <a:solidFill>
                <a:schemeClr val="dk1"/>
              </a:solidFill>
              <a:latin typeface="Verdana" panose="020B0604030504040204"/>
              <a:ea typeface="Verdana" panose="020B0604030504040204"/>
              <a:cs typeface="Verdana" panose="020B0604030504040204"/>
              <a:sym typeface="Verdana" panose="020B0604030504040204"/>
            </a:endParaRPr>
          </a:p>
          <a:p>
            <a:pPr marL="354965" marR="162560" lvl="0" indent="-294005" algn="l" rtl="0">
              <a:lnSpc>
                <a:spcPct val="100000"/>
              </a:lnSpc>
              <a:spcBef>
                <a:spcPts val="305"/>
              </a:spcBef>
              <a:spcAft>
                <a:spcPts val="0"/>
              </a:spcAft>
              <a:buClr>
                <a:schemeClr val="dk1"/>
              </a:buClr>
              <a:buSzPts val="1600"/>
              <a:buFont typeface="Arial" panose="020B0604020202020204"/>
              <a:buChar char="·"/>
            </a:pPr>
            <a:r>
              <a:rPr lang="en-US" sz="1600" i="1">
                <a:solidFill>
                  <a:schemeClr val="dk1"/>
                </a:solidFill>
                <a:latin typeface="Verdana" panose="020B0604030504040204"/>
                <a:ea typeface="Verdana" panose="020B0604030504040204"/>
                <a:cs typeface="Verdana" panose="020B0604030504040204"/>
                <a:sym typeface="Verdana" panose="020B0604030504040204"/>
              </a:rPr>
              <a:t>Aquellos	que se	relacionan	con  el	medio	ambiente:	</a:t>
            </a:r>
            <a:r>
              <a:rPr lang="en-US" sz="1600">
                <a:solidFill>
                  <a:schemeClr val="dk1"/>
                </a:solidFill>
                <a:latin typeface="Verdana" panose="020B0604030504040204"/>
                <a:ea typeface="Verdana" panose="020B0604030504040204"/>
                <a:cs typeface="Verdana" panose="020B0604030504040204"/>
                <a:sym typeface="Verdana" panose="020B0604030504040204"/>
              </a:rPr>
              <a:t>vida  sedentaria,	malos	hábitos  nutricionales,</a:t>
            </a:r>
            <a:endParaRPr sz="1600">
              <a:solidFill>
                <a:schemeClr val="dk1"/>
              </a:solidFill>
              <a:latin typeface="Verdana" panose="020B0604030504040204"/>
              <a:ea typeface="Verdana" panose="020B0604030504040204"/>
              <a:cs typeface="Verdana" panose="020B0604030504040204"/>
              <a:sym typeface="Verdana" panose="020B0604030504040204"/>
            </a:endParaRPr>
          </a:p>
          <a:p>
            <a:pPr marL="354965" marR="0" lvl="0" indent="0" algn="l" rtl="0">
              <a:lnSpc>
                <a:spcPct val="100000"/>
              </a:lnSpc>
              <a:spcBef>
                <a:spcPts val="320"/>
              </a:spcBef>
              <a:spcAft>
                <a:spcPts val="0"/>
              </a:spcAft>
              <a:buNone/>
            </a:pPr>
            <a:r>
              <a:rPr lang="en-US" sz="1600">
                <a:solidFill>
                  <a:schemeClr val="dk1"/>
                </a:solidFill>
                <a:latin typeface="Verdana" panose="020B0604030504040204"/>
                <a:ea typeface="Verdana" panose="020B0604030504040204"/>
                <a:cs typeface="Verdana" panose="020B0604030504040204"/>
                <a:sym typeface="Verdana" panose="020B0604030504040204"/>
              </a:rPr>
              <a:t>tabaquismo y alcohol.</a:t>
            </a:r>
            <a:endParaRPr sz="1600">
              <a:solidFill>
                <a:schemeClr val="dk1"/>
              </a:solidFill>
              <a:latin typeface="Verdana" panose="020B0604030504040204"/>
              <a:ea typeface="Verdana" panose="020B0604030504040204"/>
              <a:cs typeface="Verdana" panose="020B0604030504040204"/>
              <a:sym typeface="Verdana" panose="020B0604030504040204"/>
            </a:endParaRPr>
          </a:p>
        </p:txBody>
      </p:sp>
      <p:sp>
        <p:nvSpPr>
          <p:cNvPr id="482" name="Google Shape;482;p37"/>
          <p:cNvSpPr/>
          <p:nvPr/>
        </p:nvSpPr>
        <p:spPr>
          <a:xfrm>
            <a:off x="4787265" y="1685001"/>
            <a:ext cx="4608195" cy="892175"/>
          </a:xfrm>
          <a:custGeom>
            <a:avLst/>
            <a:gdLst/>
            <a:ahLst/>
            <a:cxnLst/>
            <a:rect l="l" t="t" r="r" b="b"/>
            <a:pathLst>
              <a:path w="4608195" h="892175" extrusionOk="0">
                <a:moveTo>
                  <a:pt x="4162141" y="891968"/>
                </a:moveTo>
                <a:lnTo>
                  <a:pt x="0" y="891968"/>
                </a:lnTo>
                <a:lnTo>
                  <a:pt x="445999" y="445986"/>
                </a:lnTo>
                <a:lnTo>
                  <a:pt x="0" y="0"/>
                </a:lnTo>
                <a:lnTo>
                  <a:pt x="4162141" y="0"/>
                </a:lnTo>
                <a:lnTo>
                  <a:pt x="4608140" y="445986"/>
                </a:lnTo>
                <a:lnTo>
                  <a:pt x="4162141" y="891968"/>
                </a:lnTo>
                <a:close/>
              </a:path>
            </a:pathLst>
          </a:custGeom>
          <a:solidFill>
            <a:srgbClr val="38761D"/>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483" name="Google Shape;483;p37"/>
          <p:cNvSpPr txBox="1"/>
          <p:nvPr/>
        </p:nvSpPr>
        <p:spPr>
          <a:xfrm>
            <a:off x="5878391" y="1965759"/>
            <a:ext cx="2419985" cy="31496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900">
                <a:solidFill>
                  <a:srgbClr val="FFFFFF"/>
                </a:solidFill>
                <a:latin typeface="Trebuchet MS" panose="020B0603020202020204"/>
                <a:ea typeface="Trebuchet MS" panose="020B0603020202020204"/>
                <a:cs typeface="Trebuchet MS" panose="020B0603020202020204"/>
                <a:sym typeface="Trebuchet MS" panose="020B0603020202020204"/>
              </a:rPr>
              <a:t>Campaña Higiene Oral</a:t>
            </a:r>
            <a:endParaRPr sz="1900">
              <a:solidFill>
                <a:schemeClr val="dk1"/>
              </a:solidFill>
              <a:latin typeface="Trebuchet MS" panose="020B0603020202020204"/>
              <a:ea typeface="Trebuchet MS" panose="020B0603020202020204"/>
              <a:cs typeface="Trebuchet MS" panose="020B0603020202020204"/>
              <a:sym typeface="Trebuchet MS" panose="020B0603020202020204"/>
            </a:endParaRPr>
          </a:p>
        </p:txBody>
      </p:sp>
      <p:sp>
        <p:nvSpPr>
          <p:cNvPr id="486" name="Google Shape;486;p37"/>
          <p:cNvSpPr/>
          <p:nvPr/>
        </p:nvSpPr>
        <p:spPr>
          <a:xfrm>
            <a:off x="3161518" y="324664"/>
            <a:ext cx="6553200" cy="913130"/>
          </a:xfrm>
          <a:custGeom>
            <a:avLst/>
            <a:gdLst/>
            <a:ahLst/>
            <a:cxnLst/>
            <a:rect l="l" t="t" r="r" b="b"/>
            <a:pathLst>
              <a:path w="6553200" h="913130" extrusionOk="0">
                <a:moveTo>
                  <a:pt x="6400512" y="912598"/>
                </a:moveTo>
                <a:lnTo>
                  <a:pt x="0" y="912598"/>
                </a:lnTo>
                <a:lnTo>
                  <a:pt x="24" y="152102"/>
                </a:lnTo>
                <a:lnTo>
                  <a:pt x="7779" y="104025"/>
                </a:lnTo>
                <a:lnTo>
                  <a:pt x="29372" y="62272"/>
                </a:lnTo>
                <a:lnTo>
                  <a:pt x="62297" y="29346"/>
                </a:lnTo>
                <a:lnTo>
                  <a:pt x="104050" y="7754"/>
                </a:lnTo>
                <a:lnTo>
                  <a:pt x="152124" y="0"/>
                </a:lnTo>
                <a:lnTo>
                  <a:pt x="6552636" y="4"/>
                </a:lnTo>
                <a:lnTo>
                  <a:pt x="6552611" y="760493"/>
                </a:lnTo>
                <a:lnTo>
                  <a:pt x="6544857" y="808570"/>
                </a:lnTo>
                <a:lnTo>
                  <a:pt x="6523264" y="850324"/>
                </a:lnTo>
                <a:lnTo>
                  <a:pt x="6490339" y="883250"/>
                </a:lnTo>
                <a:lnTo>
                  <a:pt x="6448586" y="904843"/>
                </a:lnTo>
                <a:lnTo>
                  <a:pt x="6400512" y="91259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487" name="Google Shape;487;p37"/>
          <p:cNvSpPr txBox="1"/>
          <p:nvPr>
            <p:ph type="title"/>
          </p:nvPr>
        </p:nvSpPr>
        <p:spPr>
          <a:xfrm>
            <a:off x="3428999" y="317925"/>
            <a:ext cx="6587400" cy="753000"/>
          </a:xfrm>
          <a:prstGeom prst="rect">
            <a:avLst/>
          </a:prstGeom>
          <a:noFill/>
          <a:ln>
            <a:noFill/>
          </a:ln>
        </p:spPr>
        <p:txBody>
          <a:bodyPr spcFirstLastPara="1" wrap="square" lIns="0" tIns="27925" rIns="0" bIns="0" anchor="t" anchorCtr="0">
            <a:noAutofit/>
          </a:bodyPr>
          <a:lstStyle/>
          <a:p>
            <a:pPr marL="833755" marR="5080" lvl="0" indent="-821690" algn="l" rtl="0">
              <a:lnSpc>
                <a:spcPct val="119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Apoyo de Famisanar, sánitas, Nva.  EPS, Emermédica, entre otras.</a:t>
            </a:r>
            <a:endParaRPr 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1" name="Cuadro de texto 0"/>
          <p:cNvSpPr txBox="1"/>
          <p:nvPr/>
        </p:nvSpPr>
        <p:spPr>
          <a:xfrm>
            <a:off x="5066665" y="2922905"/>
            <a:ext cx="5534025" cy="2495550"/>
          </a:xfrm>
          <a:prstGeom prst="rect">
            <a:avLst/>
          </a:prstGeom>
          <a:noFill/>
        </p:spPr>
        <p:txBody>
          <a:bodyPr wrap="square" rtlCol="0">
            <a:spAutoFit/>
          </a:bodyPr>
          <a:p>
            <a:pPr marL="268605" marR="205740" lvl="0" indent="1529715" algn="l" rtl="0">
              <a:lnSpc>
                <a:spcPct val="100000"/>
              </a:lnSpc>
              <a:spcBef>
                <a:spcPts val="0"/>
              </a:spcBef>
              <a:spcAft>
                <a:spcPts val="0"/>
              </a:spcAft>
              <a:buNone/>
            </a:pPr>
            <a:r>
              <a:rPr lang="es-ES" altLang="en-US">
                <a:solidFill>
                  <a:schemeClr val="dk1"/>
                </a:solidFill>
                <a:latin typeface="Verdana" panose="020B0604030504040204"/>
                <a:ea typeface="Verdana" panose="020B0604030504040204"/>
                <a:cs typeface="Verdana" panose="020B0604030504040204"/>
                <a:sym typeface="Verdana" panose="020B0604030504040204"/>
              </a:rPr>
              <a:t>                                                       </a:t>
            </a:r>
            <a:endParaRPr>
              <a:solidFill>
                <a:schemeClr val="dk1"/>
              </a:solidFill>
              <a:latin typeface="Verdana" panose="020B0604030504040204"/>
              <a:ea typeface="Verdana" panose="020B0604030504040204"/>
              <a:cs typeface="Verdana" panose="020B0604030504040204"/>
              <a:sym typeface="Verdana" panose="020B0604030504040204"/>
            </a:endParaRPr>
          </a:p>
          <a:p>
            <a:pPr marL="268605" marR="184785" lvl="0" indent="158115" algn="l" rtl="0">
              <a:lnSpc>
                <a:spcPct val="102000"/>
              </a:lnSpc>
              <a:spcBef>
                <a:spcPts val="0"/>
              </a:spcBef>
              <a:spcAft>
                <a:spcPts val="0"/>
              </a:spcAft>
              <a:buNone/>
            </a:pPr>
            <a:r>
              <a:rPr lang="es-ES">
                <a:solidFill>
                  <a:schemeClr val="dk1"/>
                </a:solidFill>
                <a:latin typeface="Verdana" panose="020B0604030504040204"/>
                <a:ea typeface="Verdana" panose="020B0604030504040204"/>
                <a:cs typeface="Verdana" panose="020B0604030504040204"/>
                <a:sym typeface="Verdana" panose="020B0604030504040204"/>
              </a:rPr>
              <a:t>se realizó aplicación de fluor en Barniz lo que contribuye a la eliminación de la sensibilidad dental,fortalecimiento de esmalte dental y de tiene la caries dental. </a:t>
            </a:r>
            <a:endParaRPr>
              <a:solidFill>
                <a:schemeClr val="dk1"/>
              </a:solidFill>
              <a:latin typeface="Verdana" panose="020B0604030504040204"/>
              <a:ea typeface="Verdana" panose="020B0604030504040204"/>
              <a:cs typeface="Verdana" panose="020B0604030504040204"/>
              <a:sym typeface="Verdana" panose="020B0604030504040204"/>
            </a:endParaRPr>
          </a:p>
          <a:p>
            <a:pPr marL="268605" marR="5080" lvl="0" indent="-255905" algn="l" rtl="0">
              <a:lnSpc>
                <a:spcPct val="102000"/>
              </a:lnSpc>
              <a:spcBef>
                <a:spcPts val="0"/>
              </a:spcBef>
              <a:spcAft>
                <a:spcPts val="0"/>
              </a:spcAft>
              <a:buClr>
                <a:schemeClr val="dk1"/>
              </a:buClr>
              <a:buSzPts val="1600"/>
              <a:buFont typeface="Arial" panose="020B0604020202020204"/>
              <a:buChar char="•"/>
            </a:pPr>
            <a:r>
              <a:rPr lang="en-US">
                <a:solidFill>
                  <a:schemeClr val="dk1"/>
                </a:solidFill>
                <a:latin typeface="Verdana" panose="020B0604030504040204"/>
                <a:ea typeface="Verdana" panose="020B0604030504040204"/>
                <a:cs typeface="Verdana" panose="020B0604030504040204"/>
                <a:sym typeface="Verdana" panose="020B0604030504040204"/>
              </a:rPr>
              <a:t>Se pudo determinar que la población  se encuentra en buen estado  odontológico a excepción de dos  pacientes los cuales presentan  enfermedad periodontal y fuluorosis  por lo que se les sugiere solicitar  cita por odontología en sus eps.</a:t>
            </a:r>
            <a:endParaRPr>
              <a:solidFill>
                <a:schemeClr val="dk1"/>
              </a:solidFill>
              <a:latin typeface="Verdana" panose="020B0604030504040204"/>
              <a:ea typeface="Verdana" panose="020B0604030504040204"/>
              <a:cs typeface="Verdana" panose="020B0604030504040204"/>
              <a:sym typeface="Verdana" panose="020B0604030504040204"/>
            </a:endParaRPr>
          </a:p>
          <a:p>
            <a:endParaRPr lang="es-ES" alt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491" name="Shape 491"/>
        <p:cNvGrpSpPr/>
        <p:nvPr/>
      </p:nvGrpSpPr>
      <p:grpSpPr>
        <a:xfrm>
          <a:off x="0" y="0"/>
          <a:ext cx="0" cy="0"/>
          <a:chOff x="0" y="0"/>
          <a:chExt cx="0" cy="0"/>
        </a:xfrm>
      </p:grpSpPr>
      <p:grpSp>
        <p:nvGrpSpPr>
          <p:cNvPr id="492" name="Google Shape;492;p38"/>
          <p:cNvGrpSpPr/>
          <p:nvPr/>
        </p:nvGrpSpPr>
        <p:grpSpPr>
          <a:xfrm>
            <a:off x="0" y="-200"/>
            <a:ext cx="12192000" cy="6858396"/>
            <a:chOff x="0" y="0"/>
            <a:chExt cx="12192000" cy="6858396"/>
          </a:xfrm>
        </p:grpSpPr>
        <p:sp>
          <p:nvSpPr>
            <p:cNvPr id="493" name="Google Shape;493;p38"/>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494" name="Google Shape;494;p38"/>
            <p:cNvSpPr/>
            <p:nvPr/>
          </p:nvSpPr>
          <p:spPr>
            <a:xfrm>
              <a:off x="0" y="6727586"/>
              <a:ext cx="12192000" cy="130810"/>
            </a:xfrm>
            <a:custGeom>
              <a:avLst/>
              <a:gdLst/>
              <a:ahLst/>
              <a:cxnLst/>
              <a:rect l="l" t="t" r="r" b="b"/>
              <a:pathLst>
                <a:path w="12192000" h="130809" extrusionOk="0">
                  <a:moveTo>
                    <a:pt x="12191975" y="130499"/>
                  </a:moveTo>
                  <a:lnTo>
                    <a:pt x="0" y="130499"/>
                  </a:lnTo>
                  <a:lnTo>
                    <a:pt x="0" y="0"/>
                  </a:lnTo>
                  <a:lnTo>
                    <a:pt x="12191975" y="0"/>
                  </a:lnTo>
                  <a:lnTo>
                    <a:pt x="12191975" y="130499"/>
                  </a:lnTo>
                  <a:close/>
                </a:path>
              </a:pathLst>
            </a:custGeom>
            <a:solidFill>
              <a:srgbClr val="CCA677"/>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495" name="Google Shape;495;p38"/>
            <p:cNvSpPr/>
            <p:nvPr/>
          </p:nvSpPr>
          <p:spPr>
            <a:xfrm>
              <a:off x="2868214" y="596714"/>
              <a:ext cx="3108900" cy="8412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496" name="Google Shape;496;p38"/>
            <p:cNvSpPr/>
            <p:nvPr/>
          </p:nvSpPr>
          <p:spPr>
            <a:xfrm>
              <a:off x="1083094" y="1933905"/>
              <a:ext cx="5013325" cy="3893185"/>
            </a:xfrm>
            <a:custGeom>
              <a:avLst/>
              <a:gdLst/>
              <a:ahLst/>
              <a:cxnLst/>
              <a:rect l="l" t="t" r="r" b="b"/>
              <a:pathLst>
                <a:path w="5013325" h="3893185" extrusionOk="0">
                  <a:moveTo>
                    <a:pt x="38" y="0"/>
                  </a:moveTo>
                  <a:close/>
                </a:path>
                <a:path w="5013325" h="3893185" extrusionOk="0">
                  <a:moveTo>
                    <a:pt x="5012893" y="691616"/>
                  </a:moveTo>
                  <a:lnTo>
                    <a:pt x="5011090" y="641807"/>
                  </a:lnTo>
                  <a:lnTo>
                    <a:pt x="5005756" y="592543"/>
                  </a:lnTo>
                  <a:lnTo>
                    <a:pt x="4996954" y="544004"/>
                  </a:lnTo>
                  <a:lnTo>
                    <a:pt x="4984762" y="496366"/>
                  </a:lnTo>
                  <a:lnTo>
                    <a:pt x="4969230" y="449795"/>
                  </a:lnTo>
                  <a:lnTo>
                    <a:pt x="4950460" y="404469"/>
                  </a:lnTo>
                  <a:lnTo>
                    <a:pt x="4928501" y="360553"/>
                  </a:lnTo>
                  <a:lnTo>
                    <a:pt x="4903444" y="318236"/>
                  </a:lnTo>
                  <a:lnTo>
                    <a:pt x="4875352" y="277698"/>
                  </a:lnTo>
                  <a:lnTo>
                    <a:pt x="4844288" y="239090"/>
                  </a:lnTo>
                  <a:lnTo>
                    <a:pt x="4810341" y="202603"/>
                  </a:lnTo>
                  <a:lnTo>
                    <a:pt x="4773854" y="168656"/>
                  </a:lnTo>
                  <a:lnTo>
                    <a:pt x="4735246" y="137591"/>
                  </a:lnTo>
                  <a:lnTo>
                    <a:pt x="4694694" y="109499"/>
                  </a:lnTo>
                  <a:lnTo>
                    <a:pt x="4652378" y="84429"/>
                  </a:lnTo>
                  <a:lnTo>
                    <a:pt x="4608474" y="62484"/>
                  </a:lnTo>
                  <a:lnTo>
                    <a:pt x="4563148" y="43700"/>
                  </a:lnTo>
                  <a:lnTo>
                    <a:pt x="4516577" y="28181"/>
                  </a:lnTo>
                  <a:lnTo>
                    <a:pt x="4468939" y="15976"/>
                  </a:lnTo>
                  <a:lnTo>
                    <a:pt x="4420400" y="7175"/>
                  </a:lnTo>
                  <a:lnTo>
                    <a:pt x="4371137" y="1841"/>
                  </a:lnTo>
                  <a:lnTo>
                    <a:pt x="4321340" y="50"/>
                  </a:lnTo>
                  <a:lnTo>
                    <a:pt x="0" y="50"/>
                  </a:lnTo>
                  <a:lnTo>
                    <a:pt x="0" y="3201543"/>
                  </a:lnTo>
                  <a:lnTo>
                    <a:pt x="1587" y="3248888"/>
                  </a:lnTo>
                  <a:lnTo>
                    <a:pt x="6311" y="3295383"/>
                  </a:lnTo>
                  <a:lnTo>
                    <a:pt x="14046" y="3340912"/>
                  </a:lnTo>
                  <a:lnTo>
                    <a:pt x="24701" y="3385388"/>
                  </a:lnTo>
                  <a:lnTo>
                    <a:pt x="38163" y="3428695"/>
                  </a:lnTo>
                  <a:lnTo>
                    <a:pt x="54343" y="3470732"/>
                  </a:lnTo>
                  <a:lnTo>
                    <a:pt x="73126" y="3511397"/>
                  </a:lnTo>
                  <a:lnTo>
                    <a:pt x="94411" y="3550589"/>
                  </a:lnTo>
                  <a:lnTo>
                    <a:pt x="118110" y="3588207"/>
                  </a:lnTo>
                  <a:lnTo>
                    <a:pt x="144094" y="3624148"/>
                  </a:lnTo>
                  <a:lnTo>
                    <a:pt x="172275" y="3658298"/>
                  </a:lnTo>
                  <a:lnTo>
                    <a:pt x="202552" y="3690556"/>
                  </a:lnTo>
                  <a:lnTo>
                    <a:pt x="234810" y="3720833"/>
                  </a:lnTo>
                  <a:lnTo>
                    <a:pt x="268973" y="3749014"/>
                  </a:lnTo>
                  <a:lnTo>
                    <a:pt x="304901" y="3775011"/>
                  </a:lnTo>
                  <a:lnTo>
                    <a:pt x="342519" y="3798697"/>
                  </a:lnTo>
                  <a:lnTo>
                    <a:pt x="381711" y="3819982"/>
                  </a:lnTo>
                  <a:lnTo>
                    <a:pt x="422376" y="3838765"/>
                  </a:lnTo>
                  <a:lnTo>
                    <a:pt x="464413" y="3854945"/>
                  </a:lnTo>
                  <a:lnTo>
                    <a:pt x="507720" y="3868407"/>
                  </a:lnTo>
                  <a:lnTo>
                    <a:pt x="552183" y="3879062"/>
                  </a:lnTo>
                  <a:lnTo>
                    <a:pt x="597725" y="3886797"/>
                  </a:lnTo>
                  <a:lnTo>
                    <a:pt x="644207" y="3891521"/>
                  </a:lnTo>
                  <a:lnTo>
                    <a:pt x="691565" y="3893108"/>
                  </a:lnTo>
                  <a:lnTo>
                    <a:pt x="5012868" y="3893159"/>
                  </a:lnTo>
                  <a:lnTo>
                    <a:pt x="5012893" y="691616"/>
                  </a:lnTo>
                  <a:close/>
                </a:path>
              </a:pathLst>
            </a:custGeom>
            <a:solidFill>
              <a:srgbClr val="D4A6BC"/>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501" name="Google Shape;501;p38"/>
          <p:cNvSpPr txBox="1"/>
          <p:nvPr/>
        </p:nvSpPr>
        <p:spPr>
          <a:xfrm>
            <a:off x="1224280" y="2573655"/>
            <a:ext cx="4544060" cy="2805430"/>
          </a:xfrm>
          <a:prstGeom prst="rect">
            <a:avLst/>
          </a:prstGeom>
          <a:noFill/>
          <a:ln>
            <a:noFill/>
          </a:ln>
        </p:spPr>
        <p:txBody>
          <a:bodyPr spcFirstLastPara="1" wrap="square" lIns="0" tIns="10775" rIns="0" bIns="0" anchor="t" anchorCtr="0">
            <a:spAutoFit/>
          </a:bodyPr>
          <a:lstStyle/>
          <a:p>
            <a:pPr marL="12700" marR="5080" lvl="0" indent="0" algn="just" rtl="0">
              <a:lnSpc>
                <a:spcPct val="101000"/>
              </a:lnSpc>
              <a:spcBef>
                <a:spcPts val="0"/>
              </a:spcBef>
              <a:spcAft>
                <a:spcPts val="0"/>
              </a:spcAft>
              <a:buNone/>
            </a:pPr>
            <a:r>
              <a:rPr lang="es-ES" altLang="en-US" sz="1800">
                <a:solidFill>
                  <a:schemeClr val="dk1"/>
                </a:solidFill>
                <a:latin typeface="Verdana" panose="020B0604030504040204"/>
                <a:ea typeface="Verdana" panose="020B0604030504040204"/>
                <a:cs typeface="Verdana" panose="020B0604030504040204"/>
                <a:sym typeface="Verdana" panose="020B0604030504040204"/>
              </a:rPr>
              <a:t>Teniendo en cuenta que las cesantias fueron consignadas este año en COLFONDOS la compañia ha desplegado con </a:t>
            </a:r>
            <a:r>
              <a:rPr lang="en-US" sz="1800">
                <a:solidFill>
                  <a:schemeClr val="dk1"/>
                </a:solidFill>
                <a:latin typeface="Verdana" panose="020B0604030504040204"/>
                <a:ea typeface="Verdana" panose="020B0604030504040204"/>
                <a:cs typeface="Verdana" panose="020B0604030504040204"/>
                <a:sym typeface="Verdana" panose="020B0604030504040204"/>
              </a:rPr>
              <a:t>los asesores del Fondo de  Cesantías y pensiones, jornadas  de asesoría para aclarar todas  las inquietudes de nuestros  colaboradores. Es así que se dio </a:t>
            </a:r>
            <a:r>
              <a:rPr lang="es-ES" altLang="en-US" sz="1800">
                <a:solidFill>
                  <a:schemeClr val="dk1"/>
                </a:solidFill>
                <a:latin typeface="Verdana" panose="020B0604030504040204"/>
                <a:ea typeface="Verdana" panose="020B0604030504040204"/>
                <a:cs typeface="Verdana" panose="020B0604030504040204"/>
                <a:sym typeface="Verdana" panose="020B0604030504040204"/>
              </a:rPr>
              <a:t>inicio con el personal asignado al contrato CC.CENTRO MAYOR </a:t>
            </a:r>
            <a:endParaRPr lang="es-ES" altLang="en-US" sz="1800">
              <a:solidFill>
                <a:schemeClr val="dk1"/>
              </a:solidFill>
              <a:latin typeface="Verdana" panose="020B0604030504040204"/>
              <a:ea typeface="Verdana" panose="020B0604030504040204"/>
              <a:cs typeface="Verdana" panose="020B0604030504040204"/>
              <a:sym typeface="Verdana" panose="020B0604030504040204"/>
            </a:endParaRPr>
          </a:p>
        </p:txBody>
      </p:sp>
      <p:sp>
        <p:nvSpPr>
          <p:cNvPr id="503" name="Google Shape;503;p38"/>
          <p:cNvSpPr/>
          <p:nvPr/>
        </p:nvSpPr>
        <p:spPr>
          <a:xfrm>
            <a:off x="6628155" y="2034590"/>
            <a:ext cx="3973195" cy="3883025"/>
          </a:xfrm>
          <a:custGeom>
            <a:avLst/>
            <a:gdLst/>
            <a:ahLst/>
            <a:cxnLst/>
            <a:rect l="l" t="t" r="r" b="b"/>
            <a:pathLst>
              <a:path w="3973195" h="3883025" extrusionOk="0">
                <a:moveTo>
                  <a:pt x="3972814" y="689737"/>
                </a:moveTo>
                <a:lnTo>
                  <a:pt x="3971023" y="640067"/>
                </a:lnTo>
                <a:lnTo>
                  <a:pt x="3965702" y="590931"/>
                </a:lnTo>
                <a:lnTo>
                  <a:pt x="3956926" y="542518"/>
                </a:lnTo>
                <a:lnTo>
                  <a:pt x="3944759" y="495007"/>
                </a:lnTo>
                <a:lnTo>
                  <a:pt x="3929278" y="448564"/>
                </a:lnTo>
                <a:lnTo>
                  <a:pt x="3910546" y="403352"/>
                </a:lnTo>
                <a:lnTo>
                  <a:pt x="3888651" y="359562"/>
                </a:lnTo>
                <a:lnTo>
                  <a:pt x="3863657" y="317360"/>
                </a:lnTo>
                <a:lnTo>
                  <a:pt x="3835628" y="276910"/>
                </a:lnTo>
                <a:lnTo>
                  <a:pt x="3804653" y="238417"/>
                </a:lnTo>
                <a:lnTo>
                  <a:pt x="3770795" y="202018"/>
                </a:lnTo>
                <a:lnTo>
                  <a:pt x="3734397" y="168160"/>
                </a:lnTo>
                <a:lnTo>
                  <a:pt x="3695903" y="137185"/>
                </a:lnTo>
                <a:lnTo>
                  <a:pt x="3655453" y="109156"/>
                </a:lnTo>
                <a:lnTo>
                  <a:pt x="3613251" y="84162"/>
                </a:lnTo>
                <a:lnTo>
                  <a:pt x="3569462" y="62268"/>
                </a:lnTo>
                <a:lnTo>
                  <a:pt x="3524250" y="43535"/>
                </a:lnTo>
                <a:lnTo>
                  <a:pt x="3477806" y="28054"/>
                </a:lnTo>
                <a:lnTo>
                  <a:pt x="3430282" y="15887"/>
                </a:lnTo>
                <a:lnTo>
                  <a:pt x="3381870" y="7099"/>
                </a:lnTo>
                <a:lnTo>
                  <a:pt x="3332746" y="1778"/>
                </a:lnTo>
                <a:lnTo>
                  <a:pt x="3283064" y="0"/>
                </a:lnTo>
                <a:lnTo>
                  <a:pt x="0" y="0"/>
                </a:lnTo>
                <a:lnTo>
                  <a:pt x="0" y="3193110"/>
                </a:lnTo>
                <a:lnTo>
                  <a:pt x="1587" y="3240328"/>
                </a:lnTo>
                <a:lnTo>
                  <a:pt x="6299" y="3286696"/>
                </a:lnTo>
                <a:lnTo>
                  <a:pt x="14008" y="3332111"/>
                </a:lnTo>
                <a:lnTo>
                  <a:pt x="24638" y="3376472"/>
                </a:lnTo>
                <a:lnTo>
                  <a:pt x="38074" y="3419665"/>
                </a:lnTo>
                <a:lnTo>
                  <a:pt x="54203" y="3461588"/>
                </a:lnTo>
                <a:lnTo>
                  <a:pt x="72936" y="3502152"/>
                </a:lnTo>
                <a:lnTo>
                  <a:pt x="94170" y="3541242"/>
                </a:lnTo>
                <a:lnTo>
                  <a:pt x="117805" y="3578758"/>
                </a:lnTo>
                <a:lnTo>
                  <a:pt x="143725" y="3614597"/>
                </a:lnTo>
                <a:lnTo>
                  <a:pt x="171831" y="3648659"/>
                </a:lnTo>
                <a:lnTo>
                  <a:pt x="202031" y="3680841"/>
                </a:lnTo>
                <a:lnTo>
                  <a:pt x="234213" y="3711029"/>
                </a:lnTo>
                <a:lnTo>
                  <a:pt x="268274" y="3739134"/>
                </a:lnTo>
                <a:lnTo>
                  <a:pt x="304114" y="3765054"/>
                </a:lnTo>
                <a:lnTo>
                  <a:pt x="341630" y="3788689"/>
                </a:lnTo>
                <a:lnTo>
                  <a:pt x="380707" y="3809923"/>
                </a:lnTo>
                <a:lnTo>
                  <a:pt x="421271" y="3828656"/>
                </a:lnTo>
                <a:lnTo>
                  <a:pt x="463194" y="3844785"/>
                </a:lnTo>
                <a:lnTo>
                  <a:pt x="506387" y="3858222"/>
                </a:lnTo>
                <a:lnTo>
                  <a:pt x="550748" y="3868839"/>
                </a:lnTo>
                <a:lnTo>
                  <a:pt x="596150" y="3876560"/>
                </a:lnTo>
                <a:lnTo>
                  <a:pt x="642531" y="3881259"/>
                </a:lnTo>
                <a:lnTo>
                  <a:pt x="689749" y="3882860"/>
                </a:lnTo>
                <a:lnTo>
                  <a:pt x="3972788" y="3882898"/>
                </a:lnTo>
                <a:lnTo>
                  <a:pt x="3972814" y="689737"/>
                </a:lnTo>
                <a:close/>
              </a:path>
            </a:pathLst>
          </a:custGeom>
          <a:solidFill>
            <a:srgbClr val="9FC5E8"/>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504" name="Google Shape;504;p38"/>
          <p:cNvSpPr txBox="1"/>
          <p:nvPr/>
        </p:nvSpPr>
        <p:spPr>
          <a:xfrm>
            <a:off x="6916420" y="2573655"/>
            <a:ext cx="3373120" cy="2246630"/>
          </a:xfrm>
          <a:prstGeom prst="rect">
            <a:avLst/>
          </a:prstGeom>
          <a:noFill/>
          <a:ln>
            <a:noFill/>
          </a:ln>
        </p:spPr>
        <p:txBody>
          <a:bodyPr spcFirstLastPara="1" wrap="square" lIns="0" tIns="10775" rIns="0" bIns="0" anchor="t" anchorCtr="0">
            <a:spAutoFit/>
          </a:bodyPr>
          <a:lstStyle/>
          <a:p>
            <a:pPr marL="12700" marR="5080" lvl="0" indent="0" algn="l" rtl="0">
              <a:lnSpc>
                <a:spcPct val="101000"/>
              </a:lnSpc>
              <a:spcBef>
                <a:spcPts val="0"/>
              </a:spcBef>
              <a:spcAft>
                <a:spcPts val="0"/>
              </a:spcAft>
              <a:buNone/>
            </a:pPr>
            <a:r>
              <a:rPr lang="en-US" sz="1800">
                <a:solidFill>
                  <a:schemeClr val="dk1"/>
                </a:solidFill>
                <a:latin typeface="Verdana" panose="020B0604030504040204"/>
                <a:ea typeface="Verdana" panose="020B0604030504040204"/>
                <a:cs typeface="Verdana" panose="020B0604030504040204"/>
                <a:sym typeface="Verdana" panose="020B0604030504040204"/>
              </a:rPr>
              <a:t>Conjuntamente con las  anteriores actividades,  el área de SST (Salud  Ocupacional), verificó y  entregó	elementos	de  Protección Personal </a:t>
            </a:r>
            <a:r>
              <a:rPr lang="es-ES" altLang="en-US" sz="1800">
                <a:solidFill>
                  <a:schemeClr val="dk1"/>
                </a:solidFill>
                <a:latin typeface="Verdana" panose="020B0604030504040204"/>
                <a:ea typeface="Verdana" panose="020B0604030504040204"/>
                <a:cs typeface="Verdana" panose="020B0604030504040204"/>
                <a:sym typeface="Verdana" panose="020B0604030504040204"/>
              </a:rPr>
              <a:t>a </a:t>
            </a:r>
            <a:r>
              <a:rPr lang="en-US" sz="1800">
                <a:solidFill>
                  <a:schemeClr val="dk1"/>
                </a:solidFill>
                <a:latin typeface="Verdana" panose="020B0604030504040204"/>
                <a:ea typeface="Verdana" panose="020B0604030504040204"/>
                <a:cs typeface="Verdana" panose="020B0604030504040204"/>
                <a:sym typeface="Verdana" panose="020B0604030504040204"/>
              </a:rPr>
              <a:t>todos los colaboradores  queasistieron a la  jornada</a:t>
            </a:r>
            <a:endParaRPr sz="1800">
              <a:solidFill>
                <a:schemeClr val="dk1"/>
              </a:solidFill>
              <a:latin typeface="Verdana" panose="020B0604030504040204"/>
              <a:ea typeface="Verdana" panose="020B0604030504040204"/>
              <a:cs typeface="Verdana" panose="020B0604030504040204"/>
              <a:sym typeface="Verdana" panose="020B0604030504040204"/>
            </a:endParaRPr>
          </a:p>
        </p:txBody>
      </p:sp>
      <p:grpSp>
        <p:nvGrpSpPr>
          <p:cNvPr id="505" name="Google Shape;505;p38"/>
          <p:cNvGrpSpPr/>
          <p:nvPr/>
        </p:nvGrpSpPr>
        <p:grpSpPr>
          <a:xfrm>
            <a:off x="9901130" y="1168050"/>
            <a:ext cx="2290845" cy="770998"/>
            <a:chOff x="9901130" y="1168050"/>
            <a:chExt cx="2290845" cy="770998"/>
          </a:xfrm>
        </p:grpSpPr>
        <p:sp>
          <p:nvSpPr>
            <p:cNvPr id="506" name="Google Shape;506;p38"/>
            <p:cNvSpPr/>
            <p:nvPr/>
          </p:nvSpPr>
          <p:spPr>
            <a:xfrm>
              <a:off x="10289604" y="1267197"/>
              <a:ext cx="1902371" cy="562258"/>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507" name="Google Shape;507;p38"/>
            <p:cNvSpPr/>
            <p:nvPr/>
          </p:nvSpPr>
          <p:spPr>
            <a:xfrm>
              <a:off x="9901130" y="1168050"/>
              <a:ext cx="699836" cy="770998"/>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pic>
        <p:nvPicPr>
          <p:cNvPr id="508" name="Google Shape;508;p38"/>
          <p:cNvPicPr preferRelativeResize="0"/>
          <p:nvPr/>
        </p:nvPicPr>
        <p:blipFill>
          <a:blip r:embed="rId5"/>
          <a:stretch>
            <a:fillRect/>
          </a:stretch>
        </p:blipFill>
        <p:spPr>
          <a:xfrm>
            <a:off x="6916150" y="454450"/>
            <a:ext cx="1505950" cy="115000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512" name="Shape 512"/>
        <p:cNvGrpSpPr/>
        <p:nvPr/>
      </p:nvGrpSpPr>
      <p:grpSpPr>
        <a:xfrm>
          <a:off x="0" y="0"/>
          <a:ext cx="0" cy="0"/>
          <a:chOff x="0" y="0"/>
          <a:chExt cx="0" cy="0"/>
        </a:xfrm>
      </p:grpSpPr>
      <p:grpSp>
        <p:nvGrpSpPr>
          <p:cNvPr id="513" name="Google Shape;513;p39"/>
          <p:cNvGrpSpPr/>
          <p:nvPr/>
        </p:nvGrpSpPr>
        <p:grpSpPr>
          <a:xfrm>
            <a:off x="0" y="0"/>
            <a:ext cx="12192000" cy="6858396"/>
            <a:chOff x="0" y="0"/>
            <a:chExt cx="12192000" cy="6858396"/>
          </a:xfrm>
        </p:grpSpPr>
        <p:sp>
          <p:nvSpPr>
            <p:cNvPr id="514" name="Google Shape;514;p39"/>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515" name="Google Shape;515;p39"/>
            <p:cNvSpPr/>
            <p:nvPr/>
          </p:nvSpPr>
          <p:spPr>
            <a:xfrm>
              <a:off x="0" y="6727586"/>
              <a:ext cx="12192000" cy="130810"/>
            </a:xfrm>
            <a:custGeom>
              <a:avLst/>
              <a:gdLst/>
              <a:ahLst/>
              <a:cxnLst/>
              <a:rect l="l" t="t" r="r" b="b"/>
              <a:pathLst>
                <a:path w="12192000" h="130809" extrusionOk="0">
                  <a:moveTo>
                    <a:pt x="12191975" y="130499"/>
                  </a:moveTo>
                  <a:lnTo>
                    <a:pt x="0" y="130499"/>
                  </a:lnTo>
                  <a:lnTo>
                    <a:pt x="0" y="0"/>
                  </a:lnTo>
                  <a:lnTo>
                    <a:pt x="12191975" y="0"/>
                  </a:lnTo>
                  <a:lnTo>
                    <a:pt x="12191975" y="130499"/>
                  </a:lnTo>
                  <a:close/>
                </a:path>
              </a:pathLst>
            </a:custGeom>
            <a:solidFill>
              <a:srgbClr val="CCA677"/>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516" name="Google Shape;516;p39"/>
            <p:cNvSpPr/>
            <p:nvPr/>
          </p:nvSpPr>
          <p:spPr>
            <a:xfrm>
              <a:off x="10289604" y="1459397"/>
              <a:ext cx="1902371" cy="562258"/>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517" name="Google Shape;517;p39"/>
            <p:cNvSpPr/>
            <p:nvPr/>
          </p:nvSpPr>
          <p:spPr>
            <a:xfrm>
              <a:off x="9901130" y="1360249"/>
              <a:ext cx="699836" cy="770998"/>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518" name="Google Shape;518;p39"/>
            <p:cNvSpPr/>
            <p:nvPr/>
          </p:nvSpPr>
          <p:spPr>
            <a:xfrm>
              <a:off x="3004718" y="254164"/>
              <a:ext cx="6666986" cy="1026897"/>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519" name="Google Shape;519;p39"/>
            <p:cNvSpPr/>
            <p:nvPr/>
          </p:nvSpPr>
          <p:spPr>
            <a:xfrm>
              <a:off x="3061893" y="292264"/>
              <a:ext cx="6553200" cy="913130"/>
            </a:xfrm>
            <a:custGeom>
              <a:avLst/>
              <a:gdLst/>
              <a:ahLst/>
              <a:cxnLst/>
              <a:rect l="l" t="t" r="r" b="b"/>
              <a:pathLst>
                <a:path w="6553200" h="913130" extrusionOk="0">
                  <a:moveTo>
                    <a:pt x="6400512" y="912598"/>
                  </a:moveTo>
                  <a:lnTo>
                    <a:pt x="0" y="912598"/>
                  </a:lnTo>
                  <a:lnTo>
                    <a:pt x="24" y="152102"/>
                  </a:lnTo>
                  <a:lnTo>
                    <a:pt x="7779" y="104025"/>
                  </a:lnTo>
                  <a:lnTo>
                    <a:pt x="29372" y="62272"/>
                  </a:lnTo>
                  <a:lnTo>
                    <a:pt x="62297" y="29346"/>
                  </a:lnTo>
                  <a:lnTo>
                    <a:pt x="104050" y="7754"/>
                  </a:lnTo>
                  <a:lnTo>
                    <a:pt x="152124" y="0"/>
                  </a:lnTo>
                  <a:lnTo>
                    <a:pt x="6552636" y="4"/>
                  </a:lnTo>
                  <a:lnTo>
                    <a:pt x="6552611" y="760493"/>
                  </a:lnTo>
                  <a:lnTo>
                    <a:pt x="6544857" y="808570"/>
                  </a:lnTo>
                  <a:lnTo>
                    <a:pt x="6523264" y="850324"/>
                  </a:lnTo>
                  <a:lnTo>
                    <a:pt x="6490339" y="883250"/>
                  </a:lnTo>
                  <a:lnTo>
                    <a:pt x="6448586" y="904843"/>
                  </a:lnTo>
                  <a:lnTo>
                    <a:pt x="6400512" y="91259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520" name="Google Shape;520;p39"/>
          <p:cNvSpPr txBox="1"/>
          <p:nvPr>
            <p:ph type="title"/>
          </p:nvPr>
        </p:nvSpPr>
        <p:spPr>
          <a:xfrm>
            <a:off x="448945" y="141605"/>
            <a:ext cx="9572625" cy="941705"/>
          </a:xfrm>
          <a:prstGeom prst="rect">
            <a:avLst/>
          </a:prstGeom>
          <a:noFill/>
          <a:ln>
            <a:noFill/>
          </a:ln>
        </p:spPr>
        <p:txBody>
          <a:bodyPr spcFirstLastPara="1" wrap="square" lIns="0" tIns="173675" rIns="0" bIns="0" anchor="t" anchorCtr="0">
            <a:spAutoFit/>
          </a:bodyPr>
          <a:lstStyle/>
          <a:p>
            <a:pPr marL="3383915" marR="5080" lvl="0" indent="-821690" algn="l" rtl="0">
              <a:lnSpc>
                <a:spcPct val="119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ACTIVIDADES BIENESTAR EN  CONTRATOS </a:t>
            </a:r>
            <a:r>
              <a:rPr lang="es-ES" altLang="en-US" sz="1600">
                <a:solidFill>
                  <a:srgbClr val="FFFFFF"/>
                </a:solidFill>
                <a:latin typeface="Century Gothic" panose="020B0502020202020204"/>
                <a:ea typeface="Century Gothic" panose="020B0502020202020204"/>
                <a:cs typeface="Century Gothic" panose="020B0502020202020204"/>
                <a:sym typeface="Century Gothic" panose="020B0502020202020204"/>
              </a:rPr>
              <a:t>(Actividad realizada en el contrato Bavaria y Fontanar)</a:t>
            </a:r>
            <a:r>
              <a:rPr lang="es-ES" altLang="en-US" sz="1800">
                <a:solidFill>
                  <a:srgbClr val="FFFFFF"/>
                </a:solidFill>
                <a:latin typeface="Century Gothic" panose="020B0502020202020204"/>
                <a:ea typeface="Century Gothic" panose="020B0502020202020204"/>
                <a:cs typeface="Century Gothic" panose="020B0502020202020204"/>
                <a:sym typeface="Century Gothic" panose="020B0502020202020204"/>
              </a:rPr>
              <a:t> </a:t>
            </a:r>
            <a:endParaRPr lang="es-ES" altLang="en-US" sz="1800">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pic>
        <p:nvPicPr>
          <p:cNvPr id="521" name="Google Shape;521;p39"/>
          <p:cNvPicPr preferRelativeResize="0"/>
          <p:nvPr/>
        </p:nvPicPr>
        <p:blipFill rotWithShape="1">
          <a:blip r:embed="rId5"/>
          <a:srcRect t="13564" r="73121" b="31475"/>
          <a:stretch>
            <a:fillRect/>
          </a:stretch>
        </p:blipFill>
        <p:spPr>
          <a:xfrm>
            <a:off x="110300" y="1549236"/>
            <a:ext cx="3021851" cy="3454725"/>
          </a:xfrm>
          <a:prstGeom prst="rect">
            <a:avLst/>
          </a:prstGeom>
          <a:noFill/>
          <a:ln>
            <a:noFill/>
          </a:ln>
        </p:spPr>
      </p:pic>
      <p:pic>
        <p:nvPicPr>
          <p:cNvPr id="522" name="Google Shape;522;p39"/>
          <p:cNvPicPr preferRelativeResize="0"/>
          <p:nvPr/>
        </p:nvPicPr>
        <p:blipFill rotWithShape="1">
          <a:blip r:embed="rId6"/>
          <a:srcRect l="24419" t="9861" r="36621" b="45855"/>
          <a:stretch>
            <a:fillRect/>
          </a:stretch>
        </p:blipFill>
        <p:spPr>
          <a:xfrm>
            <a:off x="7252494" y="1648024"/>
            <a:ext cx="4378257" cy="2877100"/>
          </a:xfrm>
          <a:prstGeom prst="rect">
            <a:avLst/>
          </a:prstGeom>
          <a:noFill/>
          <a:ln>
            <a:noFill/>
          </a:ln>
        </p:spPr>
      </p:pic>
      <p:pic>
        <p:nvPicPr>
          <p:cNvPr id="523" name="Google Shape;523;p39"/>
          <p:cNvPicPr preferRelativeResize="0"/>
          <p:nvPr/>
        </p:nvPicPr>
        <p:blipFill rotWithShape="1">
          <a:blip r:embed="rId6"/>
          <a:srcRect l="28316" t="53503" r="40702"/>
          <a:stretch>
            <a:fillRect/>
          </a:stretch>
        </p:blipFill>
        <p:spPr>
          <a:xfrm>
            <a:off x="3415838" y="1503963"/>
            <a:ext cx="3021851" cy="2621949"/>
          </a:xfrm>
          <a:prstGeom prst="rect">
            <a:avLst/>
          </a:prstGeom>
          <a:noFill/>
          <a:ln>
            <a:noFill/>
          </a:ln>
        </p:spPr>
      </p:pic>
      <p:pic>
        <p:nvPicPr>
          <p:cNvPr id="524" name="Google Shape;524;p39"/>
          <p:cNvPicPr preferRelativeResize="0"/>
          <p:nvPr/>
        </p:nvPicPr>
        <p:blipFill rotWithShape="1">
          <a:blip r:embed="rId7"/>
          <a:srcRect l="70866" t="21737" r="1342" b="27260"/>
          <a:stretch>
            <a:fillRect/>
          </a:stretch>
        </p:blipFill>
        <p:spPr>
          <a:xfrm>
            <a:off x="4693638" y="3807850"/>
            <a:ext cx="2804725" cy="287710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528" name="Shape 528"/>
        <p:cNvGrpSpPr/>
        <p:nvPr/>
      </p:nvGrpSpPr>
      <p:grpSpPr>
        <a:xfrm>
          <a:off x="0" y="0"/>
          <a:ext cx="0" cy="0"/>
          <a:chOff x="0" y="0"/>
          <a:chExt cx="0" cy="0"/>
        </a:xfrm>
      </p:grpSpPr>
      <p:grpSp>
        <p:nvGrpSpPr>
          <p:cNvPr id="529" name="Google Shape;529;g780b16ed43_0_226"/>
          <p:cNvGrpSpPr/>
          <p:nvPr/>
        </p:nvGrpSpPr>
        <p:grpSpPr>
          <a:xfrm>
            <a:off x="0" y="0"/>
            <a:ext cx="12192000" cy="6858395"/>
            <a:chOff x="0" y="0"/>
            <a:chExt cx="12192000" cy="6858395"/>
          </a:xfrm>
        </p:grpSpPr>
        <p:sp>
          <p:nvSpPr>
            <p:cNvPr id="530" name="Google Shape;530;g780b16ed43_0_226"/>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531" name="Google Shape;531;g780b16ed43_0_226"/>
            <p:cNvSpPr/>
            <p:nvPr/>
          </p:nvSpPr>
          <p:spPr>
            <a:xfrm>
              <a:off x="0" y="6727586"/>
              <a:ext cx="12192000" cy="130809"/>
            </a:xfrm>
            <a:custGeom>
              <a:avLst/>
              <a:gdLst/>
              <a:ahLst/>
              <a:cxnLst/>
              <a:rect l="l" t="t" r="r" b="b"/>
              <a:pathLst>
                <a:path w="12192000" h="130809" extrusionOk="0">
                  <a:moveTo>
                    <a:pt x="12191975" y="130499"/>
                  </a:moveTo>
                  <a:lnTo>
                    <a:pt x="0" y="130499"/>
                  </a:lnTo>
                  <a:lnTo>
                    <a:pt x="0" y="0"/>
                  </a:lnTo>
                  <a:lnTo>
                    <a:pt x="12191975" y="0"/>
                  </a:lnTo>
                  <a:lnTo>
                    <a:pt x="12191975" y="130499"/>
                  </a:lnTo>
                  <a:close/>
                </a:path>
              </a:pathLst>
            </a:custGeom>
            <a:solidFill>
              <a:srgbClr val="CCA677"/>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532" name="Google Shape;532;g780b16ed43_0_226"/>
            <p:cNvSpPr/>
            <p:nvPr/>
          </p:nvSpPr>
          <p:spPr>
            <a:xfrm>
              <a:off x="10289604" y="1459397"/>
              <a:ext cx="1902300" cy="5622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533" name="Google Shape;533;g780b16ed43_0_226"/>
            <p:cNvSpPr/>
            <p:nvPr/>
          </p:nvSpPr>
          <p:spPr>
            <a:xfrm>
              <a:off x="9901130" y="1360249"/>
              <a:ext cx="699900" cy="771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534" name="Google Shape;534;g780b16ed43_0_226"/>
            <p:cNvSpPr/>
            <p:nvPr/>
          </p:nvSpPr>
          <p:spPr>
            <a:xfrm>
              <a:off x="3004718" y="254164"/>
              <a:ext cx="6666900" cy="1026900"/>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535" name="Google Shape;535;g780b16ed43_0_226"/>
            <p:cNvSpPr/>
            <p:nvPr/>
          </p:nvSpPr>
          <p:spPr>
            <a:xfrm>
              <a:off x="3061893" y="292264"/>
              <a:ext cx="6553200" cy="913130"/>
            </a:xfrm>
            <a:custGeom>
              <a:avLst/>
              <a:gdLst/>
              <a:ahLst/>
              <a:cxnLst/>
              <a:rect l="l" t="t" r="r" b="b"/>
              <a:pathLst>
                <a:path w="6553200" h="913130" extrusionOk="0">
                  <a:moveTo>
                    <a:pt x="6400512" y="912598"/>
                  </a:moveTo>
                  <a:lnTo>
                    <a:pt x="0" y="912598"/>
                  </a:lnTo>
                  <a:lnTo>
                    <a:pt x="24" y="152102"/>
                  </a:lnTo>
                  <a:lnTo>
                    <a:pt x="7779" y="104025"/>
                  </a:lnTo>
                  <a:lnTo>
                    <a:pt x="29372" y="62272"/>
                  </a:lnTo>
                  <a:lnTo>
                    <a:pt x="62297" y="29346"/>
                  </a:lnTo>
                  <a:lnTo>
                    <a:pt x="104050" y="7754"/>
                  </a:lnTo>
                  <a:lnTo>
                    <a:pt x="152124" y="0"/>
                  </a:lnTo>
                  <a:lnTo>
                    <a:pt x="6552636" y="4"/>
                  </a:lnTo>
                  <a:lnTo>
                    <a:pt x="6552611" y="760493"/>
                  </a:lnTo>
                  <a:lnTo>
                    <a:pt x="6544857" y="808570"/>
                  </a:lnTo>
                  <a:lnTo>
                    <a:pt x="6523264" y="850324"/>
                  </a:lnTo>
                  <a:lnTo>
                    <a:pt x="6490339" y="883250"/>
                  </a:lnTo>
                  <a:lnTo>
                    <a:pt x="6448586" y="904843"/>
                  </a:lnTo>
                  <a:lnTo>
                    <a:pt x="6400512" y="91259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536" name="Google Shape;536;g780b16ed43_0_226"/>
          <p:cNvSpPr txBox="1"/>
          <p:nvPr>
            <p:ph type="title"/>
          </p:nvPr>
        </p:nvSpPr>
        <p:spPr>
          <a:xfrm>
            <a:off x="2063562" y="155659"/>
            <a:ext cx="8063700" cy="939900"/>
          </a:xfrm>
          <a:prstGeom prst="rect">
            <a:avLst/>
          </a:prstGeom>
          <a:noFill/>
          <a:ln>
            <a:noFill/>
          </a:ln>
        </p:spPr>
        <p:txBody>
          <a:bodyPr spcFirstLastPara="1" wrap="square" lIns="0" tIns="173675" rIns="0" bIns="0" anchor="t" anchorCtr="0">
            <a:noAutofit/>
          </a:bodyPr>
          <a:lstStyle/>
          <a:p>
            <a:pPr marL="3383915" marR="5080" lvl="0" indent="-821690" algn="l" rtl="0">
              <a:lnSpc>
                <a:spcPct val="119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ACTIVIDADES BIENESTAR EN  CONTRATOS </a:t>
            </a:r>
            <a:r>
              <a:rPr lang="es-ES" altLang="en-US">
                <a:solidFill>
                  <a:srgbClr val="FFFFFF"/>
                </a:solidFill>
                <a:latin typeface="Century Gothic" panose="020B0502020202020204"/>
                <a:ea typeface="Century Gothic" panose="020B0502020202020204"/>
                <a:cs typeface="Century Gothic" panose="020B0502020202020204"/>
                <a:sym typeface="Century Gothic" panose="020B0502020202020204"/>
              </a:rPr>
              <a:t>Unisalle </a:t>
            </a:r>
            <a:endParaRPr lang="es-ES" alt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pic>
        <p:nvPicPr>
          <p:cNvPr id="537" name="Google Shape;537;g780b16ed43_0_226"/>
          <p:cNvPicPr preferRelativeResize="0"/>
          <p:nvPr/>
        </p:nvPicPr>
        <p:blipFill>
          <a:blip r:embed="rId5"/>
          <a:stretch>
            <a:fillRect/>
          </a:stretch>
        </p:blipFill>
        <p:spPr>
          <a:xfrm>
            <a:off x="206475" y="1579325"/>
            <a:ext cx="4425675" cy="3218450"/>
          </a:xfrm>
          <a:prstGeom prst="rect">
            <a:avLst/>
          </a:prstGeom>
          <a:noFill/>
          <a:ln>
            <a:noFill/>
          </a:ln>
        </p:spPr>
      </p:pic>
      <p:pic>
        <p:nvPicPr>
          <p:cNvPr id="538" name="Google Shape;538;g780b16ed43_0_226"/>
          <p:cNvPicPr preferRelativeResize="0"/>
          <p:nvPr/>
        </p:nvPicPr>
        <p:blipFill>
          <a:blip r:embed="rId6"/>
          <a:stretch>
            <a:fillRect/>
          </a:stretch>
        </p:blipFill>
        <p:spPr>
          <a:xfrm>
            <a:off x="2965775" y="4569163"/>
            <a:ext cx="5715000" cy="2143125"/>
          </a:xfrm>
          <a:prstGeom prst="rect">
            <a:avLst/>
          </a:prstGeom>
          <a:noFill/>
          <a:ln>
            <a:noFill/>
          </a:ln>
        </p:spPr>
      </p:pic>
      <p:pic>
        <p:nvPicPr>
          <p:cNvPr id="539" name="Google Shape;539;g780b16ed43_0_226"/>
          <p:cNvPicPr preferRelativeResize="0"/>
          <p:nvPr/>
        </p:nvPicPr>
        <p:blipFill>
          <a:blip r:embed="rId7"/>
          <a:stretch>
            <a:fillRect/>
          </a:stretch>
        </p:blipFill>
        <p:spPr>
          <a:xfrm>
            <a:off x="4932925" y="1507375"/>
            <a:ext cx="5715000" cy="33623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86" name="Shape 86"/>
        <p:cNvGrpSpPr/>
        <p:nvPr/>
      </p:nvGrpSpPr>
      <p:grpSpPr>
        <a:xfrm>
          <a:off x="0" y="0"/>
          <a:ext cx="0" cy="0"/>
          <a:chOff x="0" y="0"/>
          <a:chExt cx="0" cy="0"/>
        </a:xfrm>
      </p:grpSpPr>
      <p:sp>
        <p:nvSpPr>
          <p:cNvPr id="87" name="Google Shape;87;p4"/>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88" name="Google Shape;88;p4"/>
          <p:cNvSpPr txBox="1"/>
          <p:nvPr/>
        </p:nvSpPr>
        <p:spPr>
          <a:xfrm>
            <a:off x="4368819" y="2566039"/>
            <a:ext cx="7191375" cy="2275205"/>
          </a:xfrm>
          <a:prstGeom prst="rect">
            <a:avLst/>
          </a:prstGeom>
          <a:noFill/>
          <a:ln>
            <a:noFill/>
          </a:ln>
        </p:spPr>
        <p:txBody>
          <a:bodyPr spcFirstLastPara="1" wrap="square" lIns="0" tIns="8875" rIns="0" bIns="0" anchor="t" anchorCtr="0">
            <a:spAutoFit/>
          </a:bodyPr>
          <a:lstStyle/>
          <a:p>
            <a:pPr marL="12700" marR="5080" lvl="0" indent="0" algn="just" rtl="0">
              <a:lnSpc>
                <a:spcPct val="101000"/>
              </a:lnSpc>
              <a:spcBef>
                <a:spcPts val="0"/>
              </a:spcBef>
              <a:spcAft>
                <a:spcPts val="0"/>
              </a:spcAft>
              <a:buNone/>
            </a:pPr>
            <a:r>
              <a:rPr lang="en-US" sz="1800" b="1">
                <a:solidFill>
                  <a:schemeClr val="dk1"/>
                </a:solidFill>
                <a:latin typeface="Century Gothic" panose="020B0502020202020204"/>
                <a:ea typeface="Century Gothic" panose="020B0502020202020204"/>
                <a:cs typeface="Century Gothic" panose="020B0502020202020204"/>
                <a:sym typeface="Century Gothic" panose="020B0502020202020204"/>
              </a:rPr>
              <a:t>Vise Ltda. </a:t>
            </a:r>
            <a:r>
              <a:rPr lang="en-US" sz="1600">
                <a:solidFill>
                  <a:schemeClr val="dk1"/>
                </a:solidFill>
                <a:latin typeface="Century Gothic" panose="020B0502020202020204"/>
                <a:ea typeface="Century Gothic" panose="020B0502020202020204"/>
                <a:cs typeface="Century Gothic" panose="020B0502020202020204"/>
                <a:sym typeface="Century Gothic" panose="020B0502020202020204"/>
              </a:rPr>
              <a:t>es una empresa de seguridad privada que ofrece servicios  de vigilancia, caninos, electrónica y de escoltas con los más altos  estándares de calidad y eficacia en pro de nuestros clientes. Durante  los últimos años, la compañía ha implementado estrategias de  mejoramiento continuo, permitiéndonos una mayor efectividad,  contando con personal altamente capacitado y entrenado para  brindar servicios de seguridad especializados acorde con las  necesidades de nuestros clientes y las actuales condiciones de  seguridad del país.</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89" name="Google Shape;89;p4"/>
          <p:cNvSpPr/>
          <p:nvPr/>
        </p:nvSpPr>
        <p:spPr>
          <a:xfrm>
            <a:off x="0" y="2564902"/>
            <a:ext cx="4661265" cy="2344787"/>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0" name="Google Shape;90;p4"/>
          <p:cNvSpPr/>
          <p:nvPr/>
        </p:nvSpPr>
        <p:spPr>
          <a:xfrm>
            <a:off x="4367791" y="1196750"/>
            <a:ext cx="7272785" cy="1152125"/>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543" name="Shape 543"/>
        <p:cNvGrpSpPr/>
        <p:nvPr/>
      </p:nvGrpSpPr>
      <p:grpSpPr>
        <a:xfrm>
          <a:off x="0" y="0"/>
          <a:ext cx="0" cy="0"/>
          <a:chOff x="0" y="0"/>
          <a:chExt cx="0" cy="0"/>
        </a:xfrm>
      </p:grpSpPr>
      <p:grpSp>
        <p:nvGrpSpPr>
          <p:cNvPr id="544" name="Google Shape;544;p40"/>
          <p:cNvGrpSpPr/>
          <p:nvPr/>
        </p:nvGrpSpPr>
        <p:grpSpPr>
          <a:xfrm>
            <a:off x="0" y="0"/>
            <a:ext cx="12192000" cy="6858396"/>
            <a:chOff x="0" y="0"/>
            <a:chExt cx="12192000" cy="6858396"/>
          </a:xfrm>
        </p:grpSpPr>
        <p:sp>
          <p:nvSpPr>
            <p:cNvPr id="545" name="Google Shape;545;p40"/>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546" name="Google Shape;546;p40"/>
            <p:cNvSpPr/>
            <p:nvPr/>
          </p:nvSpPr>
          <p:spPr>
            <a:xfrm>
              <a:off x="0" y="6727586"/>
              <a:ext cx="12192000" cy="130810"/>
            </a:xfrm>
            <a:custGeom>
              <a:avLst/>
              <a:gdLst/>
              <a:ahLst/>
              <a:cxnLst/>
              <a:rect l="l" t="t" r="r" b="b"/>
              <a:pathLst>
                <a:path w="12192000" h="130809" extrusionOk="0">
                  <a:moveTo>
                    <a:pt x="12191975" y="130499"/>
                  </a:moveTo>
                  <a:lnTo>
                    <a:pt x="0" y="130499"/>
                  </a:lnTo>
                  <a:lnTo>
                    <a:pt x="0" y="0"/>
                  </a:lnTo>
                  <a:lnTo>
                    <a:pt x="12191975" y="0"/>
                  </a:lnTo>
                  <a:lnTo>
                    <a:pt x="12191975" y="130499"/>
                  </a:lnTo>
                  <a:close/>
                </a:path>
              </a:pathLst>
            </a:custGeom>
            <a:solidFill>
              <a:srgbClr val="CCA677"/>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547" name="Google Shape;547;p40"/>
            <p:cNvSpPr/>
            <p:nvPr/>
          </p:nvSpPr>
          <p:spPr>
            <a:xfrm>
              <a:off x="10289604" y="1459397"/>
              <a:ext cx="1902371" cy="562258"/>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548" name="Google Shape;548;p40"/>
            <p:cNvSpPr/>
            <p:nvPr/>
          </p:nvSpPr>
          <p:spPr>
            <a:xfrm>
              <a:off x="9901130" y="1360249"/>
              <a:ext cx="699836" cy="770998"/>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549" name="Google Shape;549;p40"/>
            <p:cNvSpPr/>
            <p:nvPr/>
          </p:nvSpPr>
          <p:spPr>
            <a:xfrm>
              <a:off x="3083818" y="274689"/>
              <a:ext cx="6666986" cy="1026897"/>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550" name="Google Shape;550;p40"/>
            <p:cNvSpPr/>
            <p:nvPr/>
          </p:nvSpPr>
          <p:spPr>
            <a:xfrm>
              <a:off x="3140993" y="312789"/>
              <a:ext cx="6553200" cy="913130"/>
            </a:xfrm>
            <a:custGeom>
              <a:avLst/>
              <a:gdLst/>
              <a:ahLst/>
              <a:cxnLst/>
              <a:rect l="l" t="t" r="r" b="b"/>
              <a:pathLst>
                <a:path w="6553200" h="913130" extrusionOk="0">
                  <a:moveTo>
                    <a:pt x="6400512" y="912598"/>
                  </a:moveTo>
                  <a:lnTo>
                    <a:pt x="0" y="912598"/>
                  </a:lnTo>
                  <a:lnTo>
                    <a:pt x="24" y="152102"/>
                  </a:lnTo>
                  <a:lnTo>
                    <a:pt x="7779" y="104025"/>
                  </a:lnTo>
                  <a:lnTo>
                    <a:pt x="29372" y="62272"/>
                  </a:lnTo>
                  <a:lnTo>
                    <a:pt x="62297" y="29346"/>
                  </a:lnTo>
                  <a:lnTo>
                    <a:pt x="104050" y="7754"/>
                  </a:lnTo>
                  <a:lnTo>
                    <a:pt x="152124" y="0"/>
                  </a:lnTo>
                  <a:lnTo>
                    <a:pt x="6552636" y="4"/>
                  </a:lnTo>
                  <a:lnTo>
                    <a:pt x="6552611" y="760493"/>
                  </a:lnTo>
                  <a:lnTo>
                    <a:pt x="6544857" y="808570"/>
                  </a:lnTo>
                  <a:lnTo>
                    <a:pt x="6523264" y="850324"/>
                  </a:lnTo>
                  <a:lnTo>
                    <a:pt x="6490339" y="883250"/>
                  </a:lnTo>
                  <a:lnTo>
                    <a:pt x="6448586" y="904843"/>
                  </a:lnTo>
                  <a:lnTo>
                    <a:pt x="6400512" y="91259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551" name="Google Shape;551;p40"/>
          <p:cNvSpPr txBox="1"/>
          <p:nvPr>
            <p:ph type="title"/>
          </p:nvPr>
        </p:nvSpPr>
        <p:spPr>
          <a:xfrm>
            <a:off x="887730" y="215900"/>
            <a:ext cx="9240520" cy="1071880"/>
          </a:xfrm>
          <a:prstGeom prst="rect">
            <a:avLst/>
          </a:prstGeom>
          <a:noFill/>
          <a:ln>
            <a:noFill/>
          </a:ln>
        </p:spPr>
        <p:txBody>
          <a:bodyPr spcFirstLastPara="1" wrap="square" lIns="0" tIns="194200" rIns="0" bIns="0" anchor="t" anchorCtr="0">
            <a:spAutoFit/>
          </a:bodyPr>
          <a:lstStyle/>
          <a:p>
            <a:pPr marL="3462655" marR="5080" lvl="0" indent="-821690" algn="l" rtl="0">
              <a:lnSpc>
                <a:spcPct val="119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ACTIVIDADES BIENESTAR EN  CONTRATOS </a:t>
            </a:r>
            <a:b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br>
            <a:r>
              <a:rPr lang="es-ES" altLang="en-US">
                <a:solidFill>
                  <a:srgbClr val="FFFFFF"/>
                </a:solidFill>
                <a:latin typeface="Century Gothic" panose="020B0502020202020204"/>
                <a:ea typeface="Century Gothic" panose="020B0502020202020204"/>
                <a:cs typeface="Century Gothic" panose="020B0502020202020204"/>
                <a:sym typeface="Century Gothic" panose="020B0502020202020204"/>
              </a:rPr>
              <a:t>CC. Centro Mayor y Opain </a:t>
            </a:r>
            <a:endParaRPr lang="es-ES" alt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pic>
        <p:nvPicPr>
          <p:cNvPr id="552" name="Google Shape;552;p40"/>
          <p:cNvPicPr preferRelativeResize="0"/>
          <p:nvPr/>
        </p:nvPicPr>
        <p:blipFill rotWithShape="1">
          <a:blip r:embed="rId5"/>
          <a:srcRect t="42233" r="74028"/>
          <a:stretch>
            <a:fillRect/>
          </a:stretch>
        </p:blipFill>
        <p:spPr>
          <a:xfrm>
            <a:off x="4063400" y="1238338"/>
            <a:ext cx="2852250" cy="2974201"/>
          </a:xfrm>
          <a:prstGeom prst="rect">
            <a:avLst/>
          </a:prstGeom>
          <a:noFill/>
          <a:ln>
            <a:noFill/>
          </a:ln>
        </p:spPr>
      </p:pic>
      <p:pic>
        <p:nvPicPr>
          <p:cNvPr id="553" name="Google Shape;553;p40"/>
          <p:cNvPicPr preferRelativeResize="0"/>
          <p:nvPr/>
        </p:nvPicPr>
        <p:blipFill rotWithShape="1">
          <a:blip r:embed="rId5"/>
          <a:srcRect l="29432" t="37663" r="42229" b="11726"/>
          <a:stretch>
            <a:fillRect/>
          </a:stretch>
        </p:blipFill>
        <p:spPr>
          <a:xfrm>
            <a:off x="316675" y="1238350"/>
            <a:ext cx="3112325" cy="2605675"/>
          </a:xfrm>
          <a:prstGeom prst="rect">
            <a:avLst/>
          </a:prstGeom>
          <a:noFill/>
          <a:ln>
            <a:noFill/>
          </a:ln>
        </p:spPr>
      </p:pic>
      <p:pic>
        <p:nvPicPr>
          <p:cNvPr id="554" name="Google Shape;554;p40"/>
          <p:cNvPicPr preferRelativeResize="0"/>
          <p:nvPr/>
        </p:nvPicPr>
        <p:blipFill rotWithShape="1">
          <a:blip r:embed="rId5"/>
          <a:srcRect l="61393" t="20795" r="-1263" b="34569"/>
          <a:stretch>
            <a:fillRect/>
          </a:stretch>
        </p:blipFill>
        <p:spPr>
          <a:xfrm>
            <a:off x="7102420" y="1392000"/>
            <a:ext cx="4378975" cy="2298050"/>
          </a:xfrm>
          <a:prstGeom prst="rect">
            <a:avLst/>
          </a:prstGeom>
          <a:noFill/>
          <a:ln>
            <a:noFill/>
          </a:ln>
        </p:spPr>
      </p:pic>
      <p:pic>
        <p:nvPicPr>
          <p:cNvPr id="555" name="Google Shape;555;p40"/>
          <p:cNvPicPr preferRelativeResize="0"/>
          <p:nvPr/>
        </p:nvPicPr>
        <p:blipFill rotWithShape="1">
          <a:blip r:embed="rId6"/>
          <a:srcRect l="76932" t="10134" r="2112" b="46013"/>
          <a:stretch>
            <a:fillRect/>
          </a:stretch>
        </p:blipFill>
        <p:spPr>
          <a:xfrm>
            <a:off x="4822125" y="4053275"/>
            <a:ext cx="2117099" cy="2569501"/>
          </a:xfrm>
          <a:prstGeom prst="rect">
            <a:avLst/>
          </a:prstGeom>
          <a:noFill/>
          <a:ln>
            <a:noFill/>
          </a:ln>
        </p:spPr>
      </p:pic>
      <p:pic>
        <p:nvPicPr>
          <p:cNvPr id="556" name="Google Shape;556;p40"/>
          <p:cNvPicPr preferRelativeResize="0"/>
          <p:nvPr/>
        </p:nvPicPr>
        <p:blipFill>
          <a:blip r:embed="rId7"/>
          <a:stretch>
            <a:fillRect/>
          </a:stretch>
        </p:blipFill>
        <p:spPr>
          <a:xfrm>
            <a:off x="0" y="4066438"/>
            <a:ext cx="4524375" cy="2543175"/>
          </a:xfrm>
          <a:prstGeom prst="rect">
            <a:avLst/>
          </a:prstGeom>
          <a:noFill/>
          <a:ln>
            <a:noFill/>
          </a:ln>
        </p:spPr>
      </p:pic>
      <p:pic>
        <p:nvPicPr>
          <p:cNvPr id="557" name="Google Shape;557;p40"/>
          <p:cNvPicPr preferRelativeResize="0"/>
          <p:nvPr/>
        </p:nvPicPr>
        <p:blipFill>
          <a:blip r:embed="rId8"/>
          <a:stretch>
            <a:fillRect/>
          </a:stretch>
        </p:blipFill>
        <p:spPr>
          <a:xfrm>
            <a:off x="7477600" y="3844025"/>
            <a:ext cx="3628469" cy="2605675"/>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561" name="Shape 561"/>
        <p:cNvGrpSpPr/>
        <p:nvPr/>
      </p:nvGrpSpPr>
      <p:grpSpPr>
        <a:xfrm>
          <a:off x="0" y="0"/>
          <a:ext cx="0" cy="0"/>
          <a:chOff x="0" y="0"/>
          <a:chExt cx="0" cy="0"/>
        </a:xfrm>
      </p:grpSpPr>
      <p:grpSp>
        <p:nvGrpSpPr>
          <p:cNvPr id="562" name="Google Shape;562;p43"/>
          <p:cNvGrpSpPr/>
          <p:nvPr/>
        </p:nvGrpSpPr>
        <p:grpSpPr>
          <a:xfrm>
            <a:off x="0" y="0"/>
            <a:ext cx="12192000" cy="6858396"/>
            <a:chOff x="0" y="0"/>
            <a:chExt cx="12192000" cy="6858396"/>
          </a:xfrm>
        </p:grpSpPr>
        <p:sp>
          <p:nvSpPr>
            <p:cNvPr id="563" name="Google Shape;563;p43"/>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23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564" name="Google Shape;564;p43"/>
            <p:cNvSpPr/>
            <p:nvPr/>
          </p:nvSpPr>
          <p:spPr>
            <a:xfrm>
              <a:off x="0" y="6727586"/>
              <a:ext cx="12192000" cy="130810"/>
            </a:xfrm>
            <a:custGeom>
              <a:avLst/>
              <a:gdLst/>
              <a:ahLst/>
              <a:cxnLst/>
              <a:rect l="l" t="t" r="r" b="b"/>
              <a:pathLst>
                <a:path w="12192000" h="130809" extrusionOk="0">
                  <a:moveTo>
                    <a:pt x="12191975" y="130499"/>
                  </a:moveTo>
                  <a:lnTo>
                    <a:pt x="0" y="130499"/>
                  </a:lnTo>
                  <a:lnTo>
                    <a:pt x="0" y="0"/>
                  </a:lnTo>
                  <a:lnTo>
                    <a:pt x="12191975" y="0"/>
                  </a:lnTo>
                  <a:lnTo>
                    <a:pt x="12191975" y="130499"/>
                  </a:lnTo>
                  <a:close/>
                </a:path>
              </a:pathLst>
            </a:custGeom>
            <a:solidFill>
              <a:srgbClr val="CCA677"/>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23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565" name="Google Shape;565;p43"/>
            <p:cNvSpPr/>
            <p:nvPr/>
          </p:nvSpPr>
          <p:spPr>
            <a:xfrm>
              <a:off x="10360054" y="1459397"/>
              <a:ext cx="1831921" cy="562258"/>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23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566" name="Google Shape;566;p43"/>
            <p:cNvSpPr/>
            <p:nvPr/>
          </p:nvSpPr>
          <p:spPr>
            <a:xfrm>
              <a:off x="9971579" y="1360249"/>
              <a:ext cx="699836" cy="770998"/>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23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567" name="Google Shape;567;p43"/>
            <p:cNvSpPr/>
            <p:nvPr/>
          </p:nvSpPr>
          <p:spPr>
            <a:xfrm>
              <a:off x="3104343" y="295214"/>
              <a:ext cx="6666986" cy="1026897"/>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23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568" name="Google Shape;568;p43"/>
            <p:cNvSpPr/>
            <p:nvPr/>
          </p:nvSpPr>
          <p:spPr>
            <a:xfrm>
              <a:off x="3161518" y="333314"/>
              <a:ext cx="6553200" cy="913130"/>
            </a:xfrm>
            <a:custGeom>
              <a:avLst/>
              <a:gdLst/>
              <a:ahLst/>
              <a:cxnLst/>
              <a:rect l="l" t="t" r="r" b="b"/>
              <a:pathLst>
                <a:path w="6553200" h="913130" extrusionOk="0">
                  <a:moveTo>
                    <a:pt x="6400512" y="912598"/>
                  </a:moveTo>
                  <a:lnTo>
                    <a:pt x="0" y="912598"/>
                  </a:lnTo>
                  <a:lnTo>
                    <a:pt x="24" y="152102"/>
                  </a:lnTo>
                  <a:lnTo>
                    <a:pt x="7779" y="104025"/>
                  </a:lnTo>
                  <a:lnTo>
                    <a:pt x="29372" y="62272"/>
                  </a:lnTo>
                  <a:lnTo>
                    <a:pt x="62297" y="29346"/>
                  </a:lnTo>
                  <a:lnTo>
                    <a:pt x="104050" y="7754"/>
                  </a:lnTo>
                  <a:lnTo>
                    <a:pt x="152124" y="0"/>
                  </a:lnTo>
                  <a:lnTo>
                    <a:pt x="6552636" y="4"/>
                  </a:lnTo>
                  <a:lnTo>
                    <a:pt x="6552611" y="760493"/>
                  </a:lnTo>
                  <a:lnTo>
                    <a:pt x="6544857" y="808570"/>
                  </a:lnTo>
                  <a:lnTo>
                    <a:pt x="6523264" y="850324"/>
                  </a:lnTo>
                  <a:lnTo>
                    <a:pt x="6490339" y="883250"/>
                  </a:lnTo>
                  <a:lnTo>
                    <a:pt x="6448586" y="904843"/>
                  </a:lnTo>
                  <a:lnTo>
                    <a:pt x="6400512" y="91259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23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569" name="Google Shape;569;p43"/>
          <p:cNvSpPr txBox="1"/>
          <p:nvPr>
            <p:ph type="title"/>
          </p:nvPr>
        </p:nvSpPr>
        <p:spPr>
          <a:xfrm>
            <a:off x="2064197" y="215984"/>
            <a:ext cx="8063604" cy="939800"/>
          </a:xfrm>
          <a:prstGeom prst="rect">
            <a:avLst/>
          </a:prstGeom>
          <a:noFill/>
          <a:ln>
            <a:noFill/>
          </a:ln>
        </p:spPr>
        <p:txBody>
          <a:bodyPr spcFirstLastPara="1" wrap="square" lIns="0" tIns="214725" rIns="0" bIns="0" anchor="t" anchorCtr="0">
            <a:spAutoFit/>
          </a:bodyPr>
          <a:lstStyle/>
          <a:p>
            <a:pPr marL="3483610" marR="5080" lvl="0" indent="-821690" algn="l" rtl="0">
              <a:lnSpc>
                <a:spcPct val="119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ACTIVIDADES BIENESTAR EN  CONTRATOS</a:t>
            </a:r>
            <a:endParaRPr 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pic>
        <p:nvPicPr>
          <p:cNvPr id="570" name="Google Shape;570;p43"/>
          <p:cNvPicPr preferRelativeResize="0"/>
          <p:nvPr/>
        </p:nvPicPr>
        <p:blipFill>
          <a:blip r:embed="rId5"/>
          <a:stretch>
            <a:fillRect/>
          </a:stretch>
        </p:blipFill>
        <p:spPr>
          <a:xfrm>
            <a:off x="149400" y="1634775"/>
            <a:ext cx="2019300" cy="2686050"/>
          </a:xfrm>
          <a:prstGeom prst="rect">
            <a:avLst/>
          </a:prstGeom>
          <a:noFill/>
          <a:ln>
            <a:noFill/>
          </a:ln>
        </p:spPr>
      </p:pic>
      <p:pic>
        <p:nvPicPr>
          <p:cNvPr id="571" name="Google Shape;571;p43"/>
          <p:cNvPicPr preferRelativeResize="0"/>
          <p:nvPr/>
        </p:nvPicPr>
        <p:blipFill>
          <a:blip r:embed="rId6"/>
          <a:stretch>
            <a:fillRect/>
          </a:stretch>
        </p:blipFill>
        <p:spPr>
          <a:xfrm>
            <a:off x="2667000" y="1823225"/>
            <a:ext cx="2324100" cy="3019425"/>
          </a:xfrm>
          <a:prstGeom prst="rect">
            <a:avLst/>
          </a:prstGeom>
          <a:noFill/>
          <a:ln>
            <a:noFill/>
          </a:ln>
        </p:spPr>
      </p:pic>
      <p:sp>
        <p:nvSpPr>
          <p:cNvPr id="572" name="Google Shape;572;p43"/>
          <p:cNvSpPr txBox="1"/>
          <p:nvPr/>
        </p:nvSpPr>
        <p:spPr>
          <a:xfrm>
            <a:off x="253200" y="4572000"/>
            <a:ext cx="1811700" cy="54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masaje de manos</a:t>
            </a:r>
            <a:endParaRPr>
              <a:latin typeface="Calibri" panose="020F0502020204030204"/>
              <a:ea typeface="Calibri" panose="020F0502020204030204"/>
              <a:cs typeface="Calibri" panose="020F0502020204030204"/>
              <a:sym typeface="Calibri" panose="020F0502020204030204"/>
            </a:endParaRPr>
          </a:p>
        </p:txBody>
      </p:sp>
      <p:sp>
        <p:nvSpPr>
          <p:cNvPr id="573" name="Google Shape;573;p43"/>
          <p:cNvSpPr txBox="1"/>
          <p:nvPr/>
        </p:nvSpPr>
        <p:spPr>
          <a:xfrm>
            <a:off x="2817925" y="4842650"/>
            <a:ext cx="2177100" cy="54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masaje de relajación en la cabeza</a:t>
            </a:r>
            <a:endParaRPr>
              <a:latin typeface="Calibri" panose="020F0502020204030204"/>
              <a:ea typeface="Calibri" panose="020F0502020204030204"/>
              <a:cs typeface="Calibri" panose="020F0502020204030204"/>
              <a:sym typeface="Calibri" panose="020F0502020204030204"/>
            </a:endParaRPr>
          </a:p>
        </p:txBody>
      </p:sp>
      <p:pic>
        <p:nvPicPr>
          <p:cNvPr id="574" name="Google Shape;574;p43"/>
          <p:cNvPicPr preferRelativeResize="0"/>
          <p:nvPr/>
        </p:nvPicPr>
        <p:blipFill>
          <a:blip r:embed="rId7"/>
          <a:stretch>
            <a:fillRect/>
          </a:stretch>
        </p:blipFill>
        <p:spPr>
          <a:xfrm>
            <a:off x="6543173" y="1544288"/>
            <a:ext cx="2557907" cy="3019425"/>
          </a:xfrm>
          <a:prstGeom prst="rect">
            <a:avLst/>
          </a:prstGeom>
          <a:noFill/>
          <a:ln>
            <a:noFill/>
          </a:ln>
        </p:spPr>
      </p:pic>
      <p:pic>
        <p:nvPicPr>
          <p:cNvPr id="575" name="Google Shape;575;p43"/>
          <p:cNvPicPr preferRelativeResize="0"/>
          <p:nvPr/>
        </p:nvPicPr>
        <p:blipFill>
          <a:blip r:embed="rId8"/>
          <a:stretch>
            <a:fillRect/>
          </a:stretch>
        </p:blipFill>
        <p:spPr>
          <a:xfrm>
            <a:off x="9213400" y="2089550"/>
            <a:ext cx="2866300" cy="2496550"/>
          </a:xfrm>
          <a:prstGeom prst="rect">
            <a:avLst/>
          </a:prstGeom>
          <a:noFill/>
          <a:ln>
            <a:noFill/>
          </a:ln>
        </p:spPr>
      </p:pic>
      <p:sp>
        <p:nvSpPr>
          <p:cNvPr id="576" name="Google Shape;576;p43"/>
          <p:cNvSpPr txBox="1"/>
          <p:nvPr/>
        </p:nvSpPr>
        <p:spPr>
          <a:xfrm>
            <a:off x="9884500" y="4586100"/>
            <a:ext cx="1811700" cy="54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Pausas Activas</a:t>
            </a:r>
            <a:endParaRPr>
              <a:latin typeface="Calibri" panose="020F0502020204030204"/>
              <a:ea typeface="Calibri" panose="020F0502020204030204"/>
              <a:cs typeface="Calibri" panose="020F0502020204030204"/>
              <a:sym typeface="Calibri" panose="020F0502020204030204"/>
            </a:endParaRPr>
          </a:p>
        </p:txBody>
      </p:sp>
      <p:pic>
        <p:nvPicPr>
          <p:cNvPr id="577" name="Google Shape;577;p43"/>
          <p:cNvPicPr preferRelativeResize="0"/>
          <p:nvPr/>
        </p:nvPicPr>
        <p:blipFill>
          <a:blip r:embed="rId9"/>
          <a:stretch>
            <a:fillRect/>
          </a:stretch>
        </p:blipFill>
        <p:spPr>
          <a:xfrm>
            <a:off x="4926950" y="3960875"/>
            <a:ext cx="2019300" cy="2646600"/>
          </a:xfrm>
          <a:prstGeom prst="rect">
            <a:avLst/>
          </a:prstGeom>
          <a:noFill/>
          <a:ln>
            <a:noFill/>
          </a:ln>
        </p:spPr>
      </p:pic>
      <p:sp>
        <p:nvSpPr>
          <p:cNvPr id="578" name="Google Shape;578;p43"/>
          <p:cNvSpPr txBox="1"/>
          <p:nvPr/>
        </p:nvSpPr>
        <p:spPr>
          <a:xfrm>
            <a:off x="7106775" y="5390150"/>
            <a:ext cx="3910200" cy="54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Charlas y entrega de folletos en manejo de estrés.</a:t>
            </a:r>
            <a:endParaRPr>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582" name="Shape 582"/>
        <p:cNvGrpSpPr/>
        <p:nvPr/>
      </p:nvGrpSpPr>
      <p:grpSpPr>
        <a:xfrm>
          <a:off x="0" y="0"/>
          <a:ext cx="0" cy="0"/>
          <a:chOff x="0" y="0"/>
          <a:chExt cx="0" cy="0"/>
        </a:xfrm>
      </p:grpSpPr>
      <p:grpSp>
        <p:nvGrpSpPr>
          <p:cNvPr id="583" name="Google Shape;583;p44"/>
          <p:cNvGrpSpPr/>
          <p:nvPr/>
        </p:nvGrpSpPr>
        <p:grpSpPr>
          <a:xfrm>
            <a:off x="15240" y="49530"/>
            <a:ext cx="12192000" cy="6858396"/>
            <a:chOff x="0" y="0"/>
            <a:chExt cx="12192000" cy="6858396"/>
          </a:xfrm>
        </p:grpSpPr>
        <p:sp>
          <p:nvSpPr>
            <p:cNvPr id="584" name="Google Shape;584;p44"/>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585" name="Google Shape;585;p44"/>
            <p:cNvSpPr/>
            <p:nvPr/>
          </p:nvSpPr>
          <p:spPr>
            <a:xfrm>
              <a:off x="0" y="6727586"/>
              <a:ext cx="12192000" cy="130810"/>
            </a:xfrm>
            <a:custGeom>
              <a:avLst/>
              <a:gdLst/>
              <a:ahLst/>
              <a:cxnLst/>
              <a:rect l="l" t="t" r="r" b="b"/>
              <a:pathLst>
                <a:path w="12192000" h="130809" extrusionOk="0">
                  <a:moveTo>
                    <a:pt x="12191975" y="130499"/>
                  </a:moveTo>
                  <a:lnTo>
                    <a:pt x="0" y="130499"/>
                  </a:lnTo>
                  <a:lnTo>
                    <a:pt x="0" y="0"/>
                  </a:lnTo>
                  <a:lnTo>
                    <a:pt x="12191975" y="0"/>
                  </a:lnTo>
                  <a:lnTo>
                    <a:pt x="12191975" y="130499"/>
                  </a:lnTo>
                  <a:close/>
                </a:path>
              </a:pathLst>
            </a:custGeom>
            <a:solidFill>
              <a:srgbClr val="CCA677"/>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586" name="Google Shape;586;p44"/>
            <p:cNvSpPr/>
            <p:nvPr/>
          </p:nvSpPr>
          <p:spPr>
            <a:xfrm>
              <a:off x="10289604" y="1440272"/>
              <a:ext cx="1902371" cy="562258"/>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587" name="Google Shape;587;p44"/>
            <p:cNvSpPr/>
            <p:nvPr/>
          </p:nvSpPr>
          <p:spPr>
            <a:xfrm>
              <a:off x="9901130" y="1341124"/>
              <a:ext cx="699836" cy="770998"/>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588" name="Google Shape;588;p44"/>
            <p:cNvSpPr/>
            <p:nvPr/>
          </p:nvSpPr>
          <p:spPr>
            <a:xfrm>
              <a:off x="3151793" y="295239"/>
              <a:ext cx="6666986" cy="1026897"/>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589" name="Google Shape;589;p44"/>
            <p:cNvSpPr/>
            <p:nvPr/>
          </p:nvSpPr>
          <p:spPr>
            <a:xfrm>
              <a:off x="3208968" y="333339"/>
              <a:ext cx="6553200" cy="913130"/>
            </a:xfrm>
            <a:custGeom>
              <a:avLst/>
              <a:gdLst/>
              <a:ahLst/>
              <a:cxnLst/>
              <a:rect l="l" t="t" r="r" b="b"/>
              <a:pathLst>
                <a:path w="6553200" h="913130" extrusionOk="0">
                  <a:moveTo>
                    <a:pt x="6400512" y="912598"/>
                  </a:moveTo>
                  <a:lnTo>
                    <a:pt x="0" y="912598"/>
                  </a:lnTo>
                  <a:lnTo>
                    <a:pt x="24" y="152102"/>
                  </a:lnTo>
                  <a:lnTo>
                    <a:pt x="7779" y="104025"/>
                  </a:lnTo>
                  <a:lnTo>
                    <a:pt x="29372" y="62272"/>
                  </a:lnTo>
                  <a:lnTo>
                    <a:pt x="62297" y="29346"/>
                  </a:lnTo>
                  <a:lnTo>
                    <a:pt x="104050" y="7754"/>
                  </a:lnTo>
                  <a:lnTo>
                    <a:pt x="152124" y="0"/>
                  </a:lnTo>
                  <a:lnTo>
                    <a:pt x="6552636" y="4"/>
                  </a:lnTo>
                  <a:lnTo>
                    <a:pt x="6552611" y="760493"/>
                  </a:lnTo>
                  <a:lnTo>
                    <a:pt x="6544857" y="808570"/>
                  </a:lnTo>
                  <a:lnTo>
                    <a:pt x="6523264" y="850324"/>
                  </a:lnTo>
                  <a:lnTo>
                    <a:pt x="6490339" y="883250"/>
                  </a:lnTo>
                  <a:lnTo>
                    <a:pt x="6448586" y="904843"/>
                  </a:lnTo>
                  <a:lnTo>
                    <a:pt x="6400512" y="91259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590" name="Google Shape;590;p44"/>
          <p:cNvSpPr txBox="1"/>
          <p:nvPr>
            <p:ph type="title"/>
          </p:nvPr>
        </p:nvSpPr>
        <p:spPr>
          <a:xfrm>
            <a:off x="1068705" y="215900"/>
            <a:ext cx="9059545" cy="1092835"/>
          </a:xfrm>
          <a:prstGeom prst="rect">
            <a:avLst/>
          </a:prstGeom>
          <a:noFill/>
          <a:ln>
            <a:noFill/>
          </a:ln>
        </p:spPr>
        <p:txBody>
          <a:bodyPr spcFirstLastPara="1" wrap="square" lIns="0" tIns="214750" rIns="0" bIns="0" anchor="t" anchorCtr="0">
            <a:spAutoFit/>
          </a:bodyPr>
          <a:lstStyle/>
          <a:p>
            <a:pPr marL="3530600" marR="5080" lvl="0" indent="-821690" algn="l" rtl="0">
              <a:lnSpc>
                <a:spcPct val="119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ACTIVIDADES BIENESTAR EN  CONTRATOS </a:t>
            </a:r>
            <a:r>
              <a:rPr lang="es-ES" altLang="en-US">
                <a:solidFill>
                  <a:srgbClr val="FFFFFF"/>
                </a:solidFill>
                <a:latin typeface="Century Gothic" panose="020B0502020202020204"/>
                <a:ea typeface="Century Gothic" panose="020B0502020202020204"/>
                <a:cs typeface="Century Gothic" panose="020B0502020202020204"/>
                <a:sym typeface="Century Gothic" panose="020B0502020202020204"/>
              </a:rPr>
              <a:t>Area andina,Opain ,Fontanar </a:t>
            </a:r>
            <a:endParaRPr lang="es-ES" alt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pic>
        <p:nvPicPr>
          <p:cNvPr id="591" name="Google Shape;591;p44"/>
          <p:cNvPicPr preferRelativeResize="0"/>
          <p:nvPr/>
        </p:nvPicPr>
        <p:blipFill>
          <a:blip r:embed="rId5"/>
          <a:stretch>
            <a:fillRect/>
          </a:stretch>
        </p:blipFill>
        <p:spPr>
          <a:xfrm>
            <a:off x="597575" y="1390888"/>
            <a:ext cx="3657600" cy="2752725"/>
          </a:xfrm>
          <a:prstGeom prst="rect">
            <a:avLst/>
          </a:prstGeom>
          <a:noFill/>
          <a:ln>
            <a:noFill/>
          </a:ln>
        </p:spPr>
      </p:pic>
      <p:pic>
        <p:nvPicPr>
          <p:cNvPr id="592" name="Google Shape;592;p44"/>
          <p:cNvPicPr preferRelativeResize="0"/>
          <p:nvPr/>
        </p:nvPicPr>
        <p:blipFill>
          <a:blip r:embed="rId6"/>
          <a:stretch>
            <a:fillRect/>
          </a:stretch>
        </p:blipFill>
        <p:spPr>
          <a:xfrm>
            <a:off x="4669763" y="1424238"/>
            <a:ext cx="3571875" cy="2686050"/>
          </a:xfrm>
          <a:prstGeom prst="rect">
            <a:avLst/>
          </a:prstGeom>
          <a:noFill/>
          <a:ln>
            <a:noFill/>
          </a:ln>
        </p:spPr>
      </p:pic>
      <p:pic>
        <p:nvPicPr>
          <p:cNvPr id="593" name="Google Shape;593;p44"/>
          <p:cNvPicPr preferRelativeResize="0"/>
          <p:nvPr/>
        </p:nvPicPr>
        <p:blipFill>
          <a:blip r:embed="rId7"/>
          <a:stretch>
            <a:fillRect/>
          </a:stretch>
        </p:blipFill>
        <p:spPr>
          <a:xfrm>
            <a:off x="8241647" y="2475409"/>
            <a:ext cx="3657600" cy="2734038"/>
          </a:xfrm>
          <a:prstGeom prst="rect">
            <a:avLst/>
          </a:prstGeom>
          <a:noFill/>
          <a:ln>
            <a:noFill/>
          </a:ln>
        </p:spPr>
      </p:pic>
      <p:pic>
        <p:nvPicPr>
          <p:cNvPr id="594" name="Google Shape;594;p44"/>
          <p:cNvPicPr preferRelativeResize="0"/>
          <p:nvPr/>
        </p:nvPicPr>
        <p:blipFill>
          <a:blip r:embed="rId8"/>
          <a:stretch>
            <a:fillRect/>
          </a:stretch>
        </p:blipFill>
        <p:spPr>
          <a:xfrm>
            <a:off x="826174" y="4110300"/>
            <a:ext cx="3298733" cy="2477000"/>
          </a:xfrm>
          <a:prstGeom prst="rect">
            <a:avLst/>
          </a:prstGeom>
          <a:noFill/>
          <a:ln>
            <a:noFill/>
          </a:ln>
        </p:spPr>
      </p:pic>
      <p:pic>
        <p:nvPicPr>
          <p:cNvPr id="595" name="Google Shape;595;p44"/>
          <p:cNvPicPr preferRelativeResize="0"/>
          <p:nvPr/>
        </p:nvPicPr>
        <p:blipFill>
          <a:blip r:embed="rId9"/>
          <a:stretch>
            <a:fillRect/>
          </a:stretch>
        </p:blipFill>
        <p:spPr>
          <a:xfrm>
            <a:off x="4622388" y="4248556"/>
            <a:ext cx="3498512" cy="2280295"/>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599" name="Shape 599"/>
        <p:cNvGrpSpPr/>
        <p:nvPr/>
      </p:nvGrpSpPr>
      <p:grpSpPr>
        <a:xfrm>
          <a:off x="0" y="0"/>
          <a:ext cx="0" cy="0"/>
          <a:chOff x="0" y="0"/>
          <a:chExt cx="0" cy="0"/>
        </a:xfrm>
      </p:grpSpPr>
      <p:grpSp>
        <p:nvGrpSpPr>
          <p:cNvPr id="600" name="Google Shape;600;p45"/>
          <p:cNvGrpSpPr/>
          <p:nvPr/>
        </p:nvGrpSpPr>
        <p:grpSpPr>
          <a:xfrm>
            <a:off x="3142993" y="190039"/>
            <a:ext cx="9048982" cy="5277849"/>
            <a:chOff x="3142993" y="190039"/>
            <a:chExt cx="9048982" cy="5277849"/>
          </a:xfrm>
        </p:grpSpPr>
        <p:sp>
          <p:nvSpPr>
            <p:cNvPr id="601" name="Google Shape;601;p45"/>
            <p:cNvSpPr/>
            <p:nvPr/>
          </p:nvSpPr>
          <p:spPr>
            <a:xfrm>
              <a:off x="7702209" y="4046191"/>
              <a:ext cx="1952995" cy="1421697"/>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602" name="Google Shape;602;p45"/>
            <p:cNvSpPr/>
            <p:nvPr/>
          </p:nvSpPr>
          <p:spPr>
            <a:xfrm>
              <a:off x="10289604" y="1440272"/>
              <a:ext cx="1902371" cy="562258"/>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603" name="Google Shape;603;p45"/>
            <p:cNvSpPr/>
            <p:nvPr/>
          </p:nvSpPr>
          <p:spPr>
            <a:xfrm>
              <a:off x="9901129" y="1341124"/>
              <a:ext cx="699836" cy="770998"/>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604" name="Google Shape;604;p45"/>
            <p:cNvSpPr/>
            <p:nvPr/>
          </p:nvSpPr>
          <p:spPr>
            <a:xfrm>
              <a:off x="3142993" y="190039"/>
              <a:ext cx="6666986" cy="1026897"/>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605" name="Google Shape;605;p45"/>
            <p:cNvSpPr/>
            <p:nvPr/>
          </p:nvSpPr>
          <p:spPr>
            <a:xfrm>
              <a:off x="3200168" y="228138"/>
              <a:ext cx="6553200" cy="913130"/>
            </a:xfrm>
            <a:custGeom>
              <a:avLst/>
              <a:gdLst/>
              <a:ahLst/>
              <a:cxnLst/>
              <a:rect l="l" t="t" r="r" b="b"/>
              <a:pathLst>
                <a:path w="6553200" h="913130" extrusionOk="0">
                  <a:moveTo>
                    <a:pt x="6400512" y="912599"/>
                  </a:moveTo>
                  <a:lnTo>
                    <a:pt x="0" y="912599"/>
                  </a:lnTo>
                  <a:lnTo>
                    <a:pt x="24" y="152103"/>
                  </a:lnTo>
                  <a:lnTo>
                    <a:pt x="7779" y="104026"/>
                  </a:lnTo>
                  <a:lnTo>
                    <a:pt x="29372" y="62272"/>
                  </a:lnTo>
                  <a:lnTo>
                    <a:pt x="62297" y="29346"/>
                  </a:lnTo>
                  <a:lnTo>
                    <a:pt x="104050" y="7754"/>
                  </a:lnTo>
                  <a:lnTo>
                    <a:pt x="152124" y="0"/>
                  </a:lnTo>
                  <a:lnTo>
                    <a:pt x="6552636" y="5"/>
                  </a:lnTo>
                  <a:lnTo>
                    <a:pt x="6552611" y="760494"/>
                  </a:lnTo>
                  <a:lnTo>
                    <a:pt x="6544857" y="808571"/>
                  </a:lnTo>
                  <a:lnTo>
                    <a:pt x="6523264" y="850325"/>
                  </a:lnTo>
                  <a:lnTo>
                    <a:pt x="6490339" y="883251"/>
                  </a:lnTo>
                  <a:lnTo>
                    <a:pt x="6448586" y="904844"/>
                  </a:lnTo>
                  <a:lnTo>
                    <a:pt x="6400512" y="912599"/>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606" name="Google Shape;606;p45"/>
          <p:cNvSpPr txBox="1"/>
          <p:nvPr/>
        </p:nvSpPr>
        <p:spPr>
          <a:xfrm>
            <a:off x="3839761" y="3654649"/>
            <a:ext cx="914400" cy="448200"/>
          </a:xfrm>
          <a:prstGeom prst="rect">
            <a:avLst/>
          </a:prstGeom>
          <a:noFill/>
          <a:ln>
            <a:noFill/>
          </a:ln>
        </p:spPr>
        <p:txBody>
          <a:bodyPr spcFirstLastPara="1" wrap="square" lIns="0" tIns="22850" rIns="0" bIns="0" anchor="t" anchorCtr="0">
            <a:noAutofit/>
          </a:bodyPr>
          <a:lstStyle/>
          <a:p>
            <a:pPr marL="12700" marR="5080" lvl="0" indent="0" algn="l" rtl="0">
              <a:lnSpc>
                <a:spcPct val="118000"/>
              </a:lnSpc>
              <a:spcBef>
                <a:spcPts val="0"/>
              </a:spcBef>
              <a:spcAft>
                <a:spcPts val="0"/>
              </a:spcAft>
              <a:buNone/>
            </a:pPr>
            <a:r>
              <a:rPr lang="en-US" sz="1400">
                <a:solidFill>
                  <a:srgbClr val="FFFFFF"/>
                </a:solidFill>
                <a:latin typeface="Arial" panose="020B0604020202020204"/>
                <a:ea typeface="Arial" panose="020B0604020202020204"/>
                <a:cs typeface="Arial" panose="020B0604020202020204"/>
                <a:sym typeface="Arial" panose="020B0604020202020204"/>
              </a:rPr>
              <a:t>DEPRISA -  CUCUTA</a:t>
            </a:r>
            <a:endParaRPr sz="1400">
              <a:solidFill>
                <a:schemeClr val="dk1"/>
              </a:solidFill>
              <a:latin typeface="Arial" panose="020B0604020202020204"/>
              <a:ea typeface="Arial" panose="020B0604020202020204"/>
              <a:cs typeface="Arial" panose="020B0604020202020204"/>
              <a:sym typeface="Arial" panose="020B0604020202020204"/>
            </a:endParaRPr>
          </a:p>
        </p:txBody>
      </p:sp>
      <p:sp>
        <p:nvSpPr>
          <p:cNvPr id="607" name="Google Shape;607;p45"/>
          <p:cNvSpPr/>
          <p:nvPr/>
        </p:nvSpPr>
        <p:spPr>
          <a:xfrm>
            <a:off x="772845" y="3600442"/>
            <a:ext cx="1868400" cy="404100"/>
          </a:xfrm>
          <a:prstGeom prst="rect">
            <a:avLst/>
          </a:prstGeom>
          <a:blipFill rotWithShape="1">
            <a:blip r:embed="rId5"/>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608" name="Google Shape;608;p45"/>
          <p:cNvSpPr txBox="1"/>
          <p:nvPr/>
        </p:nvSpPr>
        <p:spPr>
          <a:xfrm>
            <a:off x="781132" y="3600309"/>
            <a:ext cx="1851000" cy="448800"/>
          </a:xfrm>
          <a:prstGeom prst="rect">
            <a:avLst/>
          </a:prstGeom>
          <a:noFill/>
          <a:ln>
            <a:noFill/>
          </a:ln>
        </p:spPr>
        <p:txBody>
          <a:bodyPr spcFirstLastPara="1" wrap="square" lIns="0" tIns="22850" rIns="0" bIns="0" anchor="t" anchorCtr="0">
            <a:noAutofit/>
          </a:bodyPr>
          <a:lstStyle/>
          <a:p>
            <a:pPr marL="12700" marR="5080" lvl="0" indent="468630" algn="l" rtl="0">
              <a:lnSpc>
                <a:spcPct val="118000"/>
              </a:lnSpc>
              <a:spcBef>
                <a:spcPts val="0"/>
              </a:spcBef>
              <a:spcAft>
                <a:spcPts val="0"/>
              </a:spcAft>
              <a:buNone/>
            </a:pPr>
            <a:r>
              <a:rPr lang="en-US" sz="1400">
                <a:solidFill>
                  <a:srgbClr val="FFFFFF"/>
                </a:solidFill>
                <a:latin typeface="Arial" panose="020B0604020202020204"/>
                <a:ea typeface="Arial" panose="020B0604020202020204"/>
                <a:cs typeface="Arial" panose="020B0604020202020204"/>
                <a:sym typeface="Arial" panose="020B0604020202020204"/>
              </a:rPr>
              <a:t>AVIANCA -  BARRANCABERMEJA</a:t>
            </a:r>
            <a:endParaRPr sz="1400">
              <a:solidFill>
                <a:schemeClr val="dk1"/>
              </a:solidFill>
              <a:latin typeface="Arial" panose="020B0604020202020204"/>
              <a:ea typeface="Arial" panose="020B0604020202020204"/>
              <a:cs typeface="Arial" panose="020B0604020202020204"/>
              <a:sym typeface="Arial" panose="020B0604020202020204"/>
            </a:endParaRPr>
          </a:p>
        </p:txBody>
      </p:sp>
      <p:sp>
        <p:nvSpPr>
          <p:cNvPr id="609" name="Google Shape;609;p45"/>
          <p:cNvSpPr txBox="1"/>
          <p:nvPr>
            <p:ph type="title"/>
          </p:nvPr>
        </p:nvSpPr>
        <p:spPr>
          <a:xfrm>
            <a:off x="2064197" y="215984"/>
            <a:ext cx="8063604" cy="939800"/>
          </a:xfrm>
          <a:prstGeom prst="rect">
            <a:avLst/>
          </a:prstGeom>
          <a:noFill/>
          <a:ln>
            <a:noFill/>
          </a:ln>
        </p:spPr>
        <p:txBody>
          <a:bodyPr spcFirstLastPara="1" wrap="square" lIns="0" tIns="109550" rIns="0" bIns="0" anchor="t" anchorCtr="0">
            <a:spAutoFit/>
          </a:bodyPr>
          <a:lstStyle/>
          <a:p>
            <a:pPr marL="3195955" marR="5080" lvl="0" indent="-495935" algn="l" rtl="0">
              <a:lnSpc>
                <a:spcPct val="119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ACTIVIDADES BIENESTAR EN  BUCARAMANGA</a:t>
            </a:r>
            <a:endParaRPr 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grpSp>
        <p:nvGrpSpPr>
          <p:cNvPr id="610" name="Google Shape;610;p45"/>
          <p:cNvGrpSpPr/>
          <p:nvPr/>
        </p:nvGrpSpPr>
        <p:grpSpPr>
          <a:xfrm>
            <a:off x="0" y="0"/>
            <a:ext cx="12192000" cy="6858395"/>
            <a:chOff x="0" y="0"/>
            <a:chExt cx="12192000" cy="6858395"/>
          </a:xfrm>
        </p:grpSpPr>
        <p:sp>
          <p:nvSpPr>
            <p:cNvPr id="611" name="Google Shape;611;p45"/>
            <p:cNvSpPr/>
            <p:nvPr/>
          </p:nvSpPr>
          <p:spPr>
            <a:xfrm>
              <a:off x="0" y="0"/>
              <a:ext cx="12192000" cy="6858000"/>
            </a:xfrm>
            <a:prstGeom prst="rect">
              <a:avLst/>
            </a:prstGeom>
            <a:blipFill rotWithShape="1">
              <a:blip r:embed="rId6"/>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612" name="Google Shape;612;p45"/>
            <p:cNvSpPr/>
            <p:nvPr/>
          </p:nvSpPr>
          <p:spPr>
            <a:xfrm>
              <a:off x="0" y="6727586"/>
              <a:ext cx="12192000" cy="130809"/>
            </a:xfrm>
            <a:custGeom>
              <a:avLst/>
              <a:gdLst/>
              <a:ahLst/>
              <a:cxnLst/>
              <a:rect l="l" t="t" r="r" b="b"/>
              <a:pathLst>
                <a:path w="12192000" h="130809" extrusionOk="0">
                  <a:moveTo>
                    <a:pt x="12191975" y="130499"/>
                  </a:moveTo>
                  <a:lnTo>
                    <a:pt x="0" y="130499"/>
                  </a:lnTo>
                  <a:lnTo>
                    <a:pt x="0" y="0"/>
                  </a:lnTo>
                  <a:lnTo>
                    <a:pt x="12191975" y="0"/>
                  </a:lnTo>
                  <a:lnTo>
                    <a:pt x="12191975" y="130499"/>
                  </a:lnTo>
                  <a:close/>
                </a:path>
              </a:pathLst>
            </a:custGeom>
            <a:solidFill>
              <a:srgbClr val="CCA677"/>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pic>
        <p:nvPicPr>
          <p:cNvPr id="613" name="Google Shape;613;p45"/>
          <p:cNvPicPr preferRelativeResize="0"/>
          <p:nvPr/>
        </p:nvPicPr>
        <p:blipFill>
          <a:blip r:embed="rId7"/>
          <a:stretch>
            <a:fillRect/>
          </a:stretch>
        </p:blipFill>
        <p:spPr>
          <a:xfrm>
            <a:off x="352600" y="1536303"/>
            <a:ext cx="3487150" cy="2288425"/>
          </a:xfrm>
          <a:prstGeom prst="rect">
            <a:avLst/>
          </a:prstGeom>
          <a:noFill/>
          <a:ln>
            <a:noFill/>
          </a:ln>
        </p:spPr>
      </p:pic>
      <p:sp>
        <p:nvSpPr>
          <p:cNvPr id="614" name="Google Shape;614;p45"/>
          <p:cNvSpPr/>
          <p:nvPr/>
        </p:nvSpPr>
        <p:spPr>
          <a:xfrm>
            <a:off x="3208655" y="227330"/>
            <a:ext cx="6446520" cy="1019175"/>
          </a:xfrm>
          <a:custGeom>
            <a:avLst/>
            <a:gdLst/>
            <a:ahLst/>
            <a:cxnLst/>
            <a:rect l="l" t="t" r="r" b="b"/>
            <a:pathLst>
              <a:path w="6553200" h="913130" extrusionOk="0">
                <a:moveTo>
                  <a:pt x="6400512" y="912598"/>
                </a:moveTo>
                <a:lnTo>
                  <a:pt x="0" y="912598"/>
                </a:lnTo>
                <a:lnTo>
                  <a:pt x="24" y="152102"/>
                </a:lnTo>
                <a:lnTo>
                  <a:pt x="7779" y="104025"/>
                </a:lnTo>
                <a:lnTo>
                  <a:pt x="29372" y="62272"/>
                </a:lnTo>
                <a:lnTo>
                  <a:pt x="62297" y="29346"/>
                </a:lnTo>
                <a:lnTo>
                  <a:pt x="104050" y="7754"/>
                </a:lnTo>
                <a:lnTo>
                  <a:pt x="152124" y="0"/>
                </a:lnTo>
                <a:lnTo>
                  <a:pt x="6552636" y="4"/>
                </a:lnTo>
                <a:lnTo>
                  <a:pt x="6552611" y="760493"/>
                </a:lnTo>
                <a:lnTo>
                  <a:pt x="6544857" y="808570"/>
                </a:lnTo>
                <a:lnTo>
                  <a:pt x="6523264" y="850324"/>
                </a:lnTo>
                <a:lnTo>
                  <a:pt x="6490339" y="883250"/>
                </a:lnTo>
                <a:lnTo>
                  <a:pt x="6448586" y="904843"/>
                </a:lnTo>
                <a:lnTo>
                  <a:pt x="6400512" y="912598"/>
                </a:lnTo>
                <a:close/>
              </a:path>
            </a:pathLst>
          </a:custGeom>
          <a:solidFill>
            <a:srgbClr val="74183E"/>
          </a:solidFill>
          <a:ln>
            <a:noFill/>
          </a:ln>
        </p:spPr>
        <p:txBody>
          <a:bodyPr spcFirstLastPara="1" wrap="square" lIns="0" tIns="0" rIns="0" bIns="0" anchor="t" anchorCtr="0">
            <a:noAutofit/>
          </a:bodyPr>
          <a:lstStyle/>
          <a:p>
            <a:pPr marL="0" marR="5080" lvl="0" indent="0" algn="l" rtl="0">
              <a:lnSpc>
                <a:spcPct val="119000"/>
              </a:lnSpc>
              <a:spcBef>
                <a:spcPts val="0"/>
              </a:spcBef>
              <a:spcAft>
                <a:spcPts val="0"/>
              </a:spcAft>
              <a:buNone/>
            </a:pPr>
            <a:r>
              <a:rPr lang="en-US" sz="2400" b="1">
                <a:solidFill>
                  <a:schemeClr val="lt1"/>
                </a:solidFill>
                <a:latin typeface="Century Gothic" panose="020B0502020202020204"/>
                <a:ea typeface="Century Gothic" panose="020B0502020202020204"/>
                <a:cs typeface="Century Gothic" panose="020B0502020202020204"/>
                <a:sym typeface="Century Gothic" panose="020B0502020202020204"/>
              </a:rPr>
              <a:t>  ACTIVIDADES BIENESTAR EN </a:t>
            </a:r>
            <a:r>
              <a:rPr lang="es-ES" altLang="en-US" sz="2400" b="1">
                <a:solidFill>
                  <a:schemeClr val="lt1"/>
                </a:solidFill>
                <a:latin typeface="Century Gothic" panose="020B0502020202020204"/>
                <a:ea typeface="Century Gothic" panose="020B0502020202020204"/>
                <a:cs typeface="Century Gothic" panose="020B0502020202020204"/>
                <a:sym typeface="Century Gothic" panose="020B0502020202020204"/>
              </a:rPr>
              <a:t>LA SUCURSAL     DE </a:t>
            </a:r>
            <a:r>
              <a:rPr lang="en-US" sz="2400" b="1">
                <a:solidFill>
                  <a:schemeClr val="lt1"/>
                </a:solidFill>
                <a:latin typeface="Century Gothic" panose="020B0502020202020204"/>
                <a:ea typeface="Century Gothic" panose="020B0502020202020204"/>
                <a:cs typeface="Century Gothic" panose="020B0502020202020204"/>
                <a:sym typeface="Century Gothic" panose="020B0502020202020204"/>
              </a:rPr>
              <a:t>GIRARDOT</a:t>
            </a: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pic>
        <p:nvPicPr>
          <p:cNvPr id="615" name="Google Shape;615;p45"/>
          <p:cNvPicPr preferRelativeResize="0"/>
          <p:nvPr/>
        </p:nvPicPr>
        <p:blipFill>
          <a:blip r:embed="rId8"/>
          <a:stretch>
            <a:fillRect/>
          </a:stretch>
        </p:blipFill>
        <p:spPr>
          <a:xfrm>
            <a:off x="4202157" y="2540632"/>
            <a:ext cx="3787700" cy="2676250"/>
          </a:xfrm>
          <a:prstGeom prst="rect">
            <a:avLst/>
          </a:prstGeom>
          <a:noFill/>
          <a:ln>
            <a:noFill/>
          </a:ln>
        </p:spPr>
      </p:pic>
      <p:pic>
        <p:nvPicPr>
          <p:cNvPr id="616" name="Google Shape;616;p45"/>
          <p:cNvPicPr preferRelativeResize="0"/>
          <p:nvPr/>
        </p:nvPicPr>
        <p:blipFill>
          <a:blip r:embed="rId9"/>
          <a:stretch>
            <a:fillRect/>
          </a:stretch>
        </p:blipFill>
        <p:spPr>
          <a:xfrm>
            <a:off x="8220825" y="3206709"/>
            <a:ext cx="3787700" cy="2529840"/>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620" name="Shape 620"/>
        <p:cNvGrpSpPr/>
        <p:nvPr/>
      </p:nvGrpSpPr>
      <p:grpSpPr>
        <a:xfrm>
          <a:off x="0" y="0"/>
          <a:ext cx="0" cy="0"/>
          <a:chOff x="0" y="0"/>
          <a:chExt cx="0" cy="0"/>
        </a:xfrm>
      </p:grpSpPr>
      <p:sp>
        <p:nvSpPr>
          <p:cNvPr id="621" name="Google Shape;621;p53"/>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lvl="0" indent="0" algn="just" rtl="0">
              <a:lnSpc>
                <a:spcPct val="115000"/>
              </a:lnSpc>
              <a:spcBef>
                <a:spcPts val="0"/>
              </a:spcBef>
              <a:spcAft>
                <a:spcPts val="0"/>
              </a:spcAft>
              <a:buNone/>
            </a:pPr>
            <a:endParaRPr sz="2000">
              <a:solidFill>
                <a:schemeClr val="dk1"/>
              </a:solidFill>
              <a:latin typeface="Calibri" panose="020F0502020204030204"/>
              <a:ea typeface="Calibri" panose="020F0502020204030204"/>
              <a:cs typeface="Calibri" panose="020F0502020204030204"/>
              <a:sym typeface="Calibri" panose="020F0502020204030204"/>
            </a:endParaRPr>
          </a:p>
          <a:p>
            <a:pPr marL="0" lvl="0" indent="0" algn="just" rtl="0">
              <a:lnSpc>
                <a:spcPct val="115000"/>
              </a:lnSpc>
              <a:spcBef>
                <a:spcPts val="0"/>
              </a:spcBef>
              <a:spcAft>
                <a:spcPts val="0"/>
              </a:spcAft>
              <a:buNone/>
            </a:pPr>
            <a:endParaRPr sz="2000">
              <a:solidFill>
                <a:schemeClr val="dk1"/>
              </a:solidFill>
              <a:latin typeface="Calibri" panose="020F0502020204030204"/>
              <a:ea typeface="Calibri" panose="020F0502020204030204"/>
              <a:cs typeface="Calibri" panose="020F0502020204030204"/>
              <a:sym typeface="Calibri" panose="020F0502020204030204"/>
            </a:endParaRPr>
          </a:p>
          <a:p>
            <a:pPr marL="0" lvl="0" indent="0" algn="just" rtl="0">
              <a:lnSpc>
                <a:spcPct val="115000"/>
              </a:lnSpc>
              <a:spcBef>
                <a:spcPts val="0"/>
              </a:spcBef>
              <a:spcAft>
                <a:spcPts val="0"/>
              </a:spcAft>
              <a:buNone/>
            </a:pPr>
            <a:endParaRPr sz="2000">
              <a:solidFill>
                <a:schemeClr val="dk1"/>
              </a:solidFill>
              <a:latin typeface="Calibri" panose="020F0502020204030204"/>
              <a:ea typeface="Calibri" panose="020F0502020204030204"/>
              <a:cs typeface="Calibri" panose="020F0502020204030204"/>
              <a:sym typeface="Calibri" panose="020F0502020204030204"/>
            </a:endParaRPr>
          </a:p>
          <a:p>
            <a:pPr marL="0" lvl="0" indent="0" algn="just" rtl="0">
              <a:lnSpc>
                <a:spcPct val="115000"/>
              </a:lnSpc>
              <a:spcBef>
                <a:spcPts val="0"/>
              </a:spcBef>
              <a:spcAft>
                <a:spcPts val="0"/>
              </a:spcAft>
              <a:buNone/>
            </a:pPr>
            <a:endParaRPr sz="2000">
              <a:solidFill>
                <a:schemeClr val="dk1"/>
              </a:solidFill>
              <a:latin typeface="Calibri" panose="020F0502020204030204"/>
              <a:ea typeface="Calibri" panose="020F0502020204030204"/>
              <a:cs typeface="Calibri" panose="020F0502020204030204"/>
              <a:sym typeface="Calibri" panose="020F0502020204030204"/>
            </a:endParaRPr>
          </a:p>
          <a:p>
            <a:pPr marL="0" lvl="0" indent="0" algn="just" rtl="0">
              <a:lnSpc>
                <a:spcPct val="115000"/>
              </a:lnSpc>
              <a:spcBef>
                <a:spcPts val="0"/>
              </a:spcBef>
              <a:spcAft>
                <a:spcPts val="0"/>
              </a:spcAft>
              <a:buNone/>
            </a:pPr>
            <a:endParaRPr sz="2000">
              <a:solidFill>
                <a:schemeClr val="dk1"/>
              </a:solidFill>
              <a:latin typeface="Calibri" panose="020F0502020204030204"/>
              <a:ea typeface="Calibri" panose="020F0502020204030204"/>
              <a:cs typeface="Calibri" panose="020F0502020204030204"/>
              <a:sym typeface="Calibri" panose="020F0502020204030204"/>
            </a:endParaRPr>
          </a:p>
          <a:p>
            <a:pPr marL="0" lvl="0" indent="0" algn="just" rtl="0">
              <a:lnSpc>
                <a:spcPct val="115000"/>
              </a:lnSpc>
              <a:spcBef>
                <a:spcPts val="0"/>
              </a:spcBef>
              <a:spcAft>
                <a:spcPts val="0"/>
              </a:spcAft>
              <a:buNone/>
            </a:pPr>
            <a:r>
              <a:rPr lang="en-US" sz="2000">
                <a:solidFill>
                  <a:schemeClr val="dk1"/>
                </a:solidFill>
                <a:latin typeface="Calibri" panose="020F0502020204030204"/>
                <a:ea typeface="Calibri" panose="020F0502020204030204"/>
                <a:cs typeface="Calibri" panose="020F0502020204030204"/>
                <a:sym typeface="Calibri" panose="020F0502020204030204"/>
              </a:rPr>
              <a:t>     Siendo nuestros Vigilantes la razón de ser de la Compañía, para el 27 de noviembre, se desplegaron visitas </a:t>
            </a:r>
            <a:endParaRPr sz="2000">
              <a:solidFill>
                <a:schemeClr val="dk1"/>
              </a:solidFill>
              <a:latin typeface="Calibri" panose="020F0502020204030204"/>
              <a:ea typeface="Calibri" panose="020F0502020204030204"/>
              <a:cs typeface="Calibri" panose="020F0502020204030204"/>
              <a:sym typeface="Calibri" panose="020F0502020204030204"/>
            </a:endParaRPr>
          </a:p>
          <a:p>
            <a:pPr marL="0" lvl="0" indent="0" algn="just" rtl="0">
              <a:lnSpc>
                <a:spcPct val="115000"/>
              </a:lnSpc>
              <a:spcBef>
                <a:spcPts val="0"/>
              </a:spcBef>
              <a:spcAft>
                <a:spcPts val="0"/>
              </a:spcAft>
              <a:buClr>
                <a:schemeClr val="dk1"/>
              </a:buClr>
              <a:buSzPts val="1100"/>
              <a:buFont typeface="Arial" panose="020B0604020202020204"/>
              <a:buNone/>
            </a:pPr>
            <a:r>
              <a:rPr lang="en-US" sz="2000">
                <a:solidFill>
                  <a:schemeClr val="dk1"/>
                </a:solidFill>
                <a:latin typeface="Calibri" panose="020F0502020204030204"/>
                <a:ea typeface="Calibri" panose="020F0502020204030204"/>
                <a:cs typeface="Calibri" panose="020F0502020204030204"/>
                <a:sym typeface="Calibri" panose="020F0502020204030204"/>
              </a:rPr>
              <a:t>     a los puestos más representativos y liderados por la Gerente de Talento Humano Dra. Diana Carrasquilla.</a:t>
            </a:r>
            <a:endParaRPr sz="2000">
              <a:solidFill>
                <a:schemeClr val="dk1"/>
              </a:solidFill>
              <a:latin typeface="Calibri" panose="020F0502020204030204"/>
              <a:ea typeface="Calibri" panose="020F0502020204030204"/>
              <a:cs typeface="Calibri" panose="020F0502020204030204"/>
              <a:sym typeface="Calibri" panose="020F0502020204030204"/>
            </a:endParaRPr>
          </a:p>
          <a:p>
            <a:pPr marL="0" lvl="0" indent="0" algn="just" rtl="0">
              <a:lnSpc>
                <a:spcPct val="115000"/>
              </a:lnSpc>
              <a:spcBef>
                <a:spcPts val="0"/>
              </a:spcBef>
              <a:spcAft>
                <a:spcPts val="0"/>
              </a:spcAft>
              <a:buNone/>
            </a:pPr>
            <a:r>
              <a:rPr lang="en-US" sz="2000">
                <a:solidFill>
                  <a:schemeClr val="dk1"/>
                </a:solidFill>
                <a:latin typeface="Calibri" panose="020F0502020204030204"/>
                <a:ea typeface="Calibri" panose="020F0502020204030204"/>
                <a:cs typeface="Calibri" panose="020F0502020204030204"/>
                <a:sym typeface="Calibri" panose="020F0502020204030204"/>
              </a:rPr>
              <a:t>     Para esta actividad se entregaron medallas, con menciones de honor, bonos y chocolatinas a quienes se</a:t>
            </a:r>
            <a:endParaRPr sz="2000">
              <a:solidFill>
                <a:schemeClr val="dk1"/>
              </a:solidFill>
              <a:latin typeface="Calibri" panose="020F0502020204030204"/>
              <a:ea typeface="Calibri" panose="020F0502020204030204"/>
              <a:cs typeface="Calibri" panose="020F0502020204030204"/>
              <a:sym typeface="Calibri" panose="020F0502020204030204"/>
            </a:endParaRPr>
          </a:p>
          <a:p>
            <a:pPr marL="0" lvl="0" indent="0" algn="just" rtl="0">
              <a:lnSpc>
                <a:spcPct val="115000"/>
              </a:lnSpc>
              <a:spcBef>
                <a:spcPts val="0"/>
              </a:spcBef>
              <a:spcAft>
                <a:spcPts val="0"/>
              </a:spcAft>
              <a:buClr>
                <a:schemeClr val="dk1"/>
              </a:buClr>
              <a:buSzPts val="1100"/>
              <a:buFont typeface="Arial" panose="020B0604020202020204"/>
              <a:buNone/>
            </a:pPr>
            <a:r>
              <a:rPr lang="en-US" sz="2000">
                <a:solidFill>
                  <a:schemeClr val="dk1"/>
                </a:solidFill>
                <a:latin typeface="Calibri" panose="020F0502020204030204"/>
                <a:ea typeface="Calibri" panose="020F0502020204030204"/>
                <a:cs typeface="Calibri" panose="020F0502020204030204"/>
                <a:sym typeface="Calibri" panose="020F0502020204030204"/>
              </a:rPr>
              <a:t>     destacaron en su desempeño.</a:t>
            </a:r>
            <a:endParaRPr sz="20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622" name="Google Shape;622;p53"/>
          <p:cNvGrpSpPr/>
          <p:nvPr/>
        </p:nvGrpSpPr>
        <p:grpSpPr>
          <a:xfrm>
            <a:off x="3050618" y="366189"/>
            <a:ext cx="6666986" cy="1026897"/>
            <a:chOff x="3050618" y="366189"/>
            <a:chExt cx="6666986" cy="1026897"/>
          </a:xfrm>
        </p:grpSpPr>
        <p:sp>
          <p:nvSpPr>
            <p:cNvPr id="623" name="Google Shape;623;p53"/>
            <p:cNvSpPr/>
            <p:nvPr/>
          </p:nvSpPr>
          <p:spPr>
            <a:xfrm>
              <a:off x="3050618" y="366189"/>
              <a:ext cx="6666986" cy="1026897"/>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624" name="Google Shape;624;p53"/>
            <p:cNvSpPr/>
            <p:nvPr/>
          </p:nvSpPr>
          <p:spPr>
            <a:xfrm>
              <a:off x="3107793" y="404289"/>
              <a:ext cx="6553200" cy="913130"/>
            </a:xfrm>
            <a:custGeom>
              <a:avLst/>
              <a:gdLst/>
              <a:ahLst/>
              <a:cxnLst/>
              <a:rect l="l" t="t" r="r" b="b"/>
              <a:pathLst>
                <a:path w="6553200" h="913130" extrusionOk="0">
                  <a:moveTo>
                    <a:pt x="6400512" y="912598"/>
                  </a:moveTo>
                  <a:lnTo>
                    <a:pt x="0" y="912598"/>
                  </a:lnTo>
                  <a:lnTo>
                    <a:pt x="24" y="152102"/>
                  </a:lnTo>
                  <a:lnTo>
                    <a:pt x="7779" y="104025"/>
                  </a:lnTo>
                  <a:lnTo>
                    <a:pt x="29372" y="62272"/>
                  </a:lnTo>
                  <a:lnTo>
                    <a:pt x="62297" y="29346"/>
                  </a:lnTo>
                  <a:lnTo>
                    <a:pt x="104050" y="7754"/>
                  </a:lnTo>
                  <a:lnTo>
                    <a:pt x="152124" y="0"/>
                  </a:lnTo>
                  <a:lnTo>
                    <a:pt x="6552636" y="4"/>
                  </a:lnTo>
                  <a:lnTo>
                    <a:pt x="6552611" y="760493"/>
                  </a:lnTo>
                  <a:lnTo>
                    <a:pt x="6544857" y="808570"/>
                  </a:lnTo>
                  <a:lnTo>
                    <a:pt x="6523264" y="850324"/>
                  </a:lnTo>
                  <a:lnTo>
                    <a:pt x="6490339" y="883250"/>
                  </a:lnTo>
                  <a:lnTo>
                    <a:pt x="6448586" y="904843"/>
                  </a:lnTo>
                  <a:lnTo>
                    <a:pt x="6400512" y="91259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625" name="Google Shape;625;p53"/>
          <p:cNvSpPr txBox="1"/>
          <p:nvPr/>
        </p:nvSpPr>
        <p:spPr>
          <a:xfrm>
            <a:off x="4331243" y="654720"/>
            <a:ext cx="4667885" cy="39116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2400" b="1">
                <a:solidFill>
                  <a:srgbClr val="FFFFFF"/>
                </a:solidFill>
                <a:latin typeface="Century Gothic" panose="020B0502020202020204"/>
                <a:ea typeface="Century Gothic" panose="020B0502020202020204"/>
                <a:cs typeface="Century Gothic" panose="020B0502020202020204"/>
                <a:sym typeface="Century Gothic" panose="020B0502020202020204"/>
              </a:rPr>
              <a:t>CELEBRACIÓN DÍA DEL GUARDA</a:t>
            </a:r>
            <a:endParaRPr sz="24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pic>
        <p:nvPicPr>
          <p:cNvPr id="626" name="Google Shape;626;p53"/>
          <p:cNvPicPr preferRelativeResize="0"/>
          <p:nvPr/>
        </p:nvPicPr>
        <p:blipFill>
          <a:blip r:embed="rId3"/>
          <a:stretch>
            <a:fillRect/>
          </a:stretch>
        </p:blipFill>
        <p:spPr>
          <a:xfrm>
            <a:off x="187251" y="3441303"/>
            <a:ext cx="5981424" cy="2754975"/>
          </a:xfrm>
          <a:prstGeom prst="rect">
            <a:avLst/>
          </a:prstGeom>
          <a:noFill/>
          <a:ln>
            <a:noFill/>
          </a:ln>
        </p:spPr>
      </p:pic>
      <p:pic>
        <p:nvPicPr>
          <p:cNvPr id="627" name="Google Shape;627;p53"/>
          <p:cNvPicPr preferRelativeResize="0"/>
          <p:nvPr/>
        </p:nvPicPr>
        <p:blipFill>
          <a:blip r:embed="rId4"/>
          <a:stretch>
            <a:fillRect/>
          </a:stretch>
        </p:blipFill>
        <p:spPr>
          <a:xfrm>
            <a:off x="6654950" y="3086100"/>
            <a:ext cx="4781550" cy="3276600"/>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631" name="Shape 631"/>
        <p:cNvGrpSpPr/>
        <p:nvPr/>
      </p:nvGrpSpPr>
      <p:grpSpPr>
        <a:xfrm>
          <a:off x="0" y="0"/>
          <a:ext cx="0" cy="0"/>
          <a:chOff x="0" y="0"/>
          <a:chExt cx="0" cy="0"/>
        </a:xfrm>
      </p:grpSpPr>
      <p:sp>
        <p:nvSpPr>
          <p:cNvPr id="632" name="Google Shape;632;g780b16ed43_0_29"/>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lvl="0" indent="0" algn="just" rtl="0">
              <a:lnSpc>
                <a:spcPct val="115000"/>
              </a:lnSpc>
              <a:spcBef>
                <a:spcPts val="0"/>
              </a:spcBef>
              <a:spcAft>
                <a:spcPts val="0"/>
              </a:spcAft>
              <a:buNone/>
            </a:pPr>
            <a:endParaRPr sz="2000">
              <a:solidFill>
                <a:schemeClr val="dk1"/>
              </a:solidFill>
              <a:latin typeface="Calibri" panose="020F0502020204030204"/>
              <a:ea typeface="Calibri" panose="020F0502020204030204"/>
              <a:cs typeface="Calibri" panose="020F0502020204030204"/>
              <a:sym typeface="Calibri" panose="020F0502020204030204"/>
            </a:endParaRPr>
          </a:p>
          <a:p>
            <a:pPr marL="0" lvl="0" indent="0" algn="just" rtl="0">
              <a:lnSpc>
                <a:spcPct val="115000"/>
              </a:lnSpc>
              <a:spcBef>
                <a:spcPts val="0"/>
              </a:spcBef>
              <a:spcAft>
                <a:spcPts val="0"/>
              </a:spcAft>
              <a:buNone/>
            </a:pPr>
            <a:endParaRPr sz="2000">
              <a:solidFill>
                <a:schemeClr val="dk1"/>
              </a:solidFill>
              <a:latin typeface="Calibri" panose="020F0502020204030204"/>
              <a:ea typeface="Calibri" panose="020F0502020204030204"/>
              <a:cs typeface="Calibri" panose="020F0502020204030204"/>
              <a:sym typeface="Calibri" panose="020F0502020204030204"/>
            </a:endParaRPr>
          </a:p>
          <a:p>
            <a:pPr marL="0" lvl="0" indent="0" algn="just" rtl="0">
              <a:lnSpc>
                <a:spcPct val="115000"/>
              </a:lnSpc>
              <a:spcBef>
                <a:spcPts val="0"/>
              </a:spcBef>
              <a:spcAft>
                <a:spcPts val="0"/>
              </a:spcAft>
              <a:buNone/>
            </a:pPr>
            <a:endParaRPr sz="2000">
              <a:solidFill>
                <a:schemeClr val="dk1"/>
              </a:solidFill>
              <a:latin typeface="Calibri" panose="020F0502020204030204"/>
              <a:ea typeface="Calibri" panose="020F0502020204030204"/>
              <a:cs typeface="Calibri" panose="020F0502020204030204"/>
              <a:sym typeface="Calibri" panose="020F0502020204030204"/>
            </a:endParaRPr>
          </a:p>
          <a:p>
            <a:pPr marL="0" lvl="0" indent="0" algn="just" rtl="0">
              <a:lnSpc>
                <a:spcPct val="115000"/>
              </a:lnSpc>
              <a:spcBef>
                <a:spcPts val="0"/>
              </a:spcBef>
              <a:spcAft>
                <a:spcPts val="0"/>
              </a:spcAft>
              <a:buNone/>
            </a:pPr>
            <a:endParaRPr sz="2000">
              <a:solidFill>
                <a:schemeClr val="dk1"/>
              </a:solidFill>
              <a:latin typeface="Calibri" panose="020F0502020204030204"/>
              <a:ea typeface="Calibri" panose="020F0502020204030204"/>
              <a:cs typeface="Calibri" panose="020F0502020204030204"/>
              <a:sym typeface="Calibri" panose="020F0502020204030204"/>
            </a:endParaRPr>
          </a:p>
          <a:p>
            <a:pPr marL="0" lvl="0" indent="0" algn="just" rtl="0">
              <a:lnSpc>
                <a:spcPct val="115000"/>
              </a:lnSpc>
              <a:spcBef>
                <a:spcPts val="0"/>
              </a:spcBef>
              <a:spcAft>
                <a:spcPts val="0"/>
              </a:spcAft>
              <a:buNone/>
            </a:pPr>
            <a:endParaRPr sz="2000">
              <a:solidFill>
                <a:schemeClr val="dk1"/>
              </a:solidFill>
              <a:latin typeface="Calibri" panose="020F0502020204030204"/>
              <a:ea typeface="Calibri" panose="020F0502020204030204"/>
              <a:cs typeface="Calibri" panose="020F0502020204030204"/>
              <a:sym typeface="Calibri" panose="020F0502020204030204"/>
            </a:endParaRPr>
          </a:p>
          <a:p>
            <a:pPr marL="0" lvl="0" indent="0" algn="just" rtl="0">
              <a:lnSpc>
                <a:spcPct val="115000"/>
              </a:lnSpc>
              <a:spcBef>
                <a:spcPts val="0"/>
              </a:spcBef>
              <a:spcAft>
                <a:spcPts val="0"/>
              </a:spcAft>
              <a:buNone/>
            </a:pPr>
            <a:r>
              <a:rPr lang="en-US" sz="2000">
                <a:solidFill>
                  <a:schemeClr val="dk1"/>
                </a:solidFill>
                <a:latin typeface="Calibri" panose="020F0502020204030204"/>
                <a:ea typeface="Calibri" panose="020F0502020204030204"/>
                <a:cs typeface="Calibri" panose="020F0502020204030204"/>
                <a:sym typeface="Calibri" panose="020F0502020204030204"/>
              </a:rPr>
              <a:t>    </a:t>
            </a:r>
            <a:endParaRPr sz="20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633" name="Google Shape;633;g780b16ed43_0_29"/>
          <p:cNvGrpSpPr/>
          <p:nvPr/>
        </p:nvGrpSpPr>
        <p:grpSpPr>
          <a:xfrm>
            <a:off x="3050618" y="366189"/>
            <a:ext cx="6666900" cy="1026900"/>
            <a:chOff x="3050618" y="366189"/>
            <a:chExt cx="6666900" cy="1026900"/>
          </a:xfrm>
        </p:grpSpPr>
        <p:sp>
          <p:nvSpPr>
            <p:cNvPr id="634" name="Google Shape;634;g780b16ed43_0_29"/>
            <p:cNvSpPr/>
            <p:nvPr/>
          </p:nvSpPr>
          <p:spPr>
            <a:xfrm>
              <a:off x="3050618" y="366189"/>
              <a:ext cx="6666900" cy="10269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635" name="Google Shape;635;g780b16ed43_0_29"/>
            <p:cNvSpPr/>
            <p:nvPr/>
          </p:nvSpPr>
          <p:spPr>
            <a:xfrm>
              <a:off x="3107793" y="404289"/>
              <a:ext cx="6553200" cy="913130"/>
            </a:xfrm>
            <a:custGeom>
              <a:avLst/>
              <a:gdLst/>
              <a:ahLst/>
              <a:cxnLst/>
              <a:rect l="l" t="t" r="r" b="b"/>
              <a:pathLst>
                <a:path w="6553200" h="913130" extrusionOk="0">
                  <a:moveTo>
                    <a:pt x="6400512" y="912598"/>
                  </a:moveTo>
                  <a:lnTo>
                    <a:pt x="0" y="912598"/>
                  </a:lnTo>
                  <a:lnTo>
                    <a:pt x="24" y="152102"/>
                  </a:lnTo>
                  <a:lnTo>
                    <a:pt x="7779" y="104025"/>
                  </a:lnTo>
                  <a:lnTo>
                    <a:pt x="29372" y="62272"/>
                  </a:lnTo>
                  <a:lnTo>
                    <a:pt x="62297" y="29346"/>
                  </a:lnTo>
                  <a:lnTo>
                    <a:pt x="104050" y="7754"/>
                  </a:lnTo>
                  <a:lnTo>
                    <a:pt x="152124" y="0"/>
                  </a:lnTo>
                  <a:lnTo>
                    <a:pt x="6552636" y="4"/>
                  </a:lnTo>
                  <a:lnTo>
                    <a:pt x="6552611" y="760493"/>
                  </a:lnTo>
                  <a:lnTo>
                    <a:pt x="6544857" y="808570"/>
                  </a:lnTo>
                  <a:lnTo>
                    <a:pt x="6523264" y="850324"/>
                  </a:lnTo>
                  <a:lnTo>
                    <a:pt x="6490339" y="883250"/>
                  </a:lnTo>
                  <a:lnTo>
                    <a:pt x="6448586" y="904843"/>
                  </a:lnTo>
                  <a:lnTo>
                    <a:pt x="6400512" y="91259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636" name="Google Shape;636;g780b16ed43_0_29"/>
          <p:cNvSpPr txBox="1"/>
          <p:nvPr/>
        </p:nvSpPr>
        <p:spPr>
          <a:xfrm>
            <a:off x="4331243" y="654720"/>
            <a:ext cx="4668000" cy="391200"/>
          </a:xfrm>
          <a:prstGeom prst="rect">
            <a:avLst/>
          </a:prstGeom>
          <a:noFill/>
          <a:ln>
            <a:noFill/>
          </a:ln>
        </p:spPr>
        <p:txBody>
          <a:bodyPr spcFirstLastPara="1" wrap="square" lIns="0" tIns="12700" rIns="0" bIns="0" anchor="t" anchorCtr="0">
            <a:noAutofit/>
          </a:bodyPr>
          <a:lstStyle/>
          <a:p>
            <a:pPr marL="12700" marR="0" lvl="0" indent="0" algn="l" rtl="0">
              <a:lnSpc>
                <a:spcPct val="100000"/>
              </a:lnSpc>
              <a:spcBef>
                <a:spcPts val="0"/>
              </a:spcBef>
              <a:spcAft>
                <a:spcPts val="0"/>
              </a:spcAft>
              <a:buNone/>
            </a:pPr>
            <a:r>
              <a:rPr lang="en-US" sz="2400" b="1">
                <a:solidFill>
                  <a:srgbClr val="FFFFFF"/>
                </a:solidFill>
                <a:latin typeface="Century Gothic" panose="020B0502020202020204"/>
                <a:ea typeface="Century Gothic" panose="020B0502020202020204"/>
                <a:cs typeface="Century Gothic" panose="020B0502020202020204"/>
                <a:sym typeface="Century Gothic" panose="020B0502020202020204"/>
              </a:rPr>
              <a:t>CELEBRACIÓN DÍA DEL GUARDA</a:t>
            </a:r>
            <a:endParaRPr sz="24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pic>
        <p:nvPicPr>
          <p:cNvPr id="637" name="Google Shape;637;g780b16ed43_0_29"/>
          <p:cNvPicPr preferRelativeResize="0"/>
          <p:nvPr/>
        </p:nvPicPr>
        <p:blipFill>
          <a:blip r:embed="rId3"/>
          <a:stretch>
            <a:fillRect/>
          </a:stretch>
        </p:blipFill>
        <p:spPr>
          <a:xfrm>
            <a:off x="3547250" y="1393097"/>
            <a:ext cx="5673650" cy="2435675"/>
          </a:xfrm>
          <a:prstGeom prst="rect">
            <a:avLst/>
          </a:prstGeom>
          <a:noFill/>
          <a:ln>
            <a:noFill/>
          </a:ln>
        </p:spPr>
      </p:pic>
      <p:pic>
        <p:nvPicPr>
          <p:cNvPr id="638" name="Google Shape;638;g780b16ed43_0_29"/>
          <p:cNvPicPr preferRelativeResize="0"/>
          <p:nvPr/>
        </p:nvPicPr>
        <p:blipFill>
          <a:blip r:embed="rId4"/>
          <a:stretch>
            <a:fillRect/>
          </a:stretch>
        </p:blipFill>
        <p:spPr>
          <a:xfrm>
            <a:off x="90988" y="3828775"/>
            <a:ext cx="3343275" cy="2514600"/>
          </a:xfrm>
          <a:prstGeom prst="rect">
            <a:avLst/>
          </a:prstGeom>
          <a:noFill/>
          <a:ln>
            <a:noFill/>
          </a:ln>
        </p:spPr>
      </p:pic>
      <p:pic>
        <p:nvPicPr>
          <p:cNvPr id="639" name="Google Shape;639;g780b16ed43_0_29"/>
          <p:cNvPicPr preferRelativeResize="0"/>
          <p:nvPr/>
        </p:nvPicPr>
        <p:blipFill>
          <a:blip r:embed="rId5"/>
          <a:stretch>
            <a:fillRect/>
          </a:stretch>
        </p:blipFill>
        <p:spPr>
          <a:xfrm>
            <a:off x="3676650" y="3962125"/>
            <a:ext cx="4076700" cy="2381250"/>
          </a:xfrm>
          <a:prstGeom prst="rect">
            <a:avLst/>
          </a:prstGeom>
          <a:noFill/>
          <a:ln>
            <a:noFill/>
          </a:ln>
        </p:spPr>
      </p:pic>
      <p:pic>
        <p:nvPicPr>
          <p:cNvPr id="640" name="Google Shape;640;g780b16ed43_0_29"/>
          <p:cNvPicPr preferRelativeResize="0"/>
          <p:nvPr/>
        </p:nvPicPr>
        <p:blipFill>
          <a:blip r:embed="rId6"/>
          <a:stretch>
            <a:fillRect/>
          </a:stretch>
        </p:blipFill>
        <p:spPr>
          <a:xfrm>
            <a:off x="7905738" y="3885925"/>
            <a:ext cx="4086225" cy="240030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644" name="Shape 644"/>
        <p:cNvGrpSpPr/>
        <p:nvPr/>
      </p:nvGrpSpPr>
      <p:grpSpPr>
        <a:xfrm>
          <a:off x="0" y="0"/>
          <a:ext cx="0" cy="0"/>
          <a:chOff x="0" y="0"/>
          <a:chExt cx="0" cy="0"/>
        </a:xfrm>
      </p:grpSpPr>
      <p:sp>
        <p:nvSpPr>
          <p:cNvPr id="645" name="Google Shape;645;p54"/>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646" name="Google Shape;646;p54"/>
          <p:cNvSpPr txBox="1"/>
          <p:nvPr/>
        </p:nvSpPr>
        <p:spPr>
          <a:xfrm>
            <a:off x="586025" y="1372550"/>
            <a:ext cx="11198400" cy="635100"/>
          </a:xfrm>
          <a:prstGeom prst="rect">
            <a:avLst/>
          </a:prstGeom>
          <a:noFill/>
          <a:ln>
            <a:noFill/>
          </a:ln>
        </p:spPr>
        <p:txBody>
          <a:bodyPr spcFirstLastPara="1" wrap="square" lIns="0" tIns="12700" rIns="0" bIns="0" anchor="t" anchorCtr="0">
            <a:spAutoFit/>
          </a:bodyPr>
          <a:lstStyle/>
          <a:p>
            <a:pPr marL="12700" marR="5080" lvl="0" indent="0" algn="l" rtl="0">
              <a:lnSpc>
                <a:spcPct val="100000"/>
              </a:lnSpc>
              <a:spcBef>
                <a:spcPts val="0"/>
              </a:spcBef>
              <a:spcAft>
                <a:spcPts val="0"/>
              </a:spcAft>
              <a:buNone/>
            </a:pPr>
            <a:r>
              <a:rPr lang="en-US" sz="2000">
                <a:solidFill>
                  <a:schemeClr val="dk1"/>
                </a:solidFill>
                <a:latin typeface="Calibri" panose="020F0502020204030204"/>
                <a:ea typeface="Calibri" panose="020F0502020204030204"/>
                <a:cs typeface="Calibri" panose="020F0502020204030204"/>
                <a:sym typeface="Calibri" panose="020F0502020204030204"/>
              </a:rPr>
              <a:t>Para la Compañía es muy importante tener en cuenta la celebración de los  cumpleaños de nuestro personal, motivo por el cual les festejamos con una torta en los que todos participan, entre otros contratos..</a:t>
            </a:r>
            <a:endParaRPr sz="2000">
              <a:solidFill>
                <a:schemeClr val="dk1"/>
              </a:solidFill>
              <a:latin typeface="Calibri" panose="020F0502020204030204"/>
              <a:ea typeface="Calibri" panose="020F0502020204030204"/>
              <a:cs typeface="Calibri" panose="020F0502020204030204"/>
              <a:sym typeface="Calibri" panose="020F0502020204030204"/>
            </a:endParaRPr>
          </a:p>
        </p:txBody>
      </p:sp>
      <p:pic>
        <p:nvPicPr>
          <p:cNvPr id="647" name="Google Shape;647;p54"/>
          <p:cNvPicPr preferRelativeResize="0"/>
          <p:nvPr/>
        </p:nvPicPr>
        <p:blipFill>
          <a:blip r:embed="rId2"/>
          <a:stretch>
            <a:fillRect/>
          </a:stretch>
        </p:blipFill>
        <p:spPr>
          <a:xfrm>
            <a:off x="390513" y="2309788"/>
            <a:ext cx="3038475" cy="2238375"/>
          </a:xfrm>
          <a:prstGeom prst="rect">
            <a:avLst/>
          </a:prstGeom>
          <a:noFill/>
          <a:ln>
            <a:noFill/>
          </a:ln>
        </p:spPr>
      </p:pic>
      <p:pic>
        <p:nvPicPr>
          <p:cNvPr id="648" name="Google Shape;648;p54"/>
          <p:cNvPicPr preferRelativeResize="0"/>
          <p:nvPr/>
        </p:nvPicPr>
        <p:blipFill>
          <a:blip r:embed="rId3"/>
          <a:stretch>
            <a:fillRect/>
          </a:stretch>
        </p:blipFill>
        <p:spPr>
          <a:xfrm>
            <a:off x="3658863" y="2309800"/>
            <a:ext cx="1990725" cy="3333750"/>
          </a:xfrm>
          <a:prstGeom prst="rect">
            <a:avLst/>
          </a:prstGeom>
          <a:noFill/>
          <a:ln>
            <a:noFill/>
          </a:ln>
        </p:spPr>
      </p:pic>
      <p:pic>
        <p:nvPicPr>
          <p:cNvPr id="649" name="Google Shape;649;p54"/>
          <p:cNvPicPr preferRelativeResize="0"/>
          <p:nvPr/>
        </p:nvPicPr>
        <p:blipFill>
          <a:blip r:embed="rId4"/>
          <a:stretch>
            <a:fillRect/>
          </a:stretch>
        </p:blipFill>
        <p:spPr>
          <a:xfrm>
            <a:off x="586037" y="4575725"/>
            <a:ext cx="2647450" cy="2238375"/>
          </a:xfrm>
          <a:prstGeom prst="rect">
            <a:avLst/>
          </a:prstGeom>
          <a:noFill/>
          <a:ln>
            <a:noFill/>
          </a:ln>
        </p:spPr>
      </p:pic>
      <p:pic>
        <p:nvPicPr>
          <p:cNvPr id="650" name="Google Shape;650;p54"/>
          <p:cNvPicPr preferRelativeResize="0"/>
          <p:nvPr/>
        </p:nvPicPr>
        <p:blipFill>
          <a:blip r:embed="rId5"/>
          <a:stretch>
            <a:fillRect/>
          </a:stretch>
        </p:blipFill>
        <p:spPr>
          <a:xfrm>
            <a:off x="5879475" y="2282250"/>
            <a:ext cx="2969857" cy="2078900"/>
          </a:xfrm>
          <a:prstGeom prst="rect">
            <a:avLst/>
          </a:prstGeom>
          <a:noFill/>
          <a:ln>
            <a:noFill/>
          </a:ln>
        </p:spPr>
      </p:pic>
      <p:pic>
        <p:nvPicPr>
          <p:cNvPr id="651" name="Google Shape;651;p54"/>
          <p:cNvPicPr preferRelativeResize="0"/>
          <p:nvPr/>
        </p:nvPicPr>
        <p:blipFill>
          <a:blip r:embed="rId6"/>
          <a:stretch>
            <a:fillRect/>
          </a:stretch>
        </p:blipFill>
        <p:spPr>
          <a:xfrm>
            <a:off x="5694000" y="4361147"/>
            <a:ext cx="3404046" cy="2238375"/>
          </a:xfrm>
          <a:prstGeom prst="rect">
            <a:avLst/>
          </a:prstGeom>
          <a:noFill/>
          <a:ln>
            <a:noFill/>
          </a:ln>
        </p:spPr>
      </p:pic>
      <p:pic>
        <p:nvPicPr>
          <p:cNvPr id="652" name="Google Shape;652;p54"/>
          <p:cNvPicPr preferRelativeResize="0"/>
          <p:nvPr/>
        </p:nvPicPr>
        <p:blipFill>
          <a:blip r:embed="rId7"/>
          <a:stretch>
            <a:fillRect/>
          </a:stretch>
        </p:blipFill>
        <p:spPr>
          <a:xfrm>
            <a:off x="9079200" y="2462200"/>
            <a:ext cx="2705100" cy="3028950"/>
          </a:xfrm>
          <a:prstGeom prst="rect">
            <a:avLst/>
          </a:prstGeom>
          <a:noFill/>
          <a:ln>
            <a:noFill/>
          </a:ln>
        </p:spPr>
      </p:pic>
      <p:sp>
        <p:nvSpPr>
          <p:cNvPr id="653" name="Google Shape;653;p54"/>
          <p:cNvSpPr/>
          <p:nvPr/>
        </p:nvSpPr>
        <p:spPr>
          <a:xfrm>
            <a:off x="3388955" y="393751"/>
            <a:ext cx="6553200" cy="913130"/>
          </a:xfrm>
          <a:custGeom>
            <a:avLst/>
            <a:gdLst/>
            <a:ahLst/>
            <a:cxnLst/>
            <a:rect l="l" t="t" r="r" b="b"/>
            <a:pathLst>
              <a:path w="6553200" h="913130" extrusionOk="0">
                <a:moveTo>
                  <a:pt x="6400512" y="912598"/>
                </a:moveTo>
                <a:lnTo>
                  <a:pt x="0" y="912598"/>
                </a:lnTo>
                <a:lnTo>
                  <a:pt x="24" y="152102"/>
                </a:lnTo>
                <a:lnTo>
                  <a:pt x="7779" y="104025"/>
                </a:lnTo>
                <a:lnTo>
                  <a:pt x="29372" y="62272"/>
                </a:lnTo>
                <a:lnTo>
                  <a:pt x="62297" y="29346"/>
                </a:lnTo>
                <a:lnTo>
                  <a:pt x="104050" y="7754"/>
                </a:lnTo>
                <a:lnTo>
                  <a:pt x="152124" y="0"/>
                </a:lnTo>
                <a:lnTo>
                  <a:pt x="6552636" y="4"/>
                </a:lnTo>
                <a:lnTo>
                  <a:pt x="6552611" y="760493"/>
                </a:lnTo>
                <a:lnTo>
                  <a:pt x="6544857" y="808570"/>
                </a:lnTo>
                <a:lnTo>
                  <a:pt x="6523264" y="850324"/>
                </a:lnTo>
                <a:lnTo>
                  <a:pt x="6490339" y="883250"/>
                </a:lnTo>
                <a:lnTo>
                  <a:pt x="6448586" y="904843"/>
                </a:lnTo>
                <a:lnTo>
                  <a:pt x="6400512" y="91259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654" name="Google Shape;654;p54"/>
          <p:cNvSpPr txBox="1"/>
          <p:nvPr/>
        </p:nvSpPr>
        <p:spPr>
          <a:xfrm>
            <a:off x="4559843" y="654720"/>
            <a:ext cx="4211400" cy="391200"/>
          </a:xfrm>
          <a:prstGeom prst="rect">
            <a:avLst/>
          </a:prstGeom>
          <a:noFill/>
          <a:ln>
            <a:noFill/>
          </a:ln>
        </p:spPr>
        <p:txBody>
          <a:bodyPr spcFirstLastPara="1" wrap="square" lIns="0" tIns="12700" rIns="0" bIns="0" anchor="t" anchorCtr="0">
            <a:noAutofit/>
          </a:bodyPr>
          <a:lstStyle/>
          <a:p>
            <a:pPr marL="12700" marR="0" lvl="0" indent="0" algn="l" rtl="0">
              <a:lnSpc>
                <a:spcPct val="100000"/>
              </a:lnSpc>
              <a:spcBef>
                <a:spcPts val="0"/>
              </a:spcBef>
              <a:spcAft>
                <a:spcPts val="0"/>
              </a:spcAft>
              <a:buNone/>
            </a:pPr>
            <a:r>
              <a:rPr lang="en-US" sz="2400" b="1">
                <a:solidFill>
                  <a:srgbClr val="FFFFFF"/>
                </a:solidFill>
                <a:latin typeface="Century Gothic" panose="020B0502020202020204"/>
                <a:ea typeface="Century Gothic" panose="020B0502020202020204"/>
                <a:cs typeface="Century Gothic" panose="020B0502020202020204"/>
                <a:sym typeface="Century Gothic" panose="020B0502020202020204"/>
              </a:rPr>
              <a:t>CELEBRACIÓN CUMPLEAÑOS</a:t>
            </a:r>
            <a:endParaRPr sz="24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658" name="Shape 658"/>
        <p:cNvGrpSpPr/>
        <p:nvPr/>
      </p:nvGrpSpPr>
      <p:grpSpPr>
        <a:xfrm>
          <a:off x="0" y="0"/>
          <a:ext cx="0" cy="0"/>
          <a:chOff x="0" y="0"/>
          <a:chExt cx="0" cy="0"/>
        </a:xfrm>
      </p:grpSpPr>
      <p:grpSp>
        <p:nvGrpSpPr>
          <p:cNvPr id="659" name="Google Shape;659;p46"/>
          <p:cNvGrpSpPr/>
          <p:nvPr/>
        </p:nvGrpSpPr>
        <p:grpSpPr>
          <a:xfrm>
            <a:off x="0" y="0"/>
            <a:ext cx="12192000" cy="6858396"/>
            <a:chOff x="0" y="0"/>
            <a:chExt cx="12192000" cy="6858396"/>
          </a:xfrm>
        </p:grpSpPr>
        <p:sp>
          <p:nvSpPr>
            <p:cNvPr id="660" name="Google Shape;660;p46"/>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661" name="Google Shape;661;p46"/>
            <p:cNvSpPr/>
            <p:nvPr/>
          </p:nvSpPr>
          <p:spPr>
            <a:xfrm>
              <a:off x="0" y="6727586"/>
              <a:ext cx="12192000" cy="130810"/>
            </a:xfrm>
            <a:custGeom>
              <a:avLst/>
              <a:gdLst/>
              <a:ahLst/>
              <a:cxnLst/>
              <a:rect l="l" t="t" r="r" b="b"/>
              <a:pathLst>
                <a:path w="12192000" h="130809" extrusionOk="0">
                  <a:moveTo>
                    <a:pt x="12191975" y="130499"/>
                  </a:moveTo>
                  <a:lnTo>
                    <a:pt x="0" y="130499"/>
                  </a:lnTo>
                  <a:lnTo>
                    <a:pt x="0" y="0"/>
                  </a:lnTo>
                  <a:lnTo>
                    <a:pt x="12191975" y="0"/>
                  </a:lnTo>
                  <a:lnTo>
                    <a:pt x="12191975" y="130499"/>
                  </a:lnTo>
                  <a:close/>
                </a:path>
              </a:pathLst>
            </a:custGeom>
            <a:solidFill>
              <a:srgbClr val="CCA677"/>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662" name="Google Shape;662;p46"/>
          <p:cNvSpPr txBox="1"/>
          <p:nvPr/>
        </p:nvSpPr>
        <p:spPr>
          <a:xfrm>
            <a:off x="3571321" y="1446255"/>
            <a:ext cx="5101590" cy="48260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3000" b="1">
                <a:solidFill>
                  <a:srgbClr val="001F5F"/>
                </a:solidFill>
                <a:latin typeface="Arial" panose="020B0604020202020204"/>
                <a:ea typeface="Arial" panose="020B0604020202020204"/>
                <a:cs typeface="Arial" panose="020B0604020202020204"/>
                <a:sym typeface="Arial" panose="020B0604020202020204"/>
              </a:rPr>
              <a:t>Celebración Día de la M</a:t>
            </a:r>
            <a:r>
              <a:rPr lang="en-US" sz="3000" b="1">
                <a:solidFill>
                  <a:srgbClr val="001F5F"/>
                </a:solidFill>
              </a:rPr>
              <a:t>ujer</a:t>
            </a:r>
            <a:endParaRPr sz="3000">
              <a:solidFill>
                <a:schemeClr val="dk1"/>
              </a:solidFill>
              <a:latin typeface="Arial" panose="020B0604020202020204"/>
              <a:ea typeface="Arial" panose="020B0604020202020204"/>
              <a:cs typeface="Arial" panose="020B0604020202020204"/>
              <a:sym typeface="Arial" panose="020B0604020202020204"/>
            </a:endParaRPr>
          </a:p>
        </p:txBody>
      </p:sp>
      <p:grpSp>
        <p:nvGrpSpPr>
          <p:cNvPr id="663" name="Google Shape;663;p46"/>
          <p:cNvGrpSpPr/>
          <p:nvPr/>
        </p:nvGrpSpPr>
        <p:grpSpPr>
          <a:xfrm>
            <a:off x="3104343" y="390414"/>
            <a:ext cx="9087632" cy="1721708"/>
            <a:chOff x="3104343" y="390414"/>
            <a:chExt cx="9087632" cy="1721708"/>
          </a:xfrm>
        </p:grpSpPr>
        <p:sp>
          <p:nvSpPr>
            <p:cNvPr id="664" name="Google Shape;664;p46"/>
            <p:cNvSpPr/>
            <p:nvPr/>
          </p:nvSpPr>
          <p:spPr>
            <a:xfrm>
              <a:off x="10289604" y="1440272"/>
              <a:ext cx="1902371" cy="562258"/>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665" name="Google Shape;665;p46"/>
            <p:cNvSpPr/>
            <p:nvPr/>
          </p:nvSpPr>
          <p:spPr>
            <a:xfrm>
              <a:off x="9901129" y="1341124"/>
              <a:ext cx="699836" cy="770998"/>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666" name="Google Shape;666;p46"/>
            <p:cNvSpPr/>
            <p:nvPr/>
          </p:nvSpPr>
          <p:spPr>
            <a:xfrm>
              <a:off x="3104343" y="390414"/>
              <a:ext cx="6666986" cy="1026897"/>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667" name="Google Shape;667;p46"/>
            <p:cNvSpPr/>
            <p:nvPr/>
          </p:nvSpPr>
          <p:spPr>
            <a:xfrm>
              <a:off x="3161518" y="428514"/>
              <a:ext cx="6553200" cy="913130"/>
            </a:xfrm>
            <a:custGeom>
              <a:avLst/>
              <a:gdLst/>
              <a:ahLst/>
              <a:cxnLst/>
              <a:rect l="l" t="t" r="r" b="b"/>
              <a:pathLst>
                <a:path w="6553200" h="913130" extrusionOk="0">
                  <a:moveTo>
                    <a:pt x="6400512" y="912598"/>
                  </a:moveTo>
                  <a:lnTo>
                    <a:pt x="0" y="912598"/>
                  </a:lnTo>
                  <a:lnTo>
                    <a:pt x="24" y="152102"/>
                  </a:lnTo>
                  <a:lnTo>
                    <a:pt x="7779" y="104025"/>
                  </a:lnTo>
                  <a:lnTo>
                    <a:pt x="29372" y="62272"/>
                  </a:lnTo>
                  <a:lnTo>
                    <a:pt x="62297" y="29346"/>
                  </a:lnTo>
                  <a:lnTo>
                    <a:pt x="104050" y="7754"/>
                  </a:lnTo>
                  <a:lnTo>
                    <a:pt x="152124" y="0"/>
                  </a:lnTo>
                  <a:lnTo>
                    <a:pt x="6552636" y="4"/>
                  </a:lnTo>
                  <a:lnTo>
                    <a:pt x="6552611" y="760493"/>
                  </a:lnTo>
                  <a:lnTo>
                    <a:pt x="6544857" y="808570"/>
                  </a:lnTo>
                  <a:lnTo>
                    <a:pt x="6523264" y="850324"/>
                  </a:lnTo>
                  <a:lnTo>
                    <a:pt x="6490339" y="883250"/>
                  </a:lnTo>
                  <a:lnTo>
                    <a:pt x="6448586" y="904843"/>
                  </a:lnTo>
                  <a:lnTo>
                    <a:pt x="6400512" y="91259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668" name="Google Shape;668;p46"/>
          <p:cNvSpPr txBox="1"/>
          <p:nvPr>
            <p:ph type="ctrTitle"/>
          </p:nvPr>
        </p:nvSpPr>
        <p:spPr>
          <a:xfrm>
            <a:off x="3395566" y="473745"/>
            <a:ext cx="5400866" cy="753110"/>
          </a:xfrm>
          <a:prstGeom prst="rect">
            <a:avLst/>
          </a:prstGeom>
          <a:noFill/>
          <a:ln>
            <a:noFill/>
          </a:ln>
        </p:spPr>
        <p:txBody>
          <a:bodyPr spcFirstLastPara="1" wrap="square" lIns="0" tIns="27925" rIns="0" bIns="0" anchor="t" anchorCtr="0">
            <a:spAutoFit/>
          </a:bodyPr>
          <a:lstStyle/>
          <a:p>
            <a:pPr marL="2152015" marR="5080" lvl="0" indent="-821690" algn="l" rtl="0">
              <a:lnSpc>
                <a:spcPct val="119000"/>
              </a:lnSpc>
              <a:spcBef>
                <a:spcPts val="0"/>
              </a:spcBef>
              <a:spcAft>
                <a:spcPts val="0"/>
              </a:spcAft>
              <a:buNone/>
            </a:pPr>
            <a:r>
              <a:rPr lang="en-US"/>
              <a:t>ACTIVIDADES BIENESTAR EN  CONTRATOS</a:t>
            </a:r>
            <a:endParaRPr lang="en-US"/>
          </a:p>
        </p:txBody>
      </p:sp>
      <p:pic>
        <p:nvPicPr>
          <p:cNvPr id="669" name="Google Shape;669;p46"/>
          <p:cNvPicPr preferRelativeResize="0"/>
          <p:nvPr/>
        </p:nvPicPr>
        <p:blipFill>
          <a:blip r:embed="rId5"/>
          <a:stretch>
            <a:fillRect/>
          </a:stretch>
        </p:blipFill>
        <p:spPr>
          <a:xfrm>
            <a:off x="236326" y="2418956"/>
            <a:ext cx="2350450" cy="3459425"/>
          </a:xfrm>
          <a:prstGeom prst="rect">
            <a:avLst/>
          </a:prstGeom>
          <a:noFill/>
          <a:ln>
            <a:noFill/>
          </a:ln>
        </p:spPr>
      </p:pic>
      <p:pic>
        <p:nvPicPr>
          <p:cNvPr id="670" name="Google Shape;670;p46"/>
          <p:cNvPicPr preferRelativeResize="0"/>
          <p:nvPr/>
        </p:nvPicPr>
        <p:blipFill>
          <a:blip r:embed="rId6"/>
          <a:stretch>
            <a:fillRect/>
          </a:stretch>
        </p:blipFill>
        <p:spPr>
          <a:xfrm>
            <a:off x="8672888" y="2418938"/>
            <a:ext cx="3248025" cy="2962275"/>
          </a:xfrm>
          <a:prstGeom prst="rect">
            <a:avLst/>
          </a:prstGeom>
          <a:noFill/>
          <a:ln>
            <a:noFill/>
          </a:ln>
        </p:spPr>
      </p:pic>
      <p:pic>
        <p:nvPicPr>
          <p:cNvPr id="671" name="Google Shape;671;p46"/>
          <p:cNvPicPr preferRelativeResize="0"/>
          <p:nvPr/>
        </p:nvPicPr>
        <p:blipFill>
          <a:blip r:embed="rId7"/>
          <a:stretch>
            <a:fillRect/>
          </a:stretch>
        </p:blipFill>
        <p:spPr>
          <a:xfrm>
            <a:off x="4005822" y="4020749"/>
            <a:ext cx="3248025" cy="2616676"/>
          </a:xfrm>
          <a:prstGeom prst="rect">
            <a:avLst/>
          </a:prstGeom>
          <a:noFill/>
          <a:ln>
            <a:noFill/>
          </a:ln>
        </p:spPr>
      </p:pic>
      <p:sp>
        <p:nvSpPr>
          <p:cNvPr id="672" name="Google Shape;672;p46"/>
          <p:cNvSpPr txBox="1"/>
          <p:nvPr/>
        </p:nvSpPr>
        <p:spPr>
          <a:xfrm>
            <a:off x="2827675" y="2148250"/>
            <a:ext cx="5604300" cy="3000000"/>
          </a:xfrm>
          <a:prstGeom prst="rect">
            <a:avLst/>
          </a:prstGeom>
          <a:noFill/>
          <a:ln>
            <a:noFill/>
          </a:ln>
        </p:spPr>
        <p:txBody>
          <a:bodyPr spcFirstLastPara="1" wrap="square" lIns="91425" tIns="91425" rIns="91425" bIns="91425" anchor="t" anchorCtr="0">
            <a:noAutofit/>
          </a:bodyPr>
          <a:lstStyle/>
          <a:p>
            <a:pPr marL="0" lvl="0" indent="0" algn="just" rtl="0">
              <a:lnSpc>
                <a:spcPct val="115000"/>
              </a:lnSpc>
              <a:spcBef>
                <a:spcPts val="0"/>
              </a:spcBef>
              <a:spcAft>
                <a:spcPts val="0"/>
              </a:spcAft>
              <a:buNone/>
            </a:pPr>
            <a:r>
              <a:rPr lang="en-US" sz="2200">
                <a:solidFill>
                  <a:schemeClr val="dk1"/>
                </a:solidFill>
                <a:latin typeface="Calibri" panose="020F0502020204030204"/>
                <a:ea typeface="Calibri" panose="020F0502020204030204"/>
                <a:cs typeface="Calibri" panose="020F0502020204030204"/>
                <a:sym typeface="Calibri" panose="020F0502020204030204"/>
              </a:rPr>
              <a:t>Con motivo del DIA INTERNACIONAL DE LA MUJER celebrado el 8 de marzo, la Compañía realiza la entrega de un detalle para todas las colaboradoras.</a:t>
            </a:r>
            <a:endParaRPr sz="2200">
              <a:solidFill>
                <a:schemeClr val="dk1"/>
              </a:solidFill>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676" name="Shape 676"/>
        <p:cNvGrpSpPr/>
        <p:nvPr/>
      </p:nvGrpSpPr>
      <p:grpSpPr>
        <a:xfrm>
          <a:off x="0" y="0"/>
          <a:ext cx="0" cy="0"/>
          <a:chOff x="0" y="0"/>
          <a:chExt cx="0" cy="0"/>
        </a:xfrm>
      </p:grpSpPr>
      <p:sp>
        <p:nvSpPr>
          <p:cNvPr id="677" name="Google Shape;677;p55"/>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678" name="Google Shape;678;p55"/>
          <p:cNvSpPr txBox="1"/>
          <p:nvPr/>
        </p:nvSpPr>
        <p:spPr>
          <a:xfrm>
            <a:off x="5427972" y="4974180"/>
            <a:ext cx="1559560" cy="43688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2700" b="1">
                <a:solidFill>
                  <a:srgbClr val="FFFFFF"/>
                </a:solidFill>
                <a:latin typeface="Century Gothic" panose="020B0502020202020204"/>
                <a:ea typeface="Century Gothic" panose="020B0502020202020204"/>
                <a:cs typeface="Century Gothic" panose="020B0502020202020204"/>
                <a:sym typeface="Century Gothic" panose="020B0502020202020204"/>
              </a:rPr>
              <a:t>GRACIAS</a:t>
            </a:r>
            <a:endParaRPr sz="27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grpSp>
        <p:nvGrpSpPr>
          <p:cNvPr id="679" name="Google Shape;679;p55"/>
          <p:cNvGrpSpPr/>
          <p:nvPr/>
        </p:nvGrpSpPr>
        <p:grpSpPr>
          <a:xfrm>
            <a:off x="2870419" y="151314"/>
            <a:ext cx="9321555" cy="4640301"/>
            <a:chOff x="2870419" y="151314"/>
            <a:chExt cx="9321555" cy="4640301"/>
          </a:xfrm>
        </p:grpSpPr>
        <p:sp>
          <p:nvSpPr>
            <p:cNvPr id="680" name="Google Shape;680;p55"/>
            <p:cNvSpPr/>
            <p:nvPr/>
          </p:nvSpPr>
          <p:spPr>
            <a:xfrm>
              <a:off x="3330443" y="4364716"/>
              <a:ext cx="5573688" cy="426899"/>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681" name="Google Shape;681;p55"/>
            <p:cNvSpPr/>
            <p:nvPr/>
          </p:nvSpPr>
          <p:spPr>
            <a:xfrm>
              <a:off x="9754880" y="1396579"/>
              <a:ext cx="2437094" cy="691556"/>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682" name="Google Shape;682;p55"/>
            <p:cNvSpPr/>
            <p:nvPr/>
          </p:nvSpPr>
          <p:spPr>
            <a:xfrm>
              <a:off x="9257206" y="1274629"/>
              <a:ext cx="896548" cy="948298"/>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683" name="Google Shape;683;p55"/>
            <p:cNvSpPr/>
            <p:nvPr/>
          </p:nvSpPr>
          <p:spPr>
            <a:xfrm>
              <a:off x="2870419" y="151314"/>
              <a:ext cx="6666986" cy="1026897"/>
            </a:xfrm>
            <a:prstGeom prst="rect">
              <a:avLst/>
            </a:prstGeom>
            <a:blipFill rotWithShape="1">
              <a:blip r:embed="rId5"/>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684" name="Google Shape;684;p55"/>
            <p:cNvSpPr/>
            <p:nvPr/>
          </p:nvSpPr>
          <p:spPr>
            <a:xfrm>
              <a:off x="2927594" y="189413"/>
              <a:ext cx="6553200" cy="913130"/>
            </a:xfrm>
            <a:custGeom>
              <a:avLst/>
              <a:gdLst/>
              <a:ahLst/>
              <a:cxnLst/>
              <a:rect l="l" t="t" r="r" b="b"/>
              <a:pathLst>
                <a:path w="6553200" h="913130" extrusionOk="0">
                  <a:moveTo>
                    <a:pt x="6400512" y="912599"/>
                  </a:moveTo>
                  <a:lnTo>
                    <a:pt x="0" y="912599"/>
                  </a:lnTo>
                  <a:lnTo>
                    <a:pt x="24" y="152103"/>
                  </a:lnTo>
                  <a:lnTo>
                    <a:pt x="7779" y="104026"/>
                  </a:lnTo>
                  <a:lnTo>
                    <a:pt x="29372" y="62272"/>
                  </a:lnTo>
                  <a:lnTo>
                    <a:pt x="62297" y="29346"/>
                  </a:lnTo>
                  <a:lnTo>
                    <a:pt x="104050" y="7754"/>
                  </a:lnTo>
                  <a:lnTo>
                    <a:pt x="152124" y="0"/>
                  </a:lnTo>
                  <a:lnTo>
                    <a:pt x="6552636" y="5"/>
                  </a:lnTo>
                  <a:lnTo>
                    <a:pt x="6552611" y="760494"/>
                  </a:lnTo>
                  <a:lnTo>
                    <a:pt x="6544857" y="808571"/>
                  </a:lnTo>
                  <a:lnTo>
                    <a:pt x="6523264" y="850325"/>
                  </a:lnTo>
                  <a:lnTo>
                    <a:pt x="6490339" y="883251"/>
                  </a:lnTo>
                  <a:lnTo>
                    <a:pt x="6448586" y="904844"/>
                  </a:lnTo>
                  <a:lnTo>
                    <a:pt x="6400512" y="912599"/>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685" name="Google Shape;685;p55"/>
          <p:cNvSpPr txBox="1"/>
          <p:nvPr/>
        </p:nvSpPr>
        <p:spPr>
          <a:xfrm>
            <a:off x="5108072" y="439846"/>
            <a:ext cx="2758440" cy="39116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2400" b="1">
                <a:solidFill>
                  <a:srgbClr val="FFFFFF"/>
                </a:solidFill>
                <a:latin typeface="Century Gothic" panose="020B0502020202020204"/>
                <a:ea typeface="Century Gothic" panose="020B0502020202020204"/>
                <a:cs typeface="Century Gothic" panose="020B0502020202020204"/>
                <a:sym typeface="Century Gothic" panose="020B0502020202020204"/>
              </a:rPr>
              <a:t>VISITAS A CLIENTES</a:t>
            </a:r>
            <a:endParaRPr sz="24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689" name="Shape 689"/>
        <p:cNvGrpSpPr/>
        <p:nvPr/>
      </p:nvGrpSpPr>
      <p:grpSpPr>
        <a:xfrm>
          <a:off x="0" y="0"/>
          <a:ext cx="0" cy="0"/>
          <a:chOff x="0" y="0"/>
          <a:chExt cx="0" cy="0"/>
        </a:xfrm>
      </p:grpSpPr>
      <p:grpSp>
        <p:nvGrpSpPr>
          <p:cNvPr id="690" name="Google Shape;690;g780b16ed43_0_72"/>
          <p:cNvGrpSpPr/>
          <p:nvPr/>
        </p:nvGrpSpPr>
        <p:grpSpPr>
          <a:xfrm>
            <a:off x="0" y="0"/>
            <a:ext cx="12192000" cy="6858395"/>
            <a:chOff x="0" y="0"/>
            <a:chExt cx="12192000" cy="6858395"/>
          </a:xfrm>
        </p:grpSpPr>
        <p:sp>
          <p:nvSpPr>
            <p:cNvPr id="691" name="Google Shape;691;g780b16ed43_0_72"/>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692" name="Google Shape;692;g780b16ed43_0_72"/>
            <p:cNvSpPr/>
            <p:nvPr/>
          </p:nvSpPr>
          <p:spPr>
            <a:xfrm>
              <a:off x="0" y="6727586"/>
              <a:ext cx="12192000" cy="130809"/>
            </a:xfrm>
            <a:custGeom>
              <a:avLst/>
              <a:gdLst/>
              <a:ahLst/>
              <a:cxnLst/>
              <a:rect l="l" t="t" r="r" b="b"/>
              <a:pathLst>
                <a:path w="12192000" h="130809" extrusionOk="0">
                  <a:moveTo>
                    <a:pt x="12191975" y="130499"/>
                  </a:moveTo>
                  <a:lnTo>
                    <a:pt x="0" y="130499"/>
                  </a:lnTo>
                  <a:lnTo>
                    <a:pt x="0" y="0"/>
                  </a:lnTo>
                  <a:lnTo>
                    <a:pt x="12191975" y="0"/>
                  </a:lnTo>
                  <a:lnTo>
                    <a:pt x="12191975" y="130499"/>
                  </a:lnTo>
                  <a:close/>
                </a:path>
              </a:pathLst>
            </a:custGeom>
            <a:solidFill>
              <a:srgbClr val="CCA677"/>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grpSp>
        <p:nvGrpSpPr>
          <p:cNvPr id="693" name="Google Shape;693;g780b16ed43_0_72"/>
          <p:cNvGrpSpPr/>
          <p:nvPr/>
        </p:nvGrpSpPr>
        <p:grpSpPr>
          <a:xfrm>
            <a:off x="3104343" y="390414"/>
            <a:ext cx="9087561" cy="1721710"/>
            <a:chOff x="3104343" y="390414"/>
            <a:chExt cx="9087561" cy="1721710"/>
          </a:xfrm>
        </p:grpSpPr>
        <p:sp>
          <p:nvSpPr>
            <p:cNvPr id="694" name="Google Shape;694;g780b16ed43_0_72"/>
            <p:cNvSpPr/>
            <p:nvPr/>
          </p:nvSpPr>
          <p:spPr>
            <a:xfrm>
              <a:off x="10289604" y="1440272"/>
              <a:ext cx="1902300" cy="5622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695" name="Google Shape;695;g780b16ed43_0_72"/>
            <p:cNvSpPr/>
            <p:nvPr/>
          </p:nvSpPr>
          <p:spPr>
            <a:xfrm>
              <a:off x="9901129" y="1341124"/>
              <a:ext cx="699900" cy="771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696" name="Google Shape;696;g780b16ed43_0_72"/>
            <p:cNvSpPr/>
            <p:nvPr/>
          </p:nvSpPr>
          <p:spPr>
            <a:xfrm>
              <a:off x="3104343" y="390414"/>
              <a:ext cx="6666900" cy="1026900"/>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697" name="Google Shape;697;g780b16ed43_0_72"/>
            <p:cNvSpPr/>
            <p:nvPr/>
          </p:nvSpPr>
          <p:spPr>
            <a:xfrm>
              <a:off x="3161518" y="428514"/>
              <a:ext cx="6553200" cy="913130"/>
            </a:xfrm>
            <a:custGeom>
              <a:avLst/>
              <a:gdLst/>
              <a:ahLst/>
              <a:cxnLst/>
              <a:rect l="l" t="t" r="r" b="b"/>
              <a:pathLst>
                <a:path w="6553200" h="913130" extrusionOk="0">
                  <a:moveTo>
                    <a:pt x="6400512" y="912598"/>
                  </a:moveTo>
                  <a:lnTo>
                    <a:pt x="0" y="912598"/>
                  </a:lnTo>
                  <a:lnTo>
                    <a:pt x="24" y="152102"/>
                  </a:lnTo>
                  <a:lnTo>
                    <a:pt x="7779" y="104025"/>
                  </a:lnTo>
                  <a:lnTo>
                    <a:pt x="29372" y="62272"/>
                  </a:lnTo>
                  <a:lnTo>
                    <a:pt x="62297" y="29346"/>
                  </a:lnTo>
                  <a:lnTo>
                    <a:pt x="104050" y="7754"/>
                  </a:lnTo>
                  <a:lnTo>
                    <a:pt x="152124" y="0"/>
                  </a:lnTo>
                  <a:lnTo>
                    <a:pt x="6552636" y="4"/>
                  </a:lnTo>
                  <a:lnTo>
                    <a:pt x="6552611" y="760493"/>
                  </a:lnTo>
                  <a:lnTo>
                    <a:pt x="6544857" y="808570"/>
                  </a:lnTo>
                  <a:lnTo>
                    <a:pt x="6523264" y="850324"/>
                  </a:lnTo>
                  <a:lnTo>
                    <a:pt x="6490339" y="883250"/>
                  </a:lnTo>
                  <a:lnTo>
                    <a:pt x="6448586" y="904843"/>
                  </a:lnTo>
                  <a:lnTo>
                    <a:pt x="6400512" y="91259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698" name="Google Shape;698;g780b16ed43_0_72"/>
          <p:cNvSpPr txBox="1"/>
          <p:nvPr>
            <p:ph type="ctrTitle"/>
          </p:nvPr>
        </p:nvSpPr>
        <p:spPr>
          <a:xfrm>
            <a:off x="3395566" y="473745"/>
            <a:ext cx="5400900" cy="753000"/>
          </a:xfrm>
          <a:prstGeom prst="rect">
            <a:avLst/>
          </a:prstGeom>
          <a:noFill/>
          <a:ln>
            <a:noFill/>
          </a:ln>
        </p:spPr>
        <p:txBody>
          <a:bodyPr spcFirstLastPara="1" wrap="square" lIns="0" tIns="27925" rIns="0" bIns="0" anchor="t" anchorCtr="0">
            <a:noAutofit/>
          </a:bodyPr>
          <a:lstStyle/>
          <a:p>
            <a:pPr marL="2152015" marR="5080" lvl="0" indent="-821690" algn="l" rtl="0">
              <a:lnSpc>
                <a:spcPct val="119000"/>
              </a:lnSpc>
              <a:spcBef>
                <a:spcPts val="0"/>
              </a:spcBef>
              <a:spcAft>
                <a:spcPts val="0"/>
              </a:spcAft>
              <a:buNone/>
            </a:pPr>
            <a:r>
              <a:rPr lang="en-US"/>
              <a:t>ACTIVIDADES BIENESTAR EN  OPAIN</a:t>
            </a:r>
            <a:endParaRPr lang="en-US"/>
          </a:p>
        </p:txBody>
      </p:sp>
      <p:pic>
        <p:nvPicPr>
          <p:cNvPr id="699" name="Google Shape;699;g780b16ed43_0_72"/>
          <p:cNvPicPr preferRelativeResize="0"/>
          <p:nvPr/>
        </p:nvPicPr>
        <p:blipFill>
          <a:blip r:embed="rId5"/>
          <a:stretch>
            <a:fillRect/>
          </a:stretch>
        </p:blipFill>
        <p:spPr>
          <a:xfrm>
            <a:off x="854900" y="3870388"/>
            <a:ext cx="1985025" cy="2593339"/>
          </a:xfrm>
          <a:prstGeom prst="rect">
            <a:avLst/>
          </a:prstGeom>
          <a:noFill/>
          <a:ln>
            <a:noFill/>
          </a:ln>
        </p:spPr>
      </p:pic>
      <p:pic>
        <p:nvPicPr>
          <p:cNvPr id="700" name="Google Shape;700;g780b16ed43_0_72"/>
          <p:cNvPicPr preferRelativeResize="0"/>
          <p:nvPr/>
        </p:nvPicPr>
        <p:blipFill>
          <a:blip r:embed="rId6"/>
          <a:stretch>
            <a:fillRect/>
          </a:stretch>
        </p:blipFill>
        <p:spPr>
          <a:xfrm>
            <a:off x="7376875" y="1740075"/>
            <a:ext cx="2940200" cy="2241125"/>
          </a:xfrm>
          <a:prstGeom prst="rect">
            <a:avLst/>
          </a:prstGeom>
          <a:noFill/>
          <a:ln>
            <a:noFill/>
          </a:ln>
        </p:spPr>
      </p:pic>
      <p:pic>
        <p:nvPicPr>
          <p:cNvPr id="701" name="Google Shape;701;g780b16ed43_0_72"/>
          <p:cNvPicPr preferRelativeResize="0"/>
          <p:nvPr/>
        </p:nvPicPr>
        <p:blipFill>
          <a:blip r:embed="rId7"/>
          <a:stretch>
            <a:fillRect/>
          </a:stretch>
        </p:blipFill>
        <p:spPr>
          <a:xfrm>
            <a:off x="3900500" y="1904750"/>
            <a:ext cx="2768600" cy="2076450"/>
          </a:xfrm>
          <a:prstGeom prst="rect">
            <a:avLst/>
          </a:prstGeom>
          <a:noFill/>
          <a:ln>
            <a:noFill/>
          </a:ln>
        </p:spPr>
      </p:pic>
      <p:sp>
        <p:nvSpPr>
          <p:cNvPr id="702" name="Google Shape;702;g780b16ed43_0_72"/>
          <p:cNvSpPr txBox="1"/>
          <p:nvPr/>
        </p:nvSpPr>
        <p:spPr>
          <a:xfrm>
            <a:off x="480535" y="1489214"/>
            <a:ext cx="6699900" cy="886500"/>
          </a:xfrm>
          <a:prstGeom prst="rect">
            <a:avLst/>
          </a:prstGeom>
          <a:noFill/>
          <a:ln>
            <a:noFill/>
          </a:ln>
        </p:spPr>
        <p:txBody>
          <a:bodyPr spcFirstLastPara="1" wrap="square" lIns="0" tIns="25400" rIns="0" bIns="0" anchor="t" anchorCtr="0">
            <a:noAutofit/>
          </a:bodyPr>
          <a:lstStyle/>
          <a:p>
            <a:pPr marL="12700" marR="5080" lvl="0" indent="0" algn="l" rtl="0">
              <a:lnSpc>
                <a:spcPct val="118000"/>
              </a:lnSpc>
              <a:spcBef>
                <a:spcPts val="0"/>
              </a:spcBef>
              <a:spcAft>
                <a:spcPts val="0"/>
              </a:spcAft>
              <a:buNone/>
            </a:pPr>
            <a:r>
              <a:rPr lang="en-US" sz="1900">
                <a:solidFill>
                  <a:schemeClr val="dk1"/>
                </a:solidFill>
              </a:rPr>
              <a:t>Para el contrato OPAIN, celebramos fechas importantes como ;</a:t>
            </a:r>
            <a:endParaRPr sz="1900">
              <a:solidFill>
                <a:schemeClr val="dk1"/>
              </a:solidFill>
            </a:endParaRPr>
          </a:p>
          <a:p>
            <a:pPr marL="12700" marR="5080" lvl="0" indent="0" algn="l" rtl="0">
              <a:lnSpc>
                <a:spcPct val="118000"/>
              </a:lnSpc>
              <a:spcBef>
                <a:spcPts val="0"/>
              </a:spcBef>
              <a:spcAft>
                <a:spcPts val="0"/>
              </a:spcAft>
              <a:buNone/>
            </a:pPr>
            <a:r>
              <a:rPr lang="en-US" sz="1900">
                <a:solidFill>
                  <a:schemeClr val="dk1"/>
                </a:solidFill>
              </a:rPr>
              <a:t>CUMPLEAÑOS</a:t>
            </a:r>
            <a:endParaRPr sz="1900">
              <a:solidFill>
                <a:schemeClr val="dk1"/>
              </a:solidFill>
            </a:endParaRPr>
          </a:p>
          <a:p>
            <a:pPr marL="12700" marR="5080" lvl="0" indent="0" algn="l" rtl="0">
              <a:lnSpc>
                <a:spcPct val="118000"/>
              </a:lnSpc>
              <a:spcBef>
                <a:spcPts val="0"/>
              </a:spcBef>
              <a:spcAft>
                <a:spcPts val="0"/>
              </a:spcAft>
              <a:buNone/>
            </a:pPr>
            <a:r>
              <a:rPr lang="en-US" sz="1900">
                <a:solidFill>
                  <a:schemeClr val="dk1"/>
                </a:solidFill>
              </a:rPr>
              <a:t>DIA DE LA MUJER</a:t>
            </a:r>
            <a:endParaRPr sz="1900">
              <a:solidFill>
                <a:schemeClr val="dk1"/>
              </a:solidFill>
            </a:endParaRPr>
          </a:p>
          <a:p>
            <a:pPr marL="12700" marR="5080" lvl="0" indent="0" algn="l" rtl="0">
              <a:lnSpc>
                <a:spcPct val="118000"/>
              </a:lnSpc>
              <a:spcBef>
                <a:spcPts val="0"/>
              </a:spcBef>
              <a:spcAft>
                <a:spcPts val="0"/>
              </a:spcAft>
              <a:buNone/>
            </a:pPr>
            <a:r>
              <a:rPr lang="en-US" sz="1900">
                <a:solidFill>
                  <a:schemeClr val="dk1"/>
                </a:solidFill>
              </a:rPr>
              <a:t>DIA DE HALLOWEEN</a:t>
            </a:r>
            <a:endParaRPr sz="1900">
              <a:solidFill>
                <a:schemeClr val="dk1"/>
              </a:solidFill>
            </a:endParaRPr>
          </a:p>
          <a:p>
            <a:pPr marL="12700" marR="5080" lvl="0" indent="0" algn="l" rtl="0">
              <a:lnSpc>
                <a:spcPct val="118000"/>
              </a:lnSpc>
              <a:spcBef>
                <a:spcPts val="0"/>
              </a:spcBef>
              <a:spcAft>
                <a:spcPts val="0"/>
              </a:spcAft>
              <a:buNone/>
            </a:pPr>
            <a:r>
              <a:rPr lang="en-US" sz="1900">
                <a:solidFill>
                  <a:schemeClr val="dk1"/>
                </a:solidFill>
              </a:rPr>
              <a:t>DIA DEL GUARDA</a:t>
            </a:r>
            <a:endParaRPr sz="1900">
              <a:solidFill>
                <a:schemeClr val="dk1"/>
              </a:solidFill>
            </a:endParaRPr>
          </a:p>
          <a:p>
            <a:pPr marL="12700" marR="5080" lvl="0" indent="0" algn="l" rtl="0">
              <a:lnSpc>
                <a:spcPct val="118000"/>
              </a:lnSpc>
              <a:spcBef>
                <a:spcPts val="0"/>
              </a:spcBef>
              <a:spcAft>
                <a:spcPts val="0"/>
              </a:spcAft>
              <a:buNone/>
            </a:pPr>
            <a:r>
              <a:rPr lang="en-US" sz="1900">
                <a:solidFill>
                  <a:schemeClr val="dk1"/>
                </a:solidFill>
              </a:rPr>
              <a:t>CENA NAVIDEÑA</a:t>
            </a:r>
            <a:endParaRPr sz="1900">
              <a:solidFill>
                <a:schemeClr val="dk1"/>
              </a:solidFill>
            </a:endParaRPr>
          </a:p>
        </p:txBody>
      </p:sp>
      <p:pic>
        <p:nvPicPr>
          <p:cNvPr id="703" name="Google Shape;703;g780b16ed43_0_72"/>
          <p:cNvPicPr preferRelativeResize="0"/>
          <p:nvPr/>
        </p:nvPicPr>
        <p:blipFill>
          <a:blip r:embed="rId8"/>
          <a:stretch>
            <a:fillRect/>
          </a:stretch>
        </p:blipFill>
        <p:spPr>
          <a:xfrm>
            <a:off x="3630613" y="3981188"/>
            <a:ext cx="3114675" cy="2371725"/>
          </a:xfrm>
          <a:prstGeom prst="rect">
            <a:avLst/>
          </a:prstGeom>
          <a:noFill/>
          <a:ln>
            <a:noFill/>
          </a:ln>
        </p:spPr>
      </p:pic>
      <p:pic>
        <p:nvPicPr>
          <p:cNvPr id="704" name="Google Shape;704;g780b16ed43_0_72"/>
          <p:cNvPicPr preferRelativeResize="0"/>
          <p:nvPr/>
        </p:nvPicPr>
        <p:blipFill>
          <a:blip r:embed="rId9"/>
          <a:stretch>
            <a:fillRect/>
          </a:stretch>
        </p:blipFill>
        <p:spPr>
          <a:xfrm>
            <a:off x="7383600" y="4276476"/>
            <a:ext cx="3261546" cy="20764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94" name="Shape 94"/>
        <p:cNvGrpSpPr/>
        <p:nvPr/>
      </p:nvGrpSpPr>
      <p:grpSpPr>
        <a:xfrm>
          <a:off x="0" y="0"/>
          <a:ext cx="0" cy="0"/>
          <a:chOff x="0" y="0"/>
          <a:chExt cx="0" cy="0"/>
        </a:xfrm>
      </p:grpSpPr>
      <p:sp>
        <p:nvSpPr>
          <p:cNvPr id="95" name="Google Shape;95;p5"/>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6" name="Google Shape;96;p5"/>
          <p:cNvSpPr txBox="1"/>
          <p:nvPr>
            <p:ph type="title"/>
          </p:nvPr>
        </p:nvSpPr>
        <p:spPr>
          <a:xfrm>
            <a:off x="3674140" y="1554885"/>
            <a:ext cx="1041400" cy="39116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solidFill>
                  <a:srgbClr val="000000"/>
                </a:solidFill>
                <a:latin typeface="Century Gothic" panose="020B0502020202020204"/>
                <a:ea typeface="Century Gothic" panose="020B0502020202020204"/>
                <a:cs typeface="Century Gothic" panose="020B0502020202020204"/>
                <a:sym typeface="Century Gothic" panose="020B0502020202020204"/>
              </a:rPr>
              <a:t>Misión:</a:t>
            </a:r>
            <a:endParaRPr lang="en-US">
              <a:solidFill>
                <a:srgbClr val="000000"/>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97" name="Google Shape;97;p5"/>
          <p:cNvSpPr txBox="1"/>
          <p:nvPr/>
        </p:nvSpPr>
        <p:spPr>
          <a:xfrm>
            <a:off x="3648740" y="2006624"/>
            <a:ext cx="7983855" cy="3245485"/>
          </a:xfrm>
          <a:prstGeom prst="rect">
            <a:avLst/>
          </a:prstGeom>
          <a:noFill/>
          <a:ln>
            <a:noFill/>
          </a:ln>
        </p:spPr>
        <p:txBody>
          <a:bodyPr spcFirstLastPara="1" wrap="square" lIns="0" tIns="11425" rIns="0" bIns="0" anchor="t" anchorCtr="0">
            <a:spAutoFit/>
          </a:bodyPr>
          <a:lstStyle/>
          <a:p>
            <a:pPr marL="12700" marR="5080" lvl="0" indent="0" algn="just" rtl="0">
              <a:lnSpc>
                <a:spcPct val="100000"/>
              </a:lnSpc>
              <a:spcBef>
                <a:spcPts val="0"/>
              </a:spcBef>
              <a:spcAft>
                <a:spcPts val="0"/>
              </a:spcAft>
              <a:buNone/>
            </a:pPr>
            <a:r>
              <a:rPr lang="en-US" sz="1600">
                <a:solidFill>
                  <a:schemeClr val="dk1"/>
                </a:solidFill>
                <a:latin typeface="Century Gothic" panose="020B0502020202020204"/>
                <a:ea typeface="Century Gothic" panose="020B0502020202020204"/>
                <a:cs typeface="Century Gothic" panose="020B0502020202020204"/>
                <a:sym typeface="Century Gothic" panose="020B0502020202020204"/>
              </a:rPr>
              <a:t>Brindar soluciones integrales de seguridad siendo aliados estratégicos de  nuestros  clientes,  alineándonos  con sus objetivos	para la prevención de  pérdidas; garantizando la continuidad y desarrollo de nuestra empresa.</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marR="0" lvl="0" indent="0" algn="l" rtl="0">
              <a:lnSpc>
                <a:spcPct val="100000"/>
              </a:lnSpc>
              <a:spcBef>
                <a:spcPts val="0"/>
              </a:spcBef>
              <a:spcAft>
                <a:spcPts val="0"/>
              </a:spcAft>
              <a:buNone/>
            </a:pPr>
            <a:endParaRPr sz="26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38100" marR="0" lvl="0" indent="0" algn="l" rtl="0">
              <a:lnSpc>
                <a:spcPct val="100000"/>
              </a:lnSpc>
              <a:spcBef>
                <a:spcPts val="0"/>
              </a:spcBef>
              <a:spcAft>
                <a:spcPts val="0"/>
              </a:spcAft>
              <a:buNone/>
            </a:pPr>
            <a:r>
              <a:rPr lang="en-US" sz="2400" b="1">
                <a:solidFill>
                  <a:schemeClr val="dk1"/>
                </a:solidFill>
                <a:latin typeface="Century Gothic" panose="020B0502020202020204"/>
                <a:ea typeface="Century Gothic" panose="020B0502020202020204"/>
                <a:cs typeface="Century Gothic" panose="020B0502020202020204"/>
                <a:sym typeface="Century Gothic" panose="020B0502020202020204"/>
              </a:rPr>
              <a:t>Visión:</a:t>
            </a:r>
            <a:endParaRPr sz="24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38100" marR="0" lvl="0" indent="0" algn="just" rtl="0">
              <a:lnSpc>
                <a:spcPct val="100000"/>
              </a:lnSpc>
              <a:spcBef>
                <a:spcPts val="675"/>
              </a:spcBef>
              <a:spcAft>
                <a:spcPts val="0"/>
              </a:spcAft>
              <a:buNone/>
            </a:pPr>
            <a:r>
              <a:rPr lang="en-US" sz="1600">
                <a:solidFill>
                  <a:schemeClr val="dk1"/>
                </a:solidFill>
                <a:latin typeface="Century Gothic" panose="020B0502020202020204"/>
                <a:ea typeface="Century Gothic" panose="020B0502020202020204"/>
                <a:cs typeface="Century Gothic" panose="020B0502020202020204"/>
                <a:sym typeface="Century Gothic" panose="020B0502020202020204"/>
              </a:rPr>
              <a:t>Para el 2021:</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38100" marR="0" lvl="0" indent="0" algn="just" rtl="0">
              <a:lnSpc>
                <a:spcPct val="100000"/>
              </a:lnSpc>
              <a:spcBef>
                <a:spcPts val="630"/>
              </a:spcBef>
              <a:spcAft>
                <a:spcPts val="0"/>
              </a:spcAft>
              <a:buNone/>
            </a:pPr>
            <a:r>
              <a:rPr lang="en-US" sz="1600">
                <a:solidFill>
                  <a:schemeClr val="dk1"/>
                </a:solidFill>
                <a:latin typeface="Century Gothic" panose="020B0502020202020204"/>
                <a:ea typeface="Century Gothic" panose="020B0502020202020204"/>
                <a:cs typeface="Century Gothic" panose="020B0502020202020204"/>
                <a:sym typeface="Century Gothic" panose="020B0502020202020204"/>
              </a:rPr>
              <a:t>Vise Ltda. Será reconocida como:</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8255" lvl="0" indent="0" algn="just" rtl="0">
              <a:lnSpc>
                <a:spcPct val="101000"/>
              </a:lnSpc>
              <a:spcBef>
                <a:spcPts val="615"/>
              </a:spcBef>
              <a:spcAft>
                <a:spcPts val="0"/>
              </a:spcAft>
              <a:buNone/>
            </a:pPr>
            <a:r>
              <a:rPr lang="en-US" sz="1600">
                <a:solidFill>
                  <a:schemeClr val="dk1"/>
                </a:solidFill>
                <a:latin typeface="Century Gothic" panose="020B0502020202020204"/>
                <a:ea typeface="Century Gothic" panose="020B0502020202020204"/>
                <a:cs typeface="Century Gothic" panose="020B0502020202020204"/>
                <a:sym typeface="Century Gothic" panose="020B0502020202020204"/>
              </a:rPr>
              <a:t>La empresa que presta servicios de outsourcing en seguridad superando las  expectativas de los clientes, con presencia en Latino América y consolidada  como una empresa dinámica, eficiente, modelo de desarrollo empresarial y  social.</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98" name="Google Shape;98;p5"/>
          <p:cNvSpPr/>
          <p:nvPr/>
        </p:nvSpPr>
        <p:spPr>
          <a:xfrm>
            <a:off x="407366" y="2636894"/>
            <a:ext cx="2592277" cy="2592294"/>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708" name="Shape 708"/>
        <p:cNvGrpSpPr/>
        <p:nvPr/>
      </p:nvGrpSpPr>
      <p:grpSpPr>
        <a:xfrm>
          <a:off x="0" y="0"/>
          <a:ext cx="0" cy="0"/>
          <a:chOff x="0" y="0"/>
          <a:chExt cx="0" cy="0"/>
        </a:xfrm>
      </p:grpSpPr>
      <p:grpSp>
        <p:nvGrpSpPr>
          <p:cNvPr id="709" name="Google Shape;709;g780b16ed43_0_96"/>
          <p:cNvGrpSpPr/>
          <p:nvPr/>
        </p:nvGrpSpPr>
        <p:grpSpPr>
          <a:xfrm>
            <a:off x="0" y="0"/>
            <a:ext cx="12192000" cy="6858395"/>
            <a:chOff x="0" y="0"/>
            <a:chExt cx="12192000" cy="6858395"/>
          </a:xfrm>
        </p:grpSpPr>
        <p:sp>
          <p:nvSpPr>
            <p:cNvPr id="710" name="Google Shape;710;g780b16ed43_0_96"/>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711" name="Google Shape;711;g780b16ed43_0_96"/>
            <p:cNvSpPr/>
            <p:nvPr/>
          </p:nvSpPr>
          <p:spPr>
            <a:xfrm>
              <a:off x="0" y="6727586"/>
              <a:ext cx="12192000" cy="130809"/>
            </a:xfrm>
            <a:custGeom>
              <a:avLst/>
              <a:gdLst/>
              <a:ahLst/>
              <a:cxnLst/>
              <a:rect l="l" t="t" r="r" b="b"/>
              <a:pathLst>
                <a:path w="12192000" h="130809" extrusionOk="0">
                  <a:moveTo>
                    <a:pt x="12191975" y="130499"/>
                  </a:moveTo>
                  <a:lnTo>
                    <a:pt x="0" y="130499"/>
                  </a:lnTo>
                  <a:lnTo>
                    <a:pt x="0" y="0"/>
                  </a:lnTo>
                  <a:lnTo>
                    <a:pt x="12191975" y="0"/>
                  </a:lnTo>
                  <a:lnTo>
                    <a:pt x="12191975" y="130499"/>
                  </a:lnTo>
                  <a:close/>
                </a:path>
              </a:pathLst>
            </a:custGeom>
            <a:solidFill>
              <a:srgbClr val="CCA677"/>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grpSp>
        <p:nvGrpSpPr>
          <p:cNvPr id="712" name="Google Shape;712;g780b16ed43_0_96"/>
          <p:cNvGrpSpPr/>
          <p:nvPr/>
        </p:nvGrpSpPr>
        <p:grpSpPr>
          <a:xfrm>
            <a:off x="3104343" y="390414"/>
            <a:ext cx="9087561" cy="1721710"/>
            <a:chOff x="3104343" y="390414"/>
            <a:chExt cx="9087561" cy="1721710"/>
          </a:xfrm>
        </p:grpSpPr>
        <p:sp>
          <p:nvSpPr>
            <p:cNvPr id="713" name="Google Shape;713;g780b16ed43_0_96"/>
            <p:cNvSpPr/>
            <p:nvPr/>
          </p:nvSpPr>
          <p:spPr>
            <a:xfrm>
              <a:off x="10289604" y="1440272"/>
              <a:ext cx="1902300" cy="5622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714" name="Google Shape;714;g780b16ed43_0_96"/>
            <p:cNvSpPr/>
            <p:nvPr/>
          </p:nvSpPr>
          <p:spPr>
            <a:xfrm>
              <a:off x="9901129" y="1341124"/>
              <a:ext cx="699900" cy="771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715" name="Google Shape;715;g780b16ed43_0_96"/>
            <p:cNvSpPr/>
            <p:nvPr/>
          </p:nvSpPr>
          <p:spPr>
            <a:xfrm>
              <a:off x="3104343" y="390414"/>
              <a:ext cx="6666900" cy="1026900"/>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716" name="Google Shape;716;g780b16ed43_0_96"/>
            <p:cNvSpPr/>
            <p:nvPr/>
          </p:nvSpPr>
          <p:spPr>
            <a:xfrm>
              <a:off x="3161518" y="428514"/>
              <a:ext cx="6553200" cy="913130"/>
            </a:xfrm>
            <a:custGeom>
              <a:avLst/>
              <a:gdLst/>
              <a:ahLst/>
              <a:cxnLst/>
              <a:rect l="l" t="t" r="r" b="b"/>
              <a:pathLst>
                <a:path w="6553200" h="913130" extrusionOk="0">
                  <a:moveTo>
                    <a:pt x="6400512" y="912598"/>
                  </a:moveTo>
                  <a:lnTo>
                    <a:pt x="0" y="912598"/>
                  </a:lnTo>
                  <a:lnTo>
                    <a:pt x="24" y="152102"/>
                  </a:lnTo>
                  <a:lnTo>
                    <a:pt x="7779" y="104025"/>
                  </a:lnTo>
                  <a:lnTo>
                    <a:pt x="29372" y="62272"/>
                  </a:lnTo>
                  <a:lnTo>
                    <a:pt x="62297" y="29346"/>
                  </a:lnTo>
                  <a:lnTo>
                    <a:pt x="104050" y="7754"/>
                  </a:lnTo>
                  <a:lnTo>
                    <a:pt x="152124" y="0"/>
                  </a:lnTo>
                  <a:lnTo>
                    <a:pt x="6552636" y="4"/>
                  </a:lnTo>
                  <a:lnTo>
                    <a:pt x="6552611" y="760493"/>
                  </a:lnTo>
                  <a:lnTo>
                    <a:pt x="6544857" y="808570"/>
                  </a:lnTo>
                  <a:lnTo>
                    <a:pt x="6523264" y="850324"/>
                  </a:lnTo>
                  <a:lnTo>
                    <a:pt x="6490339" y="883250"/>
                  </a:lnTo>
                  <a:lnTo>
                    <a:pt x="6448586" y="904843"/>
                  </a:lnTo>
                  <a:lnTo>
                    <a:pt x="6400512" y="91259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717" name="Google Shape;717;g780b16ed43_0_96"/>
          <p:cNvSpPr txBox="1"/>
          <p:nvPr>
            <p:ph type="ctrTitle"/>
          </p:nvPr>
        </p:nvSpPr>
        <p:spPr>
          <a:xfrm>
            <a:off x="3395566" y="473745"/>
            <a:ext cx="5400900" cy="753000"/>
          </a:xfrm>
          <a:prstGeom prst="rect">
            <a:avLst/>
          </a:prstGeom>
          <a:noFill/>
          <a:ln>
            <a:noFill/>
          </a:ln>
        </p:spPr>
        <p:txBody>
          <a:bodyPr spcFirstLastPara="1" wrap="square" lIns="0" tIns="27925" rIns="0" bIns="0" anchor="t" anchorCtr="0">
            <a:noAutofit/>
          </a:bodyPr>
          <a:lstStyle/>
          <a:p>
            <a:pPr marL="2152015" marR="5080" lvl="0" indent="-821690" algn="l" rtl="0">
              <a:lnSpc>
                <a:spcPct val="119000"/>
              </a:lnSpc>
              <a:spcBef>
                <a:spcPts val="0"/>
              </a:spcBef>
              <a:spcAft>
                <a:spcPts val="0"/>
              </a:spcAft>
              <a:buNone/>
            </a:pPr>
            <a:r>
              <a:rPr lang="en-US"/>
              <a:t>ACTIVIDADES BIENESTAR EN  OPAIN</a:t>
            </a:r>
            <a:endParaRPr lang="en-US"/>
          </a:p>
        </p:txBody>
      </p:sp>
      <p:pic>
        <p:nvPicPr>
          <p:cNvPr id="718" name="Google Shape;718;g780b16ed43_0_96"/>
          <p:cNvPicPr preferRelativeResize="0"/>
          <p:nvPr/>
        </p:nvPicPr>
        <p:blipFill>
          <a:blip r:embed="rId5"/>
          <a:stretch>
            <a:fillRect/>
          </a:stretch>
        </p:blipFill>
        <p:spPr>
          <a:xfrm>
            <a:off x="422600" y="1414725"/>
            <a:ext cx="3968925" cy="2366039"/>
          </a:xfrm>
          <a:prstGeom prst="rect">
            <a:avLst/>
          </a:prstGeom>
          <a:noFill/>
          <a:ln>
            <a:noFill/>
          </a:ln>
        </p:spPr>
      </p:pic>
      <p:sp>
        <p:nvSpPr>
          <p:cNvPr id="719" name="Google Shape;719;g780b16ed43_0_96"/>
          <p:cNvSpPr txBox="1"/>
          <p:nvPr/>
        </p:nvSpPr>
        <p:spPr>
          <a:xfrm>
            <a:off x="5311673" y="3740150"/>
            <a:ext cx="2500500" cy="37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DIA DE LA MUJER</a:t>
            </a:r>
            <a:endParaRPr>
              <a:latin typeface="Calibri" panose="020F0502020204030204"/>
              <a:ea typeface="Calibri" panose="020F0502020204030204"/>
              <a:cs typeface="Calibri" panose="020F0502020204030204"/>
              <a:sym typeface="Calibri" panose="020F0502020204030204"/>
            </a:endParaRPr>
          </a:p>
        </p:txBody>
      </p:sp>
      <p:pic>
        <p:nvPicPr>
          <p:cNvPr id="720" name="Google Shape;720;g780b16ed43_0_96"/>
          <p:cNvPicPr preferRelativeResize="0"/>
          <p:nvPr/>
        </p:nvPicPr>
        <p:blipFill>
          <a:blip r:embed="rId6"/>
          <a:stretch>
            <a:fillRect/>
          </a:stretch>
        </p:blipFill>
        <p:spPr>
          <a:xfrm>
            <a:off x="4555000" y="1414723"/>
            <a:ext cx="4241481" cy="2366050"/>
          </a:xfrm>
          <a:prstGeom prst="rect">
            <a:avLst/>
          </a:prstGeom>
          <a:noFill/>
          <a:ln>
            <a:noFill/>
          </a:ln>
        </p:spPr>
      </p:pic>
      <p:pic>
        <p:nvPicPr>
          <p:cNvPr id="721" name="Google Shape;721;g780b16ed43_0_96"/>
          <p:cNvPicPr preferRelativeResize="0"/>
          <p:nvPr/>
        </p:nvPicPr>
        <p:blipFill>
          <a:blip r:embed="rId7"/>
          <a:stretch>
            <a:fillRect/>
          </a:stretch>
        </p:blipFill>
        <p:spPr>
          <a:xfrm>
            <a:off x="8959950" y="1928550"/>
            <a:ext cx="3009900" cy="3790950"/>
          </a:xfrm>
          <a:prstGeom prst="rect">
            <a:avLst/>
          </a:prstGeom>
          <a:noFill/>
          <a:ln>
            <a:noFill/>
          </a:ln>
        </p:spPr>
      </p:pic>
      <p:sp>
        <p:nvSpPr>
          <p:cNvPr id="722" name="Google Shape;722;g780b16ed43_0_96"/>
          <p:cNvSpPr txBox="1"/>
          <p:nvPr/>
        </p:nvSpPr>
        <p:spPr>
          <a:xfrm>
            <a:off x="9682650" y="5670850"/>
            <a:ext cx="1716900" cy="53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HALLOWEEN</a:t>
            </a:r>
            <a:endParaRPr>
              <a:latin typeface="Calibri" panose="020F0502020204030204"/>
              <a:ea typeface="Calibri" panose="020F0502020204030204"/>
              <a:cs typeface="Calibri" panose="020F0502020204030204"/>
              <a:sym typeface="Calibri" panose="020F0502020204030204"/>
            </a:endParaRPr>
          </a:p>
        </p:txBody>
      </p:sp>
      <p:pic>
        <p:nvPicPr>
          <p:cNvPr id="723" name="Google Shape;723;g780b16ed43_0_96"/>
          <p:cNvPicPr preferRelativeResize="0"/>
          <p:nvPr/>
        </p:nvPicPr>
        <p:blipFill>
          <a:blip r:embed="rId8"/>
          <a:stretch>
            <a:fillRect/>
          </a:stretch>
        </p:blipFill>
        <p:spPr>
          <a:xfrm>
            <a:off x="594325" y="3856975"/>
            <a:ext cx="1716775" cy="2712650"/>
          </a:xfrm>
          <a:prstGeom prst="rect">
            <a:avLst/>
          </a:prstGeom>
          <a:noFill/>
          <a:ln>
            <a:noFill/>
          </a:ln>
        </p:spPr>
      </p:pic>
      <p:pic>
        <p:nvPicPr>
          <p:cNvPr id="724" name="Google Shape;724;g780b16ed43_0_96"/>
          <p:cNvPicPr preferRelativeResize="0"/>
          <p:nvPr/>
        </p:nvPicPr>
        <p:blipFill>
          <a:blip r:embed="rId9"/>
          <a:stretch>
            <a:fillRect/>
          </a:stretch>
        </p:blipFill>
        <p:spPr>
          <a:xfrm>
            <a:off x="2850247" y="3856975"/>
            <a:ext cx="1541279" cy="2712650"/>
          </a:xfrm>
          <a:prstGeom prst="rect">
            <a:avLst/>
          </a:prstGeom>
          <a:noFill/>
          <a:ln>
            <a:noFill/>
          </a:ln>
        </p:spPr>
      </p:pic>
      <p:pic>
        <p:nvPicPr>
          <p:cNvPr id="725" name="Google Shape;725;g780b16ed43_0_96"/>
          <p:cNvPicPr preferRelativeResize="0"/>
          <p:nvPr/>
        </p:nvPicPr>
        <p:blipFill>
          <a:blip r:embed="rId10"/>
          <a:stretch>
            <a:fillRect/>
          </a:stretch>
        </p:blipFill>
        <p:spPr>
          <a:xfrm>
            <a:off x="4772224" y="4103726"/>
            <a:ext cx="3748895" cy="2366050"/>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729" name="Shape 729"/>
        <p:cNvGrpSpPr/>
        <p:nvPr/>
      </p:nvGrpSpPr>
      <p:grpSpPr>
        <a:xfrm>
          <a:off x="0" y="0"/>
          <a:ext cx="0" cy="0"/>
          <a:chOff x="0" y="0"/>
          <a:chExt cx="0" cy="0"/>
        </a:xfrm>
      </p:grpSpPr>
      <p:grpSp>
        <p:nvGrpSpPr>
          <p:cNvPr id="730" name="Google Shape;730;g780b16ed43_0_120"/>
          <p:cNvGrpSpPr/>
          <p:nvPr/>
        </p:nvGrpSpPr>
        <p:grpSpPr>
          <a:xfrm>
            <a:off x="0" y="0"/>
            <a:ext cx="12192000" cy="6858395"/>
            <a:chOff x="0" y="0"/>
            <a:chExt cx="12192000" cy="6858395"/>
          </a:xfrm>
        </p:grpSpPr>
        <p:sp>
          <p:nvSpPr>
            <p:cNvPr id="731" name="Google Shape;731;g780b16ed43_0_120"/>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732" name="Google Shape;732;g780b16ed43_0_120"/>
            <p:cNvSpPr/>
            <p:nvPr/>
          </p:nvSpPr>
          <p:spPr>
            <a:xfrm>
              <a:off x="0" y="6727586"/>
              <a:ext cx="12192000" cy="130809"/>
            </a:xfrm>
            <a:custGeom>
              <a:avLst/>
              <a:gdLst/>
              <a:ahLst/>
              <a:cxnLst/>
              <a:rect l="l" t="t" r="r" b="b"/>
              <a:pathLst>
                <a:path w="12192000" h="130809" extrusionOk="0">
                  <a:moveTo>
                    <a:pt x="12191975" y="130499"/>
                  </a:moveTo>
                  <a:lnTo>
                    <a:pt x="0" y="130499"/>
                  </a:lnTo>
                  <a:lnTo>
                    <a:pt x="0" y="0"/>
                  </a:lnTo>
                  <a:lnTo>
                    <a:pt x="12191975" y="0"/>
                  </a:lnTo>
                  <a:lnTo>
                    <a:pt x="12191975" y="130499"/>
                  </a:lnTo>
                  <a:close/>
                </a:path>
              </a:pathLst>
            </a:custGeom>
            <a:solidFill>
              <a:srgbClr val="CCA677"/>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grpSp>
        <p:nvGrpSpPr>
          <p:cNvPr id="733" name="Google Shape;733;g780b16ed43_0_120"/>
          <p:cNvGrpSpPr/>
          <p:nvPr/>
        </p:nvGrpSpPr>
        <p:grpSpPr>
          <a:xfrm>
            <a:off x="3104343" y="390414"/>
            <a:ext cx="9087561" cy="1721710"/>
            <a:chOff x="3104343" y="390414"/>
            <a:chExt cx="9087561" cy="1721710"/>
          </a:xfrm>
        </p:grpSpPr>
        <p:sp>
          <p:nvSpPr>
            <p:cNvPr id="734" name="Google Shape;734;g780b16ed43_0_120"/>
            <p:cNvSpPr/>
            <p:nvPr/>
          </p:nvSpPr>
          <p:spPr>
            <a:xfrm>
              <a:off x="10289604" y="1440272"/>
              <a:ext cx="1902300" cy="5622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735" name="Google Shape;735;g780b16ed43_0_120"/>
            <p:cNvSpPr/>
            <p:nvPr/>
          </p:nvSpPr>
          <p:spPr>
            <a:xfrm>
              <a:off x="9901129" y="1341124"/>
              <a:ext cx="699900" cy="771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736" name="Google Shape;736;g780b16ed43_0_120"/>
            <p:cNvSpPr/>
            <p:nvPr/>
          </p:nvSpPr>
          <p:spPr>
            <a:xfrm>
              <a:off x="3104343" y="390414"/>
              <a:ext cx="6666900" cy="1026900"/>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737" name="Google Shape;737;g780b16ed43_0_120"/>
            <p:cNvSpPr/>
            <p:nvPr/>
          </p:nvSpPr>
          <p:spPr>
            <a:xfrm>
              <a:off x="3161518" y="428514"/>
              <a:ext cx="6553200" cy="913130"/>
            </a:xfrm>
            <a:custGeom>
              <a:avLst/>
              <a:gdLst/>
              <a:ahLst/>
              <a:cxnLst/>
              <a:rect l="l" t="t" r="r" b="b"/>
              <a:pathLst>
                <a:path w="6553200" h="913130" extrusionOk="0">
                  <a:moveTo>
                    <a:pt x="6400512" y="912598"/>
                  </a:moveTo>
                  <a:lnTo>
                    <a:pt x="0" y="912598"/>
                  </a:lnTo>
                  <a:lnTo>
                    <a:pt x="24" y="152102"/>
                  </a:lnTo>
                  <a:lnTo>
                    <a:pt x="7779" y="104025"/>
                  </a:lnTo>
                  <a:lnTo>
                    <a:pt x="29372" y="62272"/>
                  </a:lnTo>
                  <a:lnTo>
                    <a:pt x="62297" y="29346"/>
                  </a:lnTo>
                  <a:lnTo>
                    <a:pt x="104050" y="7754"/>
                  </a:lnTo>
                  <a:lnTo>
                    <a:pt x="152124" y="0"/>
                  </a:lnTo>
                  <a:lnTo>
                    <a:pt x="6552636" y="4"/>
                  </a:lnTo>
                  <a:lnTo>
                    <a:pt x="6552611" y="760493"/>
                  </a:lnTo>
                  <a:lnTo>
                    <a:pt x="6544857" y="808570"/>
                  </a:lnTo>
                  <a:lnTo>
                    <a:pt x="6523264" y="850324"/>
                  </a:lnTo>
                  <a:lnTo>
                    <a:pt x="6490339" y="883250"/>
                  </a:lnTo>
                  <a:lnTo>
                    <a:pt x="6448586" y="904843"/>
                  </a:lnTo>
                  <a:lnTo>
                    <a:pt x="6400512" y="91259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738" name="Google Shape;738;g780b16ed43_0_120"/>
          <p:cNvSpPr txBox="1"/>
          <p:nvPr>
            <p:ph type="ctrTitle"/>
          </p:nvPr>
        </p:nvSpPr>
        <p:spPr>
          <a:xfrm>
            <a:off x="3395566" y="473745"/>
            <a:ext cx="5400900" cy="753000"/>
          </a:xfrm>
          <a:prstGeom prst="rect">
            <a:avLst/>
          </a:prstGeom>
          <a:noFill/>
          <a:ln>
            <a:noFill/>
          </a:ln>
        </p:spPr>
        <p:txBody>
          <a:bodyPr spcFirstLastPara="1" wrap="square" lIns="0" tIns="27925" rIns="0" bIns="0" anchor="t" anchorCtr="0">
            <a:noAutofit/>
          </a:bodyPr>
          <a:lstStyle/>
          <a:p>
            <a:pPr marL="2152015" marR="5080" lvl="0" indent="-821690" algn="l" rtl="0">
              <a:lnSpc>
                <a:spcPct val="119000"/>
              </a:lnSpc>
              <a:spcBef>
                <a:spcPts val="0"/>
              </a:spcBef>
              <a:spcAft>
                <a:spcPts val="0"/>
              </a:spcAft>
              <a:buNone/>
            </a:pPr>
            <a:r>
              <a:rPr lang="en-US"/>
              <a:t>ACTIVIDADES BIENESTAR EN  OPAIN</a:t>
            </a:r>
            <a:endParaRPr lang="en-US"/>
          </a:p>
        </p:txBody>
      </p:sp>
      <p:pic>
        <p:nvPicPr>
          <p:cNvPr id="739" name="Google Shape;739;g780b16ed43_0_120"/>
          <p:cNvPicPr preferRelativeResize="0"/>
          <p:nvPr/>
        </p:nvPicPr>
        <p:blipFill>
          <a:blip r:embed="rId5"/>
          <a:stretch>
            <a:fillRect/>
          </a:stretch>
        </p:blipFill>
        <p:spPr>
          <a:xfrm>
            <a:off x="287513" y="1624200"/>
            <a:ext cx="6924675" cy="4067175"/>
          </a:xfrm>
          <a:prstGeom prst="rect">
            <a:avLst/>
          </a:prstGeom>
          <a:noFill/>
          <a:ln>
            <a:noFill/>
          </a:ln>
        </p:spPr>
      </p:pic>
      <p:pic>
        <p:nvPicPr>
          <p:cNvPr id="740" name="Google Shape;740;g780b16ed43_0_120"/>
          <p:cNvPicPr preferRelativeResize="0"/>
          <p:nvPr/>
        </p:nvPicPr>
        <p:blipFill>
          <a:blip r:embed="rId6"/>
          <a:stretch>
            <a:fillRect/>
          </a:stretch>
        </p:blipFill>
        <p:spPr>
          <a:xfrm>
            <a:off x="7313976" y="1652775"/>
            <a:ext cx="4594300" cy="3927875"/>
          </a:xfrm>
          <a:prstGeom prst="rect">
            <a:avLst/>
          </a:prstGeom>
          <a:noFill/>
          <a:ln>
            <a:noFill/>
          </a:ln>
        </p:spPr>
      </p:pic>
      <p:sp>
        <p:nvSpPr>
          <p:cNvPr id="741" name="Google Shape;741;g780b16ed43_0_120"/>
          <p:cNvSpPr txBox="1"/>
          <p:nvPr/>
        </p:nvSpPr>
        <p:spPr>
          <a:xfrm>
            <a:off x="5093375" y="5863400"/>
            <a:ext cx="2346300" cy="42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CENA NAVIDEA</a:t>
            </a:r>
            <a:endParaRPr>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745" name="Shape 745"/>
        <p:cNvGrpSpPr/>
        <p:nvPr/>
      </p:nvGrpSpPr>
      <p:grpSpPr>
        <a:xfrm>
          <a:off x="0" y="0"/>
          <a:ext cx="0" cy="0"/>
          <a:chOff x="0" y="0"/>
          <a:chExt cx="0" cy="0"/>
        </a:xfrm>
      </p:grpSpPr>
      <p:sp>
        <p:nvSpPr>
          <p:cNvPr id="746" name="Google Shape;746;p58"/>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747" name="Google Shape;747;p58"/>
          <p:cNvSpPr txBox="1"/>
          <p:nvPr/>
        </p:nvSpPr>
        <p:spPr>
          <a:xfrm>
            <a:off x="5427972" y="4974180"/>
            <a:ext cx="1559560" cy="43688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2700" b="1">
                <a:solidFill>
                  <a:srgbClr val="FFFFFF"/>
                </a:solidFill>
                <a:latin typeface="Century Gothic" panose="020B0502020202020204"/>
                <a:ea typeface="Century Gothic" panose="020B0502020202020204"/>
                <a:cs typeface="Century Gothic" panose="020B0502020202020204"/>
                <a:sym typeface="Century Gothic" panose="020B0502020202020204"/>
              </a:rPr>
              <a:t>GRACIAS</a:t>
            </a:r>
            <a:endParaRPr sz="27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grpSp>
        <p:nvGrpSpPr>
          <p:cNvPr id="748" name="Google Shape;748;p58"/>
          <p:cNvGrpSpPr/>
          <p:nvPr/>
        </p:nvGrpSpPr>
        <p:grpSpPr>
          <a:xfrm>
            <a:off x="2377432" y="205014"/>
            <a:ext cx="9814542" cy="4915550"/>
            <a:chOff x="2377432" y="205014"/>
            <a:chExt cx="9814542" cy="4915550"/>
          </a:xfrm>
        </p:grpSpPr>
        <p:sp>
          <p:nvSpPr>
            <p:cNvPr id="749" name="Google Shape;749;p58"/>
            <p:cNvSpPr/>
            <p:nvPr/>
          </p:nvSpPr>
          <p:spPr>
            <a:xfrm>
              <a:off x="3330443" y="4364716"/>
              <a:ext cx="5573688" cy="426899"/>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750" name="Google Shape;750;p58"/>
            <p:cNvSpPr/>
            <p:nvPr/>
          </p:nvSpPr>
          <p:spPr>
            <a:xfrm>
              <a:off x="2377432" y="1402077"/>
              <a:ext cx="7193085" cy="3718487"/>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751" name="Google Shape;751;p58"/>
            <p:cNvSpPr/>
            <p:nvPr/>
          </p:nvSpPr>
          <p:spPr>
            <a:xfrm>
              <a:off x="9754880" y="1351179"/>
              <a:ext cx="2437094" cy="691556"/>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752" name="Google Shape;752;p58"/>
            <p:cNvSpPr/>
            <p:nvPr/>
          </p:nvSpPr>
          <p:spPr>
            <a:xfrm>
              <a:off x="9257206" y="1229230"/>
              <a:ext cx="896548" cy="948298"/>
            </a:xfrm>
            <a:prstGeom prst="rect">
              <a:avLst/>
            </a:prstGeom>
            <a:blipFill rotWithShape="1">
              <a:blip r:embed="rId5"/>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753" name="Google Shape;753;p58"/>
            <p:cNvSpPr/>
            <p:nvPr/>
          </p:nvSpPr>
          <p:spPr>
            <a:xfrm>
              <a:off x="2960744" y="205014"/>
              <a:ext cx="6666986" cy="1026897"/>
            </a:xfrm>
            <a:prstGeom prst="rect">
              <a:avLst/>
            </a:prstGeom>
            <a:blipFill rotWithShape="1">
              <a:blip r:embed="rId6"/>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754" name="Google Shape;754;p58"/>
            <p:cNvSpPr/>
            <p:nvPr/>
          </p:nvSpPr>
          <p:spPr>
            <a:xfrm>
              <a:off x="3017919" y="243113"/>
              <a:ext cx="6553200" cy="913130"/>
            </a:xfrm>
            <a:custGeom>
              <a:avLst/>
              <a:gdLst/>
              <a:ahLst/>
              <a:cxnLst/>
              <a:rect l="l" t="t" r="r" b="b"/>
              <a:pathLst>
                <a:path w="6553200" h="913130" extrusionOk="0">
                  <a:moveTo>
                    <a:pt x="6400512" y="912599"/>
                  </a:moveTo>
                  <a:lnTo>
                    <a:pt x="0" y="912599"/>
                  </a:lnTo>
                  <a:lnTo>
                    <a:pt x="24" y="152103"/>
                  </a:lnTo>
                  <a:lnTo>
                    <a:pt x="7779" y="104026"/>
                  </a:lnTo>
                  <a:lnTo>
                    <a:pt x="29372" y="62272"/>
                  </a:lnTo>
                  <a:lnTo>
                    <a:pt x="62297" y="29346"/>
                  </a:lnTo>
                  <a:lnTo>
                    <a:pt x="104050" y="7754"/>
                  </a:lnTo>
                  <a:lnTo>
                    <a:pt x="152124" y="0"/>
                  </a:lnTo>
                  <a:lnTo>
                    <a:pt x="6552636" y="5"/>
                  </a:lnTo>
                  <a:lnTo>
                    <a:pt x="6552611" y="760494"/>
                  </a:lnTo>
                  <a:lnTo>
                    <a:pt x="6544857" y="808571"/>
                  </a:lnTo>
                  <a:lnTo>
                    <a:pt x="6523264" y="850325"/>
                  </a:lnTo>
                  <a:lnTo>
                    <a:pt x="6490339" y="883251"/>
                  </a:lnTo>
                  <a:lnTo>
                    <a:pt x="6448586" y="904844"/>
                  </a:lnTo>
                  <a:lnTo>
                    <a:pt x="6400512" y="912599"/>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755" name="Google Shape;755;p58"/>
          <p:cNvSpPr txBox="1"/>
          <p:nvPr/>
        </p:nvSpPr>
        <p:spPr>
          <a:xfrm>
            <a:off x="5198398" y="493546"/>
            <a:ext cx="2758440" cy="39116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2400" b="1">
                <a:solidFill>
                  <a:srgbClr val="FFFFFF"/>
                </a:solidFill>
                <a:latin typeface="Century Gothic" panose="020B0502020202020204"/>
                <a:ea typeface="Century Gothic" panose="020B0502020202020204"/>
                <a:cs typeface="Century Gothic" panose="020B0502020202020204"/>
                <a:sym typeface="Century Gothic" panose="020B0502020202020204"/>
              </a:rPr>
              <a:t>VISITAS A CLIENTES</a:t>
            </a:r>
            <a:endParaRPr sz="24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759" name="Shape 759"/>
        <p:cNvGrpSpPr/>
        <p:nvPr/>
      </p:nvGrpSpPr>
      <p:grpSpPr>
        <a:xfrm>
          <a:off x="0" y="0"/>
          <a:ext cx="0" cy="0"/>
          <a:chOff x="0" y="0"/>
          <a:chExt cx="0" cy="0"/>
        </a:xfrm>
      </p:grpSpPr>
      <p:grpSp>
        <p:nvGrpSpPr>
          <p:cNvPr id="760" name="Google Shape;760;g780b16ed43_0_143"/>
          <p:cNvGrpSpPr/>
          <p:nvPr/>
        </p:nvGrpSpPr>
        <p:grpSpPr>
          <a:xfrm>
            <a:off x="0" y="0"/>
            <a:ext cx="12192000" cy="6858395"/>
            <a:chOff x="0" y="0"/>
            <a:chExt cx="12192000" cy="6858395"/>
          </a:xfrm>
        </p:grpSpPr>
        <p:sp>
          <p:nvSpPr>
            <p:cNvPr id="761" name="Google Shape;761;g780b16ed43_0_143"/>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762" name="Google Shape;762;g780b16ed43_0_143"/>
            <p:cNvSpPr/>
            <p:nvPr/>
          </p:nvSpPr>
          <p:spPr>
            <a:xfrm>
              <a:off x="0" y="6727586"/>
              <a:ext cx="12192000" cy="130809"/>
            </a:xfrm>
            <a:custGeom>
              <a:avLst/>
              <a:gdLst/>
              <a:ahLst/>
              <a:cxnLst/>
              <a:rect l="l" t="t" r="r" b="b"/>
              <a:pathLst>
                <a:path w="12192000" h="130809" extrusionOk="0">
                  <a:moveTo>
                    <a:pt x="12191975" y="130499"/>
                  </a:moveTo>
                  <a:lnTo>
                    <a:pt x="0" y="130499"/>
                  </a:lnTo>
                  <a:lnTo>
                    <a:pt x="0" y="0"/>
                  </a:lnTo>
                  <a:lnTo>
                    <a:pt x="12191975" y="0"/>
                  </a:lnTo>
                  <a:lnTo>
                    <a:pt x="12191975" y="130499"/>
                  </a:lnTo>
                  <a:close/>
                </a:path>
              </a:pathLst>
            </a:custGeom>
            <a:solidFill>
              <a:srgbClr val="CCA677"/>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grpSp>
        <p:nvGrpSpPr>
          <p:cNvPr id="763" name="Google Shape;763;g780b16ed43_0_143"/>
          <p:cNvGrpSpPr/>
          <p:nvPr/>
        </p:nvGrpSpPr>
        <p:grpSpPr>
          <a:xfrm>
            <a:off x="3104343" y="390414"/>
            <a:ext cx="9087561" cy="1721710"/>
            <a:chOff x="3104343" y="390414"/>
            <a:chExt cx="9087561" cy="1721710"/>
          </a:xfrm>
        </p:grpSpPr>
        <p:sp>
          <p:nvSpPr>
            <p:cNvPr id="764" name="Google Shape;764;g780b16ed43_0_143"/>
            <p:cNvSpPr/>
            <p:nvPr/>
          </p:nvSpPr>
          <p:spPr>
            <a:xfrm>
              <a:off x="10289604" y="1440272"/>
              <a:ext cx="1902300" cy="5622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765" name="Google Shape;765;g780b16ed43_0_143"/>
            <p:cNvSpPr/>
            <p:nvPr/>
          </p:nvSpPr>
          <p:spPr>
            <a:xfrm>
              <a:off x="9901129" y="1341124"/>
              <a:ext cx="699900" cy="771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766" name="Google Shape;766;g780b16ed43_0_143"/>
            <p:cNvSpPr/>
            <p:nvPr/>
          </p:nvSpPr>
          <p:spPr>
            <a:xfrm>
              <a:off x="3104343" y="390414"/>
              <a:ext cx="6666900" cy="1026900"/>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767" name="Google Shape;767;g780b16ed43_0_143"/>
            <p:cNvSpPr/>
            <p:nvPr/>
          </p:nvSpPr>
          <p:spPr>
            <a:xfrm>
              <a:off x="3161518" y="428514"/>
              <a:ext cx="6553200" cy="913130"/>
            </a:xfrm>
            <a:custGeom>
              <a:avLst/>
              <a:gdLst/>
              <a:ahLst/>
              <a:cxnLst/>
              <a:rect l="l" t="t" r="r" b="b"/>
              <a:pathLst>
                <a:path w="6553200" h="913130" extrusionOk="0">
                  <a:moveTo>
                    <a:pt x="6400512" y="912598"/>
                  </a:moveTo>
                  <a:lnTo>
                    <a:pt x="0" y="912598"/>
                  </a:lnTo>
                  <a:lnTo>
                    <a:pt x="24" y="152102"/>
                  </a:lnTo>
                  <a:lnTo>
                    <a:pt x="7779" y="104025"/>
                  </a:lnTo>
                  <a:lnTo>
                    <a:pt x="29372" y="62272"/>
                  </a:lnTo>
                  <a:lnTo>
                    <a:pt x="62297" y="29346"/>
                  </a:lnTo>
                  <a:lnTo>
                    <a:pt x="104050" y="7754"/>
                  </a:lnTo>
                  <a:lnTo>
                    <a:pt x="152124" y="0"/>
                  </a:lnTo>
                  <a:lnTo>
                    <a:pt x="6552636" y="4"/>
                  </a:lnTo>
                  <a:lnTo>
                    <a:pt x="6552611" y="760493"/>
                  </a:lnTo>
                  <a:lnTo>
                    <a:pt x="6544857" y="808570"/>
                  </a:lnTo>
                  <a:lnTo>
                    <a:pt x="6523264" y="850324"/>
                  </a:lnTo>
                  <a:lnTo>
                    <a:pt x="6490339" y="883250"/>
                  </a:lnTo>
                  <a:lnTo>
                    <a:pt x="6448586" y="904843"/>
                  </a:lnTo>
                  <a:lnTo>
                    <a:pt x="6400512" y="91259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768" name="Google Shape;768;g780b16ed43_0_143"/>
          <p:cNvSpPr txBox="1"/>
          <p:nvPr>
            <p:ph type="ctrTitle"/>
          </p:nvPr>
        </p:nvSpPr>
        <p:spPr>
          <a:xfrm>
            <a:off x="3395566" y="473745"/>
            <a:ext cx="5400900" cy="753000"/>
          </a:xfrm>
          <a:prstGeom prst="rect">
            <a:avLst/>
          </a:prstGeom>
          <a:noFill/>
          <a:ln>
            <a:noFill/>
          </a:ln>
        </p:spPr>
        <p:txBody>
          <a:bodyPr spcFirstLastPara="1" wrap="square" lIns="0" tIns="27925" rIns="0" bIns="0" anchor="t" anchorCtr="0">
            <a:noAutofit/>
          </a:bodyPr>
          <a:lstStyle/>
          <a:p>
            <a:pPr marL="2152015" marR="5080" lvl="0" indent="-821690" algn="l" rtl="0">
              <a:lnSpc>
                <a:spcPct val="119000"/>
              </a:lnSpc>
              <a:spcBef>
                <a:spcPts val="0"/>
              </a:spcBef>
              <a:spcAft>
                <a:spcPts val="0"/>
              </a:spcAft>
              <a:buNone/>
            </a:pPr>
            <a:r>
              <a:rPr lang="en-US"/>
              <a:t>ACTIVIDADES BIENESTAR EN  BAVARIA</a:t>
            </a:r>
            <a:endParaRPr lang="en-US"/>
          </a:p>
        </p:txBody>
      </p:sp>
      <p:sp>
        <p:nvSpPr>
          <p:cNvPr id="769" name="Google Shape;769;g780b16ed43_0_143"/>
          <p:cNvSpPr txBox="1"/>
          <p:nvPr/>
        </p:nvSpPr>
        <p:spPr>
          <a:xfrm>
            <a:off x="391025" y="2393300"/>
            <a:ext cx="5715000" cy="3000000"/>
          </a:xfrm>
          <a:prstGeom prst="rect">
            <a:avLst/>
          </a:prstGeom>
          <a:noFill/>
          <a:ln>
            <a:noFill/>
          </a:ln>
        </p:spPr>
        <p:txBody>
          <a:bodyPr spcFirstLastPara="1" wrap="square" lIns="91425" tIns="91425" rIns="91425" bIns="91425" anchor="t" anchorCtr="0">
            <a:noAutofit/>
          </a:bodyPr>
          <a:lstStyle/>
          <a:p>
            <a:pPr marL="0" lvl="0" indent="0" algn="just" rtl="0">
              <a:lnSpc>
                <a:spcPct val="115000"/>
              </a:lnSpc>
              <a:spcBef>
                <a:spcPts val="0"/>
              </a:spcBef>
              <a:spcAft>
                <a:spcPts val="0"/>
              </a:spcAft>
              <a:buNone/>
            </a:pPr>
            <a:r>
              <a:rPr lang="en-US" sz="2000">
                <a:solidFill>
                  <a:schemeClr val="dk1"/>
                </a:solidFill>
                <a:latin typeface="Calibri" panose="020F0502020204030204"/>
                <a:ea typeface="Calibri" panose="020F0502020204030204"/>
                <a:cs typeface="Calibri" panose="020F0502020204030204"/>
                <a:sym typeface="Calibri" panose="020F0502020204030204"/>
              </a:rPr>
              <a:t>Para la actividad de Tocancipa, se celebró los cumpleaños de todo el personal, se entregaron obsequios que fueron gestionando por el Sr. Iván Cabrera-Director del Proyecto.</a:t>
            </a:r>
            <a:endParaRPr sz="2000">
              <a:solidFill>
                <a:schemeClr val="dk1"/>
              </a:solidFill>
              <a:latin typeface="Calibri" panose="020F0502020204030204"/>
              <a:ea typeface="Calibri" panose="020F0502020204030204"/>
              <a:cs typeface="Calibri" panose="020F0502020204030204"/>
              <a:sym typeface="Calibri" panose="020F0502020204030204"/>
            </a:endParaRPr>
          </a:p>
          <a:p>
            <a:pPr marL="0" lvl="0" indent="0" algn="just" rtl="0">
              <a:lnSpc>
                <a:spcPct val="115000"/>
              </a:lnSpc>
              <a:spcBef>
                <a:spcPts val="0"/>
              </a:spcBef>
              <a:spcAft>
                <a:spcPts val="0"/>
              </a:spcAft>
              <a:buNone/>
            </a:pPr>
            <a:r>
              <a:rPr lang="en-US" sz="2000">
                <a:solidFill>
                  <a:schemeClr val="dk1"/>
                </a:solidFill>
                <a:latin typeface="Calibri" panose="020F0502020204030204"/>
                <a:ea typeface="Calibri" panose="020F0502020204030204"/>
                <a:cs typeface="Calibri" panose="020F0502020204030204"/>
                <a:sym typeface="Calibri" panose="020F0502020204030204"/>
              </a:rPr>
              <a:t>Por parte de Porvenir se realizó actualización de datos y aclaración de inquietudes.</a:t>
            </a:r>
            <a:endParaRPr sz="2000">
              <a:solidFill>
                <a:schemeClr val="dk1"/>
              </a:solidFill>
              <a:latin typeface="Calibri" panose="020F0502020204030204"/>
              <a:ea typeface="Calibri" panose="020F0502020204030204"/>
              <a:cs typeface="Calibri" panose="020F0502020204030204"/>
              <a:sym typeface="Calibri" panose="020F0502020204030204"/>
            </a:endParaRPr>
          </a:p>
          <a:p>
            <a:pPr marL="0" lvl="0" indent="0" algn="just" rtl="0">
              <a:lnSpc>
                <a:spcPct val="115000"/>
              </a:lnSpc>
              <a:spcBef>
                <a:spcPts val="0"/>
              </a:spcBef>
              <a:spcAft>
                <a:spcPts val="0"/>
              </a:spcAft>
              <a:buNone/>
            </a:pPr>
            <a:r>
              <a:rPr lang="en-US" sz="2000">
                <a:solidFill>
                  <a:schemeClr val="dk1"/>
                </a:solidFill>
                <a:latin typeface="Calibri" panose="020F0502020204030204"/>
                <a:ea typeface="Calibri" panose="020F0502020204030204"/>
                <a:cs typeface="Calibri" panose="020F0502020204030204"/>
                <a:sym typeface="Calibri" panose="020F0502020204030204"/>
              </a:rPr>
              <a:t>Se realizó una actividad de agilidad mental y retentiva a través de la EPS Nueva EPS.</a:t>
            </a:r>
            <a:endParaRPr sz="2000">
              <a:solidFill>
                <a:schemeClr val="dk1"/>
              </a:solidFill>
              <a:latin typeface="Calibri" panose="020F0502020204030204"/>
              <a:ea typeface="Calibri" panose="020F0502020204030204"/>
              <a:cs typeface="Calibri" panose="020F0502020204030204"/>
              <a:sym typeface="Calibri" panose="020F0502020204030204"/>
            </a:endParaRPr>
          </a:p>
        </p:txBody>
      </p:sp>
      <p:pic>
        <p:nvPicPr>
          <p:cNvPr id="770" name="Google Shape;770;g780b16ed43_0_143"/>
          <p:cNvPicPr preferRelativeResize="0"/>
          <p:nvPr/>
        </p:nvPicPr>
        <p:blipFill>
          <a:blip r:embed="rId5"/>
          <a:stretch>
            <a:fillRect/>
          </a:stretch>
        </p:blipFill>
        <p:spPr>
          <a:xfrm>
            <a:off x="6707600" y="1379150"/>
            <a:ext cx="3368850" cy="2599625"/>
          </a:xfrm>
          <a:prstGeom prst="rect">
            <a:avLst/>
          </a:prstGeom>
          <a:noFill/>
          <a:ln>
            <a:noFill/>
          </a:ln>
        </p:spPr>
      </p:pic>
      <p:pic>
        <p:nvPicPr>
          <p:cNvPr id="771" name="Google Shape;771;g780b16ed43_0_143"/>
          <p:cNvPicPr preferRelativeResize="0"/>
          <p:nvPr/>
        </p:nvPicPr>
        <p:blipFill>
          <a:blip r:embed="rId6"/>
          <a:stretch>
            <a:fillRect/>
          </a:stretch>
        </p:blipFill>
        <p:spPr>
          <a:xfrm>
            <a:off x="6315575" y="3843950"/>
            <a:ext cx="4194062" cy="2599625"/>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775" name="Shape 775"/>
        <p:cNvGrpSpPr/>
        <p:nvPr/>
      </p:nvGrpSpPr>
      <p:grpSpPr>
        <a:xfrm>
          <a:off x="0" y="0"/>
          <a:ext cx="0" cy="0"/>
          <a:chOff x="0" y="0"/>
          <a:chExt cx="0" cy="0"/>
        </a:xfrm>
      </p:grpSpPr>
      <p:grpSp>
        <p:nvGrpSpPr>
          <p:cNvPr id="776" name="Google Shape;776;g780b16ed43_0_164"/>
          <p:cNvGrpSpPr/>
          <p:nvPr/>
        </p:nvGrpSpPr>
        <p:grpSpPr>
          <a:xfrm>
            <a:off x="0" y="0"/>
            <a:ext cx="12192000" cy="6858395"/>
            <a:chOff x="0" y="0"/>
            <a:chExt cx="12192000" cy="6858395"/>
          </a:xfrm>
        </p:grpSpPr>
        <p:sp>
          <p:nvSpPr>
            <p:cNvPr id="777" name="Google Shape;777;g780b16ed43_0_164"/>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778" name="Google Shape;778;g780b16ed43_0_164"/>
            <p:cNvSpPr/>
            <p:nvPr/>
          </p:nvSpPr>
          <p:spPr>
            <a:xfrm>
              <a:off x="0" y="6727586"/>
              <a:ext cx="12192000" cy="130809"/>
            </a:xfrm>
            <a:custGeom>
              <a:avLst/>
              <a:gdLst/>
              <a:ahLst/>
              <a:cxnLst/>
              <a:rect l="l" t="t" r="r" b="b"/>
              <a:pathLst>
                <a:path w="12192000" h="130809" extrusionOk="0">
                  <a:moveTo>
                    <a:pt x="12191975" y="130499"/>
                  </a:moveTo>
                  <a:lnTo>
                    <a:pt x="0" y="130499"/>
                  </a:lnTo>
                  <a:lnTo>
                    <a:pt x="0" y="0"/>
                  </a:lnTo>
                  <a:lnTo>
                    <a:pt x="12191975" y="0"/>
                  </a:lnTo>
                  <a:lnTo>
                    <a:pt x="12191975" y="130499"/>
                  </a:lnTo>
                  <a:close/>
                </a:path>
              </a:pathLst>
            </a:custGeom>
            <a:solidFill>
              <a:srgbClr val="CCA677"/>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grpSp>
        <p:nvGrpSpPr>
          <p:cNvPr id="779" name="Google Shape;779;g780b16ed43_0_164"/>
          <p:cNvGrpSpPr/>
          <p:nvPr/>
        </p:nvGrpSpPr>
        <p:grpSpPr>
          <a:xfrm>
            <a:off x="3104343" y="390414"/>
            <a:ext cx="9087561" cy="1721710"/>
            <a:chOff x="3104343" y="390414"/>
            <a:chExt cx="9087561" cy="1721710"/>
          </a:xfrm>
        </p:grpSpPr>
        <p:sp>
          <p:nvSpPr>
            <p:cNvPr id="780" name="Google Shape;780;g780b16ed43_0_164"/>
            <p:cNvSpPr/>
            <p:nvPr/>
          </p:nvSpPr>
          <p:spPr>
            <a:xfrm>
              <a:off x="10289604" y="1440272"/>
              <a:ext cx="1902300" cy="5622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781" name="Google Shape;781;g780b16ed43_0_164"/>
            <p:cNvSpPr/>
            <p:nvPr/>
          </p:nvSpPr>
          <p:spPr>
            <a:xfrm>
              <a:off x="9901129" y="1341124"/>
              <a:ext cx="699900" cy="771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782" name="Google Shape;782;g780b16ed43_0_164"/>
            <p:cNvSpPr/>
            <p:nvPr/>
          </p:nvSpPr>
          <p:spPr>
            <a:xfrm>
              <a:off x="3104343" y="390414"/>
              <a:ext cx="6666900" cy="1026900"/>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783" name="Google Shape;783;g780b16ed43_0_164"/>
            <p:cNvSpPr/>
            <p:nvPr/>
          </p:nvSpPr>
          <p:spPr>
            <a:xfrm>
              <a:off x="3161518" y="428514"/>
              <a:ext cx="6553200" cy="913130"/>
            </a:xfrm>
            <a:custGeom>
              <a:avLst/>
              <a:gdLst/>
              <a:ahLst/>
              <a:cxnLst/>
              <a:rect l="l" t="t" r="r" b="b"/>
              <a:pathLst>
                <a:path w="6553200" h="913130" extrusionOk="0">
                  <a:moveTo>
                    <a:pt x="6400512" y="912598"/>
                  </a:moveTo>
                  <a:lnTo>
                    <a:pt x="0" y="912598"/>
                  </a:lnTo>
                  <a:lnTo>
                    <a:pt x="24" y="152102"/>
                  </a:lnTo>
                  <a:lnTo>
                    <a:pt x="7779" y="104025"/>
                  </a:lnTo>
                  <a:lnTo>
                    <a:pt x="29372" y="62272"/>
                  </a:lnTo>
                  <a:lnTo>
                    <a:pt x="62297" y="29346"/>
                  </a:lnTo>
                  <a:lnTo>
                    <a:pt x="104050" y="7754"/>
                  </a:lnTo>
                  <a:lnTo>
                    <a:pt x="152124" y="0"/>
                  </a:lnTo>
                  <a:lnTo>
                    <a:pt x="6552636" y="4"/>
                  </a:lnTo>
                  <a:lnTo>
                    <a:pt x="6552611" y="760493"/>
                  </a:lnTo>
                  <a:lnTo>
                    <a:pt x="6544857" y="808570"/>
                  </a:lnTo>
                  <a:lnTo>
                    <a:pt x="6523264" y="850324"/>
                  </a:lnTo>
                  <a:lnTo>
                    <a:pt x="6490339" y="883250"/>
                  </a:lnTo>
                  <a:lnTo>
                    <a:pt x="6448586" y="904843"/>
                  </a:lnTo>
                  <a:lnTo>
                    <a:pt x="6400512" y="91259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784" name="Google Shape;784;g780b16ed43_0_164"/>
          <p:cNvSpPr txBox="1"/>
          <p:nvPr>
            <p:ph type="ctrTitle"/>
          </p:nvPr>
        </p:nvSpPr>
        <p:spPr>
          <a:xfrm>
            <a:off x="3395566" y="473745"/>
            <a:ext cx="5400900" cy="753000"/>
          </a:xfrm>
          <a:prstGeom prst="rect">
            <a:avLst/>
          </a:prstGeom>
          <a:noFill/>
          <a:ln>
            <a:noFill/>
          </a:ln>
        </p:spPr>
        <p:txBody>
          <a:bodyPr spcFirstLastPara="1" wrap="square" lIns="0" tIns="27925" rIns="0" bIns="0" anchor="t" anchorCtr="0">
            <a:noAutofit/>
          </a:bodyPr>
          <a:lstStyle/>
          <a:p>
            <a:pPr marL="2152015" marR="5080" lvl="0" indent="-821690" algn="l" rtl="0">
              <a:lnSpc>
                <a:spcPct val="119000"/>
              </a:lnSpc>
              <a:spcBef>
                <a:spcPts val="0"/>
              </a:spcBef>
              <a:spcAft>
                <a:spcPts val="0"/>
              </a:spcAft>
              <a:buNone/>
            </a:pPr>
            <a:r>
              <a:rPr lang="en-US"/>
              <a:t>ACTIVIDADES BIENESTAR EN  BAVARIA</a:t>
            </a:r>
            <a:endParaRPr lang="en-US"/>
          </a:p>
        </p:txBody>
      </p:sp>
      <p:pic>
        <p:nvPicPr>
          <p:cNvPr id="785" name="Google Shape;785;g780b16ed43_0_164"/>
          <p:cNvPicPr preferRelativeResize="0"/>
          <p:nvPr/>
        </p:nvPicPr>
        <p:blipFill>
          <a:blip r:embed="rId5"/>
          <a:stretch>
            <a:fillRect/>
          </a:stretch>
        </p:blipFill>
        <p:spPr>
          <a:xfrm>
            <a:off x="422850" y="2566286"/>
            <a:ext cx="1975650" cy="2737447"/>
          </a:xfrm>
          <a:prstGeom prst="rect">
            <a:avLst/>
          </a:prstGeom>
          <a:noFill/>
          <a:ln>
            <a:noFill/>
          </a:ln>
        </p:spPr>
      </p:pic>
      <p:pic>
        <p:nvPicPr>
          <p:cNvPr id="786" name="Google Shape;786;g780b16ed43_0_164"/>
          <p:cNvPicPr preferRelativeResize="0"/>
          <p:nvPr/>
        </p:nvPicPr>
        <p:blipFill>
          <a:blip r:embed="rId6"/>
          <a:stretch>
            <a:fillRect/>
          </a:stretch>
        </p:blipFill>
        <p:spPr>
          <a:xfrm>
            <a:off x="2721237" y="2153825"/>
            <a:ext cx="4822362" cy="3193282"/>
          </a:xfrm>
          <a:prstGeom prst="rect">
            <a:avLst/>
          </a:prstGeom>
          <a:noFill/>
          <a:ln>
            <a:noFill/>
          </a:ln>
        </p:spPr>
      </p:pic>
      <p:pic>
        <p:nvPicPr>
          <p:cNvPr id="787" name="Google Shape;787;g780b16ed43_0_164"/>
          <p:cNvPicPr preferRelativeResize="0"/>
          <p:nvPr/>
        </p:nvPicPr>
        <p:blipFill>
          <a:blip r:embed="rId7"/>
          <a:stretch>
            <a:fillRect/>
          </a:stretch>
        </p:blipFill>
        <p:spPr>
          <a:xfrm>
            <a:off x="7760150" y="1884950"/>
            <a:ext cx="3686175" cy="3562350"/>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791" name="Shape 791"/>
        <p:cNvGrpSpPr/>
        <p:nvPr/>
      </p:nvGrpSpPr>
      <p:grpSpPr>
        <a:xfrm>
          <a:off x="0" y="0"/>
          <a:ext cx="0" cy="0"/>
          <a:chOff x="0" y="0"/>
          <a:chExt cx="0" cy="0"/>
        </a:xfrm>
      </p:grpSpPr>
      <p:sp>
        <p:nvSpPr>
          <p:cNvPr id="792" name="Google Shape;792;p61"/>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793" name="Google Shape;793;p61"/>
          <p:cNvSpPr txBox="1"/>
          <p:nvPr/>
        </p:nvSpPr>
        <p:spPr>
          <a:xfrm>
            <a:off x="5427972" y="4974180"/>
            <a:ext cx="1559560" cy="43688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2700" b="1">
                <a:solidFill>
                  <a:srgbClr val="FFFFFF"/>
                </a:solidFill>
                <a:latin typeface="Century Gothic" panose="020B0502020202020204"/>
                <a:ea typeface="Century Gothic" panose="020B0502020202020204"/>
                <a:cs typeface="Century Gothic" panose="020B0502020202020204"/>
                <a:sym typeface="Century Gothic" panose="020B0502020202020204"/>
              </a:rPr>
              <a:t>GRACIAS</a:t>
            </a:r>
            <a:endParaRPr sz="27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grpSp>
        <p:nvGrpSpPr>
          <p:cNvPr id="794" name="Google Shape;794;p61"/>
          <p:cNvGrpSpPr/>
          <p:nvPr/>
        </p:nvGrpSpPr>
        <p:grpSpPr>
          <a:xfrm>
            <a:off x="1889756" y="255814"/>
            <a:ext cx="10302218" cy="4864825"/>
            <a:chOff x="1889756" y="255814"/>
            <a:chExt cx="10302218" cy="4864825"/>
          </a:xfrm>
        </p:grpSpPr>
        <p:sp>
          <p:nvSpPr>
            <p:cNvPr id="795" name="Google Shape;795;p61"/>
            <p:cNvSpPr/>
            <p:nvPr/>
          </p:nvSpPr>
          <p:spPr>
            <a:xfrm>
              <a:off x="3330443" y="4364716"/>
              <a:ext cx="5573688" cy="426899"/>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796" name="Google Shape;796;p61"/>
            <p:cNvSpPr/>
            <p:nvPr/>
          </p:nvSpPr>
          <p:spPr>
            <a:xfrm>
              <a:off x="1889756" y="1463047"/>
              <a:ext cx="8717072" cy="3657592"/>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797" name="Google Shape;797;p61"/>
            <p:cNvSpPr/>
            <p:nvPr/>
          </p:nvSpPr>
          <p:spPr>
            <a:xfrm>
              <a:off x="9754880" y="1328479"/>
              <a:ext cx="2437094" cy="691556"/>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798" name="Google Shape;798;p61"/>
            <p:cNvSpPr/>
            <p:nvPr/>
          </p:nvSpPr>
          <p:spPr>
            <a:xfrm>
              <a:off x="9257206" y="1206530"/>
              <a:ext cx="896548" cy="948298"/>
            </a:xfrm>
            <a:prstGeom prst="rect">
              <a:avLst/>
            </a:prstGeom>
            <a:blipFill rotWithShape="1">
              <a:blip r:embed="rId5"/>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799" name="Google Shape;799;p61"/>
            <p:cNvSpPr/>
            <p:nvPr/>
          </p:nvSpPr>
          <p:spPr>
            <a:xfrm>
              <a:off x="2870419" y="255814"/>
              <a:ext cx="6666986" cy="1026897"/>
            </a:xfrm>
            <a:prstGeom prst="rect">
              <a:avLst/>
            </a:prstGeom>
            <a:blipFill rotWithShape="1">
              <a:blip r:embed="rId6"/>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800" name="Google Shape;800;p61"/>
            <p:cNvSpPr/>
            <p:nvPr/>
          </p:nvSpPr>
          <p:spPr>
            <a:xfrm>
              <a:off x="2927594" y="293914"/>
              <a:ext cx="6553200" cy="913130"/>
            </a:xfrm>
            <a:custGeom>
              <a:avLst/>
              <a:gdLst/>
              <a:ahLst/>
              <a:cxnLst/>
              <a:rect l="l" t="t" r="r" b="b"/>
              <a:pathLst>
                <a:path w="6553200" h="913130" extrusionOk="0">
                  <a:moveTo>
                    <a:pt x="6400512" y="912598"/>
                  </a:moveTo>
                  <a:lnTo>
                    <a:pt x="0" y="912598"/>
                  </a:lnTo>
                  <a:lnTo>
                    <a:pt x="24" y="152102"/>
                  </a:lnTo>
                  <a:lnTo>
                    <a:pt x="7779" y="104025"/>
                  </a:lnTo>
                  <a:lnTo>
                    <a:pt x="29372" y="62272"/>
                  </a:lnTo>
                  <a:lnTo>
                    <a:pt x="62297" y="29346"/>
                  </a:lnTo>
                  <a:lnTo>
                    <a:pt x="104050" y="7754"/>
                  </a:lnTo>
                  <a:lnTo>
                    <a:pt x="152124" y="0"/>
                  </a:lnTo>
                  <a:lnTo>
                    <a:pt x="6552636" y="4"/>
                  </a:lnTo>
                  <a:lnTo>
                    <a:pt x="6552611" y="760493"/>
                  </a:lnTo>
                  <a:lnTo>
                    <a:pt x="6544857" y="808570"/>
                  </a:lnTo>
                  <a:lnTo>
                    <a:pt x="6523264" y="850324"/>
                  </a:lnTo>
                  <a:lnTo>
                    <a:pt x="6490339" y="883250"/>
                  </a:lnTo>
                  <a:lnTo>
                    <a:pt x="6448586" y="904843"/>
                  </a:lnTo>
                  <a:lnTo>
                    <a:pt x="6400512" y="91259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801" name="Google Shape;801;p61"/>
          <p:cNvSpPr txBox="1"/>
          <p:nvPr/>
        </p:nvSpPr>
        <p:spPr>
          <a:xfrm>
            <a:off x="5108072" y="544345"/>
            <a:ext cx="2758440" cy="39116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2400" b="1">
                <a:solidFill>
                  <a:srgbClr val="FFFFFF"/>
                </a:solidFill>
                <a:latin typeface="Century Gothic" panose="020B0502020202020204"/>
                <a:ea typeface="Century Gothic" panose="020B0502020202020204"/>
                <a:cs typeface="Century Gothic" panose="020B0502020202020204"/>
                <a:sym typeface="Century Gothic" panose="020B0502020202020204"/>
              </a:rPr>
              <a:t>VISITAS A CLIENTES</a:t>
            </a:r>
            <a:endParaRPr sz="24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805" name="Shape 805"/>
        <p:cNvGrpSpPr/>
        <p:nvPr/>
      </p:nvGrpSpPr>
      <p:grpSpPr>
        <a:xfrm>
          <a:off x="0" y="0"/>
          <a:ext cx="0" cy="0"/>
          <a:chOff x="0" y="0"/>
          <a:chExt cx="0" cy="0"/>
        </a:xfrm>
      </p:grpSpPr>
      <p:grpSp>
        <p:nvGrpSpPr>
          <p:cNvPr id="806" name="Google Shape;806;g780b16ed43_0_201"/>
          <p:cNvGrpSpPr/>
          <p:nvPr/>
        </p:nvGrpSpPr>
        <p:grpSpPr>
          <a:xfrm>
            <a:off x="0" y="0"/>
            <a:ext cx="12192000" cy="6858395"/>
            <a:chOff x="0" y="0"/>
            <a:chExt cx="12192000" cy="6858395"/>
          </a:xfrm>
        </p:grpSpPr>
        <p:sp>
          <p:nvSpPr>
            <p:cNvPr id="807" name="Google Shape;807;g780b16ed43_0_201"/>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808" name="Google Shape;808;g780b16ed43_0_201"/>
            <p:cNvSpPr/>
            <p:nvPr/>
          </p:nvSpPr>
          <p:spPr>
            <a:xfrm>
              <a:off x="0" y="6727586"/>
              <a:ext cx="12192000" cy="130809"/>
            </a:xfrm>
            <a:custGeom>
              <a:avLst/>
              <a:gdLst/>
              <a:ahLst/>
              <a:cxnLst/>
              <a:rect l="l" t="t" r="r" b="b"/>
              <a:pathLst>
                <a:path w="12192000" h="130809" extrusionOk="0">
                  <a:moveTo>
                    <a:pt x="12191975" y="130499"/>
                  </a:moveTo>
                  <a:lnTo>
                    <a:pt x="0" y="130499"/>
                  </a:lnTo>
                  <a:lnTo>
                    <a:pt x="0" y="0"/>
                  </a:lnTo>
                  <a:lnTo>
                    <a:pt x="12191975" y="0"/>
                  </a:lnTo>
                  <a:lnTo>
                    <a:pt x="12191975" y="130499"/>
                  </a:lnTo>
                  <a:close/>
                </a:path>
              </a:pathLst>
            </a:custGeom>
            <a:solidFill>
              <a:srgbClr val="CCA677"/>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grpSp>
        <p:nvGrpSpPr>
          <p:cNvPr id="809" name="Google Shape;809;g780b16ed43_0_201"/>
          <p:cNvGrpSpPr/>
          <p:nvPr/>
        </p:nvGrpSpPr>
        <p:grpSpPr>
          <a:xfrm>
            <a:off x="3104343" y="390414"/>
            <a:ext cx="9087561" cy="1721710"/>
            <a:chOff x="3104343" y="390414"/>
            <a:chExt cx="9087561" cy="1721710"/>
          </a:xfrm>
        </p:grpSpPr>
        <p:sp>
          <p:nvSpPr>
            <p:cNvPr id="810" name="Google Shape;810;g780b16ed43_0_201"/>
            <p:cNvSpPr/>
            <p:nvPr/>
          </p:nvSpPr>
          <p:spPr>
            <a:xfrm>
              <a:off x="10289604" y="1440272"/>
              <a:ext cx="1902300" cy="5622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811" name="Google Shape;811;g780b16ed43_0_201"/>
            <p:cNvSpPr/>
            <p:nvPr/>
          </p:nvSpPr>
          <p:spPr>
            <a:xfrm>
              <a:off x="9901129" y="1341124"/>
              <a:ext cx="699900" cy="771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812" name="Google Shape;812;g780b16ed43_0_201"/>
            <p:cNvSpPr/>
            <p:nvPr/>
          </p:nvSpPr>
          <p:spPr>
            <a:xfrm>
              <a:off x="3104343" y="390414"/>
              <a:ext cx="6666900" cy="1026900"/>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813" name="Google Shape;813;g780b16ed43_0_201"/>
            <p:cNvSpPr/>
            <p:nvPr/>
          </p:nvSpPr>
          <p:spPr>
            <a:xfrm>
              <a:off x="3161518" y="428514"/>
              <a:ext cx="6553200" cy="913130"/>
            </a:xfrm>
            <a:custGeom>
              <a:avLst/>
              <a:gdLst/>
              <a:ahLst/>
              <a:cxnLst/>
              <a:rect l="l" t="t" r="r" b="b"/>
              <a:pathLst>
                <a:path w="6553200" h="913130" extrusionOk="0">
                  <a:moveTo>
                    <a:pt x="6400512" y="912598"/>
                  </a:moveTo>
                  <a:lnTo>
                    <a:pt x="0" y="912598"/>
                  </a:lnTo>
                  <a:lnTo>
                    <a:pt x="24" y="152102"/>
                  </a:lnTo>
                  <a:lnTo>
                    <a:pt x="7779" y="104025"/>
                  </a:lnTo>
                  <a:lnTo>
                    <a:pt x="29372" y="62272"/>
                  </a:lnTo>
                  <a:lnTo>
                    <a:pt x="62297" y="29346"/>
                  </a:lnTo>
                  <a:lnTo>
                    <a:pt x="104050" y="7754"/>
                  </a:lnTo>
                  <a:lnTo>
                    <a:pt x="152124" y="0"/>
                  </a:lnTo>
                  <a:lnTo>
                    <a:pt x="6552636" y="4"/>
                  </a:lnTo>
                  <a:lnTo>
                    <a:pt x="6552611" y="760493"/>
                  </a:lnTo>
                  <a:lnTo>
                    <a:pt x="6544857" y="808570"/>
                  </a:lnTo>
                  <a:lnTo>
                    <a:pt x="6523264" y="850324"/>
                  </a:lnTo>
                  <a:lnTo>
                    <a:pt x="6490339" y="883250"/>
                  </a:lnTo>
                  <a:lnTo>
                    <a:pt x="6448586" y="904843"/>
                  </a:lnTo>
                  <a:lnTo>
                    <a:pt x="6400512" y="91259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814" name="Google Shape;814;g780b16ed43_0_201"/>
          <p:cNvSpPr txBox="1"/>
          <p:nvPr>
            <p:ph type="ctrTitle"/>
          </p:nvPr>
        </p:nvSpPr>
        <p:spPr>
          <a:xfrm>
            <a:off x="3395566" y="473745"/>
            <a:ext cx="5400900" cy="753000"/>
          </a:xfrm>
          <a:prstGeom prst="rect">
            <a:avLst/>
          </a:prstGeom>
          <a:noFill/>
          <a:ln>
            <a:noFill/>
          </a:ln>
        </p:spPr>
        <p:txBody>
          <a:bodyPr spcFirstLastPara="1" wrap="square" lIns="0" tIns="27925" rIns="0" bIns="0" anchor="t" anchorCtr="0">
            <a:noAutofit/>
          </a:bodyPr>
          <a:lstStyle/>
          <a:p>
            <a:pPr marL="2152015" marR="5080" lvl="0" indent="-821690" algn="l" rtl="0">
              <a:lnSpc>
                <a:spcPct val="119000"/>
              </a:lnSpc>
              <a:spcBef>
                <a:spcPts val="0"/>
              </a:spcBef>
              <a:spcAft>
                <a:spcPts val="0"/>
              </a:spcAft>
              <a:buNone/>
            </a:pPr>
            <a:r>
              <a:rPr lang="en-US"/>
              <a:t>ACTIVIDADES BIENESTAR EN  FONTANAR</a:t>
            </a:r>
            <a:endParaRPr lang="en-US"/>
          </a:p>
        </p:txBody>
      </p:sp>
      <p:pic>
        <p:nvPicPr>
          <p:cNvPr id="815" name="Google Shape;815;g780b16ed43_0_201"/>
          <p:cNvPicPr preferRelativeResize="0"/>
          <p:nvPr/>
        </p:nvPicPr>
        <p:blipFill>
          <a:blip r:embed="rId5"/>
          <a:stretch>
            <a:fillRect/>
          </a:stretch>
        </p:blipFill>
        <p:spPr>
          <a:xfrm>
            <a:off x="7960700" y="2195500"/>
            <a:ext cx="3555985" cy="3000000"/>
          </a:xfrm>
          <a:prstGeom prst="rect">
            <a:avLst/>
          </a:prstGeom>
          <a:noFill/>
          <a:ln>
            <a:noFill/>
          </a:ln>
        </p:spPr>
      </p:pic>
      <p:sp>
        <p:nvSpPr>
          <p:cNvPr id="816" name="Google Shape;816;g780b16ed43_0_201"/>
          <p:cNvSpPr txBox="1"/>
          <p:nvPr/>
        </p:nvSpPr>
        <p:spPr>
          <a:xfrm>
            <a:off x="336000" y="1929000"/>
            <a:ext cx="6973200" cy="3266400"/>
          </a:xfrm>
          <a:prstGeom prst="rect">
            <a:avLst/>
          </a:prstGeom>
          <a:noFill/>
          <a:ln>
            <a:noFill/>
          </a:ln>
        </p:spPr>
        <p:txBody>
          <a:bodyPr spcFirstLastPara="1" wrap="square" lIns="91425" tIns="91425" rIns="91425" bIns="91425" anchor="t" anchorCtr="0">
            <a:noAutofit/>
          </a:bodyPr>
          <a:lstStyle/>
          <a:p>
            <a:pPr marL="0" lvl="0" indent="0" algn="just" rtl="0">
              <a:lnSpc>
                <a:spcPct val="115000"/>
              </a:lnSpc>
              <a:spcBef>
                <a:spcPts val="0"/>
              </a:spcBef>
              <a:spcAft>
                <a:spcPts val="0"/>
              </a:spcAft>
              <a:buNone/>
            </a:pPr>
            <a:r>
              <a:rPr lang="en-US" sz="1800">
                <a:solidFill>
                  <a:schemeClr val="dk1"/>
                </a:solidFill>
                <a:latin typeface="Calibri" panose="020F0502020204030204"/>
                <a:ea typeface="Calibri" panose="020F0502020204030204"/>
                <a:cs typeface="Calibri" panose="020F0502020204030204"/>
                <a:sym typeface="Calibri" panose="020F0502020204030204"/>
              </a:rPr>
              <a:t>Celebramos los cumpleaños del personal que cumplió durante el primer trimestre del presente año, pero que en general se tiene en cuenta a todo el personal. Aprox. 70 colaboradores.</a:t>
            </a: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pic>
        <p:nvPicPr>
          <p:cNvPr id="817" name="Google Shape;817;g780b16ed43_0_201"/>
          <p:cNvPicPr preferRelativeResize="0"/>
          <p:nvPr/>
        </p:nvPicPr>
        <p:blipFill>
          <a:blip r:embed="rId6"/>
          <a:stretch>
            <a:fillRect/>
          </a:stretch>
        </p:blipFill>
        <p:spPr>
          <a:xfrm>
            <a:off x="1834325" y="3201352"/>
            <a:ext cx="4905412" cy="3266400"/>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821" name="Shape 821"/>
        <p:cNvGrpSpPr/>
        <p:nvPr/>
      </p:nvGrpSpPr>
      <p:grpSpPr>
        <a:xfrm>
          <a:off x="0" y="0"/>
          <a:ext cx="0" cy="0"/>
          <a:chOff x="0" y="0"/>
          <a:chExt cx="0" cy="0"/>
        </a:xfrm>
      </p:grpSpPr>
      <p:grpSp>
        <p:nvGrpSpPr>
          <p:cNvPr id="822" name="Google Shape;822;g780b16ed43_0_186"/>
          <p:cNvGrpSpPr/>
          <p:nvPr/>
        </p:nvGrpSpPr>
        <p:grpSpPr>
          <a:xfrm>
            <a:off x="0" y="0"/>
            <a:ext cx="12192000" cy="6858395"/>
            <a:chOff x="0" y="0"/>
            <a:chExt cx="12192000" cy="6858395"/>
          </a:xfrm>
        </p:grpSpPr>
        <p:sp>
          <p:nvSpPr>
            <p:cNvPr id="823" name="Google Shape;823;g780b16ed43_0_186"/>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824" name="Google Shape;824;g780b16ed43_0_186"/>
            <p:cNvSpPr/>
            <p:nvPr/>
          </p:nvSpPr>
          <p:spPr>
            <a:xfrm>
              <a:off x="0" y="6727586"/>
              <a:ext cx="12192000" cy="130809"/>
            </a:xfrm>
            <a:custGeom>
              <a:avLst/>
              <a:gdLst/>
              <a:ahLst/>
              <a:cxnLst/>
              <a:rect l="l" t="t" r="r" b="b"/>
              <a:pathLst>
                <a:path w="12192000" h="130809" extrusionOk="0">
                  <a:moveTo>
                    <a:pt x="12191975" y="130499"/>
                  </a:moveTo>
                  <a:lnTo>
                    <a:pt x="0" y="130499"/>
                  </a:lnTo>
                  <a:lnTo>
                    <a:pt x="0" y="0"/>
                  </a:lnTo>
                  <a:lnTo>
                    <a:pt x="12191975" y="0"/>
                  </a:lnTo>
                  <a:lnTo>
                    <a:pt x="12191975" y="130499"/>
                  </a:lnTo>
                  <a:close/>
                </a:path>
              </a:pathLst>
            </a:custGeom>
            <a:solidFill>
              <a:srgbClr val="CCA677"/>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grpSp>
        <p:nvGrpSpPr>
          <p:cNvPr id="825" name="Google Shape;825;g780b16ed43_0_186"/>
          <p:cNvGrpSpPr/>
          <p:nvPr/>
        </p:nvGrpSpPr>
        <p:grpSpPr>
          <a:xfrm>
            <a:off x="3104343" y="390414"/>
            <a:ext cx="9087561" cy="1721710"/>
            <a:chOff x="3104343" y="390414"/>
            <a:chExt cx="9087561" cy="1721710"/>
          </a:xfrm>
        </p:grpSpPr>
        <p:sp>
          <p:nvSpPr>
            <p:cNvPr id="826" name="Google Shape;826;g780b16ed43_0_186"/>
            <p:cNvSpPr/>
            <p:nvPr/>
          </p:nvSpPr>
          <p:spPr>
            <a:xfrm>
              <a:off x="10289604" y="1440272"/>
              <a:ext cx="1902300" cy="5622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827" name="Google Shape;827;g780b16ed43_0_186"/>
            <p:cNvSpPr/>
            <p:nvPr/>
          </p:nvSpPr>
          <p:spPr>
            <a:xfrm>
              <a:off x="9901129" y="1341124"/>
              <a:ext cx="699900" cy="771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828" name="Google Shape;828;g780b16ed43_0_186"/>
            <p:cNvSpPr/>
            <p:nvPr/>
          </p:nvSpPr>
          <p:spPr>
            <a:xfrm>
              <a:off x="3104343" y="390414"/>
              <a:ext cx="6666900" cy="1026900"/>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829" name="Google Shape;829;g780b16ed43_0_186"/>
            <p:cNvSpPr/>
            <p:nvPr/>
          </p:nvSpPr>
          <p:spPr>
            <a:xfrm>
              <a:off x="3161518" y="428514"/>
              <a:ext cx="6553200" cy="913130"/>
            </a:xfrm>
            <a:custGeom>
              <a:avLst/>
              <a:gdLst/>
              <a:ahLst/>
              <a:cxnLst/>
              <a:rect l="l" t="t" r="r" b="b"/>
              <a:pathLst>
                <a:path w="6553200" h="913130" extrusionOk="0">
                  <a:moveTo>
                    <a:pt x="6400512" y="912598"/>
                  </a:moveTo>
                  <a:lnTo>
                    <a:pt x="0" y="912598"/>
                  </a:lnTo>
                  <a:lnTo>
                    <a:pt x="24" y="152102"/>
                  </a:lnTo>
                  <a:lnTo>
                    <a:pt x="7779" y="104025"/>
                  </a:lnTo>
                  <a:lnTo>
                    <a:pt x="29372" y="62272"/>
                  </a:lnTo>
                  <a:lnTo>
                    <a:pt x="62297" y="29346"/>
                  </a:lnTo>
                  <a:lnTo>
                    <a:pt x="104050" y="7754"/>
                  </a:lnTo>
                  <a:lnTo>
                    <a:pt x="152124" y="0"/>
                  </a:lnTo>
                  <a:lnTo>
                    <a:pt x="6552636" y="4"/>
                  </a:lnTo>
                  <a:lnTo>
                    <a:pt x="6552611" y="760493"/>
                  </a:lnTo>
                  <a:lnTo>
                    <a:pt x="6544857" y="808570"/>
                  </a:lnTo>
                  <a:lnTo>
                    <a:pt x="6523264" y="850324"/>
                  </a:lnTo>
                  <a:lnTo>
                    <a:pt x="6490339" y="883250"/>
                  </a:lnTo>
                  <a:lnTo>
                    <a:pt x="6448586" y="904843"/>
                  </a:lnTo>
                  <a:lnTo>
                    <a:pt x="6400512" y="91259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830" name="Google Shape;830;g780b16ed43_0_186"/>
          <p:cNvSpPr txBox="1"/>
          <p:nvPr>
            <p:ph type="ctrTitle"/>
          </p:nvPr>
        </p:nvSpPr>
        <p:spPr>
          <a:xfrm>
            <a:off x="3395566" y="473745"/>
            <a:ext cx="5400900" cy="753000"/>
          </a:xfrm>
          <a:prstGeom prst="rect">
            <a:avLst/>
          </a:prstGeom>
          <a:noFill/>
          <a:ln>
            <a:noFill/>
          </a:ln>
        </p:spPr>
        <p:txBody>
          <a:bodyPr spcFirstLastPara="1" wrap="square" lIns="0" tIns="27925" rIns="0" bIns="0" anchor="t" anchorCtr="0">
            <a:noAutofit/>
          </a:bodyPr>
          <a:lstStyle/>
          <a:p>
            <a:pPr marL="2152015" marR="5080" lvl="0" indent="-821690" algn="l" rtl="0">
              <a:lnSpc>
                <a:spcPct val="119000"/>
              </a:lnSpc>
              <a:spcBef>
                <a:spcPts val="0"/>
              </a:spcBef>
              <a:spcAft>
                <a:spcPts val="0"/>
              </a:spcAft>
              <a:buNone/>
            </a:pPr>
            <a:r>
              <a:rPr lang="en-US"/>
              <a:t>ACTIVIDADES BIENESTAR EN  FONTANAR</a:t>
            </a:r>
            <a:endParaRPr lang="en-US"/>
          </a:p>
        </p:txBody>
      </p:sp>
      <p:pic>
        <p:nvPicPr>
          <p:cNvPr id="831" name="Google Shape;831;g780b16ed43_0_186"/>
          <p:cNvPicPr preferRelativeResize="0"/>
          <p:nvPr/>
        </p:nvPicPr>
        <p:blipFill>
          <a:blip r:embed="rId5"/>
          <a:stretch>
            <a:fillRect/>
          </a:stretch>
        </p:blipFill>
        <p:spPr>
          <a:xfrm>
            <a:off x="496825" y="1800425"/>
            <a:ext cx="4797075" cy="3391775"/>
          </a:xfrm>
          <a:prstGeom prst="rect">
            <a:avLst/>
          </a:prstGeom>
          <a:noFill/>
          <a:ln>
            <a:noFill/>
          </a:ln>
        </p:spPr>
      </p:pic>
      <p:pic>
        <p:nvPicPr>
          <p:cNvPr id="832" name="Google Shape;832;g780b16ed43_0_186"/>
          <p:cNvPicPr preferRelativeResize="0"/>
          <p:nvPr/>
        </p:nvPicPr>
        <p:blipFill>
          <a:blip r:embed="rId6"/>
          <a:stretch>
            <a:fillRect/>
          </a:stretch>
        </p:blipFill>
        <p:spPr>
          <a:xfrm>
            <a:off x="6055800" y="1800426"/>
            <a:ext cx="4797074" cy="3417916"/>
          </a:xfrm>
          <a:prstGeom prst="rect">
            <a:avLst/>
          </a:prstGeom>
          <a:noFill/>
          <a:ln>
            <a:noFill/>
          </a:ln>
        </p:spPr>
      </p:pic>
      <p:sp>
        <p:nvSpPr>
          <p:cNvPr id="833" name="Google Shape;833;g780b16ed43_0_186"/>
          <p:cNvSpPr txBox="1"/>
          <p:nvPr/>
        </p:nvSpPr>
        <p:spPr>
          <a:xfrm>
            <a:off x="6055800" y="5384125"/>
            <a:ext cx="5023200" cy="42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ENTREGA DE RECONOCIMIENTOS AL PERSONAL MAS DESTACADO</a:t>
            </a:r>
            <a:endParaRPr>
              <a:latin typeface="Calibri" panose="020F0502020204030204"/>
              <a:ea typeface="Calibri" panose="020F0502020204030204"/>
              <a:cs typeface="Calibri" panose="020F0502020204030204"/>
              <a:sym typeface="Calibri" panose="020F0502020204030204"/>
            </a:endParaRPr>
          </a:p>
        </p:txBody>
      </p:sp>
      <p:sp>
        <p:nvSpPr>
          <p:cNvPr id="834" name="Google Shape;834;g780b16ed43_0_186"/>
          <p:cNvSpPr txBox="1"/>
          <p:nvPr/>
        </p:nvSpPr>
        <p:spPr>
          <a:xfrm>
            <a:off x="812125" y="5384125"/>
            <a:ext cx="4211100" cy="42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ASESORIA PARA TRAMITES DE SUBSIDIO DE VIVIENDA</a:t>
            </a:r>
            <a:endParaRPr>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838" name="Shape 838"/>
        <p:cNvGrpSpPr/>
        <p:nvPr/>
      </p:nvGrpSpPr>
      <p:grpSpPr>
        <a:xfrm>
          <a:off x="0" y="0"/>
          <a:ext cx="0" cy="0"/>
          <a:chOff x="0" y="0"/>
          <a:chExt cx="0" cy="0"/>
        </a:xfrm>
      </p:grpSpPr>
      <p:grpSp>
        <p:nvGrpSpPr>
          <p:cNvPr id="839" name="Google Shape;839;p48"/>
          <p:cNvGrpSpPr/>
          <p:nvPr/>
        </p:nvGrpSpPr>
        <p:grpSpPr>
          <a:xfrm>
            <a:off x="0" y="0"/>
            <a:ext cx="12192000" cy="6858396"/>
            <a:chOff x="0" y="0"/>
            <a:chExt cx="12192000" cy="6858396"/>
          </a:xfrm>
        </p:grpSpPr>
        <p:sp>
          <p:nvSpPr>
            <p:cNvPr id="840" name="Google Shape;840;p48"/>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841" name="Google Shape;841;p48"/>
            <p:cNvSpPr/>
            <p:nvPr/>
          </p:nvSpPr>
          <p:spPr>
            <a:xfrm>
              <a:off x="0" y="6727586"/>
              <a:ext cx="12192000" cy="130810"/>
            </a:xfrm>
            <a:custGeom>
              <a:avLst/>
              <a:gdLst/>
              <a:ahLst/>
              <a:cxnLst/>
              <a:rect l="l" t="t" r="r" b="b"/>
              <a:pathLst>
                <a:path w="12192000" h="130809" extrusionOk="0">
                  <a:moveTo>
                    <a:pt x="12191975" y="130499"/>
                  </a:moveTo>
                  <a:lnTo>
                    <a:pt x="0" y="130499"/>
                  </a:lnTo>
                  <a:lnTo>
                    <a:pt x="0" y="0"/>
                  </a:lnTo>
                  <a:lnTo>
                    <a:pt x="12191975" y="0"/>
                  </a:lnTo>
                  <a:lnTo>
                    <a:pt x="12191975" y="130499"/>
                  </a:lnTo>
                  <a:close/>
                </a:path>
              </a:pathLst>
            </a:custGeom>
            <a:solidFill>
              <a:srgbClr val="CCA677"/>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842" name="Google Shape;842;p48"/>
          <p:cNvSpPr txBox="1"/>
          <p:nvPr/>
        </p:nvSpPr>
        <p:spPr>
          <a:xfrm>
            <a:off x="1979850" y="1686275"/>
            <a:ext cx="8217000" cy="48270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3000" b="1">
                <a:solidFill>
                  <a:srgbClr val="001F5F"/>
                </a:solidFill>
                <a:latin typeface="Arial" panose="020B0604020202020204"/>
                <a:ea typeface="Arial" panose="020B0604020202020204"/>
                <a:cs typeface="Arial" panose="020B0604020202020204"/>
                <a:sym typeface="Arial" panose="020B0604020202020204"/>
              </a:rPr>
              <a:t>C</a:t>
            </a:r>
            <a:r>
              <a:rPr lang="en-US" sz="3000" b="1">
                <a:solidFill>
                  <a:srgbClr val="001F5F"/>
                </a:solidFill>
              </a:rPr>
              <a:t>réditos de Libre inversión y  Cupo créditos</a:t>
            </a:r>
            <a:endParaRPr sz="3000">
              <a:solidFill>
                <a:schemeClr val="dk1"/>
              </a:solidFill>
              <a:latin typeface="Arial" panose="020B0604020202020204"/>
              <a:ea typeface="Arial" panose="020B0604020202020204"/>
              <a:cs typeface="Arial" panose="020B0604020202020204"/>
              <a:sym typeface="Arial" panose="020B0604020202020204"/>
            </a:endParaRPr>
          </a:p>
        </p:txBody>
      </p:sp>
      <p:grpSp>
        <p:nvGrpSpPr>
          <p:cNvPr id="843" name="Google Shape;843;p48"/>
          <p:cNvGrpSpPr/>
          <p:nvPr/>
        </p:nvGrpSpPr>
        <p:grpSpPr>
          <a:xfrm>
            <a:off x="3104343" y="438964"/>
            <a:ext cx="9087632" cy="1673158"/>
            <a:chOff x="3104343" y="438964"/>
            <a:chExt cx="9087632" cy="1673158"/>
          </a:xfrm>
        </p:grpSpPr>
        <p:sp>
          <p:nvSpPr>
            <p:cNvPr id="844" name="Google Shape;844;p48"/>
            <p:cNvSpPr/>
            <p:nvPr/>
          </p:nvSpPr>
          <p:spPr>
            <a:xfrm>
              <a:off x="10289604" y="1440272"/>
              <a:ext cx="1902371" cy="562258"/>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845" name="Google Shape;845;p48"/>
            <p:cNvSpPr/>
            <p:nvPr/>
          </p:nvSpPr>
          <p:spPr>
            <a:xfrm>
              <a:off x="9901130" y="1341124"/>
              <a:ext cx="699836" cy="770998"/>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846" name="Google Shape;846;p48"/>
            <p:cNvSpPr/>
            <p:nvPr/>
          </p:nvSpPr>
          <p:spPr>
            <a:xfrm>
              <a:off x="3104343" y="438964"/>
              <a:ext cx="6666986" cy="1026897"/>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847" name="Google Shape;847;p48"/>
            <p:cNvSpPr/>
            <p:nvPr/>
          </p:nvSpPr>
          <p:spPr>
            <a:xfrm>
              <a:off x="3161518" y="477064"/>
              <a:ext cx="6553200" cy="913130"/>
            </a:xfrm>
            <a:custGeom>
              <a:avLst/>
              <a:gdLst/>
              <a:ahLst/>
              <a:cxnLst/>
              <a:rect l="l" t="t" r="r" b="b"/>
              <a:pathLst>
                <a:path w="6553200" h="913130" extrusionOk="0">
                  <a:moveTo>
                    <a:pt x="6400512" y="912598"/>
                  </a:moveTo>
                  <a:lnTo>
                    <a:pt x="0" y="912598"/>
                  </a:lnTo>
                  <a:lnTo>
                    <a:pt x="24" y="152102"/>
                  </a:lnTo>
                  <a:lnTo>
                    <a:pt x="7779" y="104025"/>
                  </a:lnTo>
                  <a:lnTo>
                    <a:pt x="29372" y="62272"/>
                  </a:lnTo>
                  <a:lnTo>
                    <a:pt x="62297" y="29346"/>
                  </a:lnTo>
                  <a:lnTo>
                    <a:pt x="104050" y="7754"/>
                  </a:lnTo>
                  <a:lnTo>
                    <a:pt x="152124" y="0"/>
                  </a:lnTo>
                  <a:lnTo>
                    <a:pt x="6552636" y="4"/>
                  </a:lnTo>
                  <a:lnTo>
                    <a:pt x="6552611" y="760493"/>
                  </a:lnTo>
                  <a:lnTo>
                    <a:pt x="6544857" y="808570"/>
                  </a:lnTo>
                  <a:lnTo>
                    <a:pt x="6523264" y="850324"/>
                  </a:lnTo>
                  <a:lnTo>
                    <a:pt x="6490339" y="883250"/>
                  </a:lnTo>
                  <a:lnTo>
                    <a:pt x="6448586" y="904843"/>
                  </a:lnTo>
                  <a:lnTo>
                    <a:pt x="6400512" y="91259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848" name="Google Shape;848;p48"/>
          <p:cNvSpPr txBox="1"/>
          <p:nvPr>
            <p:ph type="title"/>
          </p:nvPr>
        </p:nvSpPr>
        <p:spPr>
          <a:xfrm>
            <a:off x="4714090" y="546521"/>
            <a:ext cx="4011929" cy="753110"/>
          </a:xfrm>
          <a:prstGeom prst="rect">
            <a:avLst/>
          </a:prstGeom>
          <a:noFill/>
          <a:ln>
            <a:noFill/>
          </a:ln>
        </p:spPr>
        <p:txBody>
          <a:bodyPr spcFirstLastPara="1" wrap="square" lIns="0" tIns="27925" rIns="0" bIns="0" anchor="t" anchorCtr="0">
            <a:spAutoFit/>
          </a:bodyPr>
          <a:lstStyle/>
          <a:p>
            <a:pPr marL="833755" marR="5080" lvl="0" indent="-821690" algn="l" rtl="0">
              <a:lnSpc>
                <a:spcPct val="119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ACTIVIDADES BIENESTAR EN  CONTRATOS</a:t>
            </a:r>
            <a:endParaRPr 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849" name="Google Shape;849;p48"/>
          <p:cNvSpPr txBox="1"/>
          <p:nvPr/>
        </p:nvSpPr>
        <p:spPr>
          <a:xfrm>
            <a:off x="459250" y="2700375"/>
            <a:ext cx="11530200" cy="219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De los beneficios otorgados por parte de la Compañía tenemos los créditos, tanto de libre inversión como cupo créditos.</a:t>
            </a:r>
            <a:endParaRPr>
              <a:latin typeface="Calibri" panose="020F0502020204030204"/>
              <a:ea typeface="Calibri" panose="020F0502020204030204"/>
              <a:cs typeface="Calibri" panose="020F0502020204030204"/>
              <a:sym typeface="Calibri" panose="020F0502020204030204"/>
            </a:endParaRPr>
          </a:p>
          <a:p>
            <a:pPr marL="0" lvl="0" indent="0" algn="l"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a:p>
            <a:pPr marL="0" lvl="0" indent="0" algn="l"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Es así que durante el año 2019 fueron aprobados a nivel nacional  2.614 cupo  créditos  por valor de Un Millón De Pesos  Cada Uno  ($1.000.000)  para un total de Dos Mil Seiscientos Catorce Millones De Pesos ( $2.614.000.000)  otorgados y  196 créditos de bienes y servicios por un valor  de Setecientos Sesenta Y Ocho Millones Ciento Treinta y Ocho Mil Quinientos Pesos  (768.138.544) Pesos otorgados.</a:t>
            </a:r>
            <a:endParaRPr>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853" name="Shape 853"/>
        <p:cNvGrpSpPr/>
        <p:nvPr/>
      </p:nvGrpSpPr>
      <p:grpSpPr>
        <a:xfrm>
          <a:off x="0" y="0"/>
          <a:ext cx="0" cy="0"/>
          <a:chOff x="0" y="0"/>
          <a:chExt cx="0" cy="0"/>
        </a:xfrm>
      </p:grpSpPr>
      <p:grpSp>
        <p:nvGrpSpPr>
          <p:cNvPr id="854" name="Google Shape;854;g780b16ed43_0_245"/>
          <p:cNvGrpSpPr/>
          <p:nvPr/>
        </p:nvGrpSpPr>
        <p:grpSpPr>
          <a:xfrm>
            <a:off x="0" y="0"/>
            <a:ext cx="12192000" cy="6858395"/>
            <a:chOff x="0" y="0"/>
            <a:chExt cx="12192000" cy="6858395"/>
          </a:xfrm>
        </p:grpSpPr>
        <p:sp>
          <p:nvSpPr>
            <p:cNvPr id="855" name="Google Shape;855;g780b16ed43_0_245"/>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856" name="Google Shape;856;g780b16ed43_0_245"/>
            <p:cNvSpPr/>
            <p:nvPr/>
          </p:nvSpPr>
          <p:spPr>
            <a:xfrm>
              <a:off x="0" y="6727586"/>
              <a:ext cx="12192000" cy="130809"/>
            </a:xfrm>
            <a:custGeom>
              <a:avLst/>
              <a:gdLst/>
              <a:ahLst/>
              <a:cxnLst/>
              <a:rect l="l" t="t" r="r" b="b"/>
              <a:pathLst>
                <a:path w="12192000" h="130809" extrusionOk="0">
                  <a:moveTo>
                    <a:pt x="12191975" y="130499"/>
                  </a:moveTo>
                  <a:lnTo>
                    <a:pt x="0" y="130499"/>
                  </a:lnTo>
                  <a:lnTo>
                    <a:pt x="0" y="0"/>
                  </a:lnTo>
                  <a:lnTo>
                    <a:pt x="12191975" y="0"/>
                  </a:lnTo>
                  <a:lnTo>
                    <a:pt x="12191975" y="130499"/>
                  </a:lnTo>
                  <a:close/>
                </a:path>
              </a:pathLst>
            </a:custGeom>
            <a:solidFill>
              <a:srgbClr val="CCA677"/>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grpSp>
        <p:nvGrpSpPr>
          <p:cNvPr id="858" name="Google Shape;858;g780b16ed43_0_245"/>
          <p:cNvGrpSpPr/>
          <p:nvPr/>
        </p:nvGrpSpPr>
        <p:grpSpPr>
          <a:xfrm>
            <a:off x="3104343" y="438964"/>
            <a:ext cx="9087561" cy="1673160"/>
            <a:chOff x="3104343" y="438964"/>
            <a:chExt cx="9087561" cy="1673160"/>
          </a:xfrm>
        </p:grpSpPr>
        <p:sp>
          <p:nvSpPr>
            <p:cNvPr id="859" name="Google Shape;859;g780b16ed43_0_245"/>
            <p:cNvSpPr/>
            <p:nvPr/>
          </p:nvSpPr>
          <p:spPr>
            <a:xfrm>
              <a:off x="10289604" y="1440272"/>
              <a:ext cx="1902300" cy="5622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860" name="Google Shape;860;g780b16ed43_0_245"/>
            <p:cNvSpPr/>
            <p:nvPr/>
          </p:nvSpPr>
          <p:spPr>
            <a:xfrm>
              <a:off x="9901130" y="1341124"/>
              <a:ext cx="699900" cy="771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861" name="Google Shape;861;g780b16ed43_0_245"/>
            <p:cNvSpPr/>
            <p:nvPr/>
          </p:nvSpPr>
          <p:spPr>
            <a:xfrm>
              <a:off x="3104343" y="438964"/>
              <a:ext cx="6666900" cy="1026900"/>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862" name="Google Shape;862;g780b16ed43_0_245"/>
            <p:cNvSpPr/>
            <p:nvPr/>
          </p:nvSpPr>
          <p:spPr>
            <a:xfrm>
              <a:off x="3161518" y="477064"/>
              <a:ext cx="6553200" cy="913130"/>
            </a:xfrm>
            <a:custGeom>
              <a:avLst/>
              <a:gdLst/>
              <a:ahLst/>
              <a:cxnLst/>
              <a:rect l="l" t="t" r="r" b="b"/>
              <a:pathLst>
                <a:path w="6553200" h="913130" extrusionOk="0">
                  <a:moveTo>
                    <a:pt x="6400512" y="912598"/>
                  </a:moveTo>
                  <a:lnTo>
                    <a:pt x="0" y="912598"/>
                  </a:lnTo>
                  <a:lnTo>
                    <a:pt x="24" y="152102"/>
                  </a:lnTo>
                  <a:lnTo>
                    <a:pt x="7779" y="104025"/>
                  </a:lnTo>
                  <a:lnTo>
                    <a:pt x="29372" y="62272"/>
                  </a:lnTo>
                  <a:lnTo>
                    <a:pt x="62297" y="29346"/>
                  </a:lnTo>
                  <a:lnTo>
                    <a:pt x="104050" y="7754"/>
                  </a:lnTo>
                  <a:lnTo>
                    <a:pt x="152124" y="0"/>
                  </a:lnTo>
                  <a:lnTo>
                    <a:pt x="6552636" y="4"/>
                  </a:lnTo>
                  <a:lnTo>
                    <a:pt x="6552611" y="760493"/>
                  </a:lnTo>
                  <a:lnTo>
                    <a:pt x="6544857" y="808570"/>
                  </a:lnTo>
                  <a:lnTo>
                    <a:pt x="6523264" y="850324"/>
                  </a:lnTo>
                  <a:lnTo>
                    <a:pt x="6490339" y="883250"/>
                  </a:lnTo>
                  <a:lnTo>
                    <a:pt x="6448586" y="904843"/>
                  </a:lnTo>
                  <a:lnTo>
                    <a:pt x="6400512" y="91259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863" name="Google Shape;863;g780b16ed43_0_245"/>
          <p:cNvSpPr txBox="1"/>
          <p:nvPr>
            <p:ph type="title"/>
          </p:nvPr>
        </p:nvSpPr>
        <p:spPr>
          <a:xfrm>
            <a:off x="4714090" y="546521"/>
            <a:ext cx="4011900" cy="753000"/>
          </a:xfrm>
          <a:prstGeom prst="rect">
            <a:avLst/>
          </a:prstGeom>
          <a:noFill/>
          <a:ln>
            <a:noFill/>
          </a:ln>
        </p:spPr>
        <p:txBody>
          <a:bodyPr spcFirstLastPara="1" wrap="square" lIns="0" tIns="27925" rIns="0" bIns="0" anchor="t" anchorCtr="0">
            <a:noAutofit/>
          </a:bodyPr>
          <a:lstStyle/>
          <a:p>
            <a:pPr marL="833755" marR="5080" lvl="0" indent="-821690" algn="l" rtl="0">
              <a:lnSpc>
                <a:spcPct val="119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CAMPAÑA SOLIDARIDAD </a:t>
            </a:r>
            <a:endParaRPr 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864" name="Google Shape;864;g780b16ed43_0_245"/>
          <p:cNvSpPr txBox="1"/>
          <p:nvPr/>
        </p:nvSpPr>
        <p:spPr>
          <a:xfrm>
            <a:off x="626575" y="1459700"/>
            <a:ext cx="9595200" cy="12033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US" sz="1800" b="1">
                <a:solidFill>
                  <a:srgbClr val="1717B5"/>
                </a:solidFill>
              </a:rPr>
              <a:t>ASI FUE LA TRAGEDIA DEL NUESTRO COLABORADOR MAURY MEDRANO</a:t>
            </a:r>
            <a:endParaRPr sz="1800" b="1">
              <a:solidFill>
                <a:srgbClr val="1717B5"/>
              </a:solidFill>
            </a:endParaRPr>
          </a:p>
          <a:p>
            <a:pPr marL="0" lvl="0" indent="0" algn="l" rtl="0">
              <a:spcBef>
                <a:spcPts val="0"/>
              </a:spcBef>
              <a:spcAft>
                <a:spcPts val="0"/>
              </a:spcAft>
              <a:buNone/>
            </a:pPr>
            <a:r>
              <a:rPr lang="en-US" sz="1800" b="1">
                <a:solidFill>
                  <a:srgbClr val="1717B5"/>
                </a:solidFill>
              </a:rPr>
              <a:t>                                                      Ocensa Coveñas</a:t>
            </a:r>
            <a:endParaRPr sz="400"/>
          </a:p>
        </p:txBody>
      </p:sp>
      <p:pic>
        <p:nvPicPr>
          <p:cNvPr id="865" name="Google Shape;865;g780b16ed43_0_245"/>
          <p:cNvPicPr preferRelativeResize="0"/>
          <p:nvPr/>
        </p:nvPicPr>
        <p:blipFill>
          <a:blip r:embed="rId5"/>
          <a:stretch>
            <a:fillRect/>
          </a:stretch>
        </p:blipFill>
        <p:spPr>
          <a:xfrm>
            <a:off x="960525" y="2296525"/>
            <a:ext cx="6781800" cy="3829050"/>
          </a:xfrm>
          <a:prstGeom prst="rect">
            <a:avLst/>
          </a:prstGeom>
          <a:noFill/>
          <a:ln>
            <a:noFill/>
          </a:ln>
        </p:spPr>
      </p:pic>
      <p:sp>
        <p:nvSpPr>
          <p:cNvPr id="866" name="Google Shape;866;g780b16ed43_0_245"/>
          <p:cNvSpPr txBox="1"/>
          <p:nvPr/>
        </p:nvSpPr>
        <p:spPr>
          <a:xfrm>
            <a:off x="7864285" y="2915690"/>
            <a:ext cx="3890100" cy="22860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A nuestro colabo</a:t>
            </a:r>
            <a:r>
              <a:rPr lang="es-ES" altLang="en-US">
                <a:latin typeface="Calibri" panose="020F0502020204030204"/>
                <a:ea typeface="Calibri" panose="020F0502020204030204"/>
                <a:cs typeface="Calibri" panose="020F0502020204030204"/>
                <a:sym typeface="Calibri" panose="020F0502020204030204"/>
              </a:rPr>
              <a:t>ra</a:t>
            </a:r>
            <a:r>
              <a:rPr lang="en-US">
                <a:latin typeface="Calibri" panose="020F0502020204030204"/>
                <a:ea typeface="Calibri" panose="020F0502020204030204"/>
                <a:cs typeface="Calibri" panose="020F0502020204030204"/>
                <a:sym typeface="Calibri" panose="020F0502020204030204"/>
              </a:rPr>
              <a:t>dor, desafortunadamente</a:t>
            </a:r>
            <a:endParaRPr>
              <a:latin typeface="Calibri" panose="020F0502020204030204"/>
              <a:ea typeface="Calibri" panose="020F0502020204030204"/>
              <a:cs typeface="Calibri" panose="020F0502020204030204"/>
              <a:sym typeface="Calibri" panose="020F0502020204030204"/>
            </a:endParaRPr>
          </a:p>
          <a:p>
            <a:pPr marL="0" lvl="0" indent="0" algn="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se le presentó un corto circuito y causó el </a:t>
            </a:r>
            <a:endParaRPr>
              <a:latin typeface="Calibri" panose="020F0502020204030204"/>
              <a:ea typeface="Calibri" panose="020F0502020204030204"/>
              <a:cs typeface="Calibri" panose="020F0502020204030204"/>
              <a:sym typeface="Calibri" panose="020F0502020204030204"/>
            </a:endParaRPr>
          </a:p>
          <a:p>
            <a:pPr marL="0" lvl="0" indent="0" algn="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incendio de su casa, perdiendo todos sus</a:t>
            </a:r>
            <a:endParaRPr>
              <a:latin typeface="Calibri" panose="020F0502020204030204"/>
              <a:ea typeface="Calibri" panose="020F0502020204030204"/>
              <a:cs typeface="Calibri" panose="020F0502020204030204"/>
              <a:sym typeface="Calibri" panose="020F0502020204030204"/>
            </a:endParaRPr>
          </a:p>
          <a:p>
            <a:pPr marL="0" lvl="0" indent="0" algn="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enseres y la vivienda.</a:t>
            </a:r>
            <a:endParaRPr>
              <a:latin typeface="Calibri" panose="020F0502020204030204"/>
              <a:ea typeface="Calibri" panose="020F0502020204030204"/>
              <a:cs typeface="Calibri" panose="020F0502020204030204"/>
              <a:sym typeface="Calibri" panose="020F0502020204030204"/>
            </a:endParaRPr>
          </a:p>
          <a:p>
            <a:pPr marL="0" lvl="0" indent="0" algn="r"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a:p>
            <a:pPr marL="0" lvl="0" indent="0" algn="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Desde la sucursal ycon el apoyo de todas las</a:t>
            </a:r>
            <a:endParaRPr>
              <a:latin typeface="Calibri" panose="020F0502020204030204"/>
              <a:ea typeface="Calibri" panose="020F0502020204030204"/>
              <a:cs typeface="Calibri" panose="020F0502020204030204"/>
              <a:sym typeface="Calibri" panose="020F0502020204030204"/>
            </a:endParaRPr>
          </a:p>
          <a:p>
            <a:pPr marL="0" lvl="0" indent="0" algn="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sucursales, se lideró una campaña de solidaridad</a:t>
            </a:r>
            <a:endParaRPr>
              <a:latin typeface="Calibri" panose="020F0502020204030204"/>
              <a:ea typeface="Calibri" panose="020F0502020204030204"/>
              <a:cs typeface="Calibri" panose="020F0502020204030204"/>
              <a:sym typeface="Calibri" panose="020F0502020204030204"/>
            </a:endParaRPr>
          </a:p>
          <a:p>
            <a:pPr marL="0" lvl="0" indent="0" algn="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para contribuir en algo para solventar esta desa-</a:t>
            </a:r>
            <a:endParaRPr>
              <a:latin typeface="Calibri" panose="020F0502020204030204"/>
              <a:ea typeface="Calibri" panose="020F0502020204030204"/>
              <a:cs typeface="Calibri" panose="020F0502020204030204"/>
              <a:sym typeface="Calibri" panose="020F0502020204030204"/>
            </a:endParaRPr>
          </a:p>
          <a:p>
            <a:pPr marL="0" lvl="0" indent="0" algn="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fortunada calamidad.</a:t>
            </a:r>
            <a:endParaRPr>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02" name="Shape 102"/>
        <p:cNvGrpSpPr/>
        <p:nvPr/>
      </p:nvGrpSpPr>
      <p:grpSpPr>
        <a:xfrm>
          <a:off x="0" y="0"/>
          <a:ext cx="0" cy="0"/>
          <a:chOff x="0" y="0"/>
          <a:chExt cx="0" cy="0"/>
        </a:xfrm>
      </p:grpSpPr>
      <p:grpSp>
        <p:nvGrpSpPr>
          <p:cNvPr id="103" name="Google Shape;103;p6"/>
          <p:cNvGrpSpPr/>
          <p:nvPr/>
        </p:nvGrpSpPr>
        <p:grpSpPr>
          <a:xfrm>
            <a:off x="0" y="0"/>
            <a:ext cx="12191975" cy="6857986"/>
            <a:chOff x="0" y="0"/>
            <a:chExt cx="12191975" cy="6857986"/>
          </a:xfrm>
        </p:grpSpPr>
        <p:sp>
          <p:nvSpPr>
            <p:cNvPr id="104" name="Google Shape;104;p6"/>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5" name="Google Shape;105;p6"/>
            <p:cNvSpPr/>
            <p:nvPr/>
          </p:nvSpPr>
          <p:spPr>
            <a:xfrm>
              <a:off x="3269093" y="448964"/>
              <a:ext cx="5629088" cy="5672023"/>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06" name="Google Shape;106;p6"/>
          <p:cNvSpPr txBox="1"/>
          <p:nvPr>
            <p:ph type="title"/>
          </p:nvPr>
        </p:nvSpPr>
        <p:spPr>
          <a:xfrm>
            <a:off x="5279128" y="2985649"/>
            <a:ext cx="1621155" cy="547370"/>
          </a:xfrm>
          <a:prstGeom prst="rect">
            <a:avLst/>
          </a:prstGeom>
          <a:noFill/>
          <a:ln>
            <a:noFill/>
          </a:ln>
        </p:spPr>
        <p:txBody>
          <a:bodyPr spcFirstLastPara="1" wrap="square" lIns="0" tIns="43175" rIns="0" bIns="0" anchor="t" anchorCtr="0">
            <a:spAutoFit/>
          </a:bodyPr>
          <a:lstStyle/>
          <a:p>
            <a:pPr marL="12700" marR="5080" lvl="0" indent="4445" algn="l" rtl="0">
              <a:lnSpc>
                <a:spcPct val="108000"/>
              </a:lnSpc>
              <a:spcBef>
                <a:spcPts val="0"/>
              </a:spcBef>
              <a:spcAft>
                <a:spcPts val="0"/>
              </a:spcAft>
              <a:buNone/>
            </a:pPr>
            <a:r>
              <a:rPr lang="en-US" sz="1800">
                <a:solidFill>
                  <a:srgbClr val="000000"/>
                </a:solidFill>
                <a:latin typeface="Century Gothic" panose="020B0502020202020204"/>
                <a:ea typeface="Century Gothic" panose="020B0502020202020204"/>
                <a:cs typeface="Century Gothic" panose="020B0502020202020204"/>
                <a:sym typeface="Century Gothic" panose="020B0502020202020204"/>
              </a:rPr>
              <a:t>LINEAMIENTOS  ESTRATEGICOS</a:t>
            </a:r>
            <a:endParaRPr sz="1800">
              <a:latin typeface="Century Gothic" panose="020B0502020202020204"/>
              <a:ea typeface="Century Gothic" panose="020B0502020202020204"/>
              <a:cs typeface="Century Gothic" panose="020B0502020202020204"/>
              <a:sym typeface="Century Gothic" panose="020B0502020202020204"/>
            </a:endParaRPr>
          </a:p>
        </p:txBody>
      </p:sp>
      <p:sp>
        <p:nvSpPr>
          <p:cNvPr id="107" name="Google Shape;107;p6"/>
          <p:cNvSpPr txBox="1"/>
          <p:nvPr/>
        </p:nvSpPr>
        <p:spPr>
          <a:xfrm>
            <a:off x="5387194" y="898678"/>
            <a:ext cx="1401445" cy="619760"/>
          </a:xfrm>
          <a:prstGeom prst="rect">
            <a:avLst/>
          </a:prstGeom>
          <a:noFill/>
          <a:ln>
            <a:noFill/>
          </a:ln>
        </p:spPr>
        <p:txBody>
          <a:bodyPr spcFirstLastPara="1" wrap="square" lIns="0" tIns="38100" rIns="0" bIns="0" anchor="t" anchorCtr="0">
            <a:spAutoFit/>
          </a:bodyPr>
          <a:lstStyle/>
          <a:p>
            <a:pPr marL="12700" marR="5080" lvl="0" indent="1270" algn="ctr" rtl="0">
              <a:lnSpc>
                <a:spcPct val="107000"/>
              </a:lnSpc>
              <a:spcBef>
                <a:spcPts val="0"/>
              </a:spcBef>
              <a:spcAft>
                <a:spcPts val="0"/>
              </a:spcAft>
              <a:buNone/>
            </a:pPr>
            <a:r>
              <a:rPr lang="en-US" sz="1400">
                <a:solidFill>
                  <a:schemeClr val="dk1"/>
                </a:solidFill>
                <a:latin typeface="Century Gothic" panose="020B0502020202020204"/>
                <a:ea typeface="Century Gothic" panose="020B0502020202020204"/>
                <a:cs typeface="Century Gothic" panose="020B0502020202020204"/>
                <a:sym typeface="Century Gothic" panose="020B0502020202020204"/>
              </a:rPr>
              <a:t>Posición de la  compañía en el  mercado</a:t>
            </a:r>
            <a:endParaRPr sz="14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108" name="Google Shape;108;p6"/>
          <p:cNvSpPr txBox="1"/>
          <p:nvPr/>
        </p:nvSpPr>
        <p:spPr>
          <a:xfrm>
            <a:off x="7584365" y="3049713"/>
            <a:ext cx="1119505" cy="429259"/>
          </a:xfrm>
          <a:prstGeom prst="rect">
            <a:avLst/>
          </a:prstGeom>
          <a:noFill/>
          <a:ln>
            <a:noFill/>
          </a:ln>
        </p:spPr>
        <p:txBody>
          <a:bodyPr spcFirstLastPara="1" wrap="square" lIns="0" tIns="38100" rIns="0" bIns="0" anchor="t" anchorCtr="0">
            <a:spAutoFit/>
          </a:bodyPr>
          <a:lstStyle/>
          <a:p>
            <a:pPr marL="334645" marR="5080" lvl="0" indent="-322580" algn="l" rtl="0">
              <a:lnSpc>
                <a:spcPct val="107000"/>
              </a:lnSpc>
              <a:spcBef>
                <a:spcPts val="0"/>
              </a:spcBef>
              <a:spcAft>
                <a:spcPts val="0"/>
              </a:spcAft>
              <a:buNone/>
            </a:pPr>
            <a:r>
              <a:rPr lang="en-US" sz="1400">
                <a:solidFill>
                  <a:schemeClr val="dk1"/>
                </a:solidFill>
                <a:latin typeface="Century Gothic" panose="020B0502020202020204"/>
                <a:ea typeface="Century Gothic" panose="020B0502020202020204"/>
                <a:cs typeface="Century Gothic" panose="020B0502020202020204"/>
                <a:sym typeface="Century Gothic" panose="020B0502020202020204"/>
              </a:rPr>
              <a:t>Creación de  Valor</a:t>
            </a:r>
            <a:endParaRPr sz="14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109" name="Google Shape;109;p6"/>
          <p:cNvSpPr txBox="1"/>
          <p:nvPr/>
        </p:nvSpPr>
        <p:spPr>
          <a:xfrm>
            <a:off x="5543506" y="5105495"/>
            <a:ext cx="1089025" cy="429259"/>
          </a:xfrm>
          <a:prstGeom prst="rect">
            <a:avLst/>
          </a:prstGeom>
          <a:noFill/>
          <a:ln>
            <a:noFill/>
          </a:ln>
        </p:spPr>
        <p:txBody>
          <a:bodyPr spcFirstLastPara="1" wrap="square" lIns="0" tIns="38100" rIns="0" bIns="0" anchor="t" anchorCtr="0">
            <a:spAutoFit/>
          </a:bodyPr>
          <a:lstStyle/>
          <a:p>
            <a:pPr marL="113030" marR="5080" lvl="0" indent="-100965" algn="l" rtl="0">
              <a:lnSpc>
                <a:spcPct val="107000"/>
              </a:lnSpc>
              <a:spcBef>
                <a:spcPts val="0"/>
              </a:spcBef>
              <a:spcAft>
                <a:spcPts val="0"/>
              </a:spcAft>
              <a:buNone/>
            </a:pPr>
            <a:r>
              <a:rPr lang="en-US" sz="1400">
                <a:solidFill>
                  <a:schemeClr val="dk1"/>
                </a:solidFill>
                <a:latin typeface="Century Gothic" panose="020B0502020202020204"/>
                <a:ea typeface="Century Gothic" panose="020B0502020202020204"/>
                <a:cs typeface="Century Gothic" panose="020B0502020202020204"/>
                <a:sym typeface="Century Gothic" panose="020B0502020202020204"/>
              </a:rPr>
              <a:t>Crecimiento  Sostenible</a:t>
            </a:r>
            <a:endParaRPr sz="14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110" name="Google Shape;110;p6"/>
          <p:cNvSpPr txBox="1"/>
          <p:nvPr/>
        </p:nvSpPr>
        <p:spPr>
          <a:xfrm>
            <a:off x="3321212" y="3144965"/>
            <a:ext cx="1425575" cy="23876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400">
                <a:solidFill>
                  <a:schemeClr val="dk1"/>
                </a:solidFill>
                <a:latin typeface="Century Gothic" panose="020B0502020202020204"/>
                <a:ea typeface="Century Gothic" panose="020B0502020202020204"/>
                <a:cs typeface="Century Gothic" panose="020B0502020202020204"/>
                <a:sym typeface="Century Gothic" panose="020B0502020202020204"/>
              </a:rPr>
              <a:t>Servicio Superior</a:t>
            </a:r>
            <a:endParaRPr sz="14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870" name="Shape 870"/>
        <p:cNvGrpSpPr/>
        <p:nvPr/>
      </p:nvGrpSpPr>
      <p:grpSpPr>
        <a:xfrm>
          <a:off x="0" y="0"/>
          <a:ext cx="0" cy="0"/>
          <a:chOff x="0" y="0"/>
          <a:chExt cx="0" cy="0"/>
        </a:xfrm>
      </p:grpSpPr>
      <p:grpSp>
        <p:nvGrpSpPr>
          <p:cNvPr id="871" name="Google Shape;871;g780b16ed43_0_262"/>
          <p:cNvGrpSpPr/>
          <p:nvPr/>
        </p:nvGrpSpPr>
        <p:grpSpPr>
          <a:xfrm>
            <a:off x="0" y="-76200"/>
            <a:ext cx="12192000" cy="6858395"/>
            <a:chOff x="0" y="0"/>
            <a:chExt cx="12192000" cy="6858395"/>
          </a:xfrm>
        </p:grpSpPr>
        <p:sp>
          <p:nvSpPr>
            <p:cNvPr id="872" name="Google Shape;872;g780b16ed43_0_262"/>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873" name="Google Shape;873;g780b16ed43_0_262"/>
            <p:cNvSpPr/>
            <p:nvPr/>
          </p:nvSpPr>
          <p:spPr>
            <a:xfrm>
              <a:off x="0" y="6727586"/>
              <a:ext cx="12192000" cy="130809"/>
            </a:xfrm>
            <a:custGeom>
              <a:avLst/>
              <a:gdLst/>
              <a:ahLst/>
              <a:cxnLst/>
              <a:rect l="l" t="t" r="r" b="b"/>
              <a:pathLst>
                <a:path w="12192000" h="130809" extrusionOk="0">
                  <a:moveTo>
                    <a:pt x="12191975" y="130499"/>
                  </a:moveTo>
                  <a:lnTo>
                    <a:pt x="0" y="130499"/>
                  </a:lnTo>
                  <a:lnTo>
                    <a:pt x="0" y="0"/>
                  </a:lnTo>
                  <a:lnTo>
                    <a:pt x="12191975" y="0"/>
                  </a:lnTo>
                  <a:lnTo>
                    <a:pt x="12191975" y="130499"/>
                  </a:lnTo>
                  <a:close/>
                </a:path>
              </a:pathLst>
            </a:custGeom>
            <a:solidFill>
              <a:srgbClr val="CCA677"/>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874" name="Google Shape;874;g780b16ed43_0_262"/>
          <p:cNvSpPr txBox="1"/>
          <p:nvPr/>
        </p:nvSpPr>
        <p:spPr>
          <a:xfrm>
            <a:off x="9879907" y="2823172"/>
            <a:ext cx="161400" cy="299700"/>
          </a:xfrm>
          <a:prstGeom prst="rect">
            <a:avLst/>
          </a:prstGeom>
          <a:noFill/>
          <a:ln>
            <a:noFill/>
          </a:ln>
        </p:spPr>
        <p:txBody>
          <a:bodyPr spcFirstLastPara="1" wrap="square" lIns="0" tIns="12700" rIns="0" bIns="0" anchor="t" anchorCtr="0">
            <a:noAutofit/>
          </a:bodyPr>
          <a:lstStyle/>
          <a:p>
            <a:pPr marL="12700" marR="0" lvl="0" indent="0" algn="l" rtl="0">
              <a:lnSpc>
                <a:spcPct val="100000"/>
              </a:lnSpc>
              <a:spcBef>
                <a:spcPts val="0"/>
              </a:spcBef>
              <a:spcAft>
                <a:spcPts val="0"/>
              </a:spcAft>
              <a:buNone/>
            </a:pPr>
            <a:r>
              <a:rPr lang="en-US" sz="1800">
                <a:solidFill>
                  <a:schemeClr val="dk1"/>
                </a:solidFill>
                <a:latin typeface="Verdana" panose="020B0604030504040204"/>
                <a:ea typeface="Verdana" panose="020B0604030504040204"/>
                <a:cs typeface="Verdana" panose="020B0604030504040204"/>
                <a:sym typeface="Verdana" panose="020B0604030504040204"/>
              </a:rPr>
              <a:t>y</a:t>
            </a:r>
            <a:endParaRPr sz="1800">
              <a:solidFill>
                <a:schemeClr val="dk1"/>
              </a:solidFill>
              <a:latin typeface="Verdana" panose="020B0604030504040204"/>
              <a:ea typeface="Verdana" panose="020B0604030504040204"/>
              <a:cs typeface="Verdana" panose="020B0604030504040204"/>
              <a:sym typeface="Verdana" panose="020B0604030504040204"/>
            </a:endParaRPr>
          </a:p>
        </p:txBody>
      </p:sp>
      <p:grpSp>
        <p:nvGrpSpPr>
          <p:cNvPr id="875" name="Google Shape;875;g780b16ed43_0_262"/>
          <p:cNvGrpSpPr/>
          <p:nvPr/>
        </p:nvGrpSpPr>
        <p:grpSpPr>
          <a:xfrm>
            <a:off x="3104343" y="438964"/>
            <a:ext cx="9087561" cy="1673160"/>
            <a:chOff x="3104343" y="438964"/>
            <a:chExt cx="9087561" cy="1673160"/>
          </a:xfrm>
        </p:grpSpPr>
        <p:sp>
          <p:nvSpPr>
            <p:cNvPr id="876" name="Google Shape;876;g780b16ed43_0_262"/>
            <p:cNvSpPr/>
            <p:nvPr/>
          </p:nvSpPr>
          <p:spPr>
            <a:xfrm>
              <a:off x="10289604" y="1440272"/>
              <a:ext cx="1902300" cy="5622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877" name="Google Shape;877;g780b16ed43_0_262"/>
            <p:cNvSpPr/>
            <p:nvPr/>
          </p:nvSpPr>
          <p:spPr>
            <a:xfrm>
              <a:off x="9901130" y="1341124"/>
              <a:ext cx="699900" cy="771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878" name="Google Shape;878;g780b16ed43_0_262"/>
            <p:cNvSpPr/>
            <p:nvPr/>
          </p:nvSpPr>
          <p:spPr>
            <a:xfrm>
              <a:off x="3104343" y="438964"/>
              <a:ext cx="6666900" cy="1026900"/>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879" name="Google Shape;879;g780b16ed43_0_262"/>
            <p:cNvSpPr/>
            <p:nvPr/>
          </p:nvSpPr>
          <p:spPr>
            <a:xfrm>
              <a:off x="3161518" y="477064"/>
              <a:ext cx="6553200" cy="913130"/>
            </a:xfrm>
            <a:custGeom>
              <a:avLst/>
              <a:gdLst/>
              <a:ahLst/>
              <a:cxnLst/>
              <a:rect l="l" t="t" r="r" b="b"/>
              <a:pathLst>
                <a:path w="6553200" h="913130" extrusionOk="0">
                  <a:moveTo>
                    <a:pt x="6400512" y="912598"/>
                  </a:moveTo>
                  <a:lnTo>
                    <a:pt x="0" y="912598"/>
                  </a:lnTo>
                  <a:lnTo>
                    <a:pt x="24" y="152102"/>
                  </a:lnTo>
                  <a:lnTo>
                    <a:pt x="7779" y="104025"/>
                  </a:lnTo>
                  <a:lnTo>
                    <a:pt x="29372" y="62272"/>
                  </a:lnTo>
                  <a:lnTo>
                    <a:pt x="62297" y="29346"/>
                  </a:lnTo>
                  <a:lnTo>
                    <a:pt x="104050" y="7754"/>
                  </a:lnTo>
                  <a:lnTo>
                    <a:pt x="152124" y="0"/>
                  </a:lnTo>
                  <a:lnTo>
                    <a:pt x="6552636" y="4"/>
                  </a:lnTo>
                  <a:lnTo>
                    <a:pt x="6552611" y="760493"/>
                  </a:lnTo>
                  <a:lnTo>
                    <a:pt x="6544857" y="808570"/>
                  </a:lnTo>
                  <a:lnTo>
                    <a:pt x="6523264" y="850324"/>
                  </a:lnTo>
                  <a:lnTo>
                    <a:pt x="6490339" y="883250"/>
                  </a:lnTo>
                  <a:lnTo>
                    <a:pt x="6448586" y="904843"/>
                  </a:lnTo>
                  <a:lnTo>
                    <a:pt x="6400512" y="91259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880" name="Google Shape;880;g780b16ed43_0_262"/>
          <p:cNvSpPr txBox="1"/>
          <p:nvPr>
            <p:ph type="title"/>
          </p:nvPr>
        </p:nvSpPr>
        <p:spPr>
          <a:xfrm>
            <a:off x="4714090" y="546521"/>
            <a:ext cx="4011900" cy="753000"/>
          </a:xfrm>
          <a:prstGeom prst="rect">
            <a:avLst/>
          </a:prstGeom>
          <a:noFill/>
          <a:ln>
            <a:noFill/>
          </a:ln>
        </p:spPr>
        <p:txBody>
          <a:bodyPr spcFirstLastPara="1" wrap="square" lIns="0" tIns="27925" rIns="0" bIns="0" anchor="t" anchorCtr="0">
            <a:noAutofit/>
          </a:bodyPr>
          <a:lstStyle/>
          <a:p>
            <a:pPr marL="833755" marR="5080" lvl="0" indent="-821690" algn="l" rtl="0">
              <a:lnSpc>
                <a:spcPct val="119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CAMPAÑA SOLIDARIDAD </a:t>
            </a:r>
            <a:endParaRPr 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pic>
        <p:nvPicPr>
          <p:cNvPr id="881" name="Google Shape;881;g780b16ed43_0_262"/>
          <p:cNvPicPr preferRelativeResize="0"/>
          <p:nvPr/>
        </p:nvPicPr>
        <p:blipFill>
          <a:blip r:embed="rId5"/>
          <a:stretch>
            <a:fillRect/>
          </a:stretch>
        </p:blipFill>
        <p:spPr>
          <a:xfrm>
            <a:off x="702350" y="1642063"/>
            <a:ext cx="5734050" cy="4295775"/>
          </a:xfrm>
          <a:prstGeom prst="rect">
            <a:avLst/>
          </a:prstGeom>
          <a:noFill/>
          <a:ln>
            <a:noFill/>
          </a:ln>
        </p:spPr>
      </p:pic>
      <p:pic>
        <p:nvPicPr>
          <p:cNvPr id="882" name="Google Shape;882;g780b16ed43_0_262"/>
          <p:cNvPicPr preferRelativeResize="0"/>
          <p:nvPr/>
        </p:nvPicPr>
        <p:blipFill>
          <a:blip r:embed="rId6"/>
          <a:stretch>
            <a:fillRect/>
          </a:stretch>
        </p:blipFill>
        <p:spPr>
          <a:xfrm>
            <a:off x="6791588" y="2705300"/>
            <a:ext cx="4448175" cy="1447800"/>
          </a:xfrm>
          <a:prstGeom prst="rect">
            <a:avLst/>
          </a:prstGeom>
          <a:noFill/>
          <a:ln>
            <a:noFill/>
          </a:ln>
        </p:spPr>
      </p:pic>
      <p:sp>
        <p:nvSpPr>
          <p:cNvPr id="883" name="Google Shape;883;g780b16ed43_0_262"/>
          <p:cNvSpPr txBox="1"/>
          <p:nvPr/>
        </p:nvSpPr>
        <p:spPr>
          <a:xfrm>
            <a:off x="7549888" y="3833925"/>
            <a:ext cx="2931600" cy="75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Valor recogido a nivel nacional</a:t>
            </a:r>
            <a:endParaRPr>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887" name="Shape 887"/>
        <p:cNvGrpSpPr/>
        <p:nvPr/>
      </p:nvGrpSpPr>
      <p:grpSpPr>
        <a:xfrm>
          <a:off x="0" y="0"/>
          <a:ext cx="0" cy="0"/>
          <a:chOff x="0" y="0"/>
          <a:chExt cx="0" cy="0"/>
        </a:xfrm>
      </p:grpSpPr>
      <p:grpSp>
        <p:nvGrpSpPr>
          <p:cNvPr id="888" name="Google Shape;888;g780b16ed43_0_275"/>
          <p:cNvGrpSpPr/>
          <p:nvPr/>
        </p:nvGrpSpPr>
        <p:grpSpPr>
          <a:xfrm>
            <a:off x="0" y="0"/>
            <a:ext cx="12192000" cy="6858395"/>
            <a:chOff x="0" y="0"/>
            <a:chExt cx="12192000" cy="6858395"/>
          </a:xfrm>
        </p:grpSpPr>
        <p:sp>
          <p:nvSpPr>
            <p:cNvPr id="889" name="Google Shape;889;g780b16ed43_0_275"/>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890" name="Google Shape;890;g780b16ed43_0_275"/>
            <p:cNvSpPr/>
            <p:nvPr/>
          </p:nvSpPr>
          <p:spPr>
            <a:xfrm>
              <a:off x="0" y="6727586"/>
              <a:ext cx="12192000" cy="130809"/>
            </a:xfrm>
            <a:custGeom>
              <a:avLst/>
              <a:gdLst/>
              <a:ahLst/>
              <a:cxnLst/>
              <a:rect l="l" t="t" r="r" b="b"/>
              <a:pathLst>
                <a:path w="12192000" h="130809" extrusionOk="0">
                  <a:moveTo>
                    <a:pt x="12191975" y="130499"/>
                  </a:moveTo>
                  <a:lnTo>
                    <a:pt x="0" y="130499"/>
                  </a:lnTo>
                  <a:lnTo>
                    <a:pt x="0" y="0"/>
                  </a:lnTo>
                  <a:lnTo>
                    <a:pt x="12191975" y="0"/>
                  </a:lnTo>
                  <a:lnTo>
                    <a:pt x="12191975" y="130499"/>
                  </a:lnTo>
                  <a:close/>
                </a:path>
              </a:pathLst>
            </a:custGeom>
            <a:solidFill>
              <a:srgbClr val="CCA677"/>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891" name="Google Shape;891;g780b16ed43_0_275"/>
          <p:cNvSpPr txBox="1"/>
          <p:nvPr/>
        </p:nvSpPr>
        <p:spPr>
          <a:xfrm>
            <a:off x="9879907" y="2823172"/>
            <a:ext cx="161400" cy="299700"/>
          </a:xfrm>
          <a:prstGeom prst="rect">
            <a:avLst/>
          </a:prstGeom>
          <a:noFill/>
          <a:ln>
            <a:noFill/>
          </a:ln>
        </p:spPr>
        <p:txBody>
          <a:bodyPr spcFirstLastPara="1" wrap="square" lIns="0" tIns="12700" rIns="0" bIns="0" anchor="t" anchorCtr="0">
            <a:noAutofit/>
          </a:bodyPr>
          <a:lstStyle/>
          <a:p>
            <a:pPr marL="12700" marR="0" lvl="0" indent="0" algn="l" rtl="0">
              <a:lnSpc>
                <a:spcPct val="100000"/>
              </a:lnSpc>
              <a:spcBef>
                <a:spcPts val="0"/>
              </a:spcBef>
              <a:spcAft>
                <a:spcPts val="0"/>
              </a:spcAft>
              <a:buNone/>
            </a:pPr>
            <a:r>
              <a:rPr lang="en-US" sz="1800">
                <a:solidFill>
                  <a:schemeClr val="dk1"/>
                </a:solidFill>
                <a:latin typeface="Verdana" panose="020B0604030504040204"/>
                <a:ea typeface="Verdana" panose="020B0604030504040204"/>
                <a:cs typeface="Verdana" panose="020B0604030504040204"/>
                <a:sym typeface="Verdana" panose="020B0604030504040204"/>
              </a:rPr>
              <a:t>y</a:t>
            </a:r>
            <a:endParaRPr sz="1800">
              <a:solidFill>
                <a:schemeClr val="dk1"/>
              </a:solidFill>
              <a:latin typeface="Verdana" panose="020B0604030504040204"/>
              <a:ea typeface="Verdana" panose="020B0604030504040204"/>
              <a:cs typeface="Verdana" panose="020B0604030504040204"/>
              <a:sym typeface="Verdana" panose="020B0604030504040204"/>
            </a:endParaRPr>
          </a:p>
        </p:txBody>
      </p:sp>
      <p:grpSp>
        <p:nvGrpSpPr>
          <p:cNvPr id="892" name="Google Shape;892;g780b16ed43_0_275"/>
          <p:cNvGrpSpPr/>
          <p:nvPr/>
        </p:nvGrpSpPr>
        <p:grpSpPr>
          <a:xfrm>
            <a:off x="3104343" y="438964"/>
            <a:ext cx="9087561" cy="1673160"/>
            <a:chOff x="3104343" y="438964"/>
            <a:chExt cx="9087561" cy="1673160"/>
          </a:xfrm>
        </p:grpSpPr>
        <p:sp>
          <p:nvSpPr>
            <p:cNvPr id="893" name="Google Shape;893;g780b16ed43_0_275"/>
            <p:cNvSpPr/>
            <p:nvPr/>
          </p:nvSpPr>
          <p:spPr>
            <a:xfrm>
              <a:off x="10289604" y="1440272"/>
              <a:ext cx="1902300" cy="5622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894" name="Google Shape;894;g780b16ed43_0_275"/>
            <p:cNvSpPr/>
            <p:nvPr/>
          </p:nvSpPr>
          <p:spPr>
            <a:xfrm>
              <a:off x="9901130" y="1341124"/>
              <a:ext cx="699900" cy="771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895" name="Google Shape;895;g780b16ed43_0_275"/>
            <p:cNvSpPr/>
            <p:nvPr/>
          </p:nvSpPr>
          <p:spPr>
            <a:xfrm>
              <a:off x="3104343" y="438964"/>
              <a:ext cx="6666900" cy="1026900"/>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896" name="Google Shape;896;g780b16ed43_0_275"/>
            <p:cNvSpPr/>
            <p:nvPr/>
          </p:nvSpPr>
          <p:spPr>
            <a:xfrm>
              <a:off x="3161518" y="477064"/>
              <a:ext cx="6553200" cy="913130"/>
            </a:xfrm>
            <a:custGeom>
              <a:avLst/>
              <a:gdLst/>
              <a:ahLst/>
              <a:cxnLst/>
              <a:rect l="l" t="t" r="r" b="b"/>
              <a:pathLst>
                <a:path w="6553200" h="913130" extrusionOk="0">
                  <a:moveTo>
                    <a:pt x="6400512" y="912598"/>
                  </a:moveTo>
                  <a:lnTo>
                    <a:pt x="0" y="912598"/>
                  </a:lnTo>
                  <a:lnTo>
                    <a:pt x="24" y="152102"/>
                  </a:lnTo>
                  <a:lnTo>
                    <a:pt x="7779" y="104025"/>
                  </a:lnTo>
                  <a:lnTo>
                    <a:pt x="29372" y="62272"/>
                  </a:lnTo>
                  <a:lnTo>
                    <a:pt x="62297" y="29346"/>
                  </a:lnTo>
                  <a:lnTo>
                    <a:pt x="104050" y="7754"/>
                  </a:lnTo>
                  <a:lnTo>
                    <a:pt x="152124" y="0"/>
                  </a:lnTo>
                  <a:lnTo>
                    <a:pt x="6552636" y="4"/>
                  </a:lnTo>
                  <a:lnTo>
                    <a:pt x="6552611" y="760493"/>
                  </a:lnTo>
                  <a:lnTo>
                    <a:pt x="6544857" y="808570"/>
                  </a:lnTo>
                  <a:lnTo>
                    <a:pt x="6523264" y="850324"/>
                  </a:lnTo>
                  <a:lnTo>
                    <a:pt x="6490339" y="883250"/>
                  </a:lnTo>
                  <a:lnTo>
                    <a:pt x="6448586" y="904843"/>
                  </a:lnTo>
                  <a:lnTo>
                    <a:pt x="6400512" y="91259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897" name="Google Shape;897;g780b16ed43_0_275"/>
          <p:cNvSpPr txBox="1"/>
          <p:nvPr>
            <p:ph type="title"/>
          </p:nvPr>
        </p:nvSpPr>
        <p:spPr>
          <a:xfrm>
            <a:off x="4714090" y="546521"/>
            <a:ext cx="4011900" cy="753000"/>
          </a:xfrm>
          <a:prstGeom prst="rect">
            <a:avLst/>
          </a:prstGeom>
          <a:noFill/>
          <a:ln>
            <a:noFill/>
          </a:ln>
        </p:spPr>
        <p:txBody>
          <a:bodyPr spcFirstLastPara="1" wrap="square" lIns="0" tIns="27925" rIns="0" bIns="0" anchor="t" anchorCtr="0">
            <a:noAutofit/>
          </a:bodyPr>
          <a:lstStyle/>
          <a:p>
            <a:pPr marL="833755" marR="5080" lvl="0" indent="-821690" algn="l" rtl="0">
              <a:lnSpc>
                <a:spcPct val="119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CAMPAÑA SOLIDARIDAD </a:t>
            </a:r>
            <a:endParaRPr 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pic>
        <p:nvPicPr>
          <p:cNvPr id="898" name="Google Shape;898;g780b16ed43_0_275"/>
          <p:cNvPicPr preferRelativeResize="0"/>
          <p:nvPr/>
        </p:nvPicPr>
        <p:blipFill>
          <a:blip r:embed="rId5"/>
          <a:stretch>
            <a:fillRect/>
          </a:stretch>
        </p:blipFill>
        <p:spPr>
          <a:xfrm>
            <a:off x="889350" y="1780175"/>
            <a:ext cx="4457700" cy="4019550"/>
          </a:xfrm>
          <a:prstGeom prst="rect">
            <a:avLst/>
          </a:prstGeom>
          <a:noFill/>
          <a:ln>
            <a:noFill/>
          </a:ln>
        </p:spPr>
      </p:pic>
      <p:pic>
        <p:nvPicPr>
          <p:cNvPr id="899" name="Google Shape;899;g780b16ed43_0_275"/>
          <p:cNvPicPr preferRelativeResize="0"/>
          <p:nvPr/>
        </p:nvPicPr>
        <p:blipFill>
          <a:blip r:embed="rId6"/>
          <a:stretch>
            <a:fillRect/>
          </a:stretch>
        </p:blipFill>
        <p:spPr>
          <a:xfrm>
            <a:off x="5562338" y="1761125"/>
            <a:ext cx="4981575" cy="4057650"/>
          </a:xfrm>
          <a:prstGeom prst="rect">
            <a:avLst/>
          </a:prstGeom>
          <a:noFill/>
          <a:ln>
            <a:noFill/>
          </a:ln>
        </p:spPr>
      </p:pic>
      <p:sp>
        <p:nvSpPr>
          <p:cNvPr id="900" name="Google Shape;900;g780b16ed43_0_275"/>
          <p:cNvSpPr txBox="1"/>
          <p:nvPr/>
        </p:nvSpPr>
        <p:spPr>
          <a:xfrm>
            <a:off x="-541600" y="5818775"/>
            <a:ext cx="12733500" cy="7530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US" sz="1200" b="1">
                <a:solidFill>
                  <a:schemeClr val="dk1"/>
                </a:solidFill>
              </a:rPr>
              <a:t> Fotos de la familia del Sr. Maury Medrano ,  Cr. Alvaro Florido de Ocensa,  Diana Algarra Cicua - Directora Sucursal CTG,   </a:t>
            </a:r>
            <a:endParaRPr sz="1200" b="1">
              <a:solidFill>
                <a:schemeClr val="dk1"/>
              </a:solidFill>
            </a:endParaRPr>
          </a:p>
          <a:p>
            <a:pPr marL="0" lvl="0" indent="0" algn="ctr" rtl="0">
              <a:lnSpc>
                <a:spcPct val="115000"/>
              </a:lnSpc>
              <a:spcBef>
                <a:spcPts val="0"/>
              </a:spcBef>
              <a:spcAft>
                <a:spcPts val="0"/>
              </a:spcAft>
              <a:buNone/>
            </a:pPr>
            <a:r>
              <a:rPr lang="en-US" sz="1200" b="1">
                <a:solidFill>
                  <a:schemeClr val="dk1"/>
                </a:solidFill>
              </a:rPr>
              <a:t>Alfonso Benites - Supervisor  Lider - VISE LTDA - OCENSA (28/09/2019),  </a:t>
            </a:r>
            <a:endParaRPr sz="1200" b="1">
              <a:solidFill>
                <a:schemeClr val="dk1"/>
              </a:solidFill>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904" name="Shape 904"/>
        <p:cNvGrpSpPr/>
        <p:nvPr/>
      </p:nvGrpSpPr>
      <p:grpSpPr>
        <a:xfrm>
          <a:off x="0" y="0"/>
          <a:ext cx="0" cy="0"/>
          <a:chOff x="0" y="0"/>
          <a:chExt cx="0" cy="0"/>
        </a:xfrm>
      </p:grpSpPr>
      <p:grpSp>
        <p:nvGrpSpPr>
          <p:cNvPr id="905" name="Google Shape;905;g780b16ed43_0_300"/>
          <p:cNvGrpSpPr/>
          <p:nvPr/>
        </p:nvGrpSpPr>
        <p:grpSpPr>
          <a:xfrm>
            <a:off x="0" y="0"/>
            <a:ext cx="12192000" cy="6858395"/>
            <a:chOff x="0" y="0"/>
            <a:chExt cx="12192000" cy="6858395"/>
          </a:xfrm>
        </p:grpSpPr>
        <p:sp>
          <p:nvSpPr>
            <p:cNvPr id="906" name="Google Shape;906;g780b16ed43_0_300"/>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07" name="Google Shape;907;g780b16ed43_0_300"/>
            <p:cNvSpPr/>
            <p:nvPr/>
          </p:nvSpPr>
          <p:spPr>
            <a:xfrm>
              <a:off x="0" y="6727586"/>
              <a:ext cx="12192000" cy="130809"/>
            </a:xfrm>
            <a:custGeom>
              <a:avLst/>
              <a:gdLst/>
              <a:ahLst/>
              <a:cxnLst/>
              <a:rect l="l" t="t" r="r" b="b"/>
              <a:pathLst>
                <a:path w="12192000" h="130809" extrusionOk="0">
                  <a:moveTo>
                    <a:pt x="12191975" y="130499"/>
                  </a:moveTo>
                  <a:lnTo>
                    <a:pt x="0" y="130499"/>
                  </a:lnTo>
                  <a:lnTo>
                    <a:pt x="0" y="0"/>
                  </a:lnTo>
                  <a:lnTo>
                    <a:pt x="12191975" y="0"/>
                  </a:lnTo>
                  <a:lnTo>
                    <a:pt x="12191975" y="130499"/>
                  </a:lnTo>
                  <a:close/>
                </a:path>
              </a:pathLst>
            </a:custGeom>
            <a:solidFill>
              <a:srgbClr val="CCA677"/>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908" name="Google Shape;908;g780b16ed43_0_300"/>
          <p:cNvSpPr txBox="1"/>
          <p:nvPr/>
        </p:nvSpPr>
        <p:spPr>
          <a:xfrm>
            <a:off x="9879907" y="2823172"/>
            <a:ext cx="161400" cy="299700"/>
          </a:xfrm>
          <a:prstGeom prst="rect">
            <a:avLst/>
          </a:prstGeom>
          <a:noFill/>
          <a:ln>
            <a:noFill/>
          </a:ln>
        </p:spPr>
        <p:txBody>
          <a:bodyPr spcFirstLastPara="1" wrap="square" lIns="0" tIns="12700" rIns="0" bIns="0" anchor="t" anchorCtr="0">
            <a:noAutofit/>
          </a:bodyPr>
          <a:lstStyle/>
          <a:p>
            <a:pPr marL="12700" marR="0" lvl="0" indent="0" algn="l" rtl="0">
              <a:lnSpc>
                <a:spcPct val="100000"/>
              </a:lnSpc>
              <a:spcBef>
                <a:spcPts val="0"/>
              </a:spcBef>
              <a:spcAft>
                <a:spcPts val="0"/>
              </a:spcAft>
              <a:buNone/>
            </a:pPr>
            <a:r>
              <a:rPr lang="en-US" sz="1800">
                <a:solidFill>
                  <a:schemeClr val="dk1"/>
                </a:solidFill>
                <a:latin typeface="Verdana" panose="020B0604030504040204"/>
                <a:ea typeface="Verdana" panose="020B0604030504040204"/>
                <a:cs typeface="Verdana" panose="020B0604030504040204"/>
                <a:sym typeface="Verdana" panose="020B0604030504040204"/>
              </a:rPr>
              <a:t>y</a:t>
            </a:r>
            <a:endParaRPr sz="1800">
              <a:solidFill>
                <a:schemeClr val="dk1"/>
              </a:solidFill>
              <a:latin typeface="Verdana" panose="020B0604030504040204"/>
              <a:ea typeface="Verdana" panose="020B0604030504040204"/>
              <a:cs typeface="Verdana" panose="020B0604030504040204"/>
              <a:sym typeface="Verdana" panose="020B0604030504040204"/>
            </a:endParaRPr>
          </a:p>
        </p:txBody>
      </p:sp>
      <p:grpSp>
        <p:nvGrpSpPr>
          <p:cNvPr id="909" name="Google Shape;909;g780b16ed43_0_300"/>
          <p:cNvGrpSpPr/>
          <p:nvPr/>
        </p:nvGrpSpPr>
        <p:grpSpPr>
          <a:xfrm>
            <a:off x="3104343" y="438964"/>
            <a:ext cx="9087561" cy="1673160"/>
            <a:chOff x="3104343" y="438964"/>
            <a:chExt cx="9087561" cy="1673160"/>
          </a:xfrm>
        </p:grpSpPr>
        <p:sp>
          <p:nvSpPr>
            <p:cNvPr id="910" name="Google Shape;910;g780b16ed43_0_300"/>
            <p:cNvSpPr/>
            <p:nvPr/>
          </p:nvSpPr>
          <p:spPr>
            <a:xfrm>
              <a:off x="10289604" y="1440272"/>
              <a:ext cx="1902300" cy="5622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11" name="Google Shape;911;g780b16ed43_0_300"/>
            <p:cNvSpPr/>
            <p:nvPr/>
          </p:nvSpPr>
          <p:spPr>
            <a:xfrm>
              <a:off x="9901130" y="1341124"/>
              <a:ext cx="699900" cy="7710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12" name="Google Shape;912;g780b16ed43_0_300"/>
            <p:cNvSpPr/>
            <p:nvPr/>
          </p:nvSpPr>
          <p:spPr>
            <a:xfrm>
              <a:off x="3104343" y="438964"/>
              <a:ext cx="6666900" cy="1026900"/>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13" name="Google Shape;913;g780b16ed43_0_300"/>
            <p:cNvSpPr/>
            <p:nvPr/>
          </p:nvSpPr>
          <p:spPr>
            <a:xfrm>
              <a:off x="3161518" y="477064"/>
              <a:ext cx="6553200" cy="913130"/>
            </a:xfrm>
            <a:custGeom>
              <a:avLst/>
              <a:gdLst/>
              <a:ahLst/>
              <a:cxnLst/>
              <a:rect l="l" t="t" r="r" b="b"/>
              <a:pathLst>
                <a:path w="6553200" h="913130" extrusionOk="0">
                  <a:moveTo>
                    <a:pt x="6400512" y="912598"/>
                  </a:moveTo>
                  <a:lnTo>
                    <a:pt x="0" y="912598"/>
                  </a:lnTo>
                  <a:lnTo>
                    <a:pt x="24" y="152102"/>
                  </a:lnTo>
                  <a:lnTo>
                    <a:pt x="7779" y="104025"/>
                  </a:lnTo>
                  <a:lnTo>
                    <a:pt x="29372" y="62272"/>
                  </a:lnTo>
                  <a:lnTo>
                    <a:pt x="62297" y="29346"/>
                  </a:lnTo>
                  <a:lnTo>
                    <a:pt x="104050" y="7754"/>
                  </a:lnTo>
                  <a:lnTo>
                    <a:pt x="152124" y="0"/>
                  </a:lnTo>
                  <a:lnTo>
                    <a:pt x="6552636" y="4"/>
                  </a:lnTo>
                  <a:lnTo>
                    <a:pt x="6552611" y="760493"/>
                  </a:lnTo>
                  <a:lnTo>
                    <a:pt x="6544857" y="808570"/>
                  </a:lnTo>
                  <a:lnTo>
                    <a:pt x="6523264" y="850324"/>
                  </a:lnTo>
                  <a:lnTo>
                    <a:pt x="6490339" y="883250"/>
                  </a:lnTo>
                  <a:lnTo>
                    <a:pt x="6448586" y="904843"/>
                  </a:lnTo>
                  <a:lnTo>
                    <a:pt x="6400512" y="91259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914" name="Google Shape;914;g780b16ed43_0_300"/>
          <p:cNvSpPr txBox="1"/>
          <p:nvPr>
            <p:ph type="title"/>
          </p:nvPr>
        </p:nvSpPr>
        <p:spPr>
          <a:xfrm>
            <a:off x="4714090" y="546521"/>
            <a:ext cx="4011900" cy="753000"/>
          </a:xfrm>
          <a:prstGeom prst="rect">
            <a:avLst/>
          </a:prstGeom>
          <a:noFill/>
          <a:ln>
            <a:noFill/>
          </a:ln>
        </p:spPr>
        <p:txBody>
          <a:bodyPr spcFirstLastPara="1" wrap="square" lIns="0" tIns="27925" rIns="0" bIns="0" anchor="t" anchorCtr="0">
            <a:noAutofit/>
          </a:bodyPr>
          <a:lstStyle/>
          <a:p>
            <a:pPr marL="833755" marR="5080" lvl="0" indent="-821690" algn="l" rtl="0">
              <a:lnSpc>
                <a:spcPct val="119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CAMPAÑA SOLIDARIDAD </a:t>
            </a:r>
            <a:endParaRPr 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pic>
        <p:nvPicPr>
          <p:cNvPr id="915" name="Google Shape;915;g780b16ed43_0_300"/>
          <p:cNvPicPr preferRelativeResize="0"/>
          <p:nvPr/>
        </p:nvPicPr>
        <p:blipFill>
          <a:blip r:embed="rId5"/>
          <a:stretch>
            <a:fillRect/>
          </a:stretch>
        </p:blipFill>
        <p:spPr>
          <a:xfrm>
            <a:off x="2600325" y="1447800"/>
            <a:ext cx="6991350" cy="3962400"/>
          </a:xfrm>
          <a:prstGeom prst="rect">
            <a:avLst/>
          </a:prstGeom>
          <a:noFill/>
          <a:ln>
            <a:noFill/>
          </a:ln>
        </p:spPr>
      </p:pic>
      <p:sp>
        <p:nvSpPr>
          <p:cNvPr id="916" name="Google Shape;916;g780b16ed43_0_300"/>
          <p:cNvSpPr txBox="1"/>
          <p:nvPr/>
        </p:nvSpPr>
        <p:spPr>
          <a:xfrm>
            <a:off x="0" y="5558475"/>
            <a:ext cx="13144500" cy="7530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US" sz="1200" b="1">
                <a:solidFill>
                  <a:schemeClr val="dk1"/>
                </a:solidFill>
              </a:rPr>
              <a:t> Foto de los  aportes dados por compañeros del Dispositivo de Seguridad  Coveñas  VISE LTDA</a:t>
            </a:r>
            <a:endParaRPr sz="1200" b="1">
              <a:solidFill>
                <a:schemeClr val="dk1"/>
              </a:solidFill>
            </a:endParaRPr>
          </a:p>
          <a:p>
            <a:pPr marL="0" lvl="0" indent="0" algn="ctr" rtl="0">
              <a:lnSpc>
                <a:spcPct val="115000"/>
              </a:lnSpc>
              <a:spcBef>
                <a:spcPts val="0"/>
              </a:spcBef>
              <a:spcAft>
                <a:spcPts val="0"/>
              </a:spcAft>
              <a:buNone/>
            </a:pPr>
            <a:r>
              <a:rPr lang="en-US" sz="1200" b="1">
                <a:solidFill>
                  <a:schemeClr val="dk1"/>
                </a:solidFill>
              </a:rPr>
              <a:t>al Sr.  Maury Medrano y su familia, se destacan camas, televisor, estufa, ventiladores  (10/07/2019).</a:t>
            </a:r>
            <a:endParaRPr sz="1200" b="1">
              <a:solidFill>
                <a:schemeClr val="dk1"/>
              </a:solidFill>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920" name="Shape 920"/>
        <p:cNvGrpSpPr/>
        <p:nvPr/>
      </p:nvGrpSpPr>
      <p:grpSpPr>
        <a:xfrm>
          <a:off x="0" y="0"/>
          <a:ext cx="0" cy="0"/>
          <a:chOff x="0" y="0"/>
          <a:chExt cx="0" cy="0"/>
        </a:xfrm>
      </p:grpSpPr>
      <p:sp>
        <p:nvSpPr>
          <p:cNvPr id="921" name="Google Shape;921;p51"/>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22" name="Google Shape;922;p51"/>
          <p:cNvSpPr txBox="1"/>
          <p:nvPr/>
        </p:nvSpPr>
        <p:spPr>
          <a:xfrm>
            <a:off x="844923" y="1829954"/>
            <a:ext cx="7324090" cy="575945"/>
          </a:xfrm>
          <a:prstGeom prst="rect">
            <a:avLst/>
          </a:prstGeom>
          <a:noFill/>
          <a:ln>
            <a:noFill/>
          </a:ln>
        </p:spPr>
        <p:txBody>
          <a:bodyPr spcFirstLastPara="1" wrap="square" lIns="0" tIns="10775" rIns="0" bIns="0" anchor="t" anchorCtr="0">
            <a:spAutoFit/>
          </a:bodyPr>
          <a:lstStyle/>
          <a:p>
            <a:pPr marL="12700" marR="5080" lvl="0" indent="0" algn="l" rtl="0">
              <a:lnSpc>
                <a:spcPct val="101000"/>
              </a:lnSpc>
              <a:spcBef>
                <a:spcPts val="0"/>
              </a:spcBef>
              <a:spcAft>
                <a:spcPts val="0"/>
              </a:spcAft>
              <a:buNone/>
            </a:pPr>
            <a:r>
              <a:rPr lang="en-US" sz="1800">
                <a:solidFill>
                  <a:schemeClr val="dk1"/>
                </a:solidFill>
                <a:latin typeface="Arial" panose="020B0604020202020204"/>
                <a:ea typeface="Arial" panose="020B0604020202020204"/>
                <a:cs typeface="Arial" panose="020B0604020202020204"/>
                <a:sym typeface="Arial" panose="020B0604020202020204"/>
              </a:rPr>
              <a:t>Se realizó entrenamiento a la Brigada de emergencia en el municipio de  San Francisco Cundinamarca</a:t>
            </a:r>
            <a:endParaRPr sz="1800">
              <a:solidFill>
                <a:schemeClr val="dk1"/>
              </a:solidFill>
              <a:latin typeface="Arial" panose="020B0604020202020204"/>
              <a:ea typeface="Arial" panose="020B0604020202020204"/>
              <a:cs typeface="Arial" panose="020B0604020202020204"/>
              <a:sym typeface="Arial" panose="020B0604020202020204"/>
            </a:endParaRPr>
          </a:p>
        </p:txBody>
      </p:sp>
      <p:grpSp>
        <p:nvGrpSpPr>
          <p:cNvPr id="923" name="Google Shape;923;p51"/>
          <p:cNvGrpSpPr/>
          <p:nvPr/>
        </p:nvGrpSpPr>
        <p:grpSpPr>
          <a:xfrm>
            <a:off x="523623" y="366189"/>
            <a:ext cx="9945230" cy="5244324"/>
            <a:chOff x="523623" y="366189"/>
            <a:chExt cx="9945230" cy="5244324"/>
          </a:xfrm>
        </p:grpSpPr>
        <p:sp>
          <p:nvSpPr>
            <p:cNvPr id="924" name="Google Shape;924;p51"/>
            <p:cNvSpPr/>
            <p:nvPr/>
          </p:nvSpPr>
          <p:spPr>
            <a:xfrm>
              <a:off x="523623" y="2786594"/>
              <a:ext cx="3248193" cy="2823919"/>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25" name="Google Shape;925;p51"/>
            <p:cNvSpPr/>
            <p:nvPr/>
          </p:nvSpPr>
          <p:spPr>
            <a:xfrm>
              <a:off x="3945267" y="2783469"/>
              <a:ext cx="3248193" cy="2823919"/>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26" name="Google Shape;926;p51"/>
            <p:cNvSpPr/>
            <p:nvPr/>
          </p:nvSpPr>
          <p:spPr>
            <a:xfrm>
              <a:off x="7366910" y="2783469"/>
              <a:ext cx="3101943" cy="2823919"/>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27" name="Google Shape;927;p51"/>
            <p:cNvSpPr/>
            <p:nvPr/>
          </p:nvSpPr>
          <p:spPr>
            <a:xfrm>
              <a:off x="3050618" y="366189"/>
              <a:ext cx="6666986" cy="1026897"/>
            </a:xfrm>
            <a:prstGeom prst="rect">
              <a:avLst/>
            </a:prstGeom>
            <a:blipFill rotWithShape="1">
              <a:blip r:embed="rId5"/>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28" name="Google Shape;928;p51"/>
            <p:cNvSpPr/>
            <p:nvPr/>
          </p:nvSpPr>
          <p:spPr>
            <a:xfrm>
              <a:off x="3107793" y="404289"/>
              <a:ext cx="6553200" cy="913130"/>
            </a:xfrm>
            <a:custGeom>
              <a:avLst/>
              <a:gdLst/>
              <a:ahLst/>
              <a:cxnLst/>
              <a:rect l="l" t="t" r="r" b="b"/>
              <a:pathLst>
                <a:path w="6553200" h="913130" extrusionOk="0">
                  <a:moveTo>
                    <a:pt x="6400512" y="912598"/>
                  </a:moveTo>
                  <a:lnTo>
                    <a:pt x="0" y="912598"/>
                  </a:lnTo>
                  <a:lnTo>
                    <a:pt x="24" y="152102"/>
                  </a:lnTo>
                  <a:lnTo>
                    <a:pt x="7779" y="104025"/>
                  </a:lnTo>
                  <a:lnTo>
                    <a:pt x="29372" y="62272"/>
                  </a:lnTo>
                  <a:lnTo>
                    <a:pt x="62297" y="29346"/>
                  </a:lnTo>
                  <a:lnTo>
                    <a:pt x="104050" y="7754"/>
                  </a:lnTo>
                  <a:lnTo>
                    <a:pt x="152124" y="0"/>
                  </a:lnTo>
                  <a:lnTo>
                    <a:pt x="6552636" y="4"/>
                  </a:lnTo>
                  <a:lnTo>
                    <a:pt x="6552611" y="760493"/>
                  </a:lnTo>
                  <a:lnTo>
                    <a:pt x="6544857" y="808570"/>
                  </a:lnTo>
                  <a:lnTo>
                    <a:pt x="6523264" y="850324"/>
                  </a:lnTo>
                  <a:lnTo>
                    <a:pt x="6490339" y="883250"/>
                  </a:lnTo>
                  <a:lnTo>
                    <a:pt x="6448586" y="904843"/>
                  </a:lnTo>
                  <a:lnTo>
                    <a:pt x="6400512" y="91259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929" name="Google Shape;929;p51"/>
          <p:cNvSpPr txBox="1"/>
          <p:nvPr>
            <p:ph type="ctrTitle"/>
          </p:nvPr>
        </p:nvSpPr>
        <p:spPr>
          <a:xfrm>
            <a:off x="3395566" y="473745"/>
            <a:ext cx="5400866" cy="753110"/>
          </a:xfrm>
          <a:prstGeom prst="rect">
            <a:avLst/>
          </a:prstGeom>
          <a:noFill/>
          <a:ln>
            <a:noFill/>
          </a:ln>
        </p:spPr>
        <p:txBody>
          <a:bodyPr spcFirstLastPara="1" wrap="square" lIns="0" tIns="27925" rIns="0" bIns="0" anchor="t" anchorCtr="0">
            <a:spAutoFit/>
          </a:bodyPr>
          <a:lstStyle/>
          <a:p>
            <a:pPr marL="1936750" marR="5080" lvl="0" indent="-784860" algn="l" rtl="0">
              <a:lnSpc>
                <a:spcPct val="119000"/>
              </a:lnSpc>
              <a:spcBef>
                <a:spcPts val="0"/>
              </a:spcBef>
              <a:spcAft>
                <a:spcPts val="0"/>
              </a:spcAft>
              <a:buNone/>
            </a:pPr>
            <a:r>
              <a:rPr lang="en-US"/>
              <a:t>CAPACITACIÓN BRIGADA DE  EMERGENCIAS</a:t>
            </a:r>
            <a:endParaRPr lang="en-US"/>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933" name="Shape 933"/>
        <p:cNvGrpSpPr/>
        <p:nvPr/>
      </p:nvGrpSpPr>
      <p:grpSpPr>
        <a:xfrm>
          <a:off x="0" y="0"/>
          <a:ext cx="0" cy="0"/>
          <a:chOff x="0" y="0"/>
          <a:chExt cx="0" cy="0"/>
        </a:xfrm>
      </p:grpSpPr>
      <p:grpSp>
        <p:nvGrpSpPr>
          <p:cNvPr id="934" name="Google Shape;934;p64"/>
          <p:cNvGrpSpPr/>
          <p:nvPr/>
        </p:nvGrpSpPr>
        <p:grpSpPr>
          <a:xfrm>
            <a:off x="0" y="0"/>
            <a:ext cx="12191975" cy="6857986"/>
            <a:chOff x="0" y="0"/>
            <a:chExt cx="12191975" cy="6857986"/>
          </a:xfrm>
        </p:grpSpPr>
        <p:sp>
          <p:nvSpPr>
            <p:cNvPr id="935" name="Google Shape;935;p64"/>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36" name="Google Shape;936;p64"/>
            <p:cNvSpPr/>
            <p:nvPr/>
          </p:nvSpPr>
          <p:spPr>
            <a:xfrm>
              <a:off x="2063510" y="2750419"/>
              <a:ext cx="8209280" cy="1015365"/>
            </a:xfrm>
            <a:custGeom>
              <a:avLst/>
              <a:gdLst/>
              <a:ahLst/>
              <a:cxnLst/>
              <a:rect l="l" t="t" r="r" b="b"/>
              <a:pathLst>
                <a:path w="8209280" h="1015364" extrusionOk="0">
                  <a:moveTo>
                    <a:pt x="8039719" y="1015222"/>
                  </a:moveTo>
                  <a:lnTo>
                    <a:pt x="0" y="1015222"/>
                  </a:lnTo>
                  <a:lnTo>
                    <a:pt x="37" y="169199"/>
                  </a:lnTo>
                  <a:lnTo>
                    <a:pt x="6081" y="124218"/>
                  </a:lnTo>
                  <a:lnTo>
                    <a:pt x="23139" y="83799"/>
                  </a:lnTo>
                  <a:lnTo>
                    <a:pt x="49597" y="49556"/>
                  </a:lnTo>
                  <a:lnTo>
                    <a:pt x="83842" y="23099"/>
                  </a:lnTo>
                  <a:lnTo>
                    <a:pt x="124262" y="6043"/>
                  </a:lnTo>
                  <a:lnTo>
                    <a:pt x="169244" y="0"/>
                  </a:lnTo>
                  <a:lnTo>
                    <a:pt x="8208968" y="0"/>
                  </a:lnTo>
                  <a:lnTo>
                    <a:pt x="8208943" y="846023"/>
                  </a:lnTo>
                  <a:lnTo>
                    <a:pt x="8202898" y="891004"/>
                  </a:lnTo>
                  <a:lnTo>
                    <a:pt x="8185837" y="931423"/>
                  </a:lnTo>
                  <a:lnTo>
                    <a:pt x="8159375" y="965666"/>
                  </a:lnTo>
                  <a:lnTo>
                    <a:pt x="8125125" y="992123"/>
                  </a:lnTo>
                  <a:lnTo>
                    <a:pt x="8084702" y="1009179"/>
                  </a:lnTo>
                  <a:lnTo>
                    <a:pt x="8039719" y="1015222"/>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937" name="Google Shape;937;p64"/>
          <p:cNvSpPr txBox="1"/>
          <p:nvPr>
            <p:ph type="title"/>
          </p:nvPr>
        </p:nvSpPr>
        <p:spPr>
          <a:xfrm>
            <a:off x="2702782" y="2802832"/>
            <a:ext cx="6925945" cy="821690"/>
          </a:xfrm>
          <a:prstGeom prst="rect">
            <a:avLst/>
          </a:prstGeom>
          <a:noFill/>
          <a:ln>
            <a:noFill/>
          </a:ln>
        </p:spPr>
        <p:txBody>
          <a:bodyPr spcFirstLastPara="1" wrap="square" lIns="0" tIns="8250" rIns="0" bIns="0" anchor="t" anchorCtr="0">
            <a:spAutoFit/>
          </a:bodyPr>
          <a:lstStyle/>
          <a:p>
            <a:pPr marL="1586865" marR="5080" lvl="0" indent="-1574800" algn="l" rtl="0">
              <a:lnSpc>
                <a:spcPct val="101000"/>
              </a:lnSpc>
              <a:spcBef>
                <a:spcPts val="0"/>
              </a:spcBef>
              <a:spcAft>
                <a:spcPts val="0"/>
              </a:spcAft>
              <a:buNone/>
            </a:pPr>
            <a:r>
              <a:rPr lang="en-US" sz="2600">
                <a:solidFill>
                  <a:srgbClr val="FFFFFF"/>
                </a:solidFill>
                <a:latin typeface="Century Gothic" panose="020B0502020202020204"/>
                <a:ea typeface="Century Gothic" panose="020B0502020202020204"/>
                <a:cs typeface="Century Gothic" panose="020B0502020202020204"/>
                <a:sym typeface="Century Gothic" panose="020B0502020202020204"/>
              </a:rPr>
              <a:t>DEPARTAMENTO DE GESTIÓN DE SEGURIDAD  Y SALUD EN EL TRABAJO</a:t>
            </a:r>
            <a:endParaRPr sz="2600">
              <a:latin typeface="Century Gothic" panose="020B0502020202020204"/>
              <a:ea typeface="Century Gothic" panose="020B0502020202020204"/>
              <a:cs typeface="Century Gothic" panose="020B0502020202020204"/>
              <a:sym typeface="Century Gothic" panose="020B0502020202020204"/>
            </a:endParaRPr>
          </a:p>
        </p:txBody>
      </p:sp>
      <p:sp>
        <p:nvSpPr>
          <p:cNvPr id="938" name="Google Shape;938;p64"/>
          <p:cNvSpPr/>
          <p:nvPr/>
        </p:nvSpPr>
        <p:spPr>
          <a:xfrm>
            <a:off x="3330643" y="4365096"/>
            <a:ext cx="5573663" cy="427119"/>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942" name="Shape 942"/>
        <p:cNvGrpSpPr/>
        <p:nvPr/>
      </p:nvGrpSpPr>
      <p:grpSpPr>
        <a:xfrm>
          <a:off x="0" y="0"/>
          <a:ext cx="0" cy="0"/>
          <a:chOff x="0" y="0"/>
          <a:chExt cx="0" cy="0"/>
        </a:xfrm>
      </p:grpSpPr>
      <p:sp>
        <p:nvSpPr>
          <p:cNvPr id="943" name="Google Shape;943;p65"/>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44" name="Google Shape;944;p65"/>
          <p:cNvSpPr txBox="1"/>
          <p:nvPr>
            <p:ph type="title"/>
          </p:nvPr>
        </p:nvSpPr>
        <p:spPr>
          <a:xfrm>
            <a:off x="2064197" y="215984"/>
            <a:ext cx="8063604" cy="939800"/>
          </a:xfrm>
          <a:prstGeom prst="rect">
            <a:avLst/>
          </a:prstGeom>
          <a:noFill/>
          <a:ln>
            <a:noFill/>
          </a:ln>
        </p:spPr>
        <p:txBody>
          <a:bodyPr spcFirstLastPara="1" wrap="square" lIns="0" tIns="12700" rIns="0" bIns="0" anchor="t" anchorCtr="0">
            <a:spAutoFit/>
          </a:bodyPr>
          <a:lstStyle/>
          <a:p>
            <a:pPr marL="680720" marR="5080" lvl="0" indent="-132080" algn="l" rtl="0">
              <a:lnSpc>
                <a:spcPct val="100000"/>
              </a:lnSpc>
              <a:spcBef>
                <a:spcPts val="0"/>
              </a:spcBef>
              <a:spcAft>
                <a:spcPts val="0"/>
              </a:spcAft>
              <a:buNone/>
            </a:pPr>
            <a:r>
              <a:rPr lang="en-US" sz="3000"/>
              <a:t>Comunicación con las partes interesadas  (reconocimientos, participación, quejas</a:t>
            </a:r>
            <a:r>
              <a:rPr lang="en-US" sz="1800">
                <a:solidFill>
                  <a:srgbClr val="006FC0"/>
                </a:solidFill>
              </a:rPr>
              <a:t>)</a:t>
            </a:r>
            <a:endParaRPr sz="1800"/>
          </a:p>
        </p:txBody>
      </p:sp>
      <p:grpSp>
        <p:nvGrpSpPr>
          <p:cNvPr id="945" name="Google Shape;945;p65"/>
          <p:cNvGrpSpPr/>
          <p:nvPr/>
        </p:nvGrpSpPr>
        <p:grpSpPr>
          <a:xfrm>
            <a:off x="687698" y="1341124"/>
            <a:ext cx="11504277" cy="5115687"/>
            <a:chOff x="687698" y="1341124"/>
            <a:chExt cx="11504277" cy="5115687"/>
          </a:xfrm>
        </p:grpSpPr>
        <p:sp>
          <p:nvSpPr>
            <p:cNvPr id="946" name="Google Shape;946;p65"/>
            <p:cNvSpPr/>
            <p:nvPr/>
          </p:nvSpPr>
          <p:spPr>
            <a:xfrm>
              <a:off x="704526" y="1850451"/>
              <a:ext cx="2853916" cy="2227215"/>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47" name="Google Shape;947;p65"/>
            <p:cNvSpPr/>
            <p:nvPr/>
          </p:nvSpPr>
          <p:spPr>
            <a:xfrm>
              <a:off x="687698" y="4240491"/>
              <a:ext cx="2870744" cy="221632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48" name="Google Shape;948;p65"/>
            <p:cNvSpPr/>
            <p:nvPr/>
          </p:nvSpPr>
          <p:spPr>
            <a:xfrm>
              <a:off x="7310009" y="1814796"/>
              <a:ext cx="2489844" cy="4606365"/>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49" name="Google Shape;949;p65"/>
            <p:cNvSpPr/>
            <p:nvPr/>
          </p:nvSpPr>
          <p:spPr>
            <a:xfrm>
              <a:off x="3919792" y="1850453"/>
              <a:ext cx="2945344" cy="2227213"/>
            </a:xfrm>
            <a:prstGeom prst="rect">
              <a:avLst/>
            </a:prstGeom>
            <a:blipFill rotWithShape="1">
              <a:blip r:embed="rId5"/>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50" name="Google Shape;950;p65"/>
            <p:cNvSpPr/>
            <p:nvPr/>
          </p:nvSpPr>
          <p:spPr>
            <a:xfrm>
              <a:off x="3875717" y="4117966"/>
              <a:ext cx="2989418" cy="2338845"/>
            </a:xfrm>
            <a:prstGeom prst="rect">
              <a:avLst/>
            </a:prstGeom>
            <a:blipFill rotWithShape="1">
              <a:blip r:embed="rId6"/>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51" name="Google Shape;951;p65"/>
            <p:cNvSpPr/>
            <p:nvPr/>
          </p:nvSpPr>
          <p:spPr>
            <a:xfrm>
              <a:off x="10289604" y="1440272"/>
              <a:ext cx="1902371" cy="562258"/>
            </a:xfrm>
            <a:prstGeom prst="rect">
              <a:avLst/>
            </a:prstGeom>
            <a:blipFill rotWithShape="1">
              <a:blip r:embed="rId7"/>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52" name="Google Shape;952;p65"/>
            <p:cNvSpPr/>
            <p:nvPr/>
          </p:nvSpPr>
          <p:spPr>
            <a:xfrm>
              <a:off x="9901130" y="1341124"/>
              <a:ext cx="699836" cy="770998"/>
            </a:xfrm>
            <a:prstGeom prst="rect">
              <a:avLst/>
            </a:prstGeom>
            <a:blipFill rotWithShape="1">
              <a:blip r:embed="rId8"/>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956" name="Shape 956"/>
        <p:cNvGrpSpPr/>
        <p:nvPr/>
      </p:nvGrpSpPr>
      <p:grpSpPr>
        <a:xfrm>
          <a:off x="0" y="0"/>
          <a:ext cx="0" cy="0"/>
          <a:chOff x="0" y="0"/>
          <a:chExt cx="0" cy="0"/>
        </a:xfrm>
      </p:grpSpPr>
      <p:sp>
        <p:nvSpPr>
          <p:cNvPr id="957" name="Google Shape;957;p66"/>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58" name="Google Shape;958;p66"/>
          <p:cNvSpPr txBox="1"/>
          <p:nvPr>
            <p:ph type="title"/>
          </p:nvPr>
        </p:nvSpPr>
        <p:spPr>
          <a:xfrm>
            <a:off x="3028643" y="91146"/>
            <a:ext cx="7193915" cy="724535"/>
          </a:xfrm>
          <a:prstGeom prst="rect">
            <a:avLst/>
          </a:prstGeom>
          <a:noFill/>
          <a:ln>
            <a:noFill/>
          </a:ln>
        </p:spPr>
        <p:txBody>
          <a:bodyPr spcFirstLastPara="1" wrap="square" lIns="0" tIns="50800" rIns="0" bIns="0" anchor="t" anchorCtr="0">
            <a:spAutoFit/>
          </a:bodyPr>
          <a:lstStyle/>
          <a:p>
            <a:pPr marL="12700" marR="5080" lvl="0" indent="611505" algn="l" rtl="0">
              <a:lnSpc>
                <a:spcPct val="109000"/>
              </a:lnSpc>
              <a:spcBef>
                <a:spcPts val="0"/>
              </a:spcBef>
              <a:spcAft>
                <a:spcPts val="0"/>
              </a:spcAft>
              <a:buNone/>
            </a:pPr>
            <a:r>
              <a:rPr lang="en-US">
                <a:latin typeface="Verdana" panose="020B0604030504040204"/>
                <a:ea typeface="Verdana" panose="020B0604030504040204"/>
                <a:cs typeface="Verdana" panose="020B0604030504040204"/>
                <a:sym typeface="Verdana" panose="020B0604030504040204"/>
              </a:rPr>
              <a:t>Participación de los trabajadores y  eficacia de las estrategias implementadas</a:t>
            </a:r>
            <a:endParaRPr lang="en-US">
              <a:latin typeface="Verdana" panose="020B0604030504040204"/>
              <a:ea typeface="Verdana" panose="020B0604030504040204"/>
              <a:cs typeface="Verdana" panose="020B0604030504040204"/>
              <a:sym typeface="Verdana" panose="020B0604030504040204"/>
            </a:endParaRPr>
          </a:p>
        </p:txBody>
      </p:sp>
      <p:grpSp>
        <p:nvGrpSpPr>
          <p:cNvPr id="959" name="Google Shape;959;p66"/>
          <p:cNvGrpSpPr/>
          <p:nvPr/>
        </p:nvGrpSpPr>
        <p:grpSpPr>
          <a:xfrm>
            <a:off x="1593594" y="1337222"/>
            <a:ext cx="10598381" cy="4418915"/>
            <a:chOff x="1593594" y="1337222"/>
            <a:chExt cx="10598381" cy="4418915"/>
          </a:xfrm>
        </p:grpSpPr>
        <p:sp>
          <p:nvSpPr>
            <p:cNvPr id="960" name="Google Shape;960;p66"/>
            <p:cNvSpPr/>
            <p:nvPr/>
          </p:nvSpPr>
          <p:spPr>
            <a:xfrm>
              <a:off x="1593594" y="1337222"/>
              <a:ext cx="7589712" cy="2264745"/>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61" name="Google Shape;961;p66"/>
            <p:cNvSpPr/>
            <p:nvPr/>
          </p:nvSpPr>
          <p:spPr>
            <a:xfrm>
              <a:off x="1593596" y="3601967"/>
              <a:ext cx="7589709" cy="215417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62" name="Google Shape;962;p66"/>
            <p:cNvSpPr/>
            <p:nvPr/>
          </p:nvSpPr>
          <p:spPr>
            <a:xfrm>
              <a:off x="10289604" y="1440272"/>
              <a:ext cx="1902371" cy="562258"/>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63" name="Google Shape;963;p66"/>
            <p:cNvSpPr/>
            <p:nvPr/>
          </p:nvSpPr>
          <p:spPr>
            <a:xfrm>
              <a:off x="9901129" y="1341124"/>
              <a:ext cx="699836" cy="770998"/>
            </a:xfrm>
            <a:prstGeom prst="rect">
              <a:avLst/>
            </a:prstGeom>
            <a:blipFill rotWithShape="1">
              <a:blip r:embed="rId5"/>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967" name="Shape 967"/>
        <p:cNvGrpSpPr/>
        <p:nvPr/>
      </p:nvGrpSpPr>
      <p:grpSpPr>
        <a:xfrm>
          <a:off x="0" y="0"/>
          <a:ext cx="0" cy="0"/>
          <a:chOff x="0" y="0"/>
          <a:chExt cx="0" cy="0"/>
        </a:xfrm>
      </p:grpSpPr>
      <p:sp>
        <p:nvSpPr>
          <p:cNvPr id="968" name="Google Shape;968;p67"/>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69" name="Google Shape;969;p67"/>
          <p:cNvSpPr txBox="1"/>
          <p:nvPr/>
        </p:nvSpPr>
        <p:spPr>
          <a:xfrm>
            <a:off x="11100866" y="6429600"/>
            <a:ext cx="179705" cy="208279"/>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200">
                <a:solidFill>
                  <a:srgbClr val="878787"/>
                </a:solidFill>
                <a:latin typeface="Calibri" panose="020F0502020204030204"/>
                <a:ea typeface="Calibri" panose="020F0502020204030204"/>
                <a:cs typeface="Calibri" panose="020F0502020204030204"/>
                <a:sym typeface="Calibri" panose="020F0502020204030204"/>
              </a:rPr>
              <a:t>67</a:t>
            </a: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970" name="Google Shape;970;p67"/>
          <p:cNvGrpSpPr/>
          <p:nvPr/>
        </p:nvGrpSpPr>
        <p:grpSpPr>
          <a:xfrm>
            <a:off x="583896" y="1525871"/>
            <a:ext cx="9121683" cy="4216942"/>
            <a:chOff x="583896" y="1525871"/>
            <a:chExt cx="9121683" cy="4216942"/>
          </a:xfrm>
        </p:grpSpPr>
        <p:sp>
          <p:nvSpPr>
            <p:cNvPr id="971" name="Google Shape;971;p67"/>
            <p:cNvSpPr/>
            <p:nvPr/>
          </p:nvSpPr>
          <p:spPr>
            <a:xfrm>
              <a:off x="2049818" y="1525871"/>
              <a:ext cx="2969894" cy="1853646"/>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72" name="Google Shape;972;p67"/>
            <p:cNvSpPr/>
            <p:nvPr/>
          </p:nvSpPr>
          <p:spPr>
            <a:xfrm>
              <a:off x="583896" y="3792185"/>
              <a:ext cx="2969894" cy="1950628"/>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73" name="Google Shape;973;p67"/>
            <p:cNvSpPr/>
            <p:nvPr/>
          </p:nvSpPr>
          <p:spPr>
            <a:xfrm>
              <a:off x="5019715" y="1561421"/>
              <a:ext cx="2969893" cy="1853646"/>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74" name="Google Shape;974;p67"/>
            <p:cNvSpPr/>
            <p:nvPr/>
          </p:nvSpPr>
          <p:spPr>
            <a:xfrm>
              <a:off x="6629686" y="3844617"/>
              <a:ext cx="3075893" cy="1853646"/>
            </a:xfrm>
            <a:prstGeom prst="rect">
              <a:avLst/>
            </a:prstGeom>
            <a:blipFill rotWithShape="1">
              <a:blip r:embed="rId5"/>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75" name="Google Shape;975;p67"/>
            <p:cNvSpPr/>
            <p:nvPr/>
          </p:nvSpPr>
          <p:spPr>
            <a:xfrm>
              <a:off x="3553792" y="3792167"/>
              <a:ext cx="3075893" cy="1950646"/>
            </a:xfrm>
            <a:prstGeom prst="rect">
              <a:avLst/>
            </a:prstGeom>
            <a:blipFill rotWithShape="1">
              <a:blip r:embed="rId6"/>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976" name="Google Shape;976;p67"/>
          <p:cNvSpPr txBox="1"/>
          <p:nvPr/>
        </p:nvSpPr>
        <p:spPr>
          <a:xfrm>
            <a:off x="2049770" y="1184322"/>
            <a:ext cx="2970530" cy="338455"/>
          </a:xfrm>
          <a:prstGeom prst="rect">
            <a:avLst/>
          </a:prstGeom>
          <a:solidFill>
            <a:srgbClr val="FFFFFF"/>
          </a:solidFill>
          <a:ln w="25475" cap="flat" cmpd="sng">
            <a:solidFill>
              <a:srgbClr val="000000"/>
            </a:solidFill>
            <a:prstDash val="solid"/>
            <a:round/>
            <a:headEnd type="none" w="sm" len="sm"/>
            <a:tailEnd type="none" w="sm" len="sm"/>
          </a:ln>
        </p:spPr>
        <p:txBody>
          <a:bodyPr spcFirstLastPara="1" wrap="square" lIns="0" tIns="50150" rIns="0" bIns="0" anchor="t" anchorCtr="0">
            <a:spAutoFit/>
          </a:bodyPr>
          <a:lstStyle/>
          <a:p>
            <a:pPr marL="546735" marR="0" lvl="0" indent="0" algn="l" rtl="0">
              <a:lnSpc>
                <a:spcPct val="100000"/>
              </a:lnSpc>
              <a:spcBef>
                <a:spcPts val="0"/>
              </a:spcBef>
              <a:spcAft>
                <a:spcPts val="0"/>
              </a:spcAft>
              <a:buNone/>
            </a:pPr>
            <a:r>
              <a:rPr lang="en-US" sz="1400" b="1">
                <a:solidFill>
                  <a:schemeClr val="dk1"/>
                </a:solidFill>
                <a:latin typeface="Arial" panose="020B0604020202020204"/>
                <a:ea typeface="Arial" panose="020B0604020202020204"/>
                <a:cs typeface="Arial" panose="020B0604020202020204"/>
                <a:sym typeface="Arial" panose="020B0604020202020204"/>
              </a:rPr>
              <a:t>INDUCCION INGRESO</a:t>
            </a:r>
            <a:endParaRPr sz="1400">
              <a:solidFill>
                <a:schemeClr val="dk1"/>
              </a:solidFill>
              <a:latin typeface="Arial" panose="020B0604020202020204"/>
              <a:ea typeface="Arial" panose="020B0604020202020204"/>
              <a:cs typeface="Arial" panose="020B0604020202020204"/>
              <a:sym typeface="Arial" panose="020B0604020202020204"/>
            </a:endParaRPr>
          </a:p>
        </p:txBody>
      </p:sp>
      <p:sp>
        <p:nvSpPr>
          <p:cNvPr id="977" name="Google Shape;977;p67"/>
          <p:cNvSpPr txBox="1"/>
          <p:nvPr/>
        </p:nvSpPr>
        <p:spPr>
          <a:xfrm>
            <a:off x="5019714" y="1184322"/>
            <a:ext cx="2970530" cy="338455"/>
          </a:xfrm>
          <a:prstGeom prst="rect">
            <a:avLst/>
          </a:prstGeom>
          <a:solidFill>
            <a:srgbClr val="FFFFFF"/>
          </a:solidFill>
          <a:ln w="25375" cap="flat" cmpd="sng">
            <a:solidFill>
              <a:srgbClr val="000000"/>
            </a:solidFill>
            <a:prstDash val="solid"/>
            <a:round/>
            <a:headEnd type="none" w="sm" len="sm"/>
            <a:tailEnd type="none" w="sm" len="sm"/>
          </a:ln>
        </p:spPr>
        <p:txBody>
          <a:bodyPr spcFirstLastPara="1" wrap="square" lIns="0" tIns="50150" rIns="0" bIns="0" anchor="t" anchorCtr="0">
            <a:spAutoFit/>
          </a:bodyPr>
          <a:lstStyle/>
          <a:p>
            <a:pPr marL="610870" marR="0" lvl="0" indent="0" algn="l" rtl="0">
              <a:lnSpc>
                <a:spcPct val="100000"/>
              </a:lnSpc>
              <a:spcBef>
                <a:spcPts val="0"/>
              </a:spcBef>
              <a:spcAft>
                <a:spcPts val="0"/>
              </a:spcAft>
              <a:buNone/>
            </a:pPr>
            <a:r>
              <a:rPr lang="en-US" sz="1400" b="1">
                <a:solidFill>
                  <a:schemeClr val="dk1"/>
                </a:solidFill>
                <a:latin typeface="Arial" panose="020B0604020202020204"/>
                <a:ea typeface="Arial" panose="020B0604020202020204"/>
                <a:cs typeface="Arial" panose="020B0604020202020204"/>
                <a:sym typeface="Arial" panose="020B0604020202020204"/>
              </a:rPr>
              <a:t>ENTREGA DE EPP´S</a:t>
            </a:r>
            <a:endParaRPr sz="1400">
              <a:solidFill>
                <a:schemeClr val="dk1"/>
              </a:solidFill>
              <a:latin typeface="Arial" panose="020B0604020202020204"/>
              <a:ea typeface="Arial" panose="020B0604020202020204"/>
              <a:cs typeface="Arial" panose="020B0604020202020204"/>
              <a:sym typeface="Arial" panose="020B0604020202020204"/>
            </a:endParaRPr>
          </a:p>
        </p:txBody>
      </p:sp>
      <p:graphicFrame>
        <p:nvGraphicFramePr>
          <p:cNvPr id="978" name="Google Shape;978;p67"/>
          <p:cNvGraphicFramePr/>
          <p:nvPr/>
        </p:nvGraphicFramePr>
        <p:xfrm>
          <a:off x="571198" y="3439980"/>
          <a:ext cx="9122425" cy="3000000"/>
        </p:xfrm>
        <a:graphic>
          <a:graphicData uri="http://schemas.openxmlformats.org/drawingml/2006/table">
            <a:tbl>
              <a:tblPr firstRow="1" bandRow="1">
                <a:noFill/>
                <a:tableStyleId>{EF8E436E-61A3-4985-B4C6-5263DD323944}</a:tableStyleId>
              </a:tblPr>
              <a:tblGrid>
                <a:gridCol w="2973700"/>
                <a:gridCol w="3075950"/>
                <a:gridCol w="3072775"/>
              </a:tblGrid>
              <a:tr h="338400">
                <a:tc>
                  <a:txBody>
                    <a:bodyPr/>
                    <a:lstStyle/>
                    <a:p>
                      <a:pPr marL="685165" marR="0" lvl="0" indent="0" algn="l" rtl="0">
                        <a:lnSpc>
                          <a:spcPct val="100000"/>
                        </a:lnSpc>
                        <a:spcBef>
                          <a:spcPts val="0"/>
                        </a:spcBef>
                        <a:spcAft>
                          <a:spcPts val="0"/>
                        </a:spcAft>
                        <a:buNone/>
                      </a:pPr>
                      <a:r>
                        <a:rPr lang="en-US" sz="1400" b="1" u="none" strike="noStrike" cap="none">
                          <a:latin typeface="Arial" panose="020B0604020202020204"/>
                          <a:ea typeface="Arial" panose="020B0604020202020204"/>
                          <a:cs typeface="Arial" panose="020B0604020202020204"/>
                          <a:sym typeface="Arial" panose="020B0604020202020204"/>
                        </a:rPr>
                        <a:t>CAPACITACIONES</a:t>
                      </a:r>
                      <a:endParaRPr sz="1400" u="none" strike="noStrike" cap="none">
                        <a:latin typeface="Arial" panose="020B0604020202020204"/>
                        <a:ea typeface="Arial" panose="020B0604020202020204"/>
                        <a:cs typeface="Arial" panose="020B0604020202020204"/>
                        <a:sym typeface="Arial" panose="020B0604020202020204"/>
                      </a:endParaRPr>
                    </a:p>
                  </a:txBody>
                  <a:tcPr marL="0" marR="0" marT="48900" marB="0">
                    <a:lnL w="28575"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603250" marR="0" lvl="0" indent="0" algn="l" rtl="0">
                        <a:lnSpc>
                          <a:spcPct val="100000"/>
                        </a:lnSpc>
                        <a:spcBef>
                          <a:spcPts val="0"/>
                        </a:spcBef>
                        <a:spcAft>
                          <a:spcPts val="0"/>
                        </a:spcAft>
                        <a:buNone/>
                      </a:pPr>
                      <a:r>
                        <a:rPr lang="en-US" sz="1400" b="1" u="none" strike="noStrike" cap="none">
                          <a:latin typeface="Arial" panose="020B0604020202020204"/>
                          <a:ea typeface="Arial" panose="020B0604020202020204"/>
                          <a:cs typeface="Arial" panose="020B0604020202020204"/>
                          <a:sym typeface="Arial" panose="020B0604020202020204"/>
                        </a:rPr>
                        <a:t>PRUEBA DE DROGAS</a:t>
                      </a:r>
                      <a:endParaRPr sz="1400" u="none" strike="noStrike" cap="none">
                        <a:latin typeface="Arial" panose="020B0604020202020204"/>
                        <a:ea typeface="Arial" panose="020B0604020202020204"/>
                        <a:cs typeface="Arial" panose="020B0604020202020204"/>
                        <a:sym typeface="Arial" panose="020B0604020202020204"/>
                      </a:endParaRPr>
                    </a:p>
                  </a:txBody>
                  <a:tcPr marL="0" marR="0" marT="50800" marB="0">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181610" marR="0" lvl="0" indent="0" algn="l" rtl="0">
                        <a:lnSpc>
                          <a:spcPct val="100000"/>
                        </a:lnSpc>
                        <a:spcBef>
                          <a:spcPts val="0"/>
                        </a:spcBef>
                        <a:spcAft>
                          <a:spcPts val="0"/>
                        </a:spcAft>
                        <a:buNone/>
                      </a:pPr>
                      <a:r>
                        <a:rPr lang="en-US" sz="1400" b="1" u="none" strike="noStrike" cap="none">
                          <a:latin typeface="Arial" panose="020B0604020202020204"/>
                          <a:ea typeface="Arial" panose="020B0604020202020204"/>
                          <a:cs typeface="Arial" panose="020B0604020202020204"/>
                          <a:sym typeface="Arial" panose="020B0604020202020204"/>
                        </a:rPr>
                        <a:t>PRUEBA DE ALCOHOLIMETRIA</a:t>
                      </a:r>
                      <a:endParaRPr sz="1400" u="none" strike="noStrike" cap="none">
                        <a:latin typeface="Arial" panose="020B0604020202020204"/>
                        <a:ea typeface="Arial" panose="020B0604020202020204"/>
                        <a:cs typeface="Arial" panose="020B0604020202020204"/>
                        <a:sym typeface="Arial" panose="020B0604020202020204"/>
                      </a:endParaRPr>
                    </a:p>
                  </a:txBody>
                  <a:tcPr marL="0" marR="0" marT="50800" marB="0">
                    <a:lnL w="38100"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r>
            </a:tbl>
          </a:graphicData>
        </a:graphic>
      </p:graphicFrame>
      <p:sp>
        <p:nvSpPr>
          <p:cNvPr id="979" name="Google Shape;979;p67"/>
          <p:cNvSpPr txBox="1"/>
          <p:nvPr>
            <p:ph type="title"/>
          </p:nvPr>
        </p:nvSpPr>
        <p:spPr>
          <a:xfrm>
            <a:off x="2760523" y="108922"/>
            <a:ext cx="7371080" cy="724535"/>
          </a:xfrm>
          <a:prstGeom prst="rect">
            <a:avLst/>
          </a:prstGeom>
          <a:noFill/>
          <a:ln>
            <a:noFill/>
          </a:ln>
        </p:spPr>
        <p:txBody>
          <a:bodyPr spcFirstLastPara="1" wrap="square" lIns="0" tIns="50800" rIns="0" bIns="0" anchor="t" anchorCtr="0">
            <a:spAutoFit/>
          </a:bodyPr>
          <a:lstStyle/>
          <a:p>
            <a:pPr marL="809625" marR="5080" lvl="0" indent="-797560" algn="l" rtl="0">
              <a:lnSpc>
                <a:spcPct val="109000"/>
              </a:lnSpc>
              <a:spcBef>
                <a:spcPts val="0"/>
              </a:spcBef>
              <a:spcAft>
                <a:spcPts val="0"/>
              </a:spcAft>
              <a:buNone/>
            </a:pPr>
            <a:r>
              <a:rPr lang="en-US">
                <a:latin typeface="Verdana" panose="020B0604030504040204"/>
                <a:ea typeface="Verdana" panose="020B0604030504040204"/>
                <a:cs typeface="Verdana" panose="020B0604030504040204"/>
                <a:sym typeface="Verdana" panose="020B0604030504040204"/>
              </a:rPr>
              <a:t>Participación de los trabajadores y eficacia  de las estrategias implementadas</a:t>
            </a:r>
            <a:endParaRPr lang="en-US">
              <a:latin typeface="Verdana" panose="020B0604030504040204"/>
              <a:ea typeface="Verdana" panose="020B0604030504040204"/>
              <a:cs typeface="Verdana" panose="020B0604030504040204"/>
              <a:sym typeface="Verdana" panose="020B0604030504040204"/>
            </a:endParaRPr>
          </a:p>
        </p:txBody>
      </p:sp>
      <p:grpSp>
        <p:nvGrpSpPr>
          <p:cNvPr id="980" name="Google Shape;980;p67"/>
          <p:cNvGrpSpPr/>
          <p:nvPr/>
        </p:nvGrpSpPr>
        <p:grpSpPr>
          <a:xfrm>
            <a:off x="9901130" y="1341124"/>
            <a:ext cx="2290845" cy="770998"/>
            <a:chOff x="9901130" y="1341124"/>
            <a:chExt cx="2290845" cy="770998"/>
          </a:xfrm>
        </p:grpSpPr>
        <p:sp>
          <p:nvSpPr>
            <p:cNvPr id="981" name="Google Shape;981;p67"/>
            <p:cNvSpPr/>
            <p:nvPr/>
          </p:nvSpPr>
          <p:spPr>
            <a:xfrm>
              <a:off x="10289604" y="1440272"/>
              <a:ext cx="1902371" cy="562258"/>
            </a:xfrm>
            <a:prstGeom prst="rect">
              <a:avLst/>
            </a:prstGeom>
            <a:blipFill rotWithShape="1">
              <a:blip r:embed="rId7"/>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82" name="Google Shape;982;p67"/>
            <p:cNvSpPr/>
            <p:nvPr/>
          </p:nvSpPr>
          <p:spPr>
            <a:xfrm>
              <a:off x="9901130" y="1341124"/>
              <a:ext cx="699836" cy="770998"/>
            </a:xfrm>
            <a:prstGeom prst="rect">
              <a:avLst/>
            </a:prstGeom>
            <a:blipFill rotWithShape="1">
              <a:blip r:embed="rId8"/>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986" name="Shape 986"/>
        <p:cNvGrpSpPr/>
        <p:nvPr/>
      </p:nvGrpSpPr>
      <p:grpSpPr>
        <a:xfrm>
          <a:off x="0" y="0"/>
          <a:ext cx="0" cy="0"/>
          <a:chOff x="0" y="0"/>
          <a:chExt cx="0" cy="0"/>
        </a:xfrm>
      </p:grpSpPr>
      <p:sp>
        <p:nvSpPr>
          <p:cNvPr id="987" name="Google Shape;987;p68"/>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88" name="Google Shape;988;p68"/>
          <p:cNvSpPr txBox="1"/>
          <p:nvPr/>
        </p:nvSpPr>
        <p:spPr>
          <a:xfrm>
            <a:off x="11100866" y="6429600"/>
            <a:ext cx="179705" cy="208279"/>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200">
                <a:solidFill>
                  <a:srgbClr val="878787"/>
                </a:solidFill>
                <a:latin typeface="Calibri" panose="020F0502020204030204"/>
                <a:ea typeface="Calibri" panose="020F0502020204030204"/>
                <a:cs typeface="Calibri" panose="020F0502020204030204"/>
                <a:sym typeface="Calibri" panose="020F0502020204030204"/>
              </a:rPr>
              <a:t>68</a:t>
            </a: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989" name="Google Shape;989;p68"/>
          <p:cNvGrpSpPr/>
          <p:nvPr/>
        </p:nvGrpSpPr>
        <p:grpSpPr>
          <a:xfrm>
            <a:off x="708073" y="1799546"/>
            <a:ext cx="2861119" cy="4296015"/>
            <a:chOff x="708073" y="1799546"/>
            <a:chExt cx="2861119" cy="4296015"/>
          </a:xfrm>
        </p:grpSpPr>
        <p:sp>
          <p:nvSpPr>
            <p:cNvPr id="990" name="Google Shape;990;p68"/>
            <p:cNvSpPr/>
            <p:nvPr/>
          </p:nvSpPr>
          <p:spPr>
            <a:xfrm>
              <a:off x="708073" y="4073216"/>
              <a:ext cx="2855944" cy="2022345"/>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91" name="Google Shape;991;p68"/>
            <p:cNvSpPr/>
            <p:nvPr/>
          </p:nvSpPr>
          <p:spPr>
            <a:xfrm>
              <a:off x="713198" y="1799546"/>
              <a:ext cx="2855994" cy="1942471"/>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992" name="Google Shape;992;p68"/>
          <p:cNvSpPr txBox="1"/>
          <p:nvPr/>
        </p:nvSpPr>
        <p:spPr>
          <a:xfrm>
            <a:off x="708073" y="3761442"/>
            <a:ext cx="2856230" cy="319405"/>
          </a:xfrm>
          <a:prstGeom prst="rect">
            <a:avLst/>
          </a:prstGeom>
          <a:solidFill>
            <a:srgbClr val="FFFFFF"/>
          </a:solidFill>
          <a:ln w="25375" cap="flat" cmpd="sng">
            <a:solidFill>
              <a:srgbClr val="000000"/>
            </a:solidFill>
            <a:prstDash val="solid"/>
            <a:round/>
            <a:headEnd type="none" w="sm" len="sm"/>
            <a:tailEnd type="none" w="sm" len="sm"/>
          </a:ln>
        </p:spPr>
        <p:txBody>
          <a:bodyPr spcFirstLastPara="1" wrap="square" lIns="0" tIns="30475" rIns="0" bIns="0" anchor="t" anchorCtr="0">
            <a:spAutoFit/>
          </a:bodyPr>
          <a:lstStyle/>
          <a:p>
            <a:pPr marL="252730" marR="0" lvl="0" indent="0" algn="l" rtl="0">
              <a:lnSpc>
                <a:spcPct val="100000"/>
              </a:lnSpc>
              <a:spcBef>
                <a:spcPts val="0"/>
              </a:spcBef>
              <a:spcAft>
                <a:spcPts val="0"/>
              </a:spcAft>
              <a:buNone/>
            </a:pPr>
            <a:r>
              <a:rPr lang="en-US" sz="1400" b="1">
                <a:solidFill>
                  <a:schemeClr val="dk1"/>
                </a:solidFill>
                <a:latin typeface="Arial" panose="020B0604020202020204"/>
                <a:ea typeface="Arial" panose="020B0604020202020204"/>
                <a:cs typeface="Arial" panose="020B0604020202020204"/>
                <a:sym typeface="Arial" panose="020B0604020202020204"/>
              </a:rPr>
              <a:t>VISITA A FRANKY BOTERO</a:t>
            </a:r>
            <a:endParaRPr sz="1400">
              <a:solidFill>
                <a:schemeClr val="dk1"/>
              </a:solidFill>
              <a:latin typeface="Arial" panose="020B0604020202020204"/>
              <a:ea typeface="Arial" panose="020B0604020202020204"/>
              <a:cs typeface="Arial" panose="020B0604020202020204"/>
              <a:sym typeface="Arial" panose="020B0604020202020204"/>
            </a:endParaRPr>
          </a:p>
        </p:txBody>
      </p:sp>
      <p:grpSp>
        <p:nvGrpSpPr>
          <p:cNvPr id="993" name="Google Shape;993;p68"/>
          <p:cNvGrpSpPr/>
          <p:nvPr/>
        </p:nvGrpSpPr>
        <p:grpSpPr>
          <a:xfrm>
            <a:off x="3564017" y="1838271"/>
            <a:ext cx="3065968" cy="4240115"/>
            <a:chOff x="3564017" y="1838271"/>
            <a:chExt cx="3065968" cy="4240115"/>
          </a:xfrm>
        </p:grpSpPr>
        <p:sp>
          <p:nvSpPr>
            <p:cNvPr id="994" name="Google Shape;994;p68"/>
            <p:cNvSpPr/>
            <p:nvPr/>
          </p:nvSpPr>
          <p:spPr>
            <a:xfrm>
              <a:off x="3569192" y="1838271"/>
              <a:ext cx="3032643" cy="1942471"/>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95" name="Google Shape;995;p68"/>
            <p:cNvSpPr/>
            <p:nvPr/>
          </p:nvSpPr>
          <p:spPr>
            <a:xfrm>
              <a:off x="3564017" y="4536690"/>
              <a:ext cx="3065968" cy="1541696"/>
            </a:xfrm>
            <a:prstGeom prst="rect">
              <a:avLst/>
            </a:prstGeom>
            <a:blipFill rotWithShape="1">
              <a:blip r:embed="rId5"/>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96" name="Google Shape;996;p68"/>
            <p:cNvSpPr/>
            <p:nvPr/>
          </p:nvSpPr>
          <p:spPr>
            <a:xfrm>
              <a:off x="3564017" y="3780867"/>
              <a:ext cx="3032760" cy="756285"/>
            </a:xfrm>
            <a:custGeom>
              <a:avLst/>
              <a:gdLst/>
              <a:ahLst/>
              <a:cxnLst/>
              <a:rect l="l" t="t" r="r" b="b"/>
              <a:pathLst>
                <a:path w="3032759" h="756285" extrusionOk="0">
                  <a:moveTo>
                    <a:pt x="0" y="0"/>
                  </a:moveTo>
                  <a:lnTo>
                    <a:pt x="3032693" y="0"/>
                  </a:lnTo>
                  <a:lnTo>
                    <a:pt x="3032693" y="755698"/>
                  </a:lnTo>
                  <a:lnTo>
                    <a:pt x="0" y="755698"/>
                  </a:lnTo>
                  <a:lnTo>
                    <a:pt x="0" y="0"/>
                  </a:lnTo>
                  <a:close/>
                </a:path>
              </a:pathLst>
            </a:custGeom>
            <a:noFill/>
            <a:ln w="253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997" name="Google Shape;997;p68"/>
          <p:cNvSpPr txBox="1"/>
          <p:nvPr/>
        </p:nvSpPr>
        <p:spPr>
          <a:xfrm>
            <a:off x="3576717" y="3774142"/>
            <a:ext cx="3002280" cy="749935"/>
          </a:xfrm>
          <a:prstGeom prst="rect">
            <a:avLst/>
          </a:prstGeom>
          <a:solidFill>
            <a:srgbClr val="FFFFFF"/>
          </a:solidFill>
          <a:ln>
            <a:noFill/>
          </a:ln>
        </p:spPr>
        <p:txBody>
          <a:bodyPr spcFirstLastPara="1" wrap="square" lIns="0" tIns="66675" rIns="0" bIns="0" anchor="t" anchorCtr="0">
            <a:spAutoFit/>
          </a:bodyPr>
          <a:lstStyle/>
          <a:p>
            <a:pPr marL="165735" marR="154305" lvl="0" indent="1270" algn="ctr" rtl="0">
              <a:lnSpc>
                <a:spcPct val="118000"/>
              </a:lnSpc>
              <a:spcBef>
                <a:spcPts val="0"/>
              </a:spcBef>
              <a:spcAft>
                <a:spcPts val="0"/>
              </a:spcAft>
              <a:buNone/>
            </a:pPr>
            <a:r>
              <a:rPr lang="en-US" sz="1400" b="1">
                <a:solidFill>
                  <a:schemeClr val="dk1"/>
                </a:solidFill>
                <a:latin typeface="Arial" panose="020B0604020202020204"/>
                <a:ea typeface="Arial" panose="020B0604020202020204"/>
                <a:cs typeface="Arial" panose="020B0604020202020204"/>
                <a:sym typeface="Arial" panose="020B0604020202020204"/>
              </a:rPr>
              <a:t>HERRAMIENTA NO  AUTORIZADA PARA REALIZAR  RECORRIDO</a:t>
            </a:r>
            <a:endParaRPr sz="1400">
              <a:solidFill>
                <a:schemeClr val="dk1"/>
              </a:solidFill>
              <a:latin typeface="Arial" panose="020B0604020202020204"/>
              <a:ea typeface="Arial" panose="020B0604020202020204"/>
              <a:cs typeface="Arial" panose="020B0604020202020204"/>
              <a:sym typeface="Arial" panose="020B0604020202020204"/>
            </a:endParaRPr>
          </a:p>
        </p:txBody>
      </p:sp>
      <p:grpSp>
        <p:nvGrpSpPr>
          <p:cNvPr id="998" name="Google Shape;998;p68"/>
          <p:cNvGrpSpPr/>
          <p:nvPr/>
        </p:nvGrpSpPr>
        <p:grpSpPr>
          <a:xfrm>
            <a:off x="6607011" y="1838271"/>
            <a:ext cx="3032643" cy="4257291"/>
            <a:chOff x="6607011" y="1838271"/>
            <a:chExt cx="3032643" cy="4257291"/>
          </a:xfrm>
        </p:grpSpPr>
        <p:sp>
          <p:nvSpPr>
            <p:cNvPr id="999" name="Google Shape;999;p68"/>
            <p:cNvSpPr/>
            <p:nvPr/>
          </p:nvSpPr>
          <p:spPr>
            <a:xfrm>
              <a:off x="6607011" y="1838271"/>
              <a:ext cx="3032643" cy="1942471"/>
            </a:xfrm>
            <a:prstGeom prst="rect">
              <a:avLst/>
            </a:prstGeom>
            <a:blipFill rotWithShape="1">
              <a:blip r:embed="rId6"/>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00" name="Google Shape;1000;p68"/>
            <p:cNvSpPr/>
            <p:nvPr/>
          </p:nvSpPr>
          <p:spPr>
            <a:xfrm>
              <a:off x="6607011" y="4073224"/>
              <a:ext cx="3032643" cy="2022338"/>
            </a:xfrm>
            <a:prstGeom prst="rect">
              <a:avLst/>
            </a:prstGeom>
            <a:blipFill rotWithShape="1">
              <a:blip r:embed="rId7"/>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graphicFrame>
        <p:nvGraphicFramePr>
          <p:cNvPr id="1001" name="Google Shape;1001;p68"/>
          <p:cNvGraphicFramePr/>
          <p:nvPr/>
        </p:nvGraphicFramePr>
        <p:xfrm>
          <a:off x="695348" y="1454174"/>
          <a:ext cx="8931925" cy="3000000"/>
        </p:xfrm>
        <a:graphic>
          <a:graphicData uri="http://schemas.openxmlformats.org/drawingml/2006/table">
            <a:tbl>
              <a:tblPr firstRow="1" bandRow="1">
                <a:noFill/>
                <a:tableStyleId>{EF8E436E-61A3-4985-B4C6-5263DD323944}</a:tableStyleId>
              </a:tblPr>
              <a:tblGrid>
                <a:gridCol w="2858775"/>
                <a:gridCol w="3037850"/>
                <a:gridCol w="3035300"/>
              </a:tblGrid>
              <a:tr h="338400">
                <a:tc>
                  <a:txBody>
                    <a:bodyPr/>
                    <a:lstStyle/>
                    <a:p>
                      <a:pPr marL="445135" marR="0" lvl="0" indent="0" algn="l" rtl="0">
                        <a:lnSpc>
                          <a:spcPct val="100000"/>
                        </a:lnSpc>
                        <a:spcBef>
                          <a:spcPts val="0"/>
                        </a:spcBef>
                        <a:spcAft>
                          <a:spcPts val="0"/>
                        </a:spcAft>
                        <a:buNone/>
                      </a:pPr>
                      <a:r>
                        <a:rPr lang="en-US" sz="1400" b="1" u="none" strike="noStrike" cap="none">
                          <a:latin typeface="Arial" panose="020B0604020202020204"/>
                          <a:ea typeface="Arial" panose="020B0604020202020204"/>
                          <a:cs typeface="Arial" panose="020B0604020202020204"/>
                          <a:sym typeface="Arial" panose="020B0604020202020204"/>
                        </a:rPr>
                        <a:t>VISITA A NINI CUENCA</a:t>
                      </a:r>
                      <a:endParaRPr sz="1400" u="none" strike="noStrike" cap="none">
                        <a:latin typeface="Arial" panose="020B0604020202020204"/>
                        <a:ea typeface="Arial" panose="020B0604020202020204"/>
                        <a:cs typeface="Arial" panose="020B0604020202020204"/>
                        <a:sym typeface="Arial" panose="020B0604020202020204"/>
                      </a:endParaRPr>
                    </a:p>
                  </a:txBody>
                  <a:tcPr marL="0" marR="0" marT="43825" marB="0">
                    <a:lnL w="28575"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541020" marR="0" lvl="0" indent="0" algn="l" rtl="0">
                        <a:lnSpc>
                          <a:spcPct val="100000"/>
                        </a:lnSpc>
                        <a:spcBef>
                          <a:spcPts val="0"/>
                        </a:spcBef>
                        <a:spcAft>
                          <a:spcPts val="0"/>
                        </a:spcAft>
                        <a:buNone/>
                      </a:pPr>
                      <a:r>
                        <a:rPr lang="en-US" sz="1400" b="1" u="none" strike="noStrike" cap="none">
                          <a:latin typeface="Arial" panose="020B0604020202020204"/>
                          <a:ea typeface="Arial" panose="020B0604020202020204"/>
                          <a:cs typeface="Arial" panose="020B0604020202020204"/>
                          <a:sym typeface="Arial" panose="020B0604020202020204"/>
                        </a:rPr>
                        <a:t>VISITA A LUZ FORERO</a:t>
                      </a:r>
                      <a:endParaRPr sz="1400" u="none" strike="noStrike" cap="none">
                        <a:latin typeface="Arial" panose="020B0604020202020204"/>
                        <a:ea typeface="Arial" panose="020B0604020202020204"/>
                        <a:cs typeface="Arial" panose="020B0604020202020204"/>
                        <a:sym typeface="Arial" panose="020B0604020202020204"/>
                      </a:endParaRPr>
                    </a:p>
                  </a:txBody>
                  <a:tcPr marL="0" marR="0" marT="55875" marB="0">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294640" marR="0" lvl="0" indent="0" algn="l" rtl="0">
                        <a:lnSpc>
                          <a:spcPct val="100000"/>
                        </a:lnSpc>
                        <a:spcBef>
                          <a:spcPts val="0"/>
                        </a:spcBef>
                        <a:spcAft>
                          <a:spcPts val="0"/>
                        </a:spcAft>
                        <a:buNone/>
                      </a:pPr>
                      <a:r>
                        <a:rPr lang="en-US" sz="1400" b="1" u="none" strike="noStrike" cap="none">
                          <a:latin typeface="Arial" panose="020B0604020202020204"/>
                          <a:ea typeface="Arial" panose="020B0604020202020204"/>
                          <a:cs typeface="Arial" panose="020B0604020202020204"/>
                          <a:sym typeface="Arial" panose="020B0604020202020204"/>
                        </a:rPr>
                        <a:t>SENSIBILIZACION OFICINAS</a:t>
                      </a:r>
                      <a:endParaRPr sz="1400" u="none" strike="noStrike" cap="none">
                        <a:latin typeface="Arial" panose="020B0604020202020204"/>
                        <a:ea typeface="Arial" panose="020B0604020202020204"/>
                        <a:cs typeface="Arial" panose="020B0604020202020204"/>
                        <a:sym typeface="Arial" panose="020B0604020202020204"/>
                      </a:endParaRPr>
                    </a:p>
                  </a:txBody>
                  <a:tcPr marL="0" marR="0" marT="55875" marB="0">
                    <a:lnL w="38100"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r>
            </a:tbl>
          </a:graphicData>
        </a:graphic>
      </p:graphicFrame>
      <p:grpSp>
        <p:nvGrpSpPr>
          <p:cNvPr id="1002" name="Google Shape;1002;p68"/>
          <p:cNvGrpSpPr/>
          <p:nvPr/>
        </p:nvGrpSpPr>
        <p:grpSpPr>
          <a:xfrm>
            <a:off x="6607011" y="3820342"/>
            <a:ext cx="3032760" cy="338455"/>
            <a:chOff x="6607011" y="3820342"/>
            <a:chExt cx="3032760" cy="338455"/>
          </a:xfrm>
        </p:grpSpPr>
        <p:sp>
          <p:nvSpPr>
            <p:cNvPr id="1003" name="Google Shape;1003;p68"/>
            <p:cNvSpPr/>
            <p:nvPr/>
          </p:nvSpPr>
          <p:spPr>
            <a:xfrm>
              <a:off x="6607011" y="3820342"/>
              <a:ext cx="3032760" cy="338455"/>
            </a:xfrm>
            <a:custGeom>
              <a:avLst/>
              <a:gdLst/>
              <a:ahLst/>
              <a:cxnLst/>
              <a:rect l="l" t="t" r="r" b="b"/>
              <a:pathLst>
                <a:path w="3032759" h="338454" extrusionOk="0">
                  <a:moveTo>
                    <a:pt x="3032693" y="338399"/>
                  </a:moveTo>
                  <a:lnTo>
                    <a:pt x="0" y="338399"/>
                  </a:lnTo>
                  <a:lnTo>
                    <a:pt x="0" y="0"/>
                  </a:lnTo>
                  <a:lnTo>
                    <a:pt x="3032693" y="0"/>
                  </a:lnTo>
                  <a:lnTo>
                    <a:pt x="3032693" y="338399"/>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04" name="Google Shape;1004;p68"/>
            <p:cNvSpPr/>
            <p:nvPr/>
          </p:nvSpPr>
          <p:spPr>
            <a:xfrm>
              <a:off x="6607011" y="3820342"/>
              <a:ext cx="3032760" cy="338455"/>
            </a:xfrm>
            <a:custGeom>
              <a:avLst/>
              <a:gdLst/>
              <a:ahLst/>
              <a:cxnLst/>
              <a:rect l="l" t="t" r="r" b="b"/>
              <a:pathLst>
                <a:path w="3032759" h="338454" extrusionOk="0">
                  <a:moveTo>
                    <a:pt x="0" y="0"/>
                  </a:moveTo>
                  <a:lnTo>
                    <a:pt x="3032693" y="0"/>
                  </a:lnTo>
                  <a:lnTo>
                    <a:pt x="3032693" y="338399"/>
                  </a:lnTo>
                  <a:lnTo>
                    <a:pt x="0" y="338399"/>
                  </a:lnTo>
                  <a:lnTo>
                    <a:pt x="0" y="0"/>
                  </a:lnTo>
                  <a:close/>
                </a:path>
              </a:pathLst>
            </a:custGeom>
            <a:noFill/>
            <a:ln w="253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005" name="Google Shape;1005;p68"/>
          <p:cNvSpPr txBox="1"/>
          <p:nvPr/>
        </p:nvSpPr>
        <p:spPr>
          <a:xfrm>
            <a:off x="6614561" y="3857683"/>
            <a:ext cx="3012440" cy="238760"/>
          </a:xfrm>
          <a:prstGeom prst="rect">
            <a:avLst/>
          </a:prstGeom>
          <a:noFill/>
          <a:ln>
            <a:noFill/>
          </a:ln>
        </p:spPr>
        <p:txBody>
          <a:bodyPr spcFirstLastPara="1" wrap="square" lIns="0" tIns="12700" rIns="0" bIns="0" anchor="t" anchorCtr="0">
            <a:spAutoFit/>
          </a:bodyPr>
          <a:lstStyle/>
          <a:p>
            <a:pPr marL="126365" marR="0" lvl="0" indent="0" algn="l" rtl="0">
              <a:lnSpc>
                <a:spcPct val="100000"/>
              </a:lnSpc>
              <a:spcBef>
                <a:spcPts val="0"/>
              </a:spcBef>
              <a:spcAft>
                <a:spcPts val="0"/>
              </a:spcAft>
              <a:buNone/>
            </a:pPr>
            <a:r>
              <a:rPr lang="en-US" sz="1400" b="1">
                <a:solidFill>
                  <a:schemeClr val="dk1"/>
                </a:solidFill>
                <a:latin typeface="Arial" panose="020B0604020202020204"/>
                <a:ea typeface="Arial" panose="020B0604020202020204"/>
                <a:cs typeface="Arial" panose="020B0604020202020204"/>
                <a:sym typeface="Arial" panose="020B0604020202020204"/>
              </a:rPr>
              <a:t>SENSIBILIZACION OPERATIVOS</a:t>
            </a:r>
            <a:endParaRPr sz="1400">
              <a:solidFill>
                <a:schemeClr val="dk1"/>
              </a:solidFill>
              <a:latin typeface="Arial" panose="020B0604020202020204"/>
              <a:ea typeface="Arial" panose="020B0604020202020204"/>
              <a:cs typeface="Arial" panose="020B0604020202020204"/>
              <a:sym typeface="Arial" panose="020B0604020202020204"/>
            </a:endParaRPr>
          </a:p>
        </p:txBody>
      </p:sp>
      <p:sp>
        <p:nvSpPr>
          <p:cNvPr id="1006" name="Google Shape;1006;p68"/>
          <p:cNvSpPr txBox="1"/>
          <p:nvPr>
            <p:ph type="title"/>
          </p:nvPr>
        </p:nvSpPr>
        <p:spPr>
          <a:xfrm>
            <a:off x="3021344" y="273796"/>
            <a:ext cx="7371080" cy="724535"/>
          </a:xfrm>
          <a:prstGeom prst="rect">
            <a:avLst/>
          </a:prstGeom>
          <a:noFill/>
          <a:ln>
            <a:noFill/>
          </a:ln>
        </p:spPr>
        <p:txBody>
          <a:bodyPr spcFirstLastPara="1" wrap="square" lIns="0" tIns="50800" rIns="0" bIns="0" anchor="t" anchorCtr="0">
            <a:spAutoFit/>
          </a:bodyPr>
          <a:lstStyle/>
          <a:p>
            <a:pPr marL="809625" marR="5080" lvl="0" indent="-797560" algn="l" rtl="0">
              <a:lnSpc>
                <a:spcPct val="109000"/>
              </a:lnSpc>
              <a:spcBef>
                <a:spcPts val="0"/>
              </a:spcBef>
              <a:spcAft>
                <a:spcPts val="0"/>
              </a:spcAft>
              <a:buNone/>
            </a:pPr>
            <a:r>
              <a:rPr lang="en-US">
                <a:latin typeface="Verdana" panose="020B0604030504040204"/>
                <a:ea typeface="Verdana" panose="020B0604030504040204"/>
                <a:cs typeface="Verdana" panose="020B0604030504040204"/>
                <a:sym typeface="Verdana" panose="020B0604030504040204"/>
              </a:rPr>
              <a:t>Participación de los trabajadores y eficacia  de las estrategias implementadas</a:t>
            </a:r>
            <a:endParaRPr lang="en-US">
              <a:latin typeface="Verdana" panose="020B0604030504040204"/>
              <a:ea typeface="Verdana" panose="020B0604030504040204"/>
              <a:cs typeface="Verdana" panose="020B0604030504040204"/>
              <a:sym typeface="Verdana" panose="020B0604030504040204"/>
            </a:endParaRPr>
          </a:p>
        </p:txBody>
      </p:sp>
      <p:grpSp>
        <p:nvGrpSpPr>
          <p:cNvPr id="1007" name="Google Shape;1007;p68"/>
          <p:cNvGrpSpPr/>
          <p:nvPr/>
        </p:nvGrpSpPr>
        <p:grpSpPr>
          <a:xfrm>
            <a:off x="9901130" y="1341124"/>
            <a:ext cx="2290845" cy="770998"/>
            <a:chOff x="9901130" y="1341124"/>
            <a:chExt cx="2290845" cy="770998"/>
          </a:xfrm>
        </p:grpSpPr>
        <p:sp>
          <p:nvSpPr>
            <p:cNvPr id="1008" name="Google Shape;1008;p68"/>
            <p:cNvSpPr/>
            <p:nvPr/>
          </p:nvSpPr>
          <p:spPr>
            <a:xfrm>
              <a:off x="10289604" y="1440272"/>
              <a:ext cx="1902371" cy="562258"/>
            </a:xfrm>
            <a:prstGeom prst="rect">
              <a:avLst/>
            </a:prstGeom>
            <a:blipFill rotWithShape="1">
              <a:blip r:embed="rId8"/>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09" name="Google Shape;1009;p68"/>
            <p:cNvSpPr/>
            <p:nvPr/>
          </p:nvSpPr>
          <p:spPr>
            <a:xfrm>
              <a:off x="9901130" y="1341124"/>
              <a:ext cx="699836" cy="770998"/>
            </a:xfrm>
            <a:prstGeom prst="rect">
              <a:avLst/>
            </a:prstGeom>
            <a:blipFill rotWithShape="1">
              <a:blip r:embed="rId9"/>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013" name="Shape 1013"/>
        <p:cNvGrpSpPr/>
        <p:nvPr/>
      </p:nvGrpSpPr>
      <p:grpSpPr>
        <a:xfrm>
          <a:off x="0" y="0"/>
          <a:ext cx="0" cy="0"/>
          <a:chOff x="0" y="0"/>
          <a:chExt cx="0" cy="0"/>
        </a:xfrm>
      </p:grpSpPr>
      <p:grpSp>
        <p:nvGrpSpPr>
          <p:cNvPr id="1014" name="Google Shape;1014;p69"/>
          <p:cNvGrpSpPr/>
          <p:nvPr/>
        </p:nvGrpSpPr>
        <p:grpSpPr>
          <a:xfrm>
            <a:off x="0" y="0"/>
            <a:ext cx="12191975" cy="6857986"/>
            <a:chOff x="0" y="0"/>
            <a:chExt cx="12191975" cy="6857986"/>
          </a:xfrm>
        </p:grpSpPr>
        <p:sp>
          <p:nvSpPr>
            <p:cNvPr id="1015" name="Google Shape;1015;p69"/>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16" name="Google Shape;1016;p69"/>
            <p:cNvSpPr/>
            <p:nvPr/>
          </p:nvSpPr>
          <p:spPr>
            <a:xfrm>
              <a:off x="6739386" y="2898694"/>
              <a:ext cx="2529644" cy="3780617"/>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17" name="Google Shape;1017;p69"/>
            <p:cNvSpPr/>
            <p:nvPr/>
          </p:nvSpPr>
          <p:spPr>
            <a:xfrm>
              <a:off x="1359434" y="1382874"/>
              <a:ext cx="3102581" cy="1537144"/>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18" name="Google Shape;1018;p69"/>
            <p:cNvSpPr/>
            <p:nvPr/>
          </p:nvSpPr>
          <p:spPr>
            <a:xfrm>
              <a:off x="4505740" y="1395427"/>
              <a:ext cx="2171950" cy="1524591"/>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19" name="Google Shape;1019;p69"/>
            <p:cNvSpPr/>
            <p:nvPr/>
          </p:nvSpPr>
          <p:spPr>
            <a:xfrm>
              <a:off x="1365349" y="2918261"/>
              <a:ext cx="5384569" cy="1680929"/>
            </a:xfrm>
            <a:prstGeom prst="rect">
              <a:avLst/>
            </a:prstGeom>
            <a:blipFill rotWithShape="1">
              <a:blip r:embed="rId5"/>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20" name="Google Shape;1020;p69"/>
            <p:cNvSpPr/>
            <p:nvPr/>
          </p:nvSpPr>
          <p:spPr>
            <a:xfrm>
              <a:off x="1365349" y="4597415"/>
              <a:ext cx="5356086" cy="2078220"/>
            </a:xfrm>
            <a:prstGeom prst="rect">
              <a:avLst/>
            </a:prstGeom>
            <a:blipFill rotWithShape="1">
              <a:blip r:embed="rId6"/>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21" name="Google Shape;1021;p69"/>
            <p:cNvSpPr/>
            <p:nvPr/>
          </p:nvSpPr>
          <p:spPr>
            <a:xfrm>
              <a:off x="6721436" y="1381097"/>
              <a:ext cx="2565544" cy="1537146"/>
            </a:xfrm>
            <a:prstGeom prst="rect">
              <a:avLst/>
            </a:prstGeom>
            <a:blipFill rotWithShape="1">
              <a:blip r:embed="rId7"/>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022" name="Google Shape;1022;p69"/>
          <p:cNvSpPr txBox="1"/>
          <p:nvPr>
            <p:ph type="title"/>
          </p:nvPr>
        </p:nvSpPr>
        <p:spPr>
          <a:xfrm>
            <a:off x="2869044" y="140272"/>
            <a:ext cx="7371080" cy="724535"/>
          </a:xfrm>
          <a:prstGeom prst="rect">
            <a:avLst/>
          </a:prstGeom>
          <a:noFill/>
          <a:ln>
            <a:noFill/>
          </a:ln>
        </p:spPr>
        <p:txBody>
          <a:bodyPr spcFirstLastPara="1" wrap="square" lIns="0" tIns="50800" rIns="0" bIns="0" anchor="t" anchorCtr="0">
            <a:spAutoFit/>
          </a:bodyPr>
          <a:lstStyle/>
          <a:p>
            <a:pPr marL="809625" marR="5080" lvl="0" indent="-797560" algn="l" rtl="0">
              <a:lnSpc>
                <a:spcPct val="109000"/>
              </a:lnSpc>
              <a:spcBef>
                <a:spcPts val="0"/>
              </a:spcBef>
              <a:spcAft>
                <a:spcPts val="0"/>
              </a:spcAft>
              <a:buNone/>
            </a:pPr>
            <a:r>
              <a:rPr lang="en-US">
                <a:latin typeface="Verdana" panose="020B0604030504040204"/>
                <a:ea typeface="Verdana" panose="020B0604030504040204"/>
                <a:cs typeface="Verdana" panose="020B0604030504040204"/>
                <a:sym typeface="Verdana" panose="020B0604030504040204"/>
              </a:rPr>
              <a:t>Participación de los trabajadores y eficacia  de las estrategias implementadas</a:t>
            </a:r>
            <a:endParaRPr lang="en-US">
              <a:latin typeface="Verdana" panose="020B0604030504040204"/>
              <a:ea typeface="Verdana" panose="020B0604030504040204"/>
              <a:cs typeface="Verdana" panose="020B0604030504040204"/>
              <a:sym typeface="Verdana" panose="020B0604030504040204"/>
            </a:endParaRPr>
          </a:p>
        </p:txBody>
      </p:sp>
      <p:grpSp>
        <p:nvGrpSpPr>
          <p:cNvPr id="1023" name="Google Shape;1023;p69"/>
          <p:cNvGrpSpPr/>
          <p:nvPr/>
        </p:nvGrpSpPr>
        <p:grpSpPr>
          <a:xfrm>
            <a:off x="9901130" y="1341124"/>
            <a:ext cx="2290845" cy="770998"/>
            <a:chOff x="9901130" y="1341124"/>
            <a:chExt cx="2290845" cy="770998"/>
          </a:xfrm>
        </p:grpSpPr>
        <p:sp>
          <p:nvSpPr>
            <p:cNvPr id="1024" name="Google Shape;1024;p69"/>
            <p:cNvSpPr/>
            <p:nvPr/>
          </p:nvSpPr>
          <p:spPr>
            <a:xfrm>
              <a:off x="10289604" y="1440272"/>
              <a:ext cx="1902371" cy="562258"/>
            </a:xfrm>
            <a:prstGeom prst="rect">
              <a:avLst/>
            </a:prstGeom>
            <a:blipFill rotWithShape="1">
              <a:blip r:embed="rId8"/>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25" name="Google Shape;1025;p69"/>
            <p:cNvSpPr/>
            <p:nvPr/>
          </p:nvSpPr>
          <p:spPr>
            <a:xfrm>
              <a:off x="9901130" y="1341124"/>
              <a:ext cx="699836" cy="770998"/>
            </a:xfrm>
            <a:prstGeom prst="rect">
              <a:avLst/>
            </a:prstGeom>
            <a:blipFill rotWithShape="1">
              <a:blip r:embed="rId9"/>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14" name="Shape 114"/>
        <p:cNvGrpSpPr/>
        <p:nvPr/>
      </p:nvGrpSpPr>
      <p:grpSpPr>
        <a:xfrm>
          <a:off x="0" y="0"/>
          <a:ext cx="0" cy="0"/>
          <a:chOff x="0" y="0"/>
          <a:chExt cx="0" cy="0"/>
        </a:xfrm>
      </p:grpSpPr>
      <p:grpSp>
        <p:nvGrpSpPr>
          <p:cNvPr id="115" name="Google Shape;115;p7"/>
          <p:cNvGrpSpPr/>
          <p:nvPr/>
        </p:nvGrpSpPr>
        <p:grpSpPr>
          <a:xfrm>
            <a:off x="0" y="0"/>
            <a:ext cx="12191975" cy="6857986"/>
            <a:chOff x="0" y="0"/>
            <a:chExt cx="12191975" cy="6857986"/>
          </a:xfrm>
        </p:grpSpPr>
        <p:sp>
          <p:nvSpPr>
            <p:cNvPr id="116" name="Google Shape;116;p7"/>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17" name="Google Shape;117;p7"/>
            <p:cNvSpPr/>
            <p:nvPr/>
          </p:nvSpPr>
          <p:spPr>
            <a:xfrm>
              <a:off x="6107712" y="1689986"/>
              <a:ext cx="5521138" cy="484615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18" name="Google Shape;118;p7"/>
          <p:cNvSpPr txBox="1"/>
          <p:nvPr/>
        </p:nvSpPr>
        <p:spPr>
          <a:xfrm>
            <a:off x="8438693" y="1914528"/>
            <a:ext cx="859790" cy="22352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300">
                <a:solidFill>
                  <a:schemeClr val="dk1"/>
                </a:solidFill>
                <a:latin typeface="Century Gothic" panose="020B0502020202020204"/>
                <a:ea typeface="Century Gothic" panose="020B0502020202020204"/>
                <a:cs typeface="Century Gothic" panose="020B0502020202020204"/>
                <a:sym typeface="Century Gothic" panose="020B0502020202020204"/>
              </a:rPr>
              <a:t>Integridad</a:t>
            </a:r>
            <a:endParaRPr sz="13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119" name="Google Shape;119;p7"/>
          <p:cNvSpPr txBox="1"/>
          <p:nvPr/>
        </p:nvSpPr>
        <p:spPr>
          <a:xfrm>
            <a:off x="10015841" y="2521669"/>
            <a:ext cx="635635" cy="22352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300">
                <a:solidFill>
                  <a:schemeClr val="dk1"/>
                </a:solidFill>
                <a:latin typeface="Century Gothic" panose="020B0502020202020204"/>
                <a:ea typeface="Century Gothic" panose="020B0502020202020204"/>
                <a:cs typeface="Century Gothic" panose="020B0502020202020204"/>
                <a:sym typeface="Century Gothic" panose="020B0502020202020204"/>
              </a:rPr>
              <a:t>Lealtad</a:t>
            </a:r>
            <a:endParaRPr sz="13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120" name="Google Shape;120;p7"/>
          <p:cNvSpPr txBox="1"/>
          <p:nvPr/>
        </p:nvSpPr>
        <p:spPr>
          <a:xfrm>
            <a:off x="10444252" y="3896943"/>
            <a:ext cx="991869" cy="404495"/>
          </a:xfrm>
          <a:prstGeom prst="rect">
            <a:avLst/>
          </a:prstGeom>
          <a:noFill/>
          <a:ln>
            <a:noFill/>
          </a:ln>
        </p:spPr>
        <p:txBody>
          <a:bodyPr spcFirstLastPara="1" wrap="square" lIns="0" tIns="33000" rIns="0" bIns="0" anchor="t" anchorCtr="0">
            <a:spAutoFit/>
          </a:bodyPr>
          <a:lstStyle/>
          <a:p>
            <a:pPr marL="168910" marR="5080" lvl="0" indent="-156845" algn="l" rtl="0">
              <a:lnSpc>
                <a:spcPct val="109000"/>
              </a:lnSpc>
              <a:spcBef>
                <a:spcPts val="0"/>
              </a:spcBef>
              <a:spcAft>
                <a:spcPts val="0"/>
              </a:spcAft>
              <a:buNone/>
            </a:pPr>
            <a:r>
              <a:rPr lang="en-US" sz="1300">
                <a:solidFill>
                  <a:schemeClr val="dk1"/>
                </a:solidFill>
                <a:latin typeface="Century Gothic" panose="020B0502020202020204"/>
                <a:ea typeface="Century Gothic" panose="020B0502020202020204"/>
                <a:cs typeface="Century Gothic" panose="020B0502020202020204"/>
                <a:sym typeface="Century Gothic" panose="020B0502020202020204"/>
              </a:rPr>
              <a:t>Tolerancia y  Respeto</a:t>
            </a:r>
            <a:endParaRPr sz="13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121" name="Google Shape;121;p7"/>
          <p:cNvSpPr txBox="1"/>
          <p:nvPr/>
        </p:nvSpPr>
        <p:spPr>
          <a:xfrm>
            <a:off x="9755294" y="5383472"/>
            <a:ext cx="1156335" cy="370205"/>
          </a:xfrm>
          <a:prstGeom prst="rect">
            <a:avLst/>
          </a:prstGeom>
          <a:noFill/>
          <a:ln>
            <a:noFill/>
          </a:ln>
        </p:spPr>
        <p:txBody>
          <a:bodyPr spcFirstLastPara="1" wrap="square" lIns="0" tIns="35550" rIns="0" bIns="0" anchor="t" anchorCtr="0">
            <a:spAutoFit/>
          </a:bodyPr>
          <a:lstStyle/>
          <a:p>
            <a:pPr marL="12700" marR="5080" lvl="0" indent="316230" algn="l" rtl="0">
              <a:lnSpc>
                <a:spcPct val="106000"/>
              </a:lnSpc>
              <a:spcBef>
                <a:spcPts val="0"/>
              </a:spcBef>
              <a:spcAft>
                <a:spcPts val="0"/>
              </a:spcAft>
              <a:buNone/>
            </a:pPr>
            <a:r>
              <a:rPr lang="en-US" sz="1200">
                <a:solidFill>
                  <a:schemeClr val="dk1"/>
                </a:solidFill>
                <a:latin typeface="Century Gothic" panose="020B0502020202020204"/>
                <a:ea typeface="Century Gothic" panose="020B0502020202020204"/>
                <a:cs typeface="Century Gothic" panose="020B0502020202020204"/>
                <a:sym typeface="Century Gothic" panose="020B0502020202020204"/>
              </a:rPr>
              <a:t>Ética Y  Profesionalismo</a:t>
            </a:r>
            <a:endParaRPr sz="12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122" name="Google Shape;122;p7"/>
          <p:cNvSpPr txBox="1"/>
          <p:nvPr/>
        </p:nvSpPr>
        <p:spPr>
          <a:xfrm>
            <a:off x="8395255" y="6060323"/>
            <a:ext cx="946785" cy="22352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300">
                <a:solidFill>
                  <a:schemeClr val="dk1"/>
                </a:solidFill>
                <a:latin typeface="Century Gothic" panose="020B0502020202020204"/>
                <a:ea typeface="Century Gothic" panose="020B0502020202020204"/>
                <a:cs typeface="Century Gothic" panose="020B0502020202020204"/>
                <a:sym typeface="Century Gothic" panose="020B0502020202020204"/>
              </a:rPr>
              <a:t>Honestidad</a:t>
            </a:r>
            <a:endParaRPr sz="13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123" name="Google Shape;123;p7"/>
          <p:cNvSpPr txBox="1"/>
          <p:nvPr/>
        </p:nvSpPr>
        <p:spPr>
          <a:xfrm>
            <a:off x="6780302" y="5464434"/>
            <a:ext cx="1242695" cy="208279"/>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200">
                <a:solidFill>
                  <a:schemeClr val="dk1"/>
                </a:solidFill>
                <a:latin typeface="Century Gothic" panose="020B0502020202020204"/>
                <a:ea typeface="Century Gothic" panose="020B0502020202020204"/>
                <a:cs typeface="Century Gothic" panose="020B0502020202020204"/>
                <a:sym typeface="Century Gothic" panose="020B0502020202020204"/>
              </a:rPr>
              <a:t>Responsabilidad</a:t>
            </a:r>
            <a:endParaRPr sz="12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124" name="Google Shape;124;p7"/>
          <p:cNvSpPr txBox="1"/>
          <p:nvPr/>
        </p:nvSpPr>
        <p:spPr>
          <a:xfrm>
            <a:off x="6269010" y="3987431"/>
            <a:ext cx="1051560" cy="22352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300">
                <a:solidFill>
                  <a:schemeClr val="dk1"/>
                </a:solidFill>
                <a:latin typeface="Century Gothic" panose="020B0502020202020204"/>
                <a:ea typeface="Century Gothic" panose="020B0502020202020204"/>
                <a:cs typeface="Century Gothic" panose="020B0502020202020204"/>
                <a:sym typeface="Century Gothic" panose="020B0502020202020204"/>
              </a:rPr>
              <a:t>Compromiso</a:t>
            </a:r>
            <a:endParaRPr sz="13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125" name="Google Shape;125;p7"/>
          <p:cNvSpPr txBox="1"/>
          <p:nvPr/>
        </p:nvSpPr>
        <p:spPr>
          <a:xfrm>
            <a:off x="6963220" y="2431182"/>
            <a:ext cx="877569" cy="404495"/>
          </a:xfrm>
          <a:prstGeom prst="rect">
            <a:avLst/>
          </a:prstGeom>
          <a:noFill/>
          <a:ln>
            <a:noFill/>
          </a:ln>
        </p:spPr>
        <p:txBody>
          <a:bodyPr spcFirstLastPara="1" wrap="square" lIns="0" tIns="33000" rIns="0" bIns="0" anchor="t" anchorCtr="0">
            <a:spAutoFit/>
          </a:bodyPr>
          <a:lstStyle/>
          <a:p>
            <a:pPr marL="133350" marR="5080" lvl="0" indent="-121285" algn="l" rtl="0">
              <a:lnSpc>
                <a:spcPct val="109000"/>
              </a:lnSpc>
              <a:spcBef>
                <a:spcPts val="0"/>
              </a:spcBef>
              <a:spcAft>
                <a:spcPts val="0"/>
              </a:spcAft>
              <a:buNone/>
            </a:pPr>
            <a:r>
              <a:rPr lang="en-US" sz="1300">
                <a:solidFill>
                  <a:schemeClr val="dk1"/>
                </a:solidFill>
                <a:latin typeface="Century Gothic" panose="020B0502020202020204"/>
                <a:ea typeface="Century Gothic" panose="020B0502020202020204"/>
                <a:cs typeface="Century Gothic" panose="020B0502020202020204"/>
                <a:sym typeface="Century Gothic" panose="020B0502020202020204"/>
              </a:rPr>
              <a:t>Actitud de  Servicio</a:t>
            </a:r>
            <a:endParaRPr sz="13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126" name="Google Shape;126;p7"/>
          <p:cNvSpPr txBox="1"/>
          <p:nvPr/>
        </p:nvSpPr>
        <p:spPr>
          <a:xfrm>
            <a:off x="480392" y="2510159"/>
            <a:ext cx="5176520" cy="2498090"/>
          </a:xfrm>
          <a:prstGeom prst="rect">
            <a:avLst/>
          </a:prstGeom>
          <a:noFill/>
          <a:ln>
            <a:noFill/>
          </a:ln>
        </p:spPr>
        <p:txBody>
          <a:bodyPr spcFirstLastPara="1" wrap="square" lIns="0" tIns="8875" rIns="0" bIns="0" anchor="t" anchorCtr="0">
            <a:spAutoFit/>
          </a:bodyPr>
          <a:lstStyle/>
          <a:p>
            <a:pPr marL="12700" marR="5080" lvl="0" indent="0" algn="just" rtl="0">
              <a:lnSpc>
                <a:spcPct val="102000"/>
              </a:lnSpc>
              <a:spcBef>
                <a:spcPts val="0"/>
              </a:spcBef>
              <a:spcAft>
                <a:spcPts val="0"/>
              </a:spcAft>
              <a:buNone/>
            </a:pPr>
            <a:r>
              <a:rPr lang="en-US" sz="1600">
                <a:solidFill>
                  <a:schemeClr val="dk1"/>
                </a:solidFill>
                <a:latin typeface="Century Gothic" panose="020B0502020202020204"/>
                <a:ea typeface="Century Gothic" panose="020B0502020202020204"/>
                <a:cs typeface="Century Gothic" panose="020B0502020202020204"/>
                <a:sym typeface="Century Gothic" panose="020B0502020202020204"/>
              </a:rPr>
              <a:t>Nosotros como miembros de la empresa Vigilancia  y Seguridad Ltda., de común acuerdo con nuestros  compañeros y nuestras compañeras y con el  propósito de mejorar el clima ético y el desempeño  empresarial hacia el logro de los objetivos  institucionales, de la realización personal y del bien  común, declaramos que conocemos, aceptamos y  asumimos la responsabilidad de poner en práctica  en nuestras actividades laborales los siguientes  valores</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127" name="Google Shape;127;p7"/>
          <p:cNvSpPr/>
          <p:nvPr/>
        </p:nvSpPr>
        <p:spPr>
          <a:xfrm>
            <a:off x="3143643" y="404664"/>
            <a:ext cx="6553200" cy="913130"/>
          </a:xfrm>
          <a:custGeom>
            <a:avLst/>
            <a:gdLst/>
            <a:ahLst/>
            <a:cxnLst/>
            <a:rect l="l" t="t" r="r" b="b"/>
            <a:pathLst>
              <a:path w="6553200" h="913130" extrusionOk="0">
                <a:moveTo>
                  <a:pt x="6400612" y="912708"/>
                </a:moveTo>
                <a:lnTo>
                  <a:pt x="0" y="912708"/>
                </a:lnTo>
                <a:lnTo>
                  <a:pt x="24" y="152119"/>
                </a:lnTo>
                <a:lnTo>
                  <a:pt x="7779" y="104037"/>
                </a:lnTo>
                <a:lnTo>
                  <a:pt x="29373" y="62279"/>
                </a:lnTo>
                <a:lnTo>
                  <a:pt x="62303" y="29349"/>
                </a:lnTo>
                <a:lnTo>
                  <a:pt x="104063" y="7755"/>
                </a:lnTo>
                <a:lnTo>
                  <a:pt x="152149" y="0"/>
                </a:lnTo>
                <a:lnTo>
                  <a:pt x="6552761" y="0"/>
                </a:lnTo>
                <a:lnTo>
                  <a:pt x="6552736" y="760588"/>
                </a:lnTo>
                <a:lnTo>
                  <a:pt x="6544982" y="808670"/>
                </a:lnTo>
                <a:lnTo>
                  <a:pt x="6523388" y="850429"/>
                </a:lnTo>
                <a:lnTo>
                  <a:pt x="6490458" y="883358"/>
                </a:lnTo>
                <a:lnTo>
                  <a:pt x="6448698" y="904953"/>
                </a:lnTo>
                <a:lnTo>
                  <a:pt x="6400612" y="912708"/>
                </a:lnTo>
                <a:close/>
              </a:path>
            </a:pathLst>
          </a:custGeom>
          <a:solidFill>
            <a:srgbClr val="742043"/>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8" name="Google Shape;128;p7"/>
          <p:cNvSpPr txBox="1"/>
          <p:nvPr>
            <p:ph type="title"/>
          </p:nvPr>
        </p:nvSpPr>
        <p:spPr>
          <a:xfrm>
            <a:off x="3648740" y="648989"/>
            <a:ext cx="5290185" cy="42164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sz="2600">
                <a:solidFill>
                  <a:srgbClr val="FFFFFF"/>
                </a:solidFill>
                <a:latin typeface="Century Gothic" panose="020B0502020202020204"/>
                <a:ea typeface="Century Gothic" panose="020B0502020202020204"/>
                <a:cs typeface="Century Gothic" panose="020B0502020202020204"/>
                <a:sym typeface="Century Gothic" panose="020B0502020202020204"/>
              </a:rPr>
              <a:t>DECLARACIÓN DE COMPROMISO</a:t>
            </a:r>
            <a:endParaRPr sz="2600">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029" name="Shape 1029"/>
        <p:cNvGrpSpPr/>
        <p:nvPr/>
      </p:nvGrpSpPr>
      <p:grpSpPr>
        <a:xfrm>
          <a:off x="0" y="0"/>
          <a:ext cx="0" cy="0"/>
          <a:chOff x="0" y="0"/>
          <a:chExt cx="0" cy="0"/>
        </a:xfrm>
      </p:grpSpPr>
      <p:sp>
        <p:nvSpPr>
          <p:cNvPr id="1030" name="Google Shape;1030;p70"/>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aphicFrame>
        <p:nvGraphicFramePr>
          <p:cNvPr id="1031" name="Google Shape;1031;p70"/>
          <p:cNvGraphicFramePr/>
          <p:nvPr/>
        </p:nvGraphicFramePr>
        <p:xfrm>
          <a:off x="1305227" y="1043405"/>
          <a:ext cx="9664050" cy="5237450"/>
        </p:xfrm>
        <a:graphic>
          <a:graphicData uri="http://schemas.openxmlformats.org/drawingml/2006/table">
            <a:tbl>
              <a:tblPr firstRow="1" bandRow="1">
                <a:noFill/>
                <a:tableStyleId>{EF8E436E-61A3-4985-B4C6-5263DD323944}</a:tableStyleId>
              </a:tblPr>
              <a:tblGrid>
                <a:gridCol w="2186300"/>
                <a:gridCol w="7477750"/>
              </a:tblGrid>
              <a:tr h="396375">
                <a:tc>
                  <a:txBody>
                    <a:bodyPr/>
                    <a:lstStyle/>
                    <a:p>
                      <a:pPr marL="368935" marR="0" lvl="0" indent="0" algn="l" rtl="0">
                        <a:lnSpc>
                          <a:spcPct val="100000"/>
                        </a:lnSpc>
                        <a:spcBef>
                          <a:spcPts val="0"/>
                        </a:spcBef>
                        <a:spcAft>
                          <a:spcPts val="0"/>
                        </a:spcAft>
                        <a:buNone/>
                      </a:pPr>
                      <a:r>
                        <a:rPr lang="en-US" sz="1800" b="1" u="none" strike="noStrike" cap="none">
                          <a:latin typeface="Arial" panose="020B0604020202020204"/>
                          <a:ea typeface="Arial" panose="020B0604020202020204"/>
                          <a:cs typeface="Arial" panose="020B0604020202020204"/>
                          <a:sym typeface="Arial" panose="020B0604020202020204"/>
                        </a:rPr>
                        <a:t>Lugar o Sede</a:t>
                      </a:r>
                      <a:endParaRPr sz="1800" u="none" strike="noStrike" cap="none">
                        <a:latin typeface="Arial" panose="020B0604020202020204"/>
                        <a:ea typeface="Arial" panose="020B0604020202020204"/>
                        <a:cs typeface="Arial" panose="020B0604020202020204"/>
                        <a:sym typeface="Arial" panose="020B0604020202020204"/>
                      </a:endParaRPr>
                    </a:p>
                  </a:txBody>
                  <a:tcPr marL="0" marR="0" marT="28575" marB="0">
                    <a:lnL w="28575" cap="flat" cmpd="sng">
                      <a:solidFill>
                        <a:srgbClr val="001F5F"/>
                      </a:solidFill>
                      <a:prstDash val="solid"/>
                      <a:round/>
                      <a:headEnd type="none" w="sm" len="sm"/>
                      <a:tailEnd type="none" w="sm" len="sm"/>
                    </a:lnL>
                    <a:lnR w="28575" cap="flat" cmpd="sng">
                      <a:solidFill>
                        <a:srgbClr val="001F5F"/>
                      </a:solidFill>
                      <a:prstDash val="solid"/>
                      <a:round/>
                      <a:headEnd type="none" w="sm" len="sm"/>
                      <a:tailEnd type="none" w="sm" len="sm"/>
                    </a:lnR>
                    <a:lnT w="28575" cap="flat" cmpd="sng">
                      <a:solidFill>
                        <a:srgbClr val="001F5F"/>
                      </a:solidFill>
                      <a:prstDash val="solid"/>
                      <a:round/>
                      <a:headEnd type="none" w="sm" len="sm"/>
                      <a:tailEnd type="none" w="sm" len="sm"/>
                    </a:lnT>
                    <a:lnB w="28575" cap="flat" cmpd="sng">
                      <a:solidFill>
                        <a:srgbClr val="001F5F"/>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1800" b="1" u="none" strike="noStrike" cap="none">
                          <a:latin typeface="Arial" panose="020B0604020202020204"/>
                          <a:ea typeface="Arial" panose="020B0604020202020204"/>
                          <a:cs typeface="Arial" panose="020B0604020202020204"/>
                          <a:sym typeface="Arial" panose="020B0604020202020204"/>
                        </a:rPr>
                        <a:t>Actividades Realizadas</a:t>
                      </a:r>
                      <a:endParaRPr sz="1800" u="none" strike="noStrike" cap="none">
                        <a:latin typeface="Arial" panose="020B0604020202020204"/>
                        <a:ea typeface="Arial" panose="020B0604020202020204"/>
                        <a:cs typeface="Arial" panose="020B0604020202020204"/>
                        <a:sym typeface="Arial" panose="020B0604020202020204"/>
                      </a:endParaRPr>
                    </a:p>
                  </a:txBody>
                  <a:tcPr marL="0" marR="0" marT="28575" marB="0">
                    <a:lnL w="28575" cap="flat" cmpd="sng">
                      <a:solidFill>
                        <a:srgbClr val="001F5F"/>
                      </a:solidFill>
                      <a:prstDash val="solid"/>
                      <a:round/>
                      <a:headEnd type="none" w="sm" len="sm"/>
                      <a:tailEnd type="none" w="sm" len="sm"/>
                    </a:lnL>
                    <a:lnR w="28575" cap="flat" cmpd="sng">
                      <a:solidFill>
                        <a:srgbClr val="001F5F"/>
                      </a:solidFill>
                      <a:prstDash val="solid"/>
                      <a:round/>
                      <a:headEnd type="none" w="sm" len="sm"/>
                      <a:tailEnd type="none" w="sm" len="sm"/>
                    </a:lnR>
                    <a:lnT w="28575" cap="flat" cmpd="sng">
                      <a:solidFill>
                        <a:srgbClr val="001F5F"/>
                      </a:solidFill>
                      <a:prstDash val="solid"/>
                      <a:round/>
                      <a:headEnd type="none" w="sm" len="sm"/>
                      <a:tailEnd type="none" w="sm" len="sm"/>
                    </a:lnT>
                    <a:lnB w="28575" cap="flat" cmpd="sng">
                      <a:solidFill>
                        <a:srgbClr val="001F5F"/>
                      </a:solidFill>
                      <a:prstDash val="solid"/>
                      <a:round/>
                      <a:headEnd type="none" w="sm" len="sm"/>
                      <a:tailEnd type="none" w="sm" len="sm"/>
                    </a:lnB>
                  </a:tcPr>
                </a:tc>
              </a:tr>
              <a:tr h="715250">
                <a:tc>
                  <a:txBody>
                    <a:bodyPr/>
                    <a:lstStyle/>
                    <a:p>
                      <a:pPr marL="85090" marR="331470" lvl="0" indent="0" algn="l" rtl="0">
                        <a:lnSpc>
                          <a:spcPct val="101000"/>
                        </a:lnSpc>
                        <a:spcBef>
                          <a:spcPts val="0"/>
                        </a:spcBef>
                        <a:spcAft>
                          <a:spcPts val="0"/>
                        </a:spcAft>
                        <a:buNone/>
                      </a:pPr>
                      <a:r>
                        <a:rPr lang="en-US" sz="1800" u="none" strike="noStrike" cap="none">
                          <a:latin typeface="Arial" panose="020B0604020202020204"/>
                          <a:ea typeface="Arial" panose="020B0604020202020204"/>
                          <a:cs typeface="Arial" panose="020B0604020202020204"/>
                          <a:sym typeface="Arial" panose="020B0604020202020204"/>
                        </a:rPr>
                        <a:t>Betania, Quimbo,  Girardot</a:t>
                      </a:r>
                      <a:endParaRPr sz="1800" u="none" strike="noStrike" cap="none">
                        <a:latin typeface="Arial" panose="020B0604020202020204"/>
                        <a:ea typeface="Arial" panose="020B0604020202020204"/>
                        <a:cs typeface="Arial" panose="020B0604020202020204"/>
                        <a:sym typeface="Arial" panose="020B0604020202020204"/>
                      </a:endParaRPr>
                    </a:p>
                  </a:txBody>
                  <a:tcPr marL="0" marR="0" marT="26675" marB="0">
                    <a:lnL w="28575" cap="flat" cmpd="sng">
                      <a:solidFill>
                        <a:srgbClr val="001F5F"/>
                      </a:solidFill>
                      <a:prstDash val="solid"/>
                      <a:round/>
                      <a:headEnd type="none" w="sm" len="sm"/>
                      <a:tailEnd type="none" w="sm" len="sm"/>
                    </a:lnL>
                    <a:lnR w="28575" cap="flat" cmpd="sng">
                      <a:solidFill>
                        <a:srgbClr val="001F5F"/>
                      </a:solidFill>
                      <a:prstDash val="solid"/>
                      <a:round/>
                      <a:headEnd type="none" w="sm" len="sm"/>
                      <a:tailEnd type="none" w="sm" len="sm"/>
                    </a:lnR>
                    <a:lnT w="28575" cap="flat" cmpd="sng">
                      <a:solidFill>
                        <a:srgbClr val="001F5F"/>
                      </a:solidFill>
                      <a:prstDash val="solid"/>
                      <a:round/>
                      <a:headEnd type="none" w="sm" len="sm"/>
                      <a:tailEnd type="none" w="sm" len="sm"/>
                    </a:lnT>
                    <a:lnB w="28575" cap="flat" cmpd="sng">
                      <a:solidFill>
                        <a:srgbClr val="001F5F"/>
                      </a:solidFill>
                      <a:prstDash val="solid"/>
                      <a:round/>
                      <a:headEnd type="none" w="sm" len="sm"/>
                      <a:tailEnd type="none" w="sm" len="sm"/>
                    </a:lnB>
                  </a:tcPr>
                </a:tc>
                <a:tc>
                  <a:txBody>
                    <a:bodyPr/>
                    <a:lstStyle/>
                    <a:p>
                      <a:pPr marL="85090" marR="873760" lvl="0" indent="0" algn="l" rtl="0">
                        <a:lnSpc>
                          <a:spcPct val="101000"/>
                        </a:lnSpc>
                        <a:spcBef>
                          <a:spcPts val="0"/>
                        </a:spcBef>
                        <a:spcAft>
                          <a:spcPts val="0"/>
                        </a:spcAft>
                        <a:buNone/>
                      </a:pPr>
                      <a:r>
                        <a:rPr lang="en-US" sz="1800" u="none" strike="noStrike" cap="none">
                          <a:latin typeface="Arial" panose="020B0604020202020204"/>
                          <a:ea typeface="Arial" panose="020B0604020202020204"/>
                          <a:cs typeface="Arial" panose="020B0604020202020204"/>
                          <a:sym typeface="Arial" panose="020B0604020202020204"/>
                        </a:rPr>
                        <a:t>Investigación incidente riesgo público, inspección de vehículos y  herramientas ,capacitación primeros auxilios.</a:t>
                      </a:r>
                      <a:endParaRPr sz="1800" u="none" strike="noStrike" cap="none">
                        <a:latin typeface="Arial" panose="020B0604020202020204"/>
                        <a:ea typeface="Arial" panose="020B0604020202020204"/>
                        <a:cs typeface="Arial" panose="020B0604020202020204"/>
                        <a:sym typeface="Arial" panose="020B0604020202020204"/>
                      </a:endParaRPr>
                    </a:p>
                  </a:txBody>
                  <a:tcPr marL="0" marR="0" marT="26675" marB="0">
                    <a:lnL w="28575" cap="flat" cmpd="sng">
                      <a:solidFill>
                        <a:srgbClr val="001F5F"/>
                      </a:solidFill>
                      <a:prstDash val="solid"/>
                      <a:round/>
                      <a:headEnd type="none" w="sm" len="sm"/>
                      <a:tailEnd type="none" w="sm" len="sm"/>
                    </a:lnL>
                    <a:lnR w="28575" cap="flat" cmpd="sng">
                      <a:solidFill>
                        <a:srgbClr val="001F5F"/>
                      </a:solidFill>
                      <a:prstDash val="solid"/>
                      <a:round/>
                      <a:headEnd type="none" w="sm" len="sm"/>
                      <a:tailEnd type="none" w="sm" len="sm"/>
                    </a:lnR>
                    <a:lnT w="28575" cap="flat" cmpd="sng">
                      <a:solidFill>
                        <a:srgbClr val="001F5F"/>
                      </a:solidFill>
                      <a:prstDash val="solid"/>
                      <a:round/>
                      <a:headEnd type="none" w="sm" len="sm"/>
                      <a:tailEnd type="none" w="sm" len="sm"/>
                    </a:lnT>
                    <a:lnB w="28575" cap="flat" cmpd="sng">
                      <a:solidFill>
                        <a:srgbClr val="001F5F"/>
                      </a:solidFill>
                      <a:prstDash val="solid"/>
                      <a:round/>
                      <a:headEnd type="none" w="sm" len="sm"/>
                      <a:tailEnd type="none" w="sm" len="sm"/>
                    </a:lnB>
                  </a:tcPr>
                </a:tc>
              </a:tr>
              <a:tr h="797700">
                <a:tc>
                  <a:txBody>
                    <a:bodyPr/>
                    <a:lstStyle/>
                    <a:p>
                      <a:pPr marL="85090" marR="0" lvl="0" indent="0" algn="l" rtl="0">
                        <a:lnSpc>
                          <a:spcPct val="100000"/>
                        </a:lnSpc>
                        <a:spcBef>
                          <a:spcPts val="0"/>
                        </a:spcBef>
                        <a:spcAft>
                          <a:spcPts val="0"/>
                        </a:spcAft>
                        <a:buNone/>
                      </a:pPr>
                      <a:r>
                        <a:rPr lang="en-US" sz="1800" u="none" strike="noStrike" cap="none">
                          <a:latin typeface="Arial" panose="020B0604020202020204"/>
                          <a:ea typeface="Arial" panose="020B0604020202020204"/>
                          <a:cs typeface="Arial" panose="020B0604020202020204"/>
                          <a:sym typeface="Arial" panose="020B0604020202020204"/>
                        </a:rPr>
                        <a:t>Termozipa</a:t>
                      </a:r>
                      <a:endParaRPr sz="1800" u="none" strike="noStrike" cap="none">
                        <a:latin typeface="Arial" panose="020B0604020202020204"/>
                        <a:ea typeface="Arial" panose="020B0604020202020204"/>
                        <a:cs typeface="Arial" panose="020B0604020202020204"/>
                        <a:sym typeface="Arial" panose="020B0604020202020204"/>
                      </a:endParaRPr>
                    </a:p>
                  </a:txBody>
                  <a:tcPr marL="0" marR="0" marT="28575" marB="0">
                    <a:lnL w="28575" cap="flat" cmpd="sng">
                      <a:solidFill>
                        <a:srgbClr val="001F5F"/>
                      </a:solidFill>
                      <a:prstDash val="solid"/>
                      <a:round/>
                      <a:headEnd type="none" w="sm" len="sm"/>
                      <a:tailEnd type="none" w="sm" len="sm"/>
                    </a:lnL>
                    <a:lnR w="28575" cap="flat" cmpd="sng">
                      <a:solidFill>
                        <a:srgbClr val="001F5F"/>
                      </a:solidFill>
                      <a:prstDash val="solid"/>
                      <a:round/>
                      <a:headEnd type="none" w="sm" len="sm"/>
                      <a:tailEnd type="none" w="sm" len="sm"/>
                    </a:lnR>
                    <a:lnT w="28575" cap="flat" cmpd="sng">
                      <a:solidFill>
                        <a:srgbClr val="001F5F"/>
                      </a:solidFill>
                      <a:prstDash val="solid"/>
                      <a:round/>
                      <a:headEnd type="none" w="sm" len="sm"/>
                      <a:tailEnd type="none" w="sm" len="sm"/>
                    </a:lnT>
                    <a:lnB w="28575" cap="flat" cmpd="sng">
                      <a:solidFill>
                        <a:srgbClr val="001F5F"/>
                      </a:solidFill>
                      <a:prstDash val="solid"/>
                      <a:round/>
                      <a:headEnd type="none" w="sm" len="sm"/>
                      <a:tailEnd type="none" w="sm" len="sm"/>
                    </a:lnB>
                  </a:tcPr>
                </a:tc>
                <a:tc>
                  <a:txBody>
                    <a:bodyPr/>
                    <a:lstStyle/>
                    <a:p>
                      <a:pPr marL="85090" marR="495300" lvl="0" indent="0" algn="l" rtl="0">
                        <a:lnSpc>
                          <a:spcPct val="101000"/>
                        </a:lnSpc>
                        <a:spcBef>
                          <a:spcPts val="0"/>
                        </a:spcBef>
                        <a:spcAft>
                          <a:spcPts val="0"/>
                        </a:spcAft>
                        <a:buNone/>
                      </a:pPr>
                      <a:r>
                        <a:rPr lang="en-US" sz="1800" u="none" strike="noStrike" cap="none">
                          <a:latin typeface="Arial" panose="020B0604020202020204"/>
                          <a:ea typeface="Arial" panose="020B0604020202020204"/>
                          <a:cs typeface="Arial" panose="020B0604020202020204"/>
                          <a:sym typeface="Arial" panose="020B0604020202020204"/>
                        </a:rPr>
                        <a:t>Participación reunión HSE, entrega de EPP, informes semanales de  actos y condiciones inseguras.</a:t>
                      </a:r>
                      <a:endParaRPr sz="1800" u="none" strike="noStrike" cap="none">
                        <a:latin typeface="Arial" panose="020B0604020202020204"/>
                        <a:ea typeface="Arial" panose="020B0604020202020204"/>
                        <a:cs typeface="Arial" panose="020B0604020202020204"/>
                        <a:sym typeface="Arial" panose="020B0604020202020204"/>
                      </a:endParaRPr>
                    </a:p>
                  </a:txBody>
                  <a:tcPr marL="0" marR="0" marT="26675" marB="0">
                    <a:lnL w="28575" cap="flat" cmpd="sng">
                      <a:solidFill>
                        <a:srgbClr val="001F5F"/>
                      </a:solidFill>
                      <a:prstDash val="solid"/>
                      <a:round/>
                      <a:headEnd type="none" w="sm" len="sm"/>
                      <a:tailEnd type="none" w="sm" len="sm"/>
                    </a:lnL>
                    <a:lnR w="28575" cap="flat" cmpd="sng">
                      <a:solidFill>
                        <a:srgbClr val="001F5F"/>
                      </a:solidFill>
                      <a:prstDash val="solid"/>
                      <a:round/>
                      <a:headEnd type="none" w="sm" len="sm"/>
                      <a:tailEnd type="none" w="sm" len="sm"/>
                    </a:lnR>
                    <a:lnT w="28575" cap="flat" cmpd="sng">
                      <a:solidFill>
                        <a:srgbClr val="001F5F"/>
                      </a:solidFill>
                      <a:prstDash val="solid"/>
                      <a:round/>
                      <a:headEnd type="none" w="sm" len="sm"/>
                      <a:tailEnd type="none" w="sm" len="sm"/>
                    </a:lnT>
                    <a:lnB w="28575" cap="flat" cmpd="sng">
                      <a:solidFill>
                        <a:srgbClr val="001F5F"/>
                      </a:solidFill>
                      <a:prstDash val="solid"/>
                      <a:round/>
                      <a:headEnd type="none" w="sm" len="sm"/>
                      <a:tailEnd type="none" w="sm" len="sm"/>
                    </a:lnB>
                  </a:tcPr>
                </a:tc>
              </a:tr>
              <a:tr h="711100">
                <a:tc>
                  <a:txBody>
                    <a:bodyPr/>
                    <a:lstStyle/>
                    <a:p>
                      <a:pPr marL="85090" marR="0" lvl="0" indent="0" algn="l" rtl="0">
                        <a:lnSpc>
                          <a:spcPct val="100000"/>
                        </a:lnSpc>
                        <a:spcBef>
                          <a:spcPts val="0"/>
                        </a:spcBef>
                        <a:spcAft>
                          <a:spcPts val="0"/>
                        </a:spcAft>
                        <a:buNone/>
                      </a:pPr>
                      <a:r>
                        <a:rPr lang="en-US" sz="1800" u="none" strike="noStrike" cap="none">
                          <a:latin typeface="Arial" panose="020B0604020202020204"/>
                          <a:ea typeface="Arial" panose="020B0604020202020204"/>
                          <a:cs typeface="Arial" panose="020B0604020202020204"/>
                          <a:sym typeface="Arial" panose="020B0604020202020204"/>
                        </a:rPr>
                        <a:t>Tequendama</a:t>
                      </a:r>
                      <a:endParaRPr sz="1800" u="none" strike="noStrike" cap="none">
                        <a:latin typeface="Arial" panose="020B0604020202020204"/>
                        <a:ea typeface="Arial" panose="020B0604020202020204"/>
                        <a:cs typeface="Arial" panose="020B0604020202020204"/>
                        <a:sym typeface="Arial" panose="020B0604020202020204"/>
                      </a:endParaRPr>
                    </a:p>
                  </a:txBody>
                  <a:tcPr marL="0" marR="0" marT="28575" marB="0">
                    <a:lnL w="28575" cap="flat" cmpd="sng">
                      <a:solidFill>
                        <a:srgbClr val="001F5F"/>
                      </a:solidFill>
                      <a:prstDash val="solid"/>
                      <a:round/>
                      <a:headEnd type="none" w="sm" len="sm"/>
                      <a:tailEnd type="none" w="sm" len="sm"/>
                    </a:lnL>
                    <a:lnR w="28575" cap="flat" cmpd="sng">
                      <a:solidFill>
                        <a:srgbClr val="001F5F"/>
                      </a:solidFill>
                      <a:prstDash val="solid"/>
                      <a:round/>
                      <a:headEnd type="none" w="sm" len="sm"/>
                      <a:tailEnd type="none" w="sm" len="sm"/>
                    </a:lnR>
                    <a:lnT w="28575" cap="flat" cmpd="sng">
                      <a:solidFill>
                        <a:srgbClr val="001F5F"/>
                      </a:solidFill>
                      <a:prstDash val="solid"/>
                      <a:round/>
                      <a:headEnd type="none" w="sm" len="sm"/>
                      <a:tailEnd type="none" w="sm" len="sm"/>
                    </a:lnT>
                    <a:lnB w="28575" cap="flat" cmpd="sng">
                      <a:solidFill>
                        <a:srgbClr val="001F5F"/>
                      </a:solidFill>
                      <a:prstDash val="solid"/>
                      <a:round/>
                      <a:headEnd type="none" w="sm" len="sm"/>
                      <a:tailEnd type="none" w="sm" len="sm"/>
                    </a:lnB>
                  </a:tcPr>
                </a:tc>
                <a:tc>
                  <a:txBody>
                    <a:bodyPr/>
                    <a:lstStyle/>
                    <a:p>
                      <a:pPr marL="85090" marR="161290" lvl="0" indent="0" algn="l" rtl="0">
                        <a:lnSpc>
                          <a:spcPct val="101000"/>
                        </a:lnSpc>
                        <a:spcBef>
                          <a:spcPts val="0"/>
                        </a:spcBef>
                        <a:spcAft>
                          <a:spcPts val="0"/>
                        </a:spcAft>
                        <a:buNone/>
                      </a:pPr>
                      <a:r>
                        <a:rPr lang="en-US" sz="1800" u="none" strike="noStrike" cap="none">
                          <a:latin typeface="Arial" panose="020B0604020202020204"/>
                          <a:ea typeface="Arial" panose="020B0604020202020204"/>
                          <a:cs typeface="Arial" panose="020B0604020202020204"/>
                          <a:sym typeface="Arial" panose="020B0604020202020204"/>
                        </a:rPr>
                        <a:t>Capacitación en servicio al cliente, inspección sitios de trabajo, revisión  botiquines de primeros auxilios</a:t>
                      </a:r>
                      <a:endParaRPr sz="1800" u="none" strike="noStrike" cap="none">
                        <a:latin typeface="Arial" panose="020B0604020202020204"/>
                        <a:ea typeface="Arial" panose="020B0604020202020204"/>
                        <a:cs typeface="Arial" panose="020B0604020202020204"/>
                        <a:sym typeface="Arial" panose="020B0604020202020204"/>
                      </a:endParaRPr>
                    </a:p>
                  </a:txBody>
                  <a:tcPr marL="0" marR="0" marT="26675" marB="0">
                    <a:lnL w="28575" cap="flat" cmpd="sng">
                      <a:solidFill>
                        <a:srgbClr val="001F5F"/>
                      </a:solidFill>
                      <a:prstDash val="solid"/>
                      <a:round/>
                      <a:headEnd type="none" w="sm" len="sm"/>
                      <a:tailEnd type="none" w="sm" len="sm"/>
                    </a:lnL>
                    <a:lnR w="28575" cap="flat" cmpd="sng">
                      <a:solidFill>
                        <a:srgbClr val="001F5F"/>
                      </a:solidFill>
                      <a:prstDash val="solid"/>
                      <a:round/>
                      <a:headEnd type="none" w="sm" len="sm"/>
                      <a:tailEnd type="none" w="sm" len="sm"/>
                    </a:lnR>
                    <a:lnT w="28575" cap="flat" cmpd="sng">
                      <a:solidFill>
                        <a:srgbClr val="001F5F"/>
                      </a:solidFill>
                      <a:prstDash val="solid"/>
                      <a:round/>
                      <a:headEnd type="none" w="sm" len="sm"/>
                      <a:tailEnd type="none" w="sm" len="sm"/>
                    </a:lnT>
                    <a:lnB w="28575" cap="flat" cmpd="sng">
                      <a:solidFill>
                        <a:srgbClr val="001F5F"/>
                      </a:solidFill>
                      <a:prstDash val="solid"/>
                      <a:round/>
                      <a:headEnd type="none" w="sm" len="sm"/>
                      <a:tailEnd type="none" w="sm" len="sm"/>
                    </a:lnB>
                  </a:tcPr>
                </a:tc>
              </a:tr>
              <a:tr h="1472575">
                <a:tc>
                  <a:txBody>
                    <a:bodyPr/>
                    <a:lstStyle/>
                    <a:p>
                      <a:pPr marL="85090" marR="0" lvl="0" indent="0" algn="l" rtl="0">
                        <a:lnSpc>
                          <a:spcPct val="100000"/>
                        </a:lnSpc>
                        <a:spcBef>
                          <a:spcPts val="0"/>
                        </a:spcBef>
                        <a:spcAft>
                          <a:spcPts val="0"/>
                        </a:spcAft>
                        <a:buNone/>
                      </a:pPr>
                      <a:r>
                        <a:rPr lang="en-US" sz="1800" u="none" strike="noStrike" cap="none">
                          <a:latin typeface="Arial" panose="020B0604020202020204"/>
                          <a:ea typeface="Arial" panose="020B0604020202020204"/>
                          <a:cs typeface="Arial" panose="020B0604020202020204"/>
                          <a:sym typeface="Arial" panose="020B0604020202020204"/>
                        </a:rPr>
                        <a:t>Bogotá</a:t>
                      </a:r>
                      <a:endParaRPr sz="1800" u="none" strike="noStrike" cap="none">
                        <a:latin typeface="Arial" panose="020B0604020202020204"/>
                        <a:ea typeface="Arial" panose="020B0604020202020204"/>
                        <a:cs typeface="Arial" panose="020B0604020202020204"/>
                        <a:sym typeface="Arial" panose="020B0604020202020204"/>
                      </a:endParaRPr>
                    </a:p>
                  </a:txBody>
                  <a:tcPr marL="0" marR="0" marT="28575" marB="0">
                    <a:lnL w="28575" cap="flat" cmpd="sng">
                      <a:solidFill>
                        <a:srgbClr val="001F5F"/>
                      </a:solidFill>
                      <a:prstDash val="solid"/>
                      <a:round/>
                      <a:headEnd type="none" w="sm" len="sm"/>
                      <a:tailEnd type="none" w="sm" len="sm"/>
                    </a:lnL>
                    <a:lnR w="28575" cap="flat" cmpd="sng">
                      <a:solidFill>
                        <a:srgbClr val="001F5F"/>
                      </a:solidFill>
                      <a:prstDash val="solid"/>
                      <a:round/>
                      <a:headEnd type="none" w="sm" len="sm"/>
                      <a:tailEnd type="none" w="sm" len="sm"/>
                    </a:lnR>
                    <a:lnT w="28575" cap="flat" cmpd="sng">
                      <a:solidFill>
                        <a:srgbClr val="001F5F"/>
                      </a:solidFill>
                      <a:prstDash val="solid"/>
                      <a:round/>
                      <a:headEnd type="none" w="sm" len="sm"/>
                      <a:tailEnd type="none" w="sm" len="sm"/>
                    </a:lnT>
                    <a:lnB w="28575" cap="flat" cmpd="sng">
                      <a:solidFill>
                        <a:srgbClr val="001F5F"/>
                      </a:solidFill>
                      <a:prstDash val="solid"/>
                      <a:round/>
                      <a:headEnd type="none" w="sm" len="sm"/>
                      <a:tailEnd type="none" w="sm" len="sm"/>
                    </a:lnB>
                  </a:tcPr>
                </a:tc>
                <a:tc>
                  <a:txBody>
                    <a:bodyPr/>
                    <a:lstStyle/>
                    <a:p>
                      <a:pPr marL="85090" marR="0" lvl="0" indent="0" algn="l" rtl="0">
                        <a:lnSpc>
                          <a:spcPct val="100000"/>
                        </a:lnSpc>
                        <a:spcBef>
                          <a:spcPts val="0"/>
                        </a:spcBef>
                        <a:spcAft>
                          <a:spcPts val="0"/>
                        </a:spcAft>
                        <a:buNone/>
                      </a:pPr>
                      <a:r>
                        <a:rPr lang="en-US" sz="1800" u="none" strike="noStrike" cap="none">
                          <a:latin typeface="Arial" panose="020B0604020202020204"/>
                          <a:ea typeface="Arial" panose="020B0604020202020204"/>
                          <a:cs typeface="Arial" panose="020B0604020202020204"/>
                          <a:sym typeface="Arial" panose="020B0604020202020204"/>
                        </a:rPr>
                        <a:t>Capacitación en primeros auxilios, inspección vehículos, realización (4</a:t>
                      </a:r>
                      <a:endParaRPr sz="1800" u="none" strike="noStrike" cap="none">
                        <a:latin typeface="Arial" panose="020B0604020202020204"/>
                        <a:ea typeface="Arial" panose="020B0604020202020204"/>
                        <a:cs typeface="Arial" panose="020B0604020202020204"/>
                        <a:sym typeface="Arial" panose="020B0604020202020204"/>
                      </a:endParaRPr>
                    </a:p>
                    <a:p>
                      <a:pPr marL="85090" marR="109220" lvl="0" indent="0" algn="l" rtl="0">
                        <a:lnSpc>
                          <a:spcPct val="101000"/>
                        </a:lnSpc>
                        <a:spcBef>
                          <a:spcPts val="0"/>
                        </a:spcBef>
                        <a:spcAft>
                          <a:spcPts val="0"/>
                        </a:spcAft>
                        <a:buNone/>
                      </a:pPr>
                      <a:r>
                        <a:rPr lang="en-US" sz="1800" u="none" strike="noStrike" cap="none">
                          <a:latin typeface="Arial" panose="020B0604020202020204"/>
                          <a:ea typeface="Arial" panose="020B0604020202020204"/>
                          <a:cs typeface="Arial" panose="020B0604020202020204"/>
                          <a:sym typeface="Arial" panose="020B0604020202020204"/>
                        </a:rPr>
                        <a:t>)Be safer, reporte de 16 condiciones inseguras a cliente , 156 IPALES, ,  divulgación cápsulas de seguridad semanales, reunión seguimiento  HSE -ATLAS Y PROSEGUR, interacción y subida de documentación  de nuestro personal a la plataforma de GESTOR ENEL.</a:t>
                      </a:r>
                      <a:endParaRPr sz="1800" u="none" strike="noStrike" cap="none">
                        <a:latin typeface="Arial" panose="020B0604020202020204"/>
                        <a:ea typeface="Arial" panose="020B0604020202020204"/>
                        <a:cs typeface="Arial" panose="020B0604020202020204"/>
                        <a:sym typeface="Arial" panose="020B0604020202020204"/>
                      </a:endParaRPr>
                    </a:p>
                  </a:txBody>
                  <a:tcPr marL="0" marR="0" marT="28575" marB="0">
                    <a:lnL w="28575" cap="flat" cmpd="sng">
                      <a:solidFill>
                        <a:srgbClr val="001F5F"/>
                      </a:solidFill>
                      <a:prstDash val="solid"/>
                      <a:round/>
                      <a:headEnd type="none" w="sm" len="sm"/>
                      <a:tailEnd type="none" w="sm" len="sm"/>
                    </a:lnL>
                    <a:lnR w="28575" cap="flat" cmpd="sng">
                      <a:solidFill>
                        <a:srgbClr val="001F5F"/>
                      </a:solidFill>
                      <a:prstDash val="solid"/>
                      <a:round/>
                      <a:headEnd type="none" w="sm" len="sm"/>
                      <a:tailEnd type="none" w="sm" len="sm"/>
                    </a:lnR>
                    <a:lnT w="28575" cap="flat" cmpd="sng">
                      <a:solidFill>
                        <a:srgbClr val="001F5F"/>
                      </a:solidFill>
                      <a:prstDash val="solid"/>
                      <a:round/>
                      <a:headEnd type="none" w="sm" len="sm"/>
                      <a:tailEnd type="none" w="sm" len="sm"/>
                    </a:lnT>
                    <a:lnB w="28575" cap="flat" cmpd="sng">
                      <a:solidFill>
                        <a:srgbClr val="001F5F"/>
                      </a:solidFill>
                      <a:prstDash val="solid"/>
                      <a:round/>
                      <a:headEnd type="none" w="sm" len="sm"/>
                      <a:tailEnd type="none" w="sm" len="sm"/>
                    </a:lnB>
                  </a:tcPr>
                </a:tc>
              </a:tr>
              <a:tr h="1144450">
                <a:tc>
                  <a:txBody>
                    <a:bodyPr/>
                    <a:lstStyle/>
                    <a:p>
                      <a:pPr marL="85090" marR="607060" lvl="0" indent="0" algn="l" rtl="0">
                        <a:lnSpc>
                          <a:spcPct val="101000"/>
                        </a:lnSpc>
                        <a:spcBef>
                          <a:spcPts val="0"/>
                        </a:spcBef>
                        <a:spcAft>
                          <a:spcPts val="0"/>
                        </a:spcAft>
                        <a:buNone/>
                      </a:pPr>
                      <a:r>
                        <a:rPr lang="en-US" sz="1800" u="none" strike="noStrike" cap="none">
                          <a:latin typeface="Arial" panose="020B0604020202020204"/>
                          <a:ea typeface="Arial" panose="020B0604020202020204"/>
                          <a:cs typeface="Arial" panose="020B0604020202020204"/>
                          <a:sym typeface="Arial" panose="020B0604020202020204"/>
                        </a:rPr>
                        <a:t>Cartagena y el  Paso (Cesar)  E.G.P</a:t>
                      </a:r>
                      <a:endParaRPr sz="1800" u="none" strike="noStrike" cap="none">
                        <a:latin typeface="Arial" panose="020B0604020202020204"/>
                        <a:ea typeface="Arial" panose="020B0604020202020204"/>
                        <a:cs typeface="Arial" panose="020B0604020202020204"/>
                        <a:sym typeface="Arial" panose="020B0604020202020204"/>
                      </a:endParaRPr>
                    </a:p>
                  </a:txBody>
                  <a:tcPr marL="0" marR="0" marT="26675" marB="0">
                    <a:lnL w="28575" cap="flat" cmpd="sng">
                      <a:solidFill>
                        <a:srgbClr val="001F5F"/>
                      </a:solidFill>
                      <a:prstDash val="solid"/>
                      <a:round/>
                      <a:headEnd type="none" w="sm" len="sm"/>
                      <a:tailEnd type="none" w="sm" len="sm"/>
                    </a:lnL>
                    <a:lnR w="28575" cap="flat" cmpd="sng">
                      <a:solidFill>
                        <a:srgbClr val="001F5F"/>
                      </a:solidFill>
                      <a:prstDash val="solid"/>
                      <a:round/>
                      <a:headEnd type="none" w="sm" len="sm"/>
                      <a:tailEnd type="none" w="sm" len="sm"/>
                    </a:lnR>
                    <a:lnT w="28575" cap="flat" cmpd="sng">
                      <a:solidFill>
                        <a:srgbClr val="001F5F"/>
                      </a:solidFill>
                      <a:prstDash val="solid"/>
                      <a:round/>
                      <a:headEnd type="none" w="sm" len="sm"/>
                      <a:tailEnd type="none" w="sm" len="sm"/>
                    </a:lnT>
                    <a:lnB w="28575" cap="flat" cmpd="sng">
                      <a:solidFill>
                        <a:srgbClr val="001F5F"/>
                      </a:solidFill>
                      <a:prstDash val="solid"/>
                      <a:round/>
                      <a:headEnd type="none" w="sm" len="sm"/>
                      <a:tailEnd type="none" w="sm" len="sm"/>
                    </a:lnB>
                  </a:tcPr>
                </a:tc>
                <a:tc>
                  <a:txBody>
                    <a:bodyPr/>
                    <a:lstStyle/>
                    <a:p>
                      <a:pPr marL="85090" marR="139700" lvl="0" indent="0" algn="just" rtl="0">
                        <a:lnSpc>
                          <a:spcPct val="101000"/>
                        </a:lnSpc>
                        <a:spcBef>
                          <a:spcPts val="0"/>
                        </a:spcBef>
                        <a:spcAft>
                          <a:spcPts val="0"/>
                        </a:spcAft>
                        <a:buNone/>
                      </a:pPr>
                      <a:r>
                        <a:rPr lang="en-US" sz="1800" u="none" strike="noStrike" cap="none">
                          <a:latin typeface="Arial" panose="020B0604020202020204"/>
                          <a:ea typeface="Arial" panose="020B0604020202020204"/>
                          <a:cs typeface="Arial" panose="020B0604020202020204"/>
                          <a:sym typeface="Arial" panose="020B0604020202020204"/>
                        </a:rPr>
                        <a:t>Inspección de vehículos y herramientas ,capacitación primeros auxilios  (CART) y Altum Forms. Recorridos por las instalaciones e inspecciones  de seguridad.</a:t>
                      </a:r>
                      <a:endParaRPr sz="1800" u="none" strike="noStrike" cap="none">
                        <a:latin typeface="Arial" panose="020B0604020202020204"/>
                        <a:ea typeface="Arial" panose="020B0604020202020204"/>
                        <a:cs typeface="Arial" panose="020B0604020202020204"/>
                        <a:sym typeface="Arial" panose="020B0604020202020204"/>
                      </a:endParaRPr>
                    </a:p>
                  </a:txBody>
                  <a:tcPr marL="0" marR="0" marT="26675" marB="0">
                    <a:lnL w="28575" cap="flat" cmpd="sng">
                      <a:solidFill>
                        <a:srgbClr val="001F5F"/>
                      </a:solidFill>
                      <a:prstDash val="solid"/>
                      <a:round/>
                      <a:headEnd type="none" w="sm" len="sm"/>
                      <a:tailEnd type="none" w="sm" len="sm"/>
                    </a:lnL>
                    <a:lnR w="28575" cap="flat" cmpd="sng">
                      <a:solidFill>
                        <a:srgbClr val="001F5F"/>
                      </a:solidFill>
                      <a:prstDash val="solid"/>
                      <a:round/>
                      <a:headEnd type="none" w="sm" len="sm"/>
                      <a:tailEnd type="none" w="sm" len="sm"/>
                    </a:lnR>
                    <a:lnT w="28575" cap="flat" cmpd="sng">
                      <a:solidFill>
                        <a:srgbClr val="001F5F"/>
                      </a:solidFill>
                      <a:prstDash val="solid"/>
                      <a:round/>
                      <a:headEnd type="none" w="sm" len="sm"/>
                      <a:tailEnd type="none" w="sm" len="sm"/>
                    </a:lnT>
                    <a:lnB w="28575" cap="flat" cmpd="sng">
                      <a:solidFill>
                        <a:srgbClr val="001F5F"/>
                      </a:solidFill>
                      <a:prstDash val="solid"/>
                      <a:round/>
                      <a:headEnd type="none" w="sm" len="sm"/>
                      <a:tailEnd type="none" w="sm" len="sm"/>
                    </a:lnB>
                  </a:tcPr>
                </a:tc>
              </a:tr>
            </a:tbl>
          </a:graphicData>
        </a:graphic>
      </p:graphicFrame>
      <p:sp>
        <p:nvSpPr>
          <p:cNvPr id="1032" name="Google Shape;1032;p70"/>
          <p:cNvSpPr txBox="1"/>
          <p:nvPr>
            <p:ph type="title"/>
          </p:nvPr>
        </p:nvSpPr>
        <p:spPr>
          <a:xfrm>
            <a:off x="2888142" y="57421"/>
            <a:ext cx="7371080" cy="724535"/>
          </a:xfrm>
          <a:prstGeom prst="rect">
            <a:avLst/>
          </a:prstGeom>
          <a:noFill/>
          <a:ln>
            <a:noFill/>
          </a:ln>
        </p:spPr>
        <p:txBody>
          <a:bodyPr spcFirstLastPara="1" wrap="square" lIns="0" tIns="50800" rIns="0" bIns="0" anchor="t" anchorCtr="0">
            <a:spAutoFit/>
          </a:bodyPr>
          <a:lstStyle/>
          <a:p>
            <a:pPr marL="809625" marR="5080" lvl="0" indent="-797560" algn="l" rtl="0">
              <a:lnSpc>
                <a:spcPct val="109000"/>
              </a:lnSpc>
              <a:spcBef>
                <a:spcPts val="0"/>
              </a:spcBef>
              <a:spcAft>
                <a:spcPts val="0"/>
              </a:spcAft>
              <a:buNone/>
            </a:pPr>
            <a:r>
              <a:rPr lang="en-US">
                <a:latin typeface="Verdana" panose="020B0604030504040204"/>
                <a:ea typeface="Verdana" panose="020B0604030504040204"/>
                <a:cs typeface="Verdana" panose="020B0604030504040204"/>
                <a:sym typeface="Verdana" panose="020B0604030504040204"/>
              </a:rPr>
              <a:t>Participación de los trabajadores y eficacia  de las estrategias implementadas</a:t>
            </a:r>
            <a:endParaRPr lang="en-US">
              <a:latin typeface="Verdana" panose="020B0604030504040204"/>
              <a:ea typeface="Verdana" panose="020B0604030504040204"/>
              <a:cs typeface="Verdana" panose="020B0604030504040204"/>
              <a:sym typeface="Verdana" panose="020B0604030504040204"/>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036" name="Shape 1036"/>
        <p:cNvGrpSpPr/>
        <p:nvPr/>
      </p:nvGrpSpPr>
      <p:grpSpPr>
        <a:xfrm>
          <a:off x="0" y="0"/>
          <a:ext cx="0" cy="0"/>
          <a:chOff x="0" y="0"/>
          <a:chExt cx="0" cy="0"/>
        </a:xfrm>
      </p:grpSpPr>
      <p:grpSp>
        <p:nvGrpSpPr>
          <p:cNvPr id="1037" name="Google Shape;1037;p71"/>
          <p:cNvGrpSpPr/>
          <p:nvPr/>
        </p:nvGrpSpPr>
        <p:grpSpPr>
          <a:xfrm>
            <a:off x="0" y="0"/>
            <a:ext cx="12191975" cy="6857986"/>
            <a:chOff x="0" y="0"/>
            <a:chExt cx="12191975" cy="6857986"/>
          </a:xfrm>
        </p:grpSpPr>
        <p:sp>
          <p:nvSpPr>
            <p:cNvPr id="1038" name="Google Shape;1038;p71"/>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39" name="Google Shape;1039;p71"/>
            <p:cNvSpPr/>
            <p:nvPr/>
          </p:nvSpPr>
          <p:spPr>
            <a:xfrm>
              <a:off x="8480883" y="4898990"/>
              <a:ext cx="1536546" cy="1778096"/>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40" name="Google Shape;1040;p71"/>
            <p:cNvSpPr/>
            <p:nvPr/>
          </p:nvSpPr>
          <p:spPr>
            <a:xfrm>
              <a:off x="7403410" y="958210"/>
              <a:ext cx="2303745" cy="1727809"/>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41" name="Google Shape;1041;p71"/>
            <p:cNvSpPr/>
            <p:nvPr/>
          </p:nvSpPr>
          <p:spPr>
            <a:xfrm>
              <a:off x="7858784" y="2795819"/>
              <a:ext cx="2630019" cy="1972496"/>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42" name="Google Shape;1042;p71"/>
            <p:cNvSpPr/>
            <p:nvPr/>
          </p:nvSpPr>
          <p:spPr>
            <a:xfrm>
              <a:off x="10158254" y="4890945"/>
              <a:ext cx="1797148" cy="1277892"/>
            </a:xfrm>
            <a:prstGeom prst="rect">
              <a:avLst/>
            </a:prstGeom>
            <a:blipFill rotWithShape="1">
              <a:blip r:embed="rId5"/>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43" name="Google Shape;1043;p71"/>
            <p:cNvSpPr/>
            <p:nvPr/>
          </p:nvSpPr>
          <p:spPr>
            <a:xfrm>
              <a:off x="3863767" y="910773"/>
              <a:ext cx="1827336" cy="1775246"/>
            </a:xfrm>
            <a:prstGeom prst="rect">
              <a:avLst/>
            </a:prstGeom>
            <a:blipFill rotWithShape="1">
              <a:blip r:embed="rId6"/>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44" name="Google Shape;1044;p71"/>
            <p:cNvSpPr/>
            <p:nvPr/>
          </p:nvSpPr>
          <p:spPr>
            <a:xfrm>
              <a:off x="5785813" y="929238"/>
              <a:ext cx="1453971" cy="1756781"/>
            </a:xfrm>
            <a:prstGeom prst="rect">
              <a:avLst/>
            </a:prstGeom>
            <a:blipFill rotWithShape="1">
              <a:blip r:embed="rId7"/>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45" name="Google Shape;1045;p71"/>
            <p:cNvSpPr/>
            <p:nvPr/>
          </p:nvSpPr>
          <p:spPr>
            <a:xfrm>
              <a:off x="5151114" y="2795819"/>
              <a:ext cx="2647169" cy="1972496"/>
            </a:xfrm>
            <a:prstGeom prst="rect">
              <a:avLst/>
            </a:prstGeom>
            <a:blipFill rotWithShape="1">
              <a:blip r:embed="rId8"/>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46" name="Google Shape;1046;p71"/>
            <p:cNvSpPr/>
            <p:nvPr/>
          </p:nvSpPr>
          <p:spPr>
            <a:xfrm>
              <a:off x="6512786" y="4898995"/>
              <a:ext cx="1815276" cy="1737741"/>
            </a:xfrm>
            <a:prstGeom prst="rect">
              <a:avLst/>
            </a:prstGeom>
            <a:blipFill rotWithShape="1">
              <a:blip r:embed="rId9"/>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47" name="Google Shape;1047;p71"/>
            <p:cNvSpPr/>
            <p:nvPr/>
          </p:nvSpPr>
          <p:spPr>
            <a:xfrm>
              <a:off x="2809744" y="2795819"/>
              <a:ext cx="2280860" cy="1972496"/>
            </a:xfrm>
            <a:prstGeom prst="rect">
              <a:avLst/>
            </a:prstGeom>
            <a:blipFill rotWithShape="1">
              <a:blip r:embed="rId10"/>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48" name="Google Shape;1048;p71"/>
            <p:cNvSpPr/>
            <p:nvPr/>
          </p:nvSpPr>
          <p:spPr>
            <a:xfrm>
              <a:off x="9836305" y="958210"/>
              <a:ext cx="2228280" cy="1727809"/>
            </a:xfrm>
            <a:prstGeom prst="rect">
              <a:avLst/>
            </a:prstGeom>
            <a:blipFill rotWithShape="1">
              <a:blip r:embed="rId1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49" name="Google Shape;1049;p71"/>
            <p:cNvSpPr/>
            <p:nvPr/>
          </p:nvSpPr>
          <p:spPr>
            <a:xfrm>
              <a:off x="198410" y="929238"/>
              <a:ext cx="1864437" cy="1807331"/>
            </a:xfrm>
            <a:prstGeom prst="rect">
              <a:avLst/>
            </a:prstGeom>
            <a:blipFill rotWithShape="1">
              <a:blip r:embed="rId1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50" name="Google Shape;1050;p71"/>
            <p:cNvSpPr/>
            <p:nvPr/>
          </p:nvSpPr>
          <p:spPr>
            <a:xfrm>
              <a:off x="2106598" y="910775"/>
              <a:ext cx="1713419" cy="1811793"/>
            </a:xfrm>
            <a:prstGeom prst="rect">
              <a:avLst/>
            </a:prstGeom>
            <a:blipFill rotWithShape="1">
              <a:blip r:embed="rId1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51" name="Google Shape;1051;p71"/>
            <p:cNvSpPr/>
            <p:nvPr/>
          </p:nvSpPr>
          <p:spPr>
            <a:xfrm>
              <a:off x="4583990" y="4939370"/>
              <a:ext cx="1778796" cy="1737741"/>
            </a:xfrm>
            <a:prstGeom prst="rect">
              <a:avLst/>
            </a:prstGeom>
            <a:blipFill rotWithShape="1">
              <a:blip r:embed="rId1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52" name="Google Shape;1052;p71"/>
            <p:cNvSpPr/>
            <p:nvPr/>
          </p:nvSpPr>
          <p:spPr>
            <a:xfrm>
              <a:off x="198410" y="2816694"/>
              <a:ext cx="2559494" cy="1951621"/>
            </a:xfrm>
            <a:prstGeom prst="rect">
              <a:avLst/>
            </a:prstGeom>
            <a:blipFill rotWithShape="1">
              <a:blip r:embed="rId15"/>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53" name="Google Shape;1053;p71"/>
            <p:cNvSpPr/>
            <p:nvPr/>
          </p:nvSpPr>
          <p:spPr>
            <a:xfrm>
              <a:off x="2603994" y="4939370"/>
              <a:ext cx="1829996" cy="1737741"/>
            </a:xfrm>
            <a:prstGeom prst="rect">
              <a:avLst/>
            </a:prstGeom>
            <a:blipFill rotWithShape="1">
              <a:blip r:embed="rId16"/>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54" name="Google Shape;1054;p71"/>
            <p:cNvSpPr/>
            <p:nvPr/>
          </p:nvSpPr>
          <p:spPr>
            <a:xfrm>
              <a:off x="198411" y="4967115"/>
              <a:ext cx="2279995" cy="1709996"/>
            </a:xfrm>
            <a:prstGeom prst="rect">
              <a:avLst/>
            </a:prstGeom>
            <a:blipFill rotWithShape="1">
              <a:blip r:embed="rId17"/>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55" name="Google Shape;1055;p71"/>
            <p:cNvSpPr/>
            <p:nvPr/>
          </p:nvSpPr>
          <p:spPr>
            <a:xfrm>
              <a:off x="10579628" y="2795819"/>
              <a:ext cx="1458396" cy="1972496"/>
            </a:xfrm>
            <a:prstGeom prst="rect">
              <a:avLst/>
            </a:prstGeom>
            <a:blipFill rotWithShape="1">
              <a:blip r:embed="rId18"/>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056" name="Google Shape;1056;p71"/>
          <p:cNvSpPr txBox="1"/>
          <p:nvPr>
            <p:ph type="title"/>
          </p:nvPr>
        </p:nvSpPr>
        <p:spPr>
          <a:xfrm>
            <a:off x="2907176" y="0"/>
            <a:ext cx="7371080" cy="724535"/>
          </a:xfrm>
          <a:prstGeom prst="rect">
            <a:avLst/>
          </a:prstGeom>
          <a:noFill/>
          <a:ln>
            <a:noFill/>
          </a:ln>
        </p:spPr>
        <p:txBody>
          <a:bodyPr spcFirstLastPara="1" wrap="square" lIns="0" tIns="50800" rIns="0" bIns="0" anchor="t" anchorCtr="0">
            <a:spAutoFit/>
          </a:bodyPr>
          <a:lstStyle/>
          <a:p>
            <a:pPr marL="756285" marR="5080" lvl="0" indent="-744220" algn="l" rtl="0">
              <a:lnSpc>
                <a:spcPct val="109000"/>
              </a:lnSpc>
              <a:spcBef>
                <a:spcPts val="0"/>
              </a:spcBef>
              <a:spcAft>
                <a:spcPts val="0"/>
              </a:spcAft>
              <a:buNone/>
            </a:pPr>
            <a:r>
              <a:rPr lang="en-US">
                <a:latin typeface="Verdana" panose="020B0604030504040204"/>
                <a:ea typeface="Verdana" panose="020B0604030504040204"/>
                <a:cs typeface="Verdana" panose="020B0604030504040204"/>
                <a:sym typeface="Verdana" panose="020B0604030504040204"/>
              </a:rPr>
              <a:t>Participación de los trabajadores y eficacia  de las estrategias implementadas</a:t>
            </a:r>
            <a:endParaRPr lang="en-US">
              <a:latin typeface="Verdana" panose="020B0604030504040204"/>
              <a:ea typeface="Verdana" panose="020B0604030504040204"/>
              <a:cs typeface="Verdana" panose="020B0604030504040204"/>
              <a:sym typeface="Verdana" panose="020B0604030504040204"/>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060" name="Shape 1060"/>
        <p:cNvGrpSpPr/>
        <p:nvPr/>
      </p:nvGrpSpPr>
      <p:grpSpPr>
        <a:xfrm>
          <a:off x="0" y="0"/>
          <a:ext cx="0" cy="0"/>
          <a:chOff x="0" y="0"/>
          <a:chExt cx="0" cy="0"/>
        </a:xfrm>
      </p:grpSpPr>
      <p:sp>
        <p:nvSpPr>
          <p:cNvPr id="1061" name="Google Shape;1061;p72"/>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aphicFrame>
        <p:nvGraphicFramePr>
          <p:cNvPr id="1062" name="Google Shape;1062;p72"/>
          <p:cNvGraphicFramePr/>
          <p:nvPr/>
        </p:nvGraphicFramePr>
        <p:xfrm>
          <a:off x="1498629" y="1235655"/>
          <a:ext cx="9012550" cy="4987100"/>
        </p:xfrm>
        <a:graphic>
          <a:graphicData uri="http://schemas.openxmlformats.org/drawingml/2006/table">
            <a:tbl>
              <a:tblPr firstRow="1" bandRow="1">
                <a:noFill/>
                <a:tableStyleId>{EF8E436E-61A3-4985-B4C6-5263DD323944}</a:tableStyleId>
              </a:tblPr>
              <a:tblGrid>
                <a:gridCol w="2038975"/>
                <a:gridCol w="6973575"/>
              </a:tblGrid>
              <a:tr h="291475">
                <a:tc>
                  <a:txBody>
                    <a:bodyPr/>
                    <a:lstStyle/>
                    <a:p>
                      <a:pPr marL="496570" marR="0" lvl="0" indent="0" algn="l" rtl="0">
                        <a:lnSpc>
                          <a:spcPct val="100000"/>
                        </a:lnSpc>
                        <a:spcBef>
                          <a:spcPts val="0"/>
                        </a:spcBef>
                        <a:spcAft>
                          <a:spcPts val="0"/>
                        </a:spcAft>
                        <a:buNone/>
                      </a:pPr>
                      <a:r>
                        <a:rPr lang="en-US" sz="1300" b="1" u="none" strike="noStrike" cap="none">
                          <a:latin typeface="Arial" panose="020B0604020202020204"/>
                          <a:ea typeface="Arial" panose="020B0604020202020204"/>
                          <a:cs typeface="Arial" panose="020B0604020202020204"/>
                          <a:sym typeface="Arial" panose="020B0604020202020204"/>
                        </a:rPr>
                        <a:t>Lugar o Sede</a:t>
                      </a:r>
                      <a:endParaRPr sz="1300" u="none" strike="noStrike" cap="none">
                        <a:latin typeface="Arial" panose="020B0604020202020204"/>
                        <a:ea typeface="Arial" panose="020B0604020202020204"/>
                        <a:cs typeface="Arial" panose="020B0604020202020204"/>
                        <a:sym typeface="Arial" panose="020B0604020202020204"/>
                      </a:endParaRPr>
                    </a:p>
                  </a:txBody>
                  <a:tcPr marL="0" marR="0" marT="31125" marB="0">
                    <a:lnL w="28575" cap="flat" cmpd="sng">
                      <a:solidFill>
                        <a:srgbClr val="001F5F"/>
                      </a:solidFill>
                      <a:prstDash val="solid"/>
                      <a:round/>
                      <a:headEnd type="none" w="sm" len="sm"/>
                      <a:tailEnd type="none" w="sm" len="sm"/>
                    </a:lnL>
                    <a:lnR w="28575" cap="flat" cmpd="sng">
                      <a:solidFill>
                        <a:srgbClr val="001F5F"/>
                      </a:solidFill>
                      <a:prstDash val="solid"/>
                      <a:round/>
                      <a:headEnd type="none" w="sm" len="sm"/>
                      <a:tailEnd type="none" w="sm" len="sm"/>
                    </a:lnR>
                    <a:lnT w="28575" cap="flat" cmpd="sng">
                      <a:solidFill>
                        <a:srgbClr val="001F5F"/>
                      </a:solidFill>
                      <a:prstDash val="solid"/>
                      <a:round/>
                      <a:headEnd type="none" w="sm" len="sm"/>
                      <a:tailEnd type="none" w="sm" len="sm"/>
                    </a:lnT>
                    <a:lnB w="28575" cap="flat" cmpd="sng">
                      <a:solidFill>
                        <a:srgbClr val="001F5F"/>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1300" b="1" u="none" strike="noStrike" cap="none">
                          <a:latin typeface="Arial" panose="020B0604020202020204"/>
                          <a:ea typeface="Arial" panose="020B0604020202020204"/>
                          <a:cs typeface="Arial" panose="020B0604020202020204"/>
                          <a:sym typeface="Arial" panose="020B0604020202020204"/>
                        </a:rPr>
                        <a:t>Actividades Realizadas</a:t>
                      </a:r>
                      <a:endParaRPr sz="1300" u="none" strike="noStrike" cap="none">
                        <a:latin typeface="Arial" panose="020B0604020202020204"/>
                        <a:ea typeface="Arial" panose="020B0604020202020204"/>
                        <a:cs typeface="Arial" panose="020B0604020202020204"/>
                        <a:sym typeface="Arial" panose="020B0604020202020204"/>
                      </a:endParaRPr>
                    </a:p>
                  </a:txBody>
                  <a:tcPr marL="0" marR="0" marT="31125" marB="0">
                    <a:lnL w="28575" cap="flat" cmpd="sng">
                      <a:solidFill>
                        <a:srgbClr val="001F5F"/>
                      </a:solidFill>
                      <a:prstDash val="solid"/>
                      <a:round/>
                      <a:headEnd type="none" w="sm" len="sm"/>
                      <a:tailEnd type="none" w="sm" len="sm"/>
                    </a:lnL>
                    <a:lnR w="28575" cap="flat" cmpd="sng">
                      <a:solidFill>
                        <a:srgbClr val="001F5F"/>
                      </a:solidFill>
                      <a:prstDash val="solid"/>
                      <a:round/>
                      <a:headEnd type="none" w="sm" len="sm"/>
                      <a:tailEnd type="none" w="sm" len="sm"/>
                    </a:lnR>
                    <a:lnT w="28575" cap="flat" cmpd="sng">
                      <a:solidFill>
                        <a:srgbClr val="001F5F"/>
                      </a:solidFill>
                      <a:prstDash val="solid"/>
                      <a:round/>
                      <a:headEnd type="none" w="sm" len="sm"/>
                      <a:tailEnd type="none" w="sm" len="sm"/>
                    </a:lnT>
                    <a:lnB w="28575" cap="flat" cmpd="sng">
                      <a:solidFill>
                        <a:srgbClr val="001F5F"/>
                      </a:solidFill>
                      <a:prstDash val="solid"/>
                      <a:round/>
                      <a:headEnd type="none" w="sm" len="sm"/>
                      <a:tailEnd type="none" w="sm" len="sm"/>
                    </a:lnB>
                  </a:tcPr>
                </a:tc>
              </a:tr>
              <a:tr h="734075">
                <a:tc>
                  <a:txBody>
                    <a:bodyPr/>
                    <a:lstStyle/>
                    <a:p>
                      <a:pPr marL="85725" marR="673735" lvl="0" indent="0" algn="l" rtl="0">
                        <a:lnSpc>
                          <a:spcPct val="101000"/>
                        </a:lnSpc>
                        <a:spcBef>
                          <a:spcPts val="0"/>
                        </a:spcBef>
                        <a:spcAft>
                          <a:spcPts val="0"/>
                        </a:spcAft>
                        <a:buNone/>
                      </a:pPr>
                      <a:r>
                        <a:rPr lang="en-US" sz="1300" u="none" strike="noStrike" cap="none">
                          <a:latin typeface="Arial" panose="020B0604020202020204"/>
                          <a:ea typeface="Arial" panose="020B0604020202020204"/>
                          <a:cs typeface="Arial" panose="020B0604020202020204"/>
                          <a:sym typeface="Arial" panose="020B0604020202020204"/>
                        </a:rPr>
                        <a:t>Betania, Quimbo,  Girardot</a:t>
                      </a:r>
                      <a:endParaRPr sz="1300" u="none" strike="noStrike" cap="none">
                        <a:latin typeface="Arial" panose="020B0604020202020204"/>
                        <a:ea typeface="Arial" panose="020B0604020202020204"/>
                        <a:cs typeface="Arial" panose="020B0604020202020204"/>
                        <a:sym typeface="Arial" panose="020B0604020202020204"/>
                      </a:endParaRPr>
                    </a:p>
                  </a:txBody>
                  <a:tcPr marL="0" marR="0" marT="29200" marB="0">
                    <a:lnL w="28575" cap="flat" cmpd="sng">
                      <a:solidFill>
                        <a:srgbClr val="001F5F"/>
                      </a:solidFill>
                      <a:prstDash val="solid"/>
                      <a:round/>
                      <a:headEnd type="none" w="sm" len="sm"/>
                      <a:tailEnd type="none" w="sm" len="sm"/>
                    </a:lnL>
                    <a:lnR w="28575" cap="flat" cmpd="sng">
                      <a:solidFill>
                        <a:srgbClr val="001F5F"/>
                      </a:solidFill>
                      <a:prstDash val="solid"/>
                      <a:round/>
                      <a:headEnd type="none" w="sm" len="sm"/>
                      <a:tailEnd type="none" w="sm" len="sm"/>
                    </a:lnR>
                    <a:lnT w="28575" cap="flat" cmpd="sng">
                      <a:solidFill>
                        <a:srgbClr val="001F5F"/>
                      </a:solidFill>
                      <a:prstDash val="solid"/>
                      <a:round/>
                      <a:headEnd type="none" w="sm" len="sm"/>
                      <a:tailEnd type="none" w="sm" len="sm"/>
                    </a:lnT>
                    <a:lnB w="28575" cap="flat" cmpd="sng">
                      <a:solidFill>
                        <a:srgbClr val="001F5F"/>
                      </a:solidFill>
                      <a:prstDash val="solid"/>
                      <a:round/>
                      <a:headEnd type="none" w="sm" len="sm"/>
                      <a:tailEnd type="none" w="sm" len="sm"/>
                    </a:lnB>
                  </a:tcPr>
                </a:tc>
                <a:tc>
                  <a:txBody>
                    <a:bodyPr/>
                    <a:lstStyle/>
                    <a:p>
                      <a:pPr marL="85090" marR="323215" lvl="0" indent="0" algn="l" rtl="0">
                        <a:lnSpc>
                          <a:spcPct val="101000"/>
                        </a:lnSpc>
                        <a:spcBef>
                          <a:spcPts val="0"/>
                        </a:spcBef>
                        <a:spcAft>
                          <a:spcPts val="0"/>
                        </a:spcAft>
                        <a:buNone/>
                      </a:pPr>
                      <a:r>
                        <a:rPr lang="en-US" sz="1300" u="none" strike="noStrike" cap="none">
                          <a:latin typeface="Arial" panose="020B0604020202020204"/>
                          <a:ea typeface="Arial" panose="020B0604020202020204"/>
                          <a:cs typeface="Arial" panose="020B0604020202020204"/>
                          <a:sym typeface="Arial" panose="020B0604020202020204"/>
                        </a:rPr>
                        <a:t>Inspección de vehículos , herramientas ,botiquines de primeros auxilios, capacitación  mecánica básica por academia, divulgación HSE en riesgos ambientales e inspección de  puesto de trabajo LA ENSILLADA</a:t>
                      </a:r>
                      <a:endParaRPr sz="1300" u="none" strike="noStrike" cap="none">
                        <a:latin typeface="Arial" panose="020B0604020202020204"/>
                        <a:ea typeface="Arial" panose="020B0604020202020204"/>
                        <a:cs typeface="Arial" panose="020B0604020202020204"/>
                        <a:sym typeface="Arial" panose="020B0604020202020204"/>
                      </a:endParaRPr>
                    </a:p>
                  </a:txBody>
                  <a:tcPr marL="0" marR="0" marT="29200" marB="0">
                    <a:lnL w="28575" cap="flat" cmpd="sng">
                      <a:solidFill>
                        <a:srgbClr val="001F5F"/>
                      </a:solidFill>
                      <a:prstDash val="solid"/>
                      <a:round/>
                      <a:headEnd type="none" w="sm" len="sm"/>
                      <a:tailEnd type="none" w="sm" len="sm"/>
                    </a:lnL>
                    <a:lnR w="28575" cap="flat" cmpd="sng">
                      <a:solidFill>
                        <a:srgbClr val="001F5F"/>
                      </a:solidFill>
                      <a:prstDash val="solid"/>
                      <a:round/>
                      <a:headEnd type="none" w="sm" len="sm"/>
                      <a:tailEnd type="none" w="sm" len="sm"/>
                    </a:lnR>
                    <a:lnT w="28575" cap="flat" cmpd="sng">
                      <a:solidFill>
                        <a:srgbClr val="001F5F"/>
                      </a:solidFill>
                      <a:prstDash val="solid"/>
                      <a:round/>
                      <a:headEnd type="none" w="sm" len="sm"/>
                      <a:tailEnd type="none" w="sm" len="sm"/>
                    </a:lnT>
                    <a:lnB w="28575" cap="flat" cmpd="sng">
                      <a:solidFill>
                        <a:srgbClr val="001F5F"/>
                      </a:solidFill>
                      <a:prstDash val="solid"/>
                      <a:round/>
                      <a:headEnd type="none" w="sm" len="sm"/>
                      <a:tailEnd type="none" w="sm" len="sm"/>
                    </a:lnB>
                  </a:tcPr>
                </a:tc>
              </a:tr>
              <a:tr h="734075">
                <a:tc>
                  <a:txBody>
                    <a:bodyPr/>
                    <a:lstStyle/>
                    <a:p>
                      <a:pPr marL="85725" marR="0" lvl="0" indent="0" algn="l" rtl="0">
                        <a:lnSpc>
                          <a:spcPct val="100000"/>
                        </a:lnSpc>
                        <a:spcBef>
                          <a:spcPts val="0"/>
                        </a:spcBef>
                        <a:spcAft>
                          <a:spcPts val="0"/>
                        </a:spcAft>
                        <a:buNone/>
                      </a:pPr>
                      <a:r>
                        <a:rPr lang="en-US" sz="1300" u="none" strike="noStrike" cap="none">
                          <a:latin typeface="Arial" panose="020B0604020202020204"/>
                          <a:ea typeface="Arial" panose="020B0604020202020204"/>
                          <a:cs typeface="Arial" panose="020B0604020202020204"/>
                          <a:sym typeface="Arial" panose="020B0604020202020204"/>
                        </a:rPr>
                        <a:t>Termozipa</a:t>
                      </a:r>
                      <a:endParaRPr sz="1300" u="none" strike="noStrike" cap="none">
                        <a:latin typeface="Arial" panose="020B0604020202020204"/>
                        <a:ea typeface="Arial" panose="020B0604020202020204"/>
                        <a:cs typeface="Arial" panose="020B0604020202020204"/>
                        <a:sym typeface="Arial" panose="020B0604020202020204"/>
                      </a:endParaRPr>
                    </a:p>
                  </a:txBody>
                  <a:tcPr marL="0" marR="0" marT="31125" marB="0">
                    <a:lnL w="28575" cap="flat" cmpd="sng">
                      <a:solidFill>
                        <a:srgbClr val="001F5F"/>
                      </a:solidFill>
                      <a:prstDash val="solid"/>
                      <a:round/>
                      <a:headEnd type="none" w="sm" len="sm"/>
                      <a:tailEnd type="none" w="sm" len="sm"/>
                    </a:lnL>
                    <a:lnR w="28575" cap="flat" cmpd="sng">
                      <a:solidFill>
                        <a:srgbClr val="001F5F"/>
                      </a:solidFill>
                      <a:prstDash val="solid"/>
                      <a:round/>
                      <a:headEnd type="none" w="sm" len="sm"/>
                      <a:tailEnd type="none" w="sm" len="sm"/>
                    </a:lnR>
                    <a:lnT w="28575" cap="flat" cmpd="sng">
                      <a:solidFill>
                        <a:srgbClr val="001F5F"/>
                      </a:solidFill>
                      <a:prstDash val="solid"/>
                      <a:round/>
                      <a:headEnd type="none" w="sm" len="sm"/>
                      <a:tailEnd type="none" w="sm" len="sm"/>
                    </a:lnT>
                    <a:lnB w="28575" cap="flat" cmpd="sng">
                      <a:solidFill>
                        <a:srgbClr val="001F5F"/>
                      </a:solidFill>
                      <a:prstDash val="solid"/>
                      <a:round/>
                      <a:headEnd type="none" w="sm" len="sm"/>
                      <a:tailEnd type="none" w="sm" len="sm"/>
                    </a:lnB>
                  </a:tcPr>
                </a:tc>
                <a:tc>
                  <a:txBody>
                    <a:bodyPr/>
                    <a:lstStyle/>
                    <a:p>
                      <a:pPr marL="85090" marR="124460" lvl="0" indent="0" algn="l" rtl="0">
                        <a:lnSpc>
                          <a:spcPct val="101000"/>
                        </a:lnSpc>
                        <a:spcBef>
                          <a:spcPts val="0"/>
                        </a:spcBef>
                        <a:spcAft>
                          <a:spcPts val="0"/>
                        </a:spcAft>
                        <a:buNone/>
                      </a:pPr>
                      <a:r>
                        <a:rPr lang="en-US" sz="1300" u="none" strike="noStrike" cap="none">
                          <a:latin typeface="Arial" panose="020B0604020202020204"/>
                          <a:ea typeface="Arial" panose="020B0604020202020204"/>
                          <a:cs typeface="Arial" panose="020B0604020202020204"/>
                          <a:sym typeface="Arial" panose="020B0604020202020204"/>
                        </a:rPr>
                        <a:t>Participación reunión HSE como capacitadores en primeros auxilios, informes semanales de  actos y condiciones inseguras e interventoría a empresa de vigilancia</a:t>
                      </a:r>
                      <a:endParaRPr sz="1300" u="none" strike="noStrike" cap="none">
                        <a:latin typeface="Arial" panose="020B0604020202020204"/>
                        <a:ea typeface="Arial" panose="020B0604020202020204"/>
                        <a:cs typeface="Arial" panose="020B0604020202020204"/>
                        <a:sym typeface="Arial" panose="020B0604020202020204"/>
                      </a:endParaRPr>
                    </a:p>
                  </a:txBody>
                  <a:tcPr marL="0" marR="0" marT="29200" marB="0">
                    <a:lnL w="28575" cap="flat" cmpd="sng">
                      <a:solidFill>
                        <a:srgbClr val="001F5F"/>
                      </a:solidFill>
                      <a:prstDash val="solid"/>
                      <a:round/>
                      <a:headEnd type="none" w="sm" len="sm"/>
                      <a:tailEnd type="none" w="sm" len="sm"/>
                    </a:lnL>
                    <a:lnR w="28575" cap="flat" cmpd="sng">
                      <a:solidFill>
                        <a:srgbClr val="001F5F"/>
                      </a:solidFill>
                      <a:prstDash val="solid"/>
                      <a:round/>
                      <a:headEnd type="none" w="sm" len="sm"/>
                      <a:tailEnd type="none" w="sm" len="sm"/>
                    </a:lnR>
                    <a:lnT w="28575" cap="flat" cmpd="sng">
                      <a:solidFill>
                        <a:srgbClr val="001F5F"/>
                      </a:solidFill>
                      <a:prstDash val="solid"/>
                      <a:round/>
                      <a:headEnd type="none" w="sm" len="sm"/>
                      <a:tailEnd type="none" w="sm" len="sm"/>
                    </a:lnT>
                    <a:lnB w="28575" cap="flat" cmpd="sng">
                      <a:solidFill>
                        <a:srgbClr val="001F5F"/>
                      </a:solidFill>
                      <a:prstDash val="solid"/>
                      <a:round/>
                      <a:headEnd type="none" w="sm" len="sm"/>
                      <a:tailEnd type="none" w="sm" len="sm"/>
                    </a:lnB>
                  </a:tcPr>
                </a:tc>
              </a:tr>
              <a:tr h="734075">
                <a:tc>
                  <a:txBody>
                    <a:bodyPr/>
                    <a:lstStyle/>
                    <a:p>
                      <a:pPr marL="85725" marR="0" lvl="0" indent="0" algn="l" rtl="0">
                        <a:lnSpc>
                          <a:spcPct val="100000"/>
                        </a:lnSpc>
                        <a:spcBef>
                          <a:spcPts val="0"/>
                        </a:spcBef>
                        <a:spcAft>
                          <a:spcPts val="0"/>
                        </a:spcAft>
                        <a:buNone/>
                      </a:pPr>
                      <a:r>
                        <a:rPr lang="en-US" sz="1300" u="none" strike="noStrike" cap="none">
                          <a:latin typeface="Arial" panose="020B0604020202020204"/>
                          <a:ea typeface="Arial" panose="020B0604020202020204"/>
                          <a:cs typeface="Arial" panose="020B0604020202020204"/>
                          <a:sym typeface="Arial" panose="020B0604020202020204"/>
                        </a:rPr>
                        <a:t>Tequendama</a:t>
                      </a:r>
                      <a:endParaRPr sz="1300" u="none" strike="noStrike" cap="none">
                        <a:latin typeface="Arial" panose="020B0604020202020204"/>
                        <a:ea typeface="Arial" panose="020B0604020202020204"/>
                        <a:cs typeface="Arial" panose="020B0604020202020204"/>
                        <a:sym typeface="Arial" panose="020B0604020202020204"/>
                      </a:endParaRPr>
                    </a:p>
                  </a:txBody>
                  <a:tcPr marL="0" marR="0" marT="31125" marB="0">
                    <a:lnL w="28575" cap="flat" cmpd="sng">
                      <a:solidFill>
                        <a:srgbClr val="001F5F"/>
                      </a:solidFill>
                      <a:prstDash val="solid"/>
                      <a:round/>
                      <a:headEnd type="none" w="sm" len="sm"/>
                      <a:tailEnd type="none" w="sm" len="sm"/>
                    </a:lnL>
                    <a:lnR w="28575" cap="flat" cmpd="sng">
                      <a:solidFill>
                        <a:srgbClr val="001F5F"/>
                      </a:solidFill>
                      <a:prstDash val="solid"/>
                      <a:round/>
                      <a:headEnd type="none" w="sm" len="sm"/>
                      <a:tailEnd type="none" w="sm" len="sm"/>
                    </a:lnR>
                    <a:lnT w="28575" cap="flat" cmpd="sng">
                      <a:solidFill>
                        <a:srgbClr val="001F5F"/>
                      </a:solidFill>
                      <a:prstDash val="solid"/>
                      <a:round/>
                      <a:headEnd type="none" w="sm" len="sm"/>
                      <a:tailEnd type="none" w="sm" len="sm"/>
                    </a:lnT>
                    <a:lnB w="28575" cap="flat" cmpd="sng">
                      <a:solidFill>
                        <a:srgbClr val="001F5F"/>
                      </a:solidFill>
                      <a:prstDash val="solid"/>
                      <a:round/>
                      <a:headEnd type="none" w="sm" len="sm"/>
                      <a:tailEnd type="none" w="sm" len="sm"/>
                    </a:lnB>
                  </a:tcPr>
                </a:tc>
                <a:tc>
                  <a:txBody>
                    <a:bodyPr/>
                    <a:lstStyle/>
                    <a:p>
                      <a:pPr marL="85090" marR="121920" lvl="0" indent="0" algn="l" rtl="0">
                        <a:lnSpc>
                          <a:spcPct val="101000"/>
                        </a:lnSpc>
                        <a:spcBef>
                          <a:spcPts val="0"/>
                        </a:spcBef>
                        <a:spcAft>
                          <a:spcPts val="0"/>
                        </a:spcAft>
                        <a:buNone/>
                      </a:pPr>
                      <a:r>
                        <a:rPr lang="en-US" sz="1300" u="none" strike="noStrike" cap="none">
                          <a:latin typeface="Arial" panose="020B0604020202020204"/>
                          <a:ea typeface="Arial" panose="020B0604020202020204"/>
                          <a:cs typeface="Arial" panose="020B0604020202020204"/>
                          <a:sym typeface="Arial" panose="020B0604020202020204"/>
                        </a:rPr>
                        <a:t>Capacitación en riesgos ambientales y pendientes de primeros auxilios, inspección sitios de  trabajo, revisión botiquines de primeros auxilios y entrega de dotación.</a:t>
                      </a:r>
                      <a:endParaRPr sz="1300" u="none" strike="noStrike" cap="none">
                        <a:latin typeface="Arial" panose="020B0604020202020204"/>
                        <a:ea typeface="Arial" panose="020B0604020202020204"/>
                        <a:cs typeface="Arial" panose="020B0604020202020204"/>
                        <a:sym typeface="Arial" panose="020B0604020202020204"/>
                      </a:endParaRPr>
                    </a:p>
                  </a:txBody>
                  <a:tcPr marL="0" marR="0" marT="29200" marB="0">
                    <a:lnL w="28575" cap="flat" cmpd="sng">
                      <a:solidFill>
                        <a:srgbClr val="001F5F"/>
                      </a:solidFill>
                      <a:prstDash val="solid"/>
                      <a:round/>
                      <a:headEnd type="none" w="sm" len="sm"/>
                      <a:tailEnd type="none" w="sm" len="sm"/>
                    </a:lnL>
                    <a:lnR w="28575" cap="flat" cmpd="sng">
                      <a:solidFill>
                        <a:srgbClr val="001F5F"/>
                      </a:solidFill>
                      <a:prstDash val="solid"/>
                      <a:round/>
                      <a:headEnd type="none" w="sm" len="sm"/>
                      <a:tailEnd type="none" w="sm" len="sm"/>
                    </a:lnR>
                    <a:lnT w="28575" cap="flat" cmpd="sng">
                      <a:solidFill>
                        <a:srgbClr val="001F5F"/>
                      </a:solidFill>
                      <a:prstDash val="solid"/>
                      <a:round/>
                      <a:headEnd type="none" w="sm" len="sm"/>
                      <a:tailEnd type="none" w="sm" len="sm"/>
                    </a:lnT>
                    <a:lnB w="28575" cap="flat" cmpd="sng">
                      <a:solidFill>
                        <a:srgbClr val="001F5F"/>
                      </a:solidFill>
                      <a:prstDash val="solid"/>
                      <a:round/>
                      <a:headEnd type="none" w="sm" len="sm"/>
                      <a:tailEnd type="none" w="sm" len="sm"/>
                    </a:lnB>
                  </a:tcPr>
                </a:tc>
              </a:tr>
              <a:tr h="1174500">
                <a:tc>
                  <a:txBody>
                    <a:bodyPr/>
                    <a:lstStyle/>
                    <a:p>
                      <a:pPr marL="85725" marR="0" lvl="0" indent="0" algn="l" rtl="0">
                        <a:lnSpc>
                          <a:spcPct val="100000"/>
                        </a:lnSpc>
                        <a:spcBef>
                          <a:spcPts val="0"/>
                        </a:spcBef>
                        <a:spcAft>
                          <a:spcPts val="0"/>
                        </a:spcAft>
                        <a:buNone/>
                      </a:pPr>
                      <a:r>
                        <a:rPr lang="en-US" sz="1300" u="none" strike="noStrike" cap="none">
                          <a:latin typeface="Arial" panose="020B0604020202020204"/>
                          <a:ea typeface="Arial" panose="020B0604020202020204"/>
                          <a:cs typeface="Arial" panose="020B0604020202020204"/>
                          <a:sym typeface="Arial" panose="020B0604020202020204"/>
                        </a:rPr>
                        <a:t>Bogotá</a:t>
                      </a:r>
                      <a:endParaRPr sz="1300" u="none" strike="noStrike" cap="none">
                        <a:latin typeface="Arial" panose="020B0604020202020204"/>
                        <a:ea typeface="Arial" panose="020B0604020202020204"/>
                        <a:cs typeface="Arial" panose="020B0604020202020204"/>
                        <a:sym typeface="Arial" panose="020B0604020202020204"/>
                      </a:endParaRPr>
                    </a:p>
                  </a:txBody>
                  <a:tcPr marL="0" marR="0" marT="31125" marB="0">
                    <a:lnL w="28575" cap="flat" cmpd="sng">
                      <a:solidFill>
                        <a:srgbClr val="001F5F"/>
                      </a:solidFill>
                      <a:prstDash val="solid"/>
                      <a:round/>
                      <a:headEnd type="none" w="sm" len="sm"/>
                      <a:tailEnd type="none" w="sm" len="sm"/>
                    </a:lnL>
                    <a:lnR w="28575" cap="flat" cmpd="sng">
                      <a:solidFill>
                        <a:srgbClr val="001F5F"/>
                      </a:solidFill>
                      <a:prstDash val="solid"/>
                      <a:round/>
                      <a:headEnd type="none" w="sm" len="sm"/>
                      <a:tailEnd type="none" w="sm" len="sm"/>
                    </a:lnR>
                    <a:lnT w="28575" cap="flat" cmpd="sng">
                      <a:solidFill>
                        <a:srgbClr val="001F5F"/>
                      </a:solidFill>
                      <a:prstDash val="solid"/>
                      <a:round/>
                      <a:headEnd type="none" w="sm" len="sm"/>
                      <a:tailEnd type="none" w="sm" len="sm"/>
                    </a:lnT>
                    <a:lnB w="28575" cap="flat" cmpd="sng">
                      <a:solidFill>
                        <a:srgbClr val="001F5F"/>
                      </a:solidFill>
                      <a:prstDash val="solid"/>
                      <a:round/>
                      <a:headEnd type="none" w="sm" len="sm"/>
                      <a:tailEnd type="none" w="sm" len="sm"/>
                    </a:lnB>
                  </a:tcPr>
                </a:tc>
                <a:tc>
                  <a:txBody>
                    <a:bodyPr/>
                    <a:lstStyle/>
                    <a:p>
                      <a:pPr marL="85090" marR="175260" lvl="0" indent="0" algn="l" rtl="0">
                        <a:lnSpc>
                          <a:spcPct val="101000"/>
                        </a:lnSpc>
                        <a:spcBef>
                          <a:spcPts val="0"/>
                        </a:spcBef>
                        <a:spcAft>
                          <a:spcPts val="0"/>
                        </a:spcAft>
                        <a:buNone/>
                      </a:pPr>
                      <a:r>
                        <a:rPr lang="en-US" sz="1300" u="none" strike="noStrike" cap="none">
                          <a:latin typeface="Arial" panose="020B0604020202020204"/>
                          <a:ea typeface="Arial" panose="020B0604020202020204"/>
                          <a:cs typeface="Arial" panose="020B0604020202020204"/>
                          <a:sym typeface="Arial" panose="020B0604020202020204"/>
                        </a:rPr>
                        <a:t>Capacitación en mecánica básica, inspección vehículos, realización (4 )Be safer, reporte de  16 condiciones inseguras a cliente , 187 IPALES, , divulgación cápsulas de seguridad  semanales, participación en capacitaciones de GESTIÓN TEMPRANA DE ACCIDENTES Y  RESOLUCIÓN 1111, promoción de pausa activas personal administrativo.</a:t>
                      </a:r>
                      <a:endParaRPr sz="1300" u="none" strike="noStrike" cap="none">
                        <a:latin typeface="Arial" panose="020B0604020202020204"/>
                        <a:ea typeface="Arial" panose="020B0604020202020204"/>
                        <a:cs typeface="Arial" panose="020B0604020202020204"/>
                        <a:sym typeface="Arial" panose="020B0604020202020204"/>
                      </a:endParaRPr>
                    </a:p>
                  </a:txBody>
                  <a:tcPr marL="0" marR="0" marT="29200" marB="0">
                    <a:lnL w="28575" cap="flat" cmpd="sng">
                      <a:solidFill>
                        <a:srgbClr val="001F5F"/>
                      </a:solidFill>
                      <a:prstDash val="solid"/>
                      <a:round/>
                      <a:headEnd type="none" w="sm" len="sm"/>
                      <a:tailEnd type="none" w="sm" len="sm"/>
                    </a:lnL>
                    <a:lnR w="28575" cap="flat" cmpd="sng">
                      <a:solidFill>
                        <a:srgbClr val="001F5F"/>
                      </a:solidFill>
                      <a:prstDash val="solid"/>
                      <a:round/>
                      <a:headEnd type="none" w="sm" len="sm"/>
                      <a:tailEnd type="none" w="sm" len="sm"/>
                    </a:lnR>
                    <a:lnT w="28575" cap="flat" cmpd="sng">
                      <a:solidFill>
                        <a:srgbClr val="001F5F"/>
                      </a:solidFill>
                      <a:prstDash val="solid"/>
                      <a:round/>
                      <a:headEnd type="none" w="sm" len="sm"/>
                      <a:tailEnd type="none" w="sm" len="sm"/>
                    </a:lnT>
                    <a:lnB w="28575" cap="flat" cmpd="sng">
                      <a:solidFill>
                        <a:srgbClr val="001F5F"/>
                      </a:solidFill>
                      <a:prstDash val="solid"/>
                      <a:round/>
                      <a:headEnd type="none" w="sm" len="sm"/>
                      <a:tailEnd type="none" w="sm" len="sm"/>
                    </a:lnB>
                  </a:tcPr>
                </a:tc>
              </a:tr>
              <a:tr h="734075">
                <a:tc>
                  <a:txBody>
                    <a:bodyPr/>
                    <a:lstStyle/>
                    <a:p>
                      <a:pPr marL="85725" marR="0" lvl="0" indent="0" algn="l" rtl="0">
                        <a:lnSpc>
                          <a:spcPct val="100000"/>
                        </a:lnSpc>
                        <a:spcBef>
                          <a:spcPts val="0"/>
                        </a:spcBef>
                        <a:spcAft>
                          <a:spcPts val="0"/>
                        </a:spcAft>
                        <a:buNone/>
                      </a:pPr>
                      <a:r>
                        <a:rPr lang="en-US" sz="1300" u="none" strike="noStrike" cap="none">
                          <a:latin typeface="Arial" panose="020B0604020202020204"/>
                          <a:ea typeface="Arial" panose="020B0604020202020204"/>
                          <a:cs typeface="Arial" panose="020B0604020202020204"/>
                          <a:sym typeface="Arial" panose="020B0604020202020204"/>
                        </a:rPr>
                        <a:t>Guavio</a:t>
                      </a:r>
                      <a:endParaRPr sz="1300" u="none" strike="noStrike" cap="none">
                        <a:latin typeface="Arial" panose="020B0604020202020204"/>
                        <a:ea typeface="Arial" panose="020B0604020202020204"/>
                        <a:cs typeface="Arial" panose="020B0604020202020204"/>
                        <a:sym typeface="Arial" panose="020B0604020202020204"/>
                      </a:endParaRPr>
                    </a:p>
                  </a:txBody>
                  <a:tcPr marL="0" marR="0" marT="31125" marB="0">
                    <a:lnL w="28575" cap="flat" cmpd="sng">
                      <a:solidFill>
                        <a:srgbClr val="001F5F"/>
                      </a:solidFill>
                      <a:prstDash val="solid"/>
                      <a:round/>
                      <a:headEnd type="none" w="sm" len="sm"/>
                      <a:tailEnd type="none" w="sm" len="sm"/>
                    </a:lnL>
                    <a:lnR w="28575" cap="flat" cmpd="sng">
                      <a:solidFill>
                        <a:srgbClr val="001F5F"/>
                      </a:solidFill>
                      <a:prstDash val="solid"/>
                      <a:round/>
                      <a:headEnd type="none" w="sm" len="sm"/>
                      <a:tailEnd type="none" w="sm" len="sm"/>
                    </a:lnR>
                    <a:lnT w="28575" cap="flat" cmpd="sng">
                      <a:solidFill>
                        <a:srgbClr val="001F5F"/>
                      </a:solidFill>
                      <a:prstDash val="solid"/>
                      <a:round/>
                      <a:headEnd type="none" w="sm" len="sm"/>
                      <a:tailEnd type="none" w="sm" len="sm"/>
                    </a:lnT>
                    <a:lnB w="28575" cap="flat" cmpd="sng">
                      <a:solidFill>
                        <a:srgbClr val="001F5F"/>
                      </a:solidFill>
                      <a:prstDash val="solid"/>
                      <a:round/>
                      <a:headEnd type="none" w="sm" len="sm"/>
                      <a:tailEnd type="none" w="sm" len="sm"/>
                    </a:lnB>
                  </a:tcPr>
                </a:tc>
                <a:tc>
                  <a:txBody>
                    <a:bodyPr/>
                    <a:lstStyle/>
                    <a:p>
                      <a:pPr marL="85090" marR="428625" lvl="0" indent="0" algn="l" rtl="0">
                        <a:lnSpc>
                          <a:spcPct val="101000"/>
                        </a:lnSpc>
                        <a:spcBef>
                          <a:spcPts val="0"/>
                        </a:spcBef>
                        <a:spcAft>
                          <a:spcPts val="0"/>
                        </a:spcAft>
                        <a:buNone/>
                      </a:pPr>
                      <a:r>
                        <a:rPr lang="en-US" sz="1300" u="none" strike="noStrike" cap="none">
                          <a:latin typeface="Arial" panose="020B0604020202020204"/>
                          <a:ea typeface="Arial" panose="020B0604020202020204"/>
                          <a:cs typeface="Arial" panose="020B0604020202020204"/>
                          <a:sym typeface="Arial" panose="020B0604020202020204"/>
                        </a:rPr>
                        <a:t>Inspección de vehículos , herramientas ,botiquines de primeros auxilios, capacitación en  riesgos ambientales e inspección de puesto de trabajo en Ubalá y Mambita</a:t>
                      </a:r>
                      <a:endParaRPr sz="1300" u="none" strike="noStrike" cap="none">
                        <a:latin typeface="Arial" panose="020B0604020202020204"/>
                        <a:ea typeface="Arial" panose="020B0604020202020204"/>
                        <a:cs typeface="Arial" panose="020B0604020202020204"/>
                        <a:sym typeface="Arial" panose="020B0604020202020204"/>
                      </a:endParaRPr>
                    </a:p>
                  </a:txBody>
                  <a:tcPr marL="0" marR="0" marT="29200" marB="0">
                    <a:lnL w="28575" cap="flat" cmpd="sng">
                      <a:solidFill>
                        <a:srgbClr val="001F5F"/>
                      </a:solidFill>
                      <a:prstDash val="solid"/>
                      <a:round/>
                      <a:headEnd type="none" w="sm" len="sm"/>
                      <a:tailEnd type="none" w="sm" len="sm"/>
                    </a:lnL>
                    <a:lnR w="28575" cap="flat" cmpd="sng">
                      <a:solidFill>
                        <a:srgbClr val="001F5F"/>
                      </a:solidFill>
                      <a:prstDash val="solid"/>
                      <a:round/>
                      <a:headEnd type="none" w="sm" len="sm"/>
                      <a:tailEnd type="none" w="sm" len="sm"/>
                    </a:lnR>
                    <a:lnT w="28575" cap="flat" cmpd="sng">
                      <a:solidFill>
                        <a:srgbClr val="001F5F"/>
                      </a:solidFill>
                      <a:prstDash val="solid"/>
                      <a:round/>
                      <a:headEnd type="none" w="sm" len="sm"/>
                      <a:tailEnd type="none" w="sm" len="sm"/>
                    </a:lnT>
                    <a:lnB w="28575" cap="flat" cmpd="sng">
                      <a:solidFill>
                        <a:srgbClr val="001F5F"/>
                      </a:solidFill>
                      <a:prstDash val="solid"/>
                      <a:round/>
                      <a:headEnd type="none" w="sm" len="sm"/>
                      <a:tailEnd type="none" w="sm" len="sm"/>
                    </a:lnB>
                  </a:tcPr>
                </a:tc>
              </a:tr>
              <a:tr h="584825">
                <a:tc>
                  <a:txBody>
                    <a:bodyPr/>
                    <a:lstStyle/>
                    <a:p>
                      <a:pPr marL="85725" marR="0" lvl="0" indent="0" algn="l" rtl="0">
                        <a:lnSpc>
                          <a:spcPct val="100000"/>
                        </a:lnSpc>
                        <a:spcBef>
                          <a:spcPts val="0"/>
                        </a:spcBef>
                        <a:spcAft>
                          <a:spcPts val="0"/>
                        </a:spcAft>
                        <a:buNone/>
                      </a:pPr>
                      <a:r>
                        <a:rPr lang="en-US" sz="1300" u="none" strike="noStrike" cap="none">
                          <a:latin typeface="Arial" panose="020B0604020202020204"/>
                          <a:ea typeface="Arial" panose="020B0604020202020204"/>
                          <a:cs typeface="Arial" panose="020B0604020202020204"/>
                          <a:sym typeface="Arial" panose="020B0604020202020204"/>
                        </a:rPr>
                        <a:t>EGP</a:t>
                      </a:r>
                      <a:endParaRPr sz="1300" u="none" strike="noStrike" cap="none">
                        <a:latin typeface="Arial" panose="020B0604020202020204"/>
                        <a:ea typeface="Arial" panose="020B0604020202020204"/>
                        <a:cs typeface="Arial" panose="020B0604020202020204"/>
                        <a:sym typeface="Arial" panose="020B0604020202020204"/>
                      </a:endParaRPr>
                    </a:p>
                  </a:txBody>
                  <a:tcPr marL="0" marR="0" marT="31125" marB="0">
                    <a:lnL w="28575" cap="flat" cmpd="sng">
                      <a:solidFill>
                        <a:srgbClr val="001F5F"/>
                      </a:solidFill>
                      <a:prstDash val="solid"/>
                      <a:round/>
                      <a:headEnd type="none" w="sm" len="sm"/>
                      <a:tailEnd type="none" w="sm" len="sm"/>
                    </a:lnL>
                    <a:lnR w="28575" cap="flat" cmpd="sng">
                      <a:solidFill>
                        <a:srgbClr val="001F5F"/>
                      </a:solidFill>
                      <a:prstDash val="solid"/>
                      <a:round/>
                      <a:headEnd type="none" w="sm" len="sm"/>
                      <a:tailEnd type="none" w="sm" len="sm"/>
                    </a:lnR>
                    <a:lnT w="28575" cap="flat" cmpd="sng">
                      <a:solidFill>
                        <a:srgbClr val="001F5F"/>
                      </a:solidFill>
                      <a:prstDash val="solid"/>
                      <a:round/>
                      <a:headEnd type="none" w="sm" len="sm"/>
                      <a:tailEnd type="none" w="sm" len="sm"/>
                    </a:lnT>
                    <a:lnB w="28575" cap="flat" cmpd="sng">
                      <a:solidFill>
                        <a:srgbClr val="001F5F"/>
                      </a:solidFill>
                      <a:prstDash val="solid"/>
                      <a:round/>
                      <a:headEnd type="none" w="sm" len="sm"/>
                      <a:tailEnd type="none" w="sm" len="sm"/>
                    </a:lnB>
                  </a:tcPr>
                </a:tc>
                <a:tc>
                  <a:txBody>
                    <a:bodyPr/>
                    <a:lstStyle/>
                    <a:p>
                      <a:pPr marL="85090" marR="0" lvl="0" indent="0" algn="l" rtl="0">
                        <a:lnSpc>
                          <a:spcPct val="100000"/>
                        </a:lnSpc>
                        <a:spcBef>
                          <a:spcPts val="0"/>
                        </a:spcBef>
                        <a:spcAft>
                          <a:spcPts val="0"/>
                        </a:spcAft>
                        <a:buNone/>
                      </a:pPr>
                      <a:r>
                        <a:rPr lang="en-US" sz="1300" u="none" strike="noStrike" cap="none">
                          <a:latin typeface="Arial" panose="020B0604020202020204"/>
                          <a:ea typeface="Arial" panose="020B0604020202020204"/>
                          <a:cs typeface="Arial" panose="020B0604020202020204"/>
                          <a:sym typeface="Arial" panose="020B0604020202020204"/>
                        </a:rPr>
                        <a:t>Realización de formato de inspección de arma semanal en la app de Altum Forms</a:t>
                      </a:r>
                      <a:endParaRPr sz="1300" u="none" strike="noStrike" cap="none">
                        <a:latin typeface="Arial" panose="020B0604020202020204"/>
                        <a:ea typeface="Arial" panose="020B0604020202020204"/>
                        <a:cs typeface="Arial" panose="020B0604020202020204"/>
                        <a:sym typeface="Arial" panose="020B0604020202020204"/>
                      </a:endParaRPr>
                    </a:p>
                  </a:txBody>
                  <a:tcPr marL="0" marR="0" marT="31125" marB="0">
                    <a:lnL w="28575" cap="flat" cmpd="sng">
                      <a:solidFill>
                        <a:srgbClr val="001F5F"/>
                      </a:solidFill>
                      <a:prstDash val="solid"/>
                      <a:round/>
                      <a:headEnd type="none" w="sm" len="sm"/>
                      <a:tailEnd type="none" w="sm" len="sm"/>
                    </a:lnL>
                    <a:lnR w="28575" cap="flat" cmpd="sng">
                      <a:solidFill>
                        <a:srgbClr val="001F5F"/>
                      </a:solidFill>
                      <a:prstDash val="solid"/>
                      <a:round/>
                      <a:headEnd type="none" w="sm" len="sm"/>
                      <a:tailEnd type="none" w="sm" len="sm"/>
                    </a:lnR>
                    <a:lnT w="28575" cap="flat" cmpd="sng">
                      <a:solidFill>
                        <a:srgbClr val="001F5F"/>
                      </a:solidFill>
                      <a:prstDash val="solid"/>
                      <a:round/>
                      <a:headEnd type="none" w="sm" len="sm"/>
                      <a:tailEnd type="none" w="sm" len="sm"/>
                    </a:lnT>
                    <a:lnB w="28575" cap="flat" cmpd="sng">
                      <a:solidFill>
                        <a:srgbClr val="001F5F"/>
                      </a:solidFill>
                      <a:prstDash val="solid"/>
                      <a:round/>
                      <a:headEnd type="none" w="sm" len="sm"/>
                      <a:tailEnd type="none" w="sm" len="sm"/>
                    </a:lnB>
                  </a:tcPr>
                </a:tc>
              </a:tr>
            </a:tbl>
          </a:graphicData>
        </a:graphic>
      </p:graphicFrame>
      <p:sp>
        <p:nvSpPr>
          <p:cNvPr id="1063" name="Google Shape;1063;p72"/>
          <p:cNvSpPr txBox="1"/>
          <p:nvPr>
            <p:ph type="title"/>
          </p:nvPr>
        </p:nvSpPr>
        <p:spPr>
          <a:xfrm>
            <a:off x="2783047" y="247896"/>
            <a:ext cx="7371080" cy="724535"/>
          </a:xfrm>
          <a:prstGeom prst="rect">
            <a:avLst/>
          </a:prstGeom>
          <a:noFill/>
          <a:ln>
            <a:noFill/>
          </a:ln>
        </p:spPr>
        <p:txBody>
          <a:bodyPr spcFirstLastPara="1" wrap="square" lIns="0" tIns="50800" rIns="0" bIns="0" anchor="t" anchorCtr="0">
            <a:spAutoFit/>
          </a:bodyPr>
          <a:lstStyle/>
          <a:p>
            <a:pPr marL="809625" marR="5080" lvl="0" indent="-797560" algn="l" rtl="0">
              <a:lnSpc>
                <a:spcPct val="109000"/>
              </a:lnSpc>
              <a:spcBef>
                <a:spcPts val="0"/>
              </a:spcBef>
              <a:spcAft>
                <a:spcPts val="0"/>
              </a:spcAft>
              <a:buNone/>
            </a:pPr>
            <a:r>
              <a:rPr lang="en-US">
                <a:latin typeface="Verdana" panose="020B0604030504040204"/>
                <a:ea typeface="Verdana" panose="020B0604030504040204"/>
                <a:cs typeface="Verdana" panose="020B0604030504040204"/>
                <a:sym typeface="Verdana" panose="020B0604030504040204"/>
              </a:rPr>
              <a:t>Participación de los trabajadores y eficacia  de las estrategias implementadas</a:t>
            </a:r>
            <a:endParaRPr lang="en-US">
              <a:latin typeface="Verdana" panose="020B0604030504040204"/>
              <a:ea typeface="Verdana" panose="020B0604030504040204"/>
              <a:cs typeface="Verdana" panose="020B0604030504040204"/>
              <a:sym typeface="Verdana" panose="020B0604030504040204"/>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067" name="Shape 1067"/>
        <p:cNvGrpSpPr/>
        <p:nvPr/>
      </p:nvGrpSpPr>
      <p:grpSpPr>
        <a:xfrm>
          <a:off x="0" y="0"/>
          <a:ext cx="0" cy="0"/>
          <a:chOff x="0" y="0"/>
          <a:chExt cx="0" cy="0"/>
        </a:xfrm>
      </p:grpSpPr>
      <p:sp>
        <p:nvSpPr>
          <p:cNvPr id="1068" name="Google Shape;1068;p73"/>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69" name="Google Shape;1069;p73"/>
          <p:cNvSpPr txBox="1"/>
          <p:nvPr/>
        </p:nvSpPr>
        <p:spPr>
          <a:xfrm>
            <a:off x="376199" y="1413833"/>
            <a:ext cx="4762500" cy="4881245"/>
          </a:xfrm>
          <a:prstGeom prst="rect">
            <a:avLst/>
          </a:prstGeom>
          <a:noFill/>
          <a:ln>
            <a:noFill/>
          </a:ln>
        </p:spPr>
        <p:txBody>
          <a:bodyPr spcFirstLastPara="1" wrap="square" lIns="0" tIns="12700" rIns="0" bIns="0" anchor="t" anchorCtr="0">
            <a:spAutoFit/>
          </a:bodyPr>
          <a:lstStyle/>
          <a:p>
            <a:pPr marL="451485" marR="0" lvl="0" indent="0" algn="l" rtl="0">
              <a:lnSpc>
                <a:spcPct val="100000"/>
              </a:lnSpc>
              <a:spcBef>
                <a:spcPts val="0"/>
              </a:spcBef>
              <a:spcAft>
                <a:spcPts val="0"/>
              </a:spcAft>
              <a:buNone/>
            </a:pPr>
            <a:r>
              <a:rPr lang="en-US" sz="1300" b="1">
                <a:solidFill>
                  <a:schemeClr val="dk1"/>
                </a:solidFill>
                <a:latin typeface="Arial" panose="020B0604020202020204"/>
                <a:ea typeface="Arial" panose="020B0604020202020204"/>
                <a:cs typeface="Arial" panose="020B0604020202020204"/>
                <a:sym typeface="Arial" panose="020B0604020202020204"/>
              </a:rPr>
              <a:t>ACTIVIDADES HSE CONTRATO MASSY ENERGY</a:t>
            </a:r>
            <a:endParaRPr sz="1300">
              <a:solidFill>
                <a:schemeClr val="dk1"/>
              </a:solidFill>
              <a:latin typeface="Arial" panose="020B0604020202020204"/>
              <a:ea typeface="Arial" panose="020B0604020202020204"/>
              <a:cs typeface="Arial" panose="020B0604020202020204"/>
              <a:sym typeface="Arial" panose="020B0604020202020204"/>
            </a:endParaRPr>
          </a:p>
          <a:p>
            <a:pPr marL="0" marR="0" lvl="0" indent="0" algn="l" rtl="0">
              <a:lnSpc>
                <a:spcPct val="100000"/>
              </a:lnSpc>
              <a:spcBef>
                <a:spcPts val="20"/>
              </a:spcBef>
              <a:spcAft>
                <a:spcPts val="0"/>
              </a:spcAft>
              <a:buNone/>
            </a:pPr>
            <a:endParaRPr sz="1350">
              <a:solidFill>
                <a:schemeClr val="dk1"/>
              </a:solidFill>
              <a:latin typeface="Arial" panose="020B0604020202020204"/>
              <a:ea typeface="Arial" panose="020B0604020202020204"/>
              <a:cs typeface="Arial" panose="020B0604020202020204"/>
              <a:sym typeface="Arial" panose="020B0604020202020204"/>
            </a:endParaRPr>
          </a:p>
          <a:p>
            <a:pPr marL="12700" marR="302895" lvl="0" indent="0" algn="l" rtl="0">
              <a:lnSpc>
                <a:spcPct val="101000"/>
              </a:lnSpc>
              <a:spcBef>
                <a:spcPts val="0"/>
              </a:spcBef>
              <a:spcAft>
                <a:spcPts val="0"/>
              </a:spcAft>
              <a:buNone/>
            </a:pPr>
            <a:r>
              <a:rPr lang="en-US" sz="1300">
                <a:solidFill>
                  <a:schemeClr val="dk1"/>
                </a:solidFill>
                <a:latin typeface="Arial" panose="020B0604020202020204"/>
                <a:ea typeface="Arial" panose="020B0604020202020204"/>
                <a:cs typeface="Arial" panose="020B0604020202020204"/>
                <a:sym typeface="Arial" panose="020B0604020202020204"/>
              </a:rPr>
              <a:t>El 12 de septiembre del 2018 se hace visita a los puestos de  Massy Energy ubicados en Zipaquirá, Carmen de Carupa y  Guatavita, donde se realizaron las siguientes actividades:</a:t>
            </a:r>
            <a:endParaRPr sz="1300">
              <a:solidFill>
                <a:schemeClr val="dk1"/>
              </a:solidFill>
              <a:latin typeface="Arial" panose="020B0604020202020204"/>
              <a:ea typeface="Arial" panose="020B0604020202020204"/>
              <a:cs typeface="Arial" panose="020B0604020202020204"/>
              <a:sym typeface="Arial" panose="020B0604020202020204"/>
            </a:endParaRPr>
          </a:p>
          <a:p>
            <a:pPr marL="0" marR="0" lvl="0" indent="0" algn="l" rtl="0">
              <a:lnSpc>
                <a:spcPct val="100000"/>
              </a:lnSpc>
              <a:spcBef>
                <a:spcPts val="40"/>
              </a:spcBef>
              <a:spcAft>
                <a:spcPts val="0"/>
              </a:spcAft>
              <a:buNone/>
            </a:pPr>
            <a:endParaRPr sz="1850">
              <a:solidFill>
                <a:schemeClr val="dk1"/>
              </a:solidFill>
              <a:latin typeface="Arial" panose="020B0604020202020204"/>
              <a:ea typeface="Arial" panose="020B0604020202020204"/>
              <a:cs typeface="Arial" panose="020B0604020202020204"/>
              <a:sym typeface="Arial" panose="020B0604020202020204"/>
            </a:endParaRPr>
          </a:p>
          <a:p>
            <a:pPr marL="469900" marR="0" lvl="0" indent="-349250" algn="l" rtl="0">
              <a:lnSpc>
                <a:spcPct val="100000"/>
              </a:lnSpc>
              <a:spcBef>
                <a:spcPts val="0"/>
              </a:spcBef>
              <a:spcAft>
                <a:spcPts val="0"/>
              </a:spcAft>
              <a:buClr>
                <a:schemeClr val="dk1"/>
              </a:buClr>
              <a:buSzPts val="1898"/>
              <a:buFont typeface="Arial" panose="020B0604020202020204"/>
              <a:buChar char="●"/>
            </a:pPr>
            <a:r>
              <a:rPr lang="en-US" sz="1300">
                <a:solidFill>
                  <a:schemeClr val="dk1"/>
                </a:solidFill>
                <a:latin typeface="Arial" panose="020B0604020202020204"/>
                <a:ea typeface="Arial" panose="020B0604020202020204"/>
                <a:cs typeface="Arial" panose="020B0604020202020204"/>
                <a:sym typeface="Arial" panose="020B0604020202020204"/>
              </a:rPr>
              <a:t>Entrega de epp de acuerdo a riesgo</a:t>
            </a:r>
            <a:endParaRPr sz="1300">
              <a:solidFill>
                <a:schemeClr val="dk1"/>
              </a:solidFill>
              <a:latin typeface="Arial" panose="020B0604020202020204"/>
              <a:ea typeface="Arial" panose="020B0604020202020204"/>
              <a:cs typeface="Arial" panose="020B0604020202020204"/>
              <a:sym typeface="Arial" panose="020B0604020202020204"/>
            </a:endParaRPr>
          </a:p>
          <a:p>
            <a:pPr marL="469900" marR="0" lvl="0" indent="-349250" algn="l" rtl="0">
              <a:lnSpc>
                <a:spcPct val="100000"/>
              </a:lnSpc>
              <a:spcBef>
                <a:spcPts val="690"/>
              </a:spcBef>
              <a:spcAft>
                <a:spcPts val="0"/>
              </a:spcAft>
              <a:buClr>
                <a:schemeClr val="dk1"/>
              </a:buClr>
              <a:buSzPts val="1898"/>
              <a:buFont typeface="Arial" panose="020B0604020202020204"/>
              <a:buChar char="●"/>
            </a:pPr>
            <a:r>
              <a:rPr lang="en-US" sz="1300">
                <a:solidFill>
                  <a:schemeClr val="dk1"/>
                </a:solidFill>
                <a:latin typeface="Arial" panose="020B0604020202020204"/>
                <a:ea typeface="Arial" panose="020B0604020202020204"/>
                <a:cs typeface="Arial" panose="020B0604020202020204"/>
                <a:sym typeface="Arial" panose="020B0604020202020204"/>
              </a:rPr>
              <a:t>Sensibilización uso, entrega y mantenimiento de epp.</a:t>
            </a:r>
            <a:endParaRPr sz="1300">
              <a:solidFill>
                <a:schemeClr val="dk1"/>
              </a:solidFill>
              <a:latin typeface="Arial" panose="020B0604020202020204"/>
              <a:ea typeface="Arial" panose="020B0604020202020204"/>
              <a:cs typeface="Arial" panose="020B0604020202020204"/>
              <a:sym typeface="Arial" panose="020B0604020202020204"/>
            </a:endParaRPr>
          </a:p>
          <a:p>
            <a:pPr marL="469900" marR="0" lvl="0" indent="-349250" algn="l" rtl="0">
              <a:lnSpc>
                <a:spcPct val="100000"/>
              </a:lnSpc>
              <a:spcBef>
                <a:spcPts val="690"/>
              </a:spcBef>
              <a:spcAft>
                <a:spcPts val="0"/>
              </a:spcAft>
              <a:buClr>
                <a:schemeClr val="dk1"/>
              </a:buClr>
              <a:buSzPts val="1898"/>
              <a:buFont typeface="Arial" panose="020B0604020202020204"/>
              <a:buChar char="●"/>
            </a:pPr>
            <a:r>
              <a:rPr lang="en-US" sz="1300">
                <a:solidFill>
                  <a:schemeClr val="dk1"/>
                </a:solidFill>
                <a:latin typeface="Arial" panose="020B0604020202020204"/>
                <a:ea typeface="Arial" panose="020B0604020202020204"/>
                <a:cs typeface="Arial" panose="020B0604020202020204"/>
                <a:sym typeface="Arial" panose="020B0604020202020204"/>
              </a:rPr>
              <a:t>Prueba de alcohol y drogas</a:t>
            </a:r>
            <a:endParaRPr sz="1300">
              <a:solidFill>
                <a:schemeClr val="dk1"/>
              </a:solidFill>
              <a:latin typeface="Arial" panose="020B0604020202020204"/>
              <a:ea typeface="Arial" panose="020B0604020202020204"/>
              <a:cs typeface="Arial" panose="020B0604020202020204"/>
              <a:sym typeface="Arial" panose="020B0604020202020204"/>
            </a:endParaRPr>
          </a:p>
          <a:p>
            <a:pPr marL="469900" marR="0" lvl="0" indent="-349250" algn="l" rtl="0">
              <a:lnSpc>
                <a:spcPct val="100000"/>
              </a:lnSpc>
              <a:spcBef>
                <a:spcPts val="690"/>
              </a:spcBef>
              <a:spcAft>
                <a:spcPts val="0"/>
              </a:spcAft>
              <a:buClr>
                <a:schemeClr val="dk1"/>
              </a:buClr>
              <a:buSzPts val="1898"/>
              <a:buFont typeface="Arial" panose="020B0604020202020204"/>
              <a:buChar char="●"/>
            </a:pPr>
            <a:r>
              <a:rPr lang="en-US" sz="1300">
                <a:solidFill>
                  <a:schemeClr val="dk1"/>
                </a:solidFill>
                <a:latin typeface="Arial" panose="020B0604020202020204"/>
                <a:ea typeface="Arial" panose="020B0604020202020204"/>
                <a:cs typeface="Arial" panose="020B0604020202020204"/>
                <a:sym typeface="Arial" panose="020B0604020202020204"/>
              </a:rPr>
              <a:t>Sensibilización reinducción SGSST</a:t>
            </a:r>
            <a:endParaRPr sz="1300">
              <a:solidFill>
                <a:schemeClr val="dk1"/>
              </a:solidFill>
              <a:latin typeface="Arial" panose="020B0604020202020204"/>
              <a:ea typeface="Arial" panose="020B0604020202020204"/>
              <a:cs typeface="Arial" panose="020B0604020202020204"/>
              <a:sym typeface="Arial" panose="020B0604020202020204"/>
            </a:endParaRPr>
          </a:p>
          <a:p>
            <a:pPr marL="469900" marR="0" lvl="0" indent="-349250" algn="l" rtl="0">
              <a:lnSpc>
                <a:spcPct val="100000"/>
              </a:lnSpc>
              <a:spcBef>
                <a:spcPts val="690"/>
              </a:spcBef>
              <a:spcAft>
                <a:spcPts val="0"/>
              </a:spcAft>
              <a:buClr>
                <a:schemeClr val="dk1"/>
              </a:buClr>
              <a:buSzPts val="1898"/>
              <a:buFont typeface="Arial" panose="020B0604020202020204"/>
              <a:buChar char="●"/>
            </a:pPr>
            <a:r>
              <a:rPr lang="en-US" sz="1300">
                <a:solidFill>
                  <a:schemeClr val="dk1"/>
                </a:solidFill>
                <a:latin typeface="Arial" panose="020B0604020202020204"/>
                <a:ea typeface="Arial" panose="020B0604020202020204"/>
                <a:cs typeface="Arial" panose="020B0604020202020204"/>
                <a:sym typeface="Arial" panose="020B0604020202020204"/>
              </a:rPr>
              <a:t>Pausas activas</a:t>
            </a:r>
            <a:endParaRPr sz="1300">
              <a:solidFill>
                <a:schemeClr val="dk1"/>
              </a:solidFill>
              <a:latin typeface="Arial" panose="020B0604020202020204"/>
              <a:ea typeface="Arial" panose="020B0604020202020204"/>
              <a:cs typeface="Arial" panose="020B0604020202020204"/>
              <a:sym typeface="Arial" panose="020B0604020202020204"/>
            </a:endParaRPr>
          </a:p>
          <a:p>
            <a:pPr marL="469265" marR="6985" lvl="0" indent="-349250" algn="l" rtl="0">
              <a:lnSpc>
                <a:spcPct val="107000"/>
              </a:lnSpc>
              <a:spcBef>
                <a:spcPts val="575"/>
              </a:spcBef>
              <a:spcAft>
                <a:spcPts val="0"/>
              </a:spcAft>
              <a:buClr>
                <a:schemeClr val="dk1"/>
              </a:buClr>
              <a:buSzPts val="1898"/>
              <a:buFont typeface="Arial" panose="020B0604020202020204"/>
              <a:buChar char="●"/>
            </a:pPr>
            <a:r>
              <a:rPr lang="en-US" sz="1300">
                <a:solidFill>
                  <a:schemeClr val="dk1"/>
                </a:solidFill>
                <a:latin typeface="Arial" panose="020B0604020202020204"/>
                <a:ea typeface="Arial" panose="020B0604020202020204"/>
                <a:cs typeface="Arial" panose="020B0604020202020204"/>
                <a:sym typeface="Arial" panose="020B0604020202020204"/>
              </a:rPr>
              <a:t>Aplicación	de	encuesta	lesiones	osteomusculares,  morbilidad sentida RUV y encuesta sentida de audición</a:t>
            </a:r>
            <a:endParaRPr sz="1300">
              <a:solidFill>
                <a:schemeClr val="dk1"/>
              </a:solidFill>
              <a:latin typeface="Arial" panose="020B0604020202020204"/>
              <a:ea typeface="Arial" panose="020B0604020202020204"/>
              <a:cs typeface="Arial" panose="020B0604020202020204"/>
              <a:sym typeface="Arial" panose="020B0604020202020204"/>
            </a:endParaRPr>
          </a:p>
          <a:p>
            <a:pPr marL="469265" marR="8890" lvl="0" indent="-349250" algn="l" rtl="0">
              <a:lnSpc>
                <a:spcPct val="107000"/>
              </a:lnSpc>
              <a:spcBef>
                <a:spcPts val="475"/>
              </a:spcBef>
              <a:spcAft>
                <a:spcPts val="0"/>
              </a:spcAft>
              <a:buClr>
                <a:schemeClr val="dk1"/>
              </a:buClr>
              <a:buSzPts val="1898"/>
              <a:buFont typeface="Arial" panose="020B0604020202020204"/>
              <a:buChar char="●"/>
            </a:pPr>
            <a:r>
              <a:rPr lang="en-US" sz="1300">
                <a:solidFill>
                  <a:schemeClr val="dk1"/>
                </a:solidFill>
                <a:latin typeface="Arial" panose="020B0604020202020204"/>
                <a:ea typeface="Arial" panose="020B0604020202020204"/>
                <a:cs typeface="Arial" panose="020B0604020202020204"/>
                <a:sym typeface="Arial" panose="020B0604020202020204"/>
              </a:rPr>
              <a:t>Sensibilización política manejo seguro de armas y política  de alcohol, drogas y tabaco</a:t>
            </a:r>
            <a:endParaRPr sz="1300">
              <a:solidFill>
                <a:schemeClr val="dk1"/>
              </a:solidFill>
              <a:latin typeface="Arial" panose="020B0604020202020204"/>
              <a:ea typeface="Arial" panose="020B0604020202020204"/>
              <a:cs typeface="Arial" panose="020B0604020202020204"/>
              <a:sym typeface="Arial" panose="020B0604020202020204"/>
            </a:endParaRPr>
          </a:p>
          <a:p>
            <a:pPr marL="469900" marR="0" lvl="0" indent="-349250" algn="l" rtl="0">
              <a:lnSpc>
                <a:spcPct val="100000"/>
              </a:lnSpc>
              <a:spcBef>
                <a:spcPts val="595"/>
              </a:spcBef>
              <a:spcAft>
                <a:spcPts val="0"/>
              </a:spcAft>
              <a:buClr>
                <a:schemeClr val="dk1"/>
              </a:buClr>
              <a:buSzPts val="1898"/>
              <a:buFont typeface="Arial" panose="020B0604020202020204"/>
              <a:buChar char="●"/>
            </a:pPr>
            <a:r>
              <a:rPr lang="en-US" sz="1300">
                <a:solidFill>
                  <a:schemeClr val="dk1"/>
                </a:solidFill>
                <a:latin typeface="Arial" panose="020B0604020202020204"/>
                <a:ea typeface="Arial" panose="020B0604020202020204"/>
                <a:cs typeface="Arial" panose="020B0604020202020204"/>
                <a:sym typeface="Arial" panose="020B0604020202020204"/>
              </a:rPr>
              <a:t>Inspección a puesto de trabajo</a:t>
            </a:r>
            <a:endParaRPr sz="1300">
              <a:solidFill>
                <a:schemeClr val="dk1"/>
              </a:solidFill>
              <a:latin typeface="Arial" panose="020B0604020202020204"/>
              <a:ea typeface="Arial" panose="020B0604020202020204"/>
              <a:cs typeface="Arial" panose="020B0604020202020204"/>
              <a:sym typeface="Arial" panose="020B0604020202020204"/>
            </a:endParaRPr>
          </a:p>
          <a:p>
            <a:pPr marL="469900" marR="0" lvl="0" indent="-349250" algn="l" rtl="0">
              <a:lnSpc>
                <a:spcPct val="100000"/>
              </a:lnSpc>
              <a:spcBef>
                <a:spcPts val="690"/>
              </a:spcBef>
              <a:spcAft>
                <a:spcPts val="0"/>
              </a:spcAft>
              <a:buClr>
                <a:schemeClr val="dk1"/>
              </a:buClr>
              <a:buSzPts val="1898"/>
              <a:buFont typeface="Arial" panose="020B0604020202020204"/>
              <a:buChar char="●"/>
            </a:pPr>
            <a:r>
              <a:rPr lang="en-US" sz="1300">
                <a:solidFill>
                  <a:schemeClr val="dk1"/>
                </a:solidFill>
                <a:latin typeface="Arial" panose="020B0604020202020204"/>
                <a:ea typeface="Arial" panose="020B0604020202020204"/>
                <a:cs typeface="Arial" panose="020B0604020202020204"/>
                <a:sym typeface="Arial" panose="020B0604020202020204"/>
              </a:rPr>
              <a:t>Inspección de botiquines</a:t>
            </a:r>
            <a:endParaRPr sz="1300">
              <a:solidFill>
                <a:schemeClr val="dk1"/>
              </a:solidFill>
              <a:latin typeface="Arial" panose="020B0604020202020204"/>
              <a:ea typeface="Arial" panose="020B0604020202020204"/>
              <a:cs typeface="Arial" panose="020B0604020202020204"/>
              <a:sym typeface="Arial" panose="020B0604020202020204"/>
            </a:endParaRPr>
          </a:p>
          <a:p>
            <a:pPr marL="469265" marR="5080" lvl="0" indent="-349250" algn="just" rtl="0">
              <a:lnSpc>
                <a:spcPct val="104000"/>
              </a:lnSpc>
              <a:spcBef>
                <a:spcPts val="625"/>
              </a:spcBef>
              <a:spcAft>
                <a:spcPts val="0"/>
              </a:spcAft>
              <a:buClr>
                <a:schemeClr val="dk1"/>
              </a:buClr>
              <a:buSzPts val="1898"/>
              <a:buFont typeface="Arial" panose="020B0604020202020204"/>
              <a:buChar char="●"/>
            </a:pPr>
            <a:r>
              <a:rPr lang="en-US" sz="1300">
                <a:solidFill>
                  <a:schemeClr val="dk1"/>
                </a:solidFill>
                <a:latin typeface="Arial" panose="020B0604020202020204"/>
                <a:ea typeface="Arial" panose="020B0604020202020204"/>
                <a:cs typeface="Arial" panose="020B0604020202020204"/>
                <a:sym typeface="Arial" panose="020B0604020202020204"/>
              </a:rPr>
              <a:t>Reporte de condiciones inseguras (En el puesto de  trabajo no se tiene acceso a agua potable, se hace  solicitud de poda o descope de árboles perimetrales)</a:t>
            </a:r>
            <a:endParaRPr sz="1300">
              <a:solidFill>
                <a:schemeClr val="dk1"/>
              </a:solidFill>
              <a:latin typeface="Arial" panose="020B0604020202020204"/>
              <a:ea typeface="Arial" panose="020B0604020202020204"/>
              <a:cs typeface="Arial" panose="020B0604020202020204"/>
              <a:sym typeface="Arial" panose="020B0604020202020204"/>
            </a:endParaRPr>
          </a:p>
        </p:txBody>
      </p:sp>
      <p:grpSp>
        <p:nvGrpSpPr>
          <p:cNvPr id="1070" name="Google Shape;1070;p73"/>
          <p:cNvGrpSpPr/>
          <p:nvPr/>
        </p:nvGrpSpPr>
        <p:grpSpPr>
          <a:xfrm>
            <a:off x="5548814" y="1305072"/>
            <a:ext cx="6287884" cy="5314188"/>
            <a:chOff x="5548814" y="1305072"/>
            <a:chExt cx="6287884" cy="5314188"/>
          </a:xfrm>
        </p:grpSpPr>
        <p:sp>
          <p:nvSpPr>
            <p:cNvPr id="1071" name="Google Shape;1071;p73"/>
            <p:cNvSpPr/>
            <p:nvPr/>
          </p:nvSpPr>
          <p:spPr>
            <a:xfrm>
              <a:off x="5548814" y="1305072"/>
              <a:ext cx="2106570" cy="2582594"/>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72" name="Google Shape;1072;p73"/>
            <p:cNvSpPr/>
            <p:nvPr/>
          </p:nvSpPr>
          <p:spPr>
            <a:xfrm>
              <a:off x="7711859" y="1353047"/>
              <a:ext cx="2009268" cy="2582594"/>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73" name="Google Shape;1073;p73"/>
            <p:cNvSpPr/>
            <p:nvPr/>
          </p:nvSpPr>
          <p:spPr>
            <a:xfrm>
              <a:off x="9777605" y="1353047"/>
              <a:ext cx="1983795" cy="2582594"/>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74" name="Google Shape;1074;p73"/>
            <p:cNvSpPr/>
            <p:nvPr/>
          </p:nvSpPr>
          <p:spPr>
            <a:xfrm>
              <a:off x="5548814" y="4115391"/>
              <a:ext cx="2106570" cy="2503869"/>
            </a:xfrm>
            <a:prstGeom prst="rect">
              <a:avLst/>
            </a:prstGeom>
            <a:blipFill rotWithShape="1">
              <a:blip r:embed="rId5"/>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75" name="Google Shape;1075;p73"/>
            <p:cNvSpPr/>
            <p:nvPr/>
          </p:nvSpPr>
          <p:spPr>
            <a:xfrm>
              <a:off x="7734909" y="4115391"/>
              <a:ext cx="1963170" cy="2465044"/>
            </a:xfrm>
            <a:prstGeom prst="rect">
              <a:avLst/>
            </a:prstGeom>
            <a:blipFill rotWithShape="1">
              <a:blip r:embed="rId6"/>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76" name="Google Shape;1076;p73"/>
            <p:cNvSpPr/>
            <p:nvPr/>
          </p:nvSpPr>
          <p:spPr>
            <a:xfrm>
              <a:off x="9827430" y="4088041"/>
              <a:ext cx="2009268" cy="2522919"/>
            </a:xfrm>
            <a:prstGeom prst="rect">
              <a:avLst/>
            </a:prstGeom>
            <a:blipFill rotWithShape="1">
              <a:blip r:embed="rId7"/>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077" name="Google Shape;1077;p73"/>
          <p:cNvSpPr txBox="1"/>
          <p:nvPr>
            <p:ph type="title"/>
          </p:nvPr>
        </p:nvSpPr>
        <p:spPr>
          <a:xfrm>
            <a:off x="2830976" y="76621"/>
            <a:ext cx="7371080" cy="724535"/>
          </a:xfrm>
          <a:prstGeom prst="rect">
            <a:avLst/>
          </a:prstGeom>
          <a:noFill/>
          <a:ln>
            <a:noFill/>
          </a:ln>
        </p:spPr>
        <p:txBody>
          <a:bodyPr spcFirstLastPara="1" wrap="square" lIns="0" tIns="50800" rIns="0" bIns="0" anchor="t" anchorCtr="0">
            <a:spAutoFit/>
          </a:bodyPr>
          <a:lstStyle/>
          <a:p>
            <a:pPr marL="809625" marR="5080" lvl="0" indent="-797560" algn="l" rtl="0">
              <a:lnSpc>
                <a:spcPct val="109000"/>
              </a:lnSpc>
              <a:spcBef>
                <a:spcPts val="0"/>
              </a:spcBef>
              <a:spcAft>
                <a:spcPts val="0"/>
              </a:spcAft>
              <a:buNone/>
            </a:pPr>
            <a:r>
              <a:rPr lang="en-US">
                <a:latin typeface="Verdana" panose="020B0604030504040204"/>
                <a:ea typeface="Verdana" panose="020B0604030504040204"/>
                <a:cs typeface="Verdana" panose="020B0604030504040204"/>
                <a:sym typeface="Verdana" panose="020B0604030504040204"/>
              </a:rPr>
              <a:t>Participación de los trabajadores y eficacia  de las estrategias implementadas</a:t>
            </a:r>
            <a:endParaRPr lang="en-US">
              <a:latin typeface="Verdana" panose="020B0604030504040204"/>
              <a:ea typeface="Verdana" panose="020B0604030504040204"/>
              <a:cs typeface="Verdana" panose="020B0604030504040204"/>
              <a:sym typeface="Verdana" panose="020B0604030504040204"/>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081" name="Shape 1081"/>
        <p:cNvGrpSpPr/>
        <p:nvPr/>
      </p:nvGrpSpPr>
      <p:grpSpPr>
        <a:xfrm>
          <a:off x="0" y="0"/>
          <a:ext cx="0" cy="0"/>
          <a:chOff x="0" y="0"/>
          <a:chExt cx="0" cy="0"/>
        </a:xfrm>
      </p:grpSpPr>
      <p:sp>
        <p:nvSpPr>
          <p:cNvPr id="1082" name="Google Shape;1082;p74"/>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83" name="Google Shape;1083;p74"/>
          <p:cNvSpPr txBox="1"/>
          <p:nvPr/>
        </p:nvSpPr>
        <p:spPr>
          <a:xfrm>
            <a:off x="376499" y="1450485"/>
            <a:ext cx="4761230" cy="4909820"/>
          </a:xfrm>
          <a:prstGeom prst="rect">
            <a:avLst/>
          </a:prstGeom>
          <a:noFill/>
          <a:ln>
            <a:noFill/>
          </a:ln>
        </p:spPr>
        <p:txBody>
          <a:bodyPr spcFirstLastPara="1" wrap="square" lIns="0" tIns="12700" rIns="0" bIns="0" anchor="t" anchorCtr="0">
            <a:spAutoFit/>
          </a:bodyPr>
          <a:lstStyle/>
          <a:p>
            <a:pPr marL="341630" marR="0" lvl="0" indent="0" algn="l" rtl="0">
              <a:lnSpc>
                <a:spcPct val="100000"/>
              </a:lnSpc>
              <a:spcBef>
                <a:spcPts val="0"/>
              </a:spcBef>
              <a:spcAft>
                <a:spcPts val="0"/>
              </a:spcAft>
              <a:buNone/>
            </a:pPr>
            <a:r>
              <a:rPr lang="en-US" sz="1300" b="1">
                <a:solidFill>
                  <a:schemeClr val="dk1"/>
                </a:solidFill>
                <a:latin typeface="Arial" panose="020B0604020202020204"/>
                <a:ea typeface="Arial" panose="020B0604020202020204"/>
                <a:cs typeface="Arial" panose="020B0604020202020204"/>
                <a:sym typeface="Arial" panose="020B0604020202020204"/>
              </a:rPr>
              <a:t>ACTIVIDADES HSE CONTRATO ECOPETROL - VISE</a:t>
            </a:r>
            <a:endParaRPr sz="1300">
              <a:solidFill>
                <a:schemeClr val="dk1"/>
              </a:solidFill>
              <a:latin typeface="Arial" panose="020B0604020202020204"/>
              <a:ea typeface="Arial" panose="020B0604020202020204"/>
              <a:cs typeface="Arial" panose="020B0604020202020204"/>
              <a:sym typeface="Arial" panose="020B0604020202020204"/>
            </a:endParaRPr>
          </a:p>
          <a:p>
            <a:pPr marL="0" marR="0" lvl="0" indent="0" algn="l" rtl="0">
              <a:lnSpc>
                <a:spcPct val="100000"/>
              </a:lnSpc>
              <a:spcBef>
                <a:spcPts val="20"/>
              </a:spcBef>
              <a:spcAft>
                <a:spcPts val="0"/>
              </a:spcAft>
              <a:buNone/>
            </a:pPr>
            <a:endParaRPr sz="1350">
              <a:solidFill>
                <a:schemeClr val="dk1"/>
              </a:solidFill>
              <a:latin typeface="Arial" panose="020B0604020202020204"/>
              <a:ea typeface="Arial" panose="020B0604020202020204"/>
              <a:cs typeface="Arial" panose="020B0604020202020204"/>
              <a:sym typeface="Arial" panose="020B0604020202020204"/>
            </a:endParaRPr>
          </a:p>
          <a:p>
            <a:pPr marL="12700" marR="127635" lvl="0" indent="0" algn="l" rtl="0">
              <a:lnSpc>
                <a:spcPct val="101000"/>
              </a:lnSpc>
              <a:spcBef>
                <a:spcPts val="0"/>
              </a:spcBef>
              <a:spcAft>
                <a:spcPts val="0"/>
              </a:spcAft>
              <a:buNone/>
            </a:pPr>
            <a:r>
              <a:rPr lang="en-US" sz="1300">
                <a:solidFill>
                  <a:schemeClr val="dk1"/>
                </a:solidFill>
                <a:latin typeface="Arial" panose="020B0604020202020204"/>
                <a:ea typeface="Arial" panose="020B0604020202020204"/>
                <a:cs typeface="Arial" panose="020B0604020202020204"/>
                <a:sym typeface="Arial" panose="020B0604020202020204"/>
              </a:rPr>
              <a:t>El 28 de septiembre del 2018 se hace visita al personal escolta  de Ecopetrol edificio Teusaca y Edificio San Martín donde se  realizaron las siguientes actividades:</a:t>
            </a:r>
            <a:endParaRPr sz="1300">
              <a:solidFill>
                <a:schemeClr val="dk1"/>
              </a:solidFill>
              <a:latin typeface="Arial" panose="020B0604020202020204"/>
              <a:ea typeface="Arial" panose="020B0604020202020204"/>
              <a:cs typeface="Arial" panose="020B0604020202020204"/>
              <a:sym typeface="Arial" panose="020B0604020202020204"/>
            </a:endParaRPr>
          </a:p>
          <a:p>
            <a:pPr marL="0" marR="0" lvl="0" indent="0" algn="l" rtl="0">
              <a:lnSpc>
                <a:spcPct val="100000"/>
              </a:lnSpc>
              <a:spcBef>
                <a:spcPts val="40"/>
              </a:spcBef>
              <a:spcAft>
                <a:spcPts val="0"/>
              </a:spcAft>
              <a:buNone/>
            </a:pPr>
            <a:endParaRPr sz="1850">
              <a:solidFill>
                <a:schemeClr val="dk1"/>
              </a:solidFill>
              <a:latin typeface="Arial" panose="020B0604020202020204"/>
              <a:ea typeface="Arial" panose="020B0604020202020204"/>
              <a:cs typeface="Arial" panose="020B0604020202020204"/>
              <a:sym typeface="Arial" panose="020B0604020202020204"/>
            </a:endParaRPr>
          </a:p>
          <a:p>
            <a:pPr marL="469900" marR="0" lvl="0" indent="-349250" algn="l" rtl="0">
              <a:lnSpc>
                <a:spcPct val="100000"/>
              </a:lnSpc>
              <a:spcBef>
                <a:spcPts val="0"/>
              </a:spcBef>
              <a:spcAft>
                <a:spcPts val="0"/>
              </a:spcAft>
              <a:buClr>
                <a:schemeClr val="dk1"/>
              </a:buClr>
              <a:buSzPts val="1898"/>
              <a:buFont typeface="Arial" panose="020B0604020202020204"/>
              <a:buChar char="●"/>
            </a:pPr>
            <a:r>
              <a:rPr lang="en-US" sz="1300">
                <a:solidFill>
                  <a:schemeClr val="dk1"/>
                </a:solidFill>
                <a:latin typeface="Arial" panose="020B0604020202020204"/>
                <a:ea typeface="Arial" panose="020B0604020202020204"/>
                <a:cs typeface="Arial" panose="020B0604020202020204"/>
                <a:sym typeface="Arial" panose="020B0604020202020204"/>
              </a:rPr>
              <a:t>Entrega de epp</a:t>
            </a:r>
            <a:endParaRPr sz="1300">
              <a:solidFill>
                <a:schemeClr val="dk1"/>
              </a:solidFill>
              <a:latin typeface="Arial" panose="020B0604020202020204"/>
              <a:ea typeface="Arial" panose="020B0604020202020204"/>
              <a:cs typeface="Arial" panose="020B0604020202020204"/>
              <a:sym typeface="Arial" panose="020B0604020202020204"/>
            </a:endParaRPr>
          </a:p>
          <a:p>
            <a:pPr marL="469900" marR="0" lvl="0" indent="-349250" algn="l" rtl="0">
              <a:lnSpc>
                <a:spcPct val="100000"/>
              </a:lnSpc>
              <a:spcBef>
                <a:spcPts val="690"/>
              </a:spcBef>
              <a:spcAft>
                <a:spcPts val="0"/>
              </a:spcAft>
              <a:buClr>
                <a:schemeClr val="dk1"/>
              </a:buClr>
              <a:buSzPts val="1898"/>
              <a:buFont typeface="Arial" panose="020B0604020202020204"/>
              <a:buChar char="●"/>
            </a:pPr>
            <a:r>
              <a:rPr lang="en-US" sz="1300">
                <a:solidFill>
                  <a:schemeClr val="dk1"/>
                </a:solidFill>
                <a:latin typeface="Arial" panose="020B0604020202020204"/>
                <a:ea typeface="Arial" panose="020B0604020202020204"/>
                <a:cs typeface="Arial" panose="020B0604020202020204"/>
                <a:sym typeface="Arial" panose="020B0604020202020204"/>
              </a:rPr>
              <a:t>Sensibilización uso, entrega y mantenimiento de epp.</a:t>
            </a:r>
            <a:endParaRPr sz="1300">
              <a:solidFill>
                <a:schemeClr val="dk1"/>
              </a:solidFill>
              <a:latin typeface="Arial" panose="020B0604020202020204"/>
              <a:ea typeface="Arial" panose="020B0604020202020204"/>
              <a:cs typeface="Arial" panose="020B0604020202020204"/>
              <a:sym typeface="Arial" panose="020B0604020202020204"/>
            </a:endParaRPr>
          </a:p>
          <a:p>
            <a:pPr marL="469900" marR="0" lvl="0" indent="-349250" algn="l" rtl="0">
              <a:lnSpc>
                <a:spcPct val="100000"/>
              </a:lnSpc>
              <a:spcBef>
                <a:spcPts val="690"/>
              </a:spcBef>
              <a:spcAft>
                <a:spcPts val="0"/>
              </a:spcAft>
              <a:buClr>
                <a:schemeClr val="dk1"/>
              </a:buClr>
              <a:buSzPts val="1898"/>
              <a:buFont typeface="Arial" panose="020B0604020202020204"/>
              <a:buChar char="●"/>
            </a:pPr>
            <a:r>
              <a:rPr lang="en-US" sz="1300">
                <a:solidFill>
                  <a:schemeClr val="dk1"/>
                </a:solidFill>
                <a:latin typeface="Arial" panose="020B0604020202020204"/>
                <a:ea typeface="Arial" panose="020B0604020202020204"/>
                <a:cs typeface="Arial" panose="020B0604020202020204"/>
                <a:sym typeface="Arial" panose="020B0604020202020204"/>
              </a:rPr>
              <a:t>Prueba de alcohol y drogas</a:t>
            </a:r>
            <a:endParaRPr sz="1300">
              <a:solidFill>
                <a:schemeClr val="dk1"/>
              </a:solidFill>
              <a:latin typeface="Arial" panose="020B0604020202020204"/>
              <a:ea typeface="Arial" panose="020B0604020202020204"/>
              <a:cs typeface="Arial" panose="020B0604020202020204"/>
              <a:sym typeface="Arial" panose="020B0604020202020204"/>
            </a:endParaRPr>
          </a:p>
          <a:p>
            <a:pPr marL="469265" marR="9525" lvl="0" indent="-349250" algn="l" rtl="0">
              <a:lnSpc>
                <a:spcPct val="107000"/>
              </a:lnSpc>
              <a:spcBef>
                <a:spcPts val="575"/>
              </a:spcBef>
              <a:spcAft>
                <a:spcPts val="0"/>
              </a:spcAft>
              <a:buClr>
                <a:schemeClr val="dk1"/>
              </a:buClr>
              <a:buSzPts val="1898"/>
              <a:buFont typeface="Arial" panose="020B0604020202020204"/>
              <a:buChar char="●"/>
            </a:pPr>
            <a:r>
              <a:rPr lang="en-US" sz="1300">
                <a:solidFill>
                  <a:schemeClr val="dk1"/>
                </a:solidFill>
                <a:latin typeface="Arial" panose="020B0604020202020204"/>
                <a:ea typeface="Arial" panose="020B0604020202020204"/>
                <a:cs typeface="Arial" panose="020B0604020202020204"/>
                <a:sym typeface="Arial" panose="020B0604020202020204"/>
              </a:rPr>
              <a:t>Sensibilización	uso	aplicativo	Altum	Forms	para  inspección pre-operacional de motos y vehículos</a:t>
            </a:r>
            <a:endParaRPr sz="1300">
              <a:solidFill>
                <a:schemeClr val="dk1"/>
              </a:solidFill>
              <a:latin typeface="Arial" panose="020B0604020202020204"/>
              <a:ea typeface="Arial" panose="020B0604020202020204"/>
              <a:cs typeface="Arial" panose="020B0604020202020204"/>
              <a:sym typeface="Arial" panose="020B0604020202020204"/>
            </a:endParaRPr>
          </a:p>
          <a:p>
            <a:pPr marL="469900" marR="0" lvl="0" indent="-349250" algn="l" rtl="0">
              <a:lnSpc>
                <a:spcPct val="100000"/>
              </a:lnSpc>
              <a:spcBef>
                <a:spcPts val="590"/>
              </a:spcBef>
              <a:spcAft>
                <a:spcPts val="0"/>
              </a:spcAft>
              <a:buClr>
                <a:schemeClr val="dk1"/>
              </a:buClr>
              <a:buSzPts val="1898"/>
              <a:buFont typeface="Arial" panose="020B0604020202020204"/>
              <a:buChar char="●"/>
            </a:pPr>
            <a:r>
              <a:rPr lang="en-US" sz="1300">
                <a:solidFill>
                  <a:schemeClr val="dk1"/>
                </a:solidFill>
                <a:latin typeface="Arial" panose="020B0604020202020204"/>
                <a:ea typeface="Arial" panose="020B0604020202020204"/>
                <a:cs typeface="Arial" panose="020B0604020202020204"/>
                <a:sym typeface="Arial" panose="020B0604020202020204"/>
              </a:rPr>
              <a:t>Pausas activas</a:t>
            </a:r>
            <a:endParaRPr sz="1300">
              <a:solidFill>
                <a:schemeClr val="dk1"/>
              </a:solidFill>
              <a:latin typeface="Arial" panose="020B0604020202020204"/>
              <a:ea typeface="Arial" panose="020B0604020202020204"/>
              <a:cs typeface="Arial" panose="020B0604020202020204"/>
              <a:sym typeface="Arial" panose="020B0604020202020204"/>
            </a:endParaRPr>
          </a:p>
          <a:p>
            <a:pPr marL="469265" marR="7620" lvl="0" indent="-349250" algn="l" rtl="0">
              <a:lnSpc>
                <a:spcPct val="107000"/>
              </a:lnSpc>
              <a:spcBef>
                <a:spcPts val="575"/>
              </a:spcBef>
              <a:spcAft>
                <a:spcPts val="0"/>
              </a:spcAft>
              <a:buClr>
                <a:schemeClr val="dk1"/>
              </a:buClr>
              <a:buSzPts val="1898"/>
              <a:buFont typeface="Arial" panose="020B0604020202020204"/>
              <a:buChar char="●"/>
            </a:pPr>
            <a:r>
              <a:rPr lang="en-US" sz="1300">
                <a:solidFill>
                  <a:schemeClr val="dk1"/>
                </a:solidFill>
                <a:latin typeface="Arial" panose="020B0604020202020204"/>
                <a:ea typeface="Arial" panose="020B0604020202020204"/>
                <a:cs typeface="Arial" panose="020B0604020202020204"/>
                <a:sym typeface="Arial" panose="020B0604020202020204"/>
              </a:rPr>
              <a:t>Inspección técnica de aseguramiento en el puesto de  trabajo</a:t>
            </a:r>
            <a:endParaRPr sz="1300">
              <a:solidFill>
                <a:schemeClr val="dk1"/>
              </a:solidFill>
              <a:latin typeface="Arial" panose="020B0604020202020204"/>
              <a:ea typeface="Arial" panose="020B0604020202020204"/>
              <a:cs typeface="Arial" panose="020B0604020202020204"/>
              <a:sym typeface="Arial" panose="020B0604020202020204"/>
            </a:endParaRPr>
          </a:p>
          <a:p>
            <a:pPr marL="469900" marR="0" lvl="0" indent="-349250" algn="l" rtl="0">
              <a:lnSpc>
                <a:spcPct val="100000"/>
              </a:lnSpc>
              <a:spcBef>
                <a:spcPts val="595"/>
              </a:spcBef>
              <a:spcAft>
                <a:spcPts val="0"/>
              </a:spcAft>
              <a:buClr>
                <a:schemeClr val="dk1"/>
              </a:buClr>
              <a:buSzPts val="1898"/>
              <a:buFont typeface="Arial" panose="020B0604020202020204"/>
              <a:buChar char="●"/>
            </a:pPr>
            <a:r>
              <a:rPr lang="en-US" sz="1300">
                <a:solidFill>
                  <a:schemeClr val="dk1"/>
                </a:solidFill>
                <a:latin typeface="Arial" panose="020B0604020202020204"/>
                <a:ea typeface="Arial" panose="020B0604020202020204"/>
                <a:cs typeface="Arial" panose="020B0604020202020204"/>
                <a:sym typeface="Arial" panose="020B0604020202020204"/>
              </a:rPr>
              <a:t>Sensibilización política y principios de Ecopetrol</a:t>
            </a:r>
            <a:endParaRPr sz="1300">
              <a:solidFill>
                <a:schemeClr val="dk1"/>
              </a:solidFill>
              <a:latin typeface="Arial" panose="020B0604020202020204"/>
              <a:ea typeface="Arial" panose="020B0604020202020204"/>
              <a:cs typeface="Arial" panose="020B0604020202020204"/>
              <a:sym typeface="Arial" panose="020B0604020202020204"/>
            </a:endParaRPr>
          </a:p>
          <a:p>
            <a:pPr marL="469900" marR="0" lvl="0" indent="-349250" algn="l" rtl="0">
              <a:lnSpc>
                <a:spcPct val="100000"/>
              </a:lnSpc>
              <a:spcBef>
                <a:spcPts val="690"/>
              </a:spcBef>
              <a:spcAft>
                <a:spcPts val="0"/>
              </a:spcAft>
              <a:buClr>
                <a:schemeClr val="dk1"/>
              </a:buClr>
              <a:buSzPts val="1898"/>
              <a:buFont typeface="Arial" panose="020B0604020202020204"/>
              <a:buChar char="●"/>
            </a:pPr>
            <a:r>
              <a:rPr lang="en-US" sz="1300">
                <a:solidFill>
                  <a:schemeClr val="dk1"/>
                </a:solidFill>
                <a:latin typeface="Arial" panose="020B0604020202020204"/>
                <a:ea typeface="Arial" panose="020B0604020202020204"/>
                <a:cs typeface="Arial" panose="020B0604020202020204"/>
                <a:sym typeface="Arial" panose="020B0604020202020204"/>
              </a:rPr>
              <a:t>Divulgación Alerta HSE a través del grupo de WhatsApp</a:t>
            </a:r>
            <a:endParaRPr sz="1300">
              <a:solidFill>
                <a:schemeClr val="dk1"/>
              </a:solidFill>
              <a:latin typeface="Arial" panose="020B0604020202020204"/>
              <a:ea typeface="Arial" panose="020B0604020202020204"/>
              <a:cs typeface="Arial" panose="020B0604020202020204"/>
              <a:sym typeface="Arial" panose="020B0604020202020204"/>
            </a:endParaRPr>
          </a:p>
          <a:p>
            <a:pPr marL="152400" marR="5080" lvl="0" indent="0" algn="just" rtl="0">
              <a:lnSpc>
                <a:spcPct val="101000"/>
              </a:lnSpc>
              <a:spcBef>
                <a:spcPts val="1670"/>
              </a:spcBef>
              <a:spcAft>
                <a:spcPts val="0"/>
              </a:spcAft>
              <a:buNone/>
            </a:pPr>
            <a:r>
              <a:rPr lang="en-US" sz="1300" b="1">
                <a:solidFill>
                  <a:schemeClr val="dk1"/>
                </a:solidFill>
                <a:latin typeface="Arial" panose="020B0604020202020204"/>
                <a:ea typeface="Arial" panose="020B0604020202020204"/>
                <a:cs typeface="Arial" panose="020B0604020202020204"/>
                <a:sym typeface="Arial" panose="020B0604020202020204"/>
              </a:rPr>
              <a:t>SIMULACRO BASC VISE: </a:t>
            </a:r>
            <a:r>
              <a:rPr lang="en-US" sz="1300">
                <a:solidFill>
                  <a:schemeClr val="dk1"/>
                </a:solidFill>
                <a:latin typeface="Arial" panose="020B0604020202020204"/>
                <a:ea typeface="Arial" panose="020B0604020202020204"/>
                <a:cs typeface="Arial" panose="020B0604020202020204"/>
                <a:sym typeface="Arial" panose="020B0604020202020204"/>
              </a:rPr>
              <a:t>el 12 de septiembre del 2018 se  realizó simulacro Basc. Tema: Abandono de paquete  sospechoso en las instalaciones de Vise Ltda.(Recepción y  baños nómina)</a:t>
            </a:r>
            <a:endParaRPr sz="1300">
              <a:solidFill>
                <a:schemeClr val="dk1"/>
              </a:solidFill>
              <a:latin typeface="Arial" panose="020B0604020202020204"/>
              <a:ea typeface="Arial" panose="020B0604020202020204"/>
              <a:cs typeface="Arial" panose="020B0604020202020204"/>
              <a:sym typeface="Arial" panose="020B0604020202020204"/>
            </a:endParaRPr>
          </a:p>
        </p:txBody>
      </p:sp>
      <p:grpSp>
        <p:nvGrpSpPr>
          <p:cNvPr id="1084" name="Google Shape;1084;p74"/>
          <p:cNvGrpSpPr/>
          <p:nvPr/>
        </p:nvGrpSpPr>
        <p:grpSpPr>
          <a:xfrm>
            <a:off x="5428389" y="1815146"/>
            <a:ext cx="6259061" cy="4357640"/>
            <a:chOff x="5428389" y="1815146"/>
            <a:chExt cx="6259061" cy="4357640"/>
          </a:xfrm>
        </p:grpSpPr>
        <p:sp>
          <p:nvSpPr>
            <p:cNvPr id="1085" name="Google Shape;1085;p74"/>
            <p:cNvSpPr/>
            <p:nvPr/>
          </p:nvSpPr>
          <p:spPr>
            <a:xfrm>
              <a:off x="5428389" y="1815148"/>
              <a:ext cx="3022418" cy="2090943"/>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86" name="Google Shape;1086;p74"/>
            <p:cNvSpPr/>
            <p:nvPr/>
          </p:nvSpPr>
          <p:spPr>
            <a:xfrm>
              <a:off x="8665032" y="1815146"/>
              <a:ext cx="3022418" cy="212932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87" name="Google Shape;1087;p74"/>
            <p:cNvSpPr/>
            <p:nvPr/>
          </p:nvSpPr>
          <p:spPr>
            <a:xfrm>
              <a:off x="5428389" y="4043466"/>
              <a:ext cx="3059718" cy="2129320"/>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88" name="Google Shape;1088;p74"/>
            <p:cNvSpPr/>
            <p:nvPr/>
          </p:nvSpPr>
          <p:spPr>
            <a:xfrm>
              <a:off x="8702332" y="4043466"/>
              <a:ext cx="2985118" cy="2129320"/>
            </a:xfrm>
            <a:prstGeom prst="rect">
              <a:avLst/>
            </a:prstGeom>
            <a:blipFill rotWithShape="1">
              <a:blip r:embed="rId5"/>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089" name="Google Shape;1089;p74"/>
          <p:cNvSpPr txBox="1"/>
          <p:nvPr>
            <p:ph type="title"/>
          </p:nvPr>
        </p:nvSpPr>
        <p:spPr>
          <a:xfrm>
            <a:off x="2064197" y="215984"/>
            <a:ext cx="8063604" cy="939800"/>
          </a:xfrm>
          <a:prstGeom prst="rect">
            <a:avLst/>
          </a:prstGeom>
          <a:noFill/>
          <a:ln>
            <a:noFill/>
          </a:ln>
        </p:spPr>
        <p:txBody>
          <a:bodyPr spcFirstLastPara="1" wrap="square" lIns="0" tIns="152775" rIns="0" bIns="0" anchor="t" anchorCtr="0">
            <a:spAutoFit/>
          </a:bodyPr>
          <a:lstStyle/>
          <a:p>
            <a:pPr marL="1487805" marR="5080" lvl="0" indent="-1317625" algn="l" rtl="0">
              <a:lnSpc>
                <a:spcPct val="109000"/>
              </a:lnSpc>
              <a:spcBef>
                <a:spcPts val="0"/>
              </a:spcBef>
              <a:spcAft>
                <a:spcPts val="0"/>
              </a:spcAft>
              <a:buNone/>
            </a:pPr>
            <a:r>
              <a:rPr lang="en-US">
                <a:latin typeface="Verdana" panose="020B0604030504040204"/>
                <a:ea typeface="Verdana" panose="020B0604030504040204"/>
                <a:cs typeface="Verdana" panose="020B0604030504040204"/>
                <a:sym typeface="Verdana" panose="020B0604030504040204"/>
              </a:rPr>
              <a:t>Participación de los trabajadores y eficacia de  las estrategias implementadas</a:t>
            </a:r>
            <a:endParaRPr lang="en-US">
              <a:latin typeface="Verdana" panose="020B0604030504040204"/>
              <a:ea typeface="Verdana" panose="020B0604030504040204"/>
              <a:cs typeface="Verdana" panose="020B0604030504040204"/>
              <a:sym typeface="Verdana" panose="020B0604030504040204"/>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093" name="Shape 1093"/>
        <p:cNvGrpSpPr/>
        <p:nvPr/>
      </p:nvGrpSpPr>
      <p:grpSpPr>
        <a:xfrm>
          <a:off x="0" y="0"/>
          <a:ext cx="0" cy="0"/>
          <a:chOff x="0" y="0"/>
          <a:chExt cx="0" cy="0"/>
        </a:xfrm>
      </p:grpSpPr>
      <p:sp>
        <p:nvSpPr>
          <p:cNvPr id="1094" name="Google Shape;1094;p75"/>
          <p:cNvSpPr txBox="1"/>
          <p:nvPr/>
        </p:nvSpPr>
        <p:spPr>
          <a:xfrm>
            <a:off x="181308" y="1198422"/>
            <a:ext cx="5020310" cy="1342390"/>
          </a:xfrm>
          <a:prstGeom prst="rect">
            <a:avLst/>
          </a:prstGeom>
          <a:noFill/>
          <a:ln>
            <a:noFill/>
          </a:ln>
        </p:spPr>
        <p:txBody>
          <a:bodyPr spcFirstLastPara="1" wrap="square" lIns="0" tIns="12700" rIns="0" bIns="0" anchor="t" anchorCtr="0">
            <a:spAutoFit/>
          </a:bodyPr>
          <a:lstStyle/>
          <a:p>
            <a:pPr marL="132715" marR="0" lvl="0" indent="0" algn="l" rtl="0">
              <a:lnSpc>
                <a:spcPct val="100000"/>
              </a:lnSpc>
              <a:spcBef>
                <a:spcPts val="0"/>
              </a:spcBef>
              <a:spcAft>
                <a:spcPts val="0"/>
              </a:spcAft>
              <a:buNone/>
            </a:pPr>
            <a:r>
              <a:rPr lang="en-US" sz="1600" b="1">
                <a:solidFill>
                  <a:srgbClr val="970000"/>
                </a:solidFill>
                <a:latin typeface="Arial" panose="020B0604020202020204"/>
                <a:ea typeface="Arial" panose="020B0604020202020204"/>
                <a:cs typeface="Arial" panose="020B0604020202020204"/>
                <a:sym typeface="Arial" panose="020B0604020202020204"/>
              </a:rPr>
              <a:t>ACTIVIDADES HSE CONTRATO BANCO AGRARIO</a:t>
            </a:r>
            <a:endParaRPr sz="1600">
              <a:solidFill>
                <a:schemeClr val="dk1"/>
              </a:solidFill>
              <a:latin typeface="Arial" panose="020B0604020202020204"/>
              <a:ea typeface="Arial" panose="020B0604020202020204"/>
              <a:cs typeface="Arial" panose="020B0604020202020204"/>
              <a:sym typeface="Arial" panose="020B0604020202020204"/>
            </a:endParaRPr>
          </a:p>
          <a:p>
            <a:pPr marL="0" marR="0" lvl="0" indent="0" algn="l" rtl="0">
              <a:lnSpc>
                <a:spcPct val="100000"/>
              </a:lnSpc>
              <a:spcBef>
                <a:spcPts val="40"/>
              </a:spcBef>
              <a:spcAft>
                <a:spcPts val="0"/>
              </a:spcAft>
              <a:buNone/>
            </a:pPr>
            <a:endParaRPr sz="1850">
              <a:solidFill>
                <a:schemeClr val="dk1"/>
              </a:solidFill>
              <a:latin typeface="Arial" panose="020B0604020202020204"/>
              <a:ea typeface="Arial" panose="020B0604020202020204"/>
              <a:cs typeface="Arial" panose="020B0604020202020204"/>
              <a:sym typeface="Arial" panose="020B0604020202020204"/>
            </a:endParaRPr>
          </a:p>
          <a:p>
            <a:pPr marL="361315" marR="0" lvl="0" indent="-349250" algn="l" rtl="0">
              <a:lnSpc>
                <a:spcPct val="100000"/>
              </a:lnSpc>
              <a:spcBef>
                <a:spcPts val="0"/>
              </a:spcBef>
              <a:spcAft>
                <a:spcPts val="0"/>
              </a:spcAft>
              <a:buClr>
                <a:schemeClr val="dk1"/>
              </a:buClr>
              <a:buSzPts val="1904"/>
              <a:buFont typeface="Arial" panose="020B0604020202020204"/>
              <a:buChar char="●"/>
            </a:pPr>
            <a:r>
              <a:rPr lang="en-US" sz="1400">
                <a:solidFill>
                  <a:schemeClr val="dk1"/>
                </a:solidFill>
                <a:latin typeface="Arial" panose="020B0604020202020204"/>
                <a:ea typeface="Arial" panose="020B0604020202020204"/>
                <a:cs typeface="Arial" panose="020B0604020202020204"/>
                <a:sym typeface="Arial" panose="020B0604020202020204"/>
              </a:rPr>
              <a:t>Capacitación gestión ambiental</a:t>
            </a:r>
            <a:endParaRPr sz="1400">
              <a:solidFill>
                <a:schemeClr val="dk1"/>
              </a:solidFill>
              <a:latin typeface="Arial" panose="020B0604020202020204"/>
              <a:ea typeface="Arial" panose="020B0604020202020204"/>
              <a:cs typeface="Arial" panose="020B0604020202020204"/>
              <a:sym typeface="Arial" panose="020B0604020202020204"/>
            </a:endParaRPr>
          </a:p>
          <a:p>
            <a:pPr marL="361315" marR="0" lvl="0" indent="-349250" algn="l" rtl="0">
              <a:lnSpc>
                <a:spcPct val="100000"/>
              </a:lnSpc>
              <a:spcBef>
                <a:spcPts val="570"/>
              </a:spcBef>
              <a:spcAft>
                <a:spcPts val="0"/>
              </a:spcAft>
              <a:buClr>
                <a:schemeClr val="dk1"/>
              </a:buClr>
              <a:buSzPts val="1904"/>
              <a:buFont typeface="Arial" panose="020B0604020202020204"/>
              <a:buChar char="●"/>
            </a:pPr>
            <a:r>
              <a:rPr lang="en-US" sz="1400">
                <a:solidFill>
                  <a:schemeClr val="dk1"/>
                </a:solidFill>
                <a:latin typeface="Arial" panose="020B0604020202020204"/>
                <a:ea typeface="Arial" panose="020B0604020202020204"/>
                <a:cs typeface="Arial" panose="020B0604020202020204"/>
                <a:sym typeface="Arial" panose="020B0604020202020204"/>
              </a:rPr>
              <a:t>Capacitación SST, actos y condiciones inseguras</a:t>
            </a:r>
            <a:endParaRPr sz="1400">
              <a:solidFill>
                <a:schemeClr val="dk1"/>
              </a:solidFill>
              <a:latin typeface="Arial" panose="020B0604020202020204"/>
              <a:ea typeface="Arial" panose="020B0604020202020204"/>
              <a:cs typeface="Arial" panose="020B0604020202020204"/>
              <a:sym typeface="Arial" panose="020B0604020202020204"/>
            </a:endParaRPr>
          </a:p>
          <a:p>
            <a:pPr marL="361315" marR="0" lvl="0" indent="-349250" algn="l" rtl="0">
              <a:lnSpc>
                <a:spcPct val="100000"/>
              </a:lnSpc>
              <a:spcBef>
                <a:spcPts val="570"/>
              </a:spcBef>
              <a:spcAft>
                <a:spcPts val="0"/>
              </a:spcAft>
              <a:buClr>
                <a:schemeClr val="dk1"/>
              </a:buClr>
              <a:buSzPts val="1904"/>
              <a:buFont typeface="Arial" panose="020B0604020202020204"/>
              <a:buChar char="●"/>
            </a:pPr>
            <a:r>
              <a:rPr lang="en-US" sz="1400">
                <a:solidFill>
                  <a:schemeClr val="dk1"/>
                </a:solidFill>
                <a:latin typeface="Arial" panose="020B0604020202020204"/>
                <a:ea typeface="Arial" panose="020B0604020202020204"/>
                <a:cs typeface="Arial" panose="020B0604020202020204"/>
                <a:sym typeface="Arial" panose="020B0604020202020204"/>
              </a:rPr>
              <a:t>Pausas activas</a:t>
            </a:r>
            <a:endParaRPr sz="1400">
              <a:solidFill>
                <a:schemeClr val="dk1"/>
              </a:solidFill>
              <a:latin typeface="Arial" panose="020B0604020202020204"/>
              <a:ea typeface="Arial" panose="020B0604020202020204"/>
              <a:cs typeface="Arial" panose="020B0604020202020204"/>
              <a:sym typeface="Arial" panose="020B0604020202020204"/>
            </a:endParaRPr>
          </a:p>
        </p:txBody>
      </p:sp>
      <p:sp>
        <p:nvSpPr>
          <p:cNvPr id="1095" name="Google Shape;1095;p75"/>
          <p:cNvSpPr txBox="1"/>
          <p:nvPr/>
        </p:nvSpPr>
        <p:spPr>
          <a:xfrm>
            <a:off x="6623773" y="1115270"/>
            <a:ext cx="5203825" cy="1875789"/>
          </a:xfrm>
          <a:prstGeom prst="rect">
            <a:avLst/>
          </a:prstGeom>
          <a:noFill/>
          <a:ln>
            <a:noFill/>
          </a:ln>
        </p:spPr>
        <p:txBody>
          <a:bodyPr spcFirstLastPara="1" wrap="square" lIns="0" tIns="8875" rIns="0" bIns="0" anchor="t" anchorCtr="0">
            <a:spAutoFit/>
          </a:bodyPr>
          <a:lstStyle/>
          <a:p>
            <a:pPr marL="2269490" marR="5080" lvl="0" indent="-2257425" algn="l" rtl="0">
              <a:lnSpc>
                <a:spcPct val="102000"/>
              </a:lnSpc>
              <a:spcBef>
                <a:spcPts val="0"/>
              </a:spcBef>
              <a:spcAft>
                <a:spcPts val="0"/>
              </a:spcAft>
              <a:buNone/>
            </a:pPr>
            <a:r>
              <a:rPr lang="en-US" sz="1600" b="1">
                <a:solidFill>
                  <a:srgbClr val="970000"/>
                </a:solidFill>
                <a:latin typeface="Arial" panose="020B0604020202020204"/>
                <a:ea typeface="Arial" panose="020B0604020202020204"/>
                <a:cs typeface="Arial" panose="020B0604020202020204"/>
                <a:sym typeface="Arial" panose="020B0604020202020204"/>
              </a:rPr>
              <a:t>ACTIVIDADES HSE CONTRATO UNIVERSIDAD DE LA  SALLE</a:t>
            </a:r>
            <a:endParaRPr sz="1600">
              <a:solidFill>
                <a:schemeClr val="dk1"/>
              </a:solidFill>
              <a:latin typeface="Arial" panose="020B0604020202020204"/>
              <a:ea typeface="Arial" panose="020B0604020202020204"/>
              <a:cs typeface="Arial" panose="020B0604020202020204"/>
              <a:sym typeface="Arial" panose="020B0604020202020204"/>
            </a:endParaRPr>
          </a:p>
          <a:p>
            <a:pPr marL="0" marR="0" lvl="0" indent="0" algn="l" rtl="0">
              <a:lnSpc>
                <a:spcPct val="100000"/>
              </a:lnSpc>
              <a:spcBef>
                <a:spcPts val="35"/>
              </a:spcBef>
              <a:spcAft>
                <a:spcPts val="0"/>
              </a:spcAft>
              <a:buNone/>
            </a:pPr>
            <a:endParaRPr sz="1850">
              <a:solidFill>
                <a:schemeClr val="dk1"/>
              </a:solidFill>
              <a:latin typeface="Arial" panose="020B0604020202020204"/>
              <a:ea typeface="Arial" panose="020B0604020202020204"/>
              <a:cs typeface="Arial" panose="020B0604020202020204"/>
              <a:sym typeface="Arial" panose="020B0604020202020204"/>
            </a:endParaRPr>
          </a:p>
          <a:p>
            <a:pPr marL="452120" marR="0" lvl="0" indent="-349885" algn="l" rtl="0">
              <a:lnSpc>
                <a:spcPct val="100000"/>
              </a:lnSpc>
              <a:spcBef>
                <a:spcPts val="5"/>
              </a:spcBef>
              <a:spcAft>
                <a:spcPts val="0"/>
              </a:spcAft>
              <a:buClr>
                <a:schemeClr val="dk1"/>
              </a:buClr>
              <a:buSzPts val="1904"/>
              <a:buFont typeface="Arial" panose="020B0604020202020204"/>
              <a:buChar char="●"/>
            </a:pPr>
            <a:r>
              <a:rPr lang="en-US" sz="1400">
                <a:solidFill>
                  <a:schemeClr val="dk1"/>
                </a:solidFill>
                <a:latin typeface="Arial" panose="020B0604020202020204"/>
                <a:ea typeface="Arial" panose="020B0604020202020204"/>
                <a:cs typeface="Arial" panose="020B0604020202020204"/>
                <a:sym typeface="Arial" panose="020B0604020202020204"/>
              </a:rPr>
              <a:t>Inspección a puestos de trabajo</a:t>
            </a:r>
            <a:endParaRPr sz="1400">
              <a:solidFill>
                <a:schemeClr val="dk1"/>
              </a:solidFill>
              <a:latin typeface="Arial" panose="020B0604020202020204"/>
              <a:ea typeface="Arial" panose="020B0604020202020204"/>
              <a:cs typeface="Arial" panose="020B0604020202020204"/>
              <a:sym typeface="Arial" panose="020B0604020202020204"/>
            </a:endParaRPr>
          </a:p>
          <a:p>
            <a:pPr marL="452120" marR="0" lvl="0" indent="-349885" algn="l" rtl="0">
              <a:lnSpc>
                <a:spcPct val="100000"/>
              </a:lnSpc>
              <a:spcBef>
                <a:spcPts val="570"/>
              </a:spcBef>
              <a:spcAft>
                <a:spcPts val="0"/>
              </a:spcAft>
              <a:buClr>
                <a:schemeClr val="dk1"/>
              </a:buClr>
              <a:buSzPts val="1904"/>
              <a:buFont typeface="Arial" panose="020B0604020202020204"/>
              <a:buChar char="●"/>
            </a:pPr>
            <a:r>
              <a:rPr lang="en-US" sz="1400">
                <a:solidFill>
                  <a:schemeClr val="dk1"/>
                </a:solidFill>
                <a:latin typeface="Arial" panose="020B0604020202020204"/>
                <a:ea typeface="Arial" panose="020B0604020202020204"/>
                <a:cs typeface="Arial" panose="020B0604020202020204"/>
                <a:sym typeface="Arial" panose="020B0604020202020204"/>
              </a:rPr>
              <a:t>Sensibilización política alcohol, drogas y tabaco</a:t>
            </a:r>
            <a:endParaRPr sz="1400">
              <a:solidFill>
                <a:schemeClr val="dk1"/>
              </a:solidFill>
              <a:latin typeface="Arial" panose="020B0604020202020204"/>
              <a:ea typeface="Arial" panose="020B0604020202020204"/>
              <a:cs typeface="Arial" panose="020B0604020202020204"/>
              <a:sym typeface="Arial" panose="020B0604020202020204"/>
            </a:endParaRPr>
          </a:p>
          <a:p>
            <a:pPr marL="452120" marR="0" lvl="0" indent="-349885" algn="l" rtl="0">
              <a:lnSpc>
                <a:spcPct val="100000"/>
              </a:lnSpc>
              <a:spcBef>
                <a:spcPts val="570"/>
              </a:spcBef>
              <a:spcAft>
                <a:spcPts val="0"/>
              </a:spcAft>
              <a:buClr>
                <a:schemeClr val="dk1"/>
              </a:buClr>
              <a:buSzPts val="1904"/>
              <a:buFont typeface="Arial" panose="020B0604020202020204"/>
              <a:buChar char="●"/>
            </a:pPr>
            <a:r>
              <a:rPr lang="en-US" sz="1400">
                <a:solidFill>
                  <a:schemeClr val="dk1"/>
                </a:solidFill>
                <a:latin typeface="Arial" panose="020B0604020202020204"/>
                <a:ea typeface="Arial" panose="020B0604020202020204"/>
                <a:cs typeface="Arial" panose="020B0604020202020204"/>
                <a:sym typeface="Arial" panose="020B0604020202020204"/>
              </a:rPr>
              <a:t>Pausas activas</a:t>
            </a:r>
            <a:endParaRPr sz="1400">
              <a:solidFill>
                <a:schemeClr val="dk1"/>
              </a:solidFill>
              <a:latin typeface="Arial" panose="020B0604020202020204"/>
              <a:ea typeface="Arial" panose="020B0604020202020204"/>
              <a:cs typeface="Arial" panose="020B0604020202020204"/>
              <a:sym typeface="Arial" panose="020B0604020202020204"/>
            </a:endParaRPr>
          </a:p>
          <a:p>
            <a:pPr marL="452120" marR="0" lvl="0" indent="-349885" algn="l" rtl="0">
              <a:lnSpc>
                <a:spcPct val="100000"/>
              </a:lnSpc>
              <a:spcBef>
                <a:spcPts val="570"/>
              </a:spcBef>
              <a:spcAft>
                <a:spcPts val="0"/>
              </a:spcAft>
              <a:buClr>
                <a:schemeClr val="dk1"/>
              </a:buClr>
              <a:buSzPts val="1904"/>
              <a:buFont typeface="Arial" panose="020B0604020202020204"/>
              <a:buChar char="●"/>
            </a:pPr>
            <a:r>
              <a:rPr lang="en-US" sz="1400">
                <a:solidFill>
                  <a:schemeClr val="dk1"/>
                </a:solidFill>
                <a:latin typeface="Arial" panose="020B0604020202020204"/>
                <a:ea typeface="Arial" panose="020B0604020202020204"/>
                <a:cs typeface="Arial" panose="020B0604020202020204"/>
                <a:sym typeface="Arial" panose="020B0604020202020204"/>
              </a:rPr>
              <a:t>Sensibilización reinducción SGSST</a:t>
            </a:r>
            <a:endParaRPr sz="1400">
              <a:solidFill>
                <a:schemeClr val="dk1"/>
              </a:solidFill>
              <a:latin typeface="Arial" panose="020B0604020202020204"/>
              <a:ea typeface="Arial" panose="020B0604020202020204"/>
              <a:cs typeface="Arial" panose="020B0604020202020204"/>
              <a:sym typeface="Arial" panose="020B0604020202020204"/>
            </a:endParaRPr>
          </a:p>
        </p:txBody>
      </p:sp>
      <p:grpSp>
        <p:nvGrpSpPr>
          <p:cNvPr id="1096" name="Google Shape;1096;p75"/>
          <p:cNvGrpSpPr/>
          <p:nvPr/>
        </p:nvGrpSpPr>
        <p:grpSpPr>
          <a:xfrm>
            <a:off x="554998" y="2734289"/>
            <a:ext cx="10838853" cy="3855122"/>
            <a:chOff x="554998" y="2734289"/>
            <a:chExt cx="10838853" cy="3855122"/>
          </a:xfrm>
        </p:grpSpPr>
        <p:sp>
          <p:nvSpPr>
            <p:cNvPr id="1097" name="Google Shape;1097;p75"/>
            <p:cNvSpPr/>
            <p:nvPr/>
          </p:nvSpPr>
          <p:spPr>
            <a:xfrm>
              <a:off x="554998" y="2748419"/>
              <a:ext cx="2313345" cy="1821771"/>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98" name="Google Shape;1098;p75"/>
            <p:cNvSpPr/>
            <p:nvPr/>
          </p:nvSpPr>
          <p:spPr>
            <a:xfrm>
              <a:off x="554998" y="4690115"/>
              <a:ext cx="2313345" cy="1899296"/>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99" name="Google Shape;1099;p75"/>
            <p:cNvSpPr/>
            <p:nvPr/>
          </p:nvSpPr>
          <p:spPr>
            <a:xfrm>
              <a:off x="2944544" y="2734289"/>
              <a:ext cx="2454295" cy="1850051"/>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100" name="Google Shape;1100;p75"/>
            <p:cNvSpPr/>
            <p:nvPr/>
          </p:nvSpPr>
          <p:spPr>
            <a:xfrm>
              <a:off x="2944544" y="4690115"/>
              <a:ext cx="2454295" cy="1899296"/>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101" name="Google Shape;1101;p75"/>
            <p:cNvSpPr/>
            <p:nvPr/>
          </p:nvSpPr>
          <p:spPr>
            <a:xfrm>
              <a:off x="6392287" y="3187718"/>
              <a:ext cx="2586144" cy="1472572"/>
            </a:xfrm>
            <a:prstGeom prst="rect">
              <a:avLst/>
            </a:prstGeom>
            <a:blipFill rotWithShape="1">
              <a:blip r:embed="rId5"/>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102" name="Google Shape;1102;p75"/>
            <p:cNvSpPr/>
            <p:nvPr/>
          </p:nvSpPr>
          <p:spPr>
            <a:xfrm>
              <a:off x="9144606" y="3187718"/>
              <a:ext cx="2249245" cy="1536021"/>
            </a:xfrm>
            <a:prstGeom prst="rect">
              <a:avLst/>
            </a:prstGeom>
            <a:blipFill rotWithShape="1">
              <a:blip r:embed="rId6"/>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103" name="Google Shape;1103;p75"/>
            <p:cNvSpPr/>
            <p:nvPr/>
          </p:nvSpPr>
          <p:spPr>
            <a:xfrm>
              <a:off x="6382237" y="4767615"/>
              <a:ext cx="5011614" cy="1821796"/>
            </a:xfrm>
            <a:prstGeom prst="rect">
              <a:avLst/>
            </a:prstGeom>
            <a:blipFill rotWithShape="1">
              <a:blip r:embed="rId7"/>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104" name="Google Shape;1104;p75"/>
          <p:cNvSpPr txBox="1"/>
          <p:nvPr>
            <p:ph type="title"/>
          </p:nvPr>
        </p:nvSpPr>
        <p:spPr>
          <a:xfrm>
            <a:off x="2212922" y="107921"/>
            <a:ext cx="7889875" cy="724535"/>
          </a:xfrm>
          <a:prstGeom prst="rect">
            <a:avLst/>
          </a:prstGeom>
          <a:noFill/>
          <a:ln>
            <a:noFill/>
          </a:ln>
        </p:spPr>
        <p:txBody>
          <a:bodyPr spcFirstLastPara="1" wrap="square" lIns="0" tIns="50800" rIns="0" bIns="0" anchor="t" anchorCtr="0">
            <a:spAutoFit/>
          </a:bodyPr>
          <a:lstStyle/>
          <a:p>
            <a:pPr marL="1329690" marR="5080" lvl="0" indent="-1317625" algn="l" rtl="0">
              <a:lnSpc>
                <a:spcPct val="109000"/>
              </a:lnSpc>
              <a:spcBef>
                <a:spcPts val="0"/>
              </a:spcBef>
              <a:spcAft>
                <a:spcPts val="0"/>
              </a:spcAft>
              <a:buNone/>
            </a:pPr>
            <a:r>
              <a:rPr lang="en-US">
                <a:latin typeface="Verdana" panose="020B0604030504040204"/>
                <a:ea typeface="Verdana" panose="020B0604030504040204"/>
                <a:cs typeface="Verdana" panose="020B0604030504040204"/>
                <a:sym typeface="Verdana" panose="020B0604030504040204"/>
              </a:rPr>
              <a:t>Participación de los trabajadores y eficacia de  las estrategias implementadas</a:t>
            </a:r>
            <a:endParaRPr lang="en-US">
              <a:latin typeface="Verdana" panose="020B0604030504040204"/>
              <a:ea typeface="Verdana" panose="020B0604030504040204"/>
              <a:cs typeface="Verdana" panose="020B0604030504040204"/>
              <a:sym typeface="Verdana" panose="020B0604030504040204"/>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108" name="Shape 1108"/>
        <p:cNvGrpSpPr/>
        <p:nvPr/>
      </p:nvGrpSpPr>
      <p:grpSpPr>
        <a:xfrm>
          <a:off x="0" y="0"/>
          <a:ext cx="0" cy="0"/>
          <a:chOff x="0" y="0"/>
          <a:chExt cx="0" cy="0"/>
        </a:xfrm>
      </p:grpSpPr>
      <p:sp>
        <p:nvSpPr>
          <p:cNvPr id="1109" name="Google Shape;1109;p76"/>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110" name="Google Shape;1110;p76"/>
          <p:cNvSpPr txBox="1"/>
          <p:nvPr/>
        </p:nvSpPr>
        <p:spPr>
          <a:xfrm>
            <a:off x="11100866" y="6429600"/>
            <a:ext cx="179705" cy="208279"/>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200">
                <a:solidFill>
                  <a:srgbClr val="878787"/>
                </a:solidFill>
                <a:latin typeface="Calibri" panose="020F0502020204030204"/>
                <a:ea typeface="Calibri" panose="020F0502020204030204"/>
                <a:cs typeface="Calibri" panose="020F0502020204030204"/>
                <a:sym typeface="Calibri" panose="020F0502020204030204"/>
              </a:rPr>
              <a:t>76</a:t>
            </a: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111" name="Google Shape;1111;p76"/>
          <p:cNvGrpSpPr/>
          <p:nvPr/>
        </p:nvGrpSpPr>
        <p:grpSpPr>
          <a:xfrm>
            <a:off x="1510834" y="1899013"/>
            <a:ext cx="8755345" cy="4494573"/>
            <a:chOff x="1510834" y="1899013"/>
            <a:chExt cx="8755345" cy="4494573"/>
          </a:xfrm>
        </p:grpSpPr>
        <p:sp>
          <p:nvSpPr>
            <p:cNvPr id="1112" name="Google Shape;1112;p76"/>
            <p:cNvSpPr/>
            <p:nvPr/>
          </p:nvSpPr>
          <p:spPr>
            <a:xfrm>
              <a:off x="1510837" y="1899013"/>
              <a:ext cx="3850852" cy="2154378"/>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113" name="Google Shape;1113;p76"/>
            <p:cNvSpPr/>
            <p:nvPr/>
          </p:nvSpPr>
          <p:spPr>
            <a:xfrm>
              <a:off x="6415312" y="1899013"/>
              <a:ext cx="3850867" cy="2154378"/>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114" name="Google Shape;1114;p76"/>
            <p:cNvSpPr/>
            <p:nvPr/>
          </p:nvSpPr>
          <p:spPr>
            <a:xfrm>
              <a:off x="1510834" y="4233271"/>
              <a:ext cx="3850854" cy="2160315"/>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115" name="Google Shape;1115;p76"/>
            <p:cNvSpPr/>
            <p:nvPr/>
          </p:nvSpPr>
          <p:spPr>
            <a:xfrm>
              <a:off x="6480786" y="4233271"/>
              <a:ext cx="3719942" cy="2160315"/>
            </a:xfrm>
            <a:prstGeom prst="rect">
              <a:avLst/>
            </a:prstGeom>
            <a:blipFill rotWithShape="1">
              <a:blip r:embed="rId5"/>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116" name="Google Shape;1116;p76"/>
          <p:cNvSpPr txBox="1"/>
          <p:nvPr/>
        </p:nvSpPr>
        <p:spPr>
          <a:xfrm>
            <a:off x="4420216" y="1380732"/>
            <a:ext cx="3129915" cy="338455"/>
          </a:xfrm>
          <a:prstGeom prst="rect">
            <a:avLst/>
          </a:prstGeom>
          <a:solidFill>
            <a:srgbClr val="FFFFFF"/>
          </a:solidFill>
          <a:ln w="25375" cap="flat" cmpd="sng">
            <a:solidFill>
              <a:srgbClr val="000000"/>
            </a:solidFill>
            <a:prstDash val="solid"/>
            <a:round/>
            <a:headEnd type="none" w="sm" len="sm"/>
            <a:tailEnd type="none" w="sm" len="sm"/>
          </a:ln>
        </p:spPr>
        <p:txBody>
          <a:bodyPr spcFirstLastPara="1" wrap="square" lIns="0" tIns="49525" rIns="0" bIns="0" anchor="t" anchorCtr="0">
            <a:spAutoFit/>
          </a:bodyPr>
          <a:lstStyle/>
          <a:p>
            <a:pPr marL="779780" marR="0" lvl="0" indent="0" algn="l" rtl="0">
              <a:lnSpc>
                <a:spcPct val="100000"/>
              </a:lnSpc>
              <a:spcBef>
                <a:spcPts val="0"/>
              </a:spcBef>
              <a:spcAft>
                <a:spcPts val="0"/>
              </a:spcAft>
              <a:buNone/>
            </a:pPr>
            <a:r>
              <a:rPr lang="en-US" sz="1400" b="1">
                <a:solidFill>
                  <a:schemeClr val="dk1"/>
                </a:solidFill>
                <a:latin typeface="Arial" panose="020B0604020202020204"/>
                <a:ea typeface="Arial" panose="020B0604020202020204"/>
                <a:cs typeface="Arial" panose="020B0604020202020204"/>
                <a:sym typeface="Arial" panose="020B0604020202020204"/>
              </a:rPr>
              <a:t>PAUSAS ACTIVAS</a:t>
            </a:r>
            <a:endParaRPr sz="1400">
              <a:solidFill>
                <a:schemeClr val="dk1"/>
              </a:solidFill>
              <a:latin typeface="Arial" panose="020B0604020202020204"/>
              <a:ea typeface="Arial" panose="020B0604020202020204"/>
              <a:cs typeface="Arial" panose="020B0604020202020204"/>
              <a:sym typeface="Arial" panose="020B0604020202020204"/>
            </a:endParaRPr>
          </a:p>
        </p:txBody>
      </p:sp>
      <p:sp>
        <p:nvSpPr>
          <p:cNvPr id="1117" name="Google Shape;1117;p76"/>
          <p:cNvSpPr txBox="1"/>
          <p:nvPr>
            <p:ph type="title"/>
          </p:nvPr>
        </p:nvSpPr>
        <p:spPr>
          <a:xfrm>
            <a:off x="2713339" y="175646"/>
            <a:ext cx="7193915" cy="724535"/>
          </a:xfrm>
          <a:prstGeom prst="rect">
            <a:avLst/>
          </a:prstGeom>
          <a:noFill/>
          <a:ln>
            <a:noFill/>
          </a:ln>
        </p:spPr>
        <p:txBody>
          <a:bodyPr spcFirstLastPara="1" wrap="square" lIns="0" tIns="50800" rIns="0" bIns="0" anchor="t" anchorCtr="0">
            <a:spAutoFit/>
          </a:bodyPr>
          <a:lstStyle/>
          <a:p>
            <a:pPr marL="12700" marR="5080" lvl="0" indent="611505" algn="l" rtl="0">
              <a:lnSpc>
                <a:spcPct val="109000"/>
              </a:lnSpc>
              <a:spcBef>
                <a:spcPts val="0"/>
              </a:spcBef>
              <a:spcAft>
                <a:spcPts val="0"/>
              </a:spcAft>
              <a:buNone/>
            </a:pPr>
            <a:r>
              <a:rPr lang="en-US">
                <a:latin typeface="Verdana" panose="020B0604030504040204"/>
                <a:ea typeface="Verdana" panose="020B0604030504040204"/>
                <a:cs typeface="Verdana" panose="020B0604030504040204"/>
                <a:sym typeface="Verdana" panose="020B0604030504040204"/>
              </a:rPr>
              <a:t>Participación de los trabajadores y  eficacia de las estrategias implementadas</a:t>
            </a:r>
            <a:endParaRPr lang="en-US">
              <a:latin typeface="Verdana" panose="020B0604030504040204"/>
              <a:ea typeface="Verdana" panose="020B0604030504040204"/>
              <a:cs typeface="Verdana" panose="020B0604030504040204"/>
              <a:sym typeface="Verdana" panose="020B0604030504040204"/>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121" name="Shape 1121"/>
        <p:cNvGrpSpPr/>
        <p:nvPr/>
      </p:nvGrpSpPr>
      <p:grpSpPr>
        <a:xfrm>
          <a:off x="0" y="0"/>
          <a:ext cx="0" cy="0"/>
          <a:chOff x="0" y="0"/>
          <a:chExt cx="0" cy="0"/>
        </a:xfrm>
      </p:grpSpPr>
      <p:sp>
        <p:nvSpPr>
          <p:cNvPr id="1122" name="Google Shape;1122;p77"/>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123" name="Google Shape;1123;p77"/>
          <p:cNvSpPr txBox="1"/>
          <p:nvPr>
            <p:ph type="title"/>
          </p:nvPr>
        </p:nvSpPr>
        <p:spPr>
          <a:xfrm>
            <a:off x="3707367" y="113585"/>
            <a:ext cx="5606415" cy="39116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latin typeface="Verdana" panose="020B0604030504040204"/>
                <a:ea typeface="Verdana" panose="020B0604030504040204"/>
                <a:cs typeface="Verdana" panose="020B0604030504040204"/>
                <a:sym typeface="Verdana" panose="020B0604030504040204"/>
              </a:rPr>
              <a:t>Semana de la Salud en ambiente</a:t>
            </a:r>
            <a:endParaRPr lang="en-US">
              <a:latin typeface="Verdana" panose="020B0604030504040204"/>
              <a:ea typeface="Verdana" panose="020B0604030504040204"/>
              <a:cs typeface="Verdana" panose="020B0604030504040204"/>
              <a:sym typeface="Verdana" panose="020B0604030504040204"/>
            </a:endParaRPr>
          </a:p>
        </p:txBody>
      </p:sp>
      <p:sp>
        <p:nvSpPr>
          <p:cNvPr id="1124" name="Google Shape;1124;p77"/>
          <p:cNvSpPr/>
          <p:nvPr/>
        </p:nvSpPr>
        <p:spPr>
          <a:xfrm>
            <a:off x="141449" y="861523"/>
            <a:ext cx="11909076" cy="5993262"/>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128" name="Shape 1128"/>
        <p:cNvGrpSpPr/>
        <p:nvPr/>
      </p:nvGrpSpPr>
      <p:grpSpPr>
        <a:xfrm>
          <a:off x="0" y="0"/>
          <a:ext cx="0" cy="0"/>
          <a:chOff x="0" y="0"/>
          <a:chExt cx="0" cy="0"/>
        </a:xfrm>
      </p:grpSpPr>
      <p:sp>
        <p:nvSpPr>
          <p:cNvPr id="1129" name="Google Shape;1129;p78"/>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130" name="Google Shape;1130;p78"/>
          <p:cNvSpPr txBox="1"/>
          <p:nvPr>
            <p:ph type="title"/>
          </p:nvPr>
        </p:nvSpPr>
        <p:spPr>
          <a:xfrm>
            <a:off x="3854394" y="774132"/>
            <a:ext cx="5606415" cy="39116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latin typeface="Verdana" panose="020B0604030504040204"/>
                <a:ea typeface="Verdana" panose="020B0604030504040204"/>
                <a:cs typeface="Verdana" panose="020B0604030504040204"/>
                <a:sym typeface="Verdana" panose="020B0604030504040204"/>
              </a:rPr>
              <a:t>Semana de la Salud en ambiente</a:t>
            </a:r>
            <a:endParaRPr lang="en-US">
              <a:latin typeface="Verdana" panose="020B0604030504040204"/>
              <a:ea typeface="Verdana" panose="020B0604030504040204"/>
              <a:cs typeface="Verdana" panose="020B0604030504040204"/>
              <a:sym typeface="Verdana" panose="020B0604030504040204"/>
            </a:endParaRPr>
          </a:p>
        </p:txBody>
      </p:sp>
      <p:grpSp>
        <p:nvGrpSpPr>
          <p:cNvPr id="1131" name="Google Shape;1131;p78"/>
          <p:cNvGrpSpPr/>
          <p:nvPr/>
        </p:nvGrpSpPr>
        <p:grpSpPr>
          <a:xfrm>
            <a:off x="665448" y="2452745"/>
            <a:ext cx="10741728" cy="2891694"/>
            <a:chOff x="665448" y="2452745"/>
            <a:chExt cx="10741728" cy="2891694"/>
          </a:xfrm>
        </p:grpSpPr>
        <p:sp>
          <p:nvSpPr>
            <p:cNvPr id="1132" name="Google Shape;1132;p78"/>
            <p:cNvSpPr/>
            <p:nvPr/>
          </p:nvSpPr>
          <p:spPr>
            <a:xfrm>
              <a:off x="665448" y="2452745"/>
              <a:ext cx="3456168" cy="2891694"/>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133" name="Google Shape;1133;p78"/>
            <p:cNvSpPr/>
            <p:nvPr/>
          </p:nvSpPr>
          <p:spPr>
            <a:xfrm>
              <a:off x="4265491" y="2452745"/>
              <a:ext cx="3250918" cy="2806194"/>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134" name="Google Shape;1134;p78"/>
            <p:cNvSpPr/>
            <p:nvPr/>
          </p:nvSpPr>
          <p:spPr>
            <a:xfrm>
              <a:off x="7660284" y="2452745"/>
              <a:ext cx="3746892" cy="2806194"/>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138" name="Shape 1138"/>
        <p:cNvGrpSpPr/>
        <p:nvPr/>
      </p:nvGrpSpPr>
      <p:grpSpPr>
        <a:xfrm>
          <a:off x="0" y="0"/>
          <a:ext cx="0" cy="0"/>
          <a:chOff x="0" y="0"/>
          <a:chExt cx="0" cy="0"/>
        </a:xfrm>
      </p:grpSpPr>
      <p:sp>
        <p:nvSpPr>
          <p:cNvPr id="1139" name="Google Shape;1139;p79"/>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140" name="Google Shape;1140;p79"/>
          <p:cNvSpPr txBox="1"/>
          <p:nvPr>
            <p:ph type="title"/>
          </p:nvPr>
        </p:nvSpPr>
        <p:spPr>
          <a:xfrm>
            <a:off x="3289115" y="807134"/>
            <a:ext cx="5606415" cy="39116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latin typeface="Verdana" panose="020B0604030504040204"/>
                <a:ea typeface="Verdana" panose="020B0604030504040204"/>
                <a:cs typeface="Verdana" panose="020B0604030504040204"/>
                <a:sym typeface="Verdana" panose="020B0604030504040204"/>
              </a:rPr>
              <a:t>Semana de la Salud en ambiente</a:t>
            </a:r>
            <a:endParaRPr lang="en-US">
              <a:latin typeface="Verdana" panose="020B0604030504040204"/>
              <a:ea typeface="Verdana" panose="020B0604030504040204"/>
              <a:cs typeface="Verdana" panose="020B0604030504040204"/>
              <a:sym typeface="Verdana" panose="020B0604030504040204"/>
            </a:endParaRPr>
          </a:p>
        </p:txBody>
      </p:sp>
      <p:grpSp>
        <p:nvGrpSpPr>
          <p:cNvPr id="1141" name="Google Shape;1141;p79"/>
          <p:cNvGrpSpPr/>
          <p:nvPr/>
        </p:nvGrpSpPr>
        <p:grpSpPr>
          <a:xfrm>
            <a:off x="838198" y="2129220"/>
            <a:ext cx="10705728" cy="2979593"/>
            <a:chOff x="838198" y="2129220"/>
            <a:chExt cx="10705728" cy="2979593"/>
          </a:xfrm>
        </p:grpSpPr>
        <p:sp>
          <p:nvSpPr>
            <p:cNvPr id="1142" name="Google Shape;1142;p79"/>
            <p:cNvSpPr/>
            <p:nvPr/>
          </p:nvSpPr>
          <p:spPr>
            <a:xfrm>
              <a:off x="838198" y="2129220"/>
              <a:ext cx="3310743" cy="2979593"/>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143" name="Google Shape;1143;p79"/>
            <p:cNvSpPr/>
            <p:nvPr/>
          </p:nvSpPr>
          <p:spPr>
            <a:xfrm>
              <a:off x="4232941" y="2129220"/>
              <a:ext cx="3565667" cy="2881719"/>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144" name="Google Shape;1144;p79"/>
            <p:cNvSpPr/>
            <p:nvPr/>
          </p:nvSpPr>
          <p:spPr>
            <a:xfrm>
              <a:off x="7882609" y="2134745"/>
              <a:ext cx="3661317" cy="2876194"/>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32" name="Shape 132"/>
        <p:cNvGrpSpPr/>
        <p:nvPr/>
      </p:nvGrpSpPr>
      <p:grpSpPr>
        <a:xfrm>
          <a:off x="0" y="0"/>
          <a:ext cx="0" cy="0"/>
          <a:chOff x="0" y="0"/>
          <a:chExt cx="0" cy="0"/>
        </a:xfrm>
      </p:grpSpPr>
      <p:sp>
        <p:nvSpPr>
          <p:cNvPr id="133" name="Google Shape;133;p8"/>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4" name="Google Shape;134;p8"/>
          <p:cNvSpPr txBox="1"/>
          <p:nvPr/>
        </p:nvSpPr>
        <p:spPr>
          <a:xfrm>
            <a:off x="4178193" y="2494039"/>
            <a:ext cx="7309484" cy="2789555"/>
          </a:xfrm>
          <a:prstGeom prst="rect">
            <a:avLst/>
          </a:prstGeom>
          <a:noFill/>
          <a:ln>
            <a:noFill/>
          </a:ln>
        </p:spPr>
        <p:txBody>
          <a:bodyPr spcFirstLastPara="1" wrap="square" lIns="0" tIns="13325" rIns="0" bIns="0" anchor="t" anchorCtr="0">
            <a:spAutoFit/>
          </a:bodyPr>
          <a:lstStyle/>
          <a:p>
            <a:pPr marL="12700" marR="5080" lvl="0" indent="0" algn="just" rtl="0">
              <a:lnSpc>
                <a:spcPct val="100000"/>
              </a:lnSpc>
              <a:spcBef>
                <a:spcPts val="0"/>
              </a:spcBef>
              <a:spcAft>
                <a:spcPts val="0"/>
              </a:spcAft>
              <a:buNone/>
            </a:pPr>
            <a:r>
              <a:rPr lang="en-US" sz="1800" b="1">
                <a:solidFill>
                  <a:srgbClr val="5C2C04"/>
                </a:solidFill>
                <a:latin typeface="Century Gothic" panose="020B0502020202020204"/>
                <a:ea typeface="Century Gothic" panose="020B0502020202020204"/>
                <a:cs typeface="Century Gothic" panose="020B0502020202020204"/>
                <a:sym typeface="Century Gothic" panose="020B0502020202020204"/>
              </a:rPr>
              <a:t>Principio 1: </a:t>
            </a:r>
            <a:r>
              <a:rPr lang="en-US" sz="1800" b="1">
                <a:solidFill>
                  <a:srgbClr val="E26C08"/>
                </a:solidFill>
                <a:latin typeface="Century Gothic" panose="020B0502020202020204"/>
                <a:ea typeface="Century Gothic" panose="020B0502020202020204"/>
                <a:cs typeface="Century Gothic" panose="020B0502020202020204"/>
                <a:sym typeface="Century Gothic" panose="020B0502020202020204"/>
              </a:rPr>
              <a:t>Las Empresas deben apoyar y respetar la protección  de los derechos humanos reconocidos universalmente, dentro  de su ámbito de influencia</a:t>
            </a:r>
            <a:r>
              <a:rPr lang="en-US" sz="1800">
                <a:solidFill>
                  <a:srgbClr val="E26C08"/>
                </a:solidFill>
                <a:latin typeface="Century Gothic" panose="020B0502020202020204"/>
                <a:ea typeface="Century Gothic" panose="020B0502020202020204"/>
                <a:cs typeface="Century Gothic" panose="020B0502020202020204"/>
                <a:sym typeface="Century Gothic" panose="020B0502020202020204"/>
              </a:rPr>
              <a:t>.</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15875" lvl="0" indent="0" algn="just" rtl="0">
              <a:lnSpc>
                <a:spcPct val="119000"/>
              </a:lnSpc>
              <a:spcBef>
                <a:spcPts val="740"/>
              </a:spcBef>
              <a:spcAft>
                <a:spcPts val="0"/>
              </a:spcAft>
              <a:buNone/>
            </a:pPr>
            <a:r>
              <a:rPr lang="en-US" sz="1800" b="1">
                <a:solidFill>
                  <a:srgbClr val="5F2D04"/>
                </a:solidFill>
                <a:latin typeface="Century Gothic" panose="020B0502020202020204"/>
                <a:ea typeface="Century Gothic" panose="020B0502020202020204"/>
                <a:cs typeface="Century Gothic" panose="020B0502020202020204"/>
                <a:sym typeface="Century Gothic" panose="020B0502020202020204"/>
              </a:rPr>
              <a:t>Principio 2: </a:t>
            </a:r>
            <a:r>
              <a:rPr lang="en-US" sz="1800" b="1">
                <a:solidFill>
                  <a:srgbClr val="E26C08"/>
                </a:solidFill>
                <a:latin typeface="Century Gothic" panose="020B0502020202020204"/>
                <a:ea typeface="Century Gothic" panose="020B0502020202020204"/>
                <a:cs typeface="Century Gothic" panose="020B0502020202020204"/>
                <a:sym typeface="Century Gothic" panose="020B0502020202020204"/>
              </a:rPr>
              <a:t>Las Empresas deben asegurarse de no actuar como  cómplices de violaciones de los derechos humanos.</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5080" lvl="0" indent="0" algn="just" rtl="0">
              <a:lnSpc>
                <a:spcPct val="101000"/>
              </a:lnSpc>
              <a:spcBef>
                <a:spcPts val="570"/>
              </a:spcBef>
              <a:spcAft>
                <a:spcPts val="0"/>
              </a:spcAft>
              <a:buNone/>
            </a:pPr>
            <a:r>
              <a:rPr lang="en-US" sz="1600">
                <a:solidFill>
                  <a:schemeClr val="dk1"/>
                </a:solidFill>
                <a:latin typeface="Century Gothic" panose="020B0502020202020204"/>
                <a:ea typeface="Century Gothic" panose="020B0502020202020204"/>
                <a:cs typeface="Century Gothic" panose="020B0502020202020204"/>
                <a:sym typeface="Century Gothic" panose="020B0502020202020204"/>
              </a:rPr>
              <a:t>La empresa cuenta con atención personalizada y en línea para los  funcionarios mediante SERVISE, en la cual pueden reportar sus PQR, con  el fin de darle el procedimiento adecuado, además se tiene un área de  bienestar la cual de encarga de brindar condiciones de bienestar a los  funcionarios mediante la medición de clima laboral</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grpSp>
        <p:nvGrpSpPr>
          <p:cNvPr id="135" name="Google Shape;135;p8"/>
          <p:cNvGrpSpPr/>
          <p:nvPr/>
        </p:nvGrpSpPr>
        <p:grpSpPr>
          <a:xfrm>
            <a:off x="623391" y="404664"/>
            <a:ext cx="9073452" cy="4943850"/>
            <a:chOff x="623391" y="404664"/>
            <a:chExt cx="9073452" cy="4943850"/>
          </a:xfrm>
        </p:grpSpPr>
        <p:sp>
          <p:nvSpPr>
            <p:cNvPr id="136" name="Google Shape;136;p8"/>
            <p:cNvSpPr/>
            <p:nvPr/>
          </p:nvSpPr>
          <p:spPr>
            <a:xfrm>
              <a:off x="623391" y="2492890"/>
              <a:ext cx="2639602" cy="2855624"/>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7" name="Google Shape;137;p8"/>
            <p:cNvSpPr/>
            <p:nvPr/>
          </p:nvSpPr>
          <p:spPr>
            <a:xfrm>
              <a:off x="3143643" y="404664"/>
              <a:ext cx="6553200" cy="913130"/>
            </a:xfrm>
            <a:custGeom>
              <a:avLst/>
              <a:gdLst/>
              <a:ahLst/>
              <a:cxnLst/>
              <a:rect l="l" t="t" r="r" b="b"/>
              <a:pathLst>
                <a:path w="6553200" h="913130" extrusionOk="0">
                  <a:moveTo>
                    <a:pt x="6400612" y="912708"/>
                  </a:moveTo>
                  <a:lnTo>
                    <a:pt x="0" y="912708"/>
                  </a:lnTo>
                  <a:lnTo>
                    <a:pt x="24" y="152119"/>
                  </a:lnTo>
                  <a:lnTo>
                    <a:pt x="7779" y="104037"/>
                  </a:lnTo>
                  <a:lnTo>
                    <a:pt x="29373" y="62279"/>
                  </a:lnTo>
                  <a:lnTo>
                    <a:pt x="62303" y="29349"/>
                  </a:lnTo>
                  <a:lnTo>
                    <a:pt x="104063" y="7755"/>
                  </a:lnTo>
                  <a:lnTo>
                    <a:pt x="152149" y="0"/>
                  </a:lnTo>
                  <a:lnTo>
                    <a:pt x="6552761" y="0"/>
                  </a:lnTo>
                  <a:lnTo>
                    <a:pt x="6552736" y="760588"/>
                  </a:lnTo>
                  <a:lnTo>
                    <a:pt x="6544982" y="808670"/>
                  </a:lnTo>
                  <a:lnTo>
                    <a:pt x="6523388" y="850429"/>
                  </a:lnTo>
                  <a:lnTo>
                    <a:pt x="6490458" y="883358"/>
                  </a:lnTo>
                  <a:lnTo>
                    <a:pt x="6448698" y="904953"/>
                  </a:lnTo>
                  <a:lnTo>
                    <a:pt x="6400612" y="91270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38" name="Google Shape;138;p8"/>
          <p:cNvSpPr txBox="1"/>
          <p:nvPr>
            <p:ph type="title"/>
          </p:nvPr>
        </p:nvSpPr>
        <p:spPr>
          <a:xfrm>
            <a:off x="4044779" y="649710"/>
            <a:ext cx="4636135" cy="39116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PRINCIPIOS DEL PACTO GLOBAL</a:t>
            </a:r>
            <a:endParaRPr 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148" name="Shape 1148"/>
        <p:cNvGrpSpPr/>
        <p:nvPr/>
      </p:nvGrpSpPr>
      <p:grpSpPr>
        <a:xfrm>
          <a:off x="0" y="0"/>
          <a:ext cx="0" cy="0"/>
          <a:chOff x="0" y="0"/>
          <a:chExt cx="0" cy="0"/>
        </a:xfrm>
      </p:grpSpPr>
      <p:sp>
        <p:nvSpPr>
          <p:cNvPr id="1149" name="Google Shape;1149;p80"/>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150" name="Google Shape;1150;p80"/>
          <p:cNvSpPr txBox="1"/>
          <p:nvPr/>
        </p:nvSpPr>
        <p:spPr>
          <a:xfrm>
            <a:off x="2788849" y="640446"/>
            <a:ext cx="7371080" cy="724535"/>
          </a:xfrm>
          <a:prstGeom prst="rect">
            <a:avLst/>
          </a:prstGeom>
          <a:noFill/>
          <a:ln>
            <a:noFill/>
          </a:ln>
        </p:spPr>
        <p:txBody>
          <a:bodyPr spcFirstLastPara="1" wrap="square" lIns="0" tIns="50800" rIns="0" bIns="0" anchor="t" anchorCtr="0">
            <a:spAutoFit/>
          </a:bodyPr>
          <a:lstStyle/>
          <a:p>
            <a:pPr marL="809625" marR="5080" lvl="0" indent="-797560" algn="l" rtl="0">
              <a:lnSpc>
                <a:spcPct val="109000"/>
              </a:lnSpc>
              <a:spcBef>
                <a:spcPts val="0"/>
              </a:spcBef>
              <a:spcAft>
                <a:spcPts val="0"/>
              </a:spcAft>
              <a:buNone/>
            </a:pPr>
            <a:r>
              <a:rPr lang="en-US" sz="2400" b="1">
                <a:solidFill>
                  <a:srgbClr val="001F5F"/>
                </a:solidFill>
                <a:latin typeface="Verdana" panose="020B0604030504040204"/>
                <a:ea typeface="Verdana" panose="020B0604030504040204"/>
                <a:cs typeface="Verdana" panose="020B0604030504040204"/>
                <a:sym typeface="Verdana" panose="020B0604030504040204"/>
              </a:rPr>
              <a:t>Participación de los trabajadores y eficacia  de las estrategias implementadas</a:t>
            </a:r>
            <a:endParaRPr sz="2400">
              <a:solidFill>
                <a:schemeClr val="dk1"/>
              </a:solidFill>
              <a:latin typeface="Verdana" panose="020B0604030504040204"/>
              <a:ea typeface="Verdana" panose="020B0604030504040204"/>
              <a:cs typeface="Verdana" panose="020B0604030504040204"/>
              <a:sym typeface="Verdana" panose="020B0604030504040204"/>
            </a:endParaRPr>
          </a:p>
        </p:txBody>
      </p:sp>
      <p:grpSp>
        <p:nvGrpSpPr>
          <p:cNvPr id="1151" name="Google Shape;1151;p80"/>
          <p:cNvGrpSpPr/>
          <p:nvPr/>
        </p:nvGrpSpPr>
        <p:grpSpPr>
          <a:xfrm>
            <a:off x="716773" y="2466170"/>
            <a:ext cx="10262829" cy="2966243"/>
            <a:chOff x="716773" y="2466170"/>
            <a:chExt cx="10262829" cy="2966243"/>
          </a:xfrm>
        </p:grpSpPr>
        <p:sp>
          <p:nvSpPr>
            <p:cNvPr id="1152" name="Google Shape;1152;p80"/>
            <p:cNvSpPr/>
            <p:nvPr/>
          </p:nvSpPr>
          <p:spPr>
            <a:xfrm>
              <a:off x="716773" y="2466170"/>
              <a:ext cx="2960194" cy="2853519"/>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153" name="Google Shape;1153;p80"/>
            <p:cNvSpPr/>
            <p:nvPr/>
          </p:nvSpPr>
          <p:spPr>
            <a:xfrm>
              <a:off x="4035241" y="2466170"/>
              <a:ext cx="3250293" cy="2853519"/>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154" name="Google Shape;1154;p80"/>
            <p:cNvSpPr/>
            <p:nvPr/>
          </p:nvSpPr>
          <p:spPr>
            <a:xfrm>
              <a:off x="7643809" y="2466170"/>
              <a:ext cx="3335793" cy="2966243"/>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155" name="Google Shape;1155;p80"/>
          <p:cNvSpPr txBox="1"/>
          <p:nvPr/>
        </p:nvSpPr>
        <p:spPr>
          <a:xfrm>
            <a:off x="1161497" y="1708368"/>
            <a:ext cx="5988050" cy="29972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800">
                <a:solidFill>
                  <a:schemeClr val="dk1"/>
                </a:solidFill>
                <a:latin typeface="Arial" panose="020B0604020202020204"/>
                <a:ea typeface="Arial" panose="020B0604020202020204"/>
                <a:cs typeface="Arial" panose="020B0604020202020204"/>
                <a:sym typeface="Arial" panose="020B0604020202020204"/>
              </a:rPr>
              <a:t>Campaña prevención Enfermedades Respiratorias Agudas</a:t>
            </a:r>
            <a:endParaRPr sz="1800">
              <a:solidFill>
                <a:schemeClr val="dk1"/>
              </a:solidFill>
              <a:latin typeface="Arial" panose="020B0604020202020204"/>
              <a:ea typeface="Arial" panose="020B0604020202020204"/>
              <a:cs typeface="Arial" panose="020B0604020202020204"/>
              <a:sym typeface="Arial" panose="020B0604020202020204"/>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159" name="Shape 1159"/>
        <p:cNvGrpSpPr/>
        <p:nvPr/>
      </p:nvGrpSpPr>
      <p:grpSpPr>
        <a:xfrm>
          <a:off x="0" y="0"/>
          <a:ext cx="0" cy="0"/>
          <a:chOff x="0" y="0"/>
          <a:chExt cx="0" cy="0"/>
        </a:xfrm>
      </p:grpSpPr>
      <p:grpSp>
        <p:nvGrpSpPr>
          <p:cNvPr id="1160" name="Google Shape;1160;p81"/>
          <p:cNvGrpSpPr/>
          <p:nvPr/>
        </p:nvGrpSpPr>
        <p:grpSpPr>
          <a:xfrm>
            <a:off x="0" y="0"/>
            <a:ext cx="12191975" cy="6857986"/>
            <a:chOff x="0" y="0"/>
            <a:chExt cx="12191975" cy="6857986"/>
          </a:xfrm>
        </p:grpSpPr>
        <p:sp>
          <p:nvSpPr>
            <p:cNvPr id="1161" name="Google Shape;1161;p81"/>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162" name="Google Shape;1162;p81"/>
            <p:cNvSpPr/>
            <p:nvPr/>
          </p:nvSpPr>
          <p:spPr>
            <a:xfrm>
              <a:off x="2423552" y="2852919"/>
              <a:ext cx="7489190" cy="913130"/>
            </a:xfrm>
            <a:custGeom>
              <a:avLst/>
              <a:gdLst/>
              <a:ahLst/>
              <a:cxnLst/>
              <a:rect l="l" t="t" r="r" b="b"/>
              <a:pathLst>
                <a:path w="7489190" h="913129" extrusionOk="0">
                  <a:moveTo>
                    <a:pt x="7336727" y="912723"/>
                  </a:moveTo>
                  <a:lnTo>
                    <a:pt x="0" y="912723"/>
                  </a:lnTo>
                  <a:lnTo>
                    <a:pt x="34" y="152124"/>
                  </a:lnTo>
                  <a:lnTo>
                    <a:pt x="7790" y="104047"/>
                  </a:lnTo>
                  <a:lnTo>
                    <a:pt x="29386" y="62288"/>
                  </a:lnTo>
                  <a:lnTo>
                    <a:pt x="62317" y="29355"/>
                  </a:lnTo>
                  <a:lnTo>
                    <a:pt x="104079" y="7756"/>
                  </a:lnTo>
                  <a:lnTo>
                    <a:pt x="152167" y="0"/>
                  </a:lnTo>
                  <a:lnTo>
                    <a:pt x="7488877" y="0"/>
                  </a:lnTo>
                  <a:lnTo>
                    <a:pt x="7488852" y="760598"/>
                  </a:lnTo>
                  <a:lnTo>
                    <a:pt x="7481098" y="808684"/>
                  </a:lnTo>
                  <a:lnTo>
                    <a:pt x="7459503" y="850445"/>
                  </a:lnTo>
                  <a:lnTo>
                    <a:pt x="7426574" y="883374"/>
                  </a:lnTo>
                  <a:lnTo>
                    <a:pt x="7384814" y="904968"/>
                  </a:lnTo>
                  <a:lnTo>
                    <a:pt x="7336727" y="912723"/>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163" name="Google Shape;1163;p81"/>
          <p:cNvSpPr txBox="1"/>
          <p:nvPr>
            <p:ph type="title"/>
          </p:nvPr>
        </p:nvSpPr>
        <p:spPr>
          <a:xfrm>
            <a:off x="4296810" y="3097259"/>
            <a:ext cx="3878579" cy="42164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sz="2600">
                <a:solidFill>
                  <a:srgbClr val="FFFFFF"/>
                </a:solidFill>
                <a:latin typeface="Century Gothic" panose="020B0502020202020204"/>
                <a:ea typeface="Century Gothic" panose="020B0502020202020204"/>
                <a:cs typeface="Century Gothic" panose="020B0502020202020204"/>
                <a:sym typeface="Century Gothic" panose="020B0502020202020204"/>
              </a:rPr>
              <a:t>ESTÁNDARES LABORALES</a:t>
            </a:r>
            <a:endParaRPr sz="2600">
              <a:latin typeface="Century Gothic" panose="020B0502020202020204"/>
              <a:ea typeface="Century Gothic" panose="020B0502020202020204"/>
              <a:cs typeface="Century Gothic" panose="020B0502020202020204"/>
              <a:sym typeface="Century Gothic" panose="020B0502020202020204"/>
            </a:endParaRPr>
          </a:p>
        </p:txBody>
      </p:sp>
      <p:sp>
        <p:nvSpPr>
          <p:cNvPr id="1164" name="Google Shape;1164;p81"/>
          <p:cNvSpPr/>
          <p:nvPr/>
        </p:nvSpPr>
        <p:spPr>
          <a:xfrm>
            <a:off x="3330643" y="4365096"/>
            <a:ext cx="5573663" cy="427119"/>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168" name="Shape 1168"/>
        <p:cNvGrpSpPr/>
        <p:nvPr/>
      </p:nvGrpSpPr>
      <p:grpSpPr>
        <a:xfrm>
          <a:off x="0" y="0"/>
          <a:ext cx="0" cy="0"/>
          <a:chOff x="0" y="0"/>
          <a:chExt cx="0" cy="0"/>
        </a:xfrm>
      </p:grpSpPr>
      <p:sp>
        <p:nvSpPr>
          <p:cNvPr id="1169" name="Google Shape;1169;p82"/>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170" name="Google Shape;1170;p82"/>
          <p:cNvSpPr txBox="1"/>
          <p:nvPr/>
        </p:nvSpPr>
        <p:spPr>
          <a:xfrm>
            <a:off x="408384" y="2280553"/>
            <a:ext cx="11214100" cy="3399790"/>
          </a:xfrm>
          <a:prstGeom prst="rect">
            <a:avLst/>
          </a:prstGeom>
          <a:noFill/>
          <a:ln>
            <a:noFill/>
          </a:ln>
        </p:spPr>
        <p:txBody>
          <a:bodyPr spcFirstLastPara="1" wrap="square" lIns="0" tIns="12050" rIns="0" bIns="0" anchor="t" anchorCtr="0">
            <a:spAutoFit/>
          </a:bodyPr>
          <a:lstStyle/>
          <a:p>
            <a:pPr marL="12700" marR="5080" lvl="0" indent="0" algn="just" rtl="0">
              <a:lnSpc>
                <a:spcPct val="100000"/>
              </a:lnSpc>
              <a:spcBef>
                <a:spcPts val="0"/>
              </a:spcBef>
              <a:spcAft>
                <a:spcPts val="0"/>
              </a:spcAft>
              <a:buNone/>
            </a:pPr>
            <a:r>
              <a:rPr lang="en-US" sz="1300">
                <a:solidFill>
                  <a:schemeClr val="dk1"/>
                </a:solidFill>
                <a:latin typeface="Century Gothic" panose="020B0502020202020204"/>
                <a:ea typeface="Century Gothic" panose="020B0502020202020204"/>
                <a:cs typeface="Century Gothic" panose="020B0502020202020204"/>
                <a:sym typeface="Century Gothic" panose="020B0502020202020204"/>
              </a:rPr>
              <a:t>Vise Ltda., como miembro activo de la dinámica social y económica de nuestra sociedad y consciente de la responsabilidad e  importancia que representa el acatamiento y respeto por los derechos humanos y las libertades fundamentales reconocidas  universalmente, se declara comprometida con los miembros de la comunidad para cumplir, promover y fomentar el respeto de los  derechos humanos y las libertades fundamentales de todos los miembros, sin distinción alguna de raza, color, sexo, idioma, religión, opinión  política o de otra índole, origen nacional o social, posición económica, nacimiento o cualquier otra condición social.</a:t>
            </a:r>
            <a:endParaRPr sz="13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38100" marR="0" lvl="0" indent="0" algn="just" rtl="0">
              <a:lnSpc>
                <a:spcPct val="100000"/>
              </a:lnSpc>
              <a:spcBef>
                <a:spcPts val="655"/>
              </a:spcBef>
              <a:spcAft>
                <a:spcPts val="0"/>
              </a:spcAft>
              <a:buNone/>
            </a:pPr>
            <a:r>
              <a:rPr lang="en-US" sz="1300">
                <a:solidFill>
                  <a:schemeClr val="dk1"/>
                </a:solidFill>
                <a:latin typeface="Century Gothic" panose="020B0502020202020204"/>
                <a:ea typeface="Century Gothic" panose="020B0502020202020204"/>
                <a:cs typeface="Century Gothic" panose="020B0502020202020204"/>
                <a:sym typeface="Century Gothic" panose="020B0502020202020204"/>
              </a:rPr>
              <a:t>Para dar cumplimiento a este postulado, VISE LTDA:</a:t>
            </a:r>
            <a:endParaRPr sz="13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38100" marR="0" lvl="0" indent="0" algn="just" rtl="0">
              <a:lnSpc>
                <a:spcPct val="100000"/>
              </a:lnSpc>
              <a:spcBef>
                <a:spcPts val="615"/>
              </a:spcBef>
              <a:spcAft>
                <a:spcPts val="0"/>
              </a:spcAft>
              <a:buNone/>
            </a:pPr>
            <a:r>
              <a:rPr lang="en-US" sz="1300" b="1">
                <a:solidFill>
                  <a:schemeClr val="dk1"/>
                </a:solidFill>
                <a:latin typeface="Century Gothic" panose="020B0502020202020204"/>
                <a:ea typeface="Century Gothic" panose="020B0502020202020204"/>
                <a:cs typeface="Century Gothic" panose="020B0502020202020204"/>
                <a:sym typeface="Century Gothic" panose="020B0502020202020204"/>
              </a:rPr>
              <a:t>Reconoce </a:t>
            </a:r>
            <a:r>
              <a:rPr lang="en-US" sz="1300">
                <a:solidFill>
                  <a:schemeClr val="dk1"/>
                </a:solidFill>
                <a:latin typeface="Century Gothic" panose="020B0502020202020204"/>
                <a:ea typeface="Century Gothic" panose="020B0502020202020204"/>
                <a:cs typeface="Century Gothic" panose="020B0502020202020204"/>
                <a:sym typeface="Century Gothic" panose="020B0502020202020204"/>
              </a:rPr>
              <a:t>que el respeto por los derechos humanos contribuye al mejoramiento de la producción de las empresas.</a:t>
            </a:r>
            <a:endParaRPr sz="13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6985" lvl="0" indent="0" algn="just" rtl="0">
              <a:lnSpc>
                <a:spcPct val="100000"/>
              </a:lnSpc>
              <a:spcBef>
                <a:spcPts val="620"/>
              </a:spcBef>
              <a:spcAft>
                <a:spcPts val="0"/>
              </a:spcAft>
              <a:buNone/>
            </a:pPr>
            <a:r>
              <a:rPr lang="en-US" sz="1300" b="1">
                <a:solidFill>
                  <a:schemeClr val="dk1"/>
                </a:solidFill>
                <a:latin typeface="Century Gothic" panose="020B0502020202020204"/>
                <a:ea typeface="Century Gothic" panose="020B0502020202020204"/>
                <a:cs typeface="Century Gothic" panose="020B0502020202020204"/>
                <a:sym typeface="Century Gothic" panose="020B0502020202020204"/>
              </a:rPr>
              <a:t>Exige </a:t>
            </a:r>
            <a:r>
              <a:rPr lang="en-US" sz="1300">
                <a:solidFill>
                  <a:schemeClr val="dk1"/>
                </a:solidFill>
                <a:latin typeface="Century Gothic" panose="020B0502020202020204"/>
                <a:ea typeface="Century Gothic" panose="020B0502020202020204"/>
                <a:cs typeface="Century Gothic" panose="020B0502020202020204"/>
                <a:sym typeface="Century Gothic" panose="020B0502020202020204"/>
              </a:rPr>
              <a:t>a todos sus funcionarios y grupos de interés el respeto de los derechos humanos tanto en los lugares de trabajo como en su entorno y  actuar conforme al estado de derecho, deben rechazar toda forma de violencia o conductas inmorales y no tener relación alguna con  grupos armados al margen de la ley.</a:t>
            </a:r>
            <a:endParaRPr sz="13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25400" lvl="0" indent="45085" algn="just" rtl="0">
              <a:lnSpc>
                <a:spcPct val="118000"/>
              </a:lnSpc>
              <a:spcBef>
                <a:spcPts val="720"/>
              </a:spcBef>
              <a:spcAft>
                <a:spcPts val="0"/>
              </a:spcAft>
              <a:buNone/>
            </a:pPr>
            <a:r>
              <a:rPr lang="en-US" sz="1300" b="1">
                <a:solidFill>
                  <a:schemeClr val="dk1"/>
                </a:solidFill>
                <a:latin typeface="Century Gothic" panose="020B0502020202020204"/>
                <a:ea typeface="Century Gothic" panose="020B0502020202020204"/>
                <a:cs typeface="Century Gothic" panose="020B0502020202020204"/>
                <a:sym typeface="Century Gothic" panose="020B0502020202020204"/>
              </a:rPr>
              <a:t>Denuncia </a:t>
            </a:r>
            <a:r>
              <a:rPr lang="en-US" sz="1300">
                <a:solidFill>
                  <a:schemeClr val="dk1"/>
                </a:solidFill>
                <a:latin typeface="Century Gothic" panose="020B0502020202020204"/>
                <a:ea typeface="Century Gothic" panose="020B0502020202020204"/>
                <a:cs typeface="Century Gothic" panose="020B0502020202020204"/>
                <a:sym typeface="Century Gothic" panose="020B0502020202020204"/>
              </a:rPr>
              <a:t>todas aquellas conductas y hechos que amenazan y/o vulneran el respeto por los Derechos Humanos y las Libertades  fundamentales de las personas, evitando ser cómplice de las mismas.</a:t>
            </a:r>
            <a:endParaRPr sz="13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5080" lvl="0" indent="0" algn="just" rtl="0">
              <a:lnSpc>
                <a:spcPct val="100000"/>
              </a:lnSpc>
              <a:spcBef>
                <a:spcPts val="610"/>
              </a:spcBef>
              <a:spcAft>
                <a:spcPts val="0"/>
              </a:spcAft>
              <a:buNone/>
            </a:pPr>
            <a:r>
              <a:rPr lang="en-US" sz="1300" b="1">
                <a:solidFill>
                  <a:schemeClr val="dk1"/>
                </a:solidFill>
                <a:latin typeface="Century Gothic" panose="020B0502020202020204"/>
                <a:ea typeface="Century Gothic" panose="020B0502020202020204"/>
                <a:cs typeface="Century Gothic" panose="020B0502020202020204"/>
                <a:sym typeface="Century Gothic" panose="020B0502020202020204"/>
              </a:rPr>
              <a:t>Apoya </a:t>
            </a:r>
            <a:r>
              <a:rPr lang="en-US" sz="1300">
                <a:solidFill>
                  <a:schemeClr val="dk1"/>
                </a:solidFill>
                <a:latin typeface="Century Gothic" panose="020B0502020202020204"/>
                <a:ea typeface="Century Gothic" panose="020B0502020202020204"/>
                <a:cs typeface="Century Gothic" panose="020B0502020202020204"/>
                <a:sym typeface="Century Gothic" panose="020B0502020202020204"/>
              </a:rPr>
              <a:t>la eliminación de toda forma de trabajo forzoso o realizado bajo coacción, amenaza o castigo y para el cual la persona no se ha  ofrecido voluntariamente. </a:t>
            </a:r>
            <a:r>
              <a:rPr lang="en-US" sz="1300" b="1">
                <a:solidFill>
                  <a:schemeClr val="dk1"/>
                </a:solidFill>
                <a:latin typeface="Century Gothic" panose="020B0502020202020204"/>
                <a:ea typeface="Century Gothic" panose="020B0502020202020204"/>
                <a:cs typeface="Century Gothic" panose="020B0502020202020204"/>
                <a:sym typeface="Century Gothic" panose="020B0502020202020204"/>
              </a:rPr>
              <a:t>Rechaza </a:t>
            </a:r>
            <a:r>
              <a:rPr lang="en-US" sz="1300">
                <a:solidFill>
                  <a:schemeClr val="dk1"/>
                </a:solidFill>
                <a:latin typeface="Century Gothic" panose="020B0502020202020204"/>
                <a:ea typeface="Century Gothic" panose="020B0502020202020204"/>
                <a:cs typeface="Century Gothic" panose="020B0502020202020204"/>
                <a:sym typeface="Century Gothic" panose="020B0502020202020204"/>
              </a:rPr>
              <a:t>la utilización de la mano de obra infantil bajo ninguna circunstancia que afecte el libre desarrollo de la  niñez.</a:t>
            </a:r>
            <a:endParaRPr sz="13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1171" name="Google Shape;1171;p82"/>
          <p:cNvSpPr/>
          <p:nvPr/>
        </p:nvSpPr>
        <p:spPr>
          <a:xfrm>
            <a:off x="3143643" y="404664"/>
            <a:ext cx="6553200" cy="913130"/>
          </a:xfrm>
          <a:custGeom>
            <a:avLst/>
            <a:gdLst/>
            <a:ahLst/>
            <a:cxnLst/>
            <a:rect l="l" t="t" r="r" b="b"/>
            <a:pathLst>
              <a:path w="6553200" h="913130" extrusionOk="0">
                <a:moveTo>
                  <a:pt x="6400612" y="912708"/>
                </a:moveTo>
                <a:lnTo>
                  <a:pt x="0" y="912708"/>
                </a:lnTo>
                <a:lnTo>
                  <a:pt x="24" y="152119"/>
                </a:lnTo>
                <a:lnTo>
                  <a:pt x="7779" y="104037"/>
                </a:lnTo>
                <a:lnTo>
                  <a:pt x="29373" y="62279"/>
                </a:lnTo>
                <a:lnTo>
                  <a:pt x="62303" y="29349"/>
                </a:lnTo>
                <a:lnTo>
                  <a:pt x="104063" y="7755"/>
                </a:lnTo>
                <a:lnTo>
                  <a:pt x="152149" y="0"/>
                </a:lnTo>
                <a:lnTo>
                  <a:pt x="6552761" y="0"/>
                </a:lnTo>
                <a:lnTo>
                  <a:pt x="6552736" y="760588"/>
                </a:lnTo>
                <a:lnTo>
                  <a:pt x="6544982" y="808670"/>
                </a:lnTo>
                <a:lnTo>
                  <a:pt x="6523388" y="850429"/>
                </a:lnTo>
                <a:lnTo>
                  <a:pt x="6490458" y="883358"/>
                </a:lnTo>
                <a:lnTo>
                  <a:pt x="6448698" y="904953"/>
                </a:lnTo>
                <a:lnTo>
                  <a:pt x="6400612" y="91270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172" name="Google Shape;1172;p82"/>
          <p:cNvSpPr txBox="1"/>
          <p:nvPr>
            <p:ph type="title"/>
          </p:nvPr>
        </p:nvSpPr>
        <p:spPr>
          <a:xfrm>
            <a:off x="3985786" y="431777"/>
            <a:ext cx="5081905" cy="753110"/>
          </a:xfrm>
          <a:prstGeom prst="rect">
            <a:avLst/>
          </a:prstGeom>
          <a:noFill/>
          <a:ln>
            <a:noFill/>
          </a:ln>
        </p:spPr>
        <p:txBody>
          <a:bodyPr spcFirstLastPara="1" wrap="square" lIns="0" tIns="27925" rIns="0" bIns="0" anchor="t" anchorCtr="0">
            <a:spAutoFit/>
          </a:bodyPr>
          <a:lstStyle/>
          <a:p>
            <a:pPr marL="1597025" marR="5080" lvl="0" indent="-1584960" algn="l" rtl="0">
              <a:lnSpc>
                <a:spcPct val="119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POLÍTICA DE DERECHOS HUMANOS  Y LIBERTADES</a:t>
            </a:r>
            <a:endParaRPr 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176" name="Shape 1176"/>
        <p:cNvGrpSpPr/>
        <p:nvPr/>
      </p:nvGrpSpPr>
      <p:grpSpPr>
        <a:xfrm>
          <a:off x="0" y="0"/>
          <a:ext cx="0" cy="0"/>
          <a:chOff x="0" y="0"/>
          <a:chExt cx="0" cy="0"/>
        </a:xfrm>
      </p:grpSpPr>
      <p:sp>
        <p:nvSpPr>
          <p:cNvPr id="1177" name="Google Shape;1177;p83"/>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178" name="Google Shape;1178;p83"/>
          <p:cNvSpPr txBox="1"/>
          <p:nvPr/>
        </p:nvSpPr>
        <p:spPr>
          <a:xfrm>
            <a:off x="3303051" y="1692965"/>
            <a:ext cx="7973695" cy="4798695"/>
          </a:xfrm>
          <a:prstGeom prst="rect">
            <a:avLst/>
          </a:prstGeom>
          <a:noFill/>
          <a:ln>
            <a:noFill/>
          </a:ln>
        </p:spPr>
        <p:txBody>
          <a:bodyPr spcFirstLastPara="1" wrap="square" lIns="0" tIns="74925" rIns="0" bIns="0" anchor="t" anchorCtr="0">
            <a:spAutoFit/>
          </a:bodyPr>
          <a:lstStyle/>
          <a:p>
            <a:pPr marL="383540" marR="0" lvl="0" indent="-370840" algn="l" rtl="0">
              <a:lnSpc>
                <a:spcPct val="100000"/>
              </a:lnSpc>
              <a:spcBef>
                <a:spcPts val="0"/>
              </a:spcBef>
              <a:spcAft>
                <a:spcPts val="0"/>
              </a:spcAft>
              <a:buClr>
                <a:schemeClr val="dk1"/>
              </a:buClr>
              <a:buSzPts val="3200"/>
              <a:buFont typeface="Arial" panose="020B0604020202020204"/>
              <a:buChar char="•"/>
            </a:pPr>
            <a:r>
              <a:rPr lang="en-US" sz="1600">
                <a:solidFill>
                  <a:schemeClr val="dk1"/>
                </a:solidFill>
                <a:latin typeface="Century Gothic" panose="020B0502020202020204"/>
                <a:ea typeface="Century Gothic" panose="020B0502020202020204"/>
                <a:cs typeface="Century Gothic" panose="020B0502020202020204"/>
                <a:sym typeface="Century Gothic" panose="020B0502020202020204"/>
              </a:rPr>
              <a:t>El comportamiento ético,</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383540" marR="12065" lvl="0" indent="-370840" algn="l" rtl="0">
              <a:lnSpc>
                <a:spcPct val="121000"/>
              </a:lnSpc>
              <a:spcBef>
                <a:spcPts val="2175"/>
              </a:spcBef>
              <a:spcAft>
                <a:spcPts val="0"/>
              </a:spcAft>
              <a:buClr>
                <a:schemeClr val="dk1"/>
              </a:buClr>
              <a:buSzPts val="3200"/>
              <a:buFont typeface="Arial" panose="020B0604020202020204"/>
              <a:buChar char="•"/>
            </a:pPr>
            <a:r>
              <a:rPr lang="en-US" sz="1600">
                <a:solidFill>
                  <a:schemeClr val="dk1"/>
                </a:solidFill>
                <a:latin typeface="Century Gothic" panose="020B0502020202020204"/>
                <a:ea typeface="Century Gothic" panose="020B0502020202020204"/>
                <a:cs typeface="Century Gothic" panose="020B0502020202020204"/>
                <a:sym typeface="Century Gothic" panose="020B0502020202020204"/>
              </a:rPr>
              <a:t>El respeto por los derechos y libertades de los colaboradores y demás partes  interesadas,</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383540" marR="18415" lvl="0" indent="-370840" algn="l" rtl="0">
              <a:lnSpc>
                <a:spcPct val="121000"/>
              </a:lnSpc>
              <a:spcBef>
                <a:spcPts val="1805"/>
              </a:spcBef>
              <a:spcAft>
                <a:spcPts val="0"/>
              </a:spcAft>
              <a:buClr>
                <a:schemeClr val="dk1"/>
              </a:buClr>
              <a:buSzPts val="3200"/>
              <a:buFont typeface="Arial" panose="020B0604020202020204"/>
              <a:buChar char="•"/>
            </a:pPr>
            <a:r>
              <a:rPr lang="en-US" sz="1600">
                <a:solidFill>
                  <a:schemeClr val="dk1"/>
                </a:solidFill>
                <a:latin typeface="Century Gothic" panose="020B0502020202020204"/>
                <a:ea typeface="Century Gothic" panose="020B0502020202020204"/>
                <a:cs typeface="Century Gothic" panose="020B0502020202020204"/>
                <a:sym typeface="Century Gothic" panose="020B0502020202020204"/>
              </a:rPr>
              <a:t>El rechazo a las prácticas de trabajo infantil, trabajos forzados, y cualquier  tipo de discriminación,</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marR="0" lvl="0" indent="0" algn="l" rtl="0">
              <a:lnSpc>
                <a:spcPct val="100000"/>
              </a:lnSpc>
              <a:spcBef>
                <a:spcPts val="55"/>
              </a:spcBef>
              <a:spcAft>
                <a:spcPts val="0"/>
              </a:spcAft>
              <a:buClr>
                <a:schemeClr val="dk1"/>
              </a:buClr>
              <a:buSzPts val="1750"/>
              <a:buFont typeface="Arial" panose="020B0604020202020204"/>
              <a:buNone/>
            </a:pPr>
            <a:endParaRPr sz="175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383540" marR="0" lvl="0" indent="-370840" algn="l" rtl="0">
              <a:lnSpc>
                <a:spcPct val="100000"/>
              </a:lnSpc>
              <a:spcBef>
                <a:spcPts val="5"/>
              </a:spcBef>
              <a:spcAft>
                <a:spcPts val="0"/>
              </a:spcAft>
              <a:buClr>
                <a:schemeClr val="dk1"/>
              </a:buClr>
              <a:buSzPts val="3200"/>
              <a:buFont typeface="Arial" panose="020B0604020202020204"/>
              <a:buChar char="•"/>
            </a:pPr>
            <a:r>
              <a:rPr lang="en-US" sz="1600">
                <a:solidFill>
                  <a:schemeClr val="dk1"/>
                </a:solidFill>
                <a:latin typeface="Century Gothic" panose="020B0502020202020204"/>
                <a:ea typeface="Century Gothic" panose="020B0502020202020204"/>
                <a:cs typeface="Century Gothic" panose="020B0502020202020204"/>
                <a:sym typeface="Century Gothic" panose="020B0502020202020204"/>
              </a:rPr>
              <a:t>El estricto cumplimiento de la legislación,</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383540" marR="5080" lvl="0" indent="-370840" algn="l" rtl="0">
              <a:lnSpc>
                <a:spcPct val="121000"/>
              </a:lnSpc>
              <a:spcBef>
                <a:spcPts val="2175"/>
              </a:spcBef>
              <a:spcAft>
                <a:spcPts val="0"/>
              </a:spcAft>
              <a:buClr>
                <a:schemeClr val="dk1"/>
              </a:buClr>
              <a:buSzPts val="3200"/>
              <a:buFont typeface="Arial" panose="020B0604020202020204"/>
              <a:buChar char="•"/>
            </a:pPr>
            <a:r>
              <a:rPr lang="en-US" sz="1600">
                <a:solidFill>
                  <a:schemeClr val="dk1"/>
                </a:solidFill>
                <a:latin typeface="Century Gothic" panose="020B0502020202020204"/>
                <a:ea typeface="Century Gothic" panose="020B0502020202020204"/>
                <a:cs typeface="Century Gothic" panose="020B0502020202020204"/>
                <a:sym typeface="Century Gothic" panose="020B0502020202020204"/>
              </a:rPr>
              <a:t>La	adopción	de	buenas	prácticas	que	permitan	el	desarrollo	de	los  colaboradores y la construcción de una sociedad justa para todos,</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marR="0" lvl="0" indent="0" algn="l" rtl="0">
              <a:lnSpc>
                <a:spcPct val="100000"/>
              </a:lnSpc>
              <a:spcBef>
                <a:spcPts val="0"/>
              </a:spcBef>
              <a:spcAft>
                <a:spcPts val="0"/>
              </a:spcAft>
              <a:buClr>
                <a:schemeClr val="dk1"/>
              </a:buClr>
              <a:buSzPts val="1800"/>
              <a:buFont typeface="Arial" panose="020B0604020202020204"/>
              <a:buNone/>
            </a:pP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383540" marR="0" lvl="0" indent="-370840" algn="l" rtl="0">
              <a:lnSpc>
                <a:spcPct val="100000"/>
              </a:lnSpc>
              <a:spcBef>
                <a:spcPts val="0"/>
              </a:spcBef>
              <a:spcAft>
                <a:spcPts val="0"/>
              </a:spcAft>
              <a:buClr>
                <a:schemeClr val="dk1"/>
              </a:buClr>
              <a:buSzPts val="3200"/>
              <a:buFont typeface="Arial" panose="020B0604020202020204"/>
              <a:buChar char="•"/>
            </a:pPr>
            <a:r>
              <a:rPr lang="en-US" sz="1600">
                <a:solidFill>
                  <a:schemeClr val="dk1"/>
                </a:solidFill>
                <a:latin typeface="Century Gothic" panose="020B0502020202020204"/>
                <a:ea typeface="Century Gothic" panose="020B0502020202020204"/>
                <a:cs typeface="Century Gothic" panose="020B0502020202020204"/>
                <a:sym typeface="Century Gothic" panose="020B0502020202020204"/>
              </a:rPr>
              <a:t>La preservación del medio ambiente propiciando el desarrollo sostenible y,</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383540" marR="15240" lvl="0" indent="-370840" algn="l" rtl="0">
              <a:lnSpc>
                <a:spcPct val="121000"/>
              </a:lnSpc>
              <a:spcBef>
                <a:spcPts val="2175"/>
              </a:spcBef>
              <a:spcAft>
                <a:spcPts val="0"/>
              </a:spcAft>
              <a:buClr>
                <a:schemeClr val="dk1"/>
              </a:buClr>
              <a:buSzPts val="3200"/>
              <a:buFont typeface="Arial" panose="020B0604020202020204"/>
              <a:buChar char="•"/>
            </a:pPr>
            <a:r>
              <a:rPr lang="en-US" sz="1600">
                <a:solidFill>
                  <a:schemeClr val="dk1"/>
                </a:solidFill>
                <a:latin typeface="Century Gothic" panose="020B0502020202020204"/>
                <a:ea typeface="Century Gothic" panose="020B0502020202020204"/>
                <a:cs typeface="Century Gothic" panose="020B0502020202020204"/>
                <a:sym typeface="Century Gothic" panose="020B0502020202020204"/>
              </a:rPr>
              <a:t>La protección de los colaboradores en nuestras operaciones (Seguridad y  salud).</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grpSp>
        <p:nvGrpSpPr>
          <p:cNvPr id="1179" name="Google Shape;1179;p83"/>
          <p:cNvGrpSpPr/>
          <p:nvPr/>
        </p:nvGrpSpPr>
        <p:grpSpPr>
          <a:xfrm>
            <a:off x="695398" y="404664"/>
            <a:ext cx="9001445" cy="4390225"/>
            <a:chOff x="695398" y="404664"/>
            <a:chExt cx="9001445" cy="4390225"/>
          </a:xfrm>
        </p:grpSpPr>
        <p:sp>
          <p:nvSpPr>
            <p:cNvPr id="1180" name="Google Shape;1180;p83"/>
            <p:cNvSpPr/>
            <p:nvPr/>
          </p:nvSpPr>
          <p:spPr>
            <a:xfrm>
              <a:off x="695398" y="2708919"/>
              <a:ext cx="2190745" cy="208597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181" name="Google Shape;1181;p83"/>
            <p:cNvSpPr/>
            <p:nvPr/>
          </p:nvSpPr>
          <p:spPr>
            <a:xfrm>
              <a:off x="3143643" y="404664"/>
              <a:ext cx="6553200" cy="913130"/>
            </a:xfrm>
            <a:custGeom>
              <a:avLst/>
              <a:gdLst/>
              <a:ahLst/>
              <a:cxnLst/>
              <a:rect l="l" t="t" r="r" b="b"/>
              <a:pathLst>
                <a:path w="6553200" h="913130" extrusionOk="0">
                  <a:moveTo>
                    <a:pt x="6400612" y="912708"/>
                  </a:moveTo>
                  <a:lnTo>
                    <a:pt x="0" y="912708"/>
                  </a:lnTo>
                  <a:lnTo>
                    <a:pt x="24" y="152119"/>
                  </a:lnTo>
                  <a:lnTo>
                    <a:pt x="7779" y="104037"/>
                  </a:lnTo>
                  <a:lnTo>
                    <a:pt x="29373" y="62279"/>
                  </a:lnTo>
                  <a:lnTo>
                    <a:pt x="62303" y="29349"/>
                  </a:lnTo>
                  <a:lnTo>
                    <a:pt x="104063" y="7755"/>
                  </a:lnTo>
                  <a:lnTo>
                    <a:pt x="152149" y="0"/>
                  </a:lnTo>
                  <a:lnTo>
                    <a:pt x="6552761" y="0"/>
                  </a:lnTo>
                  <a:lnTo>
                    <a:pt x="6552736" y="760588"/>
                  </a:lnTo>
                  <a:lnTo>
                    <a:pt x="6544982" y="808670"/>
                  </a:lnTo>
                  <a:lnTo>
                    <a:pt x="6523388" y="850429"/>
                  </a:lnTo>
                  <a:lnTo>
                    <a:pt x="6490458" y="883358"/>
                  </a:lnTo>
                  <a:lnTo>
                    <a:pt x="6448698" y="904953"/>
                  </a:lnTo>
                  <a:lnTo>
                    <a:pt x="6400612" y="91270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182" name="Google Shape;1182;p83"/>
          <p:cNvSpPr txBox="1"/>
          <p:nvPr>
            <p:ph type="title"/>
          </p:nvPr>
        </p:nvSpPr>
        <p:spPr>
          <a:xfrm>
            <a:off x="4080784" y="482659"/>
            <a:ext cx="4429760" cy="753110"/>
          </a:xfrm>
          <a:prstGeom prst="rect">
            <a:avLst/>
          </a:prstGeom>
          <a:noFill/>
          <a:ln>
            <a:noFill/>
          </a:ln>
        </p:spPr>
        <p:txBody>
          <a:bodyPr spcFirstLastPara="1" wrap="square" lIns="0" tIns="27925" rIns="0" bIns="0" anchor="t" anchorCtr="0">
            <a:spAutoFit/>
          </a:bodyPr>
          <a:lstStyle/>
          <a:p>
            <a:pPr marL="12700" marR="5080" lvl="0" indent="0" algn="l" rtl="0">
              <a:lnSpc>
                <a:spcPct val="119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LA GESTIÓN DE VISE LTDA ESTÁ  INSPIRADA EN:</a:t>
            </a:r>
            <a:endParaRPr 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186" name="Shape 1186"/>
        <p:cNvGrpSpPr/>
        <p:nvPr/>
      </p:nvGrpSpPr>
      <p:grpSpPr>
        <a:xfrm>
          <a:off x="0" y="0"/>
          <a:ext cx="0" cy="0"/>
          <a:chOff x="0" y="0"/>
          <a:chExt cx="0" cy="0"/>
        </a:xfrm>
      </p:grpSpPr>
      <p:grpSp>
        <p:nvGrpSpPr>
          <p:cNvPr id="1187" name="Google Shape;1187;p84"/>
          <p:cNvGrpSpPr/>
          <p:nvPr/>
        </p:nvGrpSpPr>
        <p:grpSpPr>
          <a:xfrm>
            <a:off x="0" y="0"/>
            <a:ext cx="12191975" cy="6857986"/>
            <a:chOff x="0" y="0"/>
            <a:chExt cx="12191975" cy="6857986"/>
          </a:xfrm>
        </p:grpSpPr>
        <p:sp>
          <p:nvSpPr>
            <p:cNvPr id="1188" name="Google Shape;1188;p84"/>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189" name="Google Shape;1189;p84"/>
            <p:cNvSpPr/>
            <p:nvPr/>
          </p:nvSpPr>
          <p:spPr>
            <a:xfrm>
              <a:off x="4816940" y="1213872"/>
              <a:ext cx="5726438" cy="5582338"/>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190" name="Google Shape;1190;p84"/>
            <p:cNvSpPr/>
            <p:nvPr/>
          </p:nvSpPr>
          <p:spPr>
            <a:xfrm>
              <a:off x="5115439" y="1512381"/>
              <a:ext cx="5129439" cy="4985354"/>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191" name="Google Shape;1191;p84"/>
            <p:cNvSpPr/>
            <p:nvPr/>
          </p:nvSpPr>
          <p:spPr>
            <a:xfrm>
              <a:off x="5115389" y="1512339"/>
              <a:ext cx="5130165" cy="4986020"/>
            </a:xfrm>
            <a:custGeom>
              <a:avLst/>
              <a:gdLst/>
              <a:ahLst/>
              <a:cxnLst/>
              <a:rect l="l" t="t" r="r" b="b"/>
              <a:pathLst>
                <a:path w="5130165" h="4986020" extrusionOk="0">
                  <a:moveTo>
                    <a:pt x="341274" y="0"/>
                  </a:moveTo>
                  <a:lnTo>
                    <a:pt x="5129489" y="0"/>
                  </a:lnTo>
                  <a:lnTo>
                    <a:pt x="5129489" y="4644023"/>
                  </a:lnTo>
                  <a:lnTo>
                    <a:pt x="5126374" y="4690349"/>
                  </a:lnTo>
                  <a:lnTo>
                    <a:pt x="5117300" y="4734780"/>
                  </a:lnTo>
                  <a:lnTo>
                    <a:pt x="5102674" y="4776911"/>
                  </a:lnTo>
                  <a:lnTo>
                    <a:pt x="5082901" y="4816333"/>
                  </a:lnTo>
                  <a:lnTo>
                    <a:pt x="5058390" y="4852642"/>
                  </a:lnTo>
                  <a:lnTo>
                    <a:pt x="5029546" y="4885428"/>
                  </a:lnTo>
                  <a:lnTo>
                    <a:pt x="4996775" y="4914287"/>
                  </a:lnTo>
                  <a:lnTo>
                    <a:pt x="4960486" y="4938811"/>
                  </a:lnTo>
                  <a:lnTo>
                    <a:pt x="4921083" y="4958593"/>
                  </a:lnTo>
                  <a:lnTo>
                    <a:pt x="4878975" y="4973227"/>
                  </a:lnTo>
                  <a:lnTo>
                    <a:pt x="4834566" y="4982305"/>
                  </a:lnTo>
                  <a:lnTo>
                    <a:pt x="4788265" y="4985422"/>
                  </a:lnTo>
                  <a:lnTo>
                    <a:pt x="49" y="4985422"/>
                  </a:lnTo>
                  <a:lnTo>
                    <a:pt x="49" y="341401"/>
                  </a:lnTo>
                  <a:lnTo>
                    <a:pt x="3165" y="295075"/>
                  </a:lnTo>
                  <a:lnTo>
                    <a:pt x="12239" y="250643"/>
                  </a:lnTo>
                  <a:lnTo>
                    <a:pt x="26865" y="208512"/>
                  </a:lnTo>
                  <a:lnTo>
                    <a:pt x="46637" y="169089"/>
                  </a:lnTo>
                  <a:lnTo>
                    <a:pt x="71149" y="132780"/>
                  </a:lnTo>
                  <a:lnTo>
                    <a:pt x="99993" y="99993"/>
                  </a:lnTo>
                  <a:lnTo>
                    <a:pt x="132763" y="71135"/>
                  </a:lnTo>
                  <a:lnTo>
                    <a:pt x="169053" y="46611"/>
                  </a:lnTo>
                  <a:lnTo>
                    <a:pt x="208455" y="26828"/>
                  </a:lnTo>
                  <a:lnTo>
                    <a:pt x="250564" y="12195"/>
                  </a:lnTo>
                  <a:lnTo>
                    <a:pt x="294972" y="3116"/>
                  </a:lnTo>
                  <a:lnTo>
                    <a:pt x="341274" y="0"/>
                  </a:lnTo>
                  <a:close/>
                </a:path>
              </a:pathLst>
            </a:custGeom>
            <a:noFill/>
            <a:ln w="888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192" name="Google Shape;1192;p84"/>
            <p:cNvSpPr/>
            <p:nvPr/>
          </p:nvSpPr>
          <p:spPr>
            <a:xfrm>
              <a:off x="1991541" y="2852919"/>
              <a:ext cx="2466970" cy="1847846"/>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193" name="Google Shape;1193;p84"/>
            <p:cNvSpPr/>
            <p:nvPr/>
          </p:nvSpPr>
          <p:spPr>
            <a:xfrm>
              <a:off x="2639569" y="372209"/>
              <a:ext cx="7560945" cy="913130"/>
            </a:xfrm>
            <a:custGeom>
              <a:avLst/>
              <a:gdLst/>
              <a:ahLst/>
              <a:cxnLst/>
              <a:rect l="l" t="t" r="r" b="b"/>
              <a:pathLst>
                <a:path w="7560945" h="913130" extrusionOk="0">
                  <a:moveTo>
                    <a:pt x="7408735" y="912708"/>
                  </a:moveTo>
                  <a:lnTo>
                    <a:pt x="0" y="912708"/>
                  </a:lnTo>
                  <a:lnTo>
                    <a:pt x="49" y="152119"/>
                  </a:lnTo>
                  <a:lnTo>
                    <a:pt x="7804" y="104037"/>
                  </a:lnTo>
                  <a:lnTo>
                    <a:pt x="29398" y="62279"/>
                  </a:lnTo>
                  <a:lnTo>
                    <a:pt x="62328" y="29349"/>
                  </a:lnTo>
                  <a:lnTo>
                    <a:pt x="104088" y="7755"/>
                  </a:lnTo>
                  <a:lnTo>
                    <a:pt x="152174" y="0"/>
                  </a:lnTo>
                  <a:lnTo>
                    <a:pt x="7560909" y="4"/>
                  </a:lnTo>
                  <a:lnTo>
                    <a:pt x="7560859" y="760588"/>
                  </a:lnTo>
                  <a:lnTo>
                    <a:pt x="7553105" y="808670"/>
                  </a:lnTo>
                  <a:lnTo>
                    <a:pt x="7531511" y="850429"/>
                  </a:lnTo>
                  <a:lnTo>
                    <a:pt x="7498581" y="883358"/>
                  </a:lnTo>
                  <a:lnTo>
                    <a:pt x="7456821" y="904953"/>
                  </a:lnTo>
                  <a:lnTo>
                    <a:pt x="7408735" y="91270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194" name="Google Shape;1194;p84"/>
          <p:cNvSpPr txBox="1"/>
          <p:nvPr/>
        </p:nvSpPr>
        <p:spPr>
          <a:xfrm>
            <a:off x="3072165" y="416791"/>
            <a:ext cx="6682740" cy="764540"/>
          </a:xfrm>
          <a:prstGeom prst="rect">
            <a:avLst/>
          </a:prstGeom>
          <a:noFill/>
          <a:ln>
            <a:noFill/>
          </a:ln>
        </p:spPr>
        <p:txBody>
          <a:bodyPr spcFirstLastPara="1" wrap="square" lIns="0" tIns="8875" rIns="0" bIns="0" anchor="t" anchorCtr="0">
            <a:spAutoFit/>
          </a:bodyPr>
          <a:lstStyle/>
          <a:p>
            <a:pPr marL="12700" marR="5080" lvl="0" indent="0" algn="ctr" rtl="0">
              <a:lnSpc>
                <a:spcPct val="102000"/>
              </a:lnSpc>
              <a:spcBef>
                <a:spcPts val="0"/>
              </a:spcBef>
              <a:spcAft>
                <a:spcPts val="0"/>
              </a:spcAft>
              <a:buNone/>
            </a:pPr>
            <a:r>
              <a:rPr lang="en-US" sz="1600" b="1">
                <a:solidFill>
                  <a:srgbClr val="FFFFFF"/>
                </a:solidFill>
                <a:latin typeface="Century Gothic" panose="020B0502020202020204"/>
                <a:ea typeface="Century Gothic" panose="020B0502020202020204"/>
                <a:cs typeface="Century Gothic" panose="020B0502020202020204"/>
                <a:sym typeface="Century Gothic" panose="020B0502020202020204"/>
              </a:rPr>
              <a:t>PARA LOGRARLO, HEMOS INTERIORIZADO A TODO NIVEL EN NUESTRA  ORGANIZACIÓN LOS VALORES QUE DIRECCIONAN NUESTRO  ACTUAR, BASADOS EN :</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198" name="Shape 1198"/>
        <p:cNvGrpSpPr/>
        <p:nvPr/>
      </p:nvGrpSpPr>
      <p:grpSpPr>
        <a:xfrm>
          <a:off x="0" y="0"/>
          <a:ext cx="0" cy="0"/>
          <a:chOff x="0" y="0"/>
          <a:chExt cx="0" cy="0"/>
        </a:xfrm>
      </p:grpSpPr>
      <p:sp>
        <p:nvSpPr>
          <p:cNvPr id="1199" name="Google Shape;1199;p85"/>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00" name="Google Shape;1200;p85"/>
          <p:cNvSpPr txBox="1"/>
          <p:nvPr/>
        </p:nvSpPr>
        <p:spPr>
          <a:xfrm>
            <a:off x="814374" y="1058740"/>
            <a:ext cx="7953375" cy="5646420"/>
          </a:xfrm>
          <a:prstGeom prst="rect">
            <a:avLst/>
          </a:prstGeom>
          <a:noFill/>
          <a:ln>
            <a:noFill/>
          </a:ln>
        </p:spPr>
        <p:txBody>
          <a:bodyPr spcFirstLastPara="1" wrap="square" lIns="0" tIns="79375" rIns="0" bIns="0" anchor="t" anchorCtr="0">
            <a:spAutoFit/>
          </a:bodyPr>
          <a:lstStyle/>
          <a:p>
            <a:pPr marL="4394835" marR="0" lvl="0" indent="0" algn="l" rtl="0">
              <a:lnSpc>
                <a:spcPct val="100000"/>
              </a:lnSpc>
              <a:spcBef>
                <a:spcPts val="0"/>
              </a:spcBef>
              <a:spcAft>
                <a:spcPts val="0"/>
              </a:spcAft>
              <a:buNone/>
            </a:pPr>
            <a:r>
              <a:rPr lang="en-US" sz="3600" b="1">
                <a:solidFill>
                  <a:srgbClr val="16365D"/>
                </a:solidFill>
                <a:latin typeface="Century Gothic" panose="020B0502020202020204"/>
                <a:ea typeface="Century Gothic" panose="020B0502020202020204"/>
                <a:cs typeface="Century Gothic" panose="020B0502020202020204"/>
                <a:sym typeface="Century Gothic" panose="020B0502020202020204"/>
              </a:rPr>
              <a:t>PRINCIPIOS</a:t>
            </a:r>
            <a:endParaRPr sz="36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5080" lvl="0" indent="0" algn="just" rtl="0">
              <a:lnSpc>
                <a:spcPct val="101000"/>
              </a:lnSpc>
              <a:spcBef>
                <a:spcPts val="220"/>
              </a:spcBef>
              <a:spcAft>
                <a:spcPts val="0"/>
              </a:spcAft>
              <a:buNone/>
            </a:pPr>
            <a:r>
              <a:rPr lang="en-US" sz="1600">
                <a:solidFill>
                  <a:schemeClr val="dk1"/>
                </a:solidFill>
                <a:latin typeface="Century Gothic" panose="020B0502020202020204"/>
                <a:ea typeface="Century Gothic" panose="020B0502020202020204"/>
                <a:cs typeface="Century Gothic" panose="020B0502020202020204"/>
                <a:sym typeface="Century Gothic" panose="020B0502020202020204"/>
              </a:rPr>
              <a:t>La ética, determina cómo deben actuar los miembros de una sociedad. Para  los efectos de este Código de Ética significa que todos los empleados y  vinculados que actúen a nombre o representen a Vise Ltda., deben hacer lo  correcto, de la manera correcta y por motivo correcto en su desempeño y en</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0" lvl="0" indent="0" algn="just" rtl="0">
              <a:lnSpc>
                <a:spcPct val="100000"/>
              </a:lnSpc>
              <a:spcBef>
                <a:spcPts val="670"/>
              </a:spcBef>
              <a:spcAft>
                <a:spcPts val="0"/>
              </a:spcAft>
              <a:buNone/>
            </a:pPr>
            <a:r>
              <a:rPr lang="en-US" sz="1600">
                <a:solidFill>
                  <a:schemeClr val="dk1"/>
                </a:solidFill>
                <a:latin typeface="Century Gothic" panose="020B0502020202020204"/>
                <a:ea typeface="Century Gothic" panose="020B0502020202020204"/>
                <a:cs typeface="Century Gothic" panose="020B0502020202020204"/>
                <a:sym typeface="Century Gothic" panose="020B0502020202020204"/>
              </a:rPr>
              <a:t>relación con Vise Ltda.</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0" marR="0" lvl="0" indent="0" algn="l" rtl="0">
              <a:lnSpc>
                <a:spcPct val="100000"/>
              </a:lnSpc>
              <a:spcBef>
                <a:spcPts val="0"/>
              </a:spcBef>
              <a:spcAft>
                <a:spcPts val="0"/>
              </a:spcAft>
              <a:buNone/>
            </a:pPr>
            <a:endParaRPr sz="23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444500" marR="0" lvl="0" indent="-371475" algn="l" rtl="0">
              <a:lnSpc>
                <a:spcPct val="100000"/>
              </a:lnSpc>
              <a:spcBef>
                <a:spcPts val="1495"/>
              </a:spcBef>
              <a:spcAft>
                <a:spcPts val="0"/>
              </a:spcAft>
              <a:buClr>
                <a:schemeClr val="dk1"/>
              </a:buClr>
              <a:buSzPts val="3206"/>
              <a:buFont typeface="Arial" panose="020B0604020202020204"/>
              <a:buChar char="•"/>
            </a:pPr>
            <a:r>
              <a:rPr lang="en-US" sz="1400">
                <a:solidFill>
                  <a:schemeClr val="dk1"/>
                </a:solidFill>
                <a:latin typeface="Century Gothic" panose="020B0502020202020204"/>
                <a:ea typeface="Century Gothic" panose="020B0502020202020204"/>
                <a:cs typeface="Century Gothic" panose="020B0502020202020204"/>
                <a:sym typeface="Century Gothic" panose="020B0502020202020204"/>
              </a:rPr>
              <a:t>Los principios básicos que se aplican en él, son:</a:t>
            </a:r>
            <a:endParaRPr sz="14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444500" marR="0" lvl="0" indent="-371475" algn="l" rtl="0">
              <a:lnSpc>
                <a:spcPct val="100000"/>
              </a:lnSpc>
              <a:spcBef>
                <a:spcPts val="2820"/>
              </a:spcBef>
              <a:spcAft>
                <a:spcPts val="0"/>
              </a:spcAft>
              <a:buClr>
                <a:schemeClr val="dk1"/>
              </a:buClr>
              <a:buSzPts val="3206"/>
              <a:buFont typeface="Arial" panose="020B0604020202020204"/>
              <a:buChar char="•"/>
            </a:pPr>
            <a:r>
              <a:rPr lang="en-US" sz="1400">
                <a:solidFill>
                  <a:schemeClr val="dk1"/>
                </a:solidFill>
                <a:latin typeface="Century Gothic" panose="020B0502020202020204"/>
                <a:ea typeface="Century Gothic" panose="020B0502020202020204"/>
                <a:cs typeface="Century Gothic" panose="020B0502020202020204"/>
                <a:sym typeface="Century Gothic" panose="020B0502020202020204"/>
              </a:rPr>
              <a:t>Honestidad y Transparencia - sinceridad</a:t>
            </a:r>
            <a:endParaRPr sz="14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444500" marR="0" lvl="0" indent="-371475" algn="l" rtl="0">
              <a:lnSpc>
                <a:spcPct val="100000"/>
              </a:lnSpc>
              <a:spcBef>
                <a:spcPts val="2820"/>
              </a:spcBef>
              <a:spcAft>
                <a:spcPts val="0"/>
              </a:spcAft>
              <a:buClr>
                <a:schemeClr val="dk1"/>
              </a:buClr>
              <a:buSzPts val="3206"/>
              <a:buFont typeface="Arial" panose="020B0604020202020204"/>
              <a:buChar char="•"/>
            </a:pPr>
            <a:r>
              <a:rPr lang="en-US" sz="1400">
                <a:solidFill>
                  <a:schemeClr val="dk1"/>
                </a:solidFill>
                <a:latin typeface="Century Gothic" panose="020B0502020202020204"/>
                <a:ea typeface="Century Gothic" panose="020B0502020202020204"/>
                <a:cs typeface="Century Gothic" panose="020B0502020202020204"/>
                <a:sym typeface="Century Gothic" panose="020B0502020202020204"/>
              </a:rPr>
              <a:t>Justicia y equidad</a:t>
            </a:r>
            <a:endParaRPr sz="14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444500" marR="0" lvl="0" indent="-371475" algn="l" rtl="0">
              <a:lnSpc>
                <a:spcPct val="100000"/>
              </a:lnSpc>
              <a:spcBef>
                <a:spcPts val="2820"/>
              </a:spcBef>
              <a:spcAft>
                <a:spcPts val="0"/>
              </a:spcAft>
              <a:buClr>
                <a:schemeClr val="dk1"/>
              </a:buClr>
              <a:buSzPts val="3206"/>
              <a:buFont typeface="Arial" panose="020B0604020202020204"/>
              <a:buChar char="•"/>
            </a:pPr>
            <a:r>
              <a:rPr lang="en-US" sz="1400">
                <a:solidFill>
                  <a:schemeClr val="dk1"/>
                </a:solidFill>
                <a:latin typeface="Century Gothic" panose="020B0502020202020204"/>
                <a:ea typeface="Century Gothic" panose="020B0502020202020204"/>
                <a:cs typeface="Century Gothic" panose="020B0502020202020204"/>
                <a:sym typeface="Century Gothic" panose="020B0502020202020204"/>
              </a:rPr>
              <a:t>Respeto mutuo y dignidad</a:t>
            </a:r>
            <a:endParaRPr sz="14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444500" marR="0" lvl="0" indent="-371475" algn="l" rtl="0">
              <a:lnSpc>
                <a:spcPct val="100000"/>
              </a:lnSpc>
              <a:spcBef>
                <a:spcPts val="2820"/>
              </a:spcBef>
              <a:spcAft>
                <a:spcPts val="0"/>
              </a:spcAft>
              <a:buClr>
                <a:schemeClr val="dk1"/>
              </a:buClr>
              <a:buSzPts val="3206"/>
              <a:buFont typeface="Arial" panose="020B0604020202020204"/>
              <a:buChar char="•"/>
            </a:pPr>
            <a:r>
              <a:rPr lang="en-US" sz="1400">
                <a:solidFill>
                  <a:schemeClr val="dk1"/>
                </a:solidFill>
                <a:latin typeface="Century Gothic" panose="020B0502020202020204"/>
                <a:ea typeface="Century Gothic" panose="020B0502020202020204"/>
                <a:cs typeface="Century Gothic" panose="020B0502020202020204"/>
                <a:sym typeface="Century Gothic" panose="020B0502020202020204"/>
              </a:rPr>
              <a:t>Responsabilidad</a:t>
            </a:r>
            <a:endParaRPr sz="14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444500" marR="0" lvl="0" indent="-371475" algn="l" rtl="0">
              <a:lnSpc>
                <a:spcPct val="100000"/>
              </a:lnSpc>
              <a:spcBef>
                <a:spcPts val="2820"/>
              </a:spcBef>
              <a:spcAft>
                <a:spcPts val="0"/>
              </a:spcAft>
              <a:buClr>
                <a:schemeClr val="dk1"/>
              </a:buClr>
              <a:buSzPts val="3206"/>
              <a:buFont typeface="Arial" panose="020B0604020202020204"/>
              <a:buChar char="•"/>
            </a:pPr>
            <a:r>
              <a:rPr lang="en-US" sz="1400">
                <a:solidFill>
                  <a:schemeClr val="dk1"/>
                </a:solidFill>
                <a:latin typeface="Century Gothic" panose="020B0502020202020204"/>
                <a:ea typeface="Century Gothic" panose="020B0502020202020204"/>
                <a:cs typeface="Century Gothic" panose="020B0502020202020204"/>
                <a:sym typeface="Century Gothic" panose="020B0502020202020204"/>
              </a:rPr>
              <a:t>Rendición de Cuentas</a:t>
            </a:r>
            <a:endParaRPr sz="14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grpSp>
        <p:nvGrpSpPr>
          <p:cNvPr id="1201" name="Google Shape;1201;p85"/>
          <p:cNvGrpSpPr/>
          <p:nvPr/>
        </p:nvGrpSpPr>
        <p:grpSpPr>
          <a:xfrm>
            <a:off x="3143643" y="117213"/>
            <a:ext cx="8095409" cy="4965700"/>
            <a:chOff x="3143643" y="117213"/>
            <a:chExt cx="8095409" cy="4965700"/>
          </a:xfrm>
        </p:grpSpPr>
        <p:sp>
          <p:nvSpPr>
            <p:cNvPr id="1202" name="Google Shape;1202;p85"/>
            <p:cNvSpPr/>
            <p:nvPr/>
          </p:nvSpPr>
          <p:spPr>
            <a:xfrm>
              <a:off x="9048307" y="2996943"/>
              <a:ext cx="2190745" cy="208597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03" name="Google Shape;1203;p85"/>
            <p:cNvSpPr/>
            <p:nvPr/>
          </p:nvSpPr>
          <p:spPr>
            <a:xfrm>
              <a:off x="3143643" y="117213"/>
              <a:ext cx="6553200" cy="913130"/>
            </a:xfrm>
            <a:custGeom>
              <a:avLst/>
              <a:gdLst/>
              <a:ahLst/>
              <a:cxnLst/>
              <a:rect l="l" t="t" r="r" b="b"/>
              <a:pathLst>
                <a:path w="6553200" h="913130" extrusionOk="0">
                  <a:moveTo>
                    <a:pt x="6400512" y="912599"/>
                  </a:moveTo>
                  <a:lnTo>
                    <a:pt x="0" y="912599"/>
                  </a:lnTo>
                  <a:lnTo>
                    <a:pt x="24" y="152103"/>
                  </a:lnTo>
                  <a:lnTo>
                    <a:pt x="7779" y="104026"/>
                  </a:lnTo>
                  <a:lnTo>
                    <a:pt x="29372" y="62272"/>
                  </a:lnTo>
                  <a:lnTo>
                    <a:pt x="62297" y="29347"/>
                  </a:lnTo>
                  <a:lnTo>
                    <a:pt x="104050" y="7754"/>
                  </a:lnTo>
                  <a:lnTo>
                    <a:pt x="152124" y="0"/>
                  </a:lnTo>
                  <a:lnTo>
                    <a:pt x="6552636" y="5"/>
                  </a:lnTo>
                  <a:lnTo>
                    <a:pt x="6552611" y="760494"/>
                  </a:lnTo>
                  <a:lnTo>
                    <a:pt x="6544857" y="808571"/>
                  </a:lnTo>
                  <a:lnTo>
                    <a:pt x="6523264" y="850325"/>
                  </a:lnTo>
                  <a:lnTo>
                    <a:pt x="6490339" y="883251"/>
                  </a:lnTo>
                  <a:lnTo>
                    <a:pt x="6448586" y="904844"/>
                  </a:lnTo>
                  <a:lnTo>
                    <a:pt x="6400512" y="912599"/>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204" name="Google Shape;1204;p85"/>
          <p:cNvSpPr txBox="1"/>
          <p:nvPr>
            <p:ph type="title"/>
          </p:nvPr>
        </p:nvSpPr>
        <p:spPr>
          <a:xfrm>
            <a:off x="4951186" y="343562"/>
            <a:ext cx="3150235" cy="45212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sz="2800">
                <a:solidFill>
                  <a:srgbClr val="FFFFFF"/>
                </a:solidFill>
                <a:latin typeface="Century Gothic" panose="020B0502020202020204"/>
                <a:ea typeface="Century Gothic" panose="020B0502020202020204"/>
                <a:cs typeface="Century Gothic" panose="020B0502020202020204"/>
                <a:sym typeface="Century Gothic" panose="020B0502020202020204"/>
              </a:rPr>
              <a:t>CÓDIGO DE ÉTICA</a:t>
            </a:r>
            <a:endParaRPr sz="2800">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208" name="Shape 1208"/>
        <p:cNvGrpSpPr/>
        <p:nvPr/>
      </p:nvGrpSpPr>
      <p:grpSpPr>
        <a:xfrm>
          <a:off x="0" y="0"/>
          <a:ext cx="0" cy="0"/>
          <a:chOff x="0" y="0"/>
          <a:chExt cx="0" cy="0"/>
        </a:xfrm>
      </p:grpSpPr>
      <p:sp>
        <p:nvSpPr>
          <p:cNvPr id="1209" name="Google Shape;1209;p86"/>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10" name="Google Shape;1210;p86"/>
          <p:cNvSpPr txBox="1"/>
          <p:nvPr/>
        </p:nvSpPr>
        <p:spPr>
          <a:xfrm>
            <a:off x="710762" y="2691514"/>
            <a:ext cx="7962265" cy="3484245"/>
          </a:xfrm>
          <a:prstGeom prst="rect">
            <a:avLst/>
          </a:prstGeom>
          <a:noFill/>
          <a:ln>
            <a:noFill/>
          </a:ln>
        </p:spPr>
        <p:txBody>
          <a:bodyPr spcFirstLastPara="1" wrap="square" lIns="0" tIns="12700" rIns="0" bIns="0" anchor="t" anchorCtr="0">
            <a:spAutoFit/>
          </a:bodyPr>
          <a:lstStyle/>
          <a:p>
            <a:pPr marL="383540" marR="5080" lvl="0" indent="-370840" algn="just" rtl="0">
              <a:lnSpc>
                <a:spcPct val="117000"/>
              </a:lnSpc>
              <a:spcBef>
                <a:spcPts val="0"/>
              </a:spcBef>
              <a:spcAft>
                <a:spcPts val="0"/>
              </a:spcAft>
              <a:buClr>
                <a:schemeClr val="dk1"/>
              </a:buClr>
              <a:buSzPts val="3204"/>
              <a:buFont typeface="Arial" panose="020B0604020202020204"/>
              <a:buChar char="•"/>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Proporcionar una guía de actuar ético en el desempeño de la  actividad y servicio de Vise Ltda. y de todos sus empleados.</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383540" marR="6350" lvl="0" indent="-370840" algn="just" rtl="0">
              <a:lnSpc>
                <a:spcPct val="117000"/>
              </a:lnSpc>
              <a:spcBef>
                <a:spcPts val="1640"/>
              </a:spcBef>
              <a:spcAft>
                <a:spcPts val="0"/>
              </a:spcAft>
              <a:buClr>
                <a:schemeClr val="dk1"/>
              </a:buClr>
              <a:buSzPts val="3204"/>
              <a:buFont typeface="Arial" panose="020B0604020202020204"/>
              <a:buChar char="•"/>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Proporcionar pautas que contribuyan a que la práctica ética sea  adoptada por todo los empleados.</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383540" marR="6985" lvl="0" indent="-370840" algn="just" rtl="0">
              <a:lnSpc>
                <a:spcPct val="109000"/>
              </a:lnSpc>
              <a:spcBef>
                <a:spcPts val="1815"/>
              </a:spcBef>
              <a:spcAft>
                <a:spcPts val="0"/>
              </a:spcAft>
              <a:buClr>
                <a:schemeClr val="dk1"/>
              </a:buClr>
              <a:buSzPts val="3204"/>
              <a:buFont typeface="Arial" panose="020B0604020202020204"/>
              <a:buChar char="•"/>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Motivar a los empleados de Vise Ltda. a ser un valor agregado en  su trabajo y en su entorno familiar y social, a través de su  comportamiento ético.</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383540" marR="10160" lvl="0" indent="-370840" algn="just" rtl="0">
              <a:lnSpc>
                <a:spcPct val="117000"/>
              </a:lnSpc>
              <a:spcBef>
                <a:spcPts val="1640"/>
              </a:spcBef>
              <a:spcAft>
                <a:spcPts val="0"/>
              </a:spcAft>
              <a:buClr>
                <a:schemeClr val="dk1"/>
              </a:buClr>
              <a:buSzPts val="3204"/>
              <a:buFont typeface="Arial" panose="020B0604020202020204"/>
              <a:buChar char="•"/>
            </a:pPr>
            <a:r>
              <a:rPr lang="en-US" sz="1800">
                <a:solidFill>
                  <a:schemeClr val="dk1"/>
                </a:solidFill>
                <a:latin typeface="Century Gothic" panose="020B0502020202020204"/>
                <a:ea typeface="Century Gothic" panose="020B0502020202020204"/>
                <a:cs typeface="Century Gothic" panose="020B0502020202020204"/>
                <a:sym typeface="Century Gothic" panose="020B0502020202020204"/>
              </a:rPr>
              <a:t>Contribuir en el logro de la misión, visión de Vise, conforme a los  valores definidos para la empresa.</a:t>
            </a:r>
            <a:endParaRPr sz="18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1211" name="Google Shape;1211;p86"/>
          <p:cNvSpPr/>
          <p:nvPr/>
        </p:nvSpPr>
        <p:spPr>
          <a:xfrm>
            <a:off x="9177081" y="2708919"/>
            <a:ext cx="2190745" cy="208597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12" name="Google Shape;1212;p86"/>
          <p:cNvSpPr txBox="1"/>
          <p:nvPr/>
        </p:nvSpPr>
        <p:spPr>
          <a:xfrm>
            <a:off x="5196902" y="1309786"/>
            <a:ext cx="2390140" cy="57404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3600" b="1">
                <a:solidFill>
                  <a:srgbClr val="16365D"/>
                </a:solidFill>
                <a:latin typeface="Century Gothic" panose="020B0502020202020204"/>
                <a:ea typeface="Century Gothic" panose="020B0502020202020204"/>
                <a:cs typeface="Century Gothic" panose="020B0502020202020204"/>
                <a:sym typeface="Century Gothic" panose="020B0502020202020204"/>
              </a:rPr>
              <a:t>OBJETIVOS</a:t>
            </a:r>
            <a:endParaRPr sz="36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sp>
        <p:nvSpPr>
          <p:cNvPr id="1213" name="Google Shape;1213;p86"/>
          <p:cNvSpPr/>
          <p:nvPr/>
        </p:nvSpPr>
        <p:spPr>
          <a:xfrm>
            <a:off x="3143643" y="404664"/>
            <a:ext cx="6553200" cy="913130"/>
          </a:xfrm>
          <a:custGeom>
            <a:avLst/>
            <a:gdLst/>
            <a:ahLst/>
            <a:cxnLst/>
            <a:rect l="l" t="t" r="r" b="b"/>
            <a:pathLst>
              <a:path w="6553200" h="913130" extrusionOk="0">
                <a:moveTo>
                  <a:pt x="6400612" y="912708"/>
                </a:moveTo>
                <a:lnTo>
                  <a:pt x="0" y="912708"/>
                </a:lnTo>
                <a:lnTo>
                  <a:pt x="24" y="152119"/>
                </a:lnTo>
                <a:lnTo>
                  <a:pt x="7779" y="104037"/>
                </a:lnTo>
                <a:lnTo>
                  <a:pt x="29373" y="62279"/>
                </a:lnTo>
                <a:lnTo>
                  <a:pt x="62303" y="29349"/>
                </a:lnTo>
                <a:lnTo>
                  <a:pt x="104063" y="7755"/>
                </a:lnTo>
                <a:lnTo>
                  <a:pt x="152149" y="0"/>
                </a:lnTo>
                <a:lnTo>
                  <a:pt x="6552761" y="0"/>
                </a:lnTo>
                <a:lnTo>
                  <a:pt x="6552736" y="760588"/>
                </a:lnTo>
                <a:lnTo>
                  <a:pt x="6544982" y="808670"/>
                </a:lnTo>
                <a:lnTo>
                  <a:pt x="6523388" y="850429"/>
                </a:lnTo>
                <a:lnTo>
                  <a:pt x="6490458" y="883358"/>
                </a:lnTo>
                <a:lnTo>
                  <a:pt x="6448698" y="904953"/>
                </a:lnTo>
                <a:lnTo>
                  <a:pt x="6400612" y="91270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14" name="Google Shape;1214;p86"/>
          <p:cNvSpPr txBox="1"/>
          <p:nvPr>
            <p:ph type="title"/>
          </p:nvPr>
        </p:nvSpPr>
        <p:spPr>
          <a:xfrm>
            <a:off x="4951215" y="631094"/>
            <a:ext cx="3150235" cy="45212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sz="2800">
                <a:solidFill>
                  <a:srgbClr val="FFFFFF"/>
                </a:solidFill>
                <a:latin typeface="Century Gothic" panose="020B0502020202020204"/>
                <a:ea typeface="Century Gothic" panose="020B0502020202020204"/>
                <a:cs typeface="Century Gothic" panose="020B0502020202020204"/>
                <a:sym typeface="Century Gothic" panose="020B0502020202020204"/>
              </a:rPr>
              <a:t>CÓDIGO DE ÉTICA</a:t>
            </a:r>
            <a:endParaRPr sz="2800">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218" name="Shape 1218"/>
        <p:cNvGrpSpPr/>
        <p:nvPr/>
      </p:nvGrpSpPr>
      <p:grpSpPr>
        <a:xfrm>
          <a:off x="0" y="0"/>
          <a:ext cx="0" cy="0"/>
          <a:chOff x="0" y="0"/>
          <a:chExt cx="0" cy="0"/>
        </a:xfrm>
      </p:grpSpPr>
      <p:grpSp>
        <p:nvGrpSpPr>
          <p:cNvPr id="1219" name="Google Shape;1219;p87"/>
          <p:cNvGrpSpPr/>
          <p:nvPr/>
        </p:nvGrpSpPr>
        <p:grpSpPr>
          <a:xfrm>
            <a:off x="0" y="0"/>
            <a:ext cx="12191975" cy="6857986"/>
            <a:chOff x="0" y="0"/>
            <a:chExt cx="12191975" cy="6857986"/>
          </a:xfrm>
        </p:grpSpPr>
        <p:sp>
          <p:nvSpPr>
            <p:cNvPr id="1220" name="Google Shape;1220;p87"/>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21" name="Google Shape;1221;p87"/>
            <p:cNvSpPr/>
            <p:nvPr/>
          </p:nvSpPr>
          <p:spPr>
            <a:xfrm>
              <a:off x="2423552" y="2852919"/>
              <a:ext cx="7489190" cy="913130"/>
            </a:xfrm>
            <a:custGeom>
              <a:avLst/>
              <a:gdLst/>
              <a:ahLst/>
              <a:cxnLst/>
              <a:rect l="l" t="t" r="r" b="b"/>
              <a:pathLst>
                <a:path w="7489190" h="913129" extrusionOk="0">
                  <a:moveTo>
                    <a:pt x="7336727" y="912723"/>
                  </a:moveTo>
                  <a:lnTo>
                    <a:pt x="0" y="912723"/>
                  </a:lnTo>
                  <a:lnTo>
                    <a:pt x="34" y="152124"/>
                  </a:lnTo>
                  <a:lnTo>
                    <a:pt x="7790" y="104047"/>
                  </a:lnTo>
                  <a:lnTo>
                    <a:pt x="29386" y="62288"/>
                  </a:lnTo>
                  <a:lnTo>
                    <a:pt x="62317" y="29355"/>
                  </a:lnTo>
                  <a:lnTo>
                    <a:pt x="104079" y="7756"/>
                  </a:lnTo>
                  <a:lnTo>
                    <a:pt x="152167" y="0"/>
                  </a:lnTo>
                  <a:lnTo>
                    <a:pt x="7488877" y="0"/>
                  </a:lnTo>
                  <a:lnTo>
                    <a:pt x="7488852" y="760598"/>
                  </a:lnTo>
                  <a:lnTo>
                    <a:pt x="7481098" y="808684"/>
                  </a:lnTo>
                  <a:lnTo>
                    <a:pt x="7459503" y="850445"/>
                  </a:lnTo>
                  <a:lnTo>
                    <a:pt x="7426574" y="883374"/>
                  </a:lnTo>
                  <a:lnTo>
                    <a:pt x="7384814" y="904968"/>
                  </a:lnTo>
                  <a:lnTo>
                    <a:pt x="7336727" y="912723"/>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222" name="Google Shape;1222;p87"/>
          <p:cNvSpPr txBox="1"/>
          <p:nvPr>
            <p:ph type="title"/>
          </p:nvPr>
        </p:nvSpPr>
        <p:spPr>
          <a:xfrm>
            <a:off x="4800863" y="3036947"/>
            <a:ext cx="2734310" cy="42164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sz="2600">
                <a:solidFill>
                  <a:srgbClr val="FFFFFF"/>
                </a:solidFill>
                <a:latin typeface="Century Gothic" panose="020B0502020202020204"/>
                <a:ea typeface="Century Gothic" panose="020B0502020202020204"/>
                <a:cs typeface="Century Gothic" panose="020B0502020202020204"/>
                <a:sym typeface="Century Gothic" panose="020B0502020202020204"/>
              </a:rPr>
              <a:t>MEDIO AMBIENTE</a:t>
            </a:r>
            <a:endParaRPr sz="2600">
              <a:latin typeface="Century Gothic" panose="020B0502020202020204"/>
              <a:ea typeface="Century Gothic" panose="020B0502020202020204"/>
              <a:cs typeface="Century Gothic" panose="020B0502020202020204"/>
              <a:sym typeface="Century Gothic" panose="020B0502020202020204"/>
            </a:endParaRPr>
          </a:p>
        </p:txBody>
      </p:sp>
      <p:sp>
        <p:nvSpPr>
          <p:cNvPr id="1223" name="Google Shape;1223;p87"/>
          <p:cNvSpPr/>
          <p:nvPr/>
        </p:nvSpPr>
        <p:spPr>
          <a:xfrm>
            <a:off x="3330643" y="4365096"/>
            <a:ext cx="5573663" cy="427119"/>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227" name="Shape 1227"/>
        <p:cNvGrpSpPr/>
        <p:nvPr/>
      </p:nvGrpSpPr>
      <p:grpSpPr>
        <a:xfrm>
          <a:off x="0" y="0"/>
          <a:ext cx="0" cy="0"/>
          <a:chOff x="0" y="0"/>
          <a:chExt cx="0" cy="0"/>
        </a:xfrm>
      </p:grpSpPr>
      <p:sp>
        <p:nvSpPr>
          <p:cNvPr id="1228" name="Google Shape;1228;p88"/>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29" name="Google Shape;1229;p88"/>
          <p:cNvSpPr txBox="1"/>
          <p:nvPr/>
        </p:nvSpPr>
        <p:spPr>
          <a:xfrm>
            <a:off x="11765985" y="6360645"/>
            <a:ext cx="161290" cy="22352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300">
                <a:solidFill>
                  <a:schemeClr val="dk1"/>
                </a:solidFill>
                <a:latin typeface="Arial Narrow" panose="020B0606020202030204"/>
                <a:ea typeface="Arial Narrow" panose="020B0606020202030204"/>
                <a:cs typeface="Arial Narrow" panose="020B0606020202030204"/>
                <a:sym typeface="Arial Narrow" panose="020B0606020202030204"/>
              </a:rPr>
              <a:t>88</a:t>
            </a:r>
            <a:endParaRPr sz="1300">
              <a:solidFill>
                <a:schemeClr val="dk1"/>
              </a:solidFill>
              <a:latin typeface="Arial Narrow" panose="020B0606020202030204"/>
              <a:ea typeface="Arial Narrow" panose="020B0606020202030204"/>
              <a:cs typeface="Arial Narrow" panose="020B0606020202030204"/>
              <a:sym typeface="Arial Narrow" panose="020B0606020202030204"/>
            </a:endParaRPr>
          </a:p>
        </p:txBody>
      </p:sp>
      <p:sp>
        <p:nvSpPr>
          <p:cNvPr id="1230" name="Google Shape;1230;p88"/>
          <p:cNvSpPr txBox="1"/>
          <p:nvPr>
            <p:ph type="title"/>
          </p:nvPr>
        </p:nvSpPr>
        <p:spPr>
          <a:xfrm>
            <a:off x="3228028" y="588632"/>
            <a:ext cx="6364605" cy="753110"/>
          </a:xfrm>
          <a:prstGeom prst="rect">
            <a:avLst/>
          </a:prstGeom>
          <a:noFill/>
          <a:ln>
            <a:noFill/>
          </a:ln>
        </p:spPr>
        <p:txBody>
          <a:bodyPr spcFirstLastPara="1" wrap="square" lIns="0" tIns="27925" rIns="0" bIns="0" anchor="t" anchorCtr="0">
            <a:spAutoFit/>
          </a:bodyPr>
          <a:lstStyle/>
          <a:p>
            <a:pPr marL="266700" marR="5080" lvl="0" indent="-254635" algn="l" rtl="0">
              <a:lnSpc>
                <a:spcPct val="119000"/>
              </a:lnSpc>
              <a:spcBef>
                <a:spcPts val="0"/>
              </a:spcBef>
              <a:spcAft>
                <a:spcPts val="0"/>
              </a:spcAft>
              <a:buNone/>
            </a:pPr>
            <a:r>
              <a:rPr lang="en-US"/>
              <a:t>1. Comunicación con las partes interesadas  (reconocimientos, participación, quejas)</a:t>
            </a:r>
            <a:endParaRPr lang="en-US"/>
          </a:p>
        </p:txBody>
      </p:sp>
      <p:sp>
        <p:nvSpPr>
          <p:cNvPr id="1231" name="Google Shape;1231;p88"/>
          <p:cNvSpPr txBox="1"/>
          <p:nvPr/>
        </p:nvSpPr>
        <p:spPr>
          <a:xfrm>
            <a:off x="1628646" y="1831726"/>
            <a:ext cx="7387590" cy="1128395"/>
          </a:xfrm>
          <a:prstGeom prst="rect">
            <a:avLst/>
          </a:prstGeom>
          <a:noFill/>
          <a:ln>
            <a:noFill/>
          </a:ln>
        </p:spPr>
        <p:txBody>
          <a:bodyPr spcFirstLastPara="1" wrap="square" lIns="0" tIns="10775" rIns="0" bIns="0" anchor="t" anchorCtr="0">
            <a:spAutoFit/>
          </a:bodyPr>
          <a:lstStyle/>
          <a:p>
            <a:pPr marL="12700" marR="5080" lvl="0" indent="0" algn="just" rtl="0">
              <a:lnSpc>
                <a:spcPct val="101000"/>
              </a:lnSpc>
              <a:spcBef>
                <a:spcPts val="0"/>
              </a:spcBef>
              <a:spcAft>
                <a:spcPts val="0"/>
              </a:spcAft>
              <a:buNone/>
            </a:pPr>
            <a:r>
              <a:rPr lang="en-US" sz="1800">
                <a:solidFill>
                  <a:schemeClr val="dk1"/>
                </a:solidFill>
                <a:latin typeface="Arial" panose="020B0604020202020204"/>
                <a:ea typeface="Arial" panose="020B0604020202020204"/>
                <a:cs typeface="Arial" panose="020B0604020202020204"/>
                <a:sym typeface="Arial" panose="020B0604020202020204"/>
              </a:rPr>
              <a:t>Participación de Jornada de Embellecimiento, Mantenimiento y Limpieza  en Barrios Unidos y se envían lineamientos de RSE junto con informe a  la Secretaría Distrital de Ambiente, en el marco del programa ProRedes  y el proyecto AmbientaRSE Bogotá</a:t>
            </a:r>
            <a:endParaRPr sz="1800">
              <a:solidFill>
                <a:schemeClr val="dk1"/>
              </a:solidFill>
              <a:latin typeface="Arial" panose="020B0604020202020204"/>
              <a:ea typeface="Arial" panose="020B0604020202020204"/>
              <a:cs typeface="Arial" panose="020B0604020202020204"/>
              <a:sym typeface="Arial" panose="020B0604020202020204"/>
            </a:endParaRPr>
          </a:p>
        </p:txBody>
      </p:sp>
      <p:grpSp>
        <p:nvGrpSpPr>
          <p:cNvPr id="1232" name="Google Shape;1232;p88"/>
          <p:cNvGrpSpPr/>
          <p:nvPr/>
        </p:nvGrpSpPr>
        <p:grpSpPr>
          <a:xfrm>
            <a:off x="946030" y="1529714"/>
            <a:ext cx="11246553" cy="4447448"/>
            <a:chOff x="946030" y="1529714"/>
            <a:chExt cx="11246553" cy="4447448"/>
          </a:xfrm>
        </p:grpSpPr>
        <p:sp>
          <p:nvSpPr>
            <p:cNvPr id="1233" name="Google Shape;1233;p88"/>
            <p:cNvSpPr/>
            <p:nvPr/>
          </p:nvSpPr>
          <p:spPr>
            <a:xfrm>
              <a:off x="946030" y="3286368"/>
              <a:ext cx="6292012" cy="2690794"/>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34" name="Google Shape;1234;p88"/>
            <p:cNvSpPr/>
            <p:nvPr/>
          </p:nvSpPr>
          <p:spPr>
            <a:xfrm>
              <a:off x="7376260" y="2936219"/>
              <a:ext cx="3280343" cy="3040943"/>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35" name="Google Shape;1235;p88"/>
            <p:cNvSpPr/>
            <p:nvPr/>
          </p:nvSpPr>
          <p:spPr>
            <a:xfrm>
              <a:off x="8356458" y="2886719"/>
              <a:ext cx="2300145" cy="810573"/>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36" name="Google Shape;1236;p88"/>
            <p:cNvSpPr/>
            <p:nvPr/>
          </p:nvSpPr>
          <p:spPr>
            <a:xfrm>
              <a:off x="10669853" y="1529714"/>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solidFill>
              <a:srgbClr val="83A93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37" name="Google Shape;1237;p88"/>
            <p:cNvSpPr/>
            <p:nvPr/>
          </p:nvSpPr>
          <p:spPr>
            <a:xfrm>
              <a:off x="10669853" y="1529714"/>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238" name="Google Shape;1238;p88"/>
          <p:cNvSpPr txBox="1"/>
          <p:nvPr/>
        </p:nvSpPr>
        <p:spPr>
          <a:xfrm>
            <a:off x="11255308" y="1603858"/>
            <a:ext cx="662940" cy="532130"/>
          </a:xfrm>
          <a:prstGeom prst="rect">
            <a:avLst/>
          </a:prstGeom>
          <a:noFill/>
          <a:ln>
            <a:noFill/>
          </a:ln>
        </p:spPr>
        <p:txBody>
          <a:bodyPr spcFirstLastPara="1" wrap="square" lIns="0" tIns="35550" rIns="0" bIns="0" anchor="t" anchorCtr="0">
            <a:spAutoFit/>
          </a:bodyPr>
          <a:lstStyle/>
          <a:p>
            <a:pPr marL="12700" marR="5080" lvl="0" indent="0" algn="ctr" rtl="0">
              <a:lnSpc>
                <a:spcPct val="106000"/>
              </a:lnSpc>
              <a:spcBef>
                <a:spcPts val="0"/>
              </a:spcBef>
              <a:spcAft>
                <a:spcPts val="0"/>
              </a:spcAft>
              <a:buNone/>
            </a:pPr>
            <a:r>
              <a:rPr lang="en-US" sz="1200">
                <a:solidFill>
                  <a:srgbClr val="FFFFFF"/>
                </a:solidFill>
                <a:latin typeface="Calibri" panose="020F0502020204030204"/>
                <a:ea typeface="Calibri" panose="020F0502020204030204"/>
                <a:cs typeface="Calibri" panose="020F0502020204030204"/>
                <a:sym typeface="Calibri" panose="020F0502020204030204"/>
              </a:rPr>
              <a:t>Categoría  Medio  Ambiente</a:t>
            </a: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239" name="Google Shape;1239;p88"/>
          <p:cNvGrpSpPr/>
          <p:nvPr/>
        </p:nvGrpSpPr>
        <p:grpSpPr>
          <a:xfrm>
            <a:off x="10101379" y="1653734"/>
            <a:ext cx="697865" cy="467359"/>
            <a:chOff x="10101379" y="1653734"/>
            <a:chExt cx="697865" cy="467359"/>
          </a:xfrm>
        </p:grpSpPr>
        <p:sp>
          <p:nvSpPr>
            <p:cNvPr id="1240" name="Google Shape;1240;p88"/>
            <p:cNvSpPr/>
            <p:nvPr/>
          </p:nvSpPr>
          <p:spPr>
            <a:xfrm>
              <a:off x="10101379" y="1653734"/>
              <a:ext cx="697498" cy="466799"/>
            </a:xfrm>
            <a:prstGeom prst="rect">
              <a:avLst/>
            </a:prstGeom>
            <a:blipFill rotWithShape="1">
              <a:blip r:embed="rId5"/>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41" name="Google Shape;1241;p88"/>
            <p:cNvSpPr/>
            <p:nvPr/>
          </p:nvSpPr>
          <p:spPr>
            <a:xfrm>
              <a:off x="10101379" y="1653734"/>
              <a:ext cx="697865" cy="467359"/>
            </a:xfrm>
            <a:custGeom>
              <a:avLst/>
              <a:gdLst/>
              <a:ahLst/>
              <a:cxnLst/>
              <a:rect l="l" t="t" r="r" b="b"/>
              <a:pathLst>
                <a:path w="697865" h="467360" extrusionOk="0">
                  <a:moveTo>
                    <a:pt x="0" y="233399"/>
                  </a:moveTo>
                  <a:lnTo>
                    <a:pt x="4564" y="195540"/>
                  </a:lnTo>
                  <a:lnTo>
                    <a:pt x="17780" y="159626"/>
                  </a:lnTo>
                  <a:lnTo>
                    <a:pt x="38928" y="126138"/>
                  </a:lnTo>
                  <a:lnTo>
                    <a:pt x="67291" y="95556"/>
                  </a:lnTo>
                  <a:lnTo>
                    <a:pt x="102149" y="68360"/>
                  </a:lnTo>
                  <a:lnTo>
                    <a:pt x="142786" y="45032"/>
                  </a:lnTo>
                  <a:lnTo>
                    <a:pt x="188483" y="26051"/>
                  </a:lnTo>
                  <a:lnTo>
                    <a:pt x="238521" y="11898"/>
                  </a:lnTo>
                  <a:lnTo>
                    <a:pt x="292182" y="3054"/>
                  </a:lnTo>
                  <a:lnTo>
                    <a:pt x="348749" y="0"/>
                  </a:lnTo>
                  <a:lnTo>
                    <a:pt x="405315" y="3054"/>
                  </a:lnTo>
                  <a:lnTo>
                    <a:pt x="458977" y="11898"/>
                  </a:lnTo>
                  <a:lnTo>
                    <a:pt x="509015" y="26051"/>
                  </a:lnTo>
                  <a:lnTo>
                    <a:pt x="554712" y="45032"/>
                  </a:lnTo>
                  <a:lnTo>
                    <a:pt x="595348" y="68360"/>
                  </a:lnTo>
                  <a:lnTo>
                    <a:pt x="630207" y="95556"/>
                  </a:lnTo>
                  <a:lnTo>
                    <a:pt x="658570" y="126138"/>
                  </a:lnTo>
                  <a:lnTo>
                    <a:pt x="679718" y="159626"/>
                  </a:lnTo>
                  <a:lnTo>
                    <a:pt x="692933" y="195540"/>
                  </a:lnTo>
                  <a:lnTo>
                    <a:pt x="697498" y="233399"/>
                  </a:lnTo>
                  <a:lnTo>
                    <a:pt x="692933" y="271257"/>
                  </a:lnTo>
                  <a:lnTo>
                    <a:pt x="679718" y="307171"/>
                  </a:lnTo>
                  <a:lnTo>
                    <a:pt x="658570" y="340659"/>
                  </a:lnTo>
                  <a:lnTo>
                    <a:pt x="630207" y="371241"/>
                  </a:lnTo>
                  <a:lnTo>
                    <a:pt x="595348" y="398437"/>
                  </a:lnTo>
                  <a:lnTo>
                    <a:pt x="554712" y="421766"/>
                  </a:lnTo>
                  <a:lnTo>
                    <a:pt x="509015" y="440747"/>
                  </a:lnTo>
                  <a:lnTo>
                    <a:pt x="458977" y="454900"/>
                  </a:lnTo>
                  <a:lnTo>
                    <a:pt x="405315" y="463744"/>
                  </a:lnTo>
                  <a:lnTo>
                    <a:pt x="348749" y="466799"/>
                  </a:lnTo>
                  <a:lnTo>
                    <a:pt x="292182" y="463744"/>
                  </a:lnTo>
                  <a:lnTo>
                    <a:pt x="238521" y="454900"/>
                  </a:lnTo>
                  <a:lnTo>
                    <a:pt x="188483" y="440747"/>
                  </a:lnTo>
                  <a:lnTo>
                    <a:pt x="142786" y="421766"/>
                  </a:lnTo>
                  <a:lnTo>
                    <a:pt x="102149" y="398437"/>
                  </a:lnTo>
                  <a:lnTo>
                    <a:pt x="67291" y="371241"/>
                  </a:lnTo>
                  <a:lnTo>
                    <a:pt x="38928" y="340659"/>
                  </a:lnTo>
                  <a:lnTo>
                    <a:pt x="17780" y="307171"/>
                  </a:lnTo>
                  <a:lnTo>
                    <a:pt x="4564" y="271257"/>
                  </a:lnTo>
                  <a:lnTo>
                    <a:pt x="0" y="233399"/>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245" name="Shape 1245"/>
        <p:cNvGrpSpPr/>
        <p:nvPr/>
      </p:nvGrpSpPr>
      <p:grpSpPr>
        <a:xfrm>
          <a:off x="0" y="0"/>
          <a:ext cx="0" cy="0"/>
          <a:chOff x="0" y="0"/>
          <a:chExt cx="0" cy="0"/>
        </a:xfrm>
      </p:grpSpPr>
      <p:sp>
        <p:nvSpPr>
          <p:cNvPr id="1246" name="Google Shape;1246;p89"/>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47" name="Google Shape;1247;p89"/>
          <p:cNvSpPr txBox="1"/>
          <p:nvPr>
            <p:ph type="title"/>
          </p:nvPr>
        </p:nvSpPr>
        <p:spPr>
          <a:xfrm>
            <a:off x="3061925" y="588625"/>
            <a:ext cx="7198200" cy="753000"/>
          </a:xfrm>
          <a:prstGeom prst="rect">
            <a:avLst/>
          </a:prstGeom>
          <a:noFill/>
          <a:ln>
            <a:noFill/>
          </a:ln>
        </p:spPr>
        <p:txBody>
          <a:bodyPr spcFirstLastPara="1" wrap="square" lIns="0" tIns="27925" rIns="0" bIns="0" anchor="t" anchorCtr="0">
            <a:spAutoFit/>
          </a:bodyPr>
          <a:lstStyle/>
          <a:p>
            <a:pPr marL="266700" marR="5080" lvl="0" indent="-254635" algn="l" rtl="0">
              <a:lnSpc>
                <a:spcPct val="119000"/>
              </a:lnSpc>
              <a:spcBef>
                <a:spcPts val="0"/>
              </a:spcBef>
              <a:spcAft>
                <a:spcPts val="0"/>
              </a:spcAft>
              <a:buNone/>
            </a:pPr>
            <a:r>
              <a:rPr lang="en-US"/>
              <a:t>1. Comunicación con las partes interesadas  (reconocimientos, participación, quejas)</a:t>
            </a:r>
            <a:endParaRPr lang="en-US"/>
          </a:p>
        </p:txBody>
      </p:sp>
      <p:sp>
        <p:nvSpPr>
          <p:cNvPr id="1248" name="Google Shape;1248;p89"/>
          <p:cNvSpPr txBox="1"/>
          <p:nvPr/>
        </p:nvSpPr>
        <p:spPr>
          <a:xfrm>
            <a:off x="1654247" y="1610556"/>
            <a:ext cx="7320280" cy="1128395"/>
          </a:xfrm>
          <a:prstGeom prst="rect">
            <a:avLst/>
          </a:prstGeom>
          <a:noFill/>
          <a:ln>
            <a:noFill/>
          </a:ln>
        </p:spPr>
        <p:txBody>
          <a:bodyPr spcFirstLastPara="1" wrap="square" lIns="0" tIns="10775" rIns="0" bIns="0" anchor="t" anchorCtr="0">
            <a:spAutoFit/>
          </a:bodyPr>
          <a:lstStyle/>
          <a:p>
            <a:pPr marL="12700" marR="5080" lvl="0" indent="0" algn="just" rtl="0">
              <a:lnSpc>
                <a:spcPct val="101000"/>
              </a:lnSpc>
              <a:spcBef>
                <a:spcPts val="0"/>
              </a:spcBef>
              <a:spcAft>
                <a:spcPts val="0"/>
              </a:spcAft>
              <a:buNone/>
            </a:pPr>
            <a:r>
              <a:rPr lang="en-US" sz="1800">
                <a:solidFill>
                  <a:schemeClr val="dk1"/>
                </a:solidFill>
                <a:latin typeface="Arial" panose="020B0604020202020204"/>
                <a:ea typeface="Arial" panose="020B0604020202020204"/>
                <a:cs typeface="Arial" panose="020B0604020202020204"/>
                <a:sym typeface="Arial" panose="020B0604020202020204"/>
              </a:rPr>
              <a:t>Se realizan actividades de fortalecimiento y sensibilización a la  comunidad a través de capacitación a estudiantes del colegio Liceo  Nuevo Mundo sobre gestión integral de los residuos sólidos, taller:  </a:t>
            </a:r>
            <a:r>
              <a:rPr lang="en-US" sz="1800" i="1">
                <a:solidFill>
                  <a:schemeClr val="dk1"/>
                </a:solidFill>
                <a:latin typeface="Arial" panose="020B0604020202020204"/>
                <a:ea typeface="Arial" panose="020B0604020202020204"/>
                <a:cs typeface="Arial" panose="020B0604020202020204"/>
                <a:sym typeface="Arial" panose="020B0604020202020204"/>
              </a:rPr>
              <a:t>Cada Residuo en su Lugar</a:t>
            </a:r>
            <a:endParaRPr sz="1800">
              <a:solidFill>
                <a:schemeClr val="dk1"/>
              </a:solidFill>
              <a:latin typeface="Arial" panose="020B0604020202020204"/>
              <a:ea typeface="Arial" panose="020B0604020202020204"/>
              <a:cs typeface="Arial" panose="020B0604020202020204"/>
              <a:sym typeface="Arial" panose="020B0604020202020204"/>
            </a:endParaRPr>
          </a:p>
        </p:txBody>
      </p:sp>
      <p:grpSp>
        <p:nvGrpSpPr>
          <p:cNvPr id="1249" name="Google Shape;1249;p89"/>
          <p:cNvGrpSpPr/>
          <p:nvPr/>
        </p:nvGrpSpPr>
        <p:grpSpPr>
          <a:xfrm>
            <a:off x="625973" y="1594289"/>
            <a:ext cx="11566610" cy="4133549"/>
            <a:chOff x="625973" y="1594289"/>
            <a:chExt cx="11566610" cy="4133549"/>
          </a:xfrm>
        </p:grpSpPr>
        <p:sp>
          <p:nvSpPr>
            <p:cNvPr id="1250" name="Google Shape;1250;p89"/>
            <p:cNvSpPr/>
            <p:nvPr/>
          </p:nvSpPr>
          <p:spPr>
            <a:xfrm>
              <a:off x="625973" y="2949169"/>
              <a:ext cx="3481317" cy="2778669"/>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51" name="Google Shape;1251;p89"/>
            <p:cNvSpPr/>
            <p:nvPr/>
          </p:nvSpPr>
          <p:spPr>
            <a:xfrm>
              <a:off x="4185566" y="2949169"/>
              <a:ext cx="3481342" cy="2778669"/>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52" name="Google Shape;1252;p89"/>
            <p:cNvSpPr/>
            <p:nvPr/>
          </p:nvSpPr>
          <p:spPr>
            <a:xfrm>
              <a:off x="7745184" y="2949169"/>
              <a:ext cx="3481342" cy="2778669"/>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53" name="Google Shape;1253;p89"/>
            <p:cNvSpPr/>
            <p:nvPr/>
          </p:nvSpPr>
          <p:spPr>
            <a:xfrm>
              <a:off x="10669853" y="1594289"/>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solidFill>
              <a:srgbClr val="83A93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54" name="Google Shape;1254;p89"/>
            <p:cNvSpPr/>
            <p:nvPr/>
          </p:nvSpPr>
          <p:spPr>
            <a:xfrm>
              <a:off x="10669853" y="1594289"/>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255" name="Google Shape;1255;p89"/>
          <p:cNvSpPr txBox="1"/>
          <p:nvPr/>
        </p:nvSpPr>
        <p:spPr>
          <a:xfrm>
            <a:off x="11255308" y="1668438"/>
            <a:ext cx="662940" cy="532130"/>
          </a:xfrm>
          <a:prstGeom prst="rect">
            <a:avLst/>
          </a:prstGeom>
          <a:noFill/>
          <a:ln>
            <a:noFill/>
          </a:ln>
        </p:spPr>
        <p:txBody>
          <a:bodyPr spcFirstLastPara="1" wrap="square" lIns="0" tIns="35550" rIns="0" bIns="0" anchor="t" anchorCtr="0">
            <a:spAutoFit/>
          </a:bodyPr>
          <a:lstStyle/>
          <a:p>
            <a:pPr marL="12700" marR="5080" lvl="0" indent="0" algn="ctr" rtl="0">
              <a:lnSpc>
                <a:spcPct val="106000"/>
              </a:lnSpc>
              <a:spcBef>
                <a:spcPts val="0"/>
              </a:spcBef>
              <a:spcAft>
                <a:spcPts val="0"/>
              </a:spcAft>
              <a:buNone/>
            </a:pPr>
            <a:r>
              <a:rPr lang="en-US" sz="1200">
                <a:solidFill>
                  <a:srgbClr val="FFFFFF"/>
                </a:solidFill>
                <a:latin typeface="Calibri" panose="020F0502020204030204"/>
                <a:ea typeface="Calibri" panose="020F0502020204030204"/>
                <a:cs typeface="Calibri" panose="020F0502020204030204"/>
                <a:sym typeface="Calibri" panose="020F0502020204030204"/>
              </a:rPr>
              <a:t>Categoría  Medio  Ambiente</a:t>
            </a: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256" name="Google Shape;1256;p89"/>
          <p:cNvGrpSpPr/>
          <p:nvPr/>
        </p:nvGrpSpPr>
        <p:grpSpPr>
          <a:xfrm>
            <a:off x="10101379" y="1718309"/>
            <a:ext cx="697865" cy="467359"/>
            <a:chOff x="10101379" y="1718309"/>
            <a:chExt cx="697865" cy="467359"/>
          </a:xfrm>
        </p:grpSpPr>
        <p:sp>
          <p:nvSpPr>
            <p:cNvPr id="1257" name="Google Shape;1257;p89"/>
            <p:cNvSpPr/>
            <p:nvPr/>
          </p:nvSpPr>
          <p:spPr>
            <a:xfrm>
              <a:off x="10101379" y="1718309"/>
              <a:ext cx="697498" cy="466799"/>
            </a:xfrm>
            <a:prstGeom prst="rect">
              <a:avLst/>
            </a:prstGeom>
            <a:blipFill rotWithShape="1">
              <a:blip r:embed="rId5"/>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58" name="Google Shape;1258;p89"/>
            <p:cNvSpPr/>
            <p:nvPr/>
          </p:nvSpPr>
          <p:spPr>
            <a:xfrm>
              <a:off x="10101379" y="1718309"/>
              <a:ext cx="697865" cy="467359"/>
            </a:xfrm>
            <a:custGeom>
              <a:avLst/>
              <a:gdLst/>
              <a:ahLst/>
              <a:cxnLst/>
              <a:rect l="l" t="t" r="r" b="b"/>
              <a:pathLst>
                <a:path w="697865" h="467360" extrusionOk="0">
                  <a:moveTo>
                    <a:pt x="0" y="233399"/>
                  </a:moveTo>
                  <a:lnTo>
                    <a:pt x="4564" y="195540"/>
                  </a:lnTo>
                  <a:lnTo>
                    <a:pt x="17780" y="159626"/>
                  </a:lnTo>
                  <a:lnTo>
                    <a:pt x="38928" y="126138"/>
                  </a:lnTo>
                  <a:lnTo>
                    <a:pt x="67291" y="95556"/>
                  </a:lnTo>
                  <a:lnTo>
                    <a:pt x="102149" y="68360"/>
                  </a:lnTo>
                  <a:lnTo>
                    <a:pt x="142786" y="45032"/>
                  </a:lnTo>
                  <a:lnTo>
                    <a:pt x="188483" y="26051"/>
                  </a:lnTo>
                  <a:lnTo>
                    <a:pt x="238521" y="11898"/>
                  </a:lnTo>
                  <a:lnTo>
                    <a:pt x="292182" y="3054"/>
                  </a:lnTo>
                  <a:lnTo>
                    <a:pt x="348749" y="0"/>
                  </a:lnTo>
                  <a:lnTo>
                    <a:pt x="405315" y="3054"/>
                  </a:lnTo>
                  <a:lnTo>
                    <a:pt x="458977" y="11898"/>
                  </a:lnTo>
                  <a:lnTo>
                    <a:pt x="509015" y="26051"/>
                  </a:lnTo>
                  <a:lnTo>
                    <a:pt x="554712" y="45032"/>
                  </a:lnTo>
                  <a:lnTo>
                    <a:pt x="595348" y="68360"/>
                  </a:lnTo>
                  <a:lnTo>
                    <a:pt x="630207" y="95556"/>
                  </a:lnTo>
                  <a:lnTo>
                    <a:pt x="658570" y="126138"/>
                  </a:lnTo>
                  <a:lnTo>
                    <a:pt x="679718" y="159626"/>
                  </a:lnTo>
                  <a:lnTo>
                    <a:pt x="692933" y="195540"/>
                  </a:lnTo>
                  <a:lnTo>
                    <a:pt x="697498" y="233399"/>
                  </a:lnTo>
                  <a:lnTo>
                    <a:pt x="692933" y="271257"/>
                  </a:lnTo>
                  <a:lnTo>
                    <a:pt x="679718" y="307171"/>
                  </a:lnTo>
                  <a:lnTo>
                    <a:pt x="658570" y="340659"/>
                  </a:lnTo>
                  <a:lnTo>
                    <a:pt x="630207" y="371241"/>
                  </a:lnTo>
                  <a:lnTo>
                    <a:pt x="595348" y="398437"/>
                  </a:lnTo>
                  <a:lnTo>
                    <a:pt x="554712" y="421766"/>
                  </a:lnTo>
                  <a:lnTo>
                    <a:pt x="509015" y="440747"/>
                  </a:lnTo>
                  <a:lnTo>
                    <a:pt x="458977" y="454900"/>
                  </a:lnTo>
                  <a:lnTo>
                    <a:pt x="405315" y="463744"/>
                  </a:lnTo>
                  <a:lnTo>
                    <a:pt x="348749" y="466799"/>
                  </a:lnTo>
                  <a:lnTo>
                    <a:pt x="292182" y="463744"/>
                  </a:lnTo>
                  <a:lnTo>
                    <a:pt x="238521" y="454900"/>
                  </a:lnTo>
                  <a:lnTo>
                    <a:pt x="188483" y="440747"/>
                  </a:lnTo>
                  <a:lnTo>
                    <a:pt x="142786" y="421766"/>
                  </a:lnTo>
                  <a:lnTo>
                    <a:pt x="102149" y="398437"/>
                  </a:lnTo>
                  <a:lnTo>
                    <a:pt x="67291" y="371241"/>
                  </a:lnTo>
                  <a:lnTo>
                    <a:pt x="38928" y="340659"/>
                  </a:lnTo>
                  <a:lnTo>
                    <a:pt x="17780" y="307171"/>
                  </a:lnTo>
                  <a:lnTo>
                    <a:pt x="4564" y="271257"/>
                  </a:lnTo>
                  <a:lnTo>
                    <a:pt x="0" y="233399"/>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42" name="Shape 142"/>
        <p:cNvGrpSpPr/>
        <p:nvPr/>
      </p:nvGrpSpPr>
      <p:grpSpPr>
        <a:xfrm>
          <a:off x="0" y="0"/>
          <a:ext cx="0" cy="0"/>
          <a:chOff x="0" y="0"/>
          <a:chExt cx="0" cy="0"/>
        </a:xfrm>
      </p:grpSpPr>
      <p:sp>
        <p:nvSpPr>
          <p:cNvPr id="143" name="Google Shape;143;p9"/>
          <p:cNvSpPr/>
          <p:nvPr/>
        </p:nvSpPr>
        <p:spPr>
          <a:xfrm>
            <a:off x="0" y="0"/>
            <a:ext cx="12191975" cy="6857986"/>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44" name="Google Shape;144;p9"/>
          <p:cNvSpPr txBox="1"/>
          <p:nvPr/>
        </p:nvSpPr>
        <p:spPr>
          <a:xfrm>
            <a:off x="3746150" y="2063002"/>
            <a:ext cx="7734934" cy="3540760"/>
          </a:xfrm>
          <a:prstGeom prst="rect">
            <a:avLst/>
          </a:prstGeom>
          <a:noFill/>
          <a:ln>
            <a:noFill/>
          </a:ln>
        </p:spPr>
        <p:txBody>
          <a:bodyPr spcFirstLastPara="1" wrap="square" lIns="0" tIns="12700" rIns="0" bIns="0" anchor="t" anchorCtr="0">
            <a:spAutoFit/>
          </a:bodyPr>
          <a:lstStyle/>
          <a:p>
            <a:pPr marL="12700" marR="38100" lvl="0" indent="0" algn="just" rtl="0">
              <a:lnSpc>
                <a:spcPct val="100000"/>
              </a:lnSpc>
              <a:spcBef>
                <a:spcPts val="0"/>
              </a:spcBef>
              <a:spcAft>
                <a:spcPts val="0"/>
              </a:spcAft>
              <a:buNone/>
            </a:pPr>
            <a:r>
              <a:rPr lang="en-US" sz="1600" b="1">
                <a:solidFill>
                  <a:srgbClr val="30859B"/>
                </a:solidFill>
                <a:latin typeface="Century Gothic" panose="020B0502020202020204"/>
                <a:ea typeface="Century Gothic" panose="020B0502020202020204"/>
                <a:cs typeface="Century Gothic" panose="020B0502020202020204"/>
                <a:sym typeface="Century Gothic" panose="020B0502020202020204"/>
              </a:rPr>
              <a:t>Principio 3</a:t>
            </a:r>
            <a:r>
              <a:rPr lang="en-US" sz="1600" b="1">
                <a:solidFill>
                  <a:schemeClr val="dk1"/>
                </a:solidFill>
                <a:latin typeface="Century Gothic" panose="020B0502020202020204"/>
                <a:ea typeface="Century Gothic" panose="020B0502020202020204"/>
                <a:cs typeface="Century Gothic" panose="020B0502020202020204"/>
                <a:sym typeface="Century Gothic" panose="020B0502020202020204"/>
              </a:rPr>
              <a:t>: Las empresas deben respetar la libertad de Asociación y el  reconocimiento efectivo del derecho a la negociación colectiva.</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24765" lvl="0" indent="0" algn="just" rtl="0">
              <a:lnSpc>
                <a:spcPct val="119000"/>
              </a:lnSpc>
              <a:spcBef>
                <a:spcPts val="730"/>
              </a:spcBef>
              <a:spcAft>
                <a:spcPts val="0"/>
              </a:spcAft>
              <a:buNone/>
            </a:pPr>
            <a:r>
              <a:rPr lang="en-US" sz="1600" b="1">
                <a:solidFill>
                  <a:srgbClr val="30859B"/>
                </a:solidFill>
                <a:latin typeface="Century Gothic" panose="020B0502020202020204"/>
                <a:ea typeface="Century Gothic" panose="020B0502020202020204"/>
                <a:cs typeface="Century Gothic" panose="020B0502020202020204"/>
                <a:sym typeface="Century Gothic" panose="020B0502020202020204"/>
              </a:rPr>
              <a:t>Principio 4: </a:t>
            </a:r>
            <a:r>
              <a:rPr lang="en-US" sz="1600" b="1">
                <a:solidFill>
                  <a:schemeClr val="dk1"/>
                </a:solidFill>
                <a:latin typeface="Century Gothic" panose="020B0502020202020204"/>
                <a:ea typeface="Century Gothic" panose="020B0502020202020204"/>
                <a:cs typeface="Century Gothic" panose="020B0502020202020204"/>
                <a:sym typeface="Century Gothic" panose="020B0502020202020204"/>
              </a:rPr>
              <a:t>Las Empresas deben apoyar la eliminación de toda forma de  trabajo forzoso o realizado bajo coacción.</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27305" lvl="0" indent="0" algn="just" rtl="0">
              <a:lnSpc>
                <a:spcPct val="100000"/>
              </a:lnSpc>
              <a:spcBef>
                <a:spcPts val="610"/>
              </a:spcBef>
              <a:spcAft>
                <a:spcPts val="0"/>
              </a:spcAft>
              <a:buNone/>
            </a:pPr>
            <a:r>
              <a:rPr lang="en-US" sz="1600" b="1">
                <a:solidFill>
                  <a:srgbClr val="30859B"/>
                </a:solidFill>
                <a:latin typeface="Century Gothic" panose="020B0502020202020204"/>
                <a:ea typeface="Century Gothic" panose="020B0502020202020204"/>
                <a:cs typeface="Century Gothic" panose="020B0502020202020204"/>
                <a:sym typeface="Century Gothic" panose="020B0502020202020204"/>
              </a:rPr>
              <a:t>Principio 5: </a:t>
            </a:r>
            <a:r>
              <a:rPr lang="en-US" sz="1600" b="1">
                <a:solidFill>
                  <a:schemeClr val="dk1"/>
                </a:solidFill>
                <a:latin typeface="Century Gothic" panose="020B0502020202020204"/>
                <a:ea typeface="Century Gothic" panose="020B0502020202020204"/>
                <a:cs typeface="Century Gothic" panose="020B0502020202020204"/>
                <a:sym typeface="Century Gothic" panose="020B0502020202020204"/>
              </a:rPr>
              <a:t>Las Empresas deben apoyar la abolición efectiva del trabajo  infantil.</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25400" lvl="0" indent="0" algn="just" rtl="0">
              <a:lnSpc>
                <a:spcPct val="100000"/>
              </a:lnSpc>
              <a:spcBef>
                <a:spcPts val="660"/>
              </a:spcBef>
              <a:spcAft>
                <a:spcPts val="0"/>
              </a:spcAft>
              <a:buNone/>
            </a:pPr>
            <a:r>
              <a:rPr lang="en-US" sz="1600" b="1">
                <a:solidFill>
                  <a:srgbClr val="30859B"/>
                </a:solidFill>
                <a:latin typeface="Century Gothic" panose="020B0502020202020204"/>
                <a:ea typeface="Century Gothic" panose="020B0502020202020204"/>
                <a:cs typeface="Century Gothic" panose="020B0502020202020204"/>
                <a:sym typeface="Century Gothic" panose="020B0502020202020204"/>
              </a:rPr>
              <a:t>Principio 6: </a:t>
            </a:r>
            <a:r>
              <a:rPr lang="en-US" sz="1600" b="1">
                <a:solidFill>
                  <a:schemeClr val="dk1"/>
                </a:solidFill>
                <a:latin typeface="Century Gothic" panose="020B0502020202020204"/>
                <a:ea typeface="Century Gothic" panose="020B0502020202020204"/>
                <a:cs typeface="Century Gothic" panose="020B0502020202020204"/>
                <a:sym typeface="Century Gothic" panose="020B0502020202020204"/>
              </a:rPr>
              <a:t>Las Empresas deben apoyar la abolición de las prácticas de  discriminación en el empleo y ocupación.</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a:p>
            <a:pPr marL="12700" marR="5080" lvl="0" indent="0" algn="just" rtl="0">
              <a:lnSpc>
                <a:spcPct val="101000"/>
              </a:lnSpc>
              <a:spcBef>
                <a:spcPts val="640"/>
              </a:spcBef>
              <a:spcAft>
                <a:spcPts val="0"/>
              </a:spcAft>
              <a:buNone/>
            </a:pPr>
            <a:r>
              <a:rPr lang="en-US" sz="1600">
                <a:solidFill>
                  <a:schemeClr val="dk1"/>
                </a:solidFill>
                <a:latin typeface="Century Gothic" panose="020B0502020202020204"/>
                <a:ea typeface="Century Gothic" panose="020B0502020202020204"/>
                <a:cs typeface="Century Gothic" panose="020B0502020202020204"/>
                <a:sym typeface="Century Gothic" panose="020B0502020202020204"/>
              </a:rPr>
              <a:t>Vise Ltda tiene un código de ética el cual es aceptado por los empleados  cuando ingresan a la compañía, en este se reitera el compromiso con los  estándares éticos y se transmite con claridad la filosofía para guiar a la  empresa y sus empleados en todas las actividades, en la forma que se  considera correcta.</a:t>
            </a:r>
            <a:endParaRPr sz="1600">
              <a:solidFill>
                <a:schemeClr val="dk1"/>
              </a:solidFill>
              <a:latin typeface="Century Gothic" panose="020B0502020202020204"/>
              <a:ea typeface="Century Gothic" panose="020B0502020202020204"/>
              <a:cs typeface="Century Gothic" panose="020B0502020202020204"/>
              <a:sym typeface="Century Gothic" panose="020B0502020202020204"/>
            </a:endParaRPr>
          </a:p>
        </p:txBody>
      </p:sp>
      <p:grpSp>
        <p:nvGrpSpPr>
          <p:cNvPr id="145" name="Google Shape;145;p9"/>
          <p:cNvGrpSpPr/>
          <p:nvPr/>
        </p:nvGrpSpPr>
        <p:grpSpPr>
          <a:xfrm>
            <a:off x="551383" y="404664"/>
            <a:ext cx="9145460" cy="4968549"/>
            <a:chOff x="551383" y="404664"/>
            <a:chExt cx="9145460" cy="4968549"/>
          </a:xfrm>
        </p:grpSpPr>
        <p:sp>
          <p:nvSpPr>
            <p:cNvPr id="146" name="Google Shape;146;p9"/>
            <p:cNvSpPr/>
            <p:nvPr/>
          </p:nvSpPr>
          <p:spPr>
            <a:xfrm>
              <a:off x="551383" y="2564919"/>
              <a:ext cx="2520269" cy="2808294"/>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47" name="Google Shape;147;p9"/>
            <p:cNvSpPr/>
            <p:nvPr/>
          </p:nvSpPr>
          <p:spPr>
            <a:xfrm>
              <a:off x="3143643" y="404664"/>
              <a:ext cx="6553200" cy="913130"/>
            </a:xfrm>
            <a:custGeom>
              <a:avLst/>
              <a:gdLst/>
              <a:ahLst/>
              <a:cxnLst/>
              <a:rect l="l" t="t" r="r" b="b"/>
              <a:pathLst>
                <a:path w="6553200" h="913130" extrusionOk="0">
                  <a:moveTo>
                    <a:pt x="6400612" y="912708"/>
                  </a:moveTo>
                  <a:lnTo>
                    <a:pt x="0" y="912708"/>
                  </a:lnTo>
                  <a:lnTo>
                    <a:pt x="24" y="152119"/>
                  </a:lnTo>
                  <a:lnTo>
                    <a:pt x="7779" y="104037"/>
                  </a:lnTo>
                  <a:lnTo>
                    <a:pt x="29373" y="62279"/>
                  </a:lnTo>
                  <a:lnTo>
                    <a:pt x="62303" y="29349"/>
                  </a:lnTo>
                  <a:lnTo>
                    <a:pt x="104063" y="7755"/>
                  </a:lnTo>
                  <a:lnTo>
                    <a:pt x="152149" y="0"/>
                  </a:lnTo>
                  <a:lnTo>
                    <a:pt x="6552761" y="0"/>
                  </a:lnTo>
                  <a:lnTo>
                    <a:pt x="6552736" y="760588"/>
                  </a:lnTo>
                  <a:lnTo>
                    <a:pt x="6544982" y="808670"/>
                  </a:lnTo>
                  <a:lnTo>
                    <a:pt x="6523388" y="850429"/>
                  </a:lnTo>
                  <a:lnTo>
                    <a:pt x="6490458" y="883358"/>
                  </a:lnTo>
                  <a:lnTo>
                    <a:pt x="6448698" y="904953"/>
                  </a:lnTo>
                  <a:lnTo>
                    <a:pt x="6400612" y="912708"/>
                  </a:lnTo>
                  <a:close/>
                </a:path>
              </a:pathLst>
            </a:custGeom>
            <a:solidFill>
              <a:srgbClr val="74183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48" name="Google Shape;148;p9"/>
          <p:cNvSpPr txBox="1"/>
          <p:nvPr>
            <p:ph type="title"/>
          </p:nvPr>
        </p:nvSpPr>
        <p:spPr>
          <a:xfrm>
            <a:off x="4044779" y="649710"/>
            <a:ext cx="4636135" cy="39116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a:solidFill>
                  <a:srgbClr val="FFFFFF"/>
                </a:solidFill>
                <a:latin typeface="Century Gothic" panose="020B0502020202020204"/>
                <a:ea typeface="Century Gothic" panose="020B0502020202020204"/>
                <a:cs typeface="Century Gothic" panose="020B0502020202020204"/>
                <a:sym typeface="Century Gothic" panose="020B0502020202020204"/>
              </a:rPr>
              <a:t>PRINCIPIOS DEL PACTO GLOBAL</a:t>
            </a:r>
            <a:endParaRPr lang="en-US">
              <a:solidFill>
                <a:srgbClr val="FFFFFF"/>
              </a:solidFill>
              <a:latin typeface="Century Gothic" panose="020B0502020202020204"/>
              <a:ea typeface="Century Gothic" panose="020B0502020202020204"/>
              <a:cs typeface="Century Gothic" panose="020B0502020202020204"/>
              <a:sym typeface="Century Gothic" panose="020B0502020202020204"/>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262" name="Shape 1262"/>
        <p:cNvGrpSpPr/>
        <p:nvPr/>
      </p:nvGrpSpPr>
      <p:grpSpPr>
        <a:xfrm>
          <a:off x="0" y="0"/>
          <a:ext cx="0" cy="0"/>
          <a:chOff x="0" y="0"/>
          <a:chExt cx="0" cy="0"/>
        </a:xfrm>
      </p:grpSpPr>
      <p:sp>
        <p:nvSpPr>
          <p:cNvPr id="1263" name="Google Shape;1263;p90"/>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64" name="Google Shape;1264;p90"/>
          <p:cNvSpPr txBox="1"/>
          <p:nvPr>
            <p:ph type="title"/>
          </p:nvPr>
        </p:nvSpPr>
        <p:spPr>
          <a:xfrm>
            <a:off x="3212625" y="588625"/>
            <a:ext cx="6796800" cy="753000"/>
          </a:xfrm>
          <a:prstGeom prst="rect">
            <a:avLst/>
          </a:prstGeom>
          <a:noFill/>
          <a:ln>
            <a:noFill/>
          </a:ln>
        </p:spPr>
        <p:txBody>
          <a:bodyPr spcFirstLastPara="1" wrap="square" lIns="0" tIns="27925" rIns="0" bIns="0" anchor="t" anchorCtr="0">
            <a:spAutoFit/>
          </a:bodyPr>
          <a:lstStyle/>
          <a:p>
            <a:pPr marL="266700" marR="5080" lvl="0" indent="-254635" algn="l" rtl="0">
              <a:lnSpc>
                <a:spcPct val="119000"/>
              </a:lnSpc>
              <a:spcBef>
                <a:spcPts val="0"/>
              </a:spcBef>
              <a:spcAft>
                <a:spcPts val="0"/>
              </a:spcAft>
              <a:buNone/>
            </a:pPr>
            <a:r>
              <a:rPr lang="en-US"/>
              <a:t>1. Comunicación con las partes interesadas  (reconocimientos, participación, quejas)</a:t>
            </a:r>
            <a:endParaRPr lang="en-US"/>
          </a:p>
        </p:txBody>
      </p:sp>
      <p:sp>
        <p:nvSpPr>
          <p:cNvPr id="1265" name="Google Shape;1265;p90"/>
          <p:cNvSpPr txBox="1"/>
          <p:nvPr/>
        </p:nvSpPr>
        <p:spPr>
          <a:xfrm>
            <a:off x="737147" y="2020765"/>
            <a:ext cx="9183900" cy="1743600"/>
          </a:xfrm>
          <a:prstGeom prst="rect">
            <a:avLst/>
          </a:prstGeom>
          <a:noFill/>
          <a:ln>
            <a:noFill/>
          </a:ln>
        </p:spPr>
        <p:txBody>
          <a:bodyPr spcFirstLastPara="1" wrap="square" lIns="0" tIns="25400" rIns="0" bIns="0" anchor="t" anchorCtr="0">
            <a:spAutoFit/>
          </a:bodyPr>
          <a:lstStyle/>
          <a:p>
            <a:pPr marL="12700" marR="5080" lvl="0" indent="0" algn="just" rtl="0">
              <a:lnSpc>
                <a:spcPct val="118000"/>
              </a:lnSpc>
              <a:spcBef>
                <a:spcPts val="0"/>
              </a:spcBef>
              <a:spcAft>
                <a:spcPts val="0"/>
              </a:spcAft>
              <a:buNone/>
            </a:pPr>
            <a:r>
              <a:rPr lang="en-US" sz="1900">
                <a:solidFill>
                  <a:schemeClr val="dk1"/>
                </a:solidFill>
                <a:latin typeface="Arial" panose="020B0604020202020204"/>
                <a:ea typeface="Arial" panose="020B0604020202020204"/>
                <a:cs typeface="Arial" panose="020B0604020202020204"/>
                <a:sym typeface="Arial" panose="020B0604020202020204"/>
              </a:rPr>
              <a:t>Apadrinamiento a la Secretaría Distrital de Gobierno, para acompañar y capacitar su  adecuada gestión ambiental dentro del programa GAE-Gestión Ambiental  Empresarial de la Secretaría Distrital de Ambiente. En reuniones realizadas en las  sucursales de ambas empresas, haciendo un recorrido por las instalaciones los días  3 y 31 de julio del año en curso. Se trataron temas sobre: ciclo de vida, matriz de  aspectos e impactos ambientales e indicadores.</a:t>
            </a:r>
            <a:endParaRPr sz="1900">
              <a:solidFill>
                <a:schemeClr val="dk1"/>
              </a:solidFill>
              <a:latin typeface="Arial" panose="020B0604020202020204"/>
              <a:ea typeface="Arial" panose="020B0604020202020204"/>
              <a:cs typeface="Arial" panose="020B0604020202020204"/>
              <a:sym typeface="Arial" panose="020B0604020202020204"/>
            </a:endParaRPr>
          </a:p>
        </p:txBody>
      </p:sp>
      <p:grpSp>
        <p:nvGrpSpPr>
          <p:cNvPr id="1266" name="Google Shape;1266;p90"/>
          <p:cNvGrpSpPr/>
          <p:nvPr/>
        </p:nvGrpSpPr>
        <p:grpSpPr>
          <a:xfrm>
            <a:off x="691913" y="1806403"/>
            <a:ext cx="12308483" cy="3881587"/>
            <a:chOff x="1380884" y="1806375"/>
            <a:chExt cx="11592092" cy="3881587"/>
          </a:xfrm>
        </p:grpSpPr>
        <p:sp>
          <p:nvSpPr>
            <p:cNvPr id="1267" name="Google Shape;1267;p90"/>
            <p:cNvSpPr/>
            <p:nvPr/>
          </p:nvSpPr>
          <p:spPr>
            <a:xfrm>
              <a:off x="1380884" y="4595765"/>
              <a:ext cx="9430218" cy="1092197"/>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68" name="Google Shape;1268;p90"/>
            <p:cNvSpPr/>
            <p:nvPr/>
          </p:nvSpPr>
          <p:spPr>
            <a:xfrm>
              <a:off x="10669853" y="1806376"/>
              <a:ext cx="1522730" cy="701040"/>
            </a:xfrm>
            <a:custGeom>
              <a:avLst/>
              <a:gdLst/>
              <a:ahLst/>
              <a:cxnLst/>
              <a:rect l="l" t="t" r="r" b="b"/>
              <a:pathLst>
                <a:path w="1522729" h="701039" extrusionOk="0">
                  <a:moveTo>
                    <a:pt x="1522121" y="700718"/>
                  </a:moveTo>
                  <a:lnTo>
                    <a:pt x="350374" y="700718"/>
                  </a:lnTo>
                  <a:lnTo>
                    <a:pt x="0" y="350354"/>
                  </a:lnTo>
                  <a:lnTo>
                    <a:pt x="350374" y="0"/>
                  </a:lnTo>
                  <a:lnTo>
                    <a:pt x="1522121" y="0"/>
                  </a:lnTo>
                  <a:lnTo>
                    <a:pt x="1522121" y="700718"/>
                  </a:lnTo>
                  <a:close/>
                </a:path>
              </a:pathLst>
            </a:custGeom>
            <a:solidFill>
              <a:srgbClr val="83A93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69" name="Google Shape;1269;p90"/>
            <p:cNvSpPr/>
            <p:nvPr/>
          </p:nvSpPr>
          <p:spPr>
            <a:xfrm>
              <a:off x="10669848" y="1806375"/>
              <a:ext cx="2303128" cy="701039"/>
            </a:xfrm>
            <a:custGeom>
              <a:avLst/>
              <a:gdLst/>
              <a:ahLst/>
              <a:cxnLst/>
              <a:rect l="l" t="t" r="r" b="b"/>
              <a:pathLst>
                <a:path w="1522729" h="701039" extrusionOk="0">
                  <a:moveTo>
                    <a:pt x="1522121" y="700718"/>
                  </a:moveTo>
                  <a:lnTo>
                    <a:pt x="350374" y="700718"/>
                  </a:lnTo>
                  <a:lnTo>
                    <a:pt x="0" y="350354"/>
                  </a:lnTo>
                  <a:lnTo>
                    <a:pt x="350374" y="0"/>
                  </a:lnTo>
                  <a:lnTo>
                    <a:pt x="1522121" y="0"/>
                  </a:lnTo>
                  <a:lnTo>
                    <a:pt x="1522121" y="700718"/>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270" name="Google Shape;1270;p90"/>
          <p:cNvSpPr txBox="1"/>
          <p:nvPr/>
        </p:nvSpPr>
        <p:spPr>
          <a:xfrm>
            <a:off x="11255308" y="1880521"/>
            <a:ext cx="662940" cy="532130"/>
          </a:xfrm>
          <a:prstGeom prst="rect">
            <a:avLst/>
          </a:prstGeom>
          <a:noFill/>
          <a:ln>
            <a:noFill/>
          </a:ln>
        </p:spPr>
        <p:txBody>
          <a:bodyPr spcFirstLastPara="1" wrap="square" lIns="0" tIns="35550" rIns="0" bIns="0" anchor="t" anchorCtr="0">
            <a:spAutoFit/>
          </a:bodyPr>
          <a:lstStyle/>
          <a:p>
            <a:pPr marL="12700" marR="5080" lvl="0" indent="0" algn="ctr" rtl="0">
              <a:lnSpc>
                <a:spcPct val="106000"/>
              </a:lnSpc>
              <a:spcBef>
                <a:spcPts val="0"/>
              </a:spcBef>
              <a:spcAft>
                <a:spcPts val="0"/>
              </a:spcAft>
              <a:buNone/>
            </a:pPr>
            <a:r>
              <a:rPr lang="en-US" sz="1200">
                <a:solidFill>
                  <a:srgbClr val="FFFFFF"/>
                </a:solidFill>
                <a:latin typeface="Calibri" panose="020F0502020204030204"/>
                <a:ea typeface="Calibri" panose="020F0502020204030204"/>
                <a:cs typeface="Calibri" panose="020F0502020204030204"/>
                <a:sym typeface="Calibri" panose="020F0502020204030204"/>
              </a:rPr>
              <a:t>Categoría  Medio  Ambiente</a:t>
            </a: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271" name="Google Shape;1271;p90"/>
          <p:cNvGrpSpPr/>
          <p:nvPr/>
        </p:nvGrpSpPr>
        <p:grpSpPr>
          <a:xfrm>
            <a:off x="10101379" y="1930396"/>
            <a:ext cx="697865" cy="467359"/>
            <a:chOff x="10101379" y="1930396"/>
            <a:chExt cx="697865" cy="467359"/>
          </a:xfrm>
        </p:grpSpPr>
        <p:sp>
          <p:nvSpPr>
            <p:cNvPr id="1272" name="Google Shape;1272;p90"/>
            <p:cNvSpPr/>
            <p:nvPr/>
          </p:nvSpPr>
          <p:spPr>
            <a:xfrm>
              <a:off x="10101379" y="1930396"/>
              <a:ext cx="697498" cy="466799"/>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73" name="Google Shape;1273;p90"/>
            <p:cNvSpPr/>
            <p:nvPr/>
          </p:nvSpPr>
          <p:spPr>
            <a:xfrm>
              <a:off x="10101379" y="1930396"/>
              <a:ext cx="697865" cy="467359"/>
            </a:xfrm>
            <a:custGeom>
              <a:avLst/>
              <a:gdLst/>
              <a:ahLst/>
              <a:cxnLst/>
              <a:rect l="l" t="t" r="r" b="b"/>
              <a:pathLst>
                <a:path w="697865" h="467360" extrusionOk="0">
                  <a:moveTo>
                    <a:pt x="0" y="233399"/>
                  </a:moveTo>
                  <a:lnTo>
                    <a:pt x="4564" y="195540"/>
                  </a:lnTo>
                  <a:lnTo>
                    <a:pt x="17780" y="159626"/>
                  </a:lnTo>
                  <a:lnTo>
                    <a:pt x="38928" y="126138"/>
                  </a:lnTo>
                  <a:lnTo>
                    <a:pt x="67291" y="95556"/>
                  </a:lnTo>
                  <a:lnTo>
                    <a:pt x="102149" y="68360"/>
                  </a:lnTo>
                  <a:lnTo>
                    <a:pt x="142786" y="45032"/>
                  </a:lnTo>
                  <a:lnTo>
                    <a:pt x="188483" y="26051"/>
                  </a:lnTo>
                  <a:lnTo>
                    <a:pt x="238521" y="11898"/>
                  </a:lnTo>
                  <a:lnTo>
                    <a:pt x="292182" y="3054"/>
                  </a:lnTo>
                  <a:lnTo>
                    <a:pt x="348749" y="0"/>
                  </a:lnTo>
                  <a:lnTo>
                    <a:pt x="405315" y="3054"/>
                  </a:lnTo>
                  <a:lnTo>
                    <a:pt x="458977" y="11898"/>
                  </a:lnTo>
                  <a:lnTo>
                    <a:pt x="509015" y="26051"/>
                  </a:lnTo>
                  <a:lnTo>
                    <a:pt x="554712" y="45032"/>
                  </a:lnTo>
                  <a:lnTo>
                    <a:pt x="595348" y="68360"/>
                  </a:lnTo>
                  <a:lnTo>
                    <a:pt x="630207" y="95556"/>
                  </a:lnTo>
                  <a:lnTo>
                    <a:pt x="658570" y="126138"/>
                  </a:lnTo>
                  <a:lnTo>
                    <a:pt x="679718" y="159626"/>
                  </a:lnTo>
                  <a:lnTo>
                    <a:pt x="692933" y="195540"/>
                  </a:lnTo>
                  <a:lnTo>
                    <a:pt x="697498" y="233399"/>
                  </a:lnTo>
                  <a:lnTo>
                    <a:pt x="692933" y="271257"/>
                  </a:lnTo>
                  <a:lnTo>
                    <a:pt x="679718" y="307171"/>
                  </a:lnTo>
                  <a:lnTo>
                    <a:pt x="658570" y="340659"/>
                  </a:lnTo>
                  <a:lnTo>
                    <a:pt x="630207" y="371241"/>
                  </a:lnTo>
                  <a:lnTo>
                    <a:pt x="595348" y="398437"/>
                  </a:lnTo>
                  <a:lnTo>
                    <a:pt x="554712" y="421766"/>
                  </a:lnTo>
                  <a:lnTo>
                    <a:pt x="509015" y="440747"/>
                  </a:lnTo>
                  <a:lnTo>
                    <a:pt x="458977" y="454900"/>
                  </a:lnTo>
                  <a:lnTo>
                    <a:pt x="405315" y="463744"/>
                  </a:lnTo>
                  <a:lnTo>
                    <a:pt x="348749" y="466799"/>
                  </a:lnTo>
                  <a:lnTo>
                    <a:pt x="292182" y="463744"/>
                  </a:lnTo>
                  <a:lnTo>
                    <a:pt x="238521" y="454900"/>
                  </a:lnTo>
                  <a:lnTo>
                    <a:pt x="188483" y="440747"/>
                  </a:lnTo>
                  <a:lnTo>
                    <a:pt x="142786" y="421766"/>
                  </a:lnTo>
                  <a:lnTo>
                    <a:pt x="102149" y="398437"/>
                  </a:lnTo>
                  <a:lnTo>
                    <a:pt x="67291" y="371241"/>
                  </a:lnTo>
                  <a:lnTo>
                    <a:pt x="38928" y="340659"/>
                  </a:lnTo>
                  <a:lnTo>
                    <a:pt x="17780" y="307171"/>
                  </a:lnTo>
                  <a:lnTo>
                    <a:pt x="4564" y="271257"/>
                  </a:lnTo>
                  <a:lnTo>
                    <a:pt x="0" y="233399"/>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277" name="Shape 1277"/>
        <p:cNvGrpSpPr/>
        <p:nvPr/>
      </p:nvGrpSpPr>
      <p:grpSpPr>
        <a:xfrm>
          <a:off x="0" y="0"/>
          <a:ext cx="0" cy="0"/>
          <a:chOff x="0" y="0"/>
          <a:chExt cx="0" cy="0"/>
        </a:xfrm>
      </p:grpSpPr>
      <p:sp>
        <p:nvSpPr>
          <p:cNvPr id="1278" name="Google Shape;1278;p91"/>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79" name="Google Shape;1279;p91"/>
          <p:cNvSpPr txBox="1"/>
          <p:nvPr>
            <p:ph type="title"/>
          </p:nvPr>
        </p:nvSpPr>
        <p:spPr>
          <a:xfrm>
            <a:off x="3216725" y="588625"/>
            <a:ext cx="6884700" cy="753000"/>
          </a:xfrm>
          <a:prstGeom prst="rect">
            <a:avLst/>
          </a:prstGeom>
          <a:noFill/>
          <a:ln>
            <a:noFill/>
          </a:ln>
        </p:spPr>
        <p:txBody>
          <a:bodyPr spcFirstLastPara="1" wrap="square" lIns="0" tIns="27925" rIns="0" bIns="0" anchor="t" anchorCtr="0">
            <a:spAutoFit/>
          </a:bodyPr>
          <a:lstStyle/>
          <a:p>
            <a:pPr marL="266700" marR="5080" lvl="0" indent="-254635" algn="l" rtl="0">
              <a:lnSpc>
                <a:spcPct val="119000"/>
              </a:lnSpc>
              <a:spcBef>
                <a:spcPts val="0"/>
              </a:spcBef>
              <a:spcAft>
                <a:spcPts val="0"/>
              </a:spcAft>
              <a:buNone/>
            </a:pPr>
            <a:r>
              <a:rPr lang="en-US"/>
              <a:t>1. Comunicación con las partes interesadas  (reconocimientos, participación, quejas)</a:t>
            </a:r>
            <a:endParaRPr lang="en-US"/>
          </a:p>
        </p:txBody>
      </p:sp>
      <p:sp>
        <p:nvSpPr>
          <p:cNvPr id="1280" name="Google Shape;1280;p91"/>
          <p:cNvSpPr txBox="1"/>
          <p:nvPr/>
        </p:nvSpPr>
        <p:spPr>
          <a:xfrm>
            <a:off x="770522" y="1656273"/>
            <a:ext cx="8441055" cy="886460"/>
          </a:xfrm>
          <a:prstGeom prst="rect">
            <a:avLst/>
          </a:prstGeom>
          <a:noFill/>
          <a:ln>
            <a:noFill/>
          </a:ln>
        </p:spPr>
        <p:txBody>
          <a:bodyPr spcFirstLastPara="1" wrap="square" lIns="0" tIns="25400" rIns="0" bIns="0" anchor="t" anchorCtr="0">
            <a:spAutoFit/>
          </a:bodyPr>
          <a:lstStyle/>
          <a:p>
            <a:pPr marL="12700" marR="5080" lvl="0" indent="0" algn="just" rtl="0">
              <a:lnSpc>
                <a:spcPct val="118000"/>
              </a:lnSpc>
              <a:spcBef>
                <a:spcPts val="0"/>
              </a:spcBef>
              <a:spcAft>
                <a:spcPts val="0"/>
              </a:spcAft>
              <a:buNone/>
            </a:pPr>
            <a:r>
              <a:rPr lang="en-US" sz="1900">
                <a:solidFill>
                  <a:schemeClr val="dk1"/>
                </a:solidFill>
                <a:latin typeface="Arial" panose="020B0604020202020204"/>
                <a:ea typeface="Arial" panose="020B0604020202020204"/>
                <a:cs typeface="Arial" panose="020B0604020202020204"/>
                <a:sym typeface="Arial" panose="020B0604020202020204"/>
              </a:rPr>
              <a:t>Nuestros comunicados han permitido difundir la información del Sistema de  Gestión Ambiental entre nuestros colaboradores, propiciando la gestión del  conocimiento.</a:t>
            </a:r>
            <a:endParaRPr sz="1900">
              <a:solidFill>
                <a:schemeClr val="dk1"/>
              </a:solidFill>
              <a:latin typeface="Arial" panose="020B0604020202020204"/>
              <a:ea typeface="Arial" panose="020B0604020202020204"/>
              <a:cs typeface="Arial" panose="020B0604020202020204"/>
              <a:sym typeface="Arial" panose="020B0604020202020204"/>
            </a:endParaRPr>
          </a:p>
        </p:txBody>
      </p:sp>
      <p:grpSp>
        <p:nvGrpSpPr>
          <p:cNvPr id="1281" name="Google Shape;1281;p91"/>
          <p:cNvGrpSpPr/>
          <p:nvPr/>
        </p:nvGrpSpPr>
        <p:grpSpPr>
          <a:xfrm>
            <a:off x="430299" y="1354764"/>
            <a:ext cx="11762284" cy="4987230"/>
            <a:chOff x="430299" y="1354764"/>
            <a:chExt cx="11762284" cy="4987230"/>
          </a:xfrm>
        </p:grpSpPr>
        <p:sp>
          <p:nvSpPr>
            <p:cNvPr id="1282" name="Google Shape;1282;p91"/>
            <p:cNvSpPr/>
            <p:nvPr/>
          </p:nvSpPr>
          <p:spPr>
            <a:xfrm>
              <a:off x="430299" y="2645069"/>
              <a:ext cx="2629069" cy="3672017"/>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83" name="Google Shape;1283;p91"/>
            <p:cNvSpPr/>
            <p:nvPr/>
          </p:nvSpPr>
          <p:spPr>
            <a:xfrm>
              <a:off x="3187293" y="2701869"/>
              <a:ext cx="2553794" cy="3616667"/>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84" name="Google Shape;1284;p91"/>
            <p:cNvSpPr/>
            <p:nvPr/>
          </p:nvSpPr>
          <p:spPr>
            <a:xfrm>
              <a:off x="3182543" y="2697094"/>
              <a:ext cx="2563495" cy="3626485"/>
            </a:xfrm>
            <a:custGeom>
              <a:avLst/>
              <a:gdLst/>
              <a:ahLst/>
              <a:cxnLst/>
              <a:rect l="l" t="t" r="r" b="b"/>
              <a:pathLst>
                <a:path w="2563495" h="3626485" extrusionOk="0">
                  <a:moveTo>
                    <a:pt x="0" y="0"/>
                  </a:moveTo>
                  <a:lnTo>
                    <a:pt x="2563319" y="0"/>
                  </a:lnTo>
                  <a:lnTo>
                    <a:pt x="2563319" y="3626217"/>
                  </a:lnTo>
                  <a:lnTo>
                    <a:pt x="0" y="3626217"/>
                  </a:lnTo>
                  <a:lnTo>
                    <a:pt x="0" y="0"/>
                  </a:lnTo>
                  <a:close/>
                </a:path>
              </a:pathLst>
            </a:custGeom>
            <a:noFill/>
            <a:ln w="9525" cap="flat" cmpd="sng">
              <a:solidFill>
                <a:srgbClr val="B7B7B7"/>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85" name="Google Shape;1285;p91"/>
            <p:cNvSpPr/>
            <p:nvPr/>
          </p:nvSpPr>
          <p:spPr>
            <a:xfrm>
              <a:off x="5869013" y="2701869"/>
              <a:ext cx="2553794" cy="3582392"/>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86" name="Google Shape;1286;p91"/>
            <p:cNvSpPr/>
            <p:nvPr/>
          </p:nvSpPr>
          <p:spPr>
            <a:xfrm>
              <a:off x="5864263" y="2697094"/>
              <a:ext cx="2563495" cy="3592195"/>
            </a:xfrm>
            <a:custGeom>
              <a:avLst/>
              <a:gdLst/>
              <a:ahLst/>
              <a:cxnLst/>
              <a:rect l="l" t="t" r="r" b="b"/>
              <a:pathLst>
                <a:path w="2563495" h="3592195" extrusionOk="0">
                  <a:moveTo>
                    <a:pt x="0" y="0"/>
                  </a:moveTo>
                  <a:lnTo>
                    <a:pt x="2563319" y="0"/>
                  </a:lnTo>
                  <a:lnTo>
                    <a:pt x="2563319" y="3591942"/>
                  </a:lnTo>
                  <a:lnTo>
                    <a:pt x="0" y="3591942"/>
                  </a:lnTo>
                  <a:lnTo>
                    <a:pt x="0" y="0"/>
                  </a:lnTo>
                  <a:close/>
                </a:path>
              </a:pathLst>
            </a:custGeom>
            <a:noFill/>
            <a:ln w="9525" cap="flat" cmpd="sng">
              <a:solidFill>
                <a:srgbClr val="B7B7B7"/>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87" name="Google Shape;1287;p91"/>
            <p:cNvSpPr/>
            <p:nvPr/>
          </p:nvSpPr>
          <p:spPr>
            <a:xfrm>
              <a:off x="8626007" y="2701869"/>
              <a:ext cx="2553794" cy="3635067"/>
            </a:xfrm>
            <a:prstGeom prst="rect">
              <a:avLst/>
            </a:prstGeom>
            <a:blipFill rotWithShape="1">
              <a:blip r:embed="rId5"/>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88" name="Google Shape;1288;p91"/>
            <p:cNvSpPr/>
            <p:nvPr/>
          </p:nvSpPr>
          <p:spPr>
            <a:xfrm>
              <a:off x="8621257" y="2697094"/>
              <a:ext cx="2563495" cy="3644900"/>
            </a:xfrm>
            <a:custGeom>
              <a:avLst/>
              <a:gdLst/>
              <a:ahLst/>
              <a:cxnLst/>
              <a:rect l="l" t="t" r="r" b="b"/>
              <a:pathLst>
                <a:path w="2563495" h="3644900" extrusionOk="0">
                  <a:moveTo>
                    <a:pt x="0" y="0"/>
                  </a:moveTo>
                  <a:lnTo>
                    <a:pt x="2563319" y="0"/>
                  </a:lnTo>
                  <a:lnTo>
                    <a:pt x="2563319" y="3644617"/>
                  </a:lnTo>
                  <a:lnTo>
                    <a:pt x="0" y="3644617"/>
                  </a:lnTo>
                  <a:lnTo>
                    <a:pt x="0" y="0"/>
                  </a:lnTo>
                  <a:close/>
                </a:path>
              </a:pathLst>
            </a:custGeom>
            <a:noFill/>
            <a:ln w="9525" cap="flat" cmpd="sng">
              <a:solidFill>
                <a:srgbClr val="B7B7B7"/>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89" name="Google Shape;1289;p91"/>
            <p:cNvSpPr/>
            <p:nvPr/>
          </p:nvSpPr>
          <p:spPr>
            <a:xfrm>
              <a:off x="10669853" y="1354764"/>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solidFill>
              <a:srgbClr val="83A93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90" name="Google Shape;1290;p91"/>
            <p:cNvSpPr/>
            <p:nvPr/>
          </p:nvSpPr>
          <p:spPr>
            <a:xfrm>
              <a:off x="10669853" y="1354764"/>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291" name="Google Shape;1291;p91"/>
          <p:cNvSpPr txBox="1"/>
          <p:nvPr/>
        </p:nvSpPr>
        <p:spPr>
          <a:xfrm>
            <a:off x="11255308" y="1428913"/>
            <a:ext cx="662940" cy="532130"/>
          </a:xfrm>
          <a:prstGeom prst="rect">
            <a:avLst/>
          </a:prstGeom>
          <a:noFill/>
          <a:ln>
            <a:noFill/>
          </a:ln>
        </p:spPr>
        <p:txBody>
          <a:bodyPr spcFirstLastPara="1" wrap="square" lIns="0" tIns="35550" rIns="0" bIns="0" anchor="t" anchorCtr="0">
            <a:spAutoFit/>
          </a:bodyPr>
          <a:lstStyle/>
          <a:p>
            <a:pPr marL="12700" marR="5080" lvl="0" indent="0" algn="ctr" rtl="0">
              <a:lnSpc>
                <a:spcPct val="106000"/>
              </a:lnSpc>
              <a:spcBef>
                <a:spcPts val="0"/>
              </a:spcBef>
              <a:spcAft>
                <a:spcPts val="0"/>
              </a:spcAft>
              <a:buNone/>
            </a:pPr>
            <a:r>
              <a:rPr lang="en-US" sz="1200">
                <a:solidFill>
                  <a:srgbClr val="FFFFFF"/>
                </a:solidFill>
                <a:latin typeface="Calibri" panose="020F0502020204030204"/>
                <a:ea typeface="Calibri" panose="020F0502020204030204"/>
                <a:cs typeface="Calibri" panose="020F0502020204030204"/>
                <a:sym typeface="Calibri" panose="020F0502020204030204"/>
              </a:rPr>
              <a:t>Categoría  Medio  Ambiente</a:t>
            </a: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292" name="Google Shape;1292;p91"/>
          <p:cNvGrpSpPr/>
          <p:nvPr/>
        </p:nvGrpSpPr>
        <p:grpSpPr>
          <a:xfrm>
            <a:off x="10101379" y="1478784"/>
            <a:ext cx="697865" cy="467359"/>
            <a:chOff x="10101379" y="1478784"/>
            <a:chExt cx="697865" cy="467359"/>
          </a:xfrm>
        </p:grpSpPr>
        <p:sp>
          <p:nvSpPr>
            <p:cNvPr id="1293" name="Google Shape;1293;p91"/>
            <p:cNvSpPr/>
            <p:nvPr/>
          </p:nvSpPr>
          <p:spPr>
            <a:xfrm>
              <a:off x="10101379" y="1478784"/>
              <a:ext cx="697498" cy="466799"/>
            </a:xfrm>
            <a:prstGeom prst="rect">
              <a:avLst/>
            </a:prstGeom>
            <a:blipFill rotWithShape="1">
              <a:blip r:embed="rId6"/>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94" name="Google Shape;1294;p91"/>
            <p:cNvSpPr/>
            <p:nvPr/>
          </p:nvSpPr>
          <p:spPr>
            <a:xfrm>
              <a:off x="10101379" y="1478784"/>
              <a:ext cx="697865" cy="467359"/>
            </a:xfrm>
            <a:custGeom>
              <a:avLst/>
              <a:gdLst/>
              <a:ahLst/>
              <a:cxnLst/>
              <a:rect l="l" t="t" r="r" b="b"/>
              <a:pathLst>
                <a:path w="697865" h="467360" extrusionOk="0">
                  <a:moveTo>
                    <a:pt x="0" y="233399"/>
                  </a:moveTo>
                  <a:lnTo>
                    <a:pt x="4564" y="195540"/>
                  </a:lnTo>
                  <a:lnTo>
                    <a:pt x="17780" y="159626"/>
                  </a:lnTo>
                  <a:lnTo>
                    <a:pt x="38928" y="126138"/>
                  </a:lnTo>
                  <a:lnTo>
                    <a:pt x="67291" y="95556"/>
                  </a:lnTo>
                  <a:lnTo>
                    <a:pt x="102149" y="68360"/>
                  </a:lnTo>
                  <a:lnTo>
                    <a:pt x="142786" y="45032"/>
                  </a:lnTo>
                  <a:lnTo>
                    <a:pt x="188483" y="26051"/>
                  </a:lnTo>
                  <a:lnTo>
                    <a:pt x="238521" y="11898"/>
                  </a:lnTo>
                  <a:lnTo>
                    <a:pt x="292182" y="3054"/>
                  </a:lnTo>
                  <a:lnTo>
                    <a:pt x="348749" y="0"/>
                  </a:lnTo>
                  <a:lnTo>
                    <a:pt x="405315" y="3054"/>
                  </a:lnTo>
                  <a:lnTo>
                    <a:pt x="458977" y="11898"/>
                  </a:lnTo>
                  <a:lnTo>
                    <a:pt x="509015" y="26051"/>
                  </a:lnTo>
                  <a:lnTo>
                    <a:pt x="554712" y="45032"/>
                  </a:lnTo>
                  <a:lnTo>
                    <a:pt x="595348" y="68360"/>
                  </a:lnTo>
                  <a:lnTo>
                    <a:pt x="630207" y="95556"/>
                  </a:lnTo>
                  <a:lnTo>
                    <a:pt x="658570" y="126138"/>
                  </a:lnTo>
                  <a:lnTo>
                    <a:pt x="679718" y="159626"/>
                  </a:lnTo>
                  <a:lnTo>
                    <a:pt x="692933" y="195540"/>
                  </a:lnTo>
                  <a:lnTo>
                    <a:pt x="697498" y="233399"/>
                  </a:lnTo>
                  <a:lnTo>
                    <a:pt x="692933" y="271257"/>
                  </a:lnTo>
                  <a:lnTo>
                    <a:pt x="679718" y="307171"/>
                  </a:lnTo>
                  <a:lnTo>
                    <a:pt x="658570" y="340659"/>
                  </a:lnTo>
                  <a:lnTo>
                    <a:pt x="630207" y="371241"/>
                  </a:lnTo>
                  <a:lnTo>
                    <a:pt x="595348" y="398437"/>
                  </a:lnTo>
                  <a:lnTo>
                    <a:pt x="554712" y="421766"/>
                  </a:lnTo>
                  <a:lnTo>
                    <a:pt x="509015" y="440747"/>
                  </a:lnTo>
                  <a:lnTo>
                    <a:pt x="458977" y="454900"/>
                  </a:lnTo>
                  <a:lnTo>
                    <a:pt x="405315" y="463744"/>
                  </a:lnTo>
                  <a:lnTo>
                    <a:pt x="348749" y="466799"/>
                  </a:lnTo>
                  <a:lnTo>
                    <a:pt x="292182" y="463744"/>
                  </a:lnTo>
                  <a:lnTo>
                    <a:pt x="238521" y="454900"/>
                  </a:lnTo>
                  <a:lnTo>
                    <a:pt x="188483" y="440747"/>
                  </a:lnTo>
                  <a:lnTo>
                    <a:pt x="142786" y="421766"/>
                  </a:lnTo>
                  <a:lnTo>
                    <a:pt x="102149" y="398437"/>
                  </a:lnTo>
                  <a:lnTo>
                    <a:pt x="67291" y="371241"/>
                  </a:lnTo>
                  <a:lnTo>
                    <a:pt x="38928" y="340659"/>
                  </a:lnTo>
                  <a:lnTo>
                    <a:pt x="17780" y="307171"/>
                  </a:lnTo>
                  <a:lnTo>
                    <a:pt x="4564" y="271257"/>
                  </a:lnTo>
                  <a:lnTo>
                    <a:pt x="0" y="233399"/>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298" name="Shape 1298"/>
        <p:cNvGrpSpPr/>
        <p:nvPr/>
      </p:nvGrpSpPr>
      <p:grpSpPr>
        <a:xfrm>
          <a:off x="0" y="0"/>
          <a:ext cx="0" cy="0"/>
          <a:chOff x="0" y="0"/>
          <a:chExt cx="0" cy="0"/>
        </a:xfrm>
      </p:grpSpPr>
      <p:sp>
        <p:nvSpPr>
          <p:cNvPr id="1299" name="Google Shape;1299;p92"/>
          <p:cNvSpPr/>
          <p:nvPr/>
        </p:nvSpPr>
        <p:spPr>
          <a:xfrm>
            <a:off x="14605"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00" name="Google Shape;1300;p92"/>
          <p:cNvSpPr txBox="1"/>
          <p:nvPr/>
        </p:nvSpPr>
        <p:spPr>
          <a:xfrm>
            <a:off x="11765985" y="6360645"/>
            <a:ext cx="161290" cy="22352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300">
                <a:solidFill>
                  <a:schemeClr val="dk1"/>
                </a:solidFill>
                <a:latin typeface="Arial Narrow" panose="020B0606020202030204"/>
                <a:ea typeface="Arial Narrow" panose="020B0606020202030204"/>
                <a:cs typeface="Arial Narrow" panose="020B0606020202030204"/>
                <a:sym typeface="Arial Narrow" panose="020B0606020202030204"/>
              </a:rPr>
              <a:t>92</a:t>
            </a:r>
            <a:endParaRPr sz="1300">
              <a:solidFill>
                <a:schemeClr val="dk1"/>
              </a:solidFill>
              <a:latin typeface="Arial Narrow" panose="020B0606020202030204"/>
              <a:ea typeface="Arial Narrow" panose="020B0606020202030204"/>
              <a:cs typeface="Arial Narrow" panose="020B0606020202030204"/>
              <a:sym typeface="Arial Narrow" panose="020B0606020202030204"/>
            </a:endParaRPr>
          </a:p>
        </p:txBody>
      </p:sp>
      <p:sp>
        <p:nvSpPr>
          <p:cNvPr id="1301" name="Google Shape;1301;p92"/>
          <p:cNvSpPr txBox="1"/>
          <p:nvPr>
            <p:ph type="title"/>
          </p:nvPr>
        </p:nvSpPr>
        <p:spPr>
          <a:xfrm>
            <a:off x="3114800" y="588625"/>
            <a:ext cx="7395900" cy="753000"/>
          </a:xfrm>
          <a:prstGeom prst="rect">
            <a:avLst/>
          </a:prstGeom>
          <a:noFill/>
          <a:ln>
            <a:noFill/>
          </a:ln>
        </p:spPr>
        <p:txBody>
          <a:bodyPr spcFirstLastPara="1" wrap="square" lIns="0" tIns="27925" rIns="0" bIns="0" anchor="t" anchorCtr="0">
            <a:spAutoFit/>
          </a:bodyPr>
          <a:lstStyle/>
          <a:p>
            <a:pPr marL="266700" marR="5080" lvl="0" indent="-254635" algn="l" rtl="0">
              <a:lnSpc>
                <a:spcPct val="119000"/>
              </a:lnSpc>
              <a:spcBef>
                <a:spcPts val="0"/>
              </a:spcBef>
              <a:spcAft>
                <a:spcPts val="0"/>
              </a:spcAft>
              <a:buNone/>
            </a:pPr>
            <a:r>
              <a:rPr lang="en-US"/>
              <a:t>1. Comunicación con las partes interesadas  (reconocimientos, participación, quejas)</a:t>
            </a:r>
            <a:endParaRPr lang="en-US"/>
          </a:p>
        </p:txBody>
      </p:sp>
      <p:sp>
        <p:nvSpPr>
          <p:cNvPr id="1302" name="Google Shape;1302;p92"/>
          <p:cNvSpPr/>
          <p:nvPr/>
        </p:nvSpPr>
        <p:spPr>
          <a:xfrm>
            <a:off x="1574129" y="2420697"/>
            <a:ext cx="2256480" cy="1632519"/>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03" name="Google Shape;1303;p92"/>
          <p:cNvSpPr txBox="1"/>
          <p:nvPr/>
        </p:nvSpPr>
        <p:spPr>
          <a:xfrm>
            <a:off x="1348447" y="3027280"/>
            <a:ext cx="10151745" cy="2176145"/>
          </a:xfrm>
          <a:prstGeom prst="rect">
            <a:avLst/>
          </a:prstGeom>
          <a:noFill/>
          <a:ln>
            <a:noFill/>
          </a:ln>
        </p:spPr>
        <p:txBody>
          <a:bodyPr spcFirstLastPara="1" wrap="square" lIns="0" tIns="25400" rIns="0" bIns="0" anchor="t" anchorCtr="0">
            <a:spAutoFit/>
          </a:bodyPr>
          <a:lstStyle/>
          <a:p>
            <a:pPr marL="3205480" marR="5080" lvl="0" indent="0" algn="l" rtl="0">
              <a:lnSpc>
                <a:spcPct val="118000"/>
              </a:lnSpc>
              <a:spcBef>
                <a:spcPts val="0"/>
              </a:spcBef>
              <a:spcAft>
                <a:spcPts val="0"/>
              </a:spcAft>
              <a:buNone/>
            </a:pPr>
            <a:r>
              <a:rPr lang="en-US" sz="1900">
                <a:solidFill>
                  <a:schemeClr val="dk1"/>
                </a:solidFill>
                <a:latin typeface="Arial" panose="020B0604020202020204"/>
                <a:ea typeface="Arial" panose="020B0604020202020204"/>
                <a:cs typeface="Arial" panose="020B0604020202020204"/>
                <a:sym typeface="Arial" panose="020B0604020202020204"/>
              </a:rPr>
              <a:t>Colegio del sector “Liceo Nuevo Mundo”, abre sus puertas a  VISE LTDA para poder brindar a los niños taller </a:t>
            </a:r>
            <a:r>
              <a:rPr lang="en-US" sz="1900" i="1">
                <a:solidFill>
                  <a:schemeClr val="dk1"/>
                </a:solidFill>
                <a:latin typeface="Arial" panose="020B0604020202020204"/>
                <a:ea typeface="Arial" panose="020B0604020202020204"/>
                <a:cs typeface="Arial" panose="020B0604020202020204"/>
                <a:sym typeface="Arial" panose="020B0604020202020204"/>
              </a:rPr>
              <a:t>Cada residuo en  su lugar</a:t>
            </a:r>
            <a:endParaRPr sz="1900">
              <a:solidFill>
                <a:schemeClr val="dk1"/>
              </a:solidFill>
              <a:latin typeface="Arial" panose="020B0604020202020204"/>
              <a:ea typeface="Arial" panose="020B0604020202020204"/>
              <a:cs typeface="Arial" panose="020B0604020202020204"/>
              <a:sym typeface="Arial" panose="020B0604020202020204"/>
            </a:endParaRPr>
          </a:p>
          <a:p>
            <a:pPr marL="0" marR="0" lvl="0" indent="0" algn="l" rtl="0">
              <a:lnSpc>
                <a:spcPct val="100000"/>
              </a:lnSpc>
              <a:spcBef>
                <a:spcPts val="5"/>
              </a:spcBef>
              <a:spcAft>
                <a:spcPts val="0"/>
              </a:spcAft>
              <a:buNone/>
            </a:pPr>
            <a:endParaRPr sz="2950">
              <a:solidFill>
                <a:schemeClr val="dk1"/>
              </a:solidFill>
              <a:latin typeface="Arial" panose="020B0604020202020204"/>
              <a:ea typeface="Arial" panose="020B0604020202020204"/>
              <a:cs typeface="Arial" panose="020B0604020202020204"/>
              <a:sym typeface="Arial" panose="020B0604020202020204"/>
            </a:endParaRPr>
          </a:p>
          <a:p>
            <a:pPr marL="12700" marR="2967990" lvl="0" indent="0" algn="just" rtl="0">
              <a:lnSpc>
                <a:spcPct val="118000"/>
              </a:lnSpc>
              <a:spcBef>
                <a:spcPts val="5"/>
              </a:spcBef>
              <a:spcAft>
                <a:spcPts val="0"/>
              </a:spcAft>
              <a:buNone/>
            </a:pPr>
            <a:r>
              <a:rPr lang="en-US" sz="1900">
                <a:solidFill>
                  <a:schemeClr val="dk1"/>
                </a:solidFill>
                <a:latin typeface="Arial" panose="020B0604020202020204"/>
                <a:ea typeface="Arial" panose="020B0604020202020204"/>
                <a:cs typeface="Arial" panose="020B0604020202020204"/>
                <a:sym typeface="Arial" panose="020B0604020202020204"/>
              </a:rPr>
              <a:t>Participamos de mesas temáticas en programa de ProRedes de la  SDA en el grupo AmbientarseBogotá. Se planteó proyecto de  embellecimiento se espacio publico</a:t>
            </a:r>
            <a:endParaRPr sz="1900">
              <a:solidFill>
                <a:schemeClr val="dk1"/>
              </a:solidFill>
              <a:latin typeface="Arial" panose="020B0604020202020204"/>
              <a:ea typeface="Arial" panose="020B0604020202020204"/>
              <a:cs typeface="Arial" panose="020B0604020202020204"/>
              <a:sym typeface="Arial" panose="020B0604020202020204"/>
            </a:endParaRPr>
          </a:p>
        </p:txBody>
      </p:sp>
      <p:grpSp>
        <p:nvGrpSpPr>
          <p:cNvPr id="1304" name="Google Shape;1304;p92"/>
          <p:cNvGrpSpPr/>
          <p:nvPr/>
        </p:nvGrpSpPr>
        <p:grpSpPr>
          <a:xfrm>
            <a:off x="8015031" y="2326949"/>
            <a:ext cx="3180602" cy="3667674"/>
            <a:chOff x="9011981" y="1719889"/>
            <a:chExt cx="3180602" cy="3667674"/>
          </a:xfrm>
        </p:grpSpPr>
        <p:sp>
          <p:nvSpPr>
            <p:cNvPr id="1305" name="Google Shape;1305;p92"/>
            <p:cNvSpPr/>
            <p:nvPr/>
          </p:nvSpPr>
          <p:spPr>
            <a:xfrm>
              <a:off x="9011981" y="4595815"/>
              <a:ext cx="2256495" cy="791748"/>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06" name="Google Shape;1306;p92"/>
            <p:cNvSpPr/>
            <p:nvPr/>
          </p:nvSpPr>
          <p:spPr>
            <a:xfrm>
              <a:off x="10669853" y="1719889"/>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solidFill>
              <a:srgbClr val="83A93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07" name="Google Shape;1307;p92"/>
            <p:cNvSpPr/>
            <p:nvPr/>
          </p:nvSpPr>
          <p:spPr>
            <a:xfrm>
              <a:off x="10669853" y="1719889"/>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308" name="Google Shape;1308;p92"/>
          <p:cNvSpPr txBox="1"/>
          <p:nvPr/>
        </p:nvSpPr>
        <p:spPr>
          <a:xfrm>
            <a:off x="11255308" y="1794034"/>
            <a:ext cx="662940" cy="532130"/>
          </a:xfrm>
          <a:prstGeom prst="rect">
            <a:avLst/>
          </a:prstGeom>
          <a:noFill/>
          <a:ln>
            <a:noFill/>
          </a:ln>
        </p:spPr>
        <p:txBody>
          <a:bodyPr spcFirstLastPara="1" wrap="square" lIns="0" tIns="35550" rIns="0" bIns="0" anchor="t" anchorCtr="0">
            <a:spAutoFit/>
          </a:bodyPr>
          <a:lstStyle/>
          <a:p>
            <a:pPr marL="12700" marR="5080" lvl="0" indent="0" algn="ctr" rtl="0">
              <a:lnSpc>
                <a:spcPct val="106000"/>
              </a:lnSpc>
              <a:spcBef>
                <a:spcPts val="0"/>
              </a:spcBef>
              <a:spcAft>
                <a:spcPts val="0"/>
              </a:spcAft>
              <a:buNone/>
            </a:pPr>
            <a:r>
              <a:rPr lang="en-US" sz="1200">
                <a:solidFill>
                  <a:srgbClr val="FFFFFF"/>
                </a:solidFill>
                <a:latin typeface="Calibri" panose="020F0502020204030204"/>
                <a:ea typeface="Calibri" panose="020F0502020204030204"/>
                <a:cs typeface="Calibri" panose="020F0502020204030204"/>
                <a:sym typeface="Calibri" panose="020F0502020204030204"/>
              </a:rPr>
              <a:t>Categoría  Medio  Ambiente</a:t>
            </a: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309" name="Google Shape;1309;p92"/>
          <p:cNvGrpSpPr/>
          <p:nvPr/>
        </p:nvGrpSpPr>
        <p:grpSpPr>
          <a:xfrm>
            <a:off x="10101379" y="1843908"/>
            <a:ext cx="697865" cy="467359"/>
            <a:chOff x="10101379" y="1843908"/>
            <a:chExt cx="697865" cy="467359"/>
          </a:xfrm>
        </p:grpSpPr>
        <p:sp>
          <p:nvSpPr>
            <p:cNvPr id="1310" name="Google Shape;1310;p92"/>
            <p:cNvSpPr/>
            <p:nvPr/>
          </p:nvSpPr>
          <p:spPr>
            <a:xfrm>
              <a:off x="10101379" y="1843908"/>
              <a:ext cx="697498" cy="466799"/>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11" name="Google Shape;1311;p92"/>
            <p:cNvSpPr/>
            <p:nvPr/>
          </p:nvSpPr>
          <p:spPr>
            <a:xfrm>
              <a:off x="10101379" y="1843908"/>
              <a:ext cx="697865" cy="467359"/>
            </a:xfrm>
            <a:custGeom>
              <a:avLst/>
              <a:gdLst/>
              <a:ahLst/>
              <a:cxnLst/>
              <a:rect l="l" t="t" r="r" b="b"/>
              <a:pathLst>
                <a:path w="697865" h="467360" extrusionOk="0">
                  <a:moveTo>
                    <a:pt x="0" y="233399"/>
                  </a:moveTo>
                  <a:lnTo>
                    <a:pt x="4564" y="195540"/>
                  </a:lnTo>
                  <a:lnTo>
                    <a:pt x="17780" y="159626"/>
                  </a:lnTo>
                  <a:lnTo>
                    <a:pt x="38928" y="126138"/>
                  </a:lnTo>
                  <a:lnTo>
                    <a:pt x="67291" y="95556"/>
                  </a:lnTo>
                  <a:lnTo>
                    <a:pt x="102149" y="68360"/>
                  </a:lnTo>
                  <a:lnTo>
                    <a:pt x="142786" y="45032"/>
                  </a:lnTo>
                  <a:lnTo>
                    <a:pt x="188483" y="26051"/>
                  </a:lnTo>
                  <a:lnTo>
                    <a:pt x="238521" y="11898"/>
                  </a:lnTo>
                  <a:lnTo>
                    <a:pt x="292182" y="3054"/>
                  </a:lnTo>
                  <a:lnTo>
                    <a:pt x="348749" y="0"/>
                  </a:lnTo>
                  <a:lnTo>
                    <a:pt x="405315" y="3054"/>
                  </a:lnTo>
                  <a:lnTo>
                    <a:pt x="458977" y="11898"/>
                  </a:lnTo>
                  <a:lnTo>
                    <a:pt x="509015" y="26051"/>
                  </a:lnTo>
                  <a:lnTo>
                    <a:pt x="554712" y="45032"/>
                  </a:lnTo>
                  <a:lnTo>
                    <a:pt x="595348" y="68360"/>
                  </a:lnTo>
                  <a:lnTo>
                    <a:pt x="630207" y="95556"/>
                  </a:lnTo>
                  <a:lnTo>
                    <a:pt x="658570" y="126138"/>
                  </a:lnTo>
                  <a:lnTo>
                    <a:pt x="679718" y="159626"/>
                  </a:lnTo>
                  <a:lnTo>
                    <a:pt x="692933" y="195540"/>
                  </a:lnTo>
                  <a:lnTo>
                    <a:pt x="697498" y="233399"/>
                  </a:lnTo>
                  <a:lnTo>
                    <a:pt x="692933" y="271257"/>
                  </a:lnTo>
                  <a:lnTo>
                    <a:pt x="679718" y="307171"/>
                  </a:lnTo>
                  <a:lnTo>
                    <a:pt x="658570" y="340659"/>
                  </a:lnTo>
                  <a:lnTo>
                    <a:pt x="630207" y="371241"/>
                  </a:lnTo>
                  <a:lnTo>
                    <a:pt x="595348" y="398437"/>
                  </a:lnTo>
                  <a:lnTo>
                    <a:pt x="554712" y="421766"/>
                  </a:lnTo>
                  <a:lnTo>
                    <a:pt x="509015" y="440747"/>
                  </a:lnTo>
                  <a:lnTo>
                    <a:pt x="458977" y="454900"/>
                  </a:lnTo>
                  <a:lnTo>
                    <a:pt x="405315" y="463744"/>
                  </a:lnTo>
                  <a:lnTo>
                    <a:pt x="348749" y="466799"/>
                  </a:lnTo>
                  <a:lnTo>
                    <a:pt x="292182" y="463744"/>
                  </a:lnTo>
                  <a:lnTo>
                    <a:pt x="238521" y="454900"/>
                  </a:lnTo>
                  <a:lnTo>
                    <a:pt x="188483" y="440747"/>
                  </a:lnTo>
                  <a:lnTo>
                    <a:pt x="142786" y="421766"/>
                  </a:lnTo>
                  <a:lnTo>
                    <a:pt x="102149" y="398437"/>
                  </a:lnTo>
                  <a:lnTo>
                    <a:pt x="67291" y="371241"/>
                  </a:lnTo>
                  <a:lnTo>
                    <a:pt x="38928" y="340659"/>
                  </a:lnTo>
                  <a:lnTo>
                    <a:pt x="17780" y="307171"/>
                  </a:lnTo>
                  <a:lnTo>
                    <a:pt x="4564" y="271257"/>
                  </a:lnTo>
                  <a:lnTo>
                    <a:pt x="0" y="233399"/>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315" name="Shape 1315"/>
        <p:cNvGrpSpPr/>
        <p:nvPr/>
      </p:nvGrpSpPr>
      <p:grpSpPr>
        <a:xfrm>
          <a:off x="0" y="0"/>
          <a:ext cx="0" cy="0"/>
          <a:chOff x="0" y="0"/>
          <a:chExt cx="0" cy="0"/>
        </a:xfrm>
      </p:grpSpPr>
      <p:sp>
        <p:nvSpPr>
          <p:cNvPr id="1316" name="Google Shape;1316;p93"/>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17" name="Google Shape;1317;p93"/>
          <p:cNvSpPr txBox="1"/>
          <p:nvPr/>
        </p:nvSpPr>
        <p:spPr>
          <a:xfrm>
            <a:off x="901048" y="1670935"/>
            <a:ext cx="6348095" cy="968375"/>
          </a:xfrm>
          <a:prstGeom prst="rect">
            <a:avLst/>
          </a:prstGeom>
          <a:noFill/>
          <a:ln>
            <a:noFill/>
          </a:ln>
        </p:spPr>
        <p:txBody>
          <a:bodyPr spcFirstLastPara="1" wrap="square" lIns="0" tIns="12700" rIns="0" bIns="0" anchor="t" anchorCtr="0">
            <a:spAutoFit/>
          </a:bodyPr>
          <a:lstStyle/>
          <a:p>
            <a:pPr marL="12700" marR="5080" lvl="0" indent="0" algn="l" rtl="0">
              <a:lnSpc>
                <a:spcPct val="115000"/>
              </a:lnSpc>
              <a:spcBef>
                <a:spcPts val="0"/>
              </a:spcBef>
              <a:spcAft>
                <a:spcPts val="0"/>
              </a:spcAft>
              <a:buNone/>
            </a:pPr>
            <a:r>
              <a:rPr lang="en-US" sz="1800">
                <a:solidFill>
                  <a:schemeClr val="dk1"/>
                </a:solidFill>
                <a:latin typeface="Arial" panose="020B0604020202020204"/>
                <a:ea typeface="Arial" panose="020B0604020202020204"/>
                <a:cs typeface="Arial" panose="020B0604020202020204"/>
                <a:sym typeface="Arial" panose="020B0604020202020204"/>
              </a:rPr>
              <a:t>VISE LTDA participó como expositor en las capacitaciones del  Programa de Gestión Ambiental Empresarial estrategia  ACERCAR, con caso de éxito: COMPRAS VERDES</a:t>
            </a:r>
            <a:endParaRPr sz="1800">
              <a:solidFill>
                <a:schemeClr val="dk1"/>
              </a:solidFill>
              <a:latin typeface="Arial" panose="020B0604020202020204"/>
              <a:ea typeface="Arial" panose="020B0604020202020204"/>
              <a:cs typeface="Arial" panose="020B0604020202020204"/>
              <a:sym typeface="Arial" panose="020B0604020202020204"/>
            </a:endParaRPr>
          </a:p>
        </p:txBody>
      </p:sp>
      <p:sp>
        <p:nvSpPr>
          <p:cNvPr id="1318" name="Google Shape;1318;p93"/>
          <p:cNvSpPr txBox="1"/>
          <p:nvPr>
            <p:ph type="title"/>
          </p:nvPr>
        </p:nvSpPr>
        <p:spPr>
          <a:xfrm>
            <a:off x="2903049" y="588625"/>
            <a:ext cx="7070700" cy="753000"/>
          </a:xfrm>
          <a:prstGeom prst="rect">
            <a:avLst/>
          </a:prstGeom>
          <a:noFill/>
          <a:ln>
            <a:noFill/>
          </a:ln>
        </p:spPr>
        <p:txBody>
          <a:bodyPr spcFirstLastPara="1" wrap="square" lIns="0" tIns="27925" rIns="0" bIns="0" anchor="t" anchorCtr="0">
            <a:spAutoFit/>
          </a:bodyPr>
          <a:lstStyle/>
          <a:p>
            <a:pPr marL="266700" marR="5080" lvl="0" indent="-254635" algn="l" rtl="0">
              <a:lnSpc>
                <a:spcPct val="119000"/>
              </a:lnSpc>
              <a:spcBef>
                <a:spcPts val="0"/>
              </a:spcBef>
              <a:spcAft>
                <a:spcPts val="0"/>
              </a:spcAft>
              <a:buNone/>
            </a:pPr>
            <a:r>
              <a:rPr lang="en-US"/>
              <a:t>1. Comunicación con las partes interesadas  (reconocimientos, participación, quejas)</a:t>
            </a:r>
            <a:endParaRPr lang="en-US"/>
          </a:p>
        </p:txBody>
      </p:sp>
      <p:sp>
        <p:nvSpPr>
          <p:cNvPr id="1319" name="Google Shape;1319;p93"/>
          <p:cNvSpPr/>
          <p:nvPr/>
        </p:nvSpPr>
        <p:spPr>
          <a:xfrm>
            <a:off x="5448413" y="2692744"/>
            <a:ext cx="5749288" cy="220937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20" name="Google Shape;1320;p93"/>
          <p:cNvSpPr txBox="1"/>
          <p:nvPr/>
        </p:nvSpPr>
        <p:spPr>
          <a:xfrm>
            <a:off x="4549489" y="5429864"/>
            <a:ext cx="4927600" cy="654050"/>
          </a:xfrm>
          <a:prstGeom prst="rect">
            <a:avLst/>
          </a:prstGeom>
          <a:noFill/>
          <a:ln>
            <a:noFill/>
          </a:ln>
        </p:spPr>
        <p:txBody>
          <a:bodyPr spcFirstLastPara="1" wrap="square" lIns="0" tIns="12700" rIns="0" bIns="0" anchor="t" anchorCtr="0">
            <a:spAutoFit/>
          </a:bodyPr>
          <a:lstStyle/>
          <a:p>
            <a:pPr marL="12700" marR="5080" lvl="0" indent="0" algn="l" rtl="0">
              <a:lnSpc>
                <a:spcPct val="115000"/>
              </a:lnSpc>
              <a:spcBef>
                <a:spcPts val="0"/>
              </a:spcBef>
              <a:spcAft>
                <a:spcPts val="0"/>
              </a:spcAft>
              <a:buNone/>
            </a:pPr>
            <a:r>
              <a:rPr lang="en-US" sz="1800">
                <a:solidFill>
                  <a:schemeClr val="dk1"/>
                </a:solidFill>
                <a:latin typeface="Arial" panose="020B0604020202020204"/>
                <a:ea typeface="Arial" panose="020B0604020202020204"/>
                <a:cs typeface="Arial" panose="020B0604020202020204"/>
                <a:sym typeface="Arial" panose="020B0604020202020204"/>
              </a:rPr>
              <a:t>Divulgación a colaboradores internos de nuestro  folleto informativo sobre Gestión Ambiental</a:t>
            </a:r>
            <a:endParaRPr sz="1800">
              <a:solidFill>
                <a:schemeClr val="dk1"/>
              </a:solidFill>
              <a:latin typeface="Arial" panose="020B0604020202020204"/>
              <a:ea typeface="Arial" panose="020B0604020202020204"/>
              <a:cs typeface="Arial" panose="020B0604020202020204"/>
              <a:sym typeface="Arial" panose="020B0604020202020204"/>
            </a:endParaRPr>
          </a:p>
        </p:txBody>
      </p:sp>
      <p:grpSp>
        <p:nvGrpSpPr>
          <p:cNvPr id="1321" name="Google Shape;1321;p93"/>
          <p:cNvGrpSpPr/>
          <p:nvPr/>
        </p:nvGrpSpPr>
        <p:grpSpPr>
          <a:xfrm>
            <a:off x="327869" y="1381239"/>
            <a:ext cx="11864714" cy="5292997"/>
            <a:chOff x="327869" y="1381239"/>
            <a:chExt cx="11864714" cy="5292997"/>
          </a:xfrm>
        </p:grpSpPr>
        <p:sp>
          <p:nvSpPr>
            <p:cNvPr id="1322" name="Google Shape;1322;p93"/>
            <p:cNvSpPr/>
            <p:nvPr/>
          </p:nvSpPr>
          <p:spPr>
            <a:xfrm>
              <a:off x="327869" y="3300793"/>
              <a:ext cx="4407796" cy="3373443"/>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23" name="Google Shape;1323;p93"/>
            <p:cNvSpPr/>
            <p:nvPr/>
          </p:nvSpPr>
          <p:spPr>
            <a:xfrm>
              <a:off x="10669853" y="1381239"/>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solidFill>
              <a:srgbClr val="83A93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24" name="Google Shape;1324;p93"/>
            <p:cNvSpPr/>
            <p:nvPr/>
          </p:nvSpPr>
          <p:spPr>
            <a:xfrm>
              <a:off x="10669853" y="1381239"/>
              <a:ext cx="1522730" cy="701040"/>
            </a:xfrm>
            <a:custGeom>
              <a:avLst/>
              <a:gdLst/>
              <a:ahLst/>
              <a:cxnLst/>
              <a:rect l="l" t="t" r="r" b="b"/>
              <a:pathLst>
                <a:path w="1522729" h="701039" extrusionOk="0">
                  <a:moveTo>
                    <a:pt x="1522121" y="700711"/>
                  </a:moveTo>
                  <a:lnTo>
                    <a:pt x="350374" y="700711"/>
                  </a:lnTo>
                  <a:lnTo>
                    <a:pt x="0" y="350354"/>
                  </a:lnTo>
                  <a:lnTo>
                    <a:pt x="350374" y="0"/>
                  </a:lnTo>
                  <a:lnTo>
                    <a:pt x="1522121" y="0"/>
                  </a:lnTo>
                  <a:lnTo>
                    <a:pt x="1522121" y="700711"/>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325" name="Google Shape;1325;p93"/>
          <p:cNvSpPr txBox="1"/>
          <p:nvPr/>
        </p:nvSpPr>
        <p:spPr>
          <a:xfrm>
            <a:off x="11255308" y="1455383"/>
            <a:ext cx="662940" cy="532130"/>
          </a:xfrm>
          <a:prstGeom prst="rect">
            <a:avLst/>
          </a:prstGeom>
          <a:noFill/>
          <a:ln>
            <a:noFill/>
          </a:ln>
        </p:spPr>
        <p:txBody>
          <a:bodyPr spcFirstLastPara="1" wrap="square" lIns="0" tIns="35550" rIns="0" bIns="0" anchor="t" anchorCtr="0">
            <a:spAutoFit/>
          </a:bodyPr>
          <a:lstStyle/>
          <a:p>
            <a:pPr marL="12700" marR="5080" lvl="0" indent="0" algn="ctr" rtl="0">
              <a:lnSpc>
                <a:spcPct val="106000"/>
              </a:lnSpc>
              <a:spcBef>
                <a:spcPts val="0"/>
              </a:spcBef>
              <a:spcAft>
                <a:spcPts val="0"/>
              </a:spcAft>
              <a:buNone/>
            </a:pPr>
            <a:r>
              <a:rPr lang="en-US" sz="1200">
                <a:solidFill>
                  <a:srgbClr val="FFFFFF"/>
                </a:solidFill>
                <a:latin typeface="Calibri" panose="020F0502020204030204"/>
                <a:ea typeface="Calibri" panose="020F0502020204030204"/>
                <a:cs typeface="Calibri" panose="020F0502020204030204"/>
                <a:sym typeface="Calibri" panose="020F0502020204030204"/>
              </a:rPr>
              <a:t>Categoría  Medio  Ambiente</a:t>
            </a: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326" name="Google Shape;1326;p93"/>
          <p:cNvGrpSpPr/>
          <p:nvPr/>
        </p:nvGrpSpPr>
        <p:grpSpPr>
          <a:xfrm>
            <a:off x="10101379" y="1505259"/>
            <a:ext cx="697865" cy="467359"/>
            <a:chOff x="10101379" y="1505259"/>
            <a:chExt cx="697865" cy="467359"/>
          </a:xfrm>
        </p:grpSpPr>
        <p:sp>
          <p:nvSpPr>
            <p:cNvPr id="1327" name="Google Shape;1327;p93"/>
            <p:cNvSpPr/>
            <p:nvPr/>
          </p:nvSpPr>
          <p:spPr>
            <a:xfrm>
              <a:off x="10101379" y="1505259"/>
              <a:ext cx="697498" cy="466799"/>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28" name="Google Shape;1328;p93"/>
            <p:cNvSpPr/>
            <p:nvPr/>
          </p:nvSpPr>
          <p:spPr>
            <a:xfrm>
              <a:off x="10101379" y="1505259"/>
              <a:ext cx="697865" cy="467359"/>
            </a:xfrm>
            <a:custGeom>
              <a:avLst/>
              <a:gdLst/>
              <a:ahLst/>
              <a:cxnLst/>
              <a:rect l="l" t="t" r="r" b="b"/>
              <a:pathLst>
                <a:path w="697865" h="467360" extrusionOk="0">
                  <a:moveTo>
                    <a:pt x="0" y="233399"/>
                  </a:moveTo>
                  <a:lnTo>
                    <a:pt x="4564" y="195540"/>
                  </a:lnTo>
                  <a:lnTo>
                    <a:pt x="17780" y="159626"/>
                  </a:lnTo>
                  <a:lnTo>
                    <a:pt x="38928" y="126138"/>
                  </a:lnTo>
                  <a:lnTo>
                    <a:pt x="67291" y="95556"/>
                  </a:lnTo>
                  <a:lnTo>
                    <a:pt x="102149" y="68360"/>
                  </a:lnTo>
                  <a:lnTo>
                    <a:pt x="142786" y="45032"/>
                  </a:lnTo>
                  <a:lnTo>
                    <a:pt x="188483" y="26051"/>
                  </a:lnTo>
                  <a:lnTo>
                    <a:pt x="238521" y="11898"/>
                  </a:lnTo>
                  <a:lnTo>
                    <a:pt x="292182" y="3054"/>
                  </a:lnTo>
                  <a:lnTo>
                    <a:pt x="348749" y="0"/>
                  </a:lnTo>
                  <a:lnTo>
                    <a:pt x="405315" y="3054"/>
                  </a:lnTo>
                  <a:lnTo>
                    <a:pt x="458977" y="11898"/>
                  </a:lnTo>
                  <a:lnTo>
                    <a:pt x="509015" y="26051"/>
                  </a:lnTo>
                  <a:lnTo>
                    <a:pt x="554712" y="45032"/>
                  </a:lnTo>
                  <a:lnTo>
                    <a:pt x="595348" y="68360"/>
                  </a:lnTo>
                  <a:lnTo>
                    <a:pt x="630207" y="95556"/>
                  </a:lnTo>
                  <a:lnTo>
                    <a:pt x="658570" y="126138"/>
                  </a:lnTo>
                  <a:lnTo>
                    <a:pt x="679718" y="159626"/>
                  </a:lnTo>
                  <a:lnTo>
                    <a:pt x="692933" y="195540"/>
                  </a:lnTo>
                  <a:lnTo>
                    <a:pt x="697498" y="233399"/>
                  </a:lnTo>
                  <a:lnTo>
                    <a:pt x="692933" y="271257"/>
                  </a:lnTo>
                  <a:lnTo>
                    <a:pt x="679718" y="307171"/>
                  </a:lnTo>
                  <a:lnTo>
                    <a:pt x="658570" y="340659"/>
                  </a:lnTo>
                  <a:lnTo>
                    <a:pt x="630207" y="371241"/>
                  </a:lnTo>
                  <a:lnTo>
                    <a:pt x="595348" y="398437"/>
                  </a:lnTo>
                  <a:lnTo>
                    <a:pt x="554712" y="421766"/>
                  </a:lnTo>
                  <a:lnTo>
                    <a:pt x="509015" y="440747"/>
                  </a:lnTo>
                  <a:lnTo>
                    <a:pt x="458977" y="454900"/>
                  </a:lnTo>
                  <a:lnTo>
                    <a:pt x="405315" y="463744"/>
                  </a:lnTo>
                  <a:lnTo>
                    <a:pt x="348749" y="466799"/>
                  </a:lnTo>
                  <a:lnTo>
                    <a:pt x="292182" y="463744"/>
                  </a:lnTo>
                  <a:lnTo>
                    <a:pt x="238521" y="454900"/>
                  </a:lnTo>
                  <a:lnTo>
                    <a:pt x="188483" y="440747"/>
                  </a:lnTo>
                  <a:lnTo>
                    <a:pt x="142786" y="421766"/>
                  </a:lnTo>
                  <a:lnTo>
                    <a:pt x="102149" y="398437"/>
                  </a:lnTo>
                  <a:lnTo>
                    <a:pt x="67291" y="371241"/>
                  </a:lnTo>
                  <a:lnTo>
                    <a:pt x="38928" y="340659"/>
                  </a:lnTo>
                  <a:lnTo>
                    <a:pt x="17780" y="307171"/>
                  </a:lnTo>
                  <a:lnTo>
                    <a:pt x="4564" y="271257"/>
                  </a:lnTo>
                  <a:lnTo>
                    <a:pt x="0" y="233399"/>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332" name="Shape 1332"/>
        <p:cNvGrpSpPr/>
        <p:nvPr/>
      </p:nvGrpSpPr>
      <p:grpSpPr>
        <a:xfrm>
          <a:off x="0" y="0"/>
          <a:ext cx="0" cy="0"/>
          <a:chOff x="0" y="0"/>
          <a:chExt cx="0" cy="0"/>
        </a:xfrm>
      </p:grpSpPr>
      <p:sp>
        <p:nvSpPr>
          <p:cNvPr id="1333" name="Google Shape;1333;p94"/>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34" name="Google Shape;1334;p94"/>
          <p:cNvSpPr txBox="1"/>
          <p:nvPr/>
        </p:nvSpPr>
        <p:spPr>
          <a:xfrm>
            <a:off x="11765985" y="6360645"/>
            <a:ext cx="161290" cy="22352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300">
                <a:solidFill>
                  <a:schemeClr val="dk1"/>
                </a:solidFill>
                <a:latin typeface="Arial Narrow" panose="020B0606020202030204"/>
                <a:ea typeface="Arial Narrow" panose="020B0606020202030204"/>
                <a:cs typeface="Arial Narrow" panose="020B0606020202030204"/>
                <a:sym typeface="Arial Narrow" panose="020B0606020202030204"/>
              </a:rPr>
              <a:t>94</a:t>
            </a:r>
            <a:endParaRPr sz="1300">
              <a:solidFill>
                <a:schemeClr val="dk1"/>
              </a:solidFill>
              <a:latin typeface="Arial Narrow" panose="020B0606020202030204"/>
              <a:ea typeface="Arial Narrow" panose="020B0606020202030204"/>
              <a:cs typeface="Arial Narrow" panose="020B0606020202030204"/>
              <a:sym typeface="Arial Narrow" panose="020B0606020202030204"/>
            </a:endParaRPr>
          </a:p>
        </p:txBody>
      </p:sp>
      <p:sp>
        <p:nvSpPr>
          <p:cNvPr id="1335" name="Google Shape;1335;p94"/>
          <p:cNvSpPr txBox="1"/>
          <p:nvPr>
            <p:ph type="title"/>
          </p:nvPr>
        </p:nvSpPr>
        <p:spPr>
          <a:xfrm>
            <a:off x="2064197" y="215984"/>
            <a:ext cx="8063604" cy="939800"/>
          </a:xfrm>
          <a:prstGeom prst="rect">
            <a:avLst/>
          </a:prstGeom>
          <a:noFill/>
          <a:ln>
            <a:noFill/>
          </a:ln>
        </p:spPr>
        <p:txBody>
          <a:bodyPr spcFirstLastPara="1" wrap="square" lIns="0" tIns="83700" rIns="0" bIns="0" anchor="t" anchorCtr="0">
            <a:spAutoFit/>
          </a:bodyPr>
          <a:lstStyle/>
          <a:p>
            <a:pPr marL="1203960" marR="5080" lvl="0" indent="-254635" algn="l" rtl="0">
              <a:lnSpc>
                <a:spcPct val="119000"/>
              </a:lnSpc>
              <a:spcBef>
                <a:spcPts val="0"/>
              </a:spcBef>
              <a:spcAft>
                <a:spcPts val="0"/>
              </a:spcAft>
              <a:buNone/>
            </a:pPr>
            <a:r>
              <a:rPr lang="en-US"/>
              <a:t>1. Comunicación con las partes interesadas  (reconocimientos, participación, quejas)</a:t>
            </a:r>
            <a:endParaRPr lang="en-US"/>
          </a:p>
        </p:txBody>
      </p:sp>
      <p:sp>
        <p:nvSpPr>
          <p:cNvPr id="1336" name="Google Shape;1336;p94"/>
          <p:cNvSpPr txBox="1"/>
          <p:nvPr/>
        </p:nvSpPr>
        <p:spPr>
          <a:xfrm>
            <a:off x="1083422" y="1600774"/>
            <a:ext cx="4934585" cy="852169"/>
          </a:xfrm>
          <a:prstGeom prst="rect">
            <a:avLst/>
          </a:prstGeom>
          <a:noFill/>
          <a:ln>
            <a:noFill/>
          </a:ln>
        </p:spPr>
        <p:txBody>
          <a:bodyPr spcFirstLastPara="1" wrap="square" lIns="0" tIns="10775" rIns="0" bIns="0" anchor="t" anchorCtr="0">
            <a:spAutoFit/>
          </a:bodyPr>
          <a:lstStyle/>
          <a:p>
            <a:pPr marL="12700" marR="5080" lvl="0" indent="0" algn="just" rtl="0">
              <a:lnSpc>
                <a:spcPct val="101000"/>
              </a:lnSpc>
              <a:spcBef>
                <a:spcPts val="0"/>
              </a:spcBef>
              <a:spcAft>
                <a:spcPts val="0"/>
              </a:spcAft>
              <a:buNone/>
            </a:pPr>
            <a:r>
              <a:rPr lang="en-US" sz="1800">
                <a:solidFill>
                  <a:schemeClr val="dk1"/>
                </a:solidFill>
                <a:latin typeface="Arial" panose="020B0604020202020204"/>
                <a:ea typeface="Arial" panose="020B0604020202020204"/>
                <a:cs typeface="Arial" panose="020B0604020202020204"/>
                <a:sym typeface="Arial" panose="020B0604020202020204"/>
              </a:rPr>
              <a:t>Recibimos certificación de la ISO 14001 en su  nueva versión 2015, el 24 de octubre en las  instalaciones de ICONTEC.</a:t>
            </a:r>
            <a:endParaRPr sz="1800">
              <a:solidFill>
                <a:schemeClr val="dk1"/>
              </a:solidFill>
              <a:latin typeface="Arial" panose="020B0604020202020204"/>
              <a:ea typeface="Arial" panose="020B0604020202020204"/>
              <a:cs typeface="Arial" panose="020B0604020202020204"/>
              <a:sym typeface="Arial" panose="020B0604020202020204"/>
            </a:endParaRPr>
          </a:p>
        </p:txBody>
      </p:sp>
      <p:grpSp>
        <p:nvGrpSpPr>
          <p:cNvPr id="1337" name="Google Shape;1337;p94"/>
          <p:cNvGrpSpPr/>
          <p:nvPr/>
        </p:nvGrpSpPr>
        <p:grpSpPr>
          <a:xfrm>
            <a:off x="1907871" y="1212840"/>
            <a:ext cx="10284427" cy="5248658"/>
            <a:chOff x="1907871" y="1212840"/>
            <a:chExt cx="10284427" cy="5248658"/>
          </a:xfrm>
        </p:grpSpPr>
        <p:sp>
          <p:nvSpPr>
            <p:cNvPr id="1338" name="Google Shape;1338;p94"/>
            <p:cNvSpPr/>
            <p:nvPr/>
          </p:nvSpPr>
          <p:spPr>
            <a:xfrm>
              <a:off x="6095987" y="2112445"/>
              <a:ext cx="4339116" cy="4339141"/>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39" name="Google Shape;1339;p94"/>
            <p:cNvSpPr/>
            <p:nvPr/>
          </p:nvSpPr>
          <p:spPr>
            <a:xfrm>
              <a:off x="1917396" y="2674994"/>
              <a:ext cx="2661994" cy="3776592"/>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40" name="Google Shape;1340;p94"/>
            <p:cNvSpPr/>
            <p:nvPr/>
          </p:nvSpPr>
          <p:spPr>
            <a:xfrm>
              <a:off x="1907871" y="2665469"/>
              <a:ext cx="2681605" cy="3796029"/>
            </a:xfrm>
            <a:custGeom>
              <a:avLst/>
              <a:gdLst/>
              <a:ahLst/>
              <a:cxnLst/>
              <a:rect l="l" t="t" r="r" b="b"/>
              <a:pathLst>
                <a:path w="2681604" h="3796029" extrusionOk="0">
                  <a:moveTo>
                    <a:pt x="0" y="0"/>
                  </a:moveTo>
                  <a:lnTo>
                    <a:pt x="2681044" y="0"/>
                  </a:lnTo>
                  <a:lnTo>
                    <a:pt x="2681044" y="3795642"/>
                  </a:lnTo>
                  <a:lnTo>
                    <a:pt x="0" y="3795642"/>
                  </a:lnTo>
                  <a:lnTo>
                    <a:pt x="0" y="0"/>
                  </a:lnTo>
                  <a:close/>
                </a:path>
              </a:pathLst>
            </a:custGeom>
            <a:noFill/>
            <a:ln w="19025" cap="flat" cmpd="sng">
              <a:solidFill>
                <a:srgbClr val="B7B7B7"/>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41" name="Google Shape;1341;p94"/>
            <p:cNvSpPr/>
            <p:nvPr/>
          </p:nvSpPr>
          <p:spPr>
            <a:xfrm>
              <a:off x="10686078" y="1212840"/>
              <a:ext cx="1506220" cy="701040"/>
            </a:xfrm>
            <a:custGeom>
              <a:avLst/>
              <a:gdLst/>
              <a:ahLst/>
              <a:cxnLst/>
              <a:rect l="l" t="t" r="r" b="b"/>
              <a:pathLst>
                <a:path w="1506220" h="701039" extrusionOk="0">
                  <a:moveTo>
                    <a:pt x="1505896" y="700711"/>
                  </a:moveTo>
                  <a:lnTo>
                    <a:pt x="350374" y="700711"/>
                  </a:lnTo>
                  <a:lnTo>
                    <a:pt x="0" y="350354"/>
                  </a:lnTo>
                  <a:lnTo>
                    <a:pt x="350374" y="0"/>
                  </a:lnTo>
                  <a:lnTo>
                    <a:pt x="1505896" y="0"/>
                  </a:lnTo>
                  <a:lnTo>
                    <a:pt x="1505896" y="700711"/>
                  </a:lnTo>
                  <a:close/>
                </a:path>
              </a:pathLst>
            </a:custGeom>
            <a:solidFill>
              <a:srgbClr val="83A93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42" name="Google Shape;1342;p94"/>
            <p:cNvSpPr/>
            <p:nvPr/>
          </p:nvSpPr>
          <p:spPr>
            <a:xfrm>
              <a:off x="10686078" y="1212840"/>
              <a:ext cx="1506220" cy="701040"/>
            </a:xfrm>
            <a:custGeom>
              <a:avLst/>
              <a:gdLst/>
              <a:ahLst/>
              <a:cxnLst/>
              <a:rect l="l" t="t" r="r" b="b"/>
              <a:pathLst>
                <a:path w="1506220" h="701039" extrusionOk="0">
                  <a:moveTo>
                    <a:pt x="1505896" y="700711"/>
                  </a:moveTo>
                  <a:lnTo>
                    <a:pt x="350374" y="700711"/>
                  </a:lnTo>
                  <a:lnTo>
                    <a:pt x="0" y="350354"/>
                  </a:lnTo>
                  <a:lnTo>
                    <a:pt x="350374" y="0"/>
                  </a:lnTo>
                  <a:lnTo>
                    <a:pt x="1505896" y="0"/>
                  </a:lnTo>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343" name="Google Shape;1343;p94"/>
          <p:cNvSpPr txBox="1"/>
          <p:nvPr/>
        </p:nvSpPr>
        <p:spPr>
          <a:xfrm>
            <a:off x="11271596" y="1286991"/>
            <a:ext cx="662940" cy="532130"/>
          </a:xfrm>
          <a:prstGeom prst="rect">
            <a:avLst/>
          </a:prstGeom>
          <a:noFill/>
          <a:ln>
            <a:noFill/>
          </a:ln>
        </p:spPr>
        <p:txBody>
          <a:bodyPr spcFirstLastPara="1" wrap="square" lIns="0" tIns="35550" rIns="0" bIns="0" anchor="t" anchorCtr="0">
            <a:spAutoFit/>
          </a:bodyPr>
          <a:lstStyle/>
          <a:p>
            <a:pPr marL="12700" marR="5080" lvl="0" indent="0" algn="ctr" rtl="0">
              <a:lnSpc>
                <a:spcPct val="106000"/>
              </a:lnSpc>
              <a:spcBef>
                <a:spcPts val="0"/>
              </a:spcBef>
              <a:spcAft>
                <a:spcPts val="0"/>
              </a:spcAft>
              <a:buNone/>
            </a:pPr>
            <a:r>
              <a:rPr lang="en-US" sz="1200">
                <a:solidFill>
                  <a:srgbClr val="FFFFFF"/>
                </a:solidFill>
                <a:latin typeface="Calibri" panose="020F0502020204030204"/>
                <a:ea typeface="Calibri" panose="020F0502020204030204"/>
                <a:cs typeface="Calibri" panose="020F0502020204030204"/>
                <a:sym typeface="Calibri" panose="020F0502020204030204"/>
              </a:rPr>
              <a:t>Categoría  Medio  Ambiente</a:t>
            </a: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344" name="Google Shape;1344;p94"/>
          <p:cNvGrpSpPr/>
          <p:nvPr/>
        </p:nvGrpSpPr>
        <p:grpSpPr>
          <a:xfrm>
            <a:off x="10117604" y="1336859"/>
            <a:ext cx="697865" cy="467359"/>
            <a:chOff x="10117604" y="1336859"/>
            <a:chExt cx="697865" cy="467359"/>
          </a:xfrm>
        </p:grpSpPr>
        <p:sp>
          <p:nvSpPr>
            <p:cNvPr id="1345" name="Google Shape;1345;p94"/>
            <p:cNvSpPr/>
            <p:nvPr/>
          </p:nvSpPr>
          <p:spPr>
            <a:xfrm>
              <a:off x="10117605" y="1336859"/>
              <a:ext cx="697498" cy="466799"/>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46" name="Google Shape;1346;p94"/>
            <p:cNvSpPr/>
            <p:nvPr/>
          </p:nvSpPr>
          <p:spPr>
            <a:xfrm>
              <a:off x="10117604" y="1336859"/>
              <a:ext cx="697865" cy="467359"/>
            </a:xfrm>
            <a:custGeom>
              <a:avLst/>
              <a:gdLst/>
              <a:ahLst/>
              <a:cxnLst/>
              <a:rect l="l" t="t" r="r" b="b"/>
              <a:pathLst>
                <a:path w="697865" h="467360" extrusionOk="0">
                  <a:moveTo>
                    <a:pt x="0" y="233399"/>
                  </a:moveTo>
                  <a:lnTo>
                    <a:pt x="4564" y="195540"/>
                  </a:lnTo>
                  <a:lnTo>
                    <a:pt x="17780" y="159626"/>
                  </a:lnTo>
                  <a:lnTo>
                    <a:pt x="38928" y="126138"/>
                  </a:lnTo>
                  <a:lnTo>
                    <a:pt x="67291" y="95556"/>
                  </a:lnTo>
                  <a:lnTo>
                    <a:pt x="102149" y="68360"/>
                  </a:lnTo>
                  <a:lnTo>
                    <a:pt x="142786" y="45032"/>
                  </a:lnTo>
                  <a:lnTo>
                    <a:pt x="188483" y="26051"/>
                  </a:lnTo>
                  <a:lnTo>
                    <a:pt x="238521" y="11898"/>
                  </a:lnTo>
                  <a:lnTo>
                    <a:pt x="292182" y="3054"/>
                  </a:lnTo>
                  <a:lnTo>
                    <a:pt x="348749" y="0"/>
                  </a:lnTo>
                  <a:lnTo>
                    <a:pt x="405315" y="3054"/>
                  </a:lnTo>
                  <a:lnTo>
                    <a:pt x="458977" y="11898"/>
                  </a:lnTo>
                  <a:lnTo>
                    <a:pt x="509015" y="26051"/>
                  </a:lnTo>
                  <a:lnTo>
                    <a:pt x="554712" y="45032"/>
                  </a:lnTo>
                  <a:lnTo>
                    <a:pt x="595348" y="68360"/>
                  </a:lnTo>
                  <a:lnTo>
                    <a:pt x="630207" y="95556"/>
                  </a:lnTo>
                  <a:lnTo>
                    <a:pt x="658570" y="126138"/>
                  </a:lnTo>
                  <a:lnTo>
                    <a:pt x="679718" y="159626"/>
                  </a:lnTo>
                  <a:lnTo>
                    <a:pt x="692933" y="195540"/>
                  </a:lnTo>
                  <a:lnTo>
                    <a:pt x="697498" y="233399"/>
                  </a:lnTo>
                  <a:lnTo>
                    <a:pt x="692933" y="271257"/>
                  </a:lnTo>
                  <a:lnTo>
                    <a:pt x="679718" y="307171"/>
                  </a:lnTo>
                  <a:lnTo>
                    <a:pt x="658570" y="340659"/>
                  </a:lnTo>
                  <a:lnTo>
                    <a:pt x="630207" y="371241"/>
                  </a:lnTo>
                  <a:lnTo>
                    <a:pt x="595348" y="398437"/>
                  </a:lnTo>
                  <a:lnTo>
                    <a:pt x="554712" y="421766"/>
                  </a:lnTo>
                  <a:lnTo>
                    <a:pt x="509015" y="440747"/>
                  </a:lnTo>
                  <a:lnTo>
                    <a:pt x="458977" y="454900"/>
                  </a:lnTo>
                  <a:lnTo>
                    <a:pt x="405315" y="463744"/>
                  </a:lnTo>
                  <a:lnTo>
                    <a:pt x="348749" y="466799"/>
                  </a:lnTo>
                  <a:lnTo>
                    <a:pt x="292182" y="463744"/>
                  </a:lnTo>
                  <a:lnTo>
                    <a:pt x="238521" y="454900"/>
                  </a:lnTo>
                  <a:lnTo>
                    <a:pt x="188483" y="440747"/>
                  </a:lnTo>
                  <a:lnTo>
                    <a:pt x="142786" y="421766"/>
                  </a:lnTo>
                  <a:lnTo>
                    <a:pt x="102149" y="398437"/>
                  </a:lnTo>
                  <a:lnTo>
                    <a:pt x="67291" y="371241"/>
                  </a:lnTo>
                  <a:lnTo>
                    <a:pt x="38928" y="340659"/>
                  </a:lnTo>
                  <a:lnTo>
                    <a:pt x="17780" y="307171"/>
                  </a:lnTo>
                  <a:lnTo>
                    <a:pt x="4564" y="271257"/>
                  </a:lnTo>
                  <a:lnTo>
                    <a:pt x="0" y="233399"/>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350" name="Shape 1350"/>
        <p:cNvGrpSpPr/>
        <p:nvPr/>
      </p:nvGrpSpPr>
      <p:grpSpPr>
        <a:xfrm>
          <a:off x="0" y="0"/>
          <a:ext cx="0" cy="0"/>
          <a:chOff x="0" y="0"/>
          <a:chExt cx="0" cy="0"/>
        </a:xfrm>
      </p:grpSpPr>
      <p:sp>
        <p:nvSpPr>
          <p:cNvPr id="1351" name="Google Shape;1351;g7759b1282b_0_33"/>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52" name="Google Shape;1352;g7759b1282b_0_33"/>
          <p:cNvSpPr txBox="1"/>
          <p:nvPr/>
        </p:nvSpPr>
        <p:spPr>
          <a:xfrm>
            <a:off x="11765985" y="6360645"/>
            <a:ext cx="161400" cy="223500"/>
          </a:xfrm>
          <a:prstGeom prst="rect">
            <a:avLst/>
          </a:prstGeom>
          <a:noFill/>
          <a:ln>
            <a:noFill/>
          </a:ln>
        </p:spPr>
        <p:txBody>
          <a:bodyPr spcFirstLastPara="1" wrap="square" lIns="0" tIns="12700" rIns="0" bIns="0" anchor="t" anchorCtr="0">
            <a:noAutofit/>
          </a:bodyPr>
          <a:lstStyle/>
          <a:p>
            <a:pPr marL="12700" marR="0" lvl="0" indent="0" algn="l" rtl="0">
              <a:lnSpc>
                <a:spcPct val="100000"/>
              </a:lnSpc>
              <a:spcBef>
                <a:spcPts val="0"/>
              </a:spcBef>
              <a:spcAft>
                <a:spcPts val="0"/>
              </a:spcAft>
              <a:buNone/>
            </a:pPr>
            <a:r>
              <a:rPr lang="en-US" sz="1300">
                <a:solidFill>
                  <a:schemeClr val="dk1"/>
                </a:solidFill>
                <a:latin typeface="Arial Narrow" panose="020B0606020202030204"/>
                <a:ea typeface="Arial Narrow" panose="020B0606020202030204"/>
                <a:cs typeface="Arial Narrow" panose="020B0606020202030204"/>
                <a:sym typeface="Arial Narrow" panose="020B0606020202030204"/>
              </a:rPr>
              <a:t>94</a:t>
            </a:r>
            <a:endParaRPr sz="1300">
              <a:solidFill>
                <a:schemeClr val="dk1"/>
              </a:solidFill>
              <a:latin typeface="Arial Narrow" panose="020B0606020202030204"/>
              <a:ea typeface="Arial Narrow" panose="020B0606020202030204"/>
              <a:cs typeface="Arial Narrow" panose="020B0606020202030204"/>
              <a:sym typeface="Arial Narrow" panose="020B0606020202030204"/>
            </a:endParaRPr>
          </a:p>
        </p:txBody>
      </p:sp>
      <p:sp>
        <p:nvSpPr>
          <p:cNvPr id="1353" name="Google Shape;1353;g7759b1282b_0_33"/>
          <p:cNvSpPr txBox="1"/>
          <p:nvPr>
            <p:ph type="title"/>
          </p:nvPr>
        </p:nvSpPr>
        <p:spPr>
          <a:xfrm>
            <a:off x="2064197" y="215984"/>
            <a:ext cx="8063700" cy="939900"/>
          </a:xfrm>
          <a:prstGeom prst="rect">
            <a:avLst/>
          </a:prstGeom>
          <a:noFill/>
          <a:ln>
            <a:noFill/>
          </a:ln>
        </p:spPr>
        <p:txBody>
          <a:bodyPr spcFirstLastPara="1" wrap="square" lIns="0" tIns="83700" rIns="0" bIns="0" anchor="t" anchorCtr="0">
            <a:noAutofit/>
          </a:bodyPr>
          <a:lstStyle/>
          <a:p>
            <a:pPr marL="1203960" marR="5080" lvl="0" indent="-254635" algn="l" rtl="0">
              <a:lnSpc>
                <a:spcPct val="119000"/>
              </a:lnSpc>
              <a:spcBef>
                <a:spcPts val="0"/>
              </a:spcBef>
              <a:spcAft>
                <a:spcPts val="0"/>
              </a:spcAft>
              <a:buNone/>
            </a:pPr>
            <a:r>
              <a:rPr lang="en-US"/>
              <a:t>1. Comunicación con las partes interesadas  (reconocimientos, participación, quejas)</a:t>
            </a:r>
            <a:endParaRPr lang="en-US"/>
          </a:p>
        </p:txBody>
      </p:sp>
      <p:sp>
        <p:nvSpPr>
          <p:cNvPr id="1354" name="Google Shape;1354;g7759b1282b_0_33"/>
          <p:cNvSpPr txBox="1"/>
          <p:nvPr/>
        </p:nvSpPr>
        <p:spPr>
          <a:xfrm>
            <a:off x="1083422" y="1600774"/>
            <a:ext cx="4934700" cy="852300"/>
          </a:xfrm>
          <a:prstGeom prst="rect">
            <a:avLst/>
          </a:prstGeom>
          <a:noFill/>
          <a:ln>
            <a:noFill/>
          </a:ln>
        </p:spPr>
        <p:txBody>
          <a:bodyPr spcFirstLastPara="1" wrap="square" lIns="0" tIns="10775" rIns="0" bIns="0" anchor="t" anchorCtr="0">
            <a:noAutofit/>
          </a:bodyPr>
          <a:lstStyle/>
          <a:p>
            <a:pPr marL="12700" marR="5080" lvl="0" indent="0" algn="just" rtl="0">
              <a:lnSpc>
                <a:spcPct val="101000"/>
              </a:lnSpc>
              <a:spcBef>
                <a:spcPts val="0"/>
              </a:spcBef>
              <a:spcAft>
                <a:spcPts val="0"/>
              </a:spcAft>
              <a:buNone/>
            </a:pPr>
            <a:r>
              <a:rPr lang="en-US" sz="1800">
                <a:solidFill>
                  <a:schemeClr val="dk1"/>
                </a:solidFill>
                <a:latin typeface="Arial" panose="020B0604020202020204"/>
                <a:ea typeface="Arial" panose="020B0604020202020204"/>
                <a:cs typeface="Arial" panose="020B0604020202020204"/>
                <a:sym typeface="Arial" panose="020B0604020202020204"/>
              </a:rPr>
              <a:t>Recibimos certificación de la ISO 14001 en su  nueva versión 2015, el 24 de octubre en las  instalaciones de ICONTEC.</a:t>
            </a:r>
            <a:endParaRPr sz="1800">
              <a:solidFill>
                <a:schemeClr val="dk1"/>
              </a:solidFill>
              <a:latin typeface="Arial" panose="020B0604020202020204"/>
              <a:ea typeface="Arial" panose="020B0604020202020204"/>
              <a:cs typeface="Arial" panose="020B0604020202020204"/>
              <a:sym typeface="Arial" panose="020B0604020202020204"/>
            </a:endParaRPr>
          </a:p>
        </p:txBody>
      </p:sp>
      <p:grpSp>
        <p:nvGrpSpPr>
          <p:cNvPr id="1355" name="Google Shape;1355;g7759b1282b_0_33"/>
          <p:cNvGrpSpPr/>
          <p:nvPr/>
        </p:nvGrpSpPr>
        <p:grpSpPr>
          <a:xfrm>
            <a:off x="1907871" y="1212840"/>
            <a:ext cx="10284427" cy="5248658"/>
            <a:chOff x="1907871" y="1212840"/>
            <a:chExt cx="10284427" cy="5248658"/>
          </a:xfrm>
        </p:grpSpPr>
        <p:sp>
          <p:nvSpPr>
            <p:cNvPr id="1356" name="Google Shape;1356;g7759b1282b_0_33"/>
            <p:cNvSpPr/>
            <p:nvPr/>
          </p:nvSpPr>
          <p:spPr>
            <a:xfrm>
              <a:off x="6095987" y="2112445"/>
              <a:ext cx="4339200" cy="4339200"/>
            </a:xfrm>
            <a:prstGeom prst="rect">
              <a:avLst/>
            </a:prstGeom>
            <a:blipFill rotWithShape="1">
              <a:blip r:embed="rId2"/>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57" name="Google Shape;1357;g7759b1282b_0_33"/>
            <p:cNvSpPr/>
            <p:nvPr/>
          </p:nvSpPr>
          <p:spPr>
            <a:xfrm>
              <a:off x="1917396" y="2674994"/>
              <a:ext cx="2661900" cy="3776700"/>
            </a:xfrm>
            <a:prstGeom prst="rect">
              <a:avLst/>
            </a:prstGeom>
            <a:blipFill rotWithShape="1">
              <a:blip r:embed="rId3"/>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58" name="Google Shape;1358;g7759b1282b_0_33"/>
            <p:cNvSpPr/>
            <p:nvPr/>
          </p:nvSpPr>
          <p:spPr>
            <a:xfrm>
              <a:off x="1907871" y="2665469"/>
              <a:ext cx="2681604" cy="3796029"/>
            </a:xfrm>
            <a:custGeom>
              <a:avLst/>
              <a:gdLst/>
              <a:ahLst/>
              <a:cxnLst/>
              <a:rect l="l" t="t" r="r" b="b"/>
              <a:pathLst>
                <a:path w="2681604" h="3796029" extrusionOk="0">
                  <a:moveTo>
                    <a:pt x="0" y="0"/>
                  </a:moveTo>
                  <a:lnTo>
                    <a:pt x="2681044" y="0"/>
                  </a:lnTo>
                  <a:lnTo>
                    <a:pt x="2681044" y="3795642"/>
                  </a:lnTo>
                  <a:lnTo>
                    <a:pt x="0" y="3795642"/>
                  </a:lnTo>
                  <a:lnTo>
                    <a:pt x="0" y="0"/>
                  </a:lnTo>
                  <a:close/>
                </a:path>
              </a:pathLst>
            </a:custGeom>
            <a:noFill/>
            <a:ln w="19025" cap="flat" cmpd="sng">
              <a:solidFill>
                <a:srgbClr val="B7B7B7"/>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59" name="Google Shape;1359;g7759b1282b_0_33"/>
            <p:cNvSpPr/>
            <p:nvPr/>
          </p:nvSpPr>
          <p:spPr>
            <a:xfrm>
              <a:off x="10686078" y="1212840"/>
              <a:ext cx="1506220" cy="701039"/>
            </a:xfrm>
            <a:custGeom>
              <a:avLst/>
              <a:gdLst/>
              <a:ahLst/>
              <a:cxnLst/>
              <a:rect l="l" t="t" r="r" b="b"/>
              <a:pathLst>
                <a:path w="1506220" h="701039" extrusionOk="0">
                  <a:moveTo>
                    <a:pt x="1505896" y="700711"/>
                  </a:moveTo>
                  <a:lnTo>
                    <a:pt x="350374" y="700711"/>
                  </a:lnTo>
                  <a:lnTo>
                    <a:pt x="0" y="350354"/>
                  </a:lnTo>
                  <a:lnTo>
                    <a:pt x="350374" y="0"/>
                  </a:lnTo>
                  <a:lnTo>
                    <a:pt x="1505896" y="0"/>
                  </a:lnTo>
                  <a:lnTo>
                    <a:pt x="1505896" y="700711"/>
                  </a:lnTo>
                  <a:close/>
                </a:path>
              </a:pathLst>
            </a:custGeom>
            <a:solidFill>
              <a:srgbClr val="83A93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60" name="Google Shape;1360;g7759b1282b_0_33"/>
            <p:cNvSpPr/>
            <p:nvPr/>
          </p:nvSpPr>
          <p:spPr>
            <a:xfrm>
              <a:off x="10686078" y="1212840"/>
              <a:ext cx="1506220" cy="701039"/>
            </a:xfrm>
            <a:custGeom>
              <a:avLst/>
              <a:gdLst/>
              <a:ahLst/>
              <a:cxnLst/>
              <a:rect l="l" t="t" r="r" b="b"/>
              <a:pathLst>
                <a:path w="1506220" h="701039" extrusionOk="0">
                  <a:moveTo>
                    <a:pt x="1505896" y="700711"/>
                  </a:moveTo>
                  <a:lnTo>
                    <a:pt x="350374" y="700711"/>
                  </a:lnTo>
                  <a:lnTo>
                    <a:pt x="0" y="350354"/>
                  </a:lnTo>
                  <a:lnTo>
                    <a:pt x="350374" y="0"/>
                  </a:lnTo>
                  <a:lnTo>
                    <a:pt x="1505896" y="0"/>
                  </a:lnTo>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361" name="Google Shape;1361;g7759b1282b_0_33"/>
          <p:cNvSpPr txBox="1"/>
          <p:nvPr/>
        </p:nvSpPr>
        <p:spPr>
          <a:xfrm>
            <a:off x="11271596" y="1286991"/>
            <a:ext cx="663000" cy="532200"/>
          </a:xfrm>
          <a:prstGeom prst="rect">
            <a:avLst/>
          </a:prstGeom>
          <a:noFill/>
          <a:ln>
            <a:noFill/>
          </a:ln>
        </p:spPr>
        <p:txBody>
          <a:bodyPr spcFirstLastPara="1" wrap="square" lIns="0" tIns="35550" rIns="0" bIns="0" anchor="t" anchorCtr="0">
            <a:noAutofit/>
          </a:bodyPr>
          <a:lstStyle/>
          <a:p>
            <a:pPr marL="12700" marR="5080" lvl="0" indent="0" algn="ctr" rtl="0">
              <a:lnSpc>
                <a:spcPct val="106000"/>
              </a:lnSpc>
              <a:spcBef>
                <a:spcPts val="0"/>
              </a:spcBef>
              <a:spcAft>
                <a:spcPts val="0"/>
              </a:spcAft>
              <a:buNone/>
            </a:pPr>
            <a:r>
              <a:rPr lang="en-US" sz="1200">
                <a:solidFill>
                  <a:srgbClr val="FFFFFF"/>
                </a:solidFill>
                <a:latin typeface="Calibri" panose="020F0502020204030204"/>
                <a:ea typeface="Calibri" panose="020F0502020204030204"/>
                <a:cs typeface="Calibri" panose="020F0502020204030204"/>
                <a:sym typeface="Calibri" panose="020F0502020204030204"/>
              </a:rPr>
              <a:t>Categoría  Medio  Ambiente</a:t>
            </a: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1362" name="Google Shape;1362;g7759b1282b_0_33"/>
          <p:cNvGrpSpPr/>
          <p:nvPr/>
        </p:nvGrpSpPr>
        <p:grpSpPr>
          <a:xfrm>
            <a:off x="10117604" y="1336859"/>
            <a:ext cx="697865" cy="467360"/>
            <a:chOff x="10117604" y="1336859"/>
            <a:chExt cx="697865" cy="467360"/>
          </a:xfrm>
        </p:grpSpPr>
        <p:sp>
          <p:nvSpPr>
            <p:cNvPr id="1363" name="Google Shape;1363;g7759b1282b_0_33"/>
            <p:cNvSpPr/>
            <p:nvPr/>
          </p:nvSpPr>
          <p:spPr>
            <a:xfrm>
              <a:off x="10117605" y="1336859"/>
              <a:ext cx="697500" cy="466800"/>
            </a:xfrm>
            <a:prstGeom prst="rect">
              <a:avLst/>
            </a:prstGeom>
            <a:blipFill rotWithShape="1">
              <a:blip r:embed="rId4"/>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64" name="Google Shape;1364;g7759b1282b_0_33"/>
            <p:cNvSpPr/>
            <p:nvPr/>
          </p:nvSpPr>
          <p:spPr>
            <a:xfrm>
              <a:off x="10117604" y="1336859"/>
              <a:ext cx="697865" cy="467360"/>
            </a:xfrm>
            <a:custGeom>
              <a:avLst/>
              <a:gdLst/>
              <a:ahLst/>
              <a:cxnLst/>
              <a:rect l="l" t="t" r="r" b="b"/>
              <a:pathLst>
                <a:path w="697865" h="467360" extrusionOk="0">
                  <a:moveTo>
                    <a:pt x="0" y="233399"/>
                  </a:moveTo>
                  <a:lnTo>
                    <a:pt x="4564" y="195540"/>
                  </a:lnTo>
                  <a:lnTo>
                    <a:pt x="17780" y="159626"/>
                  </a:lnTo>
                  <a:lnTo>
                    <a:pt x="38928" y="126138"/>
                  </a:lnTo>
                  <a:lnTo>
                    <a:pt x="67291" y="95556"/>
                  </a:lnTo>
                  <a:lnTo>
                    <a:pt x="102149" y="68360"/>
                  </a:lnTo>
                  <a:lnTo>
                    <a:pt x="142786" y="45032"/>
                  </a:lnTo>
                  <a:lnTo>
                    <a:pt x="188483" y="26051"/>
                  </a:lnTo>
                  <a:lnTo>
                    <a:pt x="238521" y="11898"/>
                  </a:lnTo>
                  <a:lnTo>
                    <a:pt x="292182" y="3054"/>
                  </a:lnTo>
                  <a:lnTo>
                    <a:pt x="348749" y="0"/>
                  </a:lnTo>
                  <a:lnTo>
                    <a:pt x="405315" y="3054"/>
                  </a:lnTo>
                  <a:lnTo>
                    <a:pt x="458977" y="11898"/>
                  </a:lnTo>
                  <a:lnTo>
                    <a:pt x="509015" y="26051"/>
                  </a:lnTo>
                  <a:lnTo>
                    <a:pt x="554712" y="45032"/>
                  </a:lnTo>
                  <a:lnTo>
                    <a:pt x="595348" y="68360"/>
                  </a:lnTo>
                  <a:lnTo>
                    <a:pt x="630207" y="95556"/>
                  </a:lnTo>
                  <a:lnTo>
                    <a:pt x="658570" y="126138"/>
                  </a:lnTo>
                  <a:lnTo>
                    <a:pt x="679718" y="159626"/>
                  </a:lnTo>
                  <a:lnTo>
                    <a:pt x="692933" y="195540"/>
                  </a:lnTo>
                  <a:lnTo>
                    <a:pt x="697498" y="233399"/>
                  </a:lnTo>
                  <a:lnTo>
                    <a:pt x="692933" y="271257"/>
                  </a:lnTo>
                  <a:lnTo>
                    <a:pt x="679718" y="307171"/>
                  </a:lnTo>
                  <a:lnTo>
                    <a:pt x="658570" y="340659"/>
                  </a:lnTo>
                  <a:lnTo>
                    <a:pt x="630207" y="371241"/>
                  </a:lnTo>
                  <a:lnTo>
                    <a:pt x="595348" y="398437"/>
                  </a:lnTo>
                  <a:lnTo>
                    <a:pt x="554712" y="421766"/>
                  </a:lnTo>
                  <a:lnTo>
                    <a:pt x="509015" y="440747"/>
                  </a:lnTo>
                  <a:lnTo>
                    <a:pt x="458977" y="454900"/>
                  </a:lnTo>
                  <a:lnTo>
                    <a:pt x="405315" y="463744"/>
                  </a:lnTo>
                  <a:lnTo>
                    <a:pt x="348749" y="466799"/>
                  </a:lnTo>
                  <a:lnTo>
                    <a:pt x="292182" y="463744"/>
                  </a:lnTo>
                  <a:lnTo>
                    <a:pt x="238521" y="454900"/>
                  </a:lnTo>
                  <a:lnTo>
                    <a:pt x="188483" y="440747"/>
                  </a:lnTo>
                  <a:lnTo>
                    <a:pt x="142786" y="421766"/>
                  </a:lnTo>
                  <a:lnTo>
                    <a:pt x="102149" y="398437"/>
                  </a:lnTo>
                  <a:lnTo>
                    <a:pt x="67291" y="371241"/>
                  </a:lnTo>
                  <a:lnTo>
                    <a:pt x="38928" y="340659"/>
                  </a:lnTo>
                  <a:lnTo>
                    <a:pt x="17780" y="307171"/>
                  </a:lnTo>
                  <a:lnTo>
                    <a:pt x="4564" y="271257"/>
                  </a:lnTo>
                  <a:lnTo>
                    <a:pt x="0" y="233399"/>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369" name="Shape 1369"/>
        <p:cNvGrpSpPr/>
        <p:nvPr/>
      </p:nvGrpSpPr>
      <p:grpSpPr>
        <a:xfrm>
          <a:off x="0" y="0"/>
          <a:ext cx="0" cy="0"/>
          <a:chOff x="0" y="0"/>
          <a:chExt cx="0" cy="0"/>
        </a:xfrm>
      </p:grpSpPr>
      <p:sp>
        <p:nvSpPr>
          <p:cNvPr id="1370" name="Google Shape;1370;g7759b1282b_0_50"/>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71" name="Google Shape;1371;g7759b1282b_0_50"/>
          <p:cNvSpPr txBox="1"/>
          <p:nvPr>
            <p:ph type="sldNum" idx="12"/>
          </p:nvPr>
        </p:nvSpPr>
        <p:spPr>
          <a:xfrm>
            <a:off x="9385300" y="6356350"/>
            <a:ext cx="27432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1E4E79"/>
              </a:buClr>
              <a:buSzPts val="300"/>
              <a:buFont typeface="Verdana" panose="020B0604030504040204"/>
              <a:buNone/>
            </a:pPr>
            <a:fld id="{00000000-1234-1234-1234-123412341234}" type="slidenum">
              <a:rPr lang="en-US"/>
            </a:fld>
            <a:endParaRPr lang="en-US"/>
          </a:p>
        </p:txBody>
      </p:sp>
      <p:sp>
        <p:nvSpPr>
          <p:cNvPr id="1372" name="Google Shape;1372;g7759b1282b_0_50"/>
          <p:cNvSpPr txBox="1"/>
          <p:nvPr>
            <p:ph type="title"/>
          </p:nvPr>
        </p:nvSpPr>
        <p:spPr>
          <a:xfrm>
            <a:off x="3314900" y="188633"/>
            <a:ext cx="8595600" cy="700800"/>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Clr>
                <a:srgbClr val="0070C0"/>
              </a:buClr>
              <a:buSzPts val="2400"/>
              <a:buFont typeface="Arial" panose="020B0604020202020204"/>
              <a:buNone/>
            </a:pPr>
            <a:r>
              <a:rPr lang="en-US" sz="2400" b="1">
                <a:solidFill>
                  <a:srgbClr val="0070C0"/>
                </a:solidFill>
                <a:latin typeface="Arial" panose="020B0604020202020204"/>
                <a:ea typeface="Arial" panose="020B0604020202020204"/>
                <a:cs typeface="Arial" panose="020B0604020202020204"/>
                <a:sym typeface="Arial" panose="020B0604020202020204"/>
              </a:rPr>
              <a:t>CEMEFI</a:t>
            </a:r>
            <a:endParaRPr sz="2400" b="1">
              <a:solidFill>
                <a:srgbClr val="0070C0"/>
              </a:solidFill>
              <a:latin typeface="Arial" panose="020B0604020202020204"/>
              <a:ea typeface="Arial" panose="020B0604020202020204"/>
              <a:cs typeface="Arial" panose="020B0604020202020204"/>
              <a:sym typeface="Arial" panose="020B0604020202020204"/>
            </a:endParaRPr>
          </a:p>
        </p:txBody>
      </p:sp>
      <p:sp>
        <p:nvSpPr>
          <p:cNvPr id="1373" name="Google Shape;1373;g7759b1282b_0_50"/>
          <p:cNvSpPr/>
          <p:nvPr/>
        </p:nvSpPr>
        <p:spPr>
          <a:xfrm>
            <a:off x="400800" y="918733"/>
            <a:ext cx="11182800" cy="1290300"/>
          </a:xfrm>
          <a:prstGeom prst="rect">
            <a:avLst/>
          </a:prstGeom>
          <a:noFill/>
          <a:ln>
            <a:noFill/>
          </a:ln>
        </p:spPr>
        <p:txBody>
          <a:bodyPr spcFirstLastPara="1" wrap="square" lIns="90000" tIns="45000" rIns="90000" bIns="45000" anchor="t" anchorCtr="0">
            <a:noAutofit/>
          </a:bodyPr>
          <a:lstStyle/>
          <a:p>
            <a:pPr marL="0" lvl="0" indent="0" algn="just" rtl="0">
              <a:spcBef>
                <a:spcPts val="0"/>
              </a:spcBef>
              <a:spcAft>
                <a:spcPts val="0"/>
              </a:spcAft>
              <a:buClr>
                <a:schemeClr val="dk1"/>
              </a:buClr>
              <a:buFont typeface="Arial" panose="020B0604020202020204"/>
              <a:buNone/>
            </a:pPr>
            <a:endParaRPr sz="1900">
              <a:solidFill>
                <a:schemeClr val="dk1"/>
              </a:solidFill>
            </a:endParaRPr>
          </a:p>
          <a:p>
            <a:pPr marL="609600" marR="0" lvl="0" indent="-425450" algn="just" rtl="0">
              <a:lnSpc>
                <a:spcPct val="100000"/>
              </a:lnSpc>
              <a:spcBef>
                <a:spcPts val="0"/>
              </a:spcBef>
              <a:spcAft>
                <a:spcPts val="0"/>
              </a:spcAft>
              <a:buSzPts val="1900"/>
              <a:buChar char="❏"/>
            </a:pPr>
            <a:r>
              <a:rPr lang="en-US" sz="1900"/>
              <a:t>Reconocimiento del Centro Mexicano para la Filantropía-CEMEFI por iniciativas social ambientales.</a:t>
            </a:r>
            <a:endParaRPr sz="1900"/>
          </a:p>
          <a:p>
            <a:pPr marL="609600" marR="0" lvl="0" indent="0" algn="just" rtl="0">
              <a:lnSpc>
                <a:spcPct val="100000"/>
              </a:lnSpc>
              <a:spcBef>
                <a:spcPts val="0"/>
              </a:spcBef>
              <a:spcAft>
                <a:spcPts val="0"/>
              </a:spcAft>
              <a:buNone/>
            </a:pPr>
            <a:endParaRPr sz="1900"/>
          </a:p>
          <a:p>
            <a:pPr marL="609600" marR="0" lvl="0" indent="0" algn="just" rtl="0">
              <a:lnSpc>
                <a:spcPct val="100000"/>
              </a:lnSpc>
              <a:spcBef>
                <a:spcPts val="0"/>
              </a:spcBef>
              <a:spcAft>
                <a:spcPts val="0"/>
              </a:spcAft>
              <a:buNone/>
            </a:pPr>
            <a:endParaRPr sz="1900"/>
          </a:p>
        </p:txBody>
      </p:sp>
      <p:pic>
        <p:nvPicPr>
          <p:cNvPr id="1374" name="Google Shape;1374;g7759b1282b_0_50"/>
          <p:cNvPicPr preferRelativeResize="0"/>
          <p:nvPr/>
        </p:nvPicPr>
        <p:blipFill>
          <a:blip r:embed="rId2"/>
          <a:stretch>
            <a:fillRect/>
          </a:stretch>
        </p:blipFill>
        <p:spPr>
          <a:xfrm>
            <a:off x="1606550" y="1875200"/>
            <a:ext cx="8978902" cy="4217796"/>
          </a:xfrm>
          <a:prstGeom prst="rect">
            <a:avLst/>
          </a:prstGeom>
          <a:noFill/>
          <a:ln>
            <a:noFill/>
          </a:ln>
        </p:spPr>
      </p:pic>
      <p:sp>
        <p:nvSpPr>
          <p:cNvPr id="1375" name="Google Shape;1375;g7759b1282b_0_50"/>
          <p:cNvSpPr txBox="1"/>
          <p:nvPr/>
        </p:nvSpPr>
        <p:spPr>
          <a:xfrm>
            <a:off x="2064197" y="215984"/>
            <a:ext cx="8063700" cy="939900"/>
          </a:xfrm>
          <a:prstGeom prst="rect">
            <a:avLst/>
          </a:prstGeom>
          <a:noFill/>
          <a:ln>
            <a:noFill/>
          </a:ln>
        </p:spPr>
        <p:txBody>
          <a:bodyPr spcFirstLastPara="1" wrap="square" lIns="0" tIns="83700" rIns="0" bIns="0" anchor="t" anchorCtr="0">
            <a:noAutofit/>
          </a:bodyPr>
          <a:lstStyle/>
          <a:p>
            <a:pPr marL="1203960" marR="5080" lvl="0" indent="-254635" algn="l" rtl="0">
              <a:lnSpc>
                <a:spcPct val="119000"/>
              </a:lnSpc>
              <a:spcBef>
                <a:spcPts val="0"/>
              </a:spcBef>
              <a:spcAft>
                <a:spcPts val="0"/>
              </a:spcAft>
              <a:buNone/>
            </a:pPr>
            <a:r>
              <a:rPr lang="en-US" sz="2400" b="1">
                <a:solidFill>
                  <a:srgbClr val="001F5F"/>
                </a:solidFill>
              </a:rPr>
              <a:t>1. Comunicación con las partes interesadas  (reconocimientos, participación, quejas)</a:t>
            </a:r>
            <a:endParaRPr sz="2400" b="1">
              <a:solidFill>
                <a:srgbClr val="001F5F"/>
              </a:solidFill>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380" name="Shape 1380"/>
        <p:cNvGrpSpPr/>
        <p:nvPr/>
      </p:nvGrpSpPr>
      <p:grpSpPr>
        <a:xfrm>
          <a:off x="0" y="0"/>
          <a:ext cx="0" cy="0"/>
          <a:chOff x="0" y="0"/>
          <a:chExt cx="0" cy="0"/>
        </a:xfrm>
      </p:grpSpPr>
      <p:sp>
        <p:nvSpPr>
          <p:cNvPr id="1381" name="Google Shape;1381;g7759b1282b_0_58"/>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82" name="Google Shape;1382;g7759b1282b_0_58"/>
          <p:cNvSpPr txBox="1"/>
          <p:nvPr>
            <p:ph type="sldNum" idx="12"/>
          </p:nvPr>
        </p:nvSpPr>
        <p:spPr>
          <a:xfrm>
            <a:off x="9385300" y="6356350"/>
            <a:ext cx="27432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1E4E79"/>
              </a:buClr>
              <a:buSzPts val="300"/>
              <a:buFont typeface="Verdana" panose="020B0604030504040204"/>
              <a:buNone/>
            </a:pPr>
            <a:fld id="{00000000-1234-1234-1234-123412341234}" type="slidenum">
              <a:rPr lang="en-US"/>
            </a:fld>
            <a:endParaRPr lang="en-US"/>
          </a:p>
        </p:txBody>
      </p:sp>
      <p:sp>
        <p:nvSpPr>
          <p:cNvPr id="1383" name="Google Shape;1383;g7759b1282b_0_58"/>
          <p:cNvSpPr txBox="1"/>
          <p:nvPr>
            <p:ph type="title"/>
          </p:nvPr>
        </p:nvSpPr>
        <p:spPr>
          <a:xfrm>
            <a:off x="3314900" y="188633"/>
            <a:ext cx="8595600" cy="700800"/>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Clr>
                <a:srgbClr val="0070C0"/>
              </a:buClr>
              <a:buSzPts val="2400"/>
              <a:buFont typeface="Arial" panose="020B0604020202020204"/>
              <a:buNone/>
            </a:pPr>
            <a:r>
              <a:rPr lang="en-US" sz="2400" b="1">
                <a:solidFill>
                  <a:srgbClr val="0070C0"/>
                </a:solidFill>
                <a:latin typeface="Arial" panose="020B0604020202020204"/>
                <a:ea typeface="Arial" panose="020B0604020202020204"/>
                <a:cs typeface="Arial" panose="020B0604020202020204"/>
                <a:sym typeface="Arial" panose="020B0604020202020204"/>
              </a:rPr>
              <a:t>ALAS</a:t>
            </a:r>
            <a:endParaRPr sz="2400" b="1">
              <a:solidFill>
                <a:srgbClr val="0070C0"/>
              </a:solidFill>
              <a:latin typeface="Arial" panose="020B0604020202020204"/>
              <a:ea typeface="Arial" panose="020B0604020202020204"/>
              <a:cs typeface="Arial" panose="020B0604020202020204"/>
              <a:sym typeface="Arial" panose="020B0604020202020204"/>
            </a:endParaRPr>
          </a:p>
        </p:txBody>
      </p:sp>
      <p:sp>
        <p:nvSpPr>
          <p:cNvPr id="1384" name="Google Shape;1384;g7759b1282b_0_58"/>
          <p:cNvSpPr/>
          <p:nvPr/>
        </p:nvSpPr>
        <p:spPr>
          <a:xfrm>
            <a:off x="380267" y="713433"/>
            <a:ext cx="11182800" cy="1290300"/>
          </a:xfrm>
          <a:prstGeom prst="rect">
            <a:avLst/>
          </a:prstGeom>
          <a:noFill/>
          <a:ln>
            <a:noFill/>
          </a:ln>
        </p:spPr>
        <p:txBody>
          <a:bodyPr spcFirstLastPara="1" wrap="square" lIns="90000" tIns="45000" rIns="90000" bIns="45000" anchor="t" anchorCtr="0">
            <a:noAutofit/>
          </a:bodyPr>
          <a:lstStyle/>
          <a:p>
            <a:pPr marL="0" lvl="0" indent="0" algn="just" rtl="0">
              <a:spcBef>
                <a:spcPts val="0"/>
              </a:spcBef>
              <a:spcAft>
                <a:spcPts val="0"/>
              </a:spcAft>
              <a:buClr>
                <a:schemeClr val="dk1"/>
              </a:buClr>
              <a:buFont typeface="Arial" panose="020B0604020202020204"/>
              <a:buNone/>
            </a:pPr>
            <a:endParaRPr sz="1900">
              <a:solidFill>
                <a:schemeClr val="dk1"/>
              </a:solidFill>
            </a:endParaRPr>
          </a:p>
          <a:p>
            <a:pPr marL="609600" marR="0" lvl="0" indent="-425450" algn="just" rtl="0">
              <a:lnSpc>
                <a:spcPct val="100000"/>
              </a:lnSpc>
              <a:spcBef>
                <a:spcPts val="0"/>
              </a:spcBef>
              <a:spcAft>
                <a:spcPts val="0"/>
              </a:spcAft>
              <a:buSzPts val="1900"/>
              <a:buChar char="❏"/>
            </a:pPr>
            <a:r>
              <a:rPr lang="en-US" sz="1900"/>
              <a:t>Premio Empresa Socialmente Responsable de ALAS -Asociación Latinoamericana de Seguridad </a:t>
            </a:r>
            <a:endParaRPr sz="1900"/>
          </a:p>
          <a:p>
            <a:pPr marL="609600" marR="0" lvl="0" indent="0" algn="just" rtl="0">
              <a:lnSpc>
                <a:spcPct val="100000"/>
              </a:lnSpc>
              <a:spcBef>
                <a:spcPts val="0"/>
              </a:spcBef>
              <a:spcAft>
                <a:spcPts val="0"/>
              </a:spcAft>
              <a:buNone/>
            </a:pPr>
            <a:endParaRPr sz="1900"/>
          </a:p>
          <a:p>
            <a:pPr marL="609600" marR="0" lvl="0" indent="0" algn="just" rtl="0">
              <a:lnSpc>
                <a:spcPct val="100000"/>
              </a:lnSpc>
              <a:spcBef>
                <a:spcPts val="0"/>
              </a:spcBef>
              <a:spcAft>
                <a:spcPts val="0"/>
              </a:spcAft>
              <a:buNone/>
            </a:pPr>
            <a:endParaRPr sz="1900"/>
          </a:p>
        </p:txBody>
      </p:sp>
      <p:pic>
        <p:nvPicPr>
          <p:cNvPr id="1385" name="Google Shape;1385;g7759b1282b_0_58"/>
          <p:cNvPicPr preferRelativeResize="0"/>
          <p:nvPr/>
        </p:nvPicPr>
        <p:blipFill>
          <a:blip r:embed="rId2"/>
          <a:stretch>
            <a:fillRect/>
          </a:stretch>
        </p:blipFill>
        <p:spPr>
          <a:xfrm>
            <a:off x="380267" y="1528360"/>
            <a:ext cx="9644030" cy="4540533"/>
          </a:xfrm>
          <a:prstGeom prst="rect">
            <a:avLst/>
          </a:prstGeom>
          <a:noFill/>
          <a:ln>
            <a:noFill/>
          </a:ln>
        </p:spPr>
      </p:pic>
      <p:pic>
        <p:nvPicPr>
          <p:cNvPr id="1386" name="Google Shape;1386;g7759b1282b_0_58"/>
          <p:cNvPicPr preferRelativeResize="0"/>
          <p:nvPr/>
        </p:nvPicPr>
        <p:blipFill>
          <a:blip r:embed="rId3"/>
          <a:stretch>
            <a:fillRect/>
          </a:stretch>
        </p:blipFill>
        <p:spPr>
          <a:xfrm>
            <a:off x="4950900" y="2196000"/>
            <a:ext cx="6864301" cy="3872900"/>
          </a:xfrm>
          <a:prstGeom prst="rect">
            <a:avLst/>
          </a:prstGeom>
          <a:noFill/>
          <a:ln w="9525" cap="flat" cmpd="sng">
            <a:solidFill>
              <a:schemeClr val="dk2"/>
            </a:solidFill>
            <a:prstDash val="solid"/>
            <a:round/>
            <a:headEnd type="none" w="sm" len="sm"/>
            <a:tailEnd type="none" w="sm" len="sm"/>
          </a:ln>
        </p:spPr>
      </p:pic>
      <p:sp>
        <p:nvSpPr>
          <p:cNvPr id="1387" name="Google Shape;1387;g7759b1282b_0_58"/>
          <p:cNvSpPr txBox="1"/>
          <p:nvPr/>
        </p:nvSpPr>
        <p:spPr>
          <a:xfrm>
            <a:off x="2064197" y="215984"/>
            <a:ext cx="8063700" cy="939900"/>
          </a:xfrm>
          <a:prstGeom prst="rect">
            <a:avLst/>
          </a:prstGeom>
          <a:noFill/>
          <a:ln>
            <a:noFill/>
          </a:ln>
        </p:spPr>
        <p:txBody>
          <a:bodyPr spcFirstLastPara="1" wrap="square" lIns="0" tIns="83700" rIns="0" bIns="0" anchor="t" anchorCtr="0">
            <a:noAutofit/>
          </a:bodyPr>
          <a:lstStyle/>
          <a:p>
            <a:pPr marL="1203960" marR="5080" lvl="0" indent="-254635" algn="l" rtl="0">
              <a:lnSpc>
                <a:spcPct val="119000"/>
              </a:lnSpc>
              <a:spcBef>
                <a:spcPts val="0"/>
              </a:spcBef>
              <a:spcAft>
                <a:spcPts val="0"/>
              </a:spcAft>
              <a:buNone/>
            </a:pPr>
            <a:r>
              <a:rPr lang="en-US" sz="2400" b="1">
                <a:solidFill>
                  <a:srgbClr val="001F5F"/>
                </a:solidFill>
              </a:rPr>
              <a:t>1. Comunicación con las partes interesadas  (reconocimientos, participación, quejas)</a:t>
            </a:r>
            <a:endParaRPr sz="2400" b="1">
              <a:solidFill>
                <a:srgbClr val="001F5F"/>
              </a:solidFill>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392" name="Shape 1392"/>
        <p:cNvGrpSpPr/>
        <p:nvPr/>
      </p:nvGrpSpPr>
      <p:grpSpPr>
        <a:xfrm>
          <a:off x="0" y="0"/>
          <a:ext cx="0" cy="0"/>
          <a:chOff x="0" y="0"/>
          <a:chExt cx="0" cy="0"/>
        </a:xfrm>
      </p:grpSpPr>
      <p:sp>
        <p:nvSpPr>
          <p:cNvPr id="1393" name="Google Shape;1393;g7759b1282b_0_67"/>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94" name="Google Shape;1394;g7759b1282b_0_67"/>
          <p:cNvSpPr txBox="1"/>
          <p:nvPr>
            <p:ph type="sldNum" idx="12"/>
          </p:nvPr>
        </p:nvSpPr>
        <p:spPr>
          <a:xfrm>
            <a:off x="9385300" y="6356350"/>
            <a:ext cx="27432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1E4E79"/>
              </a:buClr>
              <a:buSzPts val="300"/>
              <a:buFont typeface="Verdana" panose="020B0604030504040204"/>
              <a:buNone/>
            </a:pPr>
            <a:fld id="{00000000-1234-1234-1234-123412341234}" type="slidenum">
              <a:rPr lang="en-US"/>
            </a:fld>
            <a:endParaRPr lang="en-US"/>
          </a:p>
        </p:txBody>
      </p:sp>
      <p:sp>
        <p:nvSpPr>
          <p:cNvPr id="1395" name="Google Shape;1395;g7759b1282b_0_67"/>
          <p:cNvSpPr/>
          <p:nvPr/>
        </p:nvSpPr>
        <p:spPr>
          <a:xfrm>
            <a:off x="400800" y="721500"/>
            <a:ext cx="11182800" cy="1290300"/>
          </a:xfrm>
          <a:prstGeom prst="rect">
            <a:avLst/>
          </a:prstGeom>
          <a:noFill/>
          <a:ln>
            <a:noFill/>
          </a:ln>
        </p:spPr>
        <p:txBody>
          <a:bodyPr spcFirstLastPara="1" wrap="square" lIns="90000" tIns="45000" rIns="90000" bIns="45000" anchor="t" anchorCtr="0">
            <a:noAutofit/>
          </a:bodyPr>
          <a:lstStyle/>
          <a:p>
            <a:pPr marL="0" lvl="0" indent="0" algn="just" rtl="0">
              <a:spcBef>
                <a:spcPts val="0"/>
              </a:spcBef>
              <a:spcAft>
                <a:spcPts val="0"/>
              </a:spcAft>
              <a:buClr>
                <a:schemeClr val="dk1"/>
              </a:buClr>
              <a:buFont typeface="Arial" panose="020B0604020202020204"/>
              <a:buNone/>
            </a:pPr>
            <a:endParaRPr sz="1900">
              <a:solidFill>
                <a:schemeClr val="dk1"/>
              </a:solidFill>
            </a:endParaRPr>
          </a:p>
          <a:p>
            <a:pPr marL="609600" marR="0" lvl="0" indent="-425450" algn="just" rtl="0">
              <a:lnSpc>
                <a:spcPct val="100000"/>
              </a:lnSpc>
              <a:spcBef>
                <a:spcPts val="0"/>
              </a:spcBef>
              <a:spcAft>
                <a:spcPts val="0"/>
              </a:spcAft>
              <a:buSzPts val="1900"/>
              <a:buChar char="❏"/>
            </a:pPr>
            <a:r>
              <a:rPr lang="en-US" sz="1900"/>
              <a:t>Reconocimiento de la Secretaría Distrital de Ambiente, por participación en Ecoreciclaton por 4 años consecutivos. </a:t>
            </a:r>
            <a:endParaRPr sz="1900"/>
          </a:p>
          <a:p>
            <a:pPr marL="609600" marR="0" lvl="0" indent="0" algn="just" rtl="0">
              <a:lnSpc>
                <a:spcPct val="100000"/>
              </a:lnSpc>
              <a:spcBef>
                <a:spcPts val="0"/>
              </a:spcBef>
              <a:spcAft>
                <a:spcPts val="0"/>
              </a:spcAft>
              <a:buNone/>
            </a:pPr>
            <a:endParaRPr sz="1900"/>
          </a:p>
          <a:p>
            <a:pPr marL="609600" marR="0" lvl="0" indent="0" algn="just" rtl="0">
              <a:lnSpc>
                <a:spcPct val="100000"/>
              </a:lnSpc>
              <a:spcBef>
                <a:spcPts val="0"/>
              </a:spcBef>
              <a:spcAft>
                <a:spcPts val="0"/>
              </a:spcAft>
              <a:buNone/>
            </a:pPr>
            <a:endParaRPr sz="1900"/>
          </a:p>
        </p:txBody>
      </p:sp>
      <p:pic>
        <p:nvPicPr>
          <p:cNvPr id="1396" name="Google Shape;1396;g7759b1282b_0_67"/>
          <p:cNvPicPr preferRelativeResize="0"/>
          <p:nvPr/>
        </p:nvPicPr>
        <p:blipFill rotWithShape="1">
          <a:blip r:embed="rId2"/>
          <a:srcRect b="7106"/>
          <a:stretch>
            <a:fillRect/>
          </a:stretch>
        </p:blipFill>
        <p:spPr>
          <a:xfrm>
            <a:off x="1998333" y="1687500"/>
            <a:ext cx="7560800" cy="4888532"/>
          </a:xfrm>
          <a:prstGeom prst="rect">
            <a:avLst/>
          </a:prstGeom>
          <a:noFill/>
          <a:ln>
            <a:noFill/>
          </a:ln>
        </p:spPr>
      </p:pic>
      <p:sp>
        <p:nvSpPr>
          <p:cNvPr id="1397" name="Google Shape;1397;g7759b1282b_0_67"/>
          <p:cNvSpPr txBox="1"/>
          <p:nvPr/>
        </p:nvSpPr>
        <p:spPr>
          <a:xfrm>
            <a:off x="2064197" y="215984"/>
            <a:ext cx="8063700" cy="939900"/>
          </a:xfrm>
          <a:prstGeom prst="rect">
            <a:avLst/>
          </a:prstGeom>
          <a:noFill/>
          <a:ln>
            <a:noFill/>
          </a:ln>
        </p:spPr>
        <p:txBody>
          <a:bodyPr spcFirstLastPara="1" wrap="square" lIns="0" tIns="83700" rIns="0" bIns="0" anchor="t" anchorCtr="0">
            <a:noAutofit/>
          </a:bodyPr>
          <a:lstStyle/>
          <a:p>
            <a:pPr marL="1203960" marR="5080" lvl="0" indent="-254635" algn="l" rtl="0">
              <a:lnSpc>
                <a:spcPct val="119000"/>
              </a:lnSpc>
              <a:spcBef>
                <a:spcPts val="0"/>
              </a:spcBef>
              <a:spcAft>
                <a:spcPts val="0"/>
              </a:spcAft>
              <a:buNone/>
            </a:pPr>
            <a:r>
              <a:rPr lang="en-US" sz="2400" b="1">
                <a:solidFill>
                  <a:srgbClr val="001F5F"/>
                </a:solidFill>
              </a:rPr>
              <a:t>1. Comunicación con las partes interesadas  (reconocimientos, participación, quejas)</a:t>
            </a:r>
            <a:endParaRPr sz="2400" b="1">
              <a:solidFill>
                <a:srgbClr val="001F5F"/>
              </a:solidFill>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402" name="Shape 1402"/>
        <p:cNvGrpSpPr/>
        <p:nvPr/>
      </p:nvGrpSpPr>
      <p:grpSpPr>
        <a:xfrm>
          <a:off x="0" y="0"/>
          <a:ext cx="0" cy="0"/>
          <a:chOff x="0" y="0"/>
          <a:chExt cx="0" cy="0"/>
        </a:xfrm>
      </p:grpSpPr>
      <p:sp>
        <p:nvSpPr>
          <p:cNvPr id="1403" name="Google Shape;1403;g7759b1282b_0_75"/>
          <p:cNvSpPr/>
          <p:nvPr/>
        </p:nvSpPr>
        <p:spPr>
          <a:xfrm>
            <a:off x="0" y="0"/>
            <a:ext cx="12192000" cy="6858000"/>
          </a:xfrm>
          <a:prstGeom prst="rect">
            <a:avLst/>
          </a:prstGeom>
          <a:blipFill rotWithShape="1">
            <a:blip r:embed="rId1"/>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404" name="Google Shape;1404;g7759b1282b_0_75"/>
          <p:cNvSpPr txBox="1"/>
          <p:nvPr>
            <p:ph type="sldNum" idx="12"/>
          </p:nvPr>
        </p:nvSpPr>
        <p:spPr>
          <a:xfrm>
            <a:off x="9385300" y="6356350"/>
            <a:ext cx="27432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1E4E79"/>
              </a:buClr>
              <a:buSzPts val="300"/>
              <a:buFont typeface="Verdana" panose="020B0604030504040204"/>
              <a:buNone/>
            </a:pPr>
            <a:fld id="{00000000-1234-1234-1234-123412341234}" type="slidenum">
              <a:rPr lang="en-US"/>
            </a:fld>
            <a:endParaRPr lang="en-US"/>
          </a:p>
        </p:txBody>
      </p:sp>
      <p:sp>
        <p:nvSpPr>
          <p:cNvPr id="1405" name="Google Shape;1405;g7759b1282b_0_75"/>
          <p:cNvSpPr/>
          <p:nvPr/>
        </p:nvSpPr>
        <p:spPr>
          <a:xfrm>
            <a:off x="400800" y="721500"/>
            <a:ext cx="11182800" cy="1290300"/>
          </a:xfrm>
          <a:prstGeom prst="rect">
            <a:avLst/>
          </a:prstGeom>
          <a:noFill/>
          <a:ln>
            <a:noFill/>
          </a:ln>
        </p:spPr>
        <p:txBody>
          <a:bodyPr spcFirstLastPara="1" wrap="square" lIns="90000" tIns="45000" rIns="90000" bIns="45000" anchor="t" anchorCtr="0">
            <a:noAutofit/>
          </a:bodyPr>
          <a:lstStyle/>
          <a:p>
            <a:pPr marL="0" lvl="0" indent="0" algn="just" rtl="0">
              <a:spcBef>
                <a:spcPts val="0"/>
              </a:spcBef>
              <a:spcAft>
                <a:spcPts val="0"/>
              </a:spcAft>
              <a:buClr>
                <a:schemeClr val="dk1"/>
              </a:buClr>
              <a:buFont typeface="Arial" panose="020B0604020202020204"/>
              <a:buNone/>
            </a:pPr>
            <a:endParaRPr sz="1900">
              <a:solidFill>
                <a:schemeClr val="dk1"/>
              </a:solidFill>
            </a:endParaRPr>
          </a:p>
          <a:p>
            <a:pPr marL="609600" marR="0" lvl="0" indent="-425450" algn="just" rtl="0">
              <a:lnSpc>
                <a:spcPct val="100000"/>
              </a:lnSpc>
              <a:spcBef>
                <a:spcPts val="0"/>
              </a:spcBef>
              <a:spcAft>
                <a:spcPts val="0"/>
              </a:spcAft>
              <a:buSzPts val="1900"/>
              <a:buChar char="❏"/>
            </a:pPr>
            <a:r>
              <a:rPr lang="en-US" sz="1900"/>
              <a:t>Reconocimiento de la Asociación Grupo Retorna por nuestra participación en la Campaña #RetornaChallenge, de devolución de residuos posconsumo de los hogares de nuestros colaboradores internos</a:t>
            </a:r>
            <a:endParaRPr sz="1900"/>
          </a:p>
          <a:p>
            <a:pPr marL="609600" marR="0" lvl="0" indent="0" algn="just" rtl="0">
              <a:lnSpc>
                <a:spcPct val="100000"/>
              </a:lnSpc>
              <a:spcBef>
                <a:spcPts val="0"/>
              </a:spcBef>
              <a:spcAft>
                <a:spcPts val="0"/>
              </a:spcAft>
              <a:buNone/>
            </a:pPr>
            <a:endParaRPr sz="1900"/>
          </a:p>
          <a:p>
            <a:pPr marL="609600" marR="0" lvl="0" indent="0" algn="just" rtl="0">
              <a:lnSpc>
                <a:spcPct val="100000"/>
              </a:lnSpc>
              <a:spcBef>
                <a:spcPts val="0"/>
              </a:spcBef>
              <a:spcAft>
                <a:spcPts val="0"/>
              </a:spcAft>
              <a:buNone/>
            </a:pPr>
            <a:endParaRPr sz="1900"/>
          </a:p>
        </p:txBody>
      </p:sp>
      <p:pic>
        <p:nvPicPr>
          <p:cNvPr id="1406" name="Google Shape;1406;g7759b1282b_0_75"/>
          <p:cNvPicPr preferRelativeResize="0"/>
          <p:nvPr/>
        </p:nvPicPr>
        <p:blipFill>
          <a:blip r:embed="rId2"/>
          <a:stretch>
            <a:fillRect/>
          </a:stretch>
        </p:blipFill>
        <p:spPr>
          <a:xfrm>
            <a:off x="3053351" y="1907800"/>
            <a:ext cx="6085300" cy="4580966"/>
          </a:xfrm>
          <a:prstGeom prst="rect">
            <a:avLst/>
          </a:prstGeom>
          <a:noFill/>
          <a:ln>
            <a:noFill/>
          </a:ln>
        </p:spPr>
      </p:pic>
      <p:sp>
        <p:nvSpPr>
          <p:cNvPr id="1407" name="Google Shape;1407;g7759b1282b_0_75"/>
          <p:cNvSpPr txBox="1"/>
          <p:nvPr/>
        </p:nvSpPr>
        <p:spPr>
          <a:xfrm>
            <a:off x="2064197" y="215984"/>
            <a:ext cx="8063700" cy="939900"/>
          </a:xfrm>
          <a:prstGeom prst="rect">
            <a:avLst/>
          </a:prstGeom>
          <a:noFill/>
          <a:ln>
            <a:noFill/>
          </a:ln>
        </p:spPr>
        <p:txBody>
          <a:bodyPr spcFirstLastPara="1" wrap="square" lIns="0" tIns="83700" rIns="0" bIns="0" anchor="t" anchorCtr="0">
            <a:noAutofit/>
          </a:bodyPr>
          <a:lstStyle/>
          <a:p>
            <a:pPr marL="1203960" marR="5080" lvl="0" indent="-254635" algn="l" rtl="0">
              <a:lnSpc>
                <a:spcPct val="119000"/>
              </a:lnSpc>
              <a:spcBef>
                <a:spcPts val="0"/>
              </a:spcBef>
              <a:spcAft>
                <a:spcPts val="0"/>
              </a:spcAft>
              <a:buNone/>
            </a:pPr>
            <a:r>
              <a:rPr lang="en-US" sz="2400" b="1">
                <a:solidFill>
                  <a:srgbClr val="001F5F"/>
                </a:solidFill>
              </a:rPr>
              <a:t>1. Comunicación con las partes interesadas  (reconocimientos, participación, quejas)</a:t>
            </a:r>
            <a:endParaRPr sz="2400" b="1">
              <a:solidFill>
                <a:srgbClr val="001F5F"/>
              </a:solidFil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1F5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53778</Words>
  <Application>WPS Presentation</Application>
  <PresentationFormat/>
  <Paragraphs>1719</Paragraphs>
  <Slides>176</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176</vt:i4>
      </vt:variant>
    </vt:vector>
  </HeadingPairs>
  <TitlesOfParts>
    <vt:vector size="191" baseType="lpstr">
      <vt:lpstr>Arial</vt:lpstr>
      <vt:lpstr>SimSun</vt:lpstr>
      <vt:lpstr>Wingdings</vt:lpstr>
      <vt:lpstr>Arial</vt:lpstr>
      <vt:lpstr>Calibri</vt:lpstr>
      <vt:lpstr>Century Gothic</vt:lpstr>
      <vt:lpstr>Verdana</vt:lpstr>
      <vt:lpstr>Microsoft YaHei</vt:lpstr>
      <vt:lpstr/>
      <vt:lpstr>Arial Unicode MS</vt:lpstr>
      <vt:lpstr>Arial Black</vt:lpstr>
      <vt:lpstr>Trebuchet MS</vt:lpstr>
      <vt:lpstr>Arial Narrow</vt:lpstr>
      <vt:lpstr>Segoe Print</vt:lpstr>
      <vt:lpstr>Office Theme</vt:lpstr>
      <vt:lpstr>DE PROGRESO</vt:lpstr>
      <vt:lpstr>1. DECLARACIÓN DEL DIRECTOR GENERAL</vt:lpstr>
      <vt:lpstr>2. DESCRIPCIÓN DE LAS MEDIDAS</vt:lpstr>
      <vt:lpstr>PowerPoint 演示文稿</vt:lpstr>
      <vt:lpstr>Misión:</vt:lpstr>
      <vt:lpstr>LINEAMIENTOS  ESTRATEGICOS</vt:lpstr>
      <vt:lpstr>DECLARACIÓN DE COMPROMISO</vt:lpstr>
      <vt:lpstr>PRINCIPIOS DEL PACTO GLOBAL</vt:lpstr>
      <vt:lpstr>PRINCIPIOS DEL PACTO GLOBAL</vt:lpstr>
      <vt:lpstr>PRINCIPIOS DEL PACTO GLOBAL</vt:lpstr>
      <vt:lpstr>PRINCIPIOS DEL PACTO GLOBAL</vt:lpstr>
      <vt:lpstr>DERECHOS HUMANOS</vt:lpstr>
      <vt:lpstr>OBJETIVOS DE GESTIÓN</vt:lpstr>
      <vt:lpstr>OBJETIVOS DE GESTIÓN</vt:lpstr>
      <vt:lpstr>POLÍTICAS EN SOSTENIBILIDAD Y  RESPONSABILIDAD SOCIAL</vt:lpstr>
      <vt:lpstr>BIENESTAR LABORAL</vt:lpstr>
      <vt:lpstr>NUESTRA MISIÓN</vt:lpstr>
      <vt:lpstr>PILARES DEL AMBIENTE LABORAL</vt:lpstr>
      <vt:lpstr>PORTAFOLIO DE BENEFICIOS</vt:lpstr>
      <vt:lpstr>PROGRAMAS DE BENEFICIOS</vt:lpstr>
      <vt:lpstr>PROGRAMAS DE BENEFICIOS</vt:lpstr>
      <vt:lpstr>PLAN DE CARRERA DEL PERSONAL DE SEGURIDAD</vt:lpstr>
      <vt:lpstr>PROGRAMA MEDICIONES ESTRATÉGICAS</vt:lpstr>
      <vt:lpstr>SELLO DE LA EXCELENCIA</vt:lpstr>
      <vt:lpstr>PROGRAMA VISEONARIOS</vt:lpstr>
      <vt:lpstr>CAMPAÑA DEL BUEN TRATO</vt:lpstr>
      <vt:lpstr>VISITA INCAPACITADOS</vt:lpstr>
      <vt:lpstr>JORNADAS DE SALUD</vt:lpstr>
      <vt:lpstr>VAMOS A …</vt:lpstr>
      <vt:lpstr>¿QUE ES SERVISE?</vt:lpstr>
      <vt:lpstr>GESTIÓN PQR CLIENTE INTERNO</vt:lpstr>
      <vt:lpstr>CANALES DE COMUNICACIÓN  CLIENTE INTERNO</vt:lpstr>
      <vt:lpstr>ATENCIÓN A NUESTRO CLIENTE INTERNO</vt:lpstr>
      <vt:lpstr>ACTIVIDADES BIENESTAR EN  CONTRATOS</vt:lpstr>
      <vt:lpstr>PowerPoint 演示文稿</vt:lpstr>
      <vt:lpstr>Apoyo de Famisanar, sánitas, Nva.  EPS, Emermédica, entre otras.</vt:lpstr>
      <vt:lpstr>PowerPoint 演示文稿</vt:lpstr>
      <vt:lpstr>ACTIVIDADES BIENESTAR EN  CONTRATOS (Actividad realizada en el contrato Bavaria y Fontanar) </vt:lpstr>
      <vt:lpstr>ACTIVIDADES BIENESTAR EN  CONTRATOS Unisalle </vt:lpstr>
      <vt:lpstr>ACTIVIDADES BIENESTAR EN  CONTRATOS  CC. Centro Mayor y Opain </vt:lpstr>
      <vt:lpstr>ACTIVIDADES BIENESTAR EN  CONTRATOS</vt:lpstr>
      <vt:lpstr>ACTIVIDADES BIENESTAR EN  CONTRATOS Area andina,Opain ,Fontanar </vt:lpstr>
      <vt:lpstr>ACTIVIDADES BIENESTAR EN  BUCARAMANGA</vt:lpstr>
      <vt:lpstr>PowerPoint 演示文稿</vt:lpstr>
      <vt:lpstr>PowerPoint 演示文稿</vt:lpstr>
      <vt:lpstr>PowerPoint 演示文稿</vt:lpstr>
      <vt:lpstr>ACTIVIDADES BIENESTAR EN  CONTRATOS</vt:lpstr>
      <vt:lpstr>PowerPoint 演示文稿</vt:lpstr>
      <vt:lpstr>ACTIVIDADES BIENESTAR EN  OPAIN</vt:lpstr>
      <vt:lpstr>ACTIVIDADES BIENESTAR EN  OPAIN</vt:lpstr>
      <vt:lpstr>ACTIVIDADES BIENESTAR EN  OPAIN</vt:lpstr>
      <vt:lpstr>PowerPoint 演示文稿</vt:lpstr>
      <vt:lpstr>ACTIVIDADES BIENESTAR EN  BAVARIA</vt:lpstr>
      <vt:lpstr>ACTIVIDADES BIENESTAR EN  BAVARIA</vt:lpstr>
      <vt:lpstr>PowerPoint 演示文稿</vt:lpstr>
      <vt:lpstr>ACTIVIDADES BIENESTAR EN  FONTANAR</vt:lpstr>
      <vt:lpstr>ACTIVIDADES BIENESTAR EN  FONTANAR</vt:lpstr>
      <vt:lpstr>ACTIVIDADES BIENESTAR EN  CONTRATOS</vt:lpstr>
      <vt:lpstr>CAMPAÑA SOLIDARIDAD </vt:lpstr>
      <vt:lpstr>CAMPAÑA SOLIDARIDAD </vt:lpstr>
      <vt:lpstr>CAMPAÑA SOLIDARIDAD </vt:lpstr>
      <vt:lpstr>CAMPAÑA SOLIDARIDAD </vt:lpstr>
      <vt:lpstr>CAPACITACIÓN BRIGADA DE  EMERGENCIAS</vt:lpstr>
      <vt:lpstr>DEPARTAMENTO DE GESTIÓN DE SEGURIDAD  Y SALUD EN EL TRABAJO</vt:lpstr>
      <vt:lpstr>Comunicación con las partes interesadas  (reconocimientos, participación, quejas)</vt:lpstr>
      <vt:lpstr>Participación de los trabajadores y  eficacia de las estrategias implementadas</vt:lpstr>
      <vt:lpstr>Participación de los trabajadores y eficacia  de las estrategias implementadas</vt:lpstr>
      <vt:lpstr>Participación de los trabajadores y eficacia  de las estrategias implementadas</vt:lpstr>
      <vt:lpstr>Participación de los trabajadores y eficacia  de las estrategias implementadas</vt:lpstr>
      <vt:lpstr>Participación de los trabajadores y eficacia  de las estrategias implementadas</vt:lpstr>
      <vt:lpstr>Participación de los trabajadores y eficacia  de las estrategias implementadas</vt:lpstr>
      <vt:lpstr>Participación de los trabajadores y eficacia  de las estrategias implementadas</vt:lpstr>
      <vt:lpstr>Participación de los trabajadores y eficacia  de las estrategias implementadas</vt:lpstr>
      <vt:lpstr>Participación de los trabajadores y eficacia de  las estrategias implementadas</vt:lpstr>
      <vt:lpstr>Participación de los trabajadores y eficacia de  las estrategias implementadas</vt:lpstr>
      <vt:lpstr>Participación de los trabajadores y  eficacia de las estrategias implementadas</vt:lpstr>
      <vt:lpstr>Semana de la Salud en ambiente</vt:lpstr>
      <vt:lpstr>Semana de la Salud en ambiente</vt:lpstr>
      <vt:lpstr>Semana de la Salud en ambiente</vt:lpstr>
      <vt:lpstr>PowerPoint 演示文稿</vt:lpstr>
      <vt:lpstr>ESTÁNDARES LABORALES</vt:lpstr>
      <vt:lpstr>POLÍTICA DE DERECHOS HUMANOS  Y LIBERTADES</vt:lpstr>
      <vt:lpstr>LA GESTIÓN DE VISE LTDA ESTÁ  INSPIRADA EN:</vt:lpstr>
      <vt:lpstr>PowerPoint 演示文稿</vt:lpstr>
      <vt:lpstr>CÓDIGO DE ÉTICA</vt:lpstr>
      <vt:lpstr>CÓDIGO DE ÉTICA</vt:lpstr>
      <vt:lpstr>MEDIO AMBIENTE</vt:lpstr>
      <vt:lpstr>1. Comunicación con las partes interesadas  (reconocimientos, participación, quejas)</vt:lpstr>
      <vt:lpstr>1. Comunicación con las partes interesadas  (reconocimientos, participación, quejas)</vt:lpstr>
      <vt:lpstr>1. Comunicación con las partes interesadas  (reconocimientos, participación, quejas)</vt:lpstr>
      <vt:lpstr>1. Comunicación con las partes interesadas  (reconocimientos, participación, quejas)</vt:lpstr>
      <vt:lpstr>1. Comunicación con las partes interesadas  (reconocimientos, participación, quejas)</vt:lpstr>
      <vt:lpstr>1. Comunicación con las partes interesadas  (reconocimientos, participación, quejas)</vt:lpstr>
      <vt:lpstr>1. Comunicación con las partes interesadas  (reconocimientos, participación, quejas)</vt:lpstr>
      <vt:lpstr>1. Comunicación con las partes interesadas  (reconocimientos, participación, quejas)</vt:lpstr>
      <vt:lpstr>CEMEFI</vt:lpstr>
      <vt:lpstr>ALAS</vt:lpstr>
      <vt:lpstr>PowerPoint 演示文稿</vt:lpstr>
      <vt:lpstr>PowerPoint 演示文稿</vt:lpstr>
      <vt:lpstr>PowerPoint 演示文稿</vt:lpstr>
      <vt:lpstr>1. Comunicación con las partes interesadas  (reconocimientos, participación, quejas)</vt:lpstr>
      <vt:lpstr>1. Comunicación con las partes interesadas  (reconocimientos, participación, quejas)</vt:lpstr>
      <vt:lpstr>1. Comunicación con las partes interesadas  (reconocimientos, participación, quejas)</vt:lpstr>
      <vt:lpstr>Desempeño Ambiental de la Organización</vt:lpstr>
      <vt:lpstr>Desempeño Ahorro y Uso  Eficiente de la Energía</vt:lpstr>
      <vt:lpstr>Estrategias de Ahorro y Uso Eficiente de la Energía</vt:lpstr>
      <vt:lpstr>Estrategias de Ahorro y Uso Eficiente de la Energía</vt:lpstr>
      <vt:lpstr>Desempeño de Ahorro y Uso  Eficiente del Agua</vt:lpstr>
      <vt:lpstr>Estrategias de Ahorro y Uso Eficiente de Agua</vt:lpstr>
      <vt:lpstr>Desempeño Programa de  Residuos Peligrosos</vt:lpstr>
      <vt:lpstr>Estrategias Programa de Residuos Peligrosos</vt:lpstr>
      <vt:lpstr>Estrategias Programa de Residuos Peligrosos</vt:lpstr>
      <vt:lpstr>Desempeño Programa de Residuos  Sólidos Aprovechables y</vt:lpstr>
      <vt:lpstr>Estrategias Programa de Residuos Sólidos  Aprovechables y Convencionales</vt:lpstr>
      <vt:lpstr>Estrategias Programa de Residuos Sólidos  Aprovechables y Convencionales</vt:lpstr>
      <vt:lpstr>Estrategias Programa de Residuos Sólidos  Aprovechables y Convencionales</vt:lpstr>
      <vt:lpstr>Estrategias Programa de Residuos Sólidos  Aprovechables y Convencionales</vt:lpstr>
      <vt:lpstr>Estrategias Programa de Residuos Sólidos  Aprovechables y Convencionales</vt:lpstr>
      <vt:lpstr>Estrategias Programa de Residuos Sólidos  Aprovechables y Convencionales</vt:lpstr>
      <vt:lpstr>Desempeño Programa de Emisiones  Atmosféricas</vt:lpstr>
      <vt:lpstr>Estrategias Programa de Emisiones Atmosféricas</vt:lpstr>
      <vt:lpstr>Estrategias Programa de Emisiones Atmosféricas</vt:lpstr>
      <vt:lpstr>Estrategias Programa de Emisiones Atmosféricas</vt:lpstr>
      <vt:lpstr>PowerPoint 演示文稿</vt:lpstr>
      <vt:lpstr>Estrategias Programa de Emisiones Atmosféricas</vt:lpstr>
      <vt:lpstr>Análisis de datos frecuencia y severidad  incidentes ambientales</vt:lpstr>
      <vt:lpstr>ANTICORRUPCIÓN</vt:lpstr>
      <vt:lpstr>ANTICORRUPCIÓN Y ANTISOBORNO</vt:lpstr>
      <vt:lpstr>POLÍTICA ANTICORRUPCIÓN</vt:lpstr>
      <vt:lpstr>GESTIÓN DE PROVEEDORES</vt:lpstr>
      <vt:lpstr>GESTIÓN DE PROVEEDORES :  ESTRATEGIAS</vt:lpstr>
      <vt:lpstr>GESTIÓN DE CLIENTES :  ESTRATEGIAS</vt:lpstr>
      <vt:lpstr>3. MEDICIÓN DE RESULTADOS</vt:lpstr>
      <vt:lpstr>DATOS DEMOGRÁFICOS</vt:lpstr>
      <vt:lpstr>ESTADOS DE PQR</vt:lpstr>
      <vt:lpstr>ESTADOS DE PQR</vt:lpstr>
      <vt:lpstr>ESTADISTICA</vt:lpstr>
      <vt:lpstr>TENDENCIA CASOS</vt:lpstr>
      <vt:lpstr>INDICADOR DE CUMPLIMIENTO</vt:lpstr>
      <vt:lpstr>TENDENCIA CASOS ATENDIDOS</vt:lpstr>
      <vt:lpstr>PowerPoint 演示文稿</vt:lpstr>
      <vt:lpstr>Objetivos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COMUNICACIÓNDE PROGRESO</dc:title>
  <dc:creator>Olga Patricia Rincon Parra</dc:creator>
  <cp:lastModifiedBy>ealarcon</cp:lastModifiedBy>
  <cp:revision>4</cp:revision>
  <dcterms:created xsi:type="dcterms:W3CDTF">2020-05-20T14:30:00Z</dcterms:created>
  <dcterms:modified xsi:type="dcterms:W3CDTF">2020-12-04T17:32:06Z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or">
    <vt:lpwstr>Google</vt:lpwstr>
  </property>
  <property fmtid="{D5CDD505-2E9C-101B-9397-08002B2CF9AE}" pid="3" name="LastSaved">
    <vt:filetime>2020-04-30T00:00:00Z</vt:filetime>
  </property>
  <property fmtid="{D5CDD505-2E9C-101B-9397-08002B2CF9AE}" pid="4" name="KSOProductBuildVer">
    <vt:lpwstr>3082-10.2.0.7646</vt:lpwstr>
  </property>
</Properties>
</file>