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4" r:id="rId17"/>
    <p:sldId id="275" r:id="rId18"/>
    <p:sldId id="277" r:id="rId19"/>
    <p:sldId id="278" r:id="rId20"/>
    <p:sldId id="282" r:id="rId21"/>
    <p:sldId id="283" r:id="rId22"/>
    <p:sldId id="284" r:id="rId23"/>
    <p:sldId id="285" r:id="rId24"/>
    <p:sldId id="288" r:id="rId25"/>
    <p:sldId id="289" r:id="rId26"/>
    <p:sldId id="292" r:id="rId27"/>
    <p:sldId id="293" r:id="rId28"/>
    <p:sldId id="295" r:id="rId29"/>
    <p:sldId id="296" r:id="rId30"/>
    <p:sldId id="297" r:id="rId31"/>
    <p:sldId id="298" r:id="rId32"/>
    <p:sldId id="299" r:id="rId33"/>
    <p:sldId id="308" r:id="rId34"/>
    <p:sldId id="311" r:id="rId35"/>
    <p:sldId id="313" r:id="rId36"/>
    <p:sldId id="314" r:id="rId37"/>
    <p:sldId id="362" r:id="rId38"/>
    <p:sldId id="36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2" r:id="rId56"/>
    <p:sldId id="333" r:id="rId57"/>
    <p:sldId id="337" r:id="rId58"/>
    <p:sldId id="338" r:id="rId59"/>
    <p:sldId id="339" r:id="rId60"/>
    <p:sldId id="340" r:id="rId61"/>
    <p:sldId id="341" r:id="rId62"/>
    <p:sldId id="342" r:id="rId63"/>
    <p:sldId id="343" r:id="rId64"/>
    <p:sldId id="344" r:id="rId65"/>
    <p:sldId id="345" r:id="rId66"/>
    <p:sldId id="348" r:id="rId67"/>
    <p:sldId id="349" r:id="rId68"/>
    <p:sldId id="352" r:id="rId69"/>
    <p:sldId id="353" r:id="rId70"/>
    <p:sldId id="354" r:id="rId71"/>
    <p:sldId id="355" r:id="rId72"/>
    <p:sldId id="356" r:id="rId73"/>
    <p:sldId id="357" r:id="rId74"/>
    <p:sldId id="358" r:id="rId75"/>
    <p:sldId id="359" r:id="rId76"/>
    <p:sldId id="360" r:id="rId77"/>
    <p:sldId id="361" r:id="rId78"/>
  </p:sldIdLst>
  <p:sldSz cx="9144000" cy="5715000" type="screen16x10"/>
  <p:notesSz cx="9144000" cy="5715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122"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285750"/>
          </a:xfrm>
          <a:prstGeom prst="rect">
            <a:avLst/>
          </a:prstGeom>
        </p:spPr>
        <p:txBody>
          <a:bodyPr vert="horz" lIns="91440" tIns="45720" rIns="91440" bIns="45720" rtlCol="0"/>
          <a:lstStyle>
            <a:lvl1pPr algn="l">
              <a:defRPr sz="1200"/>
            </a:lvl1pPr>
          </a:lstStyle>
          <a:p>
            <a:endParaRPr lang="es-US"/>
          </a:p>
        </p:txBody>
      </p:sp>
      <p:sp>
        <p:nvSpPr>
          <p:cNvPr id="3" name="Marcador de fecha 2"/>
          <p:cNvSpPr>
            <a:spLocks noGrp="1"/>
          </p:cNvSpPr>
          <p:nvPr>
            <p:ph type="dt" idx="1"/>
          </p:nvPr>
        </p:nvSpPr>
        <p:spPr>
          <a:xfrm>
            <a:off x="5180013" y="0"/>
            <a:ext cx="3962400" cy="285750"/>
          </a:xfrm>
          <a:prstGeom prst="rect">
            <a:avLst/>
          </a:prstGeom>
        </p:spPr>
        <p:txBody>
          <a:bodyPr vert="horz" lIns="91440" tIns="45720" rIns="91440" bIns="45720" rtlCol="0"/>
          <a:lstStyle>
            <a:lvl1pPr algn="r">
              <a:defRPr sz="1200"/>
            </a:lvl1pPr>
          </a:lstStyle>
          <a:p>
            <a:fld id="{A60EC6AC-1FDB-4C55-AA07-CA3A14AD8A45}" type="datetimeFigureOut">
              <a:rPr lang="es-US" smtClean="0"/>
              <a:t>9/11/2020</a:t>
            </a:fld>
            <a:endParaRPr lang="es-US"/>
          </a:p>
        </p:txBody>
      </p:sp>
      <p:sp>
        <p:nvSpPr>
          <p:cNvPr id="4" name="Marcador de imagen de diapositiva 3"/>
          <p:cNvSpPr>
            <a:spLocks noGrp="1" noRot="1" noChangeAspect="1"/>
          </p:cNvSpPr>
          <p:nvPr>
            <p:ph type="sldImg" idx="2"/>
          </p:nvPr>
        </p:nvSpPr>
        <p:spPr>
          <a:xfrm>
            <a:off x="3028950" y="714375"/>
            <a:ext cx="3086100" cy="1928813"/>
          </a:xfrm>
          <a:prstGeom prst="rect">
            <a:avLst/>
          </a:prstGeom>
          <a:noFill/>
          <a:ln w="12700">
            <a:solidFill>
              <a:prstClr val="black"/>
            </a:solidFill>
          </a:ln>
        </p:spPr>
        <p:txBody>
          <a:bodyPr vert="horz" lIns="91440" tIns="45720" rIns="91440" bIns="45720" rtlCol="0" anchor="ctr"/>
          <a:lstStyle/>
          <a:p>
            <a:endParaRPr lang="es-US"/>
          </a:p>
        </p:txBody>
      </p:sp>
      <p:sp>
        <p:nvSpPr>
          <p:cNvPr id="5" name="Marcador de notas 4"/>
          <p:cNvSpPr>
            <a:spLocks noGrp="1"/>
          </p:cNvSpPr>
          <p:nvPr>
            <p:ph type="body" sz="quarter" idx="3"/>
          </p:nvPr>
        </p:nvSpPr>
        <p:spPr>
          <a:xfrm>
            <a:off x="914400" y="2751138"/>
            <a:ext cx="7315200" cy="2249487"/>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6" name="Marcador de pie de página 5"/>
          <p:cNvSpPr>
            <a:spLocks noGrp="1"/>
          </p:cNvSpPr>
          <p:nvPr>
            <p:ph type="ftr" sz="quarter" idx="4"/>
          </p:nvPr>
        </p:nvSpPr>
        <p:spPr>
          <a:xfrm>
            <a:off x="0" y="5429250"/>
            <a:ext cx="3962400" cy="285750"/>
          </a:xfrm>
          <a:prstGeom prst="rect">
            <a:avLst/>
          </a:prstGeom>
        </p:spPr>
        <p:txBody>
          <a:bodyPr vert="horz" lIns="91440" tIns="45720" rIns="91440" bIns="45720" rtlCol="0" anchor="b"/>
          <a:lstStyle>
            <a:lvl1pPr algn="l">
              <a:defRPr sz="1200"/>
            </a:lvl1pPr>
          </a:lstStyle>
          <a:p>
            <a:endParaRPr lang="es-US"/>
          </a:p>
        </p:txBody>
      </p:sp>
      <p:sp>
        <p:nvSpPr>
          <p:cNvPr id="7" name="Marcador de número de diapositiva 6"/>
          <p:cNvSpPr>
            <a:spLocks noGrp="1"/>
          </p:cNvSpPr>
          <p:nvPr>
            <p:ph type="sldNum" sz="quarter" idx="5"/>
          </p:nvPr>
        </p:nvSpPr>
        <p:spPr>
          <a:xfrm>
            <a:off x="5180013" y="5429250"/>
            <a:ext cx="3962400" cy="285750"/>
          </a:xfrm>
          <a:prstGeom prst="rect">
            <a:avLst/>
          </a:prstGeom>
        </p:spPr>
        <p:txBody>
          <a:bodyPr vert="horz" lIns="91440" tIns="45720" rIns="91440" bIns="45720" rtlCol="0" anchor="b"/>
          <a:lstStyle>
            <a:lvl1pPr algn="r">
              <a:defRPr sz="1200"/>
            </a:lvl1pPr>
          </a:lstStyle>
          <a:p>
            <a:fld id="{11EE83C4-3BBD-4029-9CB3-22BECC63B683}" type="slidenum">
              <a:rPr lang="es-US" smtClean="0"/>
              <a:t>‹Nº›</a:t>
            </a:fld>
            <a:endParaRPr lang="es-US"/>
          </a:p>
        </p:txBody>
      </p:sp>
    </p:spTree>
    <p:extLst>
      <p:ext uri="{BB962C8B-B14F-4D97-AF65-F5344CB8AC3E}">
        <p14:creationId xmlns:p14="http://schemas.microsoft.com/office/powerpoint/2010/main" val="567562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11EE83C4-3BBD-4029-9CB3-22BECC63B683}" type="slidenum">
              <a:rPr lang="es-US" smtClean="0"/>
              <a:t>35</a:t>
            </a:fld>
            <a:endParaRPr lang="es-US"/>
          </a:p>
        </p:txBody>
      </p:sp>
    </p:spTree>
    <p:extLst>
      <p:ext uri="{BB962C8B-B14F-4D97-AF65-F5344CB8AC3E}">
        <p14:creationId xmlns:p14="http://schemas.microsoft.com/office/powerpoint/2010/main" val="389079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15122" y="768007"/>
            <a:ext cx="6113754" cy="42481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200400"/>
            <a:ext cx="6400800" cy="1428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hlink"/>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1" i="0">
                <a:solidFill>
                  <a:schemeClr val="hlink"/>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8931910" cy="5715000"/>
          </a:xfrm>
          <a:custGeom>
            <a:avLst/>
            <a:gdLst/>
            <a:ahLst/>
            <a:cxnLst/>
            <a:rect l="l" t="t" r="r" b="b"/>
            <a:pathLst>
              <a:path w="8931910" h="5715000">
                <a:moveTo>
                  <a:pt x="0" y="5715000"/>
                </a:moveTo>
                <a:lnTo>
                  <a:pt x="8931402" y="5715000"/>
                </a:lnTo>
                <a:lnTo>
                  <a:pt x="8931402" y="0"/>
                </a:lnTo>
                <a:lnTo>
                  <a:pt x="0" y="0"/>
                </a:lnTo>
                <a:lnTo>
                  <a:pt x="0" y="5715000"/>
                </a:lnTo>
                <a:close/>
              </a:path>
            </a:pathLst>
          </a:custGeom>
          <a:solidFill>
            <a:srgbClr val="DBEFF9"/>
          </a:solidFill>
        </p:spPr>
        <p:txBody>
          <a:bodyPr wrap="square" lIns="0" tIns="0" rIns="0" bIns="0" rtlCol="0"/>
          <a:lstStyle/>
          <a:p>
            <a:endParaRPr/>
          </a:p>
        </p:txBody>
      </p:sp>
      <p:sp>
        <p:nvSpPr>
          <p:cNvPr id="17" name="bk object 17"/>
          <p:cNvSpPr/>
          <p:nvPr/>
        </p:nvSpPr>
        <p:spPr>
          <a:xfrm>
            <a:off x="0" y="0"/>
            <a:ext cx="664845" cy="5715000"/>
          </a:xfrm>
          <a:custGeom>
            <a:avLst/>
            <a:gdLst/>
            <a:ahLst/>
            <a:cxnLst/>
            <a:rect l="l" t="t" r="r" b="b"/>
            <a:pathLst>
              <a:path w="664845" h="5715000">
                <a:moveTo>
                  <a:pt x="532218" y="0"/>
                </a:moveTo>
                <a:lnTo>
                  <a:pt x="0" y="0"/>
                </a:lnTo>
                <a:lnTo>
                  <a:pt x="0" y="5715000"/>
                </a:lnTo>
                <a:lnTo>
                  <a:pt x="532218" y="5715000"/>
                </a:lnTo>
                <a:lnTo>
                  <a:pt x="533400" y="5658116"/>
                </a:lnTo>
                <a:lnTo>
                  <a:pt x="539356" y="5607850"/>
                </a:lnTo>
                <a:lnTo>
                  <a:pt x="547687" y="5564187"/>
                </a:lnTo>
                <a:lnTo>
                  <a:pt x="558406" y="5525820"/>
                </a:lnTo>
                <a:lnTo>
                  <a:pt x="570306" y="5491429"/>
                </a:lnTo>
                <a:lnTo>
                  <a:pt x="584593" y="5461000"/>
                </a:lnTo>
                <a:lnTo>
                  <a:pt x="613168" y="5397500"/>
                </a:lnTo>
                <a:lnTo>
                  <a:pt x="636981" y="5332679"/>
                </a:lnTo>
                <a:lnTo>
                  <a:pt x="648893" y="5294312"/>
                </a:lnTo>
                <a:lnTo>
                  <a:pt x="657225" y="5250662"/>
                </a:lnTo>
                <a:lnTo>
                  <a:pt x="661987" y="5200383"/>
                </a:lnTo>
                <a:lnTo>
                  <a:pt x="664375" y="5143500"/>
                </a:lnTo>
                <a:lnTo>
                  <a:pt x="661987" y="5086616"/>
                </a:lnTo>
                <a:lnTo>
                  <a:pt x="657225" y="5036350"/>
                </a:lnTo>
                <a:lnTo>
                  <a:pt x="648893" y="4992687"/>
                </a:lnTo>
                <a:lnTo>
                  <a:pt x="636981" y="4954320"/>
                </a:lnTo>
                <a:lnTo>
                  <a:pt x="613168" y="4889500"/>
                </a:lnTo>
                <a:lnTo>
                  <a:pt x="584593" y="4826000"/>
                </a:lnTo>
                <a:lnTo>
                  <a:pt x="570306" y="4795570"/>
                </a:lnTo>
                <a:lnTo>
                  <a:pt x="558406" y="4761179"/>
                </a:lnTo>
                <a:lnTo>
                  <a:pt x="547687" y="4722812"/>
                </a:lnTo>
                <a:lnTo>
                  <a:pt x="539356" y="4679162"/>
                </a:lnTo>
                <a:lnTo>
                  <a:pt x="533400" y="4628883"/>
                </a:lnTo>
                <a:lnTo>
                  <a:pt x="532218" y="4572000"/>
                </a:lnTo>
                <a:lnTo>
                  <a:pt x="533400" y="4515116"/>
                </a:lnTo>
                <a:lnTo>
                  <a:pt x="539356" y="4464850"/>
                </a:lnTo>
                <a:lnTo>
                  <a:pt x="547687" y="4421187"/>
                </a:lnTo>
                <a:lnTo>
                  <a:pt x="558406" y="4382820"/>
                </a:lnTo>
                <a:lnTo>
                  <a:pt x="584593" y="4318000"/>
                </a:lnTo>
                <a:lnTo>
                  <a:pt x="613168" y="4254500"/>
                </a:lnTo>
                <a:lnTo>
                  <a:pt x="636981" y="4189679"/>
                </a:lnTo>
                <a:lnTo>
                  <a:pt x="648893" y="4151312"/>
                </a:lnTo>
                <a:lnTo>
                  <a:pt x="657225" y="4107662"/>
                </a:lnTo>
                <a:lnTo>
                  <a:pt x="661987" y="4057383"/>
                </a:lnTo>
                <a:lnTo>
                  <a:pt x="664375" y="4000500"/>
                </a:lnTo>
                <a:lnTo>
                  <a:pt x="661987" y="3943616"/>
                </a:lnTo>
                <a:lnTo>
                  <a:pt x="657225" y="3893350"/>
                </a:lnTo>
                <a:lnTo>
                  <a:pt x="648893" y="3849687"/>
                </a:lnTo>
                <a:lnTo>
                  <a:pt x="636981" y="3811320"/>
                </a:lnTo>
                <a:lnTo>
                  <a:pt x="613168" y="3746500"/>
                </a:lnTo>
                <a:lnTo>
                  <a:pt x="584593" y="3683000"/>
                </a:lnTo>
                <a:lnTo>
                  <a:pt x="570306" y="3652570"/>
                </a:lnTo>
                <a:lnTo>
                  <a:pt x="558406" y="3618179"/>
                </a:lnTo>
                <a:lnTo>
                  <a:pt x="547687" y="3579812"/>
                </a:lnTo>
                <a:lnTo>
                  <a:pt x="539356" y="3536162"/>
                </a:lnTo>
                <a:lnTo>
                  <a:pt x="533400" y="3485883"/>
                </a:lnTo>
                <a:lnTo>
                  <a:pt x="532218" y="3429000"/>
                </a:lnTo>
                <a:lnTo>
                  <a:pt x="533400" y="3372116"/>
                </a:lnTo>
                <a:lnTo>
                  <a:pt x="539356" y="3321850"/>
                </a:lnTo>
                <a:lnTo>
                  <a:pt x="547687" y="3278187"/>
                </a:lnTo>
                <a:lnTo>
                  <a:pt x="558406" y="3239820"/>
                </a:lnTo>
                <a:lnTo>
                  <a:pt x="584593" y="3175000"/>
                </a:lnTo>
                <a:lnTo>
                  <a:pt x="613168" y="3111500"/>
                </a:lnTo>
                <a:lnTo>
                  <a:pt x="636981" y="3046679"/>
                </a:lnTo>
                <a:lnTo>
                  <a:pt x="648893" y="3008312"/>
                </a:lnTo>
                <a:lnTo>
                  <a:pt x="657225" y="2964662"/>
                </a:lnTo>
                <a:lnTo>
                  <a:pt x="661987" y="2914383"/>
                </a:lnTo>
                <a:lnTo>
                  <a:pt x="664375" y="2856179"/>
                </a:lnTo>
                <a:lnTo>
                  <a:pt x="661987" y="2800616"/>
                </a:lnTo>
                <a:lnTo>
                  <a:pt x="657225" y="2750350"/>
                </a:lnTo>
                <a:lnTo>
                  <a:pt x="648893" y="2706687"/>
                </a:lnTo>
                <a:lnTo>
                  <a:pt x="636981" y="2668320"/>
                </a:lnTo>
                <a:lnTo>
                  <a:pt x="613168" y="2603500"/>
                </a:lnTo>
                <a:lnTo>
                  <a:pt x="584593" y="2540000"/>
                </a:lnTo>
                <a:lnTo>
                  <a:pt x="570306" y="2509570"/>
                </a:lnTo>
                <a:lnTo>
                  <a:pt x="558406" y="2475179"/>
                </a:lnTo>
                <a:lnTo>
                  <a:pt x="547687" y="2436812"/>
                </a:lnTo>
                <a:lnTo>
                  <a:pt x="539356" y="2393162"/>
                </a:lnTo>
                <a:lnTo>
                  <a:pt x="533400" y="2342883"/>
                </a:lnTo>
                <a:lnTo>
                  <a:pt x="532218" y="2286000"/>
                </a:lnTo>
                <a:lnTo>
                  <a:pt x="533400" y="2229116"/>
                </a:lnTo>
                <a:lnTo>
                  <a:pt x="539356" y="2178850"/>
                </a:lnTo>
                <a:lnTo>
                  <a:pt x="547687" y="2135187"/>
                </a:lnTo>
                <a:lnTo>
                  <a:pt x="558406" y="2096820"/>
                </a:lnTo>
                <a:lnTo>
                  <a:pt x="584593" y="2032000"/>
                </a:lnTo>
                <a:lnTo>
                  <a:pt x="613168" y="1968500"/>
                </a:lnTo>
                <a:lnTo>
                  <a:pt x="636981" y="1903679"/>
                </a:lnTo>
                <a:lnTo>
                  <a:pt x="648893" y="1865312"/>
                </a:lnTo>
                <a:lnTo>
                  <a:pt x="657225" y="1821662"/>
                </a:lnTo>
                <a:lnTo>
                  <a:pt x="661987" y="1771383"/>
                </a:lnTo>
                <a:lnTo>
                  <a:pt x="664375" y="1714500"/>
                </a:lnTo>
                <a:lnTo>
                  <a:pt x="661987" y="1657616"/>
                </a:lnTo>
                <a:lnTo>
                  <a:pt x="657225" y="1607350"/>
                </a:lnTo>
                <a:lnTo>
                  <a:pt x="648893" y="1563687"/>
                </a:lnTo>
                <a:lnTo>
                  <a:pt x="636981" y="1525320"/>
                </a:lnTo>
                <a:lnTo>
                  <a:pt x="613168" y="1460500"/>
                </a:lnTo>
                <a:lnTo>
                  <a:pt x="584593" y="1397000"/>
                </a:lnTo>
                <a:lnTo>
                  <a:pt x="570306" y="1366570"/>
                </a:lnTo>
                <a:lnTo>
                  <a:pt x="558406" y="1332179"/>
                </a:lnTo>
                <a:lnTo>
                  <a:pt x="547687" y="1293812"/>
                </a:lnTo>
                <a:lnTo>
                  <a:pt x="539356" y="1250162"/>
                </a:lnTo>
                <a:lnTo>
                  <a:pt x="533400" y="1199883"/>
                </a:lnTo>
                <a:lnTo>
                  <a:pt x="532218" y="1143000"/>
                </a:lnTo>
                <a:lnTo>
                  <a:pt x="533400" y="1086116"/>
                </a:lnTo>
                <a:lnTo>
                  <a:pt x="539356" y="1035850"/>
                </a:lnTo>
                <a:lnTo>
                  <a:pt x="547687" y="992187"/>
                </a:lnTo>
                <a:lnTo>
                  <a:pt x="558406" y="953820"/>
                </a:lnTo>
                <a:lnTo>
                  <a:pt x="584593" y="889000"/>
                </a:lnTo>
                <a:lnTo>
                  <a:pt x="613168" y="825500"/>
                </a:lnTo>
                <a:lnTo>
                  <a:pt x="636981" y="760679"/>
                </a:lnTo>
                <a:lnTo>
                  <a:pt x="648893" y="722312"/>
                </a:lnTo>
                <a:lnTo>
                  <a:pt x="657225" y="678662"/>
                </a:lnTo>
                <a:lnTo>
                  <a:pt x="661987" y="628383"/>
                </a:lnTo>
                <a:lnTo>
                  <a:pt x="664375" y="571500"/>
                </a:lnTo>
                <a:lnTo>
                  <a:pt x="661987" y="514616"/>
                </a:lnTo>
                <a:lnTo>
                  <a:pt x="657225" y="464350"/>
                </a:lnTo>
                <a:lnTo>
                  <a:pt x="648893" y="420687"/>
                </a:lnTo>
                <a:lnTo>
                  <a:pt x="636981" y="382320"/>
                </a:lnTo>
                <a:lnTo>
                  <a:pt x="613168" y="317500"/>
                </a:lnTo>
                <a:lnTo>
                  <a:pt x="584593" y="254000"/>
                </a:lnTo>
                <a:lnTo>
                  <a:pt x="570306" y="223570"/>
                </a:lnTo>
                <a:lnTo>
                  <a:pt x="558406" y="189179"/>
                </a:lnTo>
                <a:lnTo>
                  <a:pt x="547687" y="150812"/>
                </a:lnTo>
                <a:lnTo>
                  <a:pt x="539356" y="107162"/>
                </a:lnTo>
                <a:lnTo>
                  <a:pt x="533400" y="56883"/>
                </a:lnTo>
                <a:lnTo>
                  <a:pt x="532218" y="0"/>
                </a:lnTo>
                <a:close/>
              </a:path>
            </a:pathLst>
          </a:custGeom>
          <a:solidFill>
            <a:srgbClr val="17406D"/>
          </a:solidFill>
        </p:spPr>
        <p:txBody>
          <a:bodyPr wrap="square" lIns="0" tIns="0" rIns="0" bIns="0" rtlCol="0"/>
          <a:lstStyle/>
          <a:p>
            <a:endParaRPr/>
          </a:p>
        </p:txBody>
      </p:sp>
      <p:sp>
        <p:nvSpPr>
          <p:cNvPr id="18" name="bk object 18"/>
          <p:cNvSpPr/>
          <p:nvPr/>
        </p:nvSpPr>
        <p:spPr>
          <a:xfrm>
            <a:off x="8931402" y="0"/>
            <a:ext cx="212725" cy="5715000"/>
          </a:xfrm>
          <a:custGeom>
            <a:avLst/>
            <a:gdLst/>
            <a:ahLst/>
            <a:cxnLst/>
            <a:rect l="l" t="t" r="r" b="b"/>
            <a:pathLst>
              <a:path w="212725" h="5715000">
                <a:moveTo>
                  <a:pt x="0" y="5715000"/>
                </a:moveTo>
                <a:lnTo>
                  <a:pt x="212598" y="5715000"/>
                </a:lnTo>
                <a:lnTo>
                  <a:pt x="212598" y="0"/>
                </a:lnTo>
                <a:lnTo>
                  <a:pt x="0" y="0"/>
                </a:lnTo>
                <a:lnTo>
                  <a:pt x="0" y="5715000"/>
                </a:lnTo>
                <a:close/>
              </a:path>
            </a:pathLst>
          </a:custGeom>
          <a:solidFill>
            <a:srgbClr val="0F6FC6"/>
          </a:solidFill>
        </p:spPr>
        <p:txBody>
          <a:bodyPr wrap="square" lIns="0" tIns="0" rIns="0" bIns="0" rtlCol="0"/>
          <a:lstStyle/>
          <a:p>
            <a:endParaRPr/>
          </a:p>
        </p:txBody>
      </p:sp>
      <p:sp>
        <p:nvSpPr>
          <p:cNvPr id="19" name="bk object 19"/>
          <p:cNvSpPr/>
          <p:nvPr/>
        </p:nvSpPr>
        <p:spPr>
          <a:xfrm>
            <a:off x="1011471" y="1343822"/>
            <a:ext cx="3506470" cy="3946525"/>
          </a:xfrm>
          <a:custGeom>
            <a:avLst/>
            <a:gdLst/>
            <a:ahLst/>
            <a:cxnLst/>
            <a:rect l="l" t="t" r="r" b="b"/>
            <a:pathLst>
              <a:path w="3506470" h="3946525">
                <a:moveTo>
                  <a:pt x="3272231" y="0"/>
                </a:moveTo>
                <a:lnTo>
                  <a:pt x="467461" y="0"/>
                </a:lnTo>
                <a:lnTo>
                  <a:pt x="420357" y="4748"/>
                </a:lnTo>
                <a:lnTo>
                  <a:pt x="376484" y="18366"/>
                </a:lnTo>
                <a:lnTo>
                  <a:pt x="336781" y="39915"/>
                </a:lnTo>
                <a:lnTo>
                  <a:pt x="302190" y="68454"/>
                </a:lnTo>
                <a:lnTo>
                  <a:pt x="273649" y="103045"/>
                </a:lnTo>
                <a:lnTo>
                  <a:pt x="252098" y="142748"/>
                </a:lnTo>
                <a:lnTo>
                  <a:pt x="238479" y="186623"/>
                </a:lnTo>
                <a:lnTo>
                  <a:pt x="233730" y="233730"/>
                </a:lnTo>
                <a:lnTo>
                  <a:pt x="233730" y="3478644"/>
                </a:lnTo>
                <a:lnTo>
                  <a:pt x="0" y="3478644"/>
                </a:lnTo>
                <a:lnTo>
                  <a:pt x="45488" y="3487828"/>
                </a:lnTo>
                <a:lnTo>
                  <a:pt x="82635" y="3512873"/>
                </a:lnTo>
                <a:lnTo>
                  <a:pt x="107681" y="3550021"/>
                </a:lnTo>
                <a:lnTo>
                  <a:pt x="116865" y="3595509"/>
                </a:lnTo>
                <a:lnTo>
                  <a:pt x="107681" y="3640998"/>
                </a:lnTo>
                <a:lnTo>
                  <a:pt x="82635" y="3678145"/>
                </a:lnTo>
                <a:lnTo>
                  <a:pt x="45488" y="3703191"/>
                </a:lnTo>
                <a:lnTo>
                  <a:pt x="0" y="3712375"/>
                </a:lnTo>
                <a:lnTo>
                  <a:pt x="233730" y="3712375"/>
                </a:lnTo>
                <a:lnTo>
                  <a:pt x="228982" y="3759479"/>
                </a:lnTo>
                <a:lnTo>
                  <a:pt x="215362" y="3803352"/>
                </a:lnTo>
                <a:lnTo>
                  <a:pt x="193812" y="3843054"/>
                </a:lnTo>
                <a:lnTo>
                  <a:pt x="165271" y="3877646"/>
                </a:lnTo>
                <a:lnTo>
                  <a:pt x="130679" y="3906187"/>
                </a:lnTo>
                <a:lnTo>
                  <a:pt x="90977" y="3927737"/>
                </a:lnTo>
                <a:lnTo>
                  <a:pt x="47104" y="3941357"/>
                </a:lnTo>
                <a:lnTo>
                  <a:pt x="0" y="3946105"/>
                </a:lnTo>
                <a:lnTo>
                  <a:pt x="2804769" y="3946105"/>
                </a:lnTo>
                <a:lnTo>
                  <a:pt x="2851873" y="3941357"/>
                </a:lnTo>
                <a:lnTo>
                  <a:pt x="2895746" y="3927737"/>
                </a:lnTo>
                <a:lnTo>
                  <a:pt x="2935449" y="3906187"/>
                </a:lnTo>
                <a:lnTo>
                  <a:pt x="2970041" y="3877646"/>
                </a:lnTo>
                <a:lnTo>
                  <a:pt x="2998582" y="3843054"/>
                </a:lnTo>
                <a:lnTo>
                  <a:pt x="3020132" y="3803352"/>
                </a:lnTo>
                <a:lnTo>
                  <a:pt x="3033751" y="3759479"/>
                </a:lnTo>
                <a:lnTo>
                  <a:pt x="3038500" y="3712375"/>
                </a:lnTo>
                <a:lnTo>
                  <a:pt x="3038500" y="467461"/>
                </a:lnTo>
                <a:lnTo>
                  <a:pt x="467461" y="467461"/>
                </a:lnTo>
                <a:lnTo>
                  <a:pt x="421972" y="458277"/>
                </a:lnTo>
                <a:lnTo>
                  <a:pt x="384825" y="433231"/>
                </a:lnTo>
                <a:lnTo>
                  <a:pt x="359780" y="396084"/>
                </a:lnTo>
                <a:lnTo>
                  <a:pt x="350596" y="350596"/>
                </a:lnTo>
                <a:lnTo>
                  <a:pt x="359780" y="305102"/>
                </a:lnTo>
                <a:lnTo>
                  <a:pt x="384825" y="267955"/>
                </a:lnTo>
                <a:lnTo>
                  <a:pt x="421972" y="242913"/>
                </a:lnTo>
                <a:lnTo>
                  <a:pt x="467461" y="233730"/>
                </a:lnTo>
                <a:lnTo>
                  <a:pt x="3505962" y="233730"/>
                </a:lnTo>
                <a:lnTo>
                  <a:pt x="3501213" y="186623"/>
                </a:lnTo>
                <a:lnTo>
                  <a:pt x="3487593" y="142748"/>
                </a:lnTo>
                <a:lnTo>
                  <a:pt x="3466043" y="103045"/>
                </a:lnTo>
                <a:lnTo>
                  <a:pt x="3437502" y="68454"/>
                </a:lnTo>
                <a:lnTo>
                  <a:pt x="3402910" y="39915"/>
                </a:lnTo>
                <a:lnTo>
                  <a:pt x="3363208" y="18366"/>
                </a:lnTo>
                <a:lnTo>
                  <a:pt x="3319335" y="4748"/>
                </a:lnTo>
                <a:lnTo>
                  <a:pt x="3272231" y="0"/>
                </a:lnTo>
                <a:close/>
              </a:path>
              <a:path w="3506470" h="3946525">
                <a:moveTo>
                  <a:pt x="3505962" y="233730"/>
                </a:moveTo>
                <a:lnTo>
                  <a:pt x="701192" y="233730"/>
                </a:lnTo>
                <a:lnTo>
                  <a:pt x="696443" y="280834"/>
                </a:lnTo>
                <a:lnTo>
                  <a:pt x="682824" y="324708"/>
                </a:lnTo>
                <a:lnTo>
                  <a:pt x="661274" y="364410"/>
                </a:lnTo>
                <a:lnTo>
                  <a:pt x="632733" y="399002"/>
                </a:lnTo>
                <a:lnTo>
                  <a:pt x="598141" y="427543"/>
                </a:lnTo>
                <a:lnTo>
                  <a:pt x="558438" y="449093"/>
                </a:lnTo>
                <a:lnTo>
                  <a:pt x="514565" y="462712"/>
                </a:lnTo>
                <a:lnTo>
                  <a:pt x="467461" y="467461"/>
                </a:lnTo>
                <a:lnTo>
                  <a:pt x="3272231" y="467461"/>
                </a:lnTo>
                <a:lnTo>
                  <a:pt x="3319335" y="462712"/>
                </a:lnTo>
                <a:lnTo>
                  <a:pt x="3363208" y="449093"/>
                </a:lnTo>
                <a:lnTo>
                  <a:pt x="3402910" y="427543"/>
                </a:lnTo>
                <a:lnTo>
                  <a:pt x="3437502" y="399002"/>
                </a:lnTo>
                <a:lnTo>
                  <a:pt x="3466043" y="364410"/>
                </a:lnTo>
                <a:lnTo>
                  <a:pt x="3487593" y="324708"/>
                </a:lnTo>
                <a:lnTo>
                  <a:pt x="3501213" y="280834"/>
                </a:lnTo>
                <a:lnTo>
                  <a:pt x="3505962" y="233730"/>
                </a:lnTo>
                <a:close/>
              </a:path>
            </a:pathLst>
          </a:custGeom>
          <a:solidFill>
            <a:srgbClr val="FFFFFF"/>
          </a:solidFill>
        </p:spPr>
        <p:txBody>
          <a:bodyPr wrap="square" lIns="0" tIns="0" rIns="0" bIns="0" rtlCol="0"/>
          <a:lstStyle/>
          <a:p>
            <a:endParaRPr/>
          </a:p>
        </p:txBody>
      </p:sp>
      <p:sp>
        <p:nvSpPr>
          <p:cNvPr id="20" name="bk object 20"/>
          <p:cNvSpPr/>
          <p:nvPr/>
        </p:nvSpPr>
        <p:spPr>
          <a:xfrm>
            <a:off x="777740" y="1577547"/>
            <a:ext cx="935355" cy="3712845"/>
          </a:xfrm>
          <a:custGeom>
            <a:avLst/>
            <a:gdLst/>
            <a:ahLst/>
            <a:cxnLst/>
            <a:rect l="l" t="t" r="r" b="b"/>
            <a:pathLst>
              <a:path w="935355" h="3712845">
                <a:moveTo>
                  <a:pt x="934923" y="0"/>
                </a:moveTo>
                <a:lnTo>
                  <a:pt x="701192" y="0"/>
                </a:lnTo>
                <a:lnTo>
                  <a:pt x="655703" y="9184"/>
                </a:lnTo>
                <a:lnTo>
                  <a:pt x="618556" y="34229"/>
                </a:lnTo>
                <a:lnTo>
                  <a:pt x="593511" y="71376"/>
                </a:lnTo>
                <a:lnTo>
                  <a:pt x="584327" y="116865"/>
                </a:lnTo>
                <a:lnTo>
                  <a:pt x="593511" y="162354"/>
                </a:lnTo>
                <a:lnTo>
                  <a:pt x="618556" y="199501"/>
                </a:lnTo>
                <a:lnTo>
                  <a:pt x="655703" y="224546"/>
                </a:lnTo>
                <a:lnTo>
                  <a:pt x="701192" y="233730"/>
                </a:lnTo>
                <a:lnTo>
                  <a:pt x="748296" y="228982"/>
                </a:lnTo>
                <a:lnTo>
                  <a:pt x="792169" y="215362"/>
                </a:lnTo>
                <a:lnTo>
                  <a:pt x="831872" y="193812"/>
                </a:lnTo>
                <a:lnTo>
                  <a:pt x="866463" y="165271"/>
                </a:lnTo>
                <a:lnTo>
                  <a:pt x="895004" y="130679"/>
                </a:lnTo>
                <a:lnTo>
                  <a:pt x="916555" y="90977"/>
                </a:lnTo>
                <a:lnTo>
                  <a:pt x="930174" y="47104"/>
                </a:lnTo>
                <a:lnTo>
                  <a:pt x="934923" y="0"/>
                </a:lnTo>
                <a:close/>
              </a:path>
              <a:path w="935355" h="3712845">
                <a:moveTo>
                  <a:pt x="233730" y="3244913"/>
                </a:moveTo>
                <a:lnTo>
                  <a:pt x="186626" y="3249662"/>
                </a:lnTo>
                <a:lnTo>
                  <a:pt x="142753" y="3263281"/>
                </a:lnTo>
                <a:lnTo>
                  <a:pt x="103051" y="3284831"/>
                </a:lnTo>
                <a:lnTo>
                  <a:pt x="68459" y="3313372"/>
                </a:lnTo>
                <a:lnTo>
                  <a:pt x="39918" y="3347964"/>
                </a:lnTo>
                <a:lnTo>
                  <a:pt x="18368" y="3387667"/>
                </a:lnTo>
                <a:lnTo>
                  <a:pt x="4748" y="3431540"/>
                </a:lnTo>
                <a:lnTo>
                  <a:pt x="0" y="3478644"/>
                </a:lnTo>
                <a:lnTo>
                  <a:pt x="4748" y="3525751"/>
                </a:lnTo>
                <a:lnTo>
                  <a:pt x="18368" y="3569626"/>
                </a:lnTo>
                <a:lnTo>
                  <a:pt x="39918" y="3609329"/>
                </a:lnTo>
                <a:lnTo>
                  <a:pt x="68459" y="3643920"/>
                </a:lnTo>
                <a:lnTo>
                  <a:pt x="103051" y="3672460"/>
                </a:lnTo>
                <a:lnTo>
                  <a:pt x="142753" y="3694008"/>
                </a:lnTo>
                <a:lnTo>
                  <a:pt x="186626" y="3707626"/>
                </a:lnTo>
                <a:lnTo>
                  <a:pt x="233730" y="3712375"/>
                </a:lnTo>
                <a:lnTo>
                  <a:pt x="280834" y="3707626"/>
                </a:lnTo>
                <a:lnTo>
                  <a:pt x="324708" y="3694008"/>
                </a:lnTo>
                <a:lnTo>
                  <a:pt x="364410" y="3672460"/>
                </a:lnTo>
                <a:lnTo>
                  <a:pt x="399002" y="3643920"/>
                </a:lnTo>
                <a:lnTo>
                  <a:pt x="427543" y="3609329"/>
                </a:lnTo>
                <a:lnTo>
                  <a:pt x="449093" y="3569626"/>
                </a:lnTo>
                <a:lnTo>
                  <a:pt x="462712" y="3525751"/>
                </a:lnTo>
                <a:lnTo>
                  <a:pt x="467461" y="3478644"/>
                </a:lnTo>
                <a:lnTo>
                  <a:pt x="233730" y="3478644"/>
                </a:lnTo>
                <a:lnTo>
                  <a:pt x="279219" y="3469462"/>
                </a:lnTo>
                <a:lnTo>
                  <a:pt x="316366" y="3444419"/>
                </a:lnTo>
                <a:lnTo>
                  <a:pt x="341412" y="3407272"/>
                </a:lnTo>
                <a:lnTo>
                  <a:pt x="350596" y="3361778"/>
                </a:lnTo>
                <a:lnTo>
                  <a:pt x="341412" y="3316290"/>
                </a:lnTo>
                <a:lnTo>
                  <a:pt x="316366" y="3279143"/>
                </a:lnTo>
                <a:lnTo>
                  <a:pt x="279219" y="3254097"/>
                </a:lnTo>
                <a:lnTo>
                  <a:pt x="233730" y="3244913"/>
                </a:lnTo>
                <a:close/>
              </a:path>
            </a:pathLst>
          </a:custGeom>
          <a:solidFill>
            <a:srgbClr val="CECECE"/>
          </a:solidFill>
        </p:spPr>
        <p:txBody>
          <a:bodyPr wrap="square" lIns="0" tIns="0" rIns="0" bIns="0" rtlCol="0"/>
          <a:lstStyle/>
          <a:p>
            <a:endParaRPr/>
          </a:p>
        </p:txBody>
      </p:sp>
      <p:sp>
        <p:nvSpPr>
          <p:cNvPr id="21" name="bk object 21"/>
          <p:cNvSpPr/>
          <p:nvPr/>
        </p:nvSpPr>
        <p:spPr>
          <a:xfrm>
            <a:off x="777740" y="1343821"/>
            <a:ext cx="3740150" cy="3946525"/>
          </a:xfrm>
          <a:custGeom>
            <a:avLst/>
            <a:gdLst/>
            <a:ahLst/>
            <a:cxnLst/>
            <a:rect l="l" t="t" r="r" b="b"/>
            <a:pathLst>
              <a:path w="3740150" h="3946525">
                <a:moveTo>
                  <a:pt x="467461" y="3478644"/>
                </a:moveTo>
                <a:lnTo>
                  <a:pt x="467461" y="233730"/>
                </a:lnTo>
                <a:lnTo>
                  <a:pt x="472210" y="186623"/>
                </a:lnTo>
                <a:lnTo>
                  <a:pt x="485829" y="142748"/>
                </a:lnTo>
                <a:lnTo>
                  <a:pt x="507379" y="103045"/>
                </a:lnTo>
                <a:lnTo>
                  <a:pt x="535920" y="68454"/>
                </a:lnTo>
                <a:lnTo>
                  <a:pt x="570512" y="39915"/>
                </a:lnTo>
                <a:lnTo>
                  <a:pt x="610215" y="18366"/>
                </a:lnTo>
                <a:lnTo>
                  <a:pt x="654088" y="4748"/>
                </a:lnTo>
                <a:lnTo>
                  <a:pt x="701192" y="0"/>
                </a:lnTo>
                <a:lnTo>
                  <a:pt x="3505962" y="0"/>
                </a:lnTo>
                <a:lnTo>
                  <a:pt x="3553066" y="4748"/>
                </a:lnTo>
                <a:lnTo>
                  <a:pt x="3596939" y="18366"/>
                </a:lnTo>
                <a:lnTo>
                  <a:pt x="3636641" y="39915"/>
                </a:lnTo>
                <a:lnTo>
                  <a:pt x="3671233" y="68454"/>
                </a:lnTo>
                <a:lnTo>
                  <a:pt x="3699774" y="103045"/>
                </a:lnTo>
                <a:lnTo>
                  <a:pt x="3721324" y="142748"/>
                </a:lnTo>
                <a:lnTo>
                  <a:pt x="3734944" y="186623"/>
                </a:lnTo>
                <a:lnTo>
                  <a:pt x="3739692" y="233730"/>
                </a:lnTo>
                <a:lnTo>
                  <a:pt x="3734944" y="280834"/>
                </a:lnTo>
                <a:lnTo>
                  <a:pt x="3721324" y="324708"/>
                </a:lnTo>
                <a:lnTo>
                  <a:pt x="3699774" y="364410"/>
                </a:lnTo>
                <a:lnTo>
                  <a:pt x="3671233" y="399002"/>
                </a:lnTo>
                <a:lnTo>
                  <a:pt x="3636641" y="427543"/>
                </a:lnTo>
                <a:lnTo>
                  <a:pt x="3596939" y="449093"/>
                </a:lnTo>
                <a:lnTo>
                  <a:pt x="3553066" y="462712"/>
                </a:lnTo>
                <a:lnTo>
                  <a:pt x="3505962" y="467461"/>
                </a:lnTo>
                <a:lnTo>
                  <a:pt x="3272231" y="467461"/>
                </a:lnTo>
                <a:lnTo>
                  <a:pt x="3272231" y="3712375"/>
                </a:lnTo>
                <a:lnTo>
                  <a:pt x="3267482" y="3759479"/>
                </a:lnTo>
                <a:lnTo>
                  <a:pt x="3253863" y="3803352"/>
                </a:lnTo>
                <a:lnTo>
                  <a:pt x="3232312" y="3843054"/>
                </a:lnTo>
                <a:lnTo>
                  <a:pt x="3203771" y="3877646"/>
                </a:lnTo>
                <a:lnTo>
                  <a:pt x="3169180" y="3906187"/>
                </a:lnTo>
                <a:lnTo>
                  <a:pt x="3129477" y="3927737"/>
                </a:lnTo>
                <a:lnTo>
                  <a:pt x="3085604" y="3941357"/>
                </a:lnTo>
                <a:lnTo>
                  <a:pt x="3038500" y="3946105"/>
                </a:lnTo>
                <a:lnTo>
                  <a:pt x="233730" y="3946105"/>
                </a:lnTo>
                <a:lnTo>
                  <a:pt x="186626" y="3941357"/>
                </a:lnTo>
                <a:lnTo>
                  <a:pt x="142753" y="3927737"/>
                </a:lnTo>
                <a:lnTo>
                  <a:pt x="103051" y="3906187"/>
                </a:lnTo>
                <a:lnTo>
                  <a:pt x="68459" y="3877646"/>
                </a:lnTo>
                <a:lnTo>
                  <a:pt x="39918" y="3843054"/>
                </a:lnTo>
                <a:lnTo>
                  <a:pt x="18368" y="3803352"/>
                </a:lnTo>
                <a:lnTo>
                  <a:pt x="4748" y="3759479"/>
                </a:lnTo>
                <a:lnTo>
                  <a:pt x="0" y="3712375"/>
                </a:lnTo>
                <a:lnTo>
                  <a:pt x="4748" y="3665271"/>
                </a:lnTo>
                <a:lnTo>
                  <a:pt x="18368" y="3621397"/>
                </a:lnTo>
                <a:lnTo>
                  <a:pt x="39918" y="3581695"/>
                </a:lnTo>
                <a:lnTo>
                  <a:pt x="68459" y="3547103"/>
                </a:lnTo>
                <a:lnTo>
                  <a:pt x="103051" y="3518562"/>
                </a:lnTo>
                <a:lnTo>
                  <a:pt x="142753" y="3497012"/>
                </a:lnTo>
                <a:lnTo>
                  <a:pt x="186626" y="3483393"/>
                </a:lnTo>
                <a:lnTo>
                  <a:pt x="233730" y="3478644"/>
                </a:lnTo>
                <a:lnTo>
                  <a:pt x="467461" y="3478644"/>
                </a:lnTo>
                <a:close/>
              </a:path>
            </a:pathLst>
          </a:custGeom>
          <a:ln w="12700">
            <a:solidFill>
              <a:srgbClr val="0F6FC6"/>
            </a:solidFill>
          </a:ln>
        </p:spPr>
        <p:txBody>
          <a:bodyPr wrap="square" lIns="0" tIns="0" rIns="0" bIns="0" rtlCol="0"/>
          <a:lstStyle/>
          <a:p>
            <a:endParaRPr/>
          </a:p>
        </p:txBody>
      </p:sp>
      <p:sp>
        <p:nvSpPr>
          <p:cNvPr id="22" name="bk object 22"/>
          <p:cNvSpPr/>
          <p:nvPr/>
        </p:nvSpPr>
        <p:spPr>
          <a:xfrm>
            <a:off x="1362067" y="1343821"/>
            <a:ext cx="351155" cy="467995"/>
          </a:xfrm>
          <a:custGeom>
            <a:avLst/>
            <a:gdLst/>
            <a:ahLst/>
            <a:cxnLst/>
            <a:rect l="l" t="t" r="r" b="b"/>
            <a:pathLst>
              <a:path w="351155" h="467994">
                <a:moveTo>
                  <a:pt x="116865" y="0"/>
                </a:moveTo>
                <a:lnTo>
                  <a:pt x="163969" y="4748"/>
                </a:lnTo>
                <a:lnTo>
                  <a:pt x="207842" y="18366"/>
                </a:lnTo>
                <a:lnTo>
                  <a:pt x="247545" y="39915"/>
                </a:lnTo>
                <a:lnTo>
                  <a:pt x="282136" y="68454"/>
                </a:lnTo>
                <a:lnTo>
                  <a:pt x="310677" y="103045"/>
                </a:lnTo>
                <a:lnTo>
                  <a:pt x="332228" y="142748"/>
                </a:lnTo>
                <a:lnTo>
                  <a:pt x="345847" y="186623"/>
                </a:lnTo>
                <a:lnTo>
                  <a:pt x="350596" y="233730"/>
                </a:lnTo>
                <a:lnTo>
                  <a:pt x="345847" y="280834"/>
                </a:lnTo>
                <a:lnTo>
                  <a:pt x="332228" y="324708"/>
                </a:lnTo>
                <a:lnTo>
                  <a:pt x="310677" y="364410"/>
                </a:lnTo>
                <a:lnTo>
                  <a:pt x="282136" y="399002"/>
                </a:lnTo>
                <a:lnTo>
                  <a:pt x="247545" y="427543"/>
                </a:lnTo>
                <a:lnTo>
                  <a:pt x="207842" y="449093"/>
                </a:lnTo>
                <a:lnTo>
                  <a:pt x="163969" y="462712"/>
                </a:lnTo>
                <a:lnTo>
                  <a:pt x="116865" y="467461"/>
                </a:lnTo>
                <a:lnTo>
                  <a:pt x="71376" y="458277"/>
                </a:lnTo>
                <a:lnTo>
                  <a:pt x="34229" y="433231"/>
                </a:lnTo>
                <a:lnTo>
                  <a:pt x="9184" y="396084"/>
                </a:lnTo>
                <a:lnTo>
                  <a:pt x="0" y="350596"/>
                </a:lnTo>
                <a:lnTo>
                  <a:pt x="9184" y="305107"/>
                </a:lnTo>
                <a:lnTo>
                  <a:pt x="34229" y="267960"/>
                </a:lnTo>
                <a:lnTo>
                  <a:pt x="71376" y="242914"/>
                </a:lnTo>
                <a:lnTo>
                  <a:pt x="116865" y="233730"/>
                </a:lnTo>
                <a:lnTo>
                  <a:pt x="350596" y="233730"/>
                </a:lnTo>
              </a:path>
            </a:pathLst>
          </a:custGeom>
          <a:ln w="12700">
            <a:solidFill>
              <a:srgbClr val="0F6FC6"/>
            </a:solidFill>
          </a:ln>
        </p:spPr>
        <p:txBody>
          <a:bodyPr wrap="square" lIns="0" tIns="0" rIns="0" bIns="0" rtlCol="0"/>
          <a:lstStyle/>
          <a:p>
            <a:endParaRPr/>
          </a:p>
        </p:txBody>
      </p:sp>
      <p:sp>
        <p:nvSpPr>
          <p:cNvPr id="23" name="bk object 23"/>
          <p:cNvSpPr/>
          <p:nvPr/>
        </p:nvSpPr>
        <p:spPr>
          <a:xfrm>
            <a:off x="1478932" y="1811282"/>
            <a:ext cx="2571115" cy="0"/>
          </a:xfrm>
          <a:custGeom>
            <a:avLst/>
            <a:gdLst/>
            <a:ahLst/>
            <a:cxnLst/>
            <a:rect l="l" t="t" r="r" b="b"/>
            <a:pathLst>
              <a:path w="2571115">
                <a:moveTo>
                  <a:pt x="2571038" y="0"/>
                </a:moveTo>
                <a:lnTo>
                  <a:pt x="0" y="0"/>
                </a:lnTo>
              </a:path>
            </a:pathLst>
          </a:custGeom>
          <a:ln w="12700">
            <a:solidFill>
              <a:srgbClr val="0F6FC6"/>
            </a:solidFill>
          </a:ln>
        </p:spPr>
        <p:txBody>
          <a:bodyPr wrap="square" lIns="0" tIns="0" rIns="0" bIns="0" rtlCol="0"/>
          <a:lstStyle/>
          <a:p>
            <a:endParaRPr/>
          </a:p>
        </p:txBody>
      </p:sp>
      <p:sp>
        <p:nvSpPr>
          <p:cNvPr id="24" name="bk object 24"/>
          <p:cNvSpPr/>
          <p:nvPr/>
        </p:nvSpPr>
        <p:spPr>
          <a:xfrm>
            <a:off x="1005121" y="4816115"/>
            <a:ext cx="246430" cy="246430"/>
          </a:xfrm>
          <a:prstGeom prst="rect">
            <a:avLst/>
          </a:prstGeom>
          <a:blipFill>
            <a:blip r:embed="rId2" cstate="print"/>
            <a:stretch>
              <a:fillRect/>
            </a:stretch>
          </a:blipFill>
        </p:spPr>
        <p:txBody>
          <a:bodyPr wrap="square" lIns="0" tIns="0" rIns="0" bIns="0" rtlCol="0"/>
          <a:lstStyle/>
          <a:p>
            <a:endParaRPr/>
          </a:p>
        </p:txBody>
      </p:sp>
      <p:sp>
        <p:nvSpPr>
          <p:cNvPr id="25" name="bk object 25"/>
          <p:cNvSpPr/>
          <p:nvPr/>
        </p:nvSpPr>
        <p:spPr>
          <a:xfrm>
            <a:off x="1011471" y="4822465"/>
            <a:ext cx="234315" cy="467995"/>
          </a:xfrm>
          <a:custGeom>
            <a:avLst/>
            <a:gdLst/>
            <a:ahLst/>
            <a:cxnLst/>
            <a:rect l="l" t="t" r="r" b="b"/>
            <a:pathLst>
              <a:path w="234315" h="467995">
                <a:moveTo>
                  <a:pt x="0" y="467461"/>
                </a:moveTo>
                <a:lnTo>
                  <a:pt x="47104" y="462712"/>
                </a:lnTo>
                <a:lnTo>
                  <a:pt x="90977" y="449093"/>
                </a:lnTo>
                <a:lnTo>
                  <a:pt x="130679" y="427543"/>
                </a:lnTo>
                <a:lnTo>
                  <a:pt x="165271" y="399002"/>
                </a:lnTo>
                <a:lnTo>
                  <a:pt x="193812" y="364410"/>
                </a:lnTo>
                <a:lnTo>
                  <a:pt x="215362" y="324708"/>
                </a:lnTo>
                <a:lnTo>
                  <a:pt x="228982" y="280834"/>
                </a:lnTo>
                <a:lnTo>
                  <a:pt x="233730" y="233730"/>
                </a:lnTo>
                <a:lnTo>
                  <a:pt x="233730" y="0"/>
                </a:lnTo>
              </a:path>
            </a:pathLst>
          </a:custGeom>
          <a:ln w="12700">
            <a:solidFill>
              <a:srgbClr val="0F6FC6"/>
            </a:solidFill>
          </a:ln>
        </p:spPr>
        <p:txBody>
          <a:bodyPr wrap="square" lIns="0" tIns="0" rIns="0" bIns="0" rtlCol="0"/>
          <a:lstStyle/>
          <a:p>
            <a:endParaRPr/>
          </a:p>
        </p:txBody>
      </p:sp>
      <p:sp>
        <p:nvSpPr>
          <p:cNvPr id="26" name="bk object 26"/>
          <p:cNvSpPr/>
          <p:nvPr/>
        </p:nvSpPr>
        <p:spPr>
          <a:xfrm>
            <a:off x="2426207" y="1551431"/>
            <a:ext cx="568451" cy="789431"/>
          </a:xfrm>
          <a:prstGeom prst="rect">
            <a:avLst/>
          </a:prstGeom>
          <a:blipFill>
            <a:blip r:embed="rId3" cstate="print"/>
            <a:stretch>
              <a:fillRect/>
            </a:stretch>
          </a:blipFill>
        </p:spPr>
        <p:txBody>
          <a:bodyPr wrap="square" lIns="0" tIns="0" rIns="0" bIns="0" rtlCol="0"/>
          <a:lstStyle/>
          <a:p>
            <a:endParaRPr/>
          </a:p>
        </p:txBody>
      </p:sp>
      <p:sp>
        <p:nvSpPr>
          <p:cNvPr id="27" name="bk object 27"/>
          <p:cNvSpPr/>
          <p:nvPr/>
        </p:nvSpPr>
        <p:spPr>
          <a:xfrm>
            <a:off x="1772411" y="1978164"/>
            <a:ext cx="1776971" cy="789419"/>
          </a:xfrm>
          <a:prstGeom prst="rect">
            <a:avLst/>
          </a:prstGeom>
          <a:blipFill>
            <a:blip r:embed="rId4" cstate="print"/>
            <a:stretch>
              <a:fillRect/>
            </a:stretch>
          </a:blipFill>
        </p:spPr>
        <p:txBody>
          <a:bodyPr wrap="square" lIns="0" tIns="0" rIns="0" bIns="0" rtlCol="0"/>
          <a:lstStyle/>
          <a:p>
            <a:endParaRPr/>
          </a:p>
        </p:txBody>
      </p:sp>
      <p:sp>
        <p:nvSpPr>
          <p:cNvPr id="28" name="bk object 28"/>
          <p:cNvSpPr/>
          <p:nvPr/>
        </p:nvSpPr>
        <p:spPr>
          <a:xfrm>
            <a:off x="3080004" y="1978164"/>
            <a:ext cx="568451" cy="78941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800" b="1" i="0">
                <a:solidFill>
                  <a:schemeClr val="hlink"/>
                </a:solidFill>
                <a:latin typeface="Arial"/>
                <a:cs typeface="Arial"/>
              </a:defRPr>
            </a:lvl1pPr>
          </a:lstStyle>
          <a:p>
            <a:endParaRPr/>
          </a:p>
        </p:txBody>
      </p:sp>
      <p:sp>
        <p:nvSpPr>
          <p:cNvPr id="3" name="Holder 3"/>
          <p:cNvSpPr>
            <a:spLocks noGrp="1"/>
          </p:cNvSpPr>
          <p:nvPr>
            <p:ph sz="half" idx="2"/>
          </p:nvPr>
        </p:nvSpPr>
        <p:spPr>
          <a:xfrm>
            <a:off x="457200" y="1314450"/>
            <a:ext cx="3977640" cy="37719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314450"/>
            <a:ext cx="3977640" cy="37719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hlink"/>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8931910" cy="5715000"/>
          </a:xfrm>
          <a:custGeom>
            <a:avLst/>
            <a:gdLst/>
            <a:ahLst/>
            <a:cxnLst/>
            <a:rect l="l" t="t" r="r" b="b"/>
            <a:pathLst>
              <a:path w="8931910" h="5715000">
                <a:moveTo>
                  <a:pt x="0" y="5715000"/>
                </a:moveTo>
                <a:lnTo>
                  <a:pt x="8931402" y="5715000"/>
                </a:lnTo>
                <a:lnTo>
                  <a:pt x="8931402" y="0"/>
                </a:lnTo>
                <a:lnTo>
                  <a:pt x="0" y="0"/>
                </a:lnTo>
                <a:lnTo>
                  <a:pt x="0" y="5715000"/>
                </a:lnTo>
                <a:close/>
              </a:path>
            </a:pathLst>
          </a:custGeom>
          <a:solidFill>
            <a:srgbClr val="DBEFF9"/>
          </a:solidFill>
        </p:spPr>
        <p:txBody>
          <a:bodyPr wrap="square" lIns="0" tIns="0" rIns="0" bIns="0" rtlCol="0"/>
          <a:lstStyle/>
          <a:p>
            <a:endParaRPr/>
          </a:p>
        </p:txBody>
      </p:sp>
      <p:sp>
        <p:nvSpPr>
          <p:cNvPr id="17" name="bk object 17"/>
          <p:cNvSpPr/>
          <p:nvPr/>
        </p:nvSpPr>
        <p:spPr>
          <a:xfrm>
            <a:off x="0" y="0"/>
            <a:ext cx="664845" cy="5715000"/>
          </a:xfrm>
          <a:custGeom>
            <a:avLst/>
            <a:gdLst/>
            <a:ahLst/>
            <a:cxnLst/>
            <a:rect l="l" t="t" r="r" b="b"/>
            <a:pathLst>
              <a:path w="664845" h="5715000">
                <a:moveTo>
                  <a:pt x="532218" y="0"/>
                </a:moveTo>
                <a:lnTo>
                  <a:pt x="0" y="0"/>
                </a:lnTo>
                <a:lnTo>
                  <a:pt x="0" y="5715000"/>
                </a:lnTo>
                <a:lnTo>
                  <a:pt x="532218" y="5715000"/>
                </a:lnTo>
                <a:lnTo>
                  <a:pt x="533400" y="5658116"/>
                </a:lnTo>
                <a:lnTo>
                  <a:pt x="539356" y="5607850"/>
                </a:lnTo>
                <a:lnTo>
                  <a:pt x="547687" y="5564187"/>
                </a:lnTo>
                <a:lnTo>
                  <a:pt x="558406" y="5525820"/>
                </a:lnTo>
                <a:lnTo>
                  <a:pt x="570306" y="5491429"/>
                </a:lnTo>
                <a:lnTo>
                  <a:pt x="584593" y="5461000"/>
                </a:lnTo>
                <a:lnTo>
                  <a:pt x="613168" y="5397500"/>
                </a:lnTo>
                <a:lnTo>
                  <a:pt x="636981" y="5332679"/>
                </a:lnTo>
                <a:lnTo>
                  <a:pt x="648893" y="5294312"/>
                </a:lnTo>
                <a:lnTo>
                  <a:pt x="657225" y="5250662"/>
                </a:lnTo>
                <a:lnTo>
                  <a:pt x="661987" y="5200383"/>
                </a:lnTo>
                <a:lnTo>
                  <a:pt x="664375" y="5143500"/>
                </a:lnTo>
                <a:lnTo>
                  <a:pt x="661987" y="5086616"/>
                </a:lnTo>
                <a:lnTo>
                  <a:pt x="657225" y="5036350"/>
                </a:lnTo>
                <a:lnTo>
                  <a:pt x="648893" y="4992687"/>
                </a:lnTo>
                <a:lnTo>
                  <a:pt x="636981" y="4954320"/>
                </a:lnTo>
                <a:lnTo>
                  <a:pt x="613168" y="4889500"/>
                </a:lnTo>
                <a:lnTo>
                  <a:pt x="584593" y="4826000"/>
                </a:lnTo>
                <a:lnTo>
                  <a:pt x="570306" y="4795570"/>
                </a:lnTo>
                <a:lnTo>
                  <a:pt x="558406" y="4761179"/>
                </a:lnTo>
                <a:lnTo>
                  <a:pt x="547687" y="4722812"/>
                </a:lnTo>
                <a:lnTo>
                  <a:pt x="539356" y="4679162"/>
                </a:lnTo>
                <a:lnTo>
                  <a:pt x="533400" y="4628883"/>
                </a:lnTo>
                <a:lnTo>
                  <a:pt x="532218" y="4572000"/>
                </a:lnTo>
                <a:lnTo>
                  <a:pt x="533400" y="4515116"/>
                </a:lnTo>
                <a:lnTo>
                  <a:pt x="539356" y="4464850"/>
                </a:lnTo>
                <a:lnTo>
                  <a:pt x="547687" y="4421187"/>
                </a:lnTo>
                <a:lnTo>
                  <a:pt x="558406" y="4382820"/>
                </a:lnTo>
                <a:lnTo>
                  <a:pt x="584593" y="4318000"/>
                </a:lnTo>
                <a:lnTo>
                  <a:pt x="613168" y="4254500"/>
                </a:lnTo>
                <a:lnTo>
                  <a:pt x="636981" y="4189679"/>
                </a:lnTo>
                <a:lnTo>
                  <a:pt x="648893" y="4151312"/>
                </a:lnTo>
                <a:lnTo>
                  <a:pt x="657225" y="4107662"/>
                </a:lnTo>
                <a:lnTo>
                  <a:pt x="661987" y="4057383"/>
                </a:lnTo>
                <a:lnTo>
                  <a:pt x="664375" y="4000500"/>
                </a:lnTo>
                <a:lnTo>
                  <a:pt x="661987" y="3943616"/>
                </a:lnTo>
                <a:lnTo>
                  <a:pt x="657225" y="3893350"/>
                </a:lnTo>
                <a:lnTo>
                  <a:pt x="648893" y="3849687"/>
                </a:lnTo>
                <a:lnTo>
                  <a:pt x="636981" y="3811320"/>
                </a:lnTo>
                <a:lnTo>
                  <a:pt x="613168" y="3746500"/>
                </a:lnTo>
                <a:lnTo>
                  <a:pt x="584593" y="3683000"/>
                </a:lnTo>
                <a:lnTo>
                  <a:pt x="570306" y="3652570"/>
                </a:lnTo>
                <a:lnTo>
                  <a:pt x="558406" y="3618179"/>
                </a:lnTo>
                <a:lnTo>
                  <a:pt x="547687" y="3579812"/>
                </a:lnTo>
                <a:lnTo>
                  <a:pt x="539356" y="3536162"/>
                </a:lnTo>
                <a:lnTo>
                  <a:pt x="533400" y="3485883"/>
                </a:lnTo>
                <a:lnTo>
                  <a:pt x="532218" y="3429000"/>
                </a:lnTo>
                <a:lnTo>
                  <a:pt x="533400" y="3372116"/>
                </a:lnTo>
                <a:lnTo>
                  <a:pt x="539356" y="3321850"/>
                </a:lnTo>
                <a:lnTo>
                  <a:pt x="547687" y="3278187"/>
                </a:lnTo>
                <a:lnTo>
                  <a:pt x="558406" y="3239820"/>
                </a:lnTo>
                <a:lnTo>
                  <a:pt x="584593" y="3175000"/>
                </a:lnTo>
                <a:lnTo>
                  <a:pt x="613168" y="3111500"/>
                </a:lnTo>
                <a:lnTo>
                  <a:pt x="636981" y="3046679"/>
                </a:lnTo>
                <a:lnTo>
                  <a:pt x="648893" y="3008312"/>
                </a:lnTo>
                <a:lnTo>
                  <a:pt x="657225" y="2964662"/>
                </a:lnTo>
                <a:lnTo>
                  <a:pt x="661987" y="2914383"/>
                </a:lnTo>
                <a:lnTo>
                  <a:pt x="664375" y="2856179"/>
                </a:lnTo>
                <a:lnTo>
                  <a:pt x="661987" y="2800616"/>
                </a:lnTo>
                <a:lnTo>
                  <a:pt x="657225" y="2750350"/>
                </a:lnTo>
                <a:lnTo>
                  <a:pt x="648893" y="2706687"/>
                </a:lnTo>
                <a:lnTo>
                  <a:pt x="636981" y="2668320"/>
                </a:lnTo>
                <a:lnTo>
                  <a:pt x="613168" y="2603500"/>
                </a:lnTo>
                <a:lnTo>
                  <a:pt x="584593" y="2540000"/>
                </a:lnTo>
                <a:lnTo>
                  <a:pt x="570306" y="2509570"/>
                </a:lnTo>
                <a:lnTo>
                  <a:pt x="558406" y="2475179"/>
                </a:lnTo>
                <a:lnTo>
                  <a:pt x="547687" y="2436812"/>
                </a:lnTo>
                <a:lnTo>
                  <a:pt x="539356" y="2393162"/>
                </a:lnTo>
                <a:lnTo>
                  <a:pt x="533400" y="2342883"/>
                </a:lnTo>
                <a:lnTo>
                  <a:pt x="532218" y="2286000"/>
                </a:lnTo>
                <a:lnTo>
                  <a:pt x="533400" y="2229116"/>
                </a:lnTo>
                <a:lnTo>
                  <a:pt x="539356" y="2178850"/>
                </a:lnTo>
                <a:lnTo>
                  <a:pt x="547687" y="2135187"/>
                </a:lnTo>
                <a:lnTo>
                  <a:pt x="558406" y="2096820"/>
                </a:lnTo>
                <a:lnTo>
                  <a:pt x="584593" y="2032000"/>
                </a:lnTo>
                <a:lnTo>
                  <a:pt x="613168" y="1968500"/>
                </a:lnTo>
                <a:lnTo>
                  <a:pt x="636981" y="1903679"/>
                </a:lnTo>
                <a:lnTo>
                  <a:pt x="648893" y="1865312"/>
                </a:lnTo>
                <a:lnTo>
                  <a:pt x="657225" y="1821662"/>
                </a:lnTo>
                <a:lnTo>
                  <a:pt x="661987" y="1771383"/>
                </a:lnTo>
                <a:lnTo>
                  <a:pt x="664375" y="1714500"/>
                </a:lnTo>
                <a:lnTo>
                  <a:pt x="661987" y="1657616"/>
                </a:lnTo>
                <a:lnTo>
                  <a:pt x="657225" y="1607350"/>
                </a:lnTo>
                <a:lnTo>
                  <a:pt x="648893" y="1563687"/>
                </a:lnTo>
                <a:lnTo>
                  <a:pt x="636981" y="1525320"/>
                </a:lnTo>
                <a:lnTo>
                  <a:pt x="613168" y="1460500"/>
                </a:lnTo>
                <a:lnTo>
                  <a:pt x="584593" y="1397000"/>
                </a:lnTo>
                <a:lnTo>
                  <a:pt x="570306" y="1366570"/>
                </a:lnTo>
                <a:lnTo>
                  <a:pt x="558406" y="1332179"/>
                </a:lnTo>
                <a:lnTo>
                  <a:pt x="547687" y="1293812"/>
                </a:lnTo>
                <a:lnTo>
                  <a:pt x="539356" y="1250162"/>
                </a:lnTo>
                <a:lnTo>
                  <a:pt x="533400" y="1199883"/>
                </a:lnTo>
                <a:lnTo>
                  <a:pt x="532218" y="1143000"/>
                </a:lnTo>
                <a:lnTo>
                  <a:pt x="533400" y="1086116"/>
                </a:lnTo>
                <a:lnTo>
                  <a:pt x="539356" y="1035850"/>
                </a:lnTo>
                <a:lnTo>
                  <a:pt x="547687" y="992187"/>
                </a:lnTo>
                <a:lnTo>
                  <a:pt x="558406" y="953820"/>
                </a:lnTo>
                <a:lnTo>
                  <a:pt x="584593" y="889000"/>
                </a:lnTo>
                <a:lnTo>
                  <a:pt x="613168" y="825500"/>
                </a:lnTo>
                <a:lnTo>
                  <a:pt x="636981" y="760679"/>
                </a:lnTo>
                <a:lnTo>
                  <a:pt x="648893" y="722312"/>
                </a:lnTo>
                <a:lnTo>
                  <a:pt x="657225" y="678662"/>
                </a:lnTo>
                <a:lnTo>
                  <a:pt x="661987" y="628383"/>
                </a:lnTo>
                <a:lnTo>
                  <a:pt x="664375" y="571500"/>
                </a:lnTo>
                <a:lnTo>
                  <a:pt x="661987" y="514616"/>
                </a:lnTo>
                <a:lnTo>
                  <a:pt x="657225" y="464350"/>
                </a:lnTo>
                <a:lnTo>
                  <a:pt x="648893" y="420687"/>
                </a:lnTo>
                <a:lnTo>
                  <a:pt x="636981" y="382320"/>
                </a:lnTo>
                <a:lnTo>
                  <a:pt x="613168" y="317500"/>
                </a:lnTo>
                <a:lnTo>
                  <a:pt x="584593" y="254000"/>
                </a:lnTo>
                <a:lnTo>
                  <a:pt x="570306" y="223570"/>
                </a:lnTo>
                <a:lnTo>
                  <a:pt x="558406" y="189179"/>
                </a:lnTo>
                <a:lnTo>
                  <a:pt x="547687" y="150812"/>
                </a:lnTo>
                <a:lnTo>
                  <a:pt x="539356" y="107162"/>
                </a:lnTo>
                <a:lnTo>
                  <a:pt x="533400" y="56883"/>
                </a:lnTo>
                <a:lnTo>
                  <a:pt x="532218" y="0"/>
                </a:lnTo>
                <a:close/>
              </a:path>
            </a:pathLst>
          </a:custGeom>
          <a:solidFill>
            <a:srgbClr val="17406D"/>
          </a:solidFill>
        </p:spPr>
        <p:txBody>
          <a:bodyPr wrap="square" lIns="0" tIns="0" rIns="0" bIns="0" rtlCol="0"/>
          <a:lstStyle/>
          <a:p>
            <a:endParaRPr/>
          </a:p>
        </p:txBody>
      </p:sp>
      <p:sp>
        <p:nvSpPr>
          <p:cNvPr id="18" name="bk object 18"/>
          <p:cNvSpPr/>
          <p:nvPr/>
        </p:nvSpPr>
        <p:spPr>
          <a:xfrm>
            <a:off x="8931402" y="0"/>
            <a:ext cx="212725" cy="5715000"/>
          </a:xfrm>
          <a:custGeom>
            <a:avLst/>
            <a:gdLst/>
            <a:ahLst/>
            <a:cxnLst/>
            <a:rect l="l" t="t" r="r" b="b"/>
            <a:pathLst>
              <a:path w="212725" h="5715000">
                <a:moveTo>
                  <a:pt x="0" y="5715000"/>
                </a:moveTo>
                <a:lnTo>
                  <a:pt x="212598" y="5715000"/>
                </a:lnTo>
                <a:lnTo>
                  <a:pt x="212598" y="0"/>
                </a:lnTo>
                <a:lnTo>
                  <a:pt x="0" y="0"/>
                </a:lnTo>
                <a:lnTo>
                  <a:pt x="0" y="5715000"/>
                </a:lnTo>
                <a:close/>
              </a:path>
            </a:pathLst>
          </a:custGeom>
          <a:solidFill>
            <a:srgbClr val="0F6FC6"/>
          </a:solidFill>
        </p:spPr>
        <p:txBody>
          <a:bodyPr wrap="square" lIns="0" tIns="0" rIns="0" bIns="0" rtlCol="0"/>
          <a:lstStyle/>
          <a:p>
            <a:endParaRPr/>
          </a:p>
        </p:txBody>
      </p:sp>
      <p:sp>
        <p:nvSpPr>
          <p:cNvPr id="2" name="Holder 2"/>
          <p:cNvSpPr>
            <a:spLocks noGrp="1"/>
          </p:cNvSpPr>
          <p:nvPr>
            <p:ph type="title"/>
          </p:nvPr>
        </p:nvSpPr>
        <p:spPr>
          <a:xfrm>
            <a:off x="1891308" y="1172062"/>
            <a:ext cx="5891530" cy="299719"/>
          </a:xfrm>
          <a:prstGeom prst="rect">
            <a:avLst/>
          </a:prstGeom>
        </p:spPr>
        <p:txBody>
          <a:bodyPr wrap="square" lIns="0" tIns="0" rIns="0" bIns="0">
            <a:spAutoFit/>
          </a:bodyPr>
          <a:lstStyle>
            <a:lvl1pPr>
              <a:defRPr sz="1800" b="1" i="0">
                <a:solidFill>
                  <a:schemeClr val="hlink"/>
                </a:solidFill>
                <a:latin typeface="Arial"/>
                <a:cs typeface="Arial"/>
              </a:defRPr>
            </a:lvl1pPr>
          </a:lstStyle>
          <a:p>
            <a:endParaRPr/>
          </a:p>
        </p:txBody>
      </p:sp>
      <p:sp>
        <p:nvSpPr>
          <p:cNvPr id="3" name="Holder 3"/>
          <p:cNvSpPr>
            <a:spLocks noGrp="1"/>
          </p:cNvSpPr>
          <p:nvPr>
            <p:ph type="body" idx="1"/>
          </p:nvPr>
        </p:nvSpPr>
        <p:spPr>
          <a:xfrm>
            <a:off x="1493193" y="1446382"/>
            <a:ext cx="6460490" cy="2201545"/>
          </a:xfrm>
          <a:prstGeom prst="rect">
            <a:avLst/>
          </a:prstGeom>
        </p:spPr>
        <p:txBody>
          <a:bodyPr wrap="square" lIns="0" tIns="0" rIns="0" bIns="0">
            <a:spAutoFit/>
          </a:bodyPr>
          <a:lstStyle>
            <a:lvl1pPr>
              <a:defRPr sz="1800" b="1" i="0">
                <a:solidFill>
                  <a:schemeClr val="hlink"/>
                </a:solidFill>
                <a:latin typeface="Arial"/>
                <a:cs typeface="Arial"/>
              </a:defRPr>
            </a:lvl1pPr>
          </a:lstStyle>
          <a:p>
            <a:endParaRPr/>
          </a:p>
        </p:txBody>
      </p:sp>
      <p:sp>
        <p:nvSpPr>
          <p:cNvPr id="4" name="Holder 4"/>
          <p:cNvSpPr>
            <a:spLocks noGrp="1"/>
          </p:cNvSpPr>
          <p:nvPr>
            <p:ph type="ftr" sz="quarter" idx="5"/>
          </p:nvPr>
        </p:nvSpPr>
        <p:spPr>
          <a:xfrm>
            <a:off x="3108960" y="5314950"/>
            <a:ext cx="2926080" cy="2857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5314950"/>
            <a:ext cx="2103120" cy="2857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9/11/2020</a:t>
            </a:fld>
            <a:endParaRPr lang="en-US"/>
          </a:p>
        </p:txBody>
      </p:sp>
      <p:sp>
        <p:nvSpPr>
          <p:cNvPr id="6" name="Holder 6"/>
          <p:cNvSpPr>
            <a:spLocks noGrp="1"/>
          </p:cNvSpPr>
          <p:nvPr>
            <p:ph type="sldNum" sz="quarter" idx="7"/>
          </p:nvPr>
        </p:nvSpPr>
        <p:spPr>
          <a:xfrm>
            <a:off x="6583680" y="5314950"/>
            <a:ext cx="2103120" cy="2857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jp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22.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22.png"/><Relationship Id="rId18" Type="http://schemas.openxmlformats.org/officeDocument/2006/relationships/image" Target="../media/image82.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9.jpg"/><Relationship Id="rId17" Type="http://schemas.openxmlformats.org/officeDocument/2006/relationships/image" Target="../media/image81.png"/><Relationship Id="rId2" Type="http://schemas.openxmlformats.org/officeDocument/2006/relationships/image" Target="../media/image68.png"/><Relationship Id="rId16"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79.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22.png"/><Relationship Id="rId2" Type="http://schemas.openxmlformats.org/officeDocument/2006/relationships/image" Target="../media/image84.png"/><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9.jp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s>
</file>

<file path=ppt/slides/_rels/slide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9.jpg"/><Relationship Id="rId4" Type="http://schemas.openxmlformats.org/officeDocument/2006/relationships/image" Target="../media/image108.png"/></Relationships>
</file>

<file path=ppt/slides/_rels/slide1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image" Target="../media/image109.png"/><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22.pn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2.png"/><Relationship Id="rId7" Type="http://schemas.openxmlformats.org/officeDocument/2006/relationships/image" Target="../media/image117.png"/><Relationship Id="rId2" Type="http://schemas.openxmlformats.org/officeDocument/2006/relationships/image" Target="../media/image9.jpg"/><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1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03.png"/><Relationship Id="rId18" Type="http://schemas.openxmlformats.org/officeDocument/2006/relationships/image" Target="../media/image9.jpg"/><Relationship Id="rId3" Type="http://schemas.openxmlformats.org/officeDocument/2006/relationships/image" Target="../media/image122.png"/><Relationship Id="rId7" Type="http://schemas.openxmlformats.org/officeDocument/2006/relationships/image" Target="../media/image125.png"/><Relationship Id="rId12" Type="http://schemas.openxmlformats.org/officeDocument/2006/relationships/image" Target="../media/image128.png"/><Relationship Id="rId17" Type="http://schemas.openxmlformats.org/officeDocument/2006/relationships/image" Target="../media/image99.png"/><Relationship Id="rId2" Type="http://schemas.openxmlformats.org/officeDocument/2006/relationships/image" Target="../media/image121.png"/><Relationship Id="rId16" Type="http://schemas.openxmlformats.org/officeDocument/2006/relationships/image" Target="../media/image131.png"/><Relationship Id="rId20" Type="http://schemas.openxmlformats.org/officeDocument/2006/relationships/image" Target="../media/image105.png"/><Relationship Id="rId1" Type="http://schemas.openxmlformats.org/officeDocument/2006/relationships/slideLayout" Target="../slideLayouts/slideLayout5.xml"/><Relationship Id="rId6" Type="http://schemas.openxmlformats.org/officeDocument/2006/relationships/image" Target="../media/image124.png"/><Relationship Id="rId11" Type="http://schemas.openxmlformats.org/officeDocument/2006/relationships/image" Target="../media/image127.png"/><Relationship Id="rId5" Type="http://schemas.openxmlformats.org/officeDocument/2006/relationships/image" Target="../media/image123.png"/><Relationship Id="rId15" Type="http://schemas.openxmlformats.org/officeDocument/2006/relationships/image" Target="../media/image130.png"/><Relationship Id="rId10" Type="http://schemas.openxmlformats.org/officeDocument/2006/relationships/image" Target="../media/image102.png"/><Relationship Id="rId19" Type="http://schemas.openxmlformats.org/officeDocument/2006/relationships/image" Target="../media/image22.png"/><Relationship Id="rId4" Type="http://schemas.openxmlformats.org/officeDocument/2006/relationships/image" Target="../media/image101.png"/><Relationship Id="rId9" Type="http://schemas.openxmlformats.org/officeDocument/2006/relationships/image" Target="../media/image92.png"/><Relationship Id="rId14" Type="http://schemas.openxmlformats.org/officeDocument/2006/relationships/image" Target="../media/image129.png"/></Relationships>
</file>

<file path=ppt/slides/_rels/slide1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14.png"/><Relationship Id="rId4" Type="http://schemas.openxmlformats.org/officeDocument/2006/relationships/image" Target="../media/image134.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39.png"/><Relationship Id="rId7" Type="http://schemas.openxmlformats.org/officeDocument/2006/relationships/image" Target="../media/image22.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41.png"/><Relationship Id="rId4" Type="http://schemas.openxmlformats.org/officeDocument/2006/relationships/image" Target="../media/image140.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image" Target="../media/image23.png"/><Relationship Id="rId16"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22.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xml"/><Relationship Id="rId6" Type="http://schemas.openxmlformats.org/officeDocument/2006/relationships/image" Target="../media/image144.png"/><Relationship Id="rId5" Type="http://schemas.openxmlformats.org/officeDocument/2006/relationships/image" Target="../media/image22.png"/><Relationship Id="rId4" Type="http://schemas.openxmlformats.org/officeDocument/2006/relationships/image" Target="../media/image9.jp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2.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44.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9.jpg"/><Relationship Id="rId4" Type="http://schemas.openxmlformats.org/officeDocument/2006/relationships/image" Target="../media/image150.png"/></Relationships>
</file>

<file path=ppt/slides/_rels/slide23.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jp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10" Type="http://schemas.openxmlformats.org/officeDocument/2006/relationships/image" Target="../media/image144.png"/><Relationship Id="rId4" Type="http://schemas.openxmlformats.org/officeDocument/2006/relationships/image" Target="../media/image153.png"/><Relationship Id="rId9" Type="http://schemas.openxmlformats.org/officeDocument/2006/relationships/image" Target="../media/image9.jpg"/></Relationships>
</file>

<file path=ppt/slides/_rels/slide2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1.jpg"/><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64.png"/><Relationship Id="rId5" Type="http://schemas.openxmlformats.org/officeDocument/2006/relationships/image" Target="../media/image160.png"/><Relationship Id="rId10" Type="http://schemas.openxmlformats.org/officeDocument/2006/relationships/image" Target="../media/image163.png"/><Relationship Id="rId4" Type="http://schemas.openxmlformats.org/officeDocument/2006/relationships/image" Target="../media/image159.png"/><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63.png"/><Relationship Id="rId2" Type="http://schemas.openxmlformats.org/officeDocument/2006/relationships/image" Target="../media/image165.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9.jpg"/><Relationship Id="rId4" Type="http://schemas.openxmlformats.org/officeDocument/2006/relationships/image" Target="../media/image167.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9.png"/><Relationship Id="rId7" Type="http://schemas.openxmlformats.org/officeDocument/2006/relationships/image" Target="../media/image9.jp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 Id="rId9" Type="http://schemas.openxmlformats.org/officeDocument/2006/relationships/image" Target="../media/image163.png"/></Relationships>
</file>

<file path=ppt/slides/_rels/slide27.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4.png"/><Relationship Id="rId7" Type="http://schemas.openxmlformats.org/officeDocument/2006/relationships/image" Target="../media/image22.png"/><Relationship Id="rId2" Type="http://schemas.openxmlformats.org/officeDocument/2006/relationships/image" Target="../media/image173.png"/><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78.png"/></Relationships>
</file>

<file path=ppt/slides/_rels/slide2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22.png"/><Relationship Id="rId4" Type="http://schemas.openxmlformats.org/officeDocument/2006/relationships/image" Target="../media/image9.jpg"/></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83.png"/><Relationship Id="rId2" Type="http://schemas.openxmlformats.org/officeDocument/2006/relationships/image" Target="../media/image181.png"/><Relationship Id="rId1" Type="http://schemas.openxmlformats.org/officeDocument/2006/relationships/slideLayout" Target="../slideLayouts/slideLayout5.xml"/><Relationship Id="rId6" Type="http://schemas.openxmlformats.org/officeDocument/2006/relationships/image" Target="../media/image182.png"/><Relationship Id="rId5" Type="http://schemas.openxmlformats.org/officeDocument/2006/relationships/image" Target="../media/image177.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2.png"/><Relationship Id="rId4" Type="http://schemas.openxmlformats.org/officeDocument/2006/relationships/image" Target="../media/image39.pn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22.png"/><Relationship Id="rId4" Type="http://schemas.openxmlformats.org/officeDocument/2006/relationships/image" Target="../media/image9.jpg"/></Relationships>
</file>

<file path=ppt/slides/_rels/slide3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9.jpg"/><Relationship Id="rId7" Type="http://schemas.openxmlformats.org/officeDocument/2006/relationships/image" Target="../media/image188.png"/><Relationship Id="rId2" Type="http://schemas.openxmlformats.org/officeDocument/2006/relationships/image" Target="../media/image186.png"/><Relationship Id="rId1" Type="http://schemas.openxmlformats.org/officeDocument/2006/relationships/slideLayout" Target="../slideLayouts/slideLayout5.xml"/><Relationship Id="rId6" Type="http://schemas.openxmlformats.org/officeDocument/2006/relationships/image" Target="../media/image187.png"/><Relationship Id="rId5" Type="http://schemas.openxmlformats.org/officeDocument/2006/relationships/image" Target="../media/image144.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91.png"/><Relationship Id="rId7" Type="http://schemas.openxmlformats.org/officeDocument/2006/relationships/image" Target="../media/image177.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96.png"/><Relationship Id="rId5" Type="http://schemas.openxmlformats.org/officeDocument/2006/relationships/image" Target="../media/image9.jpg"/><Relationship Id="rId10" Type="http://schemas.openxmlformats.org/officeDocument/2006/relationships/image" Target="../media/image195.png"/><Relationship Id="rId4" Type="http://schemas.openxmlformats.org/officeDocument/2006/relationships/image" Target="../media/image192.jpg"/><Relationship Id="rId9" Type="http://schemas.openxmlformats.org/officeDocument/2006/relationships/image" Target="../media/image194.png"/></Relationships>
</file>

<file path=ppt/slides/_rels/slide33.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22.png"/><Relationship Id="rId7" Type="http://schemas.openxmlformats.org/officeDocument/2006/relationships/image" Target="../media/image199.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44.png"/></Relationships>
</file>

<file path=ppt/slides/_rels/slide3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5.xml"/><Relationship Id="rId6" Type="http://schemas.openxmlformats.org/officeDocument/2006/relationships/image" Target="../media/image205.png"/><Relationship Id="rId5" Type="http://schemas.openxmlformats.org/officeDocument/2006/relationships/image" Target="../media/image204.png"/><Relationship Id="rId10" Type="http://schemas.openxmlformats.org/officeDocument/2006/relationships/image" Target="../media/image177.png"/><Relationship Id="rId4" Type="http://schemas.openxmlformats.org/officeDocument/2006/relationships/image" Target="../media/image203.png"/><Relationship Id="rId9"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22.png"/><Relationship Id="rId4" Type="http://schemas.openxmlformats.org/officeDocument/2006/relationships/image" Target="../media/image9.jp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0.jpeg"/><Relationship Id="rId2" Type="http://schemas.openxmlformats.org/officeDocument/2006/relationships/image" Target="../media/image9.jpg"/><Relationship Id="rId1" Type="http://schemas.openxmlformats.org/officeDocument/2006/relationships/slideLayout" Target="../slideLayouts/slideLayout5.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177.png"/></Relationships>
</file>

<file path=ppt/slides/_rels/slide3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png"/><Relationship Id="rId1" Type="http://schemas.openxmlformats.org/officeDocument/2006/relationships/slideLayout" Target="../slideLayouts/slideLayout5.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3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1.png"/><Relationship Id="rId1" Type="http://schemas.openxmlformats.org/officeDocument/2006/relationships/slideLayout" Target="../slideLayouts/slideLayout5.xml"/><Relationship Id="rId5" Type="http://schemas.openxmlformats.org/officeDocument/2006/relationships/image" Target="../media/image218.jpeg"/><Relationship Id="rId4" Type="http://schemas.openxmlformats.org/officeDocument/2006/relationships/image" Target="../media/image217.jpeg"/></Relationships>
</file>

<file path=ppt/slides/_rels/slide3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20.png"/><Relationship Id="rId7" Type="http://schemas.openxmlformats.org/officeDocument/2006/relationships/image" Target="../media/image223.png"/><Relationship Id="rId2" Type="http://schemas.openxmlformats.org/officeDocument/2006/relationships/image" Target="../media/image219.png"/><Relationship Id="rId1" Type="http://schemas.openxmlformats.org/officeDocument/2006/relationships/slideLayout" Target="../slideLayouts/slideLayout5.xml"/><Relationship Id="rId6" Type="http://schemas.openxmlformats.org/officeDocument/2006/relationships/image" Target="../media/image222.png"/><Relationship Id="rId5" Type="http://schemas.openxmlformats.org/officeDocument/2006/relationships/image" Target="../media/image101.png"/><Relationship Id="rId4" Type="http://schemas.openxmlformats.org/officeDocument/2006/relationships/image" Target="../media/image221.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4.png"/><Relationship Id="rId18" Type="http://schemas.openxmlformats.org/officeDocument/2006/relationships/image" Target="../media/image104.png"/><Relationship Id="rId26" Type="http://schemas.openxmlformats.org/officeDocument/2006/relationships/image" Target="../media/image9.jpg"/><Relationship Id="rId3" Type="http://schemas.openxmlformats.org/officeDocument/2006/relationships/image" Target="../media/image225.png"/><Relationship Id="rId21" Type="http://schemas.openxmlformats.org/officeDocument/2006/relationships/image" Target="../media/image240.png"/><Relationship Id="rId7" Type="http://schemas.openxmlformats.org/officeDocument/2006/relationships/image" Target="../media/image101.png"/><Relationship Id="rId12" Type="http://schemas.openxmlformats.org/officeDocument/2006/relationships/image" Target="../media/image233.png"/><Relationship Id="rId17" Type="http://schemas.openxmlformats.org/officeDocument/2006/relationships/image" Target="../media/image103.png"/><Relationship Id="rId25" Type="http://schemas.openxmlformats.org/officeDocument/2006/relationships/image" Target="../media/image244.png"/><Relationship Id="rId2" Type="http://schemas.openxmlformats.org/officeDocument/2006/relationships/image" Target="../media/image224.png"/><Relationship Id="rId16" Type="http://schemas.openxmlformats.org/officeDocument/2006/relationships/image" Target="../media/image237.png"/><Relationship Id="rId20" Type="http://schemas.openxmlformats.org/officeDocument/2006/relationships/image" Target="../media/image239.png"/><Relationship Id="rId1" Type="http://schemas.openxmlformats.org/officeDocument/2006/relationships/slideLayout" Target="../slideLayouts/slideLayout5.xml"/><Relationship Id="rId6" Type="http://schemas.openxmlformats.org/officeDocument/2006/relationships/image" Target="../media/image228.png"/><Relationship Id="rId11" Type="http://schemas.openxmlformats.org/officeDocument/2006/relationships/image" Target="../media/image232.png"/><Relationship Id="rId24" Type="http://schemas.openxmlformats.org/officeDocument/2006/relationships/image" Target="../media/image243.png"/><Relationship Id="rId5" Type="http://schemas.openxmlformats.org/officeDocument/2006/relationships/image" Target="../media/image227.jpg"/><Relationship Id="rId15" Type="http://schemas.openxmlformats.org/officeDocument/2006/relationships/image" Target="../media/image236.png"/><Relationship Id="rId23" Type="http://schemas.openxmlformats.org/officeDocument/2006/relationships/image" Target="../media/image242.png"/><Relationship Id="rId28" Type="http://schemas.openxmlformats.org/officeDocument/2006/relationships/image" Target="../media/image105.png"/><Relationship Id="rId10" Type="http://schemas.openxmlformats.org/officeDocument/2006/relationships/image" Target="../media/image231.png"/><Relationship Id="rId19" Type="http://schemas.openxmlformats.org/officeDocument/2006/relationships/image" Target="../media/image238.png"/><Relationship Id="rId4" Type="http://schemas.openxmlformats.org/officeDocument/2006/relationships/image" Target="../media/image226.jpg"/><Relationship Id="rId9" Type="http://schemas.openxmlformats.org/officeDocument/2006/relationships/image" Target="../media/image230.png"/><Relationship Id="rId14" Type="http://schemas.openxmlformats.org/officeDocument/2006/relationships/image" Target="../media/image235.png"/><Relationship Id="rId22" Type="http://schemas.openxmlformats.org/officeDocument/2006/relationships/image" Target="../media/image241.png"/><Relationship Id="rId27"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45.pn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47.png"/><Relationship Id="rId7" Type="http://schemas.openxmlformats.org/officeDocument/2006/relationships/image" Target="../media/image177.png"/><Relationship Id="rId2" Type="http://schemas.openxmlformats.org/officeDocument/2006/relationships/image" Target="../media/image246.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9.jpg"/><Relationship Id="rId4" Type="http://schemas.openxmlformats.org/officeDocument/2006/relationships/image" Target="../media/image248.png"/></Relationships>
</file>

<file path=ppt/slides/_rels/slide43.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251.png"/><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22.png"/><Relationship Id="rId4" Type="http://schemas.openxmlformats.org/officeDocument/2006/relationships/image" Target="../media/image9.jpg"/></Relationships>
</file>

<file path=ppt/slides/_rels/slide44.xml.rels><?xml version="1.0" encoding="UTF-8" standalone="yes"?>
<Relationships xmlns="http://schemas.openxmlformats.org/package/2006/relationships"><Relationship Id="rId8" Type="http://schemas.openxmlformats.org/officeDocument/2006/relationships/image" Target="../media/image257.png"/><Relationship Id="rId13" Type="http://schemas.openxmlformats.org/officeDocument/2006/relationships/image" Target="../media/image260.png"/><Relationship Id="rId18" Type="http://schemas.openxmlformats.org/officeDocument/2006/relationships/image" Target="../media/image265.png"/><Relationship Id="rId3" Type="http://schemas.openxmlformats.org/officeDocument/2006/relationships/image" Target="../media/image253.png"/><Relationship Id="rId21" Type="http://schemas.openxmlformats.org/officeDocument/2006/relationships/image" Target="../media/image9.jpg"/><Relationship Id="rId7" Type="http://schemas.openxmlformats.org/officeDocument/2006/relationships/image" Target="../media/image256.png"/><Relationship Id="rId12" Type="http://schemas.openxmlformats.org/officeDocument/2006/relationships/image" Target="../media/image103.png"/><Relationship Id="rId17" Type="http://schemas.openxmlformats.org/officeDocument/2006/relationships/image" Target="../media/image264.png"/><Relationship Id="rId2" Type="http://schemas.openxmlformats.org/officeDocument/2006/relationships/image" Target="../media/image252.png"/><Relationship Id="rId16" Type="http://schemas.openxmlformats.org/officeDocument/2006/relationships/image" Target="../media/image263.png"/><Relationship Id="rId20" Type="http://schemas.openxmlformats.org/officeDocument/2006/relationships/image" Target="../media/image267.png"/><Relationship Id="rId1" Type="http://schemas.openxmlformats.org/officeDocument/2006/relationships/slideLayout" Target="../slideLayouts/slideLayout5.xml"/><Relationship Id="rId6" Type="http://schemas.openxmlformats.org/officeDocument/2006/relationships/image" Target="../media/image255.png"/><Relationship Id="rId11" Type="http://schemas.openxmlformats.org/officeDocument/2006/relationships/image" Target="../media/image128.png"/><Relationship Id="rId5" Type="http://schemas.openxmlformats.org/officeDocument/2006/relationships/image" Target="../media/image254.png"/><Relationship Id="rId15" Type="http://schemas.openxmlformats.org/officeDocument/2006/relationships/image" Target="../media/image262.png"/><Relationship Id="rId23" Type="http://schemas.openxmlformats.org/officeDocument/2006/relationships/image" Target="../media/image105.png"/><Relationship Id="rId10" Type="http://schemas.openxmlformats.org/officeDocument/2006/relationships/image" Target="../media/image259.png"/><Relationship Id="rId19" Type="http://schemas.openxmlformats.org/officeDocument/2006/relationships/image" Target="../media/image266.png"/><Relationship Id="rId4" Type="http://schemas.openxmlformats.org/officeDocument/2006/relationships/image" Target="../media/image101.png"/><Relationship Id="rId9" Type="http://schemas.openxmlformats.org/officeDocument/2006/relationships/image" Target="../media/image258.png"/><Relationship Id="rId14" Type="http://schemas.openxmlformats.org/officeDocument/2006/relationships/image" Target="../media/image261.png"/><Relationship Id="rId22" Type="http://schemas.openxmlformats.org/officeDocument/2006/relationships/image" Target="../media/image22.png"/></Relationships>
</file>

<file path=ppt/slides/_rels/slide45.xml.rels><?xml version="1.0" encoding="UTF-8" standalone="yes"?>
<Relationships xmlns="http://schemas.openxmlformats.org/package/2006/relationships"><Relationship Id="rId13" Type="http://schemas.openxmlformats.org/officeDocument/2006/relationships/image" Target="../media/image279.png"/><Relationship Id="rId18" Type="http://schemas.openxmlformats.org/officeDocument/2006/relationships/image" Target="../media/image284.png"/><Relationship Id="rId26" Type="http://schemas.openxmlformats.org/officeDocument/2006/relationships/image" Target="../media/image292.png"/><Relationship Id="rId39" Type="http://schemas.openxmlformats.org/officeDocument/2006/relationships/image" Target="../media/image305.png"/><Relationship Id="rId3" Type="http://schemas.openxmlformats.org/officeDocument/2006/relationships/image" Target="../media/image269.png"/><Relationship Id="rId21" Type="http://schemas.openxmlformats.org/officeDocument/2006/relationships/image" Target="../media/image287.png"/><Relationship Id="rId34" Type="http://schemas.openxmlformats.org/officeDocument/2006/relationships/image" Target="../media/image300.png"/><Relationship Id="rId42" Type="http://schemas.openxmlformats.org/officeDocument/2006/relationships/image" Target="../media/image308.png"/><Relationship Id="rId47" Type="http://schemas.openxmlformats.org/officeDocument/2006/relationships/image" Target="../media/image9.jpg"/><Relationship Id="rId7" Type="http://schemas.openxmlformats.org/officeDocument/2006/relationships/image" Target="../media/image273.png"/><Relationship Id="rId12" Type="http://schemas.openxmlformats.org/officeDocument/2006/relationships/image" Target="../media/image278.png"/><Relationship Id="rId17" Type="http://schemas.openxmlformats.org/officeDocument/2006/relationships/image" Target="../media/image283.png"/><Relationship Id="rId25" Type="http://schemas.openxmlformats.org/officeDocument/2006/relationships/image" Target="../media/image291.png"/><Relationship Id="rId33" Type="http://schemas.openxmlformats.org/officeDocument/2006/relationships/image" Target="../media/image299.png"/><Relationship Id="rId38" Type="http://schemas.openxmlformats.org/officeDocument/2006/relationships/image" Target="../media/image304.png"/><Relationship Id="rId46" Type="http://schemas.openxmlformats.org/officeDocument/2006/relationships/image" Target="../media/image312.png"/><Relationship Id="rId2" Type="http://schemas.openxmlformats.org/officeDocument/2006/relationships/image" Target="../media/image268.png"/><Relationship Id="rId16" Type="http://schemas.openxmlformats.org/officeDocument/2006/relationships/image" Target="../media/image282.png"/><Relationship Id="rId20" Type="http://schemas.openxmlformats.org/officeDocument/2006/relationships/image" Target="../media/image286.png"/><Relationship Id="rId29" Type="http://schemas.openxmlformats.org/officeDocument/2006/relationships/image" Target="../media/image295.png"/><Relationship Id="rId41" Type="http://schemas.openxmlformats.org/officeDocument/2006/relationships/image" Target="../media/image307.png"/><Relationship Id="rId1" Type="http://schemas.openxmlformats.org/officeDocument/2006/relationships/slideLayout" Target="../slideLayouts/slideLayout2.xml"/><Relationship Id="rId6" Type="http://schemas.openxmlformats.org/officeDocument/2006/relationships/image" Target="../media/image272.png"/><Relationship Id="rId11" Type="http://schemas.openxmlformats.org/officeDocument/2006/relationships/image" Target="../media/image277.png"/><Relationship Id="rId24" Type="http://schemas.openxmlformats.org/officeDocument/2006/relationships/image" Target="../media/image290.png"/><Relationship Id="rId32" Type="http://schemas.openxmlformats.org/officeDocument/2006/relationships/image" Target="../media/image298.png"/><Relationship Id="rId37" Type="http://schemas.openxmlformats.org/officeDocument/2006/relationships/image" Target="../media/image303.png"/><Relationship Id="rId40" Type="http://schemas.openxmlformats.org/officeDocument/2006/relationships/image" Target="../media/image306.png"/><Relationship Id="rId45" Type="http://schemas.openxmlformats.org/officeDocument/2006/relationships/image" Target="../media/image311.png"/><Relationship Id="rId5" Type="http://schemas.openxmlformats.org/officeDocument/2006/relationships/image" Target="../media/image271.png"/><Relationship Id="rId15" Type="http://schemas.openxmlformats.org/officeDocument/2006/relationships/image" Target="../media/image281.png"/><Relationship Id="rId23" Type="http://schemas.openxmlformats.org/officeDocument/2006/relationships/image" Target="../media/image289.png"/><Relationship Id="rId28" Type="http://schemas.openxmlformats.org/officeDocument/2006/relationships/image" Target="../media/image294.png"/><Relationship Id="rId36" Type="http://schemas.openxmlformats.org/officeDocument/2006/relationships/image" Target="../media/image302.png"/><Relationship Id="rId49" Type="http://schemas.openxmlformats.org/officeDocument/2006/relationships/image" Target="../media/image177.png"/><Relationship Id="rId10" Type="http://schemas.openxmlformats.org/officeDocument/2006/relationships/image" Target="../media/image276.png"/><Relationship Id="rId19" Type="http://schemas.openxmlformats.org/officeDocument/2006/relationships/image" Target="../media/image285.png"/><Relationship Id="rId31" Type="http://schemas.openxmlformats.org/officeDocument/2006/relationships/image" Target="../media/image297.png"/><Relationship Id="rId44" Type="http://schemas.openxmlformats.org/officeDocument/2006/relationships/image" Target="../media/image310.png"/><Relationship Id="rId4" Type="http://schemas.openxmlformats.org/officeDocument/2006/relationships/image" Target="../media/image270.png"/><Relationship Id="rId9" Type="http://schemas.openxmlformats.org/officeDocument/2006/relationships/image" Target="../media/image275.png"/><Relationship Id="rId14" Type="http://schemas.openxmlformats.org/officeDocument/2006/relationships/image" Target="../media/image280.png"/><Relationship Id="rId22" Type="http://schemas.openxmlformats.org/officeDocument/2006/relationships/image" Target="../media/image288.png"/><Relationship Id="rId27" Type="http://schemas.openxmlformats.org/officeDocument/2006/relationships/image" Target="../media/image293.png"/><Relationship Id="rId30" Type="http://schemas.openxmlformats.org/officeDocument/2006/relationships/image" Target="../media/image296.png"/><Relationship Id="rId35" Type="http://schemas.openxmlformats.org/officeDocument/2006/relationships/image" Target="../media/image301.png"/><Relationship Id="rId43" Type="http://schemas.openxmlformats.org/officeDocument/2006/relationships/image" Target="../media/image309.png"/><Relationship Id="rId48" Type="http://schemas.openxmlformats.org/officeDocument/2006/relationships/image" Target="../media/image22.png"/><Relationship Id="rId8" Type="http://schemas.openxmlformats.org/officeDocument/2006/relationships/image" Target="../media/image274.png"/></Relationships>
</file>

<file path=ppt/slides/_rels/slide46.xml.rels><?xml version="1.0" encoding="UTF-8" standalone="yes"?>
<Relationships xmlns="http://schemas.openxmlformats.org/package/2006/relationships"><Relationship Id="rId8" Type="http://schemas.openxmlformats.org/officeDocument/2006/relationships/image" Target="../media/image318.png"/><Relationship Id="rId13" Type="http://schemas.openxmlformats.org/officeDocument/2006/relationships/image" Target="../media/image321.png"/><Relationship Id="rId18" Type="http://schemas.openxmlformats.org/officeDocument/2006/relationships/image" Target="../media/image326.png"/><Relationship Id="rId3" Type="http://schemas.openxmlformats.org/officeDocument/2006/relationships/image" Target="../media/image314.png"/><Relationship Id="rId21" Type="http://schemas.openxmlformats.org/officeDocument/2006/relationships/image" Target="../media/image22.png"/><Relationship Id="rId7" Type="http://schemas.openxmlformats.org/officeDocument/2006/relationships/image" Target="../media/image317.png"/><Relationship Id="rId12" Type="http://schemas.openxmlformats.org/officeDocument/2006/relationships/image" Target="../media/image320.png"/><Relationship Id="rId17" Type="http://schemas.openxmlformats.org/officeDocument/2006/relationships/image" Target="../media/image325.png"/><Relationship Id="rId2" Type="http://schemas.openxmlformats.org/officeDocument/2006/relationships/image" Target="../media/image313.png"/><Relationship Id="rId16" Type="http://schemas.openxmlformats.org/officeDocument/2006/relationships/image" Target="../media/image324.png"/><Relationship Id="rId20" Type="http://schemas.openxmlformats.org/officeDocument/2006/relationships/image" Target="../media/image9.jpg"/><Relationship Id="rId1" Type="http://schemas.openxmlformats.org/officeDocument/2006/relationships/slideLayout" Target="../slideLayouts/slideLayout5.xml"/><Relationship Id="rId6" Type="http://schemas.openxmlformats.org/officeDocument/2006/relationships/image" Target="../media/image316.png"/><Relationship Id="rId11" Type="http://schemas.openxmlformats.org/officeDocument/2006/relationships/image" Target="../media/image128.png"/><Relationship Id="rId5" Type="http://schemas.openxmlformats.org/officeDocument/2006/relationships/image" Target="../media/image315.png"/><Relationship Id="rId15" Type="http://schemas.openxmlformats.org/officeDocument/2006/relationships/image" Target="../media/image323.png"/><Relationship Id="rId10" Type="http://schemas.openxmlformats.org/officeDocument/2006/relationships/image" Target="../media/image103.png"/><Relationship Id="rId19" Type="http://schemas.openxmlformats.org/officeDocument/2006/relationships/image" Target="../media/image327.png"/><Relationship Id="rId4" Type="http://schemas.openxmlformats.org/officeDocument/2006/relationships/image" Target="../media/image101.png"/><Relationship Id="rId9" Type="http://schemas.openxmlformats.org/officeDocument/2006/relationships/image" Target="../media/image319.png"/><Relationship Id="rId14" Type="http://schemas.openxmlformats.org/officeDocument/2006/relationships/image" Target="../media/image322.png"/><Relationship Id="rId22"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28.png"/><Relationship Id="rId1" Type="http://schemas.openxmlformats.org/officeDocument/2006/relationships/slideLayout" Target="../slideLayouts/slideLayout2.xml"/><Relationship Id="rId6" Type="http://schemas.openxmlformats.org/officeDocument/2006/relationships/image" Target="../media/image329.jpg"/><Relationship Id="rId5" Type="http://schemas.openxmlformats.org/officeDocument/2006/relationships/image" Target="../media/image177.pn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331.png"/><Relationship Id="rId7" Type="http://schemas.openxmlformats.org/officeDocument/2006/relationships/image" Target="../media/image22.png"/><Relationship Id="rId2" Type="http://schemas.openxmlformats.org/officeDocument/2006/relationships/image" Target="../media/image330.png"/><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333.png"/><Relationship Id="rId4" Type="http://schemas.openxmlformats.org/officeDocument/2006/relationships/image" Target="../media/image332.png"/></Relationships>
</file>

<file path=ppt/slides/_rels/slide49.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image" Target="../media/image9.jpg"/><Relationship Id="rId7" Type="http://schemas.openxmlformats.org/officeDocument/2006/relationships/image" Target="../media/image336.png"/><Relationship Id="rId2" Type="http://schemas.openxmlformats.org/officeDocument/2006/relationships/image" Target="../media/image334.png"/><Relationship Id="rId1" Type="http://schemas.openxmlformats.org/officeDocument/2006/relationships/slideLayout" Target="../slideLayouts/slideLayout5.xml"/><Relationship Id="rId6" Type="http://schemas.openxmlformats.org/officeDocument/2006/relationships/image" Target="../media/image335.png"/><Relationship Id="rId5" Type="http://schemas.openxmlformats.org/officeDocument/2006/relationships/image" Target="../media/image144.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2.pn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38.pn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39.png"/><Relationship Id="rId1" Type="http://schemas.openxmlformats.org/officeDocument/2006/relationships/slideLayout" Target="../slideLayouts/slideLayout5.xml"/><Relationship Id="rId6" Type="http://schemas.openxmlformats.org/officeDocument/2006/relationships/image" Target="../media/image340.png"/><Relationship Id="rId5" Type="http://schemas.openxmlformats.org/officeDocument/2006/relationships/image" Target="../media/image144.pn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342.png"/><Relationship Id="rId7" Type="http://schemas.openxmlformats.org/officeDocument/2006/relationships/image" Target="../media/image22.png"/><Relationship Id="rId2" Type="http://schemas.openxmlformats.org/officeDocument/2006/relationships/image" Target="../media/image341.png"/><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344.png"/><Relationship Id="rId4" Type="http://schemas.openxmlformats.org/officeDocument/2006/relationships/image" Target="../media/image343.png"/></Relationships>
</file>

<file path=ppt/slides/_rels/slide53.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346.png"/><Relationship Id="rId7" Type="http://schemas.openxmlformats.org/officeDocument/2006/relationships/image" Target="../media/image22.png"/><Relationship Id="rId2" Type="http://schemas.openxmlformats.org/officeDocument/2006/relationships/image" Target="../media/image345.png"/><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348.png"/><Relationship Id="rId4" Type="http://schemas.openxmlformats.org/officeDocument/2006/relationships/image" Target="../media/image347.png"/><Relationship Id="rId9" Type="http://schemas.openxmlformats.org/officeDocument/2006/relationships/image" Target="../media/image349.png"/></Relationships>
</file>

<file path=ppt/slides/_rels/slide54.xml.rels><?xml version="1.0" encoding="UTF-8" standalone="yes"?>
<Relationships xmlns="http://schemas.openxmlformats.org/package/2006/relationships"><Relationship Id="rId3" Type="http://schemas.openxmlformats.org/officeDocument/2006/relationships/image" Target="../media/image351.png"/><Relationship Id="rId7" Type="http://schemas.openxmlformats.org/officeDocument/2006/relationships/image" Target="../media/image177.png"/><Relationship Id="rId2" Type="http://schemas.openxmlformats.org/officeDocument/2006/relationships/image" Target="../media/image350.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9.jpg"/><Relationship Id="rId4" Type="http://schemas.openxmlformats.org/officeDocument/2006/relationships/image" Target="../media/image352.png"/></Relationships>
</file>

<file path=ppt/slides/_rels/slide55.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5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22.png"/><Relationship Id="rId4" Type="http://schemas.openxmlformats.org/officeDocument/2006/relationships/image" Target="../media/image9.jpg"/></Relationships>
</file>

<file path=ppt/slides/_rels/slide56.xml.rels><?xml version="1.0" encoding="UTF-8" standalone="yes"?>
<Relationships xmlns="http://schemas.openxmlformats.org/package/2006/relationships"><Relationship Id="rId8" Type="http://schemas.openxmlformats.org/officeDocument/2006/relationships/image" Target="../media/image360.png"/><Relationship Id="rId13" Type="http://schemas.openxmlformats.org/officeDocument/2006/relationships/image" Target="../media/image128.png"/><Relationship Id="rId18" Type="http://schemas.openxmlformats.org/officeDocument/2006/relationships/image" Target="../media/image367.png"/><Relationship Id="rId3" Type="http://schemas.openxmlformats.org/officeDocument/2006/relationships/image" Target="../media/image356.png"/><Relationship Id="rId21" Type="http://schemas.openxmlformats.org/officeDocument/2006/relationships/image" Target="../media/image370.png"/><Relationship Id="rId7" Type="http://schemas.openxmlformats.org/officeDocument/2006/relationships/image" Target="../media/image359.png"/><Relationship Id="rId12" Type="http://schemas.openxmlformats.org/officeDocument/2006/relationships/image" Target="../media/image103.png"/><Relationship Id="rId17" Type="http://schemas.openxmlformats.org/officeDocument/2006/relationships/image" Target="../media/image366.png"/><Relationship Id="rId2" Type="http://schemas.openxmlformats.org/officeDocument/2006/relationships/image" Target="../media/image355.jpg"/><Relationship Id="rId16" Type="http://schemas.openxmlformats.org/officeDocument/2006/relationships/image" Target="../media/image365.png"/><Relationship Id="rId20" Type="http://schemas.openxmlformats.org/officeDocument/2006/relationships/image" Target="../media/image369.png"/><Relationship Id="rId1" Type="http://schemas.openxmlformats.org/officeDocument/2006/relationships/slideLayout" Target="../slideLayouts/slideLayout5.xml"/><Relationship Id="rId6" Type="http://schemas.openxmlformats.org/officeDocument/2006/relationships/image" Target="../media/image358.png"/><Relationship Id="rId11" Type="http://schemas.openxmlformats.org/officeDocument/2006/relationships/image" Target="../media/image362.png"/><Relationship Id="rId24" Type="http://schemas.openxmlformats.org/officeDocument/2006/relationships/image" Target="../media/image105.png"/><Relationship Id="rId5" Type="http://schemas.openxmlformats.org/officeDocument/2006/relationships/image" Target="../media/image357.png"/><Relationship Id="rId15" Type="http://schemas.openxmlformats.org/officeDocument/2006/relationships/image" Target="../media/image364.png"/><Relationship Id="rId23" Type="http://schemas.openxmlformats.org/officeDocument/2006/relationships/image" Target="../media/image22.png"/><Relationship Id="rId10" Type="http://schemas.openxmlformats.org/officeDocument/2006/relationships/image" Target="../media/image236.png"/><Relationship Id="rId19" Type="http://schemas.openxmlformats.org/officeDocument/2006/relationships/image" Target="../media/image368.png"/><Relationship Id="rId4" Type="http://schemas.openxmlformats.org/officeDocument/2006/relationships/image" Target="../media/image101.png"/><Relationship Id="rId9" Type="http://schemas.openxmlformats.org/officeDocument/2006/relationships/image" Target="../media/image361.png"/><Relationship Id="rId14" Type="http://schemas.openxmlformats.org/officeDocument/2006/relationships/image" Target="../media/image363.png"/><Relationship Id="rId22" Type="http://schemas.openxmlformats.org/officeDocument/2006/relationships/image" Target="../media/image9.jpg"/></Relationships>
</file>

<file path=ppt/slides/_rels/slide5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73.png"/><Relationship Id="rId2" Type="http://schemas.openxmlformats.org/officeDocument/2006/relationships/image" Target="../media/image371.png"/><Relationship Id="rId1" Type="http://schemas.openxmlformats.org/officeDocument/2006/relationships/slideLayout" Target="../slideLayouts/slideLayout1.xml"/><Relationship Id="rId6" Type="http://schemas.openxmlformats.org/officeDocument/2006/relationships/image" Target="../media/image372.png"/><Relationship Id="rId5" Type="http://schemas.openxmlformats.org/officeDocument/2006/relationships/image" Target="../media/image177.png"/><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8" Type="http://schemas.openxmlformats.org/officeDocument/2006/relationships/image" Target="../media/image378.png"/><Relationship Id="rId3" Type="http://schemas.openxmlformats.org/officeDocument/2006/relationships/image" Target="../media/image9.jpg"/><Relationship Id="rId7" Type="http://schemas.openxmlformats.org/officeDocument/2006/relationships/image" Target="../media/image377.png"/><Relationship Id="rId2" Type="http://schemas.openxmlformats.org/officeDocument/2006/relationships/image" Target="../media/image374.png"/><Relationship Id="rId1" Type="http://schemas.openxmlformats.org/officeDocument/2006/relationships/slideLayout" Target="../slideLayouts/slideLayout5.xml"/><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8" Type="http://schemas.openxmlformats.org/officeDocument/2006/relationships/image" Target="../media/image384.png"/><Relationship Id="rId13" Type="http://schemas.openxmlformats.org/officeDocument/2006/relationships/image" Target="../media/image103.png"/><Relationship Id="rId18" Type="http://schemas.openxmlformats.org/officeDocument/2006/relationships/image" Target="../media/image389.png"/><Relationship Id="rId26" Type="http://schemas.openxmlformats.org/officeDocument/2006/relationships/image" Target="../media/image9.jpg"/><Relationship Id="rId3" Type="http://schemas.openxmlformats.org/officeDocument/2006/relationships/image" Target="../media/image380.png"/><Relationship Id="rId21" Type="http://schemas.openxmlformats.org/officeDocument/2006/relationships/image" Target="../media/image390.png"/><Relationship Id="rId7" Type="http://schemas.openxmlformats.org/officeDocument/2006/relationships/image" Target="../media/image383.png"/><Relationship Id="rId12" Type="http://schemas.openxmlformats.org/officeDocument/2006/relationships/image" Target="../media/image362.png"/><Relationship Id="rId17" Type="http://schemas.openxmlformats.org/officeDocument/2006/relationships/image" Target="../media/image127.png"/><Relationship Id="rId25" Type="http://schemas.openxmlformats.org/officeDocument/2006/relationships/image" Target="../media/image394.png"/><Relationship Id="rId2" Type="http://schemas.openxmlformats.org/officeDocument/2006/relationships/image" Target="../media/image379.png"/><Relationship Id="rId16" Type="http://schemas.openxmlformats.org/officeDocument/2006/relationships/image" Target="../media/image388.png"/><Relationship Id="rId20"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382.png"/><Relationship Id="rId11" Type="http://schemas.openxmlformats.org/officeDocument/2006/relationships/image" Target="../media/image387.png"/><Relationship Id="rId24" Type="http://schemas.openxmlformats.org/officeDocument/2006/relationships/image" Target="../media/image393.png"/><Relationship Id="rId5" Type="http://schemas.openxmlformats.org/officeDocument/2006/relationships/image" Target="../media/image381.png"/><Relationship Id="rId15" Type="http://schemas.openxmlformats.org/officeDocument/2006/relationships/image" Target="../media/image321.png"/><Relationship Id="rId23" Type="http://schemas.openxmlformats.org/officeDocument/2006/relationships/image" Target="../media/image392.png"/><Relationship Id="rId28" Type="http://schemas.openxmlformats.org/officeDocument/2006/relationships/image" Target="../media/image105.png"/><Relationship Id="rId10" Type="http://schemas.openxmlformats.org/officeDocument/2006/relationships/image" Target="../media/image386.png"/><Relationship Id="rId19" Type="http://schemas.openxmlformats.org/officeDocument/2006/relationships/image" Target="../media/image237.png"/><Relationship Id="rId4" Type="http://schemas.openxmlformats.org/officeDocument/2006/relationships/image" Target="../media/image101.png"/><Relationship Id="rId9" Type="http://schemas.openxmlformats.org/officeDocument/2006/relationships/image" Target="../media/image385.png"/><Relationship Id="rId14" Type="http://schemas.openxmlformats.org/officeDocument/2006/relationships/image" Target="../media/image128.png"/><Relationship Id="rId22" Type="http://schemas.openxmlformats.org/officeDocument/2006/relationships/image" Target="../media/image391.png"/><Relationship Id="rId27"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95.png"/><Relationship Id="rId1" Type="http://schemas.openxmlformats.org/officeDocument/2006/relationships/slideLayout" Target="../slideLayouts/slideLayout2.xml"/><Relationship Id="rId6" Type="http://schemas.openxmlformats.org/officeDocument/2006/relationships/image" Target="../media/image396.jpg"/><Relationship Id="rId5" Type="http://schemas.openxmlformats.org/officeDocument/2006/relationships/image" Target="../media/image177.pn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397.jpg"/><Relationship Id="rId4" Type="http://schemas.openxmlformats.org/officeDocument/2006/relationships/image" Target="../media/image177.png"/></Relationships>
</file>

<file path=ppt/slides/_rels/slide6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99.png"/><Relationship Id="rId7" Type="http://schemas.openxmlformats.org/officeDocument/2006/relationships/image" Target="../media/image9.jpg"/><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image" Target="../media/image402.png"/><Relationship Id="rId11" Type="http://schemas.openxmlformats.org/officeDocument/2006/relationships/image" Target="../media/image404.png"/><Relationship Id="rId5" Type="http://schemas.openxmlformats.org/officeDocument/2006/relationships/image" Target="../media/image401.png"/><Relationship Id="rId10" Type="http://schemas.openxmlformats.org/officeDocument/2006/relationships/image" Target="../media/image403.png"/><Relationship Id="rId4" Type="http://schemas.openxmlformats.org/officeDocument/2006/relationships/image" Target="../media/image400.png"/><Relationship Id="rId9" Type="http://schemas.openxmlformats.org/officeDocument/2006/relationships/image" Target="../media/image177.png"/></Relationships>
</file>

<file path=ppt/slides/_rels/slide63.xml.rels><?xml version="1.0" encoding="UTF-8" standalone="yes"?>
<Relationships xmlns="http://schemas.openxmlformats.org/package/2006/relationships"><Relationship Id="rId8" Type="http://schemas.openxmlformats.org/officeDocument/2006/relationships/image" Target="../media/image362.png"/><Relationship Id="rId13" Type="http://schemas.openxmlformats.org/officeDocument/2006/relationships/image" Target="../media/image412.png"/><Relationship Id="rId3" Type="http://schemas.openxmlformats.org/officeDocument/2006/relationships/image" Target="../media/image406.png"/><Relationship Id="rId7" Type="http://schemas.openxmlformats.org/officeDocument/2006/relationships/image" Target="../media/image409.png"/><Relationship Id="rId12" Type="http://schemas.openxmlformats.org/officeDocument/2006/relationships/image" Target="../media/image411.png"/><Relationship Id="rId2" Type="http://schemas.openxmlformats.org/officeDocument/2006/relationships/image" Target="../media/image405.png"/><Relationship Id="rId16" Type="http://schemas.openxmlformats.org/officeDocument/2006/relationships/image" Target="../media/image413.png"/><Relationship Id="rId1" Type="http://schemas.openxmlformats.org/officeDocument/2006/relationships/slideLayout" Target="../slideLayouts/slideLayout5.xml"/><Relationship Id="rId6" Type="http://schemas.openxmlformats.org/officeDocument/2006/relationships/image" Target="../media/image408.png"/><Relationship Id="rId11" Type="http://schemas.openxmlformats.org/officeDocument/2006/relationships/image" Target="../media/image410.png"/><Relationship Id="rId5" Type="http://schemas.openxmlformats.org/officeDocument/2006/relationships/image" Target="../media/image407.png"/><Relationship Id="rId15" Type="http://schemas.openxmlformats.org/officeDocument/2006/relationships/image" Target="../media/image22.png"/><Relationship Id="rId10" Type="http://schemas.openxmlformats.org/officeDocument/2006/relationships/image" Target="../media/image128.png"/><Relationship Id="rId4" Type="http://schemas.openxmlformats.org/officeDocument/2006/relationships/image" Target="../media/image101.png"/><Relationship Id="rId9" Type="http://schemas.openxmlformats.org/officeDocument/2006/relationships/image" Target="../media/image103.png"/><Relationship Id="rId14" Type="http://schemas.openxmlformats.org/officeDocument/2006/relationships/image" Target="../media/image9.jpg"/></Relationships>
</file>

<file path=ppt/slides/_rels/slide64.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414.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22.png"/><Relationship Id="rId4" Type="http://schemas.openxmlformats.org/officeDocument/2006/relationships/image" Target="../media/image9.jpg"/></Relationships>
</file>

<file path=ppt/slides/_rels/slide65.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image" Target="../media/image416.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22.png"/><Relationship Id="rId4" Type="http://schemas.openxmlformats.org/officeDocument/2006/relationships/image" Target="../media/image9.jpg"/></Relationships>
</file>

<file path=ppt/slides/_rels/slide6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19.png"/><Relationship Id="rId7" Type="http://schemas.openxmlformats.org/officeDocument/2006/relationships/image" Target="../media/image9.jpg"/><Relationship Id="rId2" Type="http://schemas.openxmlformats.org/officeDocument/2006/relationships/image" Target="../media/image418.png"/><Relationship Id="rId1" Type="http://schemas.openxmlformats.org/officeDocument/2006/relationships/slideLayout" Target="../slideLayouts/slideLayout2.xml"/><Relationship Id="rId6" Type="http://schemas.openxmlformats.org/officeDocument/2006/relationships/image" Target="../media/image422.png"/><Relationship Id="rId5" Type="http://schemas.openxmlformats.org/officeDocument/2006/relationships/image" Target="../media/image421.png"/><Relationship Id="rId4" Type="http://schemas.openxmlformats.org/officeDocument/2006/relationships/image" Target="../media/image420.png"/><Relationship Id="rId9" Type="http://schemas.openxmlformats.org/officeDocument/2006/relationships/image" Target="../media/image177.png"/></Relationships>
</file>

<file path=ppt/slides/_rels/slide6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24.png"/><Relationship Id="rId7" Type="http://schemas.openxmlformats.org/officeDocument/2006/relationships/image" Target="../media/image9.jpg"/><Relationship Id="rId12" Type="http://schemas.openxmlformats.org/officeDocument/2006/relationships/image" Target="../media/image430.png"/><Relationship Id="rId2" Type="http://schemas.openxmlformats.org/officeDocument/2006/relationships/image" Target="../media/image423.png"/><Relationship Id="rId1" Type="http://schemas.openxmlformats.org/officeDocument/2006/relationships/slideLayout" Target="../slideLayouts/slideLayout2.xml"/><Relationship Id="rId6" Type="http://schemas.openxmlformats.org/officeDocument/2006/relationships/image" Target="../media/image427.png"/><Relationship Id="rId11" Type="http://schemas.openxmlformats.org/officeDocument/2006/relationships/image" Target="../media/image429.png"/><Relationship Id="rId5" Type="http://schemas.openxmlformats.org/officeDocument/2006/relationships/image" Target="../media/image426.png"/><Relationship Id="rId10" Type="http://schemas.openxmlformats.org/officeDocument/2006/relationships/image" Target="../media/image428.png"/><Relationship Id="rId4" Type="http://schemas.openxmlformats.org/officeDocument/2006/relationships/image" Target="../media/image425.png"/><Relationship Id="rId9" Type="http://schemas.openxmlformats.org/officeDocument/2006/relationships/image" Target="../media/image177.png"/></Relationships>
</file>

<file path=ppt/slides/_rels/slide68.xml.rels><?xml version="1.0" encoding="UTF-8" standalone="yes"?>
<Relationships xmlns="http://schemas.openxmlformats.org/package/2006/relationships"><Relationship Id="rId8" Type="http://schemas.openxmlformats.org/officeDocument/2006/relationships/image" Target="../media/image436.png"/><Relationship Id="rId13" Type="http://schemas.openxmlformats.org/officeDocument/2006/relationships/image" Target="../media/image104.png"/><Relationship Id="rId18" Type="http://schemas.openxmlformats.org/officeDocument/2006/relationships/image" Target="../media/image443.png"/><Relationship Id="rId3" Type="http://schemas.openxmlformats.org/officeDocument/2006/relationships/image" Target="../media/image432.png"/><Relationship Id="rId21" Type="http://schemas.openxmlformats.org/officeDocument/2006/relationships/image" Target="../media/image394.png"/><Relationship Id="rId7" Type="http://schemas.openxmlformats.org/officeDocument/2006/relationships/image" Target="../media/image435.png"/><Relationship Id="rId12" Type="http://schemas.openxmlformats.org/officeDocument/2006/relationships/image" Target="../media/image103.png"/><Relationship Id="rId17" Type="http://schemas.openxmlformats.org/officeDocument/2006/relationships/image" Target="../media/image442.png"/><Relationship Id="rId25" Type="http://schemas.openxmlformats.org/officeDocument/2006/relationships/image" Target="../media/image413.png"/><Relationship Id="rId2" Type="http://schemas.openxmlformats.org/officeDocument/2006/relationships/image" Target="../media/image431.png"/><Relationship Id="rId16" Type="http://schemas.openxmlformats.org/officeDocument/2006/relationships/image" Target="../media/image441.png"/><Relationship Id="rId20" Type="http://schemas.openxmlformats.org/officeDocument/2006/relationships/image" Target="../media/image444.png"/><Relationship Id="rId1" Type="http://schemas.openxmlformats.org/officeDocument/2006/relationships/slideLayout" Target="../slideLayouts/slideLayout5.xml"/><Relationship Id="rId6" Type="http://schemas.openxmlformats.org/officeDocument/2006/relationships/image" Target="../media/image434.png"/><Relationship Id="rId11" Type="http://schemas.openxmlformats.org/officeDocument/2006/relationships/image" Target="../media/image439.png"/><Relationship Id="rId24" Type="http://schemas.openxmlformats.org/officeDocument/2006/relationships/image" Target="../media/image22.png"/><Relationship Id="rId5" Type="http://schemas.openxmlformats.org/officeDocument/2006/relationships/image" Target="../media/image433.png"/><Relationship Id="rId15" Type="http://schemas.openxmlformats.org/officeDocument/2006/relationships/image" Target="../media/image440.png"/><Relationship Id="rId23" Type="http://schemas.openxmlformats.org/officeDocument/2006/relationships/image" Target="../media/image9.jpg"/><Relationship Id="rId10" Type="http://schemas.openxmlformats.org/officeDocument/2006/relationships/image" Target="../media/image438.png"/><Relationship Id="rId19" Type="http://schemas.openxmlformats.org/officeDocument/2006/relationships/image" Target="../media/image324.png"/><Relationship Id="rId4" Type="http://schemas.openxmlformats.org/officeDocument/2006/relationships/image" Target="../media/image101.png"/><Relationship Id="rId9" Type="http://schemas.openxmlformats.org/officeDocument/2006/relationships/image" Target="../media/image437.png"/><Relationship Id="rId14" Type="http://schemas.openxmlformats.org/officeDocument/2006/relationships/image" Target="../media/image323.png"/><Relationship Id="rId22" Type="http://schemas.openxmlformats.org/officeDocument/2006/relationships/image" Target="../media/image445.png"/></Relationships>
</file>

<file path=ppt/slides/_rels/slide69.xml.rels><?xml version="1.0" encoding="UTF-8" standalone="yes"?>
<Relationships xmlns="http://schemas.openxmlformats.org/package/2006/relationships"><Relationship Id="rId8" Type="http://schemas.openxmlformats.org/officeDocument/2006/relationships/image" Target="../media/image449.png"/><Relationship Id="rId3" Type="http://schemas.openxmlformats.org/officeDocument/2006/relationships/image" Target="../media/image22.png"/><Relationship Id="rId7" Type="http://schemas.openxmlformats.org/officeDocument/2006/relationships/image" Target="../media/image448.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447.png"/><Relationship Id="rId5" Type="http://schemas.openxmlformats.org/officeDocument/2006/relationships/image" Target="../media/image446.png"/><Relationship Id="rId4" Type="http://schemas.openxmlformats.org/officeDocument/2006/relationships/image" Target="../media/image177.png"/><Relationship Id="rId9" Type="http://schemas.openxmlformats.org/officeDocument/2006/relationships/image" Target="../media/image450.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9.jp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8" Type="http://schemas.openxmlformats.org/officeDocument/2006/relationships/image" Target="../media/image454.png"/><Relationship Id="rId3" Type="http://schemas.openxmlformats.org/officeDocument/2006/relationships/image" Target="../media/image22.png"/><Relationship Id="rId7" Type="http://schemas.openxmlformats.org/officeDocument/2006/relationships/image" Target="../media/image453.png"/><Relationship Id="rId12" Type="http://schemas.openxmlformats.org/officeDocument/2006/relationships/image" Target="../media/image458.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452.png"/><Relationship Id="rId11" Type="http://schemas.openxmlformats.org/officeDocument/2006/relationships/image" Target="../media/image457.png"/><Relationship Id="rId5" Type="http://schemas.openxmlformats.org/officeDocument/2006/relationships/image" Target="../media/image451.png"/><Relationship Id="rId10" Type="http://schemas.openxmlformats.org/officeDocument/2006/relationships/image" Target="../media/image456.png"/><Relationship Id="rId4" Type="http://schemas.openxmlformats.org/officeDocument/2006/relationships/image" Target="../media/image177.png"/><Relationship Id="rId9" Type="http://schemas.openxmlformats.org/officeDocument/2006/relationships/image" Target="../media/image455.png"/></Relationships>
</file>

<file path=ppt/slides/_rels/slide71.xml.rels><?xml version="1.0" encoding="UTF-8" standalone="yes"?>
<Relationships xmlns="http://schemas.openxmlformats.org/package/2006/relationships"><Relationship Id="rId8" Type="http://schemas.openxmlformats.org/officeDocument/2006/relationships/image" Target="../media/image462.png"/><Relationship Id="rId13" Type="http://schemas.openxmlformats.org/officeDocument/2006/relationships/image" Target="../media/image467.png"/><Relationship Id="rId3" Type="http://schemas.openxmlformats.org/officeDocument/2006/relationships/image" Target="../media/image22.png"/><Relationship Id="rId7" Type="http://schemas.openxmlformats.org/officeDocument/2006/relationships/image" Target="../media/image461.png"/><Relationship Id="rId12" Type="http://schemas.openxmlformats.org/officeDocument/2006/relationships/image" Target="../media/image466.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image" Target="../media/image465.png"/><Relationship Id="rId5" Type="http://schemas.openxmlformats.org/officeDocument/2006/relationships/image" Target="../media/image459.png"/><Relationship Id="rId15" Type="http://schemas.openxmlformats.org/officeDocument/2006/relationships/image" Target="../media/image469.png"/><Relationship Id="rId10" Type="http://schemas.openxmlformats.org/officeDocument/2006/relationships/image" Target="../media/image464.png"/><Relationship Id="rId4" Type="http://schemas.openxmlformats.org/officeDocument/2006/relationships/image" Target="../media/image177.png"/><Relationship Id="rId9" Type="http://schemas.openxmlformats.org/officeDocument/2006/relationships/image" Target="../media/image463.png"/><Relationship Id="rId14" Type="http://schemas.openxmlformats.org/officeDocument/2006/relationships/image" Target="../media/image468.png"/></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72.png"/><Relationship Id="rId2" Type="http://schemas.openxmlformats.org/officeDocument/2006/relationships/image" Target="../media/image9.jpg"/><Relationship Id="rId1" Type="http://schemas.openxmlformats.org/officeDocument/2006/relationships/slideLayout" Target="../slideLayouts/slideLayout5.xml"/><Relationship Id="rId6" Type="http://schemas.openxmlformats.org/officeDocument/2006/relationships/image" Target="../media/image471.png"/><Relationship Id="rId5" Type="http://schemas.openxmlformats.org/officeDocument/2006/relationships/image" Target="../media/image470.png"/><Relationship Id="rId4" Type="http://schemas.openxmlformats.org/officeDocument/2006/relationships/image" Target="../media/image177.png"/></Relationships>
</file>

<file path=ppt/slides/_rels/slide73.xml.rels><?xml version="1.0" encoding="UTF-8" standalone="yes"?>
<Relationships xmlns="http://schemas.openxmlformats.org/package/2006/relationships"><Relationship Id="rId8" Type="http://schemas.openxmlformats.org/officeDocument/2006/relationships/image" Target="../media/image479.png"/><Relationship Id="rId3" Type="http://schemas.openxmlformats.org/officeDocument/2006/relationships/image" Target="../media/image474.png"/><Relationship Id="rId7" Type="http://schemas.openxmlformats.org/officeDocument/2006/relationships/image" Target="../media/image478.png"/><Relationship Id="rId2" Type="http://schemas.openxmlformats.org/officeDocument/2006/relationships/image" Target="../media/image473.png"/><Relationship Id="rId1" Type="http://schemas.openxmlformats.org/officeDocument/2006/relationships/slideLayout" Target="../slideLayouts/slideLayout2.xml"/><Relationship Id="rId6" Type="http://schemas.openxmlformats.org/officeDocument/2006/relationships/image" Target="../media/image477.png"/><Relationship Id="rId11" Type="http://schemas.openxmlformats.org/officeDocument/2006/relationships/image" Target="../media/image177.png"/><Relationship Id="rId5" Type="http://schemas.openxmlformats.org/officeDocument/2006/relationships/image" Target="../media/image476.png"/><Relationship Id="rId10" Type="http://schemas.openxmlformats.org/officeDocument/2006/relationships/image" Target="../media/image22.png"/><Relationship Id="rId4" Type="http://schemas.openxmlformats.org/officeDocument/2006/relationships/image" Target="../media/image475.png"/><Relationship Id="rId9" Type="http://schemas.openxmlformats.org/officeDocument/2006/relationships/image" Target="../media/image9.jpg"/></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8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482.png"/><Relationship Id="rId5" Type="http://schemas.openxmlformats.org/officeDocument/2006/relationships/image" Target="../media/image481.png"/><Relationship Id="rId4" Type="http://schemas.openxmlformats.org/officeDocument/2006/relationships/image" Target="../media/image480.png"/></Relationships>
</file>

<file path=ppt/slides/_rels/slide75.xml.rels><?xml version="1.0" encoding="UTF-8" standalone="yes"?>
<Relationships xmlns="http://schemas.openxmlformats.org/package/2006/relationships"><Relationship Id="rId8" Type="http://schemas.openxmlformats.org/officeDocument/2006/relationships/image" Target="../media/image489.png"/><Relationship Id="rId13" Type="http://schemas.openxmlformats.org/officeDocument/2006/relationships/image" Target="../media/image103.png"/><Relationship Id="rId18" Type="http://schemas.openxmlformats.org/officeDocument/2006/relationships/image" Target="../media/image495.png"/><Relationship Id="rId3" Type="http://schemas.openxmlformats.org/officeDocument/2006/relationships/image" Target="../media/image485.png"/><Relationship Id="rId21" Type="http://schemas.openxmlformats.org/officeDocument/2006/relationships/image" Target="../media/image9.jpg"/><Relationship Id="rId7" Type="http://schemas.openxmlformats.org/officeDocument/2006/relationships/image" Target="../media/image488.png"/><Relationship Id="rId12" Type="http://schemas.openxmlformats.org/officeDocument/2006/relationships/image" Target="../media/image439.png"/><Relationship Id="rId17" Type="http://schemas.openxmlformats.org/officeDocument/2006/relationships/image" Target="../media/image494.png"/><Relationship Id="rId2" Type="http://schemas.openxmlformats.org/officeDocument/2006/relationships/image" Target="../media/image484.png"/><Relationship Id="rId16" Type="http://schemas.openxmlformats.org/officeDocument/2006/relationships/image" Target="../media/image493.png"/><Relationship Id="rId20" Type="http://schemas.openxmlformats.org/officeDocument/2006/relationships/image" Target="../media/image497.png"/><Relationship Id="rId1" Type="http://schemas.openxmlformats.org/officeDocument/2006/relationships/slideLayout" Target="../slideLayouts/slideLayout5.xml"/><Relationship Id="rId6" Type="http://schemas.openxmlformats.org/officeDocument/2006/relationships/image" Target="../media/image487.png"/><Relationship Id="rId11" Type="http://schemas.openxmlformats.org/officeDocument/2006/relationships/image" Target="../media/image236.png"/><Relationship Id="rId5" Type="http://schemas.openxmlformats.org/officeDocument/2006/relationships/image" Target="../media/image486.png"/><Relationship Id="rId15" Type="http://schemas.openxmlformats.org/officeDocument/2006/relationships/image" Target="../media/image492.png"/><Relationship Id="rId23" Type="http://schemas.openxmlformats.org/officeDocument/2006/relationships/image" Target="../media/image413.png"/><Relationship Id="rId10" Type="http://schemas.openxmlformats.org/officeDocument/2006/relationships/image" Target="../media/image491.png"/><Relationship Id="rId19" Type="http://schemas.openxmlformats.org/officeDocument/2006/relationships/image" Target="../media/image496.png"/><Relationship Id="rId4" Type="http://schemas.openxmlformats.org/officeDocument/2006/relationships/image" Target="../media/image101.png"/><Relationship Id="rId9" Type="http://schemas.openxmlformats.org/officeDocument/2006/relationships/image" Target="../media/image490.png"/><Relationship Id="rId14" Type="http://schemas.openxmlformats.org/officeDocument/2006/relationships/image" Target="../media/image104.png"/><Relationship Id="rId22" Type="http://schemas.openxmlformats.org/officeDocument/2006/relationships/image" Target="../media/image22.png"/></Relationships>
</file>

<file path=ppt/slides/_rels/slide7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98.png"/><Relationship Id="rId1" Type="http://schemas.openxmlformats.org/officeDocument/2006/relationships/slideLayout" Target="../slideLayouts/slideLayout2.xml"/><Relationship Id="rId6" Type="http://schemas.openxmlformats.org/officeDocument/2006/relationships/image" Target="../media/image500.png"/><Relationship Id="rId5" Type="http://schemas.openxmlformats.org/officeDocument/2006/relationships/image" Target="../media/image499.png"/><Relationship Id="rId4" Type="http://schemas.openxmlformats.org/officeDocument/2006/relationships/image" Target="../media/image22.png"/></Relationships>
</file>

<file path=ppt/slides/_rels/slide7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mailto:astridv@bsm.com.mx" TargetMode="External"/><Relationship Id="rId7" Type="http://schemas.openxmlformats.org/officeDocument/2006/relationships/image" Target="../media/image9.jpg"/><Relationship Id="rId2" Type="http://schemas.openxmlformats.org/officeDocument/2006/relationships/hyperlink" Target="mailto:raulfj@bsm.com.mx" TargetMode="External"/><Relationship Id="rId1" Type="http://schemas.openxmlformats.org/officeDocument/2006/relationships/slideLayout" Target="../slideLayouts/slideLayout2.xml"/><Relationship Id="rId6" Type="http://schemas.openxmlformats.org/officeDocument/2006/relationships/hyperlink" Target="http://www.bsm.com.mx/cep.html" TargetMode="External"/><Relationship Id="rId5" Type="http://schemas.openxmlformats.org/officeDocument/2006/relationships/hyperlink" Target="mailto:karinalb@bsm.com.mx" TargetMode="External"/><Relationship Id="rId4" Type="http://schemas.openxmlformats.org/officeDocument/2006/relationships/hyperlink" Target="mailto:celiacr@bsm.com.mx" TargetMode="External"/><Relationship Id="rId9" Type="http://schemas.openxmlformats.org/officeDocument/2006/relationships/image" Target="../media/image501.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0.png"/><Relationship Id="rId7" Type="http://schemas.openxmlformats.org/officeDocument/2006/relationships/image" Target="../media/image9.jp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95627" y="54864"/>
            <a:ext cx="6676642" cy="92811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20583" y="54864"/>
            <a:ext cx="658367" cy="92811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657344" y="557783"/>
            <a:ext cx="658367" cy="928115"/>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851216" y="160440"/>
            <a:ext cx="6151245" cy="528320"/>
          </a:xfrm>
          <a:prstGeom prst="rect">
            <a:avLst/>
          </a:prstGeom>
        </p:spPr>
        <p:txBody>
          <a:bodyPr vert="horz" wrap="square" lIns="0" tIns="12700" rIns="0" bIns="0" rtlCol="0">
            <a:spAutoFit/>
          </a:bodyPr>
          <a:lstStyle/>
          <a:p>
            <a:pPr marL="12700">
              <a:lnSpc>
                <a:spcPct val="100000"/>
              </a:lnSpc>
              <a:spcBef>
                <a:spcPts val="100"/>
              </a:spcBef>
            </a:pPr>
            <a:r>
              <a:rPr sz="3300" b="0" spc="5" dirty="0">
                <a:solidFill>
                  <a:srgbClr val="000000"/>
                </a:solidFill>
                <a:latin typeface="Footlight MT Light"/>
                <a:cs typeface="Footlight MT Light"/>
              </a:rPr>
              <a:t>CENTRAL EL </a:t>
            </a:r>
            <a:r>
              <a:rPr sz="3300" b="0" spc="-20" dirty="0">
                <a:solidFill>
                  <a:srgbClr val="000000"/>
                </a:solidFill>
                <a:latin typeface="Footlight MT Light"/>
                <a:cs typeface="Footlight MT Light"/>
              </a:rPr>
              <a:t>POTRERO, S.A. </a:t>
            </a:r>
            <a:r>
              <a:rPr sz="3300" b="0" spc="5" dirty="0">
                <a:solidFill>
                  <a:srgbClr val="000000"/>
                </a:solidFill>
                <a:latin typeface="Footlight MT Light"/>
                <a:cs typeface="Footlight MT Light"/>
              </a:rPr>
              <a:t>DE</a:t>
            </a:r>
            <a:r>
              <a:rPr sz="3300" b="0" spc="-130" dirty="0">
                <a:solidFill>
                  <a:srgbClr val="000000"/>
                </a:solidFill>
                <a:latin typeface="Footlight MT Light"/>
                <a:cs typeface="Footlight MT Light"/>
              </a:rPr>
              <a:t> </a:t>
            </a:r>
            <a:r>
              <a:rPr sz="3300" b="0" spc="-105" dirty="0">
                <a:solidFill>
                  <a:srgbClr val="000000"/>
                </a:solidFill>
                <a:latin typeface="Footlight MT Light"/>
                <a:cs typeface="Footlight MT Light"/>
              </a:rPr>
              <a:t>C.V.</a:t>
            </a:r>
            <a:endParaRPr sz="3300">
              <a:latin typeface="Footlight MT Light"/>
              <a:cs typeface="Footlight MT Light"/>
            </a:endParaRPr>
          </a:p>
        </p:txBody>
      </p:sp>
      <p:sp>
        <p:nvSpPr>
          <p:cNvPr id="6" name="object 6"/>
          <p:cNvSpPr/>
          <p:nvPr/>
        </p:nvSpPr>
        <p:spPr>
          <a:xfrm>
            <a:off x="4059935" y="960119"/>
            <a:ext cx="1269491" cy="856487"/>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838700" y="960119"/>
            <a:ext cx="603503" cy="85648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321302" y="1177351"/>
            <a:ext cx="727075" cy="285115"/>
          </a:xfrm>
          <a:custGeom>
            <a:avLst/>
            <a:gdLst/>
            <a:ahLst/>
            <a:cxnLst/>
            <a:rect l="l" t="t" r="r" b="b"/>
            <a:pathLst>
              <a:path w="727075" h="285115">
                <a:moveTo>
                  <a:pt x="123977" y="3581"/>
                </a:moveTo>
                <a:lnTo>
                  <a:pt x="0" y="3581"/>
                </a:lnTo>
                <a:lnTo>
                  <a:pt x="0" y="281139"/>
                </a:lnTo>
                <a:lnTo>
                  <a:pt x="69138" y="281139"/>
                </a:lnTo>
                <a:lnTo>
                  <a:pt x="69138" y="168490"/>
                </a:lnTo>
                <a:lnTo>
                  <a:pt x="187129" y="168490"/>
                </a:lnTo>
                <a:lnTo>
                  <a:pt x="177414" y="158072"/>
                </a:lnTo>
                <a:lnTo>
                  <a:pt x="167093" y="151307"/>
                </a:lnTo>
                <a:lnTo>
                  <a:pt x="187953" y="138798"/>
                </a:lnTo>
                <a:lnTo>
                  <a:pt x="202852" y="123312"/>
                </a:lnTo>
                <a:lnTo>
                  <a:pt x="205604" y="117627"/>
                </a:lnTo>
                <a:lnTo>
                  <a:pt x="69138" y="117627"/>
                </a:lnTo>
                <a:lnTo>
                  <a:pt x="69138" y="54444"/>
                </a:lnTo>
                <a:lnTo>
                  <a:pt x="209024" y="54444"/>
                </a:lnTo>
                <a:lnTo>
                  <a:pt x="208464" y="52698"/>
                </a:lnTo>
                <a:lnTo>
                  <a:pt x="175983" y="16702"/>
                </a:lnTo>
                <a:lnTo>
                  <a:pt x="143198" y="5038"/>
                </a:lnTo>
                <a:lnTo>
                  <a:pt x="123977" y="3581"/>
                </a:lnTo>
                <a:close/>
              </a:path>
              <a:path w="727075" h="285115">
                <a:moveTo>
                  <a:pt x="187129" y="168490"/>
                </a:moveTo>
                <a:lnTo>
                  <a:pt x="89001" y="168490"/>
                </a:lnTo>
                <a:lnTo>
                  <a:pt x="95752" y="169174"/>
                </a:lnTo>
                <a:lnTo>
                  <a:pt x="102290" y="171222"/>
                </a:lnTo>
                <a:lnTo>
                  <a:pt x="135500" y="211347"/>
                </a:lnTo>
                <a:lnTo>
                  <a:pt x="151447" y="246610"/>
                </a:lnTo>
                <a:lnTo>
                  <a:pt x="157997" y="261226"/>
                </a:lnTo>
                <a:lnTo>
                  <a:pt x="163285" y="272736"/>
                </a:lnTo>
                <a:lnTo>
                  <a:pt x="167309" y="281139"/>
                </a:lnTo>
                <a:lnTo>
                  <a:pt x="243192" y="281139"/>
                </a:lnTo>
                <a:lnTo>
                  <a:pt x="234340" y="262380"/>
                </a:lnTo>
                <a:lnTo>
                  <a:pt x="225329" y="243022"/>
                </a:lnTo>
                <a:lnTo>
                  <a:pt x="216156" y="223066"/>
                </a:lnTo>
                <a:lnTo>
                  <a:pt x="206819" y="202514"/>
                </a:lnTo>
                <a:lnTo>
                  <a:pt x="197278" y="183676"/>
                </a:lnTo>
                <a:lnTo>
                  <a:pt x="187475" y="168862"/>
                </a:lnTo>
                <a:lnTo>
                  <a:pt x="187129" y="168490"/>
                </a:lnTo>
                <a:close/>
              </a:path>
              <a:path w="727075" h="285115">
                <a:moveTo>
                  <a:pt x="209024" y="54444"/>
                </a:moveTo>
                <a:lnTo>
                  <a:pt x="104101" y="54444"/>
                </a:lnTo>
                <a:lnTo>
                  <a:pt x="121404" y="56407"/>
                </a:lnTo>
                <a:lnTo>
                  <a:pt x="133762" y="62293"/>
                </a:lnTo>
                <a:lnTo>
                  <a:pt x="141177" y="72104"/>
                </a:lnTo>
                <a:lnTo>
                  <a:pt x="143649" y="85839"/>
                </a:lnTo>
                <a:lnTo>
                  <a:pt x="143009" y="93047"/>
                </a:lnTo>
                <a:lnTo>
                  <a:pt x="105702" y="117627"/>
                </a:lnTo>
                <a:lnTo>
                  <a:pt x="205604" y="117627"/>
                </a:lnTo>
                <a:lnTo>
                  <a:pt x="211794" y="104820"/>
                </a:lnTo>
                <a:lnTo>
                  <a:pt x="214769" y="83400"/>
                </a:lnTo>
                <a:lnTo>
                  <a:pt x="213193" y="67434"/>
                </a:lnTo>
                <a:lnTo>
                  <a:pt x="209024" y="54444"/>
                </a:lnTo>
                <a:close/>
              </a:path>
              <a:path w="727075" h="285115">
                <a:moveTo>
                  <a:pt x="723861" y="3581"/>
                </a:moveTo>
                <a:lnTo>
                  <a:pt x="521995" y="3581"/>
                </a:lnTo>
                <a:lnTo>
                  <a:pt x="521995" y="281139"/>
                </a:lnTo>
                <a:lnTo>
                  <a:pt x="726643" y="281139"/>
                </a:lnTo>
                <a:lnTo>
                  <a:pt x="726643" y="230276"/>
                </a:lnTo>
                <a:lnTo>
                  <a:pt x="591146" y="230276"/>
                </a:lnTo>
                <a:lnTo>
                  <a:pt x="591146" y="163525"/>
                </a:lnTo>
                <a:lnTo>
                  <a:pt x="717702" y="163525"/>
                </a:lnTo>
                <a:lnTo>
                  <a:pt x="717702" y="112661"/>
                </a:lnTo>
                <a:lnTo>
                  <a:pt x="591146" y="112661"/>
                </a:lnTo>
                <a:lnTo>
                  <a:pt x="591146" y="54444"/>
                </a:lnTo>
                <a:lnTo>
                  <a:pt x="723861" y="54444"/>
                </a:lnTo>
                <a:lnTo>
                  <a:pt x="723861" y="3581"/>
                </a:lnTo>
                <a:close/>
              </a:path>
              <a:path w="727075" h="285115">
                <a:moveTo>
                  <a:pt x="270078" y="198094"/>
                </a:moveTo>
                <a:lnTo>
                  <a:pt x="270078" y="257898"/>
                </a:lnTo>
                <a:lnTo>
                  <a:pt x="294517" y="269633"/>
                </a:lnTo>
                <a:lnTo>
                  <a:pt x="319352" y="278015"/>
                </a:lnTo>
                <a:lnTo>
                  <a:pt x="344585" y="283044"/>
                </a:lnTo>
                <a:lnTo>
                  <a:pt x="370217" y="284721"/>
                </a:lnTo>
                <a:lnTo>
                  <a:pt x="392994" y="283292"/>
                </a:lnTo>
                <a:lnTo>
                  <a:pt x="431589" y="271867"/>
                </a:lnTo>
                <a:lnTo>
                  <a:pt x="469382" y="235097"/>
                </a:lnTo>
                <a:lnTo>
                  <a:pt x="469799" y="233857"/>
                </a:lnTo>
                <a:lnTo>
                  <a:pt x="364845" y="233857"/>
                </a:lnTo>
                <a:lnTo>
                  <a:pt x="352986" y="233324"/>
                </a:lnTo>
                <a:lnTo>
                  <a:pt x="308224" y="220408"/>
                </a:lnTo>
                <a:lnTo>
                  <a:pt x="283587" y="206797"/>
                </a:lnTo>
                <a:lnTo>
                  <a:pt x="270078" y="198094"/>
                </a:lnTo>
                <a:close/>
              </a:path>
              <a:path w="727075" h="285115">
                <a:moveTo>
                  <a:pt x="370217" y="0"/>
                </a:moveTo>
                <a:lnTo>
                  <a:pt x="326801" y="5494"/>
                </a:lnTo>
                <a:lnTo>
                  <a:pt x="280519" y="33810"/>
                </a:lnTo>
                <a:lnTo>
                  <a:pt x="264312" y="79705"/>
                </a:lnTo>
                <a:lnTo>
                  <a:pt x="265138" y="92894"/>
                </a:lnTo>
                <a:lnTo>
                  <a:pt x="284440" y="133343"/>
                </a:lnTo>
                <a:lnTo>
                  <a:pt x="318808" y="157104"/>
                </a:lnTo>
                <a:lnTo>
                  <a:pt x="372296" y="178248"/>
                </a:lnTo>
                <a:lnTo>
                  <a:pt x="383544" y="183175"/>
                </a:lnTo>
                <a:lnTo>
                  <a:pt x="391923" y="187678"/>
                </a:lnTo>
                <a:lnTo>
                  <a:pt x="397433" y="191757"/>
                </a:lnTo>
                <a:lnTo>
                  <a:pt x="402869" y="196926"/>
                </a:lnTo>
                <a:lnTo>
                  <a:pt x="405587" y="202412"/>
                </a:lnTo>
                <a:lnTo>
                  <a:pt x="405587" y="208241"/>
                </a:lnTo>
                <a:lnTo>
                  <a:pt x="403041" y="219450"/>
                </a:lnTo>
                <a:lnTo>
                  <a:pt x="395403" y="227455"/>
                </a:lnTo>
                <a:lnTo>
                  <a:pt x="382671" y="232257"/>
                </a:lnTo>
                <a:lnTo>
                  <a:pt x="364845" y="233857"/>
                </a:lnTo>
                <a:lnTo>
                  <a:pt x="469799" y="233857"/>
                </a:lnTo>
                <a:lnTo>
                  <a:pt x="474876" y="218770"/>
                </a:lnTo>
                <a:lnTo>
                  <a:pt x="476707" y="200482"/>
                </a:lnTo>
                <a:lnTo>
                  <a:pt x="475869" y="187551"/>
                </a:lnTo>
                <a:lnTo>
                  <a:pt x="456273" y="147429"/>
                </a:lnTo>
                <a:lnTo>
                  <a:pt x="421397" y="123391"/>
                </a:lnTo>
                <a:lnTo>
                  <a:pt x="368169" y="101891"/>
                </a:lnTo>
                <a:lnTo>
                  <a:pt x="357054" y="97012"/>
                </a:lnTo>
                <a:lnTo>
                  <a:pt x="348795" y="92652"/>
                </a:lnTo>
                <a:lnTo>
                  <a:pt x="343395" y="88811"/>
                </a:lnTo>
                <a:lnTo>
                  <a:pt x="338099" y="84048"/>
                </a:lnTo>
                <a:lnTo>
                  <a:pt x="335445" y="79019"/>
                </a:lnTo>
                <a:lnTo>
                  <a:pt x="335445" y="66827"/>
                </a:lnTo>
                <a:lnTo>
                  <a:pt x="376174" y="50863"/>
                </a:lnTo>
                <a:lnTo>
                  <a:pt x="464197" y="50863"/>
                </a:lnTo>
                <a:lnTo>
                  <a:pt x="464197" y="21462"/>
                </a:lnTo>
                <a:lnTo>
                  <a:pt x="439771" y="12076"/>
                </a:lnTo>
                <a:lnTo>
                  <a:pt x="415964" y="5368"/>
                </a:lnTo>
                <a:lnTo>
                  <a:pt x="392779" y="1342"/>
                </a:lnTo>
                <a:lnTo>
                  <a:pt x="370217" y="0"/>
                </a:lnTo>
                <a:close/>
              </a:path>
              <a:path w="727075" h="285115">
                <a:moveTo>
                  <a:pt x="464197" y="50863"/>
                </a:moveTo>
                <a:lnTo>
                  <a:pt x="376174" y="50863"/>
                </a:lnTo>
                <a:lnTo>
                  <a:pt x="394039" y="52431"/>
                </a:lnTo>
                <a:lnTo>
                  <a:pt x="414570" y="57073"/>
                </a:lnTo>
                <a:lnTo>
                  <a:pt x="437979" y="64836"/>
                </a:lnTo>
                <a:lnTo>
                  <a:pt x="464197" y="75704"/>
                </a:lnTo>
                <a:lnTo>
                  <a:pt x="464197" y="50863"/>
                </a:lnTo>
                <a:close/>
              </a:path>
            </a:pathLst>
          </a:custGeom>
          <a:solidFill>
            <a:srgbClr val="0070C0"/>
          </a:solidFill>
        </p:spPr>
        <p:txBody>
          <a:bodyPr wrap="square" lIns="0" tIns="0" rIns="0" bIns="0" rtlCol="0"/>
          <a:lstStyle/>
          <a:p>
            <a:endParaRPr/>
          </a:p>
        </p:txBody>
      </p:sp>
      <p:sp>
        <p:nvSpPr>
          <p:cNvPr id="9" name="object 9"/>
          <p:cNvSpPr/>
          <p:nvPr/>
        </p:nvSpPr>
        <p:spPr>
          <a:xfrm>
            <a:off x="4384344" y="1225699"/>
            <a:ext cx="86702" cy="75374"/>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4843297" y="1180932"/>
            <a:ext cx="205104" cy="278130"/>
          </a:xfrm>
          <a:custGeom>
            <a:avLst/>
            <a:gdLst/>
            <a:ahLst/>
            <a:cxnLst/>
            <a:rect l="l" t="t" r="r" b="b"/>
            <a:pathLst>
              <a:path w="205104" h="278130">
                <a:moveTo>
                  <a:pt x="0" y="0"/>
                </a:moveTo>
                <a:lnTo>
                  <a:pt x="201866" y="0"/>
                </a:lnTo>
                <a:lnTo>
                  <a:pt x="201866" y="50863"/>
                </a:lnTo>
                <a:lnTo>
                  <a:pt x="69151" y="50863"/>
                </a:lnTo>
                <a:lnTo>
                  <a:pt x="69151" y="109080"/>
                </a:lnTo>
                <a:lnTo>
                  <a:pt x="195706" y="109080"/>
                </a:lnTo>
                <a:lnTo>
                  <a:pt x="195706" y="159943"/>
                </a:lnTo>
                <a:lnTo>
                  <a:pt x="69151" y="159943"/>
                </a:lnTo>
                <a:lnTo>
                  <a:pt x="69151" y="226694"/>
                </a:lnTo>
                <a:lnTo>
                  <a:pt x="204647" y="226694"/>
                </a:lnTo>
                <a:lnTo>
                  <a:pt x="204647" y="277558"/>
                </a:lnTo>
                <a:lnTo>
                  <a:pt x="0" y="277558"/>
                </a:lnTo>
                <a:lnTo>
                  <a:pt x="0" y="0"/>
                </a:lnTo>
                <a:close/>
              </a:path>
            </a:pathLst>
          </a:custGeom>
          <a:ln w="12192">
            <a:solidFill>
              <a:srgbClr val="113052"/>
            </a:solidFill>
          </a:ln>
        </p:spPr>
        <p:txBody>
          <a:bodyPr wrap="square" lIns="0" tIns="0" rIns="0" bIns="0" rtlCol="0"/>
          <a:lstStyle/>
          <a:p>
            <a:endParaRPr/>
          </a:p>
        </p:txBody>
      </p:sp>
      <p:sp>
        <p:nvSpPr>
          <p:cNvPr id="11" name="object 11"/>
          <p:cNvSpPr/>
          <p:nvPr/>
        </p:nvSpPr>
        <p:spPr>
          <a:xfrm>
            <a:off x="4321302" y="1180932"/>
            <a:ext cx="243204" cy="278130"/>
          </a:xfrm>
          <a:custGeom>
            <a:avLst/>
            <a:gdLst/>
            <a:ahLst/>
            <a:cxnLst/>
            <a:rect l="l" t="t" r="r" b="b"/>
            <a:pathLst>
              <a:path w="243204" h="278130">
                <a:moveTo>
                  <a:pt x="0" y="0"/>
                </a:moveTo>
                <a:lnTo>
                  <a:pt x="123977" y="0"/>
                </a:lnTo>
                <a:lnTo>
                  <a:pt x="143198" y="1457"/>
                </a:lnTo>
                <a:lnTo>
                  <a:pt x="189547" y="23329"/>
                </a:lnTo>
                <a:lnTo>
                  <a:pt x="213193" y="63852"/>
                </a:lnTo>
                <a:lnTo>
                  <a:pt x="214769" y="79819"/>
                </a:lnTo>
                <a:lnTo>
                  <a:pt x="211790" y="101265"/>
                </a:lnTo>
                <a:lnTo>
                  <a:pt x="202852" y="119730"/>
                </a:lnTo>
                <a:lnTo>
                  <a:pt x="187953" y="135217"/>
                </a:lnTo>
                <a:lnTo>
                  <a:pt x="167093" y="147726"/>
                </a:lnTo>
                <a:lnTo>
                  <a:pt x="177414" y="154491"/>
                </a:lnTo>
                <a:lnTo>
                  <a:pt x="187475" y="165280"/>
                </a:lnTo>
                <a:lnTo>
                  <a:pt x="197278" y="180094"/>
                </a:lnTo>
                <a:lnTo>
                  <a:pt x="206819" y="198932"/>
                </a:lnTo>
                <a:lnTo>
                  <a:pt x="216156" y="219485"/>
                </a:lnTo>
                <a:lnTo>
                  <a:pt x="225329" y="239441"/>
                </a:lnTo>
                <a:lnTo>
                  <a:pt x="234340" y="258799"/>
                </a:lnTo>
                <a:lnTo>
                  <a:pt x="243192" y="277558"/>
                </a:lnTo>
                <a:lnTo>
                  <a:pt x="167309" y="277558"/>
                </a:lnTo>
                <a:lnTo>
                  <a:pt x="163285" y="269155"/>
                </a:lnTo>
                <a:lnTo>
                  <a:pt x="157997" y="257644"/>
                </a:lnTo>
                <a:lnTo>
                  <a:pt x="151447" y="243029"/>
                </a:lnTo>
                <a:lnTo>
                  <a:pt x="143637" y="225310"/>
                </a:lnTo>
                <a:lnTo>
                  <a:pt x="135500" y="207765"/>
                </a:lnTo>
                <a:lnTo>
                  <a:pt x="108616" y="171054"/>
                </a:lnTo>
                <a:lnTo>
                  <a:pt x="89001" y="164909"/>
                </a:lnTo>
                <a:lnTo>
                  <a:pt x="69138" y="164909"/>
                </a:lnTo>
                <a:lnTo>
                  <a:pt x="69138" y="277558"/>
                </a:lnTo>
                <a:lnTo>
                  <a:pt x="0" y="277558"/>
                </a:lnTo>
                <a:lnTo>
                  <a:pt x="0" y="0"/>
                </a:lnTo>
                <a:close/>
              </a:path>
            </a:pathLst>
          </a:custGeom>
          <a:ln w="12192">
            <a:solidFill>
              <a:srgbClr val="113052"/>
            </a:solidFill>
          </a:ln>
        </p:spPr>
        <p:txBody>
          <a:bodyPr wrap="square" lIns="0" tIns="0" rIns="0" bIns="0" rtlCol="0"/>
          <a:lstStyle/>
          <a:p>
            <a:endParaRPr/>
          </a:p>
        </p:txBody>
      </p:sp>
      <p:sp>
        <p:nvSpPr>
          <p:cNvPr id="12" name="object 12"/>
          <p:cNvSpPr/>
          <p:nvPr/>
        </p:nvSpPr>
        <p:spPr>
          <a:xfrm>
            <a:off x="4585614" y="1177351"/>
            <a:ext cx="212725" cy="285115"/>
          </a:xfrm>
          <a:custGeom>
            <a:avLst/>
            <a:gdLst/>
            <a:ahLst/>
            <a:cxnLst/>
            <a:rect l="l" t="t" r="r" b="b"/>
            <a:pathLst>
              <a:path w="212725" h="285115">
                <a:moveTo>
                  <a:pt x="105905" y="0"/>
                </a:moveTo>
                <a:lnTo>
                  <a:pt x="128467" y="1342"/>
                </a:lnTo>
                <a:lnTo>
                  <a:pt x="151652" y="5368"/>
                </a:lnTo>
                <a:lnTo>
                  <a:pt x="175458" y="12076"/>
                </a:lnTo>
                <a:lnTo>
                  <a:pt x="199885" y="21462"/>
                </a:lnTo>
                <a:lnTo>
                  <a:pt x="199885" y="75704"/>
                </a:lnTo>
                <a:lnTo>
                  <a:pt x="173667" y="64836"/>
                </a:lnTo>
                <a:lnTo>
                  <a:pt x="150258" y="57073"/>
                </a:lnTo>
                <a:lnTo>
                  <a:pt x="129656" y="52416"/>
                </a:lnTo>
                <a:lnTo>
                  <a:pt x="111861" y="50863"/>
                </a:lnTo>
                <a:lnTo>
                  <a:pt x="103003" y="51256"/>
                </a:lnTo>
                <a:lnTo>
                  <a:pt x="71132" y="66827"/>
                </a:lnTo>
                <a:lnTo>
                  <a:pt x="71132" y="73723"/>
                </a:lnTo>
                <a:lnTo>
                  <a:pt x="71132" y="79019"/>
                </a:lnTo>
                <a:lnTo>
                  <a:pt x="103857" y="101891"/>
                </a:lnTo>
                <a:lnTo>
                  <a:pt x="132453" y="112856"/>
                </a:lnTo>
                <a:lnTo>
                  <a:pt x="145538" y="118224"/>
                </a:lnTo>
                <a:lnTo>
                  <a:pt x="184305" y="140077"/>
                </a:lnTo>
                <a:lnTo>
                  <a:pt x="209042" y="175791"/>
                </a:lnTo>
                <a:lnTo>
                  <a:pt x="212394" y="200482"/>
                </a:lnTo>
                <a:lnTo>
                  <a:pt x="210563" y="218770"/>
                </a:lnTo>
                <a:lnTo>
                  <a:pt x="183095" y="261873"/>
                </a:lnTo>
                <a:lnTo>
                  <a:pt x="128681" y="283292"/>
                </a:lnTo>
                <a:lnTo>
                  <a:pt x="105905" y="284721"/>
                </a:lnTo>
                <a:lnTo>
                  <a:pt x="80273" y="283044"/>
                </a:lnTo>
                <a:lnTo>
                  <a:pt x="55040" y="278015"/>
                </a:lnTo>
                <a:lnTo>
                  <a:pt x="30204" y="269633"/>
                </a:lnTo>
                <a:lnTo>
                  <a:pt x="5765" y="257898"/>
                </a:lnTo>
                <a:lnTo>
                  <a:pt x="5765" y="198094"/>
                </a:lnTo>
                <a:lnTo>
                  <a:pt x="19274" y="206797"/>
                </a:lnTo>
                <a:lnTo>
                  <a:pt x="31989" y="214236"/>
                </a:lnTo>
                <a:lnTo>
                  <a:pt x="77139" y="231722"/>
                </a:lnTo>
                <a:lnTo>
                  <a:pt x="100533" y="233857"/>
                </a:lnTo>
                <a:lnTo>
                  <a:pt x="118359" y="232257"/>
                </a:lnTo>
                <a:lnTo>
                  <a:pt x="131090" y="227455"/>
                </a:lnTo>
                <a:lnTo>
                  <a:pt x="138729" y="219450"/>
                </a:lnTo>
                <a:lnTo>
                  <a:pt x="141274" y="208241"/>
                </a:lnTo>
                <a:lnTo>
                  <a:pt x="141274" y="202412"/>
                </a:lnTo>
                <a:lnTo>
                  <a:pt x="107984" y="178248"/>
                </a:lnTo>
                <a:lnTo>
                  <a:pt x="79128" y="167435"/>
                </a:lnTo>
                <a:lnTo>
                  <a:pt x="66005" y="162171"/>
                </a:lnTo>
                <a:lnTo>
                  <a:pt x="27666" y="140658"/>
                </a:lnTo>
                <a:lnTo>
                  <a:pt x="3303" y="104841"/>
                </a:lnTo>
                <a:lnTo>
                  <a:pt x="0" y="79705"/>
                </a:lnTo>
                <a:lnTo>
                  <a:pt x="1800" y="62679"/>
                </a:lnTo>
                <a:lnTo>
                  <a:pt x="28816" y="21970"/>
                </a:lnTo>
                <a:lnTo>
                  <a:pt x="82978" y="1373"/>
                </a:lnTo>
                <a:lnTo>
                  <a:pt x="105905" y="0"/>
                </a:lnTo>
                <a:close/>
              </a:path>
            </a:pathLst>
          </a:custGeom>
          <a:ln w="12191">
            <a:solidFill>
              <a:srgbClr val="113052"/>
            </a:solidFill>
          </a:ln>
        </p:spPr>
        <p:txBody>
          <a:bodyPr wrap="square" lIns="0" tIns="0" rIns="0" bIns="0" rtlCol="0"/>
          <a:lstStyle/>
          <a:p>
            <a:endParaRPr/>
          </a:p>
        </p:txBody>
      </p:sp>
      <p:sp>
        <p:nvSpPr>
          <p:cNvPr id="13" name="object 13"/>
          <p:cNvSpPr/>
          <p:nvPr/>
        </p:nvSpPr>
        <p:spPr>
          <a:xfrm>
            <a:off x="747130" y="193961"/>
            <a:ext cx="944547" cy="700118"/>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683567" y="2074982"/>
            <a:ext cx="8189350" cy="3640017"/>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783336" y="1994915"/>
            <a:ext cx="8097010" cy="356615"/>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8438387" y="1994915"/>
            <a:ext cx="541019" cy="356615"/>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2542031" y="2421635"/>
            <a:ext cx="4581143" cy="356615"/>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6681215" y="2421635"/>
            <a:ext cx="541019" cy="356615"/>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3715511" y="2848355"/>
            <a:ext cx="1228331" cy="356615"/>
          </a:xfrm>
          <a:prstGeom prst="rect">
            <a:avLst/>
          </a:prstGeom>
          <a:blipFill>
            <a:blip r:embed="rId12" cstate="print"/>
            <a:stretch>
              <a:fillRect/>
            </a:stretch>
          </a:blipFill>
        </p:spPr>
        <p:txBody>
          <a:bodyPr wrap="square" lIns="0" tIns="0" rIns="0" bIns="0" rtlCol="0"/>
          <a:lstStyle/>
          <a:p>
            <a:endParaRPr/>
          </a:p>
        </p:txBody>
      </p:sp>
      <p:sp>
        <p:nvSpPr>
          <p:cNvPr id="20" name="object 20"/>
          <p:cNvSpPr/>
          <p:nvPr/>
        </p:nvSpPr>
        <p:spPr>
          <a:xfrm>
            <a:off x="4501896" y="2848355"/>
            <a:ext cx="560819" cy="356615"/>
          </a:xfrm>
          <a:prstGeom prst="rect">
            <a:avLst/>
          </a:prstGeom>
          <a:blipFill>
            <a:blip r:embed="rId13" cstate="print"/>
            <a:stretch>
              <a:fillRect/>
            </a:stretch>
          </a:blipFill>
        </p:spPr>
        <p:txBody>
          <a:bodyPr wrap="square" lIns="0" tIns="0" rIns="0" bIns="0" rtlCol="0"/>
          <a:lstStyle/>
          <a:p>
            <a:endParaRPr/>
          </a:p>
        </p:txBody>
      </p:sp>
      <p:sp>
        <p:nvSpPr>
          <p:cNvPr id="21" name="object 21"/>
          <p:cNvSpPr/>
          <p:nvPr/>
        </p:nvSpPr>
        <p:spPr>
          <a:xfrm>
            <a:off x="4620767" y="2848355"/>
            <a:ext cx="1228331" cy="356615"/>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5407151" y="2848355"/>
            <a:ext cx="541019" cy="356615"/>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1017050" y="1679075"/>
            <a:ext cx="7520305" cy="329730"/>
          </a:xfrm>
          <a:prstGeom prst="rect">
            <a:avLst/>
          </a:prstGeom>
          <a:blipFill>
            <a:blip r:embed="rId15" cstate="print"/>
            <a:stretch>
              <a:fillRect/>
            </a:stretch>
          </a:blipFill>
        </p:spPr>
        <p:txBody>
          <a:bodyPr wrap="square" lIns="0" tIns="0" rIns="0" bIns="0" rtlCol="0"/>
          <a:lstStyle/>
          <a:p>
            <a:endParaRPr/>
          </a:p>
        </p:txBody>
      </p:sp>
      <p:sp>
        <p:nvSpPr>
          <p:cNvPr id="24" name="object 24"/>
          <p:cNvSpPr/>
          <p:nvPr/>
        </p:nvSpPr>
        <p:spPr>
          <a:xfrm>
            <a:off x="2775742" y="2177920"/>
            <a:ext cx="4013923" cy="257606"/>
          </a:xfrm>
          <a:prstGeom prst="rect">
            <a:avLst/>
          </a:prstGeom>
          <a:blipFill>
            <a:blip r:embed="rId16" cstate="print"/>
            <a:stretch>
              <a:fillRect/>
            </a:stretch>
          </a:blipFill>
        </p:spPr>
        <p:txBody>
          <a:bodyPr wrap="square" lIns="0" tIns="0" rIns="0" bIns="0" rtlCol="0"/>
          <a:lstStyle/>
          <a:p>
            <a:endParaRPr/>
          </a:p>
        </p:txBody>
      </p:sp>
      <p:sp>
        <p:nvSpPr>
          <p:cNvPr id="25" name="object 25"/>
          <p:cNvSpPr/>
          <p:nvPr/>
        </p:nvSpPr>
        <p:spPr>
          <a:xfrm>
            <a:off x="3956055" y="2609214"/>
            <a:ext cx="749935" cy="248920"/>
          </a:xfrm>
          <a:custGeom>
            <a:avLst/>
            <a:gdLst/>
            <a:ahLst/>
            <a:cxnLst/>
            <a:rect l="l" t="t" r="r" b="b"/>
            <a:pathLst>
              <a:path w="749935" h="248919">
                <a:moveTo>
                  <a:pt x="667804" y="0"/>
                </a:moveTo>
                <a:lnTo>
                  <a:pt x="625513" y="10195"/>
                </a:lnTo>
                <a:lnTo>
                  <a:pt x="599359" y="39077"/>
                </a:lnTo>
                <a:lnTo>
                  <a:pt x="594283" y="65709"/>
                </a:lnTo>
                <a:lnTo>
                  <a:pt x="596148" y="81371"/>
                </a:lnTo>
                <a:lnTo>
                  <a:pt x="601741" y="95230"/>
                </a:lnTo>
                <a:lnTo>
                  <a:pt x="611064" y="107289"/>
                </a:lnTo>
                <a:lnTo>
                  <a:pt x="624116" y="117551"/>
                </a:lnTo>
                <a:lnTo>
                  <a:pt x="608106" y="127543"/>
                </a:lnTo>
                <a:lnTo>
                  <a:pt x="596672" y="140698"/>
                </a:lnTo>
                <a:lnTo>
                  <a:pt x="589813" y="157018"/>
                </a:lnTo>
                <a:lnTo>
                  <a:pt x="587527" y="176504"/>
                </a:lnTo>
                <a:lnTo>
                  <a:pt x="588935" y="191661"/>
                </a:lnTo>
                <a:lnTo>
                  <a:pt x="609981" y="228346"/>
                </a:lnTo>
                <a:lnTo>
                  <a:pt x="651118" y="247205"/>
                </a:lnTo>
                <a:lnTo>
                  <a:pt x="668147" y="248462"/>
                </a:lnTo>
                <a:lnTo>
                  <a:pt x="685845" y="247205"/>
                </a:lnTo>
                <a:lnTo>
                  <a:pt x="727532" y="228612"/>
                </a:lnTo>
                <a:lnTo>
                  <a:pt x="739993" y="213093"/>
                </a:lnTo>
                <a:lnTo>
                  <a:pt x="660984" y="213093"/>
                </a:lnTo>
                <a:lnTo>
                  <a:pt x="654342" y="209575"/>
                </a:lnTo>
                <a:lnTo>
                  <a:pt x="641629" y="174345"/>
                </a:lnTo>
                <a:lnTo>
                  <a:pt x="642094" y="166294"/>
                </a:lnTo>
                <a:lnTo>
                  <a:pt x="660641" y="137147"/>
                </a:lnTo>
                <a:lnTo>
                  <a:pt x="737006" y="137147"/>
                </a:lnTo>
                <a:lnTo>
                  <a:pt x="729434" y="128236"/>
                </a:lnTo>
                <a:lnTo>
                  <a:pt x="713574" y="117551"/>
                </a:lnTo>
                <a:lnTo>
                  <a:pt x="726474" y="107702"/>
                </a:lnTo>
                <a:lnTo>
                  <a:pt x="730403" y="102641"/>
                </a:lnTo>
                <a:lnTo>
                  <a:pt x="662139" y="102641"/>
                </a:lnTo>
                <a:lnTo>
                  <a:pt x="656539" y="99580"/>
                </a:lnTo>
                <a:lnTo>
                  <a:pt x="646137" y="68491"/>
                </a:lnTo>
                <a:lnTo>
                  <a:pt x="646137" y="58204"/>
                </a:lnTo>
                <a:lnTo>
                  <a:pt x="648157" y="50139"/>
                </a:lnTo>
                <a:lnTo>
                  <a:pt x="656247" y="38468"/>
                </a:lnTo>
                <a:lnTo>
                  <a:pt x="661682" y="35547"/>
                </a:lnTo>
                <a:lnTo>
                  <a:pt x="735073" y="35547"/>
                </a:lnTo>
                <a:lnTo>
                  <a:pt x="731644" y="29500"/>
                </a:lnTo>
                <a:lnTo>
                  <a:pt x="722769" y="19329"/>
                </a:lnTo>
                <a:lnTo>
                  <a:pt x="711725" y="10871"/>
                </a:lnTo>
                <a:lnTo>
                  <a:pt x="698882" y="4830"/>
                </a:lnTo>
                <a:lnTo>
                  <a:pt x="684241" y="1207"/>
                </a:lnTo>
                <a:lnTo>
                  <a:pt x="667804" y="0"/>
                </a:lnTo>
                <a:close/>
              </a:path>
              <a:path w="749935" h="248919">
                <a:moveTo>
                  <a:pt x="737006" y="137147"/>
                </a:moveTo>
                <a:lnTo>
                  <a:pt x="677049" y="137147"/>
                </a:lnTo>
                <a:lnTo>
                  <a:pt x="683615" y="140639"/>
                </a:lnTo>
                <a:lnTo>
                  <a:pt x="688530" y="147612"/>
                </a:lnTo>
                <a:lnTo>
                  <a:pt x="695861" y="176504"/>
                </a:lnTo>
                <a:lnTo>
                  <a:pt x="695434" y="183945"/>
                </a:lnTo>
                <a:lnTo>
                  <a:pt x="677164" y="213093"/>
                </a:lnTo>
                <a:lnTo>
                  <a:pt x="739993" y="213093"/>
                </a:lnTo>
                <a:lnTo>
                  <a:pt x="744248" y="205568"/>
                </a:lnTo>
                <a:lnTo>
                  <a:pt x="748427" y="191661"/>
                </a:lnTo>
                <a:lnTo>
                  <a:pt x="749789" y="176504"/>
                </a:lnTo>
                <a:lnTo>
                  <a:pt x="749788" y="175895"/>
                </a:lnTo>
                <a:lnTo>
                  <a:pt x="747555" y="157540"/>
                </a:lnTo>
                <a:lnTo>
                  <a:pt x="740760" y="141565"/>
                </a:lnTo>
                <a:lnTo>
                  <a:pt x="737006" y="137147"/>
                </a:lnTo>
                <a:close/>
              </a:path>
              <a:path w="749935" h="248919">
                <a:moveTo>
                  <a:pt x="735073" y="35547"/>
                </a:moveTo>
                <a:lnTo>
                  <a:pt x="668502" y="35547"/>
                </a:lnTo>
                <a:lnTo>
                  <a:pt x="678437" y="37562"/>
                </a:lnTo>
                <a:lnTo>
                  <a:pt x="685533" y="43607"/>
                </a:lnTo>
                <a:lnTo>
                  <a:pt x="689790" y="53683"/>
                </a:lnTo>
                <a:lnTo>
                  <a:pt x="691210" y="67792"/>
                </a:lnTo>
                <a:lnTo>
                  <a:pt x="690848" y="75505"/>
                </a:lnTo>
                <a:lnTo>
                  <a:pt x="676122" y="102641"/>
                </a:lnTo>
                <a:lnTo>
                  <a:pt x="730403" y="102641"/>
                </a:lnTo>
                <a:lnTo>
                  <a:pt x="735685" y="95837"/>
                </a:lnTo>
                <a:lnTo>
                  <a:pt x="741210" y="81957"/>
                </a:lnTo>
                <a:lnTo>
                  <a:pt x="743051" y="66065"/>
                </a:lnTo>
                <a:lnTo>
                  <a:pt x="741784" y="52865"/>
                </a:lnTo>
                <a:lnTo>
                  <a:pt x="737982" y="40678"/>
                </a:lnTo>
                <a:lnTo>
                  <a:pt x="735073" y="35547"/>
                </a:lnTo>
                <a:close/>
              </a:path>
              <a:path w="749935" h="248919">
                <a:moveTo>
                  <a:pt x="275653" y="0"/>
                </a:moveTo>
                <a:lnTo>
                  <a:pt x="227361" y="18382"/>
                </a:lnTo>
                <a:lnTo>
                  <a:pt x="205483" y="50662"/>
                </a:lnTo>
                <a:lnTo>
                  <a:pt x="194343" y="96483"/>
                </a:lnTo>
                <a:lnTo>
                  <a:pt x="193012" y="123101"/>
                </a:lnTo>
                <a:lnTo>
                  <a:pt x="193071" y="126746"/>
                </a:lnTo>
                <a:lnTo>
                  <a:pt x="198431" y="176249"/>
                </a:lnTo>
                <a:lnTo>
                  <a:pt x="214884" y="215519"/>
                </a:lnTo>
                <a:lnTo>
                  <a:pt x="257680" y="246403"/>
                </a:lnTo>
                <a:lnTo>
                  <a:pt x="276352" y="248462"/>
                </a:lnTo>
                <a:lnTo>
                  <a:pt x="294725" y="246393"/>
                </a:lnTo>
                <a:lnTo>
                  <a:pt x="310848" y="240183"/>
                </a:lnTo>
                <a:lnTo>
                  <a:pt x="324718" y="229833"/>
                </a:lnTo>
                <a:lnTo>
                  <a:pt x="336334" y="215341"/>
                </a:lnTo>
                <a:lnTo>
                  <a:pt x="342549" y="203034"/>
                </a:lnTo>
                <a:lnTo>
                  <a:pt x="275653" y="203034"/>
                </a:lnTo>
                <a:lnTo>
                  <a:pt x="268626" y="201923"/>
                </a:lnTo>
                <a:lnTo>
                  <a:pt x="248583" y="161750"/>
                </a:lnTo>
                <a:lnTo>
                  <a:pt x="246875" y="126746"/>
                </a:lnTo>
                <a:lnTo>
                  <a:pt x="247301" y="104478"/>
                </a:lnTo>
                <a:lnTo>
                  <a:pt x="253720" y="61810"/>
                </a:lnTo>
                <a:lnTo>
                  <a:pt x="275310" y="45427"/>
                </a:lnTo>
                <a:lnTo>
                  <a:pt x="342178" y="45427"/>
                </a:lnTo>
                <a:lnTo>
                  <a:pt x="335737" y="33121"/>
                </a:lnTo>
                <a:lnTo>
                  <a:pt x="323882" y="18629"/>
                </a:lnTo>
                <a:lnTo>
                  <a:pt x="309919" y="8278"/>
                </a:lnTo>
                <a:lnTo>
                  <a:pt x="293844" y="2069"/>
                </a:lnTo>
                <a:lnTo>
                  <a:pt x="275653" y="0"/>
                </a:lnTo>
                <a:close/>
              </a:path>
              <a:path w="749935" h="248919">
                <a:moveTo>
                  <a:pt x="342178" y="45427"/>
                </a:moveTo>
                <a:lnTo>
                  <a:pt x="275310" y="45427"/>
                </a:lnTo>
                <a:lnTo>
                  <a:pt x="282316" y="46473"/>
                </a:lnTo>
                <a:lnTo>
                  <a:pt x="288247" y="49609"/>
                </a:lnTo>
                <a:lnTo>
                  <a:pt x="302985" y="100569"/>
                </a:lnTo>
                <a:lnTo>
                  <a:pt x="303390" y="119291"/>
                </a:lnTo>
                <a:lnTo>
                  <a:pt x="302978" y="141627"/>
                </a:lnTo>
                <a:lnTo>
                  <a:pt x="296811" y="185432"/>
                </a:lnTo>
                <a:lnTo>
                  <a:pt x="275653" y="203034"/>
                </a:lnTo>
                <a:lnTo>
                  <a:pt x="342549" y="203034"/>
                </a:lnTo>
                <a:lnTo>
                  <a:pt x="345516" y="197160"/>
                </a:lnTo>
                <a:lnTo>
                  <a:pt x="352072" y="175726"/>
                </a:lnTo>
                <a:lnTo>
                  <a:pt x="356004" y="151040"/>
                </a:lnTo>
                <a:lnTo>
                  <a:pt x="357314" y="123101"/>
                </a:lnTo>
                <a:lnTo>
                  <a:pt x="355966" y="96152"/>
                </a:lnTo>
                <a:lnTo>
                  <a:pt x="351921" y="72172"/>
                </a:lnTo>
                <a:lnTo>
                  <a:pt x="345179" y="51161"/>
                </a:lnTo>
                <a:lnTo>
                  <a:pt x="342178" y="45427"/>
                </a:lnTo>
                <a:close/>
              </a:path>
              <a:path w="749935" h="248919">
                <a:moveTo>
                  <a:pt x="497916" y="3124"/>
                </a:moveTo>
                <a:lnTo>
                  <a:pt x="444334" y="3124"/>
                </a:lnTo>
                <a:lnTo>
                  <a:pt x="444334" y="245338"/>
                </a:lnTo>
                <a:lnTo>
                  <a:pt x="497916" y="245338"/>
                </a:lnTo>
                <a:lnTo>
                  <a:pt x="497916" y="3124"/>
                </a:lnTo>
                <a:close/>
              </a:path>
              <a:path w="749935" h="248919">
                <a:moveTo>
                  <a:pt x="143582" y="43688"/>
                </a:moveTo>
                <a:lnTo>
                  <a:pt x="70269" y="43688"/>
                </a:lnTo>
                <a:lnTo>
                  <a:pt x="77876" y="47104"/>
                </a:lnTo>
                <a:lnTo>
                  <a:pt x="84175" y="53924"/>
                </a:lnTo>
                <a:lnTo>
                  <a:pt x="88309" y="59288"/>
                </a:lnTo>
                <a:lnTo>
                  <a:pt x="91262" y="65152"/>
                </a:lnTo>
                <a:lnTo>
                  <a:pt x="93033" y="71513"/>
                </a:lnTo>
                <a:lnTo>
                  <a:pt x="93624" y="78371"/>
                </a:lnTo>
                <a:lnTo>
                  <a:pt x="93157" y="86582"/>
                </a:lnTo>
                <a:lnTo>
                  <a:pt x="73488" y="135304"/>
                </a:lnTo>
                <a:lnTo>
                  <a:pt x="50368" y="170522"/>
                </a:lnTo>
                <a:lnTo>
                  <a:pt x="23593" y="208129"/>
                </a:lnTo>
                <a:lnTo>
                  <a:pt x="0" y="238582"/>
                </a:lnTo>
                <a:lnTo>
                  <a:pt x="0" y="245338"/>
                </a:lnTo>
                <a:lnTo>
                  <a:pt x="160032" y="245338"/>
                </a:lnTo>
                <a:lnTo>
                  <a:pt x="160032" y="195922"/>
                </a:lnTo>
                <a:lnTo>
                  <a:pt x="82003" y="195922"/>
                </a:lnTo>
                <a:lnTo>
                  <a:pt x="110755" y="156769"/>
                </a:lnTo>
                <a:lnTo>
                  <a:pt x="131289" y="122539"/>
                </a:lnTo>
                <a:lnTo>
                  <a:pt x="143608" y="93227"/>
                </a:lnTo>
                <a:lnTo>
                  <a:pt x="147713" y="68834"/>
                </a:lnTo>
                <a:lnTo>
                  <a:pt x="146430" y="53650"/>
                </a:lnTo>
                <a:lnTo>
                  <a:pt x="143582" y="43688"/>
                </a:lnTo>
                <a:close/>
              </a:path>
              <a:path w="749935" h="248919">
                <a:moveTo>
                  <a:pt x="70904" y="0"/>
                </a:moveTo>
                <a:lnTo>
                  <a:pt x="54573" y="1440"/>
                </a:lnTo>
                <a:lnTo>
                  <a:pt x="37831" y="5764"/>
                </a:lnTo>
                <a:lnTo>
                  <a:pt x="20678" y="12971"/>
                </a:lnTo>
                <a:lnTo>
                  <a:pt x="3111" y="23063"/>
                </a:lnTo>
                <a:lnTo>
                  <a:pt x="3111" y="73863"/>
                </a:lnTo>
                <a:lnTo>
                  <a:pt x="18653" y="60661"/>
                </a:lnTo>
                <a:lnTo>
                  <a:pt x="33543" y="51231"/>
                </a:lnTo>
                <a:lnTo>
                  <a:pt x="47781" y="45573"/>
                </a:lnTo>
                <a:lnTo>
                  <a:pt x="61366" y="43688"/>
                </a:lnTo>
                <a:lnTo>
                  <a:pt x="143582" y="43688"/>
                </a:lnTo>
                <a:lnTo>
                  <a:pt x="142579" y="40181"/>
                </a:lnTo>
                <a:lnTo>
                  <a:pt x="115952" y="10335"/>
                </a:lnTo>
                <a:lnTo>
                  <a:pt x="87815" y="1147"/>
                </a:lnTo>
                <a:lnTo>
                  <a:pt x="70904" y="0"/>
                </a:lnTo>
                <a:close/>
              </a:path>
            </a:pathLst>
          </a:custGeom>
          <a:solidFill>
            <a:srgbClr val="0070C0"/>
          </a:solidFill>
        </p:spPr>
        <p:txBody>
          <a:bodyPr wrap="square" lIns="0" tIns="0" rIns="0" bIns="0" rtlCol="0"/>
          <a:lstStyle/>
          <a:p>
            <a:endParaRPr/>
          </a:p>
        </p:txBody>
      </p:sp>
      <p:sp>
        <p:nvSpPr>
          <p:cNvPr id="26" name="object 26"/>
          <p:cNvSpPr/>
          <p:nvPr/>
        </p:nvSpPr>
        <p:spPr>
          <a:xfrm>
            <a:off x="4597684" y="2746362"/>
            <a:ext cx="54610" cy="76200"/>
          </a:xfrm>
          <a:custGeom>
            <a:avLst/>
            <a:gdLst/>
            <a:ahLst/>
            <a:cxnLst/>
            <a:rect l="l" t="t" r="r" b="b"/>
            <a:pathLst>
              <a:path w="54610" h="76200">
                <a:moveTo>
                  <a:pt x="27216" y="0"/>
                </a:moveTo>
                <a:lnTo>
                  <a:pt x="19011" y="0"/>
                </a:lnTo>
                <a:lnTo>
                  <a:pt x="12420" y="3378"/>
                </a:lnTo>
                <a:lnTo>
                  <a:pt x="0" y="37198"/>
                </a:lnTo>
                <a:lnTo>
                  <a:pt x="476" y="45575"/>
                </a:lnTo>
                <a:lnTo>
                  <a:pt x="19354" y="75946"/>
                </a:lnTo>
                <a:lnTo>
                  <a:pt x="27558" y="75946"/>
                </a:lnTo>
                <a:lnTo>
                  <a:pt x="35534" y="75946"/>
                </a:lnTo>
                <a:lnTo>
                  <a:pt x="54267" y="38747"/>
                </a:lnTo>
                <a:lnTo>
                  <a:pt x="53805" y="30299"/>
                </a:lnTo>
                <a:lnTo>
                  <a:pt x="35420" y="0"/>
                </a:lnTo>
                <a:lnTo>
                  <a:pt x="27216" y="0"/>
                </a:lnTo>
                <a:close/>
              </a:path>
            </a:pathLst>
          </a:custGeom>
          <a:ln w="9144">
            <a:solidFill>
              <a:srgbClr val="02060B"/>
            </a:solidFill>
          </a:ln>
        </p:spPr>
        <p:txBody>
          <a:bodyPr wrap="square" lIns="0" tIns="0" rIns="0" bIns="0" rtlCol="0"/>
          <a:lstStyle/>
          <a:p>
            <a:endParaRPr/>
          </a:p>
        </p:txBody>
      </p:sp>
      <p:sp>
        <p:nvSpPr>
          <p:cNvPr id="27" name="object 27"/>
          <p:cNvSpPr/>
          <p:nvPr/>
        </p:nvSpPr>
        <p:spPr>
          <a:xfrm>
            <a:off x="4198358" y="2650070"/>
            <a:ext cx="65659" cy="166751"/>
          </a:xfrm>
          <a:prstGeom prst="rect">
            <a:avLst/>
          </a:prstGeom>
          <a:blipFill>
            <a:blip r:embed="rId17" cstate="print"/>
            <a:stretch>
              <a:fillRect/>
            </a:stretch>
          </a:blipFill>
        </p:spPr>
        <p:txBody>
          <a:bodyPr wrap="square" lIns="0" tIns="0" rIns="0" bIns="0" rtlCol="0"/>
          <a:lstStyle/>
          <a:p>
            <a:endParaRPr/>
          </a:p>
        </p:txBody>
      </p:sp>
      <p:sp>
        <p:nvSpPr>
          <p:cNvPr id="28" name="object 28"/>
          <p:cNvSpPr/>
          <p:nvPr/>
        </p:nvSpPr>
        <p:spPr>
          <a:xfrm>
            <a:off x="4602193" y="2644762"/>
            <a:ext cx="45085" cy="67310"/>
          </a:xfrm>
          <a:custGeom>
            <a:avLst/>
            <a:gdLst/>
            <a:ahLst/>
            <a:cxnLst/>
            <a:rect l="l" t="t" r="r" b="b"/>
            <a:pathLst>
              <a:path w="45085" h="67310">
                <a:moveTo>
                  <a:pt x="22364" y="0"/>
                </a:moveTo>
                <a:lnTo>
                  <a:pt x="15544" y="0"/>
                </a:lnTo>
                <a:lnTo>
                  <a:pt x="10109" y="2921"/>
                </a:lnTo>
                <a:lnTo>
                  <a:pt x="6057" y="8750"/>
                </a:lnTo>
                <a:lnTo>
                  <a:pt x="2019" y="14592"/>
                </a:lnTo>
                <a:lnTo>
                  <a:pt x="0" y="22656"/>
                </a:lnTo>
                <a:lnTo>
                  <a:pt x="0" y="32943"/>
                </a:lnTo>
                <a:lnTo>
                  <a:pt x="16002" y="67094"/>
                </a:lnTo>
                <a:lnTo>
                  <a:pt x="23050" y="67094"/>
                </a:lnTo>
                <a:lnTo>
                  <a:pt x="29984" y="67094"/>
                </a:lnTo>
                <a:lnTo>
                  <a:pt x="45072" y="32245"/>
                </a:lnTo>
                <a:lnTo>
                  <a:pt x="43653" y="18136"/>
                </a:lnTo>
                <a:lnTo>
                  <a:pt x="39395" y="8059"/>
                </a:lnTo>
                <a:lnTo>
                  <a:pt x="32299" y="2014"/>
                </a:lnTo>
                <a:lnTo>
                  <a:pt x="22364" y="0"/>
                </a:lnTo>
                <a:close/>
              </a:path>
            </a:pathLst>
          </a:custGeom>
          <a:ln w="9144">
            <a:solidFill>
              <a:srgbClr val="02060B"/>
            </a:solidFill>
          </a:ln>
        </p:spPr>
        <p:txBody>
          <a:bodyPr wrap="square" lIns="0" tIns="0" rIns="0" bIns="0" rtlCol="0"/>
          <a:lstStyle/>
          <a:p>
            <a:endParaRPr/>
          </a:p>
        </p:txBody>
      </p:sp>
      <p:sp>
        <p:nvSpPr>
          <p:cNvPr id="29" name="object 29"/>
          <p:cNvSpPr/>
          <p:nvPr/>
        </p:nvSpPr>
        <p:spPr>
          <a:xfrm>
            <a:off x="4400389" y="2612339"/>
            <a:ext cx="53975" cy="242570"/>
          </a:xfrm>
          <a:custGeom>
            <a:avLst/>
            <a:gdLst/>
            <a:ahLst/>
            <a:cxnLst/>
            <a:rect l="l" t="t" r="r" b="b"/>
            <a:pathLst>
              <a:path w="53975" h="242569">
                <a:moveTo>
                  <a:pt x="0" y="0"/>
                </a:moveTo>
                <a:lnTo>
                  <a:pt x="53581" y="0"/>
                </a:lnTo>
                <a:lnTo>
                  <a:pt x="53581" y="242214"/>
                </a:lnTo>
                <a:lnTo>
                  <a:pt x="0" y="242214"/>
                </a:lnTo>
                <a:lnTo>
                  <a:pt x="0" y="0"/>
                </a:lnTo>
                <a:close/>
              </a:path>
            </a:pathLst>
          </a:custGeom>
          <a:ln w="9144">
            <a:solidFill>
              <a:srgbClr val="02060B"/>
            </a:solidFill>
          </a:ln>
        </p:spPr>
        <p:txBody>
          <a:bodyPr wrap="square" lIns="0" tIns="0" rIns="0" bIns="0" rtlCol="0"/>
          <a:lstStyle/>
          <a:p>
            <a:endParaRPr/>
          </a:p>
        </p:txBody>
      </p:sp>
      <p:sp>
        <p:nvSpPr>
          <p:cNvPr id="30" name="object 30"/>
          <p:cNvSpPr/>
          <p:nvPr/>
        </p:nvSpPr>
        <p:spPr>
          <a:xfrm>
            <a:off x="4543582" y="2609214"/>
            <a:ext cx="162560" cy="248920"/>
          </a:xfrm>
          <a:custGeom>
            <a:avLst/>
            <a:gdLst/>
            <a:ahLst/>
            <a:cxnLst/>
            <a:rect l="l" t="t" r="r" b="b"/>
            <a:pathLst>
              <a:path w="162560" h="248919">
                <a:moveTo>
                  <a:pt x="80276" y="0"/>
                </a:moveTo>
                <a:lnTo>
                  <a:pt x="124198" y="10871"/>
                </a:lnTo>
                <a:lnTo>
                  <a:pt x="150455" y="40678"/>
                </a:lnTo>
                <a:lnTo>
                  <a:pt x="155524" y="66065"/>
                </a:lnTo>
                <a:lnTo>
                  <a:pt x="153683" y="81957"/>
                </a:lnTo>
                <a:lnTo>
                  <a:pt x="148158" y="95837"/>
                </a:lnTo>
                <a:lnTo>
                  <a:pt x="138947" y="107702"/>
                </a:lnTo>
                <a:lnTo>
                  <a:pt x="126047" y="117551"/>
                </a:lnTo>
                <a:lnTo>
                  <a:pt x="141906" y="128236"/>
                </a:lnTo>
                <a:lnTo>
                  <a:pt x="153233" y="141565"/>
                </a:lnTo>
                <a:lnTo>
                  <a:pt x="160028" y="157540"/>
                </a:lnTo>
                <a:lnTo>
                  <a:pt x="162293" y="176161"/>
                </a:lnTo>
                <a:lnTo>
                  <a:pt x="160900" y="191661"/>
                </a:lnTo>
                <a:lnTo>
                  <a:pt x="140004" y="228612"/>
                </a:lnTo>
                <a:lnTo>
                  <a:pt x="98247" y="247222"/>
                </a:lnTo>
                <a:lnTo>
                  <a:pt x="80619" y="248462"/>
                </a:lnTo>
                <a:lnTo>
                  <a:pt x="63590" y="247205"/>
                </a:lnTo>
                <a:lnTo>
                  <a:pt x="22453" y="228346"/>
                </a:lnTo>
                <a:lnTo>
                  <a:pt x="1402" y="191644"/>
                </a:lnTo>
                <a:lnTo>
                  <a:pt x="0" y="176504"/>
                </a:lnTo>
                <a:lnTo>
                  <a:pt x="2286" y="157018"/>
                </a:lnTo>
                <a:lnTo>
                  <a:pt x="9145" y="140698"/>
                </a:lnTo>
                <a:lnTo>
                  <a:pt x="20579" y="127543"/>
                </a:lnTo>
                <a:lnTo>
                  <a:pt x="36588" y="117551"/>
                </a:lnTo>
                <a:lnTo>
                  <a:pt x="23537" y="107289"/>
                </a:lnTo>
                <a:lnTo>
                  <a:pt x="14214" y="95230"/>
                </a:lnTo>
                <a:lnTo>
                  <a:pt x="8620" y="81371"/>
                </a:lnTo>
                <a:lnTo>
                  <a:pt x="6756" y="65709"/>
                </a:lnTo>
                <a:lnTo>
                  <a:pt x="8025" y="51684"/>
                </a:lnTo>
                <a:lnTo>
                  <a:pt x="27051" y="18122"/>
                </a:lnTo>
                <a:lnTo>
                  <a:pt x="64598" y="1133"/>
                </a:lnTo>
                <a:lnTo>
                  <a:pt x="80276" y="0"/>
                </a:lnTo>
                <a:close/>
              </a:path>
            </a:pathLst>
          </a:custGeom>
          <a:ln w="9143">
            <a:solidFill>
              <a:srgbClr val="02060B"/>
            </a:solidFill>
          </a:ln>
        </p:spPr>
        <p:txBody>
          <a:bodyPr wrap="square" lIns="0" tIns="0" rIns="0" bIns="0" rtlCol="0"/>
          <a:lstStyle/>
          <a:p>
            <a:endParaRPr/>
          </a:p>
        </p:txBody>
      </p:sp>
      <p:sp>
        <p:nvSpPr>
          <p:cNvPr id="31" name="object 31"/>
          <p:cNvSpPr/>
          <p:nvPr/>
        </p:nvSpPr>
        <p:spPr>
          <a:xfrm>
            <a:off x="4149006" y="2609214"/>
            <a:ext cx="164465" cy="248920"/>
          </a:xfrm>
          <a:custGeom>
            <a:avLst/>
            <a:gdLst/>
            <a:ahLst/>
            <a:cxnLst/>
            <a:rect l="l" t="t" r="r" b="b"/>
            <a:pathLst>
              <a:path w="164464" h="248919">
                <a:moveTo>
                  <a:pt x="82702" y="0"/>
                </a:moveTo>
                <a:lnTo>
                  <a:pt x="130931" y="18629"/>
                </a:lnTo>
                <a:lnTo>
                  <a:pt x="152227" y="51161"/>
                </a:lnTo>
                <a:lnTo>
                  <a:pt x="163015" y="96152"/>
                </a:lnTo>
                <a:lnTo>
                  <a:pt x="164363" y="123101"/>
                </a:lnTo>
                <a:lnTo>
                  <a:pt x="163053" y="151040"/>
                </a:lnTo>
                <a:lnTo>
                  <a:pt x="152565" y="197160"/>
                </a:lnTo>
                <a:lnTo>
                  <a:pt x="131767" y="229833"/>
                </a:lnTo>
                <a:lnTo>
                  <a:pt x="83400" y="248462"/>
                </a:lnTo>
                <a:lnTo>
                  <a:pt x="64729" y="246403"/>
                </a:lnTo>
                <a:lnTo>
                  <a:pt x="21932" y="215519"/>
                </a:lnTo>
                <a:lnTo>
                  <a:pt x="5480" y="176249"/>
                </a:lnTo>
                <a:lnTo>
                  <a:pt x="0" y="124320"/>
                </a:lnTo>
                <a:lnTo>
                  <a:pt x="1392" y="96483"/>
                </a:lnTo>
                <a:lnTo>
                  <a:pt x="12531" y="50662"/>
                </a:lnTo>
                <a:lnTo>
                  <a:pt x="34410" y="18382"/>
                </a:lnTo>
                <a:lnTo>
                  <a:pt x="82702" y="0"/>
                </a:lnTo>
                <a:close/>
              </a:path>
            </a:pathLst>
          </a:custGeom>
          <a:ln w="9144">
            <a:solidFill>
              <a:srgbClr val="02060B"/>
            </a:solidFill>
          </a:ln>
        </p:spPr>
        <p:txBody>
          <a:bodyPr wrap="square" lIns="0" tIns="0" rIns="0" bIns="0" rtlCol="0"/>
          <a:lstStyle/>
          <a:p>
            <a:endParaRPr/>
          </a:p>
        </p:txBody>
      </p:sp>
      <p:sp>
        <p:nvSpPr>
          <p:cNvPr id="32" name="object 32"/>
          <p:cNvSpPr/>
          <p:nvPr/>
        </p:nvSpPr>
        <p:spPr>
          <a:xfrm>
            <a:off x="3956055" y="2609214"/>
            <a:ext cx="160655" cy="245745"/>
          </a:xfrm>
          <a:custGeom>
            <a:avLst/>
            <a:gdLst/>
            <a:ahLst/>
            <a:cxnLst/>
            <a:rect l="l" t="t" r="r" b="b"/>
            <a:pathLst>
              <a:path w="160654" h="245744">
                <a:moveTo>
                  <a:pt x="70904" y="0"/>
                </a:moveTo>
                <a:lnTo>
                  <a:pt x="115952" y="10335"/>
                </a:lnTo>
                <a:lnTo>
                  <a:pt x="142579" y="40181"/>
                </a:lnTo>
                <a:lnTo>
                  <a:pt x="147713" y="68834"/>
                </a:lnTo>
                <a:lnTo>
                  <a:pt x="143608" y="93227"/>
                </a:lnTo>
                <a:lnTo>
                  <a:pt x="131289" y="122539"/>
                </a:lnTo>
                <a:lnTo>
                  <a:pt x="110755" y="156769"/>
                </a:lnTo>
                <a:lnTo>
                  <a:pt x="82003" y="195922"/>
                </a:lnTo>
                <a:lnTo>
                  <a:pt x="160032" y="195922"/>
                </a:lnTo>
                <a:lnTo>
                  <a:pt x="160032" y="245338"/>
                </a:lnTo>
                <a:lnTo>
                  <a:pt x="0" y="245338"/>
                </a:lnTo>
                <a:lnTo>
                  <a:pt x="0" y="238582"/>
                </a:lnTo>
                <a:lnTo>
                  <a:pt x="11399" y="224249"/>
                </a:lnTo>
                <a:lnTo>
                  <a:pt x="23593" y="208129"/>
                </a:lnTo>
                <a:lnTo>
                  <a:pt x="50368" y="170522"/>
                </a:lnTo>
                <a:lnTo>
                  <a:pt x="73488" y="135304"/>
                </a:lnTo>
                <a:lnTo>
                  <a:pt x="91759" y="94924"/>
                </a:lnTo>
                <a:lnTo>
                  <a:pt x="93624" y="78371"/>
                </a:lnTo>
                <a:lnTo>
                  <a:pt x="93033" y="71513"/>
                </a:lnTo>
                <a:lnTo>
                  <a:pt x="70269" y="43688"/>
                </a:lnTo>
                <a:lnTo>
                  <a:pt x="61366" y="43688"/>
                </a:lnTo>
                <a:lnTo>
                  <a:pt x="47781" y="45573"/>
                </a:lnTo>
                <a:lnTo>
                  <a:pt x="33543" y="51231"/>
                </a:lnTo>
                <a:lnTo>
                  <a:pt x="18653" y="60661"/>
                </a:lnTo>
                <a:lnTo>
                  <a:pt x="3111" y="73863"/>
                </a:lnTo>
                <a:lnTo>
                  <a:pt x="3111" y="23063"/>
                </a:lnTo>
                <a:lnTo>
                  <a:pt x="20678" y="12971"/>
                </a:lnTo>
                <a:lnTo>
                  <a:pt x="37831" y="5764"/>
                </a:lnTo>
                <a:lnTo>
                  <a:pt x="54573" y="1440"/>
                </a:lnTo>
                <a:lnTo>
                  <a:pt x="70904" y="0"/>
                </a:lnTo>
                <a:close/>
              </a:path>
            </a:pathLst>
          </a:custGeom>
          <a:ln w="9144">
            <a:solidFill>
              <a:srgbClr val="02060B"/>
            </a:solidFill>
          </a:ln>
        </p:spPr>
        <p:txBody>
          <a:bodyPr wrap="square" lIns="0" tIns="0" rIns="0" bIns="0" rtlCol="0"/>
          <a:lstStyle/>
          <a:p>
            <a:endParaRPr/>
          </a:p>
        </p:txBody>
      </p:sp>
      <p:sp>
        <p:nvSpPr>
          <p:cNvPr id="33" name="object 33"/>
          <p:cNvSpPr/>
          <p:nvPr/>
        </p:nvSpPr>
        <p:spPr>
          <a:xfrm>
            <a:off x="4736020" y="2772365"/>
            <a:ext cx="92710" cy="0"/>
          </a:xfrm>
          <a:custGeom>
            <a:avLst/>
            <a:gdLst/>
            <a:ahLst/>
            <a:cxnLst/>
            <a:rect l="l" t="t" r="r" b="b"/>
            <a:pathLst>
              <a:path w="92710">
                <a:moveTo>
                  <a:pt x="0" y="0"/>
                </a:moveTo>
                <a:lnTo>
                  <a:pt x="92583" y="0"/>
                </a:lnTo>
              </a:path>
            </a:pathLst>
          </a:custGeom>
          <a:ln w="47155">
            <a:solidFill>
              <a:srgbClr val="0070C0"/>
            </a:solidFill>
          </a:ln>
        </p:spPr>
        <p:txBody>
          <a:bodyPr wrap="square" lIns="0" tIns="0" rIns="0" bIns="0" rtlCol="0"/>
          <a:lstStyle/>
          <a:p>
            <a:endParaRPr/>
          </a:p>
        </p:txBody>
      </p:sp>
      <p:sp>
        <p:nvSpPr>
          <p:cNvPr id="34" name="object 34"/>
          <p:cNvSpPr/>
          <p:nvPr/>
        </p:nvSpPr>
        <p:spPr>
          <a:xfrm>
            <a:off x="4736020" y="2748788"/>
            <a:ext cx="92710" cy="47625"/>
          </a:xfrm>
          <a:custGeom>
            <a:avLst/>
            <a:gdLst/>
            <a:ahLst/>
            <a:cxnLst/>
            <a:rect l="l" t="t" r="r" b="b"/>
            <a:pathLst>
              <a:path w="92710" h="47625">
                <a:moveTo>
                  <a:pt x="0" y="0"/>
                </a:moveTo>
                <a:lnTo>
                  <a:pt x="92583" y="0"/>
                </a:lnTo>
                <a:lnTo>
                  <a:pt x="92583" y="47155"/>
                </a:lnTo>
                <a:lnTo>
                  <a:pt x="0" y="47155"/>
                </a:lnTo>
                <a:lnTo>
                  <a:pt x="0" y="0"/>
                </a:lnTo>
                <a:close/>
              </a:path>
            </a:pathLst>
          </a:custGeom>
          <a:ln w="9144">
            <a:solidFill>
              <a:srgbClr val="02060B"/>
            </a:solidFill>
          </a:ln>
        </p:spPr>
        <p:txBody>
          <a:bodyPr wrap="square" lIns="0" tIns="0" rIns="0" bIns="0" rtlCol="0"/>
          <a:lstStyle/>
          <a:p>
            <a:endParaRPr/>
          </a:p>
        </p:txBody>
      </p:sp>
      <p:sp>
        <p:nvSpPr>
          <p:cNvPr id="35" name="object 35"/>
          <p:cNvSpPr/>
          <p:nvPr/>
        </p:nvSpPr>
        <p:spPr>
          <a:xfrm>
            <a:off x="4861299" y="2609213"/>
            <a:ext cx="749300" cy="248920"/>
          </a:xfrm>
          <a:custGeom>
            <a:avLst/>
            <a:gdLst/>
            <a:ahLst/>
            <a:cxnLst/>
            <a:rect l="l" t="t" r="r" b="b"/>
            <a:pathLst>
              <a:path w="749300" h="248919">
                <a:moveTo>
                  <a:pt x="728812" y="157606"/>
                </a:moveTo>
                <a:lnTo>
                  <a:pt x="670775" y="157606"/>
                </a:lnTo>
                <a:lnTo>
                  <a:pt x="614934" y="248462"/>
                </a:lnTo>
                <a:lnTo>
                  <a:pt x="674166" y="248462"/>
                </a:lnTo>
                <a:lnTo>
                  <a:pt x="716889" y="179285"/>
                </a:lnTo>
                <a:lnTo>
                  <a:pt x="728812" y="157606"/>
                </a:lnTo>
                <a:close/>
              </a:path>
              <a:path w="749300" h="248919">
                <a:moveTo>
                  <a:pt x="668858" y="0"/>
                </a:moveTo>
                <a:lnTo>
                  <a:pt x="623768" y="13560"/>
                </a:lnTo>
                <a:lnTo>
                  <a:pt x="594042" y="51061"/>
                </a:lnTo>
                <a:lnTo>
                  <a:pt x="588294" y="84442"/>
                </a:lnTo>
                <a:lnTo>
                  <a:pt x="589457" y="98945"/>
                </a:lnTo>
                <a:lnTo>
                  <a:pt x="607745" y="137579"/>
                </a:lnTo>
                <a:lnTo>
                  <a:pt x="641249" y="158474"/>
                </a:lnTo>
                <a:lnTo>
                  <a:pt x="654304" y="159867"/>
                </a:lnTo>
                <a:lnTo>
                  <a:pt x="659726" y="159867"/>
                </a:lnTo>
                <a:lnTo>
                  <a:pt x="665226" y="159105"/>
                </a:lnTo>
                <a:lnTo>
                  <a:pt x="670775" y="157606"/>
                </a:lnTo>
                <a:lnTo>
                  <a:pt x="728812" y="157606"/>
                </a:lnTo>
                <a:lnTo>
                  <a:pt x="730843" y="153913"/>
                </a:lnTo>
                <a:lnTo>
                  <a:pt x="740813" y="129649"/>
                </a:lnTo>
                <a:lnTo>
                  <a:pt x="743670" y="118592"/>
                </a:lnTo>
                <a:lnTo>
                  <a:pt x="659612" y="118592"/>
                </a:lnTo>
                <a:lnTo>
                  <a:pt x="652932" y="115214"/>
                </a:lnTo>
                <a:lnTo>
                  <a:pt x="640080" y="82016"/>
                </a:lnTo>
                <a:lnTo>
                  <a:pt x="640572" y="74389"/>
                </a:lnTo>
                <a:lnTo>
                  <a:pt x="659841" y="45427"/>
                </a:lnTo>
                <a:lnTo>
                  <a:pt x="740196" y="45427"/>
                </a:lnTo>
                <a:lnTo>
                  <a:pt x="735925" y="36868"/>
                </a:lnTo>
                <a:lnTo>
                  <a:pt x="725982" y="24104"/>
                </a:lnTo>
                <a:lnTo>
                  <a:pt x="713867" y="13560"/>
                </a:lnTo>
                <a:lnTo>
                  <a:pt x="700306" y="6027"/>
                </a:lnTo>
                <a:lnTo>
                  <a:pt x="685302" y="1507"/>
                </a:lnTo>
                <a:lnTo>
                  <a:pt x="668858" y="0"/>
                </a:lnTo>
                <a:close/>
              </a:path>
              <a:path w="749300" h="248919">
                <a:moveTo>
                  <a:pt x="740196" y="45427"/>
                </a:moveTo>
                <a:lnTo>
                  <a:pt x="676135" y="45427"/>
                </a:lnTo>
                <a:lnTo>
                  <a:pt x="682726" y="48717"/>
                </a:lnTo>
                <a:lnTo>
                  <a:pt x="687578" y="55308"/>
                </a:lnTo>
                <a:lnTo>
                  <a:pt x="690769" y="60706"/>
                </a:lnTo>
                <a:lnTo>
                  <a:pt x="693046" y="67014"/>
                </a:lnTo>
                <a:lnTo>
                  <a:pt x="694412" y="74232"/>
                </a:lnTo>
                <a:lnTo>
                  <a:pt x="694848" y="82016"/>
                </a:lnTo>
                <a:lnTo>
                  <a:pt x="694734" y="84442"/>
                </a:lnTo>
                <a:lnTo>
                  <a:pt x="675563" y="118592"/>
                </a:lnTo>
                <a:lnTo>
                  <a:pt x="743670" y="118592"/>
                </a:lnTo>
                <a:lnTo>
                  <a:pt x="746796" y="106492"/>
                </a:lnTo>
                <a:lnTo>
                  <a:pt x="748792" y="84442"/>
                </a:lnTo>
                <a:lnTo>
                  <a:pt x="747347" y="67014"/>
                </a:lnTo>
                <a:lnTo>
                  <a:pt x="743088" y="51239"/>
                </a:lnTo>
                <a:lnTo>
                  <a:pt x="740196" y="45427"/>
                </a:lnTo>
                <a:close/>
              </a:path>
              <a:path w="749300" h="248919">
                <a:moveTo>
                  <a:pt x="275666" y="0"/>
                </a:moveTo>
                <a:lnTo>
                  <a:pt x="227374" y="18388"/>
                </a:lnTo>
                <a:lnTo>
                  <a:pt x="205495" y="50668"/>
                </a:lnTo>
                <a:lnTo>
                  <a:pt x="194356" y="96483"/>
                </a:lnTo>
                <a:lnTo>
                  <a:pt x="193024" y="123101"/>
                </a:lnTo>
                <a:lnTo>
                  <a:pt x="193084" y="126745"/>
                </a:lnTo>
                <a:lnTo>
                  <a:pt x="198443" y="176249"/>
                </a:lnTo>
                <a:lnTo>
                  <a:pt x="214896" y="215519"/>
                </a:lnTo>
                <a:lnTo>
                  <a:pt x="257693" y="246403"/>
                </a:lnTo>
                <a:lnTo>
                  <a:pt x="276364" y="248462"/>
                </a:lnTo>
                <a:lnTo>
                  <a:pt x="294738" y="246393"/>
                </a:lnTo>
                <a:lnTo>
                  <a:pt x="310861" y="240183"/>
                </a:lnTo>
                <a:lnTo>
                  <a:pt x="324731" y="229833"/>
                </a:lnTo>
                <a:lnTo>
                  <a:pt x="336346" y="215341"/>
                </a:lnTo>
                <a:lnTo>
                  <a:pt x="342562" y="203034"/>
                </a:lnTo>
                <a:lnTo>
                  <a:pt x="275666" y="203034"/>
                </a:lnTo>
                <a:lnTo>
                  <a:pt x="268636" y="201925"/>
                </a:lnTo>
                <a:lnTo>
                  <a:pt x="248596" y="161750"/>
                </a:lnTo>
                <a:lnTo>
                  <a:pt x="246888" y="126745"/>
                </a:lnTo>
                <a:lnTo>
                  <a:pt x="247314" y="104484"/>
                </a:lnTo>
                <a:lnTo>
                  <a:pt x="253733" y="61810"/>
                </a:lnTo>
                <a:lnTo>
                  <a:pt x="275323" y="45427"/>
                </a:lnTo>
                <a:lnTo>
                  <a:pt x="342183" y="45427"/>
                </a:lnTo>
                <a:lnTo>
                  <a:pt x="335737" y="33121"/>
                </a:lnTo>
                <a:lnTo>
                  <a:pt x="323888" y="18629"/>
                </a:lnTo>
                <a:lnTo>
                  <a:pt x="309926" y="8278"/>
                </a:lnTo>
                <a:lnTo>
                  <a:pt x="293851" y="2069"/>
                </a:lnTo>
                <a:lnTo>
                  <a:pt x="275666" y="0"/>
                </a:lnTo>
                <a:close/>
              </a:path>
              <a:path w="749300" h="248919">
                <a:moveTo>
                  <a:pt x="342183" y="45427"/>
                </a:moveTo>
                <a:lnTo>
                  <a:pt x="275323" y="45427"/>
                </a:lnTo>
                <a:lnTo>
                  <a:pt x="282323" y="46473"/>
                </a:lnTo>
                <a:lnTo>
                  <a:pt x="288255" y="49609"/>
                </a:lnTo>
                <a:lnTo>
                  <a:pt x="302997" y="100569"/>
                </a:lnTo>
                <a:lnTo>
                  <a:pt x="303403" y="119291"/>
                </a:lnTo>
                <a:lnTo>
                  <a:pt x="302991" y="141627"/>
                </a:lnTo>
                <a:lnTo>
                  <a:pt x="296824" y="185432"/>
                </a:lnTo>
                <a:lnTo>
                  <a:pt x="275666" y="203034"/>
                </a:lnTo>
                <a:lnTo>
                  <a:pt x="342562" y="203034"/>
                </a:lnTo>
                <a:lnTo>
                  <a:pt x="345529" y="197160"/>
                </a:lnTo>
                <a:lnTo>
                  <a:pt x="352085" y="175726"/>
                </a:lnTo>
                <a:lnTo>
                  <a:pt x="356017" y="151040"/>
                </a:lnTo>
                <a:lnTo>
                  <a:pt x="357327" y="123101"/>
                </a:lnTo>
                <a:lnTo>
                  <a:pt x="355979" y="96152"/>
                </a:lnTo>
                <a:lnTo>
                  <a:pt x="351932" y="72172"/>
                </a:lnTo>
                <a:lnTo>
                  <a:pt x="345186" y="51161"/>
                </a:lnTo>
                <a:lnTo>
                  <a:pt x="342183" y="45427"/>
                </a:lnTo>
                <a:close/>
              </a:path>
              <a:path w="749300" h="248919">
                <a:moveTo>
                  <a:pt x="497928" y="3124"/>
                </a:moveTo>
                <a:lnTo>
                  <a:pt x="444347" y="3124"/>
                </a:lnTo>
                <a:lnTo>
                  <a:pt x="444347" y="245338"/>
                </a:lnTo>
                <a:lnTo>
                  <a:pt x="497928" y="245338"/>
                </a:lnTo>
                <a:lnTo>
                  <a:pt x="497928" y="3124"/>
                </a:lnTo>
                <a:close/>
              </a:path>
              <a:path w="749300" h="248919">
                <a:moveTo>
                  <a:pt x="143593" y="43687"/>
                </a:moveTo>
                <a:lnTo>
                  <a:pt x="70281" y="43687"/>
                </a:lnTo>
                <a:lnTo>
                  <a:pt x="77889" y="47104"/>
                </a:lnTo>
                <a:lnTo>
                  <a:pt x="84188" y="53924"/>
                </a:lnTo>
                <a:lnTo>
                  <a:pt x="88322" y="59288"/>
                </a:lnTo>
                <a:lnTo>
                  <a:pt x="91274" y="65152"/>
                </a:lnTo>
                <a:lnTo>
                  <a:pt x="93046" y="71513"/>
                </a:lnTo>
                <a:lnTo>
                  <a:pt x="93637" y="78371"/>
                </a:lnTo>
                <a:lnTo>
                  <a:pt x="93170" y="86582"/>
                </a:lnTo>
                <a:lnTo>
                  <a:pt x="73499" y="135310"/>
                </a:lnTo>
                <a:lnTo>
                  <a:pt x="50368" y="170522"/>
                </a:lnTo>
                <a:lnTo>
                  <a:pt x="23602" y="208129"/>
                </a:lnTo>
                <a:lnTo>
                  <a:pt x="0" y="238582"/>
                </a:lnTo>
                <a:lnTo>
                  <a:pt x="0" y="245338"/>
                </a:lnTo>
                <a:lnTo>
                  <a:pt x="160045" y="245338"/>
                </a:lnTo>
                <a:lnTo>
                  <a:pt x="160045" y="195922"/>
                </a:lnTo>
                <a:lnTo>
                  <a:pt x="82016" y="195922"/>
                </a:lnTo>
                <a:lnTo>
                  <a:pt x="110762" y="156769"/>
                </a:lnTo>
                <a:lnTo>
                  <a:pt x="131297" y="122539"/>
                </a:lnTo>
                <a:lnTo>
                  <a:pt x="143618" y="93227"/>
                </a:lnTo>
                <a:lnTo>
                  <a:pt x="147726" y="68833"/>
                </a:lnTo>
                <a:lnTo>
                  <a:pt x="146442" y="53650"/>
                </a:lnTo>
                <a:lnTo>
                  <a:pt x="143593" y="43687"/>
                </a:lnTo>
                <a:close/>
              </a:path>
              <a:path w="749300" h="248919">
                <a:moveTo>
                  <a:pt x="70916" y="0"/>
                </a:moveTo>
                <a:lnTo>
                  <a:pt x="54585" y="1440"/>
                </a:lnTo>
                <a:lnTo>
                  <a:pt x="37844" y="5764"/>
                </a:lnTo>
                <a:lnTo>
                  <a:pt x="20690" y="12971"/>
                </a:lnTo>
                <a:lnTo>
                  <a:pt x="3124" y="23063"/>
                </a:lnTo>
                <a:lnTo>
                  <a:pt x="3124" y="73863"/>
                </a:lnTo>
                <a:lnTo>
                  <a:pt x="18666" y="60661"/>
                </a:lnTo>
                <a:lnTo>
                  <a:pt x="33556" y="51231"/>
                </a:lnTo>
                <a:lnTo>
                  <a:pt x="47794" y="45573"/>
                </a:lnTo>
                <a:lnTo>
                  <a:pt x="61379" y="43687"/>
                </a:lnTo>
                <a:lnTo>
                  <a:pt x="143593" y="43687"/>
                </a:lnTo>
                <a:lnTo>
                  <a:pt x="142590" y="40181"/>
                </a:lnTo>
                <a:lnTo>
                  <a:pt x="115959" y="10335"/>
                </a:lnTo>
                <a:lnTo>
                  <a:pt x="87828" y="1147"/>
                </a:lnTo>
                <a:lnTo>
                  <a:pt x="70916" y="0"/>
                </a:lnTo>
                <a:close/>
              </a:path>
            </a:pathLst>
          </a:custGeom>
          <a:solidFill>
            <a:srgbClr val="0070C0"/>
          </a:solidFill>
        </p:spPr>
        <p:txBody>
          <a:bodyPr wrap="square" lIns="0" tIns="0" rIns="0" bIns="0" rtlCol="0"/>
          <a:lstStyle/>
          <a:p>
            <a:endParaRPr/>
          </a:p>
        </p:txBody>
      </p:sp>
      <p:sp>
        <p:nvSpPr>
          <p:cNvPr id="36" name="object 36"/>
          <p:cNvSpPr/>
          <p:nvPr/>
        </p:nvSpPr>
        <p:spPr>
          <a:xfrm>
            <a:off x="5496807" y="2650069"/>
            <a:ext cx="63931" cy="82308"/>
          </a:xfrm>
          <a:prstGeom prst="rect">
            <a:avLst/>
          </a:prstGeom>
          <a:blipFill>
            <a:blip r:embed="rId18" cstate="print"/>
            <a:stretch>
              <a:fillRect/>
            </a:stretch>
          </a:blipFill>
        </p:spPr>
        <p:txBody>
          <a:bodyPr wrap="square" lIns="0" tIns="0" rIns="0" bIns="0" rtlCol="0"/>
          <a:lstStyle/>
          <a:p>
            <a:endParaRPr/>
          </a:p>
        </p:txBody>
      </p:sp>
      <p:sp>
        <p:nvSpPr>
          <p:cNvPr id="37" name="object 37"/>
          <p:cNvSpPr/>
          <p:nvPr/>
        </p:nvSpPr>
        <p:spPr>
          <a:xfrm>
            <a:off x="5103615" y="2650069"/>
            <a:ext cx="65659" cy="166751"/>
          </a:xfrm>
          <a:prstGeom prst="rect">
            <a:avLst/>
          </a:prstGeom>
          <a:blipFill>
            <a:blip r:embed="rId19" cstate="print"/>
            <a:stretch>
              <a:fillRect/>
            </a:stretch>
          </a:blipFill>
        </p:spPr>
        <p:txBody>
          <a:bodyPr wrap="square" lIns="0" tIns="0" rIns="0" bIns="0" rtlCol="0"/>
          <a:lstStyle/>
          <a:p>
            <a:endParaRPr/>
          </a:p>
        </p:txBody>
      </p:sp>
      <p:sp>
        <p:nvSpPr>
          <p:cNvPr id="38" name="object 38"/>
          <p:cNvSpPr/>
          <p:nvPr/>
        </p:nvSpPr>
        <p:spPr>
          <a:xfrm>
            <a:off x="5305647" y="2612338"/>
            <a:ext cx="53975" cy="242570"/>
          </a:xfrm>
          <a:custGeom>
            <a:avLst/>
            <a:gdLst/>
            <a:ahLst/>
            <a:cxnLst/>
            <a:rect l="l" t="t" r="r" b="b"/>
            <a:pathLst>
              <a:path w="53975" h="242569">
                <a:moveTo>
                  <a:pt x="0" y="0"/>
                </a:moveTo>
                <a:lnTo>
                  <a:pt x="53581" y="0"/>
                </a:lnTo>
                <a:lnTo>
                  <a:pt x="53581" y="242214"/>
                </a:lnTo>
                <a:lnTo>
                  <a:pt x="0" y="242214"/>
                </a:lnTo>
                <a:lnTo>
                  <a:pt x="0" y="0"/>
                </a:lnTo>
                <a:close/>
              </a:path>
            </a:pathLst>
          </a:custGeom>
          <a:ln w="9144">
            <a:solidFill>
              <a:srgbClr val="02060B"/>
            </a:solidFill>
          </a:ln>
        </p:spPr>
        <p:txBody>
          <a:bodyPr wrap="square" lIns="0" tIns="0" rIns="0" bIns="0" rtlCol="0"/>
          <a:lstStyle/>
          <a:p>
            <a:endParaRPr/>
          </a:p>
        </p:txBody>
      </p:sp>
      <p:sp>
        <p:nvSpPr>
          <p:cNvPr id="39" name="object 39"/>
          <p:cNvSpPr/>
          <p:nvPr/>
        </p:nvSpPr>
        <p:spPr>
          <a:xfrm>
            <a:off x="5449538" y="2609213"/>
            <a:ext cx="160655" cy="248920"/>
          </a:xfrm>
          <a:custGeom>
            <a:avLst/>
            <a:gdLst/>
            <a:ahLst/>
            <a:cxnLst/>
            <a:rect l="l" t="t" r="r" b="b"/>
            <a:pathLst>
              <a:path w="160654" h="248919">
                <a:moveTo>
                  <a:pt x="80619" y="0"/>
                </a:moveTo>
                <a:lnTo>
                  <a:pt x="125628" y="13560"/>
                </a:lnTo>
                <a:lnTo>
                  <a:pt x="154849" y="51239"/>
                </a:lnTo>
                <a:lnTo>
                  <a:pt x="160553" y="84442"/>
                </a:lnTo>
                <a:lnTo>
                  <a:pt x="158558" y="106492"/>
                </a:lnTo>
                <a:lnTo>
                  <a:pt x="152574" y="129649"/>
                </a:lnTo>
                <a:lnTo>
                  <a:pt x="142604" y="153913"/>
                </a:lnTo>
                <a:lnTo>
                  <a:pt x="128651" y="179285"/>
                </a:lnTo>
                <a:lnTo>
                  <a:pt x="85928" y="248462"/>
                </a:lnTo>
                <a:lnTo>
                  <a:pt x="26695" y="248462"/>
                </a:lnTo>
                <a:lnTo>
                  <a:pt x="82537" y="157606"/>
                </a:lnTo>
                <a:lnTo>
                  <a:pt x="76987" y="159105"/>
                </a:lnTo>
                <a:lnTo>
                  <a:pt x="71488" y="159867"/>
                </a:lnTo>
                <a:lnTo>
                  <a:pt x="66065" y="159867"/>
                </a:lnTo>
                <a:lnTo>
                  <a:pt x="29732" y="147330"/>
                </a:lnTo>
                <a:lnTo>
                  <a:pt x="4876" y="112985"/>
                </a:lnTo>
                <a:lnTo>
                  <a:pt x="0" y="83743"/>
                </a:lnTo>
                <a:lnTo>
                  <a:pt x="1450" y="66686"/>
                </a:lnTo>
                <a:lnTo>
                  <a:pt x="23228" y="24104"/>
                </a:lnTo>
                <a:lnTo>
                  <a:pt x="64224" y="1507"/>
                </a:lnTo>
                <a:lnTo>
                  <a:pt x="80619" y="0"/>
                </a:lnTo>
                <a:close/>
              </a:path>
            </a:pathLst>
          </a:custGeom>
          <a:ln w="9144">
            <a:solidFill>
              <a:srgbClr val="02060B"/>
            </a:solidFill>
          </a:ln>
        </p:spPr>
        <p:txBody>
          <a:bodyPr wrap="square" lIns="0" tIns="0" rIns="0" bIns="0" rtlCol="0"/>
          <a:lstStyle/>
          <a:p>
            <a:endParaRPr/>
          </a:p>
        </p:txBody>
      </p:sp>
      <p:sp>
        <p:nvSpPr>
          <p:cNvPr id="40" name="object 40"/>
          <p:cNvSpPr/>
          <p:nvPr/>
        </p:nvSpPr>
        <p:spPr>
          <a:xfrm>
            <a:off x="5054263" y="2609213"/>
            <a:ext cx="164465" cy="248920"/>
          </a:xfrm>
          <a:custGeom>
            <a:avLst/>
            <a:gdLst/>
            <a:ahLst/>
            <a:cxnLst/>
            <a:rect l="l" t="t" r="r" b="b"/>
            <a:pathLst>
              <a:path w="164464" h="248919">
                <a:moveTo>
                  <a:pt x="82702" y="0"/>
                </a:moveTo>
                <a:lnTo>
                  <a:pt x="130924" y="18629"/>
                </a:lnTo>
                <a:lnTo>
                  <a:pt x="152222" y="51161"/>
                </a:lnTo>
                <a:lnTo>
                  <a:pt x="163015" y="96152"/>
                </a:lnTo>
                <a:lnTo>
                  <a:pt x="164363" y="123101"/>
                </a:lnTo>
                <a:lnTo>
                  <a:pt x="163053" y="151040"/>
                </a:lnTo>
                <a:lnTo>
                  <a:pt x="152565" y="197160"/>
                </a:lnTo>
                <a:lnTo>
                  <a:pt x="131767" y="229833"/>
                </a:lnTo>
                <a:lnTo>
                  <a:pt x="83400" y="248462"/>
                </a:lnTo>
                <a:lnTo>
                  <a:pt x="64729" y="246403"/>
                </a:lnTo>
                <a:lnTo>
                  <a:pt x="21932" y="215519"/>
                </a:lnTo>
                <a:lnTo>
                  <a:pt x="5480" y="176249"/>
                </a:lnTo>
                <a:lnTo>
                  <a:pt x="0" y="124320"/>
                </a:lnTo>
                <a:lnTo>
                  <a:pt x="1392" y="96483"/>
                </a:lnTo>
                <a:lnTo>
                  <a:pt x="12531" y="50668"/>
                </a:lnTo>
                <a:lnTo>
                  <a:pt x="34410" y="18388"/>
                </a:lnTo>
                <a:lnTo>
                  <a:pt x="82702" y="0"/>
                </a:lnTo>
                <a:close/>
              </a:path>
            </a:pathLst>
          </a:custGeom>
          <a:ln w="9144">
            <a:solidFill>
              <a:srgbClr val="02060B"/>
            </a:solidFill>
          </a:ln>
        </p:spPr>
        <p:txBody>
          <a:bodyPr wrap="square" lIns="0" tIns="0" rIns="0" bIns="0" rtlCol="0"/>
          <a:lstStyle/>
          <a:p>
            <a:endParaRPr/>
          </a:p>
        </p:txBody>
      </p:sp>
      <p:sp>
        <p:nvSpPr>
          <p:cNvPr id="41" name="object 41"/>
          <p:cNvSpPr/>
          <p:nvPr/>
        </p:nvSpPr>
        <p:spPr>
          <a:xfrm>
            <a:off x="4861299" y="2609213"/>
            <a:ext cx="160655" cy="245745"/>
          </a:xfrm>
          <a:custGeom>
            <a:avLst/>
            <a:gdLst/>
            <a:ahLst/>
            <a:cxnLst/>
            <a:rect l="l" t="t" r="r" b="b"/>
            <a:pathLst>
              <a:path w="160654" h="245744">
                <a:moveTo>
                  <a:pt x="70916" y="0"/>
                </a:moveTo>
                <a:lnTo>
                  <a:pt x="115959" y="10335"/>
                </a:lnTo>
                <a:lnTo>
                  <a:pt x="142590" y="40181"/>
                </a:lnTo>
                <a:lnTo>
                  <a:pt x="147726" y="68833"/>
                </a:lnTo>
                <a:lnTo>
                  <a:pt x="143618" y="93227"/>
                </a:lnTo>
                <a:lnTo>
                  <a:pt x="131297" y="122539"/>
                </a:lnTo>
                <a:lnTo>
                  <a:pt x="110762" y="156769"/>
                </a:lnTo>
                <a:lnTo>
                  <a:pt x="82016" y="195922"/>
                </a:lnTo>
                <a:lnTo>
                  <a:pt x="160045" y="195922"/>
                </a:lnTo>
                <a:lnTo>
                  <a:pt x="160045" y="245338"/>
                </a:lnTo>
                <a:lnTo>
                  <a:pt x="0" y="245338"/>
                </a:lnTo>
                <a:lnTo>
                  <a:pt x="0" y="238582"/>
                </a:lnTo>
                <a:lnTo>
                  <a:pt x="11406" y="224249"/>
                </a:lnTo>
                <a:lnTo>
                  <a:pt x="23602" y="208129"/>
                </a:lnTo>
                <a:lnTo>
                  <a:pt x="50368" y="170522"/>
                </a:lnTo>
                <a:lnTo>
                  <a:pt x="73499" y="135308"/>
                </a:lnTo>
                <a:lnTo>
                  <a:pt x="91771" y="94924"/>
                </a:lnTo>
                <a:lnTo>
                  <a:pt x="93637" y="78371"/>
                </a:lnTo>
                <a:lnTo>
                  <a:pt x="93046" y="71513"/>
                </a:lnTo>
                <a:lnTo>
                  <a:pt x="70281" y="43687"/>
                </a:lnTo>
                <a:lnTo>
                  <a:pt x="61379" y="43687"/>
                </a:lnTo>
                <a:lnTo>
                  <a:pt x="47794" y="45573"/>
                </a:lnTo>
                <a:lnTo>
                  <a:pt x="33556" y="51231"/>
                </a:lnTo>
                <a:lnTo>
                  <a:pt x="18666" y="60661"/>
                </a:lnTo>
                <a:lnTo>
                  <a:pt x="3124" y="73863"/>
                </a:lnTo>
                <a:lnTo>
                  <a:pt x="3124" y="23063"/>
                </a:lnTo>
                <a:lnTo>
                  <a:pt x="20690" y="12971"/>
                </a:lnTo>
                <a:lnTo>
                  <a:pt x="37844" y="5764"/>
                </a:lnTo>
                <a:lnTo>
                  <a:pt x="54585" y="1440"/>
                </a:lnTo>
                <a:lnTo>
                  <a:pt x="70916" y="0"/>
                </a:lnTo>
                <a:close/>
              </a:path>
            </a:pathLst>
          </a:custGeom>
          <a:ln w="9144">
            <a:solidFill>
              <a:srgbClr val="02060B"/>
            </a:solidFill>
          </a:ln>
        </p:spPr>
        <p:txBody>
          <a:bodyPr wrap="square" lIns="0" tIns="0" rIns="0" bIns="0" rtlCol="0"/>
          <a:lstStyle/>
          <a:p>
            <a:endParaRPr/>
          </a:p>
        </p:txBody>
      </p:sp>
      <p:sp>
        <p:nvSpPr>
          <p:cNvPr id="42" name="object 42"/>
          <p:cNvSpPr/>
          <p:nvPr/>
        </p:nvSpPr>
        <p:spPr>
          <a:xfrm>
            <a:off x="8089431" y="193967"/>
            <a:ext cx="783495" cy="829818"/>
          </a:xfrm>
          <a:prstGeom prst="rect">
            <a:avLst/>
          </a:prstGeom>
          <a:blipFill>
            <a:blip r:embed="rId20" cstate="print"/>
            <a:stretch>
              <a:fillRect/>
            </a:stretch>
          </a:blipFill>
        </p:spPr>
        <p:txBody>
          <a:bodyPr wrap="square" lIns="0" tIns="0" rIns="0" bIns="0" rtlCol="0"/>
          <a:lstStyle/>
          <a:p>
            <a:endParaRP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46375" y="707136"/>
            <a:ext cx="5053583" cy="500786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41955" y="901865"/>
            <a:ext cx="4464494" cy="464346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833908" y="415801"/>
            <a:ext cx="3842042" cy="29552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389120" y="2843783"/>
            <a:ext cx="1805939" cy="171145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47130" y="193961"/>
            <a:ext cx="944547" cy="70011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089431" y="193967"/>
            <a:ext cx="783495" cy="829818"/>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7115" y="781812"/>
            <a:ext cx="371855" cy="5135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7115" y="1146047"/>
            <a:ext cx="371855" cy="51358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57783" y="1531619"/>
            <a:ext cx="467867" cy="47701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6947" y="1511807"/>
            <a:ext cx="498347" cy="51358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17447" y="1511807"/>
            <a:ext cx="2660903" cy="51358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270503" y="1511807"/>
            <a:ext cx="371855" cy="51358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547115" y="1877568"/>
            <a:ext cx="371855" cy="513587"/>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726947" y="2241803"/>
            <a:ext cx="371855" cy="513587"/>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557783" y="2627375"/>
            <a:ext cx="467867" cy="477011"/>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726947" y="2607563"/>
            <a:ext cx="498347" cy="513587"/>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917447" y="2607563"/>
            <a:ext cx="2930651" cy="513587"/>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3540251" y="2607563"/>
            <a:ext cx="371855" cy="513587"/>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726947" y="2973323"/>
            <a:ext cx="371855" cy="513587"/>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726947" y="3337559"/>
            <a:ext cx="371855" cy="513587"/>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557783" y="3723131"/>
            <a:ext cx="467867" cy="477011"/>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726947" y="3703319"/>
            <a:ext cx="562355" cy="513587"/>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981455" y="3703320"/>
            <a:ext cx="2119871" cy="513587"/>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2793491" y="3703319"/>
            <a:ext cx="371855" cy="513587"/>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547115" y="4069079"/>
            <a:ext cx="371855" cy="513587"/>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547115" y="4433315"/>
            <a:ext cx="371855" cy="513587"/>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557783" y="4818887"/>
            <a:ext cx="467867" cy="477011"/>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726947" y="4799075"/>
            <a:ext cx="539495" cy="513587"/>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958595" y="4799075"/>
            <a:ext cx="2318003" cy="513587"/>
          </a:xfrm>
          <a:prstGeom prst="rect">
            <a:avLst/>
          </a:prstGeom>
          <a:blipFill>
            <a:blip r:embed="rId10" cstate="print"/>
            <a:stretch>
              <a:fillRect/>
            </a:stretch>
          </a:blipFill>
        </p:spPr>
        <p:txBody>
          <a:bodyPr wrap="square" lIns="0" tIns="0" rIns="0" bIns="0" rtlCol="0"/>
          <a:lstStyle/>
          <a:p>
            <a:endParaRPr/>
          </a:p>
        </p:txBody>
      </p:sp>
      <p:sp>
        <p:nvSpPr>
          <p:cNvPr id="25" name="object 25"/>
          <p:cNvSpPr/>
          <p:nvPr/>
        </p:nvSpPr>
        <p:spPr>
          <a:xfrm>
            <a:off x="2968751" y="4799075"/>
            <a:ext cx="371855" cy="513587"/>
          </a:xfrm>
          <a:prstGeom prst="rect">
            <a:avLst/>
          </a:prstGeom>
          <a:blipFill>
            <a:blip r:embed="rId2" cstate="print"/>
            <a:stretch>
              <a:fillRect/>
            </a:stretch>
          </a:blipFill>
        </p:spPr>
        <p:txBody>
          <a:bodyPr wrap="square" lIns="0" tIns="0" rIns="0" bIns="0" rtlCol="0"/>
          <a:lstStyle/>
          <a:p>
            <a:endParaRPr/>
          </a:p>
        </p:txBody>
      </p:sp>
      <p:sp>
        <p:nvSpPr>
          <p:cNvPr id="26" name="object 26"/>
          <p:cNvSpPr/>
          <p:nvPr/>
        </p:nvSpPr>
        <p:spPr>
          <a:xfrm>
            <a:off x="547115" y="5164835"/>
            <a:ext cx="371855" cy="513587"/>
          </a:xfrm>
          <a:prstGeom prst="rect">
            <a:avLst/>
          </a:prstGeom>
          <a:blipFill>
            <a:blip r:embed="rId2" cstate="print"/>
            <a:stretch>
              <a:fillRect/>
            </a:stretch>
          </a:blipFill>
        </p:spPr>
        <p:txBody>
          <a:bodyPr wrap="square" lIns="0" tIns="0" rIns="0" bIns="0" rtlCol="0"/>
          <a:lstStyle/>
          <a:p>
            <a:endParaRPr/>
          </a:p>
        </p:txBody>
      </p:sp>
      <p:sp>
        <p:nvSpPr>
          <p:cNvPr id="27" name="object 27"/>
          <p:cNvSpPr txBox="1"/>
          <p:nvPr/>
        </p:nvSpPr>
        <p:spPr>
          <a:xfrm>
            <a:off x="678905" y="1564473"/>
            <a:ext cx="2748915" cy="299720"/>
          </a:xfrm>
          <a:prstGeom prst="rect">
            <a:avLst/>
          </a:prstGeom>
        </p:spPr>
        <p:txBody>
          <a:bodyPr vert="horz" wrap="square" lIns="0" tIns="12700" rIns="0" bIns="0" rtlCol="0">
            <a:spAutoFit/>
          </a:bodyPr>
          <a:lstStyle/>
          <a:p>
            <a:pPr marL="382905" indent="-370840">
              <a:lnSpc>
                <a:spcPct val="100000"/>
              </a:lnSpc>
              <a:spcBef>
                <a:spcPts val="100"/>
              </a:spcBef>
              <a:buClr>
                <a:srgbClr val="004E6D"/>
              </a:buClr>
              <a:buFont typeface="Wingdings"/>
              <a:buChar char=""/>
              <a:tabLst>
                <a:tab pos="382905" algn="l"/>
                <a:tab pos="383540" algn="l"/>
              </a:tabLst>
            </a:pPr>
            <a:r>
              <a:rPr sz="1800" spc="-5" dirty="0">
                <a:latin typeface="Gill Sans MT"/>
                <a:cs typeface="Gill Sans MT"/>
              </a:rPr>
              <a:t>DERECHOS</a:t>
            </a:r>
            <a:r>
              <a:rPr sz="1800" spc="-45" dirty="0">
                <a:latin typeface="Gill Sans MT"/>
                <a:cs typeface="Gill Sans MT"/>
              </a:rPr>
              <a:t> </a:t>
            </a:r>
            <a:r>
              <a:rPr sz="1800" spc="-5" dirty="0">
                <a:latin typeface="Gill Sans MT"/>
                <a:cs typeface="Gill Sans MT"/>
              </a:rPr>
              <a:t>HUMANOS</a:t>
            </a:r>
            <a:endParaRPr sz="1800">
              <a:latin typeface="Gill Sans MT"/>
              <a:cs typeface="Gill Sans MT"/>
            </a:endParaRPr>
          </a:p>
        </p:txBody>
      </p:sp>
      <p:sp>
        <p:nvSpPr>
          <p:cNvPr id="28" name="object 28"/>
          <p:cNvSpPr txBox="1"/>
          <p:nvPr/>
        </p:nvSpPr>
        <p:spPr>
          <a:xfrm>
            <a:off x="678905" y="2660153"/>
            <a:ext cx="3018790" cy="299720"/>
          </a:xfrm>
          <a:prstGeom prst="rect">
            <a:avLst/>
          </a:prstGeom>
        </p:spPr>
        <p:txBody>
          <a:bodyPr vert="horz" wrap="square" lIns="0" tIns="12700" rIns="0" bIns="0" rtlCol="0">
            <a:spAutoFit/>
          </a:bodyPr>
          <a:lstStyle/>
          <a:p>
            <a:pPr marL="382905" indent="-370840">
              <a:lnSpc>
                <a:spcPct val="100000"/>
              </a:lnSpc>
              <a:spcBef>
                <a:spcPts val="100"/>
              </a:spcBef>
              <a:buClr>
                <a:srgbClr val="06686D"/>
              </a:buClr>
              <a:buFont typeface="Wingdings"/>
              <a:buChar char=""/>
              <a:tabLst>
                <a:tab pos="382905" algn="l"/>
                <a:tab pos="383540" algn="l"/>
              </a:tabLst>
            </a:pPr>
            <a:r>
              <a:rPr sz="1800" spc="-10" dirty="0">
                <a:latin typeface="Gill Sans MT"/>
                <a:cs typeface="Gill Sans MT"/>
              </a:rPr>
              <a:t>ESTÁNDARES</a:t>
            </a:r>
            <a:r>
              <a:rPr sz="1800" spc="-70" dirty="0">
                <a:latin typeface="Gill Sans MT"/>
                <a:cs typeface="Gill Sans MT"/>
              </a:rPr>
              <a:t> </a:t>
            </a:r>
            <a:r>
              <a:rPr sz="1800" spc="-5" dirty="0">
                <a:latin typeface="Gill Sans MT"/>
                <a:cs typeface="Gill Sans MT"/>
              </a:rPr>
              <a:t>LABORALES</a:t>
            </a:r>
            <a:endParaRPr sz="1800">
              <a:latin typeface="Gill Sans MT"/>
              <a:cs typeface="Gill Sans MT"/>
            </a:endParaRPr>
          </a:p>
        </p:txBody>
      </p:sp>
      <p:sp>
        <p:nvSpPr>
          <p:cNvPr id="29" name="object 29"/>
          <p:cNvSpPr txBox="1"/>
          <p:nvPr/>
        </p:nvSpPr>
        <p:spPr>
          <a:xfrm>
            <a:off x="678676" y="3755833"/>
            <a:ext cx="2272665" cy="299720"/>
          </a:xfrm>
          <a:prstGeom prst="rect">
            <a:avLst/>
          </a:prstGeom>
        </p:spPr>
        <p:txBody>
          <a:bodyPr vert="horz" wrap="square" lIns="0" tIns="12700" rIns="0" bIns="0" rtlCol="0">
            <a:spAutoFit/>
          </a:bodyPr>
          <a:lstStyle/>
          <a:p>
            <a:pPr marL="447040" indent="-434340">
              <a:lnSpc>
                <a:spcPct val="100000"/>
              </a:lnSpc>
              <a:spcBef>
                <a:spcPts val="100"/>
              </a:spcBef>
              <a:buClr>
                <a:srgbClr val="06686D"/>
              </a:buClr>
              <a:buFont typeface="Wingdings"/>
              <a:buChar char=""/>
              <a:tabLst>
                <a:tab pos="446405" algn="l"/>
                <a:tab pos="447040" algn="l"/>
              </a:tabLst>
            </a:pPr>
            <a:r>
              <a:rPr sz="1800" dirty="0">
                <a:latin typeface="Gill Sans MT"/>
                <a:cs typeface="Gill Sans MT"/>
              </a:rPr>
              <a:t>MEDIO</a:t>
            </a:r>
            <a:r>
              <a:rPr sz="1800" spc="-240" dirty="0">
                <a:latin typeface="Gill Sans MT"/>
                <a:cs typeface="Gill Sans MT"/>
              </a:rPr>
              <a:t> </a:t>
            </a:r>
            <a:r>
              <a:rPr sz="1800" spc="-5" dirty="0">
                <a:latin typeface="Gill Sans MT"/>
                <a:cs typeface="Gill Sans MT"/>
              </a:rPr>
              <a:t>AMBIENTE</a:t>
            </a:r>
            <a:endParaRPr sz="1800">
              <a:latin typeface="Gill Sans MT"/>
              <a:cs typeface="Gill Sans MT"/>
            </a:endParaRPr>
          </a:p>
        </p:txBody>
      </p:sp>
      <p:sp>
        <p:nvSpPr>
          <p:cNvPr id="30" name="object 30"/>
          <p:cNvSpPr txBox="1"/>
          <p:nvPr/>
        </p:nvSpPr>
        <p:spPr>
          <a:xfrm>
            <a:off x="678676" y="4851513"/>
            <a:ext cx="2447925" cy="299720"/>
          </a:xfrm>
          <a:prstGeom prst="rect">
            <a:avLst/>
          </a:prstGeom>
        </p:spPr>
        <p:txBody>
          <a:bodyPr vert="horz" wrap="square" lIns="0" tIns="12700" rIns="0" bIns="0" rtlCol="0">
            <a:spAutoFit/>
          </a:bodyPr>
          <a:lstStyle/>
          <a:p>
            <a:pPr marL="424180" indent="-411480">
              <a:lnSpc>
                <a:spcPct val="100000"/>
              </a:lnSpc>
              <a:spcBef>
                <a:spcPts val="100"/>
              </a:spcBef>
              <a:buClr>
                <a:srgbClr val="06686D"/>
              </a:buClr>
              <a:buFont typeface="Wingdings"/>
              <a:buChar char=""/>
              <a:tabLst>
                <a:tab pos="423545" algn="l"/>
                <a:tab pos="424180" algn="l"/>
              </a:tabLst>
            </a:pPr>
            <a:r>
              <a:rPr sz="1800" spc="-10" dirty="0">
                <a:latin typeface="Gill Sans MT"/>
                <a:cs typeface="Gill Sans MT"/>
              </a:rPr>
              <a:t>ANTICORRUPCIÓN</a:t>
            </a:r>
            <a:endParaRPr sz="1800">
              <a:latin typeface="Gill Sans MT"/>
              <a:cs typeface="Gill Sans MT"/>
            </a:endParaRPr>
          </a:p>
        </p:txBody>
      </p:sp>
      <p:sp>
        <p:nvSpPr>
          <p:cNvPr id="31" name="object 31"/>
          <p:cNvSpPr/>
          <p:nvPr/>
        </p:nvSpPr>
        <p:spPr>
          <a:xfrm>
            <a:off x="1892369" y="498615"/>
            <a:ext cx="6102362" cy="375538"/>
          </a:xfrm>
          <a:prstGeom prst="rect">
            <a:avLst/>
          </a:prstGeom>
          <a:blipFill>
            <a:blip r:embed="rId11" cstate="print"/>
            <a:stretch>
              <a:fillRect/>
            </a:stretch>
          </a:blipFill>
        </p:spPr>
        <p:txBody>
          <a:bodyPr wrap="square" lIns="0" tIns="0" rIns="0" bIns="0" rtlCol="0"/>
          <a:lstStyle/>
          <a:p>
            <a:endParaRPr/>
          </a:p>
        </p:txBody>
      </p:sp>
      <p:sp>
        <p:nvSpPr>
          <p:cNvPr id="32" name="object 32"/>
          <p:cNvSpPr/>
          <p:nvPr/>
        </p:nvSpPr>
        <p:spPr>
          <a:xfrm>
            <a:off x="747130" y="193961"/>
            <a:ext cx="944547" cy="700118"/>
          </a:xfrm>
          <a:prstGeom prst="rect">
            <a:avLst/>
          </a:prstGeom>
          <a:blipFill>
            <a:blip r:embed="rId12" cstate="print"/>
            <a:stretch>
              <a:fillRect/>
            </a:stretch>
          </a:blipFill>
        </p:spPr>
        <p:txBody>
          <a:bodyPr wrap="square" lIns="0" tIns="0" rIns="0" bIns="0" rtlCol="0"/>
          <a:lstStyle/>
          <a:p>
            <a:endParaRPr/>
          </a:p>
        </p:txBody>
      </p:sp>
      <p:sp>
        <p:nvSpPr>
          <p:cNvPr id="33" name="object 33"/>
          <p:cNvSpPr/>
          <p:nvPr/>
        </p:nvSpPr>
        <p:spPr>
          <a:xfrm>
            <a:off x="8089431" y="193967"/>
            <a:ext cx="783495" cy="829818"/>
          </a:xfrm>
          <a:prstGeom prst="rect">
            <a:avLst/>
          </a:prstGeom>
          <a:blipFill>
            <a:blip r:embed="rId13" cstate="print"/>
            <a:stretch>
              <a:fillRect/>
            </a:stretch>
          </a:blipFill>
        </p:spPr>
        <p:txBody>
          <a:bodyPr wrap="square" lIns="0" tIns="0" rIns="0" bIns="0" rtlCol="0"/>
          <a:lstStyle/>
          <a:p>
            <a:endParaRPr/>
          </a:p>
        </p:txBody>
      </p:sp>
      <p:sp>
        <p:nvSpPr>
          <p:cNvPr id="34" name="object 34"/>
          <p:cNvSpPr/>
          <p:nvPr/>
        </p:nvSpPr>
        <p:spPr>
          <a:xfrm>
            <a:off x="0" y="783336"/>
            <a:ext cx="912875" cy="4428743"/>
          </a:xfrm>
          <a:prstGeom prst="rect">
            <a:avLst/>
          </a:prstGeom>
          <a:blipFill>
            <a:blip r:embed="rId14" cstate="print"/>
            <a:stretch>
              <a:fillRect/>
            </a:stretch>
          </a:blipFill>
        </p:spPr>
        <p:txBody>
          <a:bodyPr wrap="square" lIns="0" tIns="0" rIns="0" bIns="0" rtlCol="0"/>
          <a:lstStyle/>
          <a:p>
            <a:endParaRPr/>
          </a:p>
        </p:txBody>
      </p:sp>
      <p:sp>
        <p:nvSpPr>
          <p:cNvPr id="35" name="object 35"/>
          <p:cNvSpPr/>
          <p:nvPr/>
        </p:nvSpPr>
        <p:spPr>
          <a:xfrm>
            <a:off x="0" y="656843"/>
            <a:ext cx="912875" cy="726947"/>
          </a:xfrm>
          <a:prstGeom prst="rect">
            <a:avLst/>
          </a:prstGeom>
          <a:blipFill>
            <a:blip r:embed="rId15" cstate="print"/>
            <a:stretch>
              <a:fillRect/>
            </a:stretch>
          </a:blipFill>
        </p:spPr>
        <p:txBody>
          <a:bodyPr wrap="square" lIns="0" tIns="0" rIns="0" bIns="0" rtlCol="0"/>
          <a:lstStyle/>
          <a:p>
            <a:endParaRPr/>
          </a:p>
        </p:txBody>
      </p:sp>
      <p:sp>
        <p:nvSpPr>
          <p:cNvPr id="36" name="object 36"/>
          <p:cNvSpPr/>
          <p:nvPr/>
        </p:nvSpPr>
        <p:spPr>
          <a:xfrm>
            <a:off x="153302" y="1090809"/>
            <a:ext cx="347802" cy="3823068"/>
          </a:xfrm>
          <a:prstGeom prst="rect">
            <a:avLst/>
          </a:prstGeom>
          <a:blipFill>
            <a:blip r:embed="rId16" cstate="print"/>
            <a:stretch>
              <a:fillRect/>
            </a:stretch>
          </a:blipFill>
        </p:spPr>
        <p:txBody>
          <a:bodyPr wrap="square" lIns="0" tIns="0" rIns="0" bIns="0" rtlCol="0"/>
          <a:lstStyle/>
          <a:p>
            <a:endParaRPr/>
          </a:p>
        </p:txBody>
      </p:sp>
      <p:sp>
        <p:nvSpPr>
          <p:cNvPr id="37" name="object 37"/>
          <p:cNvSpPr/>
          <p:nvPr/>
        </p:nvSpPr>
        <p:spPr>
          <a:xfrm>
            <a:off x="6012160" y="2077381"/>
            <a:ext cx="1940757" cy="1667797"/>
          </a:xfrm>
          <a:prstGeom prst="rect">
            <a:avLst/>
          </a:prstGeom>
          <a:blipFill>
            <a:blip r:embed="rId17" cstate="print"/>
            <a:stretch>
              <a:fillRect/>
            </a:stretch>
          </a:blipFill>
        </p:spPr>
        <p:txBody>
          <a:bodyPr wrap="square" lIns="0" tIns="0" rIns="0" bIns="0" rtlCol="0"/>
          <a:lstStyle/>
          <a:p>
            <a:endParaRPr/>
          </a:p>
        </p:txBody>
      </p:sp>
      <p:sp>
        <p:nvSpPr>
          <p:cNvPr id="38" name="object 38"/>
          <p:cNvSpPr/>
          <p:nvPr/>
        </p:nvSpPr>
        <p:spPr>
          <a:xfrm>
            <a:off x="5105234" y="3691966"/>
            <a:ext cx="3562195" cy="2023033"/>
          </a:xfrm>
          <a:prstGeom prst="rect">
            <a:avLst/>
          </a:prstGeom>
          <a:blipFill>
            <a:blip r:embed="rId18" cstate="print"/>
            <a:stretch>
              <a:fillRect/>
            </a:stretch>
          </a:blipFill>
        </p:spPr>
        <p:txBody>
          <a:bodyPr wrap="square" lIns="0" tIns="0" rIns="0" bIns="0" rtlCol="0"/>
          <a:lstStyle/>
          <a:p>
            <a:endParaRPr/>
          </a:p>
        </p:txBody>
      </p:sp>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7130" y="193961"/>
            <a:ext cx="944547" cy="7001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089431" y="193967"/>
            <a:ext cx="783495" cy="82981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83567" y="894091"/>
            <a:ext cx="8067675" cy="45720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32567" y="1921408"/>
            <a:ext cx="5119741" cy="34893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32570" y="1921395"/>
            <a:ext cx="5120005" cy="3489960"/>
          </a:xfrm>
          <a:custGeom>
            <a:avLst/>
            <a:gdLst/>
            <a:ahLst/>
            <a:cxnLst/>
            <a:rect l="l" t="t" r="r" b="b"/>
            <a:pathLst>
              <a:path w="5120005" h="3489960">
                <a:moveTo>
                  <a:pt x="0" y="0"/>
                </a:moveTo>
                <a:lnTo>
                  <a:pt x="5119751" y="0"/>
                </a:lnTo>
                <a:lnTo>
                  <a:pt x="5119751" y="3489337"/>
                </a:lnTo>
                <a:lnTo>
                  <a:pt x="0" y="3489337"/>
                </a:lnTo>
                <a:lnTo>
                  <a:pt x="0" y="0"/>
                </a:lnTo>
                <a:close/>
              </a:path>
            </a:pathLst>
          </a:custGeom>
          <a:ln w="38100">
            <a:solidFill>
              <a:srgbClr val="197097"/>
            </a:solidFill>
          </a:ln>
        </p:spPr>
        <p:txBody>
          <a:bodyPr wrap="square" lIns="0" tIns="0" rIns="0" bIns="0" rtlCol="0"/>
          <a:lstStyle/>
          <a:p>
            <a:endParaRPr/>
          </a:p>
        </p:txBody>
      </p:sp>
      <p:sp>
        <p:nvSpPr>
          <p:cNvPr id="4" name="object 4"/>
          <p:cNvSpPr/>
          <p:nvPr/>
        </p:nvSpPr>
        <p:spPr>
          <a:xfrm>
            <a:off x="4683251" y="1876044"/>
            <a:ext cx="544067" cy="76504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87851" y="2485644"/>
            <a:ext cx="838199" cy="76504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735323" y="2388107"/>
            <a:ext cx="2859023" cy="92506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227832" y="2958083"/>
            <a:ext cx="3651503" cy="925067"/>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825495" y="3528059"/>
            <a:ext cx="4456175" cy="92506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955035" y="4098035"/>
            <a:ext cx="4200143" cy="925067"/>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3508247" y="4668011"/>
            <a:ext cx="2971799" cy="925067"/>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5943599" y="4668011"/>
            <a:ext cx="656843" cy="925067"/>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3989410" y="2629246"/>
            <a:ext cx="2200275" cy="302260"/>
          </a:xfrm>
          <a:custGeom>
            <a:avLst/>
            <a:gdLst/>
            <a:ahLst/>
            <a:cxnLst/>
            <a:rect l="l" t="t" r="r" b="b"/>
            <a:pathLst>
              <a:path w="2200275" h="302260">
                <a:moveTo>
                  <a:pt x="807897" y="0"/>
                </a:moveTo>
                <a:lnTo>
                  <a:pt x="739645" y="11345"/>
                </a:lnTo>
                <a:lnTo>
                  <a:pt x="685863" y="45275"/>
                </a:lnTo>
                <a:lnTo>
                  <a:pt x="650876" y="94346"/>
                </a:lnTo>
                <a:lnTo>
                  <a:pt x="639216" y="150990"/>
                </a:lnTo>
                <a:lnTo>
                  <a:pt x="642152" y="180684"/>
                </a:lnTo>
                <a:lnTo>
                  <a:pt x="665635" y="233757"/>
                </a:lnTo>
                <a:lnTo>
                  <a:pt x="711398" y="276665"/>
                </a:lnTo>
                <a:lnTo>
                  <a:pt x="772257" y="298986"/>
                </a:lnTo>
                <a:lnTo>
                  <a:pt x="807897" y="301777"/>
                </a:lnTo>
                <a:lnTo>
                  <a:pt x="843185" y="298974"/>
                </a:lnTo>
                <a:lnTo>
                  <a:pt x="875131" y="290564"/>
                </a:lnTo>
                <a:lnTo>
                  <a:pt x="903734" y="276547"/>
                </a:lnTo>
                <a:lnTo>
                  <a:pt x="928992" y="256920"/>
                </a:lnTo>
                <a:lnTo>
                  <a:pt x="943271" y="240703"/>
                </a:lnTo>
                <a:lnTo>
                  <a:pt x="807897" y="240703"/>
                </a:lnTo>
                <a:lnTo>
                  <a:pt x="787964" y="239157"/>
                </a:lnTo>
                <a:lnTo>
                  <a:pt x="740410" y="215963"/>
                </a:lnTo>
                <a:lnTo>
                  <a:pt x="716417" y="170138"/>
                </a:lnTo>
                <a:lnTo>
                  <a:pt x="714819" y="150990"/>
                </a:lnTo>
                <a:lnTo>
                  <a:pt x="716417" y="131764"/>
                </a:lnTo>
                <a:lnTo>
                  <a:pt x="740410" y="85928"/>
                </a:lnTo>
                <a:lnTo>
                  <a:pt x="787964" y="62818"/>
                </a:lnTo>
                <a:lnTo>
                  <a:pt x="807897" y="61277"/>
                </a:lnTo>
                <a:lnTo>
                  <a:pt x="943323" y="61277"/>
                </a:lnTo>
                <a:lnTo>
                  <a:pt x="929627" y="45389"/>
                </a:lnTo>
                <a:lnTo>
                  <a:pt x="904561" y="25529"/>
                </a:lnTo>
                <a:lnTo>
                  <a:pt x="875920" y="11345"/>
                </a:lnTo>
                <a:lnTo>
                  <a:pt x="843632" y="2830"/>
                </a:lnTo>
                <a:lnTo>
                  <a:pt x="807897" y="0"/>
                </a:lnTo>
                <a:close/>
              </a:path>
              <a:path w="2200275" h="302260">
                <a:moveTo>
                  <a:pt x="1050734" y="3797"/>
                </a:moveTo>
                <a:lnTo>
                  <a:pt x="961898" y="3797"/>
                </a:lnTo>
                <a:lnTo>
                  <a:pt x="1077937" y="160705"/>
                </a:lnTo>
                <a:lnTo>
                  <a:pt x="1077937" y="297992"/>
                </a:lnTo>
                <a:lnTo>
                  <a:pt x="1151216" y="297992"/>
                </a:lnTo>
                <a:lnTo>
                  <a:pt x="1151291" y="160705"/>
                </a:lnTo>
                <a:lnTo>
                  <a:pt x="1198935" y="96240"/>
                </a:lnTo>
                <a:lnTo>
                  <a:pt x="1114577" y="96240"/>
                </a:lnTo>
                <a:lnTo>
                  <a:pt x="1050734" y="3797"/>
                </a:lnTo>
                <a:close/>
              </a:path>
              <a:path w="2200275" h="302260">
                <a:moveTo>
                  <a:pt x="1424470" y="3797"/>
                </a:moveTo>
                <a:lnTo>
                  <a:pt x="1339557" y="3797"/>
                </a:lnTo>
                <a:lnTo>
                  <a:pt x="1220724" y="297992"/>
                </a:lnTo>
                <a:lnTo>
                  <a:pt x="1298371" y="297992"/>
                </a:lnTo>
                <a:lnTo>
                  <a:pt x="1320342" y="239864"/>
                </a:lnTo>
                <a:lnTo>
                  <a:pt x="1529322" y="239864"/>
                </a:lnTo>
                <a:lnTo>
                  <a:pt x="1506499" y="188480"/>
                </a:lnTo>
                <a:lnTo>
                  <a:pt x="1339761" y="188480"/>
                </a:lnTo>
                <a:lnTo>
                  <a:pt x="1382979" y="74129"/>
                </a:lnTo>
                <a:lnTo>
                  <a:pt x="1455709" y="74129"/>
                </a:lnTo>
                <a:lnTo>
                  <a:pt x="1424470" y="3797"/>
                </a:lnTo>
                <a:close/>
              </a:path>
              <a:path w="2200275" h="302260">
                <a:moveTo>
                  <a:pt x="1529322" y="239864"/>
                </a:moveTo>
                <a:lnTo>
                  <a:pt x="1452092" y="239864"/>
                </a:lnTo>
                <a:lnTo>
                  <a:pt x="1476336" y="297992"/>
                </a:lnTo>
                <a:lnTo>
                  <a:pt x="1555140" y="297992"/>
                </a:lnTo>
                <a:lnTo>
                  <a:pt x="1529322" y="239864"/>
                </a:lnTo>
                <a:close/>
              </a:path>
              <a:path w="2200275" h="302260">
                <a:moveTo>
                  <a:pt x="943323" y="61277"/>
                </a:moveTo>
                <a:lnTo>
                  <a:pt x="807897" y="61277"/>
                </a:lnTo>
                <a:lnTo>
                  <a:pt x="827733" y="62818"/>
                </a:lnTo>
                <a:lnTo>
                  <a:pt x="845542" y="67440"/>
                </a:lnTo>
                <a:lnTo>
                  <a:pt x="886224" y="99232"/>
                </a:lnTo>
                <a:lnTo>
                  <a:pt x="900557" y="150990"/>
                </a:lnTo>
                <a:lnTo>
                  <a:pt x="898964" y="170138"/>
                </a:lnTo>
                <a:lnTo>
                  <a:pt x="875080" y="215963"/>
                </a:lnTo>
                <a:lnTo>
                  <a:pt x="827733" y="239157"/>
                </a:lnTo>
                <a:lnTo>
                  <a:pt x="807897" y="240703"/>
                </a:lnTo>
                <a:lnTo>
                  <a:pt x="943271" y="240703"/>
                </a:lnTo>
                <a:lnTo>
                  <a:pt x="949628" y="233482"/>
                </a:lnTo>
                <a:lnTo>
                  <a:pt x="964368" y="208013"/>
                </a:lnTo>
                <a:lnTo>
                  <a:pt x="973212" y="180515"/>
                </a:lnTo>
                <a:lnTo>
                  <a:pt x="976160" y="150990"/>
                </a:lnTo>
                <a:lnTo>
                  <a:pt x="973252" y="121808"/>
                </a:lnTo>
                <a:lnTo>
                  <a:pt x="964528" y="94480"/>
                </a:lnTo>
                <a:lnTo>
                  <a:pt x="949987" y="69006"/>
                </a:lnTo>
                <a:lnTo>
                  <a:pt x="943323" y="61277"/>
                </a:lnTo>
                <a:close/>
              </a:path>
              <a:path w="2200275" h="302260">
                <a:moveTo>
                  <a:pt x="1455709" y="74129"/>
                </a:moveTo>
                <a:lnTo>
                  <a:pt x="1382979" y="74129"/>
                </a:lnTo>
                <a:lnTo>
                  <a:pt x="1430667" y="188480"/>
                </a:lnTo>
                <a:lnTo>
                  <a:pt x="1506499" y="188480"/>
                </a:lnTo>
                <a:lnTo>
                  <a:pt x="1455709" y="74129"/>
                </a:lnTo>
                <a:close/>
              </a:path>
              <a:path w="2200275" h="302260">
                <a:moveTo>
                  <a:pt x="1267256" y="3797"/>
                </a:moveTo>
                <a:lnTo>
                  <a:pt x="1178674" y="3797"/>
                </a:lnTo>
                <a:lnTo>
                  <a:pt x="1114577" y="96240"/>
                </a:lnTo>
                <a:lnTo>
                  <a:pt x="1198935" y="96240"/>
                </a:lnTo>
                <a:lnTo>
                  <a:pt x="1267256" y="3797"/>
                </a:lnTo>
                <a:close/>
              </a:path>
              <a:path w="2200275" h="302260">
                <a:moveTo>
                  <a:pt x="203746" y="3797"/>
                </a:moveTo>
                <a:lnTo>
                  <a:pt x="118833" y="3797"/>
                </a:lnTo>
                <a:lnTo>
                  <a:pt x="0" y="297992"/>
                </a:lnTo>
                <a:lnTo>
                  <a:pt x="77647" y="297992"/>
                </a:lnTo>
                <a:lnTo>
                  <a:pt x="99618" y="239864"/>
                </a:lnTo>
                <a:lnTo>
                  <a:pt x="308598" y="239864"/>
                </a:lnTo>
                <a:lnTo>
                  <a:pt x="285775" y="188480"/>
                </a:lnTo>
                <a:lnTo>
                  <a:pt x="119037" y="188480"/>
                </a:lnTo>
                <a:lnTo>
                  <a:pt x="162255" y="74129"/>
                </a:lnTo>
                <a:lnTo>
                  <a:pt x="234985" y="74129"/>
                </a:lnTo>
                <a:lnTo>
                  <a:pt x="203746" y="3797"/>
                </a:lnTo>
                <a:close/>
              </a:path>
              <a:path w="2200275" h="302260">
                <a:moveTo>
                  <a:pt x="308598" y="239864"/>
                </a:moveTo>
                <a:lnTo>
                  <a:pt x="231368" y="239864"/>
                </a:lnTo>
                <a:lnTo>
                  <a:pt x="255612" y="297992"/>
                </a:lnTo>
                <a:lnTo>
                  <a:pt x="334416" y="297992"/>
                </a:lnTo>
                <a:lnTo>
                  <a:pt x="308598" y="239864"/>
                </a:lnTo>
                <a:close/>
              </a:path>
              <a:path w="2200275" h="302260">
                <a:moveTo>
                  <a:pt x="234985" y="74129"/>
                </a:moveTo>
                <a:lnTo>
                  <a:pt x="162255" y="74129"/>
                </a:lnTo>
                <a:lnTo>
                  <a:pt x="209943" y="188480"/>
                </a:lnTo>
                <a:lnTo>
                  <a:pt x="285775" y="188480"/>
                </a:lnTo>
                <a:lnTo>
                  <a:pt x="234985" y="74129"/>
                </a:lnTo>
                <a:close/>
              </a:path>
              <a:path w="2200275" h="302260">
                <a:moveTo>
                  <a:pt x="1720519" y="3797"/>
                </a:moveTo>
                <a:lnTo>
                  <a:pt x="1589112" y="3797"/>
                </a:lnTo>
                <a:lnTo>
                  <a:pt x="1589112" y="297992"/>
                </a:lnTo>
                <a:lnTo>
                  <a:pt x="1662391" y="297992"/>
                </a:lnTo>
                <a:lnTo>
                  <a:pt x="1662391" y="178587"/>
                </a:lnTo>
                <a:lnTo>
                  <a:pt x="1787463" y="178587"/>
                </a:lnTo>
                <a:lnTo>
                  <a:pt x="1777155" y="167535"/>
                </a:lnTo>
                <a:lnTo>
                  <a:pt x="1766214" y="160362"/>
                </a:lnTo>
                <a:lnTo>
                  <a:pt x="1788326" y="147106"/>
                </a:lnTo>
                <a:lnTo>
                  <a:pt x="1804122" y="130692"/>
                </a:lnTo>
                <a:lnTo>
                  <a:pt x="1807036" y="124675"/>
                </a:lnTo>
                <a:lnTo>
                  <a:pt x="1662391" y="124675"/>
                </a:lnTo>
                <a:lnTo>
                  <a:pt x="1662391" y="57708"/>
                </a:lnTo>
                <a:lnTo>
                  <a:pt x="1810669" y="57708"/>
                </a:lnTo>
                <a:lnTo>
                  <a:pt x="1810073" y="55853"/>
                </a:lnTo>
                <a:lnTo>
                  <a:pt x="1775640" y="17706"/>
                </a:lnTo>
                <a:lnTo>
                  <a:pt x="1740893" y="5342"/>
                </a:lnTo>
                <a:lnTo>
                  <a:pt x="1720519" y="3797"/>
                </a:lnTo>
                <a:close/>
              </a:path>
              <a:path w="2200275" h="302260">
                <a:moveTo>
                  <a:pt x="1787463" y="178587"/>
                </a:moveTo>
                <a:lnTo>
                  <a:pt x="1683461" y="178587"/>
                </a:lnTo>
                <a:lnTo>
                  <a:pt x="1690609" y="179311"/>
                </a:lnTo>
                <a:lnTo>
                  <a:pt x="1697537" y="181482"/>
                </a:lnTo>
                <a:lnTo>
                  <a:pt x="1724758" y="209068"/>
                </a:lnTo>
                <a:lnTo>
                  <a:pt x="1749637" y="261386"/>
                </a:lnTo>
                <a:lnTo>
                  <a:pt x="1756579" y="276877"/>
                </a:lnTo>
                <a:lnTo>
                  <a:pt x="1762186" y="289079"/>
                </a:lnTo>
                <a:lnTo>
                  <a:pt x="1766455" y="297992"/>
                </a:lnTo>
                <a:lnTo>
                  <a:pt x="1846872" y="297992"/>
                </a:lnTo>
                <a:lnTo>
                  <a:pt x="1837497" y="278102"/>
                </a:lnTo>
                <a:lnTo>
                  <a:pt x="1827947" y="257579"/>
                </a:lnTo>
                <a:lnTo>
                  <a:pt x="1818223" y="236426"/>
                </a:lnTo>
                <a:lnTo>
                  <a:pt x="1808327" y="214642"/>
                </a:lnTo>
                <a:lnTo>
                  <a:pt x="1798214" y="194676"/>
                </a:lnTo>
                <a:lnTo>
                  <a:pt x="1787823" y="178973"/>
                </a:lnTo>
                <a:lnTo>
                  <a:pt x="1787463" y="178587"/>
                </a:lnTo>
                <a:close/>
              </a:path>
              <a:path w="2200275" h="302260">
                <a:moveTo>
                  <a:pt x="1810669" y="57708"/>
                </a:moveTo>
                <a:lnTo>
                  <a:pt x="1699463" y="57708"/>
                </a:lnTo>
                <a:lnTo>
                  <a:pt x="1717798" y="59787"/>
                </a:lnTo>
                <a:lnTo>
                  <a:pt x="1730895" y="66025"/>
                </a:lnTo>
                <a:lnTo>
                  <a:pt x="1738753" y="76423"/>
                </a:lnTo>
                <a:lnTo>
                  <a:pt x="1741373" y="90982"/>
                </a:lnTo>
                <a:lnTo>
                  <a:pt x="1740694" y="98621"/>
                </a:lnTo>
                <a:lnTo>
                  <a:pt x="1709926" y="124128"/>
                </a:lnTo>
                <a:lnTo>
                  <a:pt x="1701139" y="124675"/>
                </a:lnTo>
                <a:lnTo>
                  <a:pt x="1807036" y="124675"/>
                </a:lnTo>
                <a:lnTo>
                  <a:pt x="1813603" y="111099"/>
                </a:lnTo>
                <a:lnTo>
                  <a:pt x="1816760" y="88391"/>
                </a:lnTo>
                <a:lnTo>
                  <a:pt x="1815088" y="71470"/>
                </a:lnTo>
                <a:lnTo>
                  <a:pt x="1810669" y="57708"/>
                </a:lnTo>
                <a:close/>
              </a:path>
              <a:path w="2200275" h="302260">
                <a:moveTo>
                  <a:pt x="502539" y="3797"/>
                </a:moveTo>
                <a:lnTo>
                  <a:pt x="371335" y="3797"/>
                </a:lnTo>
                <a:lnTo>
                  <a:pt x="371335" y="297992"/>
                </a:lnTo>
                <a:lnTo>
                  <a:pt x="444627" y="297992"/>
                </a:lnTo>
                <a:lnTo>
                  <a:pt x="444627" y="179844"/>
                </a:lnTo>
                <a:lnTo>
                  <a:pt x="502958" y="179844"/>
                </a:lnTo>
                <a:lnTo>
                  <a:pt x="543096" y="173318"/>
                </a:lnTo>
                <a:lnTo>
                  <a:pt x="585199" y="140017"/>
                </a:lnTo>
                <a:lnTo>
                  <a:pt x="592811" y="125933"/>
                </a:lnTo>
                <a:lnTo>
                  <a:pt x="444627" y="125933"/>
                </a:lnTo>
                <a:lnTo>
                  <a:pt x="444627" y="57708"/>
                </a:lnTo>
                <a:lnTo>
                  <a:pt x="593101" y="57708"/>
                </a:lnTo>
                <a:lnTo>
                  <a:pt x="585022" y="43237"/>
                </a:lnTo>
                <a:lnTo>
                  <a:pt x="573506" y="29692"/>
                </a:lnTo>
                <a:lnTo>
                  <a:pt x="559197" y="18359"/>
                </a:lnTo>
                <a:lnTo>
                  <a:pt x="542599" y="10267"/>
                </a:lnTo>
                <a:lnTo>
                  <a:pt x="523712" y="5414"/>
                </a:lnTo>
                <a:lnTo>
                  <a:pt x="502539" y="3797"/>
                </a:lnTo>
                <a:close/>
              </a:path>
              <a:path w="2200275" h="302260">
                <a:moveTo>
                  <a:pt x="593101" y="57708"/>
                </a:moveTo>
                <a:lnTo>
                  <a:pt x="470522" y="57708"/>
                </a:lnTo>
                <a:lnTo>
                  <a:pt x="484186" y="58175"/>
                </a:lnTo>
                <a:lnTo>
                  <a:pt x="495688" y="59575"/>
                </a:lnTo>
                <a:lnTo>
                  <a:pt x="524433" y="91820"/>
                </a:lnTo>
                <a:lnTo>
                  <a:pt x="521578" y="106746"/>
                </a:lnTo>
                <a:lnTo>
                  <a:pt x="513011" y="117406"/>
                </a:lnTo>
                <a:lnTo>
                  <a:pt x="498732" y="123801"/>
                </a:lnTo>
                <a:lnTo>
                  <a:pt x="478739" y="125933"/>
                </a:lnTo>
                <a:lnTo>
                  <a:pt x="592811" y="125933"/>
                </a:lnTo>
                <a:lnTo>
                  <a:pt x="593323" y="124987"/>
                </a:lnTo>
                <a:lnTo>
                  <a:pt x="598196" y="108642"/>
                </a:lnTo>
                <a:lnTo>
                  <a:pt x="599821" y="90982"/>
                </a:lnTo>
                <a:lnTo>
                  <a:pt x="598177" y="73880"/>
                </a:lnTo>
                <a:lnTo>
                  <a:pt x="593245" y="57965"/>
                </a:lnTo>
                <a:lnTo>
                  <a:pt x="593101" y="57708"/>
                </a:lnTo>
                <a:close/>
              </a:path>
              <a:path w="2200275" h="302260">
                <a:moveTo>
                  <a:pt x="1983422" y="3797"/>
                </a:moveTo>
                <a:lnTo>
                  <a:pt x="1894586" y="3797"/>
                </a:lnTo>
                <a:lnTo>
                  <a:pt x="2010625" y="160705"/>
                </a:lnTo>
                <a:lnTo>
                  <a:pt x="2010625" y="297992"/>
                </a:lnTo>
                <a:lnTo>
                  <a:pt x="2083904" y="297992"/>
                </a:lnTo>
                <a:lnTo>
                  <a:pt x="2083979" y="160705"/>
                </a:lnTo>
                <a:lnTo>
                  <a:pt x="2131623" y="96240"/>
                </a:lnTo>
                <a:lnTo>
                  <a:pt x="2047265" y="96240"/>
                </a:lnTo>
                <a:lnTo>
                  <a:pt x="1983422" y="3797"/>
                </a:lnTo>
                <a:close/>
              </a:path>
              <a:path w="2200275" h="302260">
                <a:moveTo>
                  <a:pt x="2199944" y="3797"/>
                </a:moveTo>
                <a:lnTo>
                  <a:pt x="2111362" y="3797"/>
                </a:lnTo>
                <a:lnTo>
                  <a:pt x="2047265" y="96240"/>
                </a:lnTo>
                <a:lnTo>
                  <a:pt x="2131623" y="96240"/>
                </a:lnTo>
                <a:lnTo>
                  <a:pt x="2199944" y="3797"/>
                </a:lnTo>
                <a:close/>
              </a:path>
            </a:pathLst>
          </a:custGeom>
          <a:solidFill>
            <a:srgbClr val="000000"/>
          </a:solidFill>
        </p:spPr>
        <p:txBody>
          <a:bodyPr wrap="square" lIns="0" tIns="0" rIns="0" bIns="0" rtlCol="0"/>
          <a:lstStyle/>
          <a:p>
            <a:endParaRPr/>
          </a:p>
        </p:txBody>
      </p:sp>
      <p:sp>
        <p:nvSpPr>
          <p:cNvPr id="13" name="object 13"/>
          <p:cNvSpPr/>
          <p:nvPr/>
        </p:nvSpPr>
        <p:spPr>
          <a:xfrm>
            <a:off x="5329171" y="2703376"/>
            <a:ext cx="91440" cy="114935"/>
          </a:xfrm>
          <a:custGeom>
            <a:avLst/>
            <a:gdLst/>
            <a:ahLst/>
            <a:cxnLst/>
            <a:rect l="l" t="t" r="r" b="b"/>
            <a:pathLst>
              <a:path w="91439" h="114935">
                <a:moveTo>
                  <a:pt x="43218" y="0"/>
                </a:moveTo>
                <a:lnTo>
                  <a:pt x="0" y="114350"/>
                </a:lnTo>
                <a:lnTo>
                  <a:pt x="90906" y="114350"/>
                </a:lnTo>
                <a:lnTo>
                  <a:pt x="43218" y="0"/>
                </a:lnTo>
                <a:close/>
              </a:path>
            </a:pathLst>
          </a:custGeom>
          <a:ln w="9143">
            <a:solidFill>
              <a:srgbClr val="FFFFFF"/>
            </a:solidFill>
          </a:ln>
        </p:spPr>
        <p:txBody>
          <a:bodyPr wrap="square" lIns="0" tIns="0" rIns="0" bIns="0" rtlCol="0"/>
          <a:lstStyle/>
          <a:p>
            <a:endParaRPr/>
          </a:p>
        </p:txBody>
      </p:sp>
      <p:sp>
        <p:nvSpPr>
          <p:cNvPr id="14" name="object 14"/>
          <p:cNvSpPr/>
          <p:nvPr/>
        </p:nvSpPr>
        <p:spPr>
          <a:xfrm>
            <a:off x="4108447" y="2703376"/>
            <a:ext cx="91440" cy="114935"/>
          </a:xfrm>
          <a:custGeom>
            <a:avLst/>
            <a:gdLst/>
            <a:ahLst/>
            <a:cxnLst/>
            <a:rect l="l" t="t" r="r" b="b"/>
            <a:pathLst>
              <a:path w="91439" h="114935">
                <a:moveTo>
                  <a:pt x="43218" y="0"/>
                </a:moveTo>
                <a:lnTo>
                  <a:pt x="0" y="114350"/>
                </a:lnTo>
                <a:lnTo>
                  <a:pt x="90906" y="114350"/>
                </a:lnTo>
                <a:lnTo>
                  <a:pt x="43218" y="0"/>
                </a:lnTo>
                <a:close/>
              </a:path>
            </a:pathLst>
          </a:custGeom>
          <a:ln w="9143">
            <a:solidFill>
              <a:srgbClr val="FFFFFF"/>
            </a:solidFill>
          </a:ln>
        </p:spPr>
        <p:txBody>
          <a:bodyPr wrap="square" lIns="0" tIns="0" rIns="0" bIns="0" rtlCol="0"/>
          <a:lstStyle/>
          <a:p>
            <a:endParaRPr/>
          </a:p>
        </p:txBody>
      </p:sp>
      <p:sp>
        <p:nvSpPr>
          <p:cNvPr id="15" name="object 15"/>
          <p:cNvSpPr/>
          <p:nvPr/>
        </p:nvSpPr>
        <p:spPr>
          <a:xfrm>
            <a:off x="4699657" y="2685952"/>
            <a:ext cx="194881" cy="188569"/>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5647230" y="2682383"/>
            <a:ext cx="88125" cy="76111"/>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4429465" y="2682383"/>
            <a:ext cx="88950" cy="77368"/>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5883996" y="2633043"/>
            <a:ext cx="305435" cy="294640"/>
          </a:xfrm>
          <a:custGeom>
            <a:avLst/>
            <a:gdLst/>
            <a:ahLst/>
            <a:cxnLst/>
            <a:rect l="l" t="t" r="r" b="b"/>
            <a:pathLst>
              <a:path w="305435" h="294639">
                <a:moveTo>
                  <a:pt x="0" y="0"/>
                </a:moveTo>
                <a:lnTo>
                  <a:pt x="88836" y="0"/>
                </a:lnTo>
                <a:lnTo>
                  <a:pt x="152679" y="92443"/>
                </a:lnTo>
                <a:lnTo>
                  <a:pt x="216776" y="0"/>
                </a:lnTo>
                <a:lnTo>
                  <a:pt x="305358" y="0"/>
                </a:lnTo>
                <a:lnTo>
                  <a:pt x="189318" y="157010"/>
                </a:lnTo>
                <a:lnTo>
                  <a:pt x="189318" y="294195"/>
                </a:lnTo>
                <a:lnTo>
                  <a:pt x="116039" y="294195"/>
                </a:lnTo>
                <a:lnTo>
                  <a:pt x="116039" y="156908"/>
                </a:lnTo>
                <a:lnTo>
                  <a:pt x="0" y="0"/>
                </a:lnTo>
                <a:close/>
              </a:path>
            </a:pathLst>
          </a:custGeom>
          <a:ln w="9144">
            <a:solidFill>
              <a:srgbClr val="FFFFFF"/>
            </a:solidFill>
          </a:ln>
        </p:spPr>
        <p:txBody>
          <a:bodyPr wrap="square" lIns="0" tIns="0" rIns="0" bIns="0" rtlCol="0"/>
          <a:lstStyle/>
          <a:p>
            <a:endParaRPr/>
          </a:p>
        </p:txBody>
      </p:sp>
      <p:sp>
        <p:nvSpPr>
          <p:cNvPr id="19" name="object 19"/>
          <p:cNvSpPr/>
          <p:nvPr/>
        </p:nvSpPr>
        <p:spPr>
          <a:xfrm>
            <a:off x="5578523" y="2633043"/>
            <a:ext cx="257810" cy="294640"/>
          </a:xfrm>
          <a:custGeom>
            <a:avLst/>
            <a:gdLst/>
            <a:ahLst/>
            <a:cxnLst/>
            <a:rect l="l" t="t" r="r" b="b"/>
            <a:pathLst>
              <a:path w="257810" h="294639">
                <a:moveTo>
                  <a:pt x="0" y="0"/>
                </a:moveTo>
                <a:lnTo>
                  <a:pt x="131406" y="0"/>
                </a:lnTo>
                <a:lnTo>
                  <a:pt x="151780" y="1545"/>
                </a:lnTo>
                <a:lnTo>
                  <a:pt x="200901" y="24726"/>
                </a:lnTo>
                <a:lnTo>
                  <a:pt x="225975" y="67673"/>
                </a:lnTo>
                <a:lnTo>
                  <a:pt x="227647" y="84594"/>
                </a:lnTo>
                <a:lnTo>
                  <a:pt x="224487" y="107323"/>
                </a:lnTo>
                <a:lnTo>
                  <a:pt x="215009" y="126895"/>
                </a:lnTo>
                <a:lnTo>
                  <a:pt x="199213" y="143309"/>
                </a:lnTo>
                <a:lnTo>
                  <a:pt x="177101" y="156565"/>
                </a:lnTo>
                <a:lnTo>
                  <a:pt x="188042" y="163737"/>
                </a:lnTo>
                <a:lnTo>
                  <a:pt x="198710" y="175175"/>
                </a:lnTo>
                <a:lnTo>
                  <a:pt x="209101" y="190878"/>
                </a:lnTo>
                <a:lnTo>
                  <a:pt x="219214" y="210845"/>
                </a:lnTo>
                <a:lnTo>
                  <a:pt x="229110" y="232628"/>
                </a:lnTo>
                <a:lnTo>
                  <a:pt x="238834" y="253782"/>
                </a:lnTo>
                <a:lnTo>
                  <a:pt x="248384" y="274305"/>
                </a:lnTo>
                <a:lnTo>
                  <a:pt x="257759" y="294195"/>
                </a:lnTo>
                <a:lnTo>
                  <a:pt x="177342" y="294195"/>
                </a:lnTo>
                <a:lnTo>
                  <a:pt x="173073" y="285282"/>
                </a:lnTo>
                <a:lnTo>
                  <a:pt x="167466" y="273080"/>
                </a:lnTo>
                <a:lnTo>
                  <a:pt x="160524" y="257589"/>
                </a:lnTo>
                <a:lnTo>
                  <a:pt x="152247" y="238810"/>
                </a:lnTo>
                <a:lnTo>
                  <a:pt x="143625" y="220210"/>
                </a:lnTo>
                <a:lnTo>
                  <a:pt x="121615" y="186372"/>
                </a:lnTo>
                <a:lnTo>
                  <a:pt x="94348" y="174790"/>
                </a:lnTo>
                <a:lnTo>
                  <a:pt x="73279" y="174790"/>
                </a:lnTo>
                <a:lnTo>
                  <a:pt x="73279" y="294195"/>
                </a:lnTo>
                <a:lnTo>
                  <a:pt x="0" y="294195"/>
                </a:lnTo>
                <a:lnTo>
                  <a:pt x="0" y="0"/>
                </a:lnTo>
                <a:close/>
              </a:path>
            </a:pathLst>
          </a:custGeom>
          <a:ln w="9144">
            <a:solidFill>
              <a:srgbClr val="FFFFFF"/>
            </a:solidFill>
          </a:ln>
        </p:spPr>
        <p:txBody>
          <a:bodyPr wrap="square" lIns="0" tIns="0" rIns="0" bIns="0" rtlCol="0"/>
          <a:lstStyle/>
          <a:p>
            <a:endParaRPr/>
          </a:p>
        </p:txBody>
      </p:sp>
      <p:sp>
        <p:nvSpPr>
          <p:cNvPr id="20" name="object 20"/>
          <p:cNvSpPr/>
          <p:nvPr/>
        </p:nvSpPr>
        <p:spPr>
          <a:xfrm>
            <a:off x="5210134" y="2633043"/>
            <a:ext cx="334645" cy="294640"/>
          </a:xfrm>
          <a:custGeom>
            <a:avLst/>
            <a:gdLst/>
            <a:ahLst/>
            <a:cxnLst/>
            <a:rect l="l" t="t" r="r" b="b"/>
            <a:pathLst>
              <a:path w="334645" h="294639">
                <a:moveTo>
                  <a:pt x="118833" y="0"/>
                </a:moveTo>
                <a:lnTo>
                  <a:pt x="203746" y="0"/>
                </a:lnTo>
                <a:lnTo>
                  <a:pt x="334416" y="294195"/>
                </a:lnTo>
                <a:lnTo>
                  <a:pt x="255612" y="294195"/>
                </a:lnTo>
                <a:lnTo>
                  <a:pt x="231368" y="236067"/>
                </a:lnTo>
                <a:lnTo>
                  <a:pt x="99618" y="236067"/>
                </a:lnTo>
                <a:lnTo>
                  <a:pt x="77647" y="294195"/>
                </a:lnTo>
                <a:lnTo>
                  <a:pt x="0" y="294195"/>
                </a:lnTo>
                <a:lnTo>
                  <a:pt x="118833" y="0"/>
                </a:lnTo>
                <a:close/>
              </a:path>
            </a:pathLst>
          </a:custGeom>
          <a:ln w="9144">
            <a:solidFill>
              <a:srgbClr val="FFFFFF"/>
            </a:solidFill>
          </a:ln>
        </p:spPr>
        <p:txBody>
          <a:bodyPr wrap="square" lIns="0" tIns="0" rIns="0" bIns="0" rtlCol="0"/>
          <a:lstStyle/>
          <a:p>
            <a:endParaRPr/>
          </a:p>
        </p:txBody>
      </p:sp>
      <p:sp>
        <p:nvSpPr>
          <p:cNvPr id="21" name="object 21"/>
          <p:cNvSpPr/>
          <p:nvPr/>
        </p:nvSpPr>
        <p:spPr>
          <a:xfrm>
            <a:off x="4951308" y="2633043"/>
            <a:ext cx="305435" cy="294640"/>
          </a:xfrm>
          <a:custGeom>
            <a:avLst/>
            <a:gdLst/>
            <a:ahLst/>
            <a:cxnLst/>
            <a:rect l="l" t="t" r="r" b="b"/>
            <a:pathLst>
              <a:path w="305435" h="294639">
                <a:moveTo>
                  <a:pt x="0" y="0"/>
                </a:moveTo>
                <a:lnTo>
                  <a:pt x="88836" y="0"/>
                </a:lnTo>
                <a:lnTo>
                  <a:pt x="152679" y="92443"/>
                </a:lnTo>
                <a:lnTo>
                  <a:pt x="216776" y="0"/>
                </a:lnTo>
                <a:lnTo>
                  <a:pt x="305358" y="0"/>
                </a:lnTo>
                <a:lnTo>
                  <a:pt x="189318" y="157010"/>
                </a:lnTo>
                <a:lnTo>
                  <a:pt x="189318" y="294195"/>
                </a:lnTo>
                <a:lnTo>
                  <a:pt x="116039" y="294195"/>
                </a:lnTo>
                <a:lnTo>
                  <a:pt x="116039" y="156908"/>
                </a:lnTo>
                <a:lnTo>
                  <a:pt x="0" y="0"/>
                </a:lnTo>
                <a:close/>
              </a:path>
            </a:pathLst>
          </a:custGeom>
          <a:ln w="9144">
            <a:solidFill>
              <a:srgbClr val="FFFFFF"/>
            </a:solidFill>
          </a:ln>
        </p:spPr>
        <p:txBody>
          <a:bodyPr wrap="square" lIns="0" tIns="0" rIns="0" bIns="0" rtlCol="0"/>
          <a:lstStyle/>
          <a:p>
            <a:endParaRPr/>
          </a:p>
        </p:txBody>
      </p:sp>
      <p:sp>
        <p:nvSpPr>
          <p:cNvPr id="22" name="object 22"/>
          <p:cNvSpPr/>
          <p:nvPr/>
        </p:nvSpPr>
        <p:spPr>
          <a:xfrm>
            <a:off x="4360745" y="2633043"/>
            <a:ext cx="228600" cy="294640"/>
          </a:xfrm>
          <a:custGeom>
            <a:avLst/>
            <a:gdLst/>
            <a:ahLst/>
            <a:cxnLst/>
            <a:rect l="l" t="t" r="r" b="b"/>
            <a:pathLst>
              <a:path w="228600" h="294639">
                <a:moveTo>
                  <a:pt x="0" y="0"/>
                </a:moveTo>
                <a:lnTo>
                  <a:pt x="131203" y="0"/>
                </a:lnTo>
                <a:lnTo>
                  <a:pt x="152377" y="1617"/>
                </a:lnTo>
                <a:lnTo>
                  <a:pt x="202171" y="25895"/>
                </a:lnTo>
                <a:lnTo>
                  <a:pt x="226842" y="70082"/>
                </a:lnTo>
                <a:lnTo>
                  <a:pt x="228485" y="87185"/>
                </a:lnTo>
                <a:lnTo>
                  <a:pt x="226861" y="104844"/>
                </a:lnTo>
                <a:lnTo>
                  <a:pt x="202488" y="149936"/>
                </a:lnTo>
                <a:lnTo>
                  <a:pt x="152868" y="174416"/>
                </a:lnTo>
                <a:lnTo>
                  <a:pt x="131622" y="176047"/>
                </a:lnTo>
                <a:lnTo>
                  <a:pt x="73291" y="176047"/>
                </a:lnTo>
                <a:lnTo>
                  <a:pt x="73291" y="294195"/>
                </a:lnTo>
                <a:lnTo>
                  <a:pt x="0" y="294195"/>
                </a:lnTo>
                <a:lnTo>
                  <a:pt x="0" y="0"/>
                </a:lnTo>
                <a:close/>
              </a:path>
            </a:pathLst>
          </a:custGeom>
          <a:ln w="9144">
            <a:solidFill>
              <a:srgbClr val="FFFFFF"/>
            </a:solidFill>
          </a:ln>
        </p:spPr>
        <p:txBody>
          <a:bodyPr wrap="square" lIns="0" tIns="0" rIns="0" bIns="0" rtlCol="0"/>
          <a:lstStyle/>
          <a:p>
            <a:endParaRPr/>
          </a:p>
        </p:txBody>
      </p:sp>
      <p:sp>
        <p:nvSpPr>
          <p:cNvPr id="23" name="object 23"/>
          <p:cNvSpPr/>
          <p:nvPr/>
        </p:nvSpPr>
        <p:spPr>
          <a:xfrm>
            <a:off x="3989410" y="2633043"/>
            <a:ext cx="334645" cy="294640"/>
          </a:xfrm>
          <a:custGeom>
            <a:avLst/>
            <a:gdLst/>
            <a:ahLst/>
            <a:cxnLst/>
            <a:rect l="l" t="t" r="r" b="b"/>
            <a:pathLst>
              <a:path w="334645" h="294639">
                <a:moveTo>
                  <a:pt x="118833" y="0"/>
                </a:moveTo>
                <a:lnTo>
                  <a:pt x="203746" y="0"/>
                </a:lnTo>
                <a:lnTo>
                  <a:pt x="334416" y="294195"/>
                </a:lnTo>
                <a:lnTo>
                  <a:pt x="255612" y="294195"/>
                </a:lnTo>
                <a:lnTo>
                  <a:pt x="231368" y="236067"/>
                </a:lnTo>
                <a:lnTo>
                  <a:pt x="99618" y="236067"/>
                </a:lnTo>
                <a:lnTo>
                  <a:pt x="77647" y="294195"/>
                </a:lnTo>
                <a:lnTo>
                  <a:pt x="0" y="294195"/>
                </a:lnTo>
                <a:lnTo>
                  <a:pt x="118833" y="0"/>
                </a:lnTo>
                <a:close/>
              </a:path>
            </a:pathLst>
          </a:custGeom>
          <a:ln w="9144">
            <a:solidFill>
              <a:srgbClr val="FFFFFF"/>
            </a:solidFill>
          </a:ln>
        </p:spPr>
        <p:txBody>
          <a:bodyPr wrap="square" lIns="0" tIns="0" rIns="0" bIns="0" rtlCol="0"/>
          <a:lstStyle/>
          <a:p>
            <a:endParaRPr/>
          </a:p>
        </p:txBody>
      </p:sp>
      <p:sp>
        <p:nvSpPr>
          <p:cNvPr id="24" name="object 24"/>
          <p:cNvSpPr/>
          <p:nvPr/>
        </p:nvSpPr>
        <p:spPr>
          <a:xfrm>
            <a:off x="4628626" y="2629246"/>
            <a:ext cx="337185" cy="302260"/>
          </a:xfrm>
          <a:custGeom>
            <a:avLst/>
            <a:gdLst/>
            <a:ahLst/>
            <a:cxnLst/>
            <a:rect l="l" t="t" r="r" b="b"/>
            <a:pathLst>
              <a:path w="337185" h="302260">
                <a:moveTo>
                  <a:pt x="168681" y="0"/>
                </a:moveTo>
                <a:lnTo>
                  <a:pt x="236704" y="11345"/>
                </a:lnTo>
                <a:lnTo>
                  <a:pt x="290410" y="45389"/>
                </a:lnTo>
                <a:lnTo>
                  <a:pt x="325312" y="94480"/>
                </a:lnTo>
                <a:lnTo>
                  <a:pt x="336943" y="150990"/>
                </a:lnTo>
                <a:lnTo>
                  <a:pt x="333995" y="180515"/>
                </a:lnTo>
                <a:lnTo>
                  <a:pt x="310411" y="233482"/>
                </a:lnTo>
                <a:lnTo>
                  <a:pt x="264518" y="276547"/>
                </a:lnTo>
                <a:lnTo>
                  <a:pt x="203968" y="298974"/>
                </a:lnTo>
                <a:lnTo>
                  <a:pt x="168681" y="301777"/>
                </a:lnTo>
                <a:lnTo>
                  <a:pt x="133041" y="298986"/>
                </a:lnTo>
                <a:lnTo>
                  <a:pt x="72181" y="276665"/>
                </a:lnTo>
                <a:lnTo>
                  <a:pt x="26419" y="233757"/>
                </a:lnTo>
                <a:lnTo>
                  <a:pt x="2935" y="180684"/>
                </a:lnTo>
                <a:lnTo>
                  <a:pt x="0" y="150990"/>
                </a:lnTo>
                <a:lnTo>
                  <a:pt x="2914" y="121722"/>
                </a:lnTo>
                <a:lnTo>
                  <a:pt x="26237" y="68863"/>
                </a:lnTo>
                <a:lnTo>
                  <a:pt x="71763" y="25471"/>
                </a:lnTo>
                <a:lnTo>
                  <a:pt x="132784" y="2830"/>
                </a:lnTo>
                <a:lnTo>
                  <a:pt x="168681" y="0"/>
                </a:lnTo>
                <a:close/>
              </a:path>
            </a:pathLst>
          </a:custGeom>
          <a:ln w="9144">
            <a:solidFill>
              <a:srgbClr val="FFFFFF"/>
            </a:solidFill>
          </a:ln>
        </p:spPr>
        <p:txBody>
          <a:bodyPr wrap="square" lIns="0" tIns="0" rIns="0" bIns="0" rtlCol="0"/>
          <a:lstStyle/>
          <a:p>
            <a:endParaRPr/>
          </a:p>
        </p:txBody>
      </p:sp>
      <p:sp>
        <p:nvSpPr>
          <p:cNvPr id="25" name="object 25"/>
          <p:cNvSpPr/>
          <p:nvPr/>
        </p:nvSpPr>
        <p:spPr>
          <a:xfrm>
            <a:off x="3508931" y="3194650"/>
            <a:ext cx="2969831" cy="310921"/>
          </a:xfrm>
          <a:prstGeom prst="rect">
            <a:avLst/>
          </a:prstGeom>
          <a:blipFill>
            <a:blip r:embed="rId14" cstate="print"/>
            <a:stretch>
              <a:fillRect/>
            </a:stretch>
          </a:blipFill>
        </p:spPr>
        <p:txBody>
          <a:bodyPr wrap="square" lIns="0" tIns="0" rIns="0" bIns="0" rtlCol="0"/>
          <a:lstStyle/>
          <a:p>
            <a:endParaRPr/>
          </a:p>
        </p:txBody>
      </p:sp>
      <p:sp>
        <p:nvSpPr>
          <p:cNvPr id="26" name="object 26"/>
          <p:cNvSpPr/>
          <p:nvPr/>
        </p:nvSpPr>
        <p:spPr>
          <a:xfrm>
            <a:off x="3109542" y="3677015"/>
            <a:ext cx="3748963" cy="398538"/>
          </a:xfrm>
          <a:prstGeom prst="rect">
            <a:avLst/>
          </a:prstGeom>
          <a:blipFill>
            <a:blip r:embed="rId15" cstate="print"/>
            <a:stretch>
              <a:fillRect/>
            </a:stretch>
          </a:blipFill>
        </p:spPr>
        <p:txBody>
          <a:bodyPr wrap="square" lIns="0" tIns="0" rIns="0" bIns="0" rtlCol="0"/>
          <a:lstStyle/>
          <a:p>
            <a:endParaRPr/>
          </a:p>
        </p:txBody>
      </p:sp>
      <p:sp>
        <p:nvSpPr>
          <p:cNvPr id="27" name="object 27"/>
          <p:cNvSpPr/>
          <p:nvPr/>
        </p:nvSpPr>
        <p:spPr>
          <a:xfrm>
            <a:off x="3236136" y="4334609"/>
            <a:ext cx="3503218" cy="310921"/>
          </a:xfrm>
          <a:prstGeom prst="rect">
            <a:avLst/>
          </a:prstGeom>
          <a:blipFill>
            <a:blip r:embed="rId16" cstate="print"/>
            <a:stretch>
              <a:fillRect/>
            </a:stretch>
          </a:blipFill>
        </p:spPr>
        <p:txBody>
          <a:bodyPr wrap="square" lIns="0" tIns="0" rIns="0" bIns="0" rtlCol="0"/>
          <a:lstStyle/>
          <a:p>
            <a:endParaRPr/>
          </a:p>
        </p:txBody>
      </p:sp>
      <p:sp>
        <p:nvSpPr>
          <p:cNvPr id="28" name="object 28"/>
          <p:cNvSpPr/>
          <p:nvPr/>
        </p:nvSpPr>
        <p:spPr>
          <a:xfrm>
            <a:off x="3794338" y="4909150"/>
            <a:ext cx="2387600" cy="302260"/>
          </a:xfrm>
          <a:custGeom>
            <a:avLst/>
            <a:gdLst/>
            <a:ahLst/>
            <a:cxnLst/>
            <a:rect l="l" t="t" r="r" b="b"/>
            <a:pathLst>
              <a:path w="2387600" h="302260">
                <a:moveTo>
                  <a:pt x="1267498" y="3797"/>
                </a:moveTo>
                <a:lnTo>
                  <a:pt x="1182585" y="3797"/>
                </a:lnTo>
                <a:lnTo>
                  <a:pt x="1063752" y="297992"/>
                </a:lnTo>
                <a:lnTo>
                  <a:pt x="1141399" y="297992"/>
                </a:lnTo>
                <a:lnTo>
                  <a:pt x="1163370" y="239864"/>
                </a:lnTo>
                <a:lnTo>
                  <a:pt x="1372350" y="239864"/>
                </a:lnTo>
                <a:lnTo>
                  <a:pt x="1349527" y="188480"/>
                </a:lnTo>
                <a:lnTo>
                  <a:pt x="1182789" y="188480"/>
                </a:lnTo>
                <a:lnTo>
                  <a:pt x="1226007" y="74129"/>
                </a:lnTo>
                <a:lnTo>
                  <a:pt x="1298737" y="74129"/>
                </a:lnTo>
                <a:lnTo>
                  <a:pt x="1267498" y="3797"/>
                </a:lnTo>
                <a:close/>
              </a:path>
              <a:path w="2387600" h="302260">
                <a:moveTo>
                  <a:pt x="1372350" y="239864"/>
                </a:moveTo>
                <a:lnTo>
                  <a:pt x="1295120" y="239864"/>
                </a:lnTo>
                <a:lnTo>
                  <a:pt x="1319364" y="297992"/>
                </a:lnTo>
                <a:lnTo>
                  <a:pt x="1398168" y="297992"/>
                </a:lnTo>
                <a:lnTo>
                  <a:pt x="1372350" y="239864"/>
                </a:lnTo>
                <a:close/>
              </a:path>
              <a:path w="2387600" h="302260">
                <a:moveTo>
                  <a:pt x="1298737" y="74129"/>
                </a:moveTo>
                <a:lnTo>
                  <a:pt x="1226007" y="74129"/>
                </a:lnTo>
                <a:lnTo>
                  <a:pt x="1273695" y="188480"/>
                </a:lnTo>
                <a:lnTo>
                  <a:pt x="1349527" y="188480"/>
                </a:lnTo>
                <a:lnTo>
                  <a:pt x="1298737" y="74129"/>
                </a:lnTo>
                <a:close/>
              </a:path>
              <a:path w="2387600" h="302260">
                <a:moveTo>
                  <a:pt x="1952421" y="0"/>
                </a:moveTo>
                <a:lnTo>
                  <a:pt x="1884169" y="11345"/>
                </a:lnTo>
                <a:lnTo>
                  <a:pt x="1830387" y="45275"/>
                </a:lnTo>
                <a:lnTo>
                  <a:pt x="1795400" y="94346"/>
                </a:lnTo>
                <a:lnTo>
                  <a:pt x="1783740" y="150990"/>
                </a:lnTo>
                <a:lnTo>
                  <a:pt x="1786674" y="180684"/>
                </a:lnTo>
                <a:lnTo>
                  <a:pt x="1810154" y="233757"/>
                </a:lnTo>
                <a:lnTo>
                  <a:pt x="1855922" y="276665"/>
                </a:lnTo>
                <a:lnTo>
                  <a:pt x="1916781" y="298986"/>
                </a:lnTo>
                <a:lnTo>
                  <a:pt x="1952421" y="301777"/>
                </a:lnTo>
                <a:lnTo>
                  <a:pt x="1987709" y="298974"/>
                </a:lnTo>
                <a:lnTo>
                  <a:pt x="2019655" y="290564"/>
                </a:lnTo>
                <a:lnTo>
                  <a:pt x="2048258" y="276547"/>
                </a:lnTo>
                <a:lnTo>
                  <a:pt x="2073516" y="256920"/>
                </a:lnTo>
                <a:lnTo>
                  <a:pt x="2087795" y="240703"/>
                </a:lnTo>
                <a:lnTo>
                  <a:pt x="1952421" y="240703"/>
                </a:lnTo>
                <a:lnTo>
                  <a:pt x="1932488" y="239157"/>
                </a:lnTo>
                <a:lnTo>
                  <a:pt x="1884934" y="215963"/>
                </a:lnTo>
                <a:lnTo>
                  <a:pt x="1860941" y="170138"/>
                </a:lnTo>
                <a:lnTo>
                  <a:pt x="1859343" y="150990"/>
                </a:lnTo>
                <a:lnTo>
                  <a:pt x="1860941" y="131764"/>
                </a:lnTo>
                <a:lnTo>
                  <a:pt x="1884934" y="85928"/>
                </a:lnTo>
                <a:lnTo>
                  <a:pt x="1932488" y="62818"/>
                </a:lnTo>
                <a:lnTo>
                  <a:pt x="1952421" y="61277"/>
                </a:lnTo>
                <a:lnTo>
                  <a:pt x="2087847" y="61277"/>
                </a:lnTo>
                <a:lnTo>
                  <a:pt x="2074151" y="45389"/>
                </a:lnTo>
                <a:lnTo>
                  <a:pt x="2049085" y="25529"/>
                </a:lnTo>
                <a:lnTo>
                  <a:pt x="2020444" y="11345"/>
                </a:lnTo>
                <a:lnTo>
                  <a:pt x="1988156" y="2830"/>
                </a:lnTo>
                <a:lnTo>
                  <a:pt x="1952421" y="0"/>
                </a:lnTo>
                <a:close/>
              </a:path>
              <a:path w="2387600" h="302260">
                <a:moveTo>
                  <a:pt x="2087847" y="61277"/>
                </a:moveTo>
                <a:lnTo>
                  <a:pt x="1952421" y="61277"/>
                </a:lnTo>
                <a:lnTo>
                  <a:pt x="1972257" y="62818"/>
                </a:lnTo>
                <a:lnTo>
                  <a:pt x="1990066" y="67440"/>
                </a:lnTo>
                <a:lnTo>
                  <a:pt x="2030748" y="99232"/>
                </a:lnTo>
                <a:lnTo>
                  <a:pt x="2045081" y="150990"/>
                </a:lnTo>
                <a:lnTo>
                  <a:pt x="2043488" y="170138"/>
                </a:lnTo>
                <a:lnTo>
                  <a:pt x="2019604" y="215963"/>
                </a:lnTo>
                <a:lnTo>
                  <a:pt x="1972257" y="239157"/>
                </a:lnTo>
                <a:lnTo>
                  <a:pt x="1952421" y="240703"/>
                </a:lnTo>
                <a:lnTo>
                  <a:pt x="2087795" y="240703"/>
                </a:lnTo>
                <a:lnTo>
                  <a:pt x="2094152" y="233482"/>
                </a:lnTo>
                <a:lnTo>
                  <a:pt x="2108892" y="208013"/>
                </a:lnTo>
                <a:lnTo>
                  <a:pt x="2117736" y="180515"/>
                </a:lnTo>
                <a:lnTo>
                  <a:pt x="2120684" y="150990"/>
                </a:lnTo>
                <a:lnTo>
                  <a:pt x="2117776" y="121808"/>
                </a:lnTo>
                <a:lnTo>
                  <a:pt x="2109052" y="94480"/>
                </a:lnTo>
                <a:lnTo>
                  <a:pt x="2094511" y="69006"/>
                </a:lnTo>
                <a:lnTo>
                  <a:pt x="2087847" y="61277"/>
                </a:lnTo>
                <a:close/>
              </a:path>
              <a:path w="2387600" h="302260">
                <a:moveTo>
                  <a:pt x="1499755" y="3797"/>
                </a:moveTo>
                <a:lnTo>
                  <a:pt x="1432560" y="3797"/>
                </a:lnTo>
                <a:lnTo>
                  <a:pt x="1432560" y="297992"/>
                </a:lnTo>
                <a:lnTo>
                  <a:pt x="1505851" y="297992"/>
                </a:lnTo>
                <a:lnTo>
                  <a:pt x="1505851" y="109512"/>
                </a:lnTo>
                <a:lnTo>
                  <a:pt x="1592092" y="109512"/>
                </a:lnTo>
                <a:lnTo>
                  <a:pt x="1499755" y="3797"/>
                </a:lnTo>
                <a:close/>
              </a:path>
              <a:path w="2387600" h="302260">
                <a:moveTo>
                  <a:pt x="1592092" y="109512"/>
                </a:moveTo>
                <a:lnTo>
                  <a:pt x="1505851" y="109512"/>
                </a:lnTo>
                <a:lnTo>
                  <a:pt x="1668233" y="297992"/>
                </a:lnTo>
                <a:lnTo>
                  <a:pt x="1730121" y="297992"/>
                </a:lnTo>
                <a:lnTo>
                  <a:pt x="1730121" y="183641"/>
                </a:lnTo>
                <a:lnTo>
                  <a:pt x="1656842" y="183641"/>
                </a:lnTo>
                <a:lnTo>
                  <a:pt x="1592092" y="109512"/>
                </a:lnTo>
                <a:close/>
              </a:path>
              <a:path w="2387600" h="302260">
                <a:moveTo>
                  <a:pt x="1730121" y="3797"/>
                </a:moveTo>
                <a:lnTo>
                  <a:pt x="1656842" y="3797"/>
                </a:lnTo>
                <a:lnTo>
                  <a:pt x="1656842" y="183641"/>
                </a:lnTo>
                <a:lnTo>
                  <a:pt x="1730121" y="183641"/>
                </a:lnTo>
                <a:lnTo>
                  <a:pt x="1730121" y="3797"/>
                </a:lnTo>
                <a:close/>
              </a:path>
              <a:path w="2387600" h="302260">
                <a:moveTo>
                  <a:pt x="777963" y="3797"/>
                </a:moveTo>
                <a:lnTo>
                  <a:pt x="714336" y="3797"/>
                </a:lnTo>
                <a:lnTo>
                  <a:pt x="714336" y="297992"/>
                </a:lnTo>
                <a:lnTo>
                  <a:pt x="787615" y="297992"/>
                </a:lnTo>
                <a:lnTo>
                  <a:pt x="787615" y="114350"/>
                </a:lnTo>
                <a:lnTo>
                  <a:pt x="1030859" y="114350"/>
                </a:lnTo>
                <a:lnTo>
                  <a:pt x="1030859" y="112877"/>
                </a:lnTo>
                <a:lnTo>
                  <a:pt x="872591" y="112877"/>
                </a:lnTo>
                <a:lnTo>
                  <a:pt x="777963" y="3797"/>
                </a:lnTo>
                <a:close/>
              </a:path>
              <a:path w="2387600" h="302260">
                <a:moveTo>
                  <a:pt x="1030859" y="114350"/>
                </a:moveTo>
                <a:lnTo>
                  <a:pt x="957567" y="114350"/>
                </a:lnTo>
                <a:lnTo>
                  <a:pt x="957567" y="297992"/>
                </a:lnTo>
                <a:lnTo>
                  <a:pt x="1030859" y="297992"/>
                </a:lnTo>
                <a:lnTo>
                  <a:pt x="1030859" y="114350"/>
                </a:lnTo>
                <a:close/>
              </a:path>
              <a:path w="2387600" h="302260">
                <a:moveTo>
                  <a:pt x="957567" y="114350"/>
                </a:moveTo>
                <a:lnTo>
                  <a:pt x="787615" y="114350"/>
                </a:lnTo>
                <a:lnTo>
                  <a:pt x="867079" y="206590"/>
                </a:lnTo>
                <a:lnTo>
                  <a:pt x="878090" y="206590"/>
                </a:lnTo>
                <a:lnTo>
                  <a:pt x="957567" y="114350"/>
                </a:lnTo>
                <a:close/>
              </a:path>
              <a:path w="2387600" h="302260">
                <a:moveTo>
                  <a:pt x="1030859" y="3797"/>
                </a:moveTo>
                <a:lnTo>
                  <a:pt x="967155" y="3797"/>
                </a:lnTo>
                <a:lnTo>
                  <a:pt x="872591" y="112877"/>
                </a:lnTo>
                <a:lnTo>
                  <a:pt x="1030859" y="112877"/>
                </a:lnTo>
                <a:lnTo>
                  <a:pt x="1030859" y="3797"/>
                </a:lnTo>
                <a:close/>
              </a:path>
              <a:path w="2387600" h="302260">
                <a:moveTo>
                  <a:pt x="429996" y="3797"/>
                </a:moveTo>
                <a:lnTo>
                  <a:pt x="356501" y="3797"/>
                </a:lnTo>
                <a:lnTo>
                  <a:pt x="356501" y="171208"/>
                </a:lnTo>
                <a:lnTo>
                  <a:pt x="366166" y="227018"/>
                </a:lnTo>
                <a:lnTo>
                  <a:pt x="395147" y="268084"/>
                </a:lnTo>
                <a:lnTo>
                  <a:pt x="441612" y="293355"/>
                </a:lnTo>
                <a:lnTo>
                  <a:pt x="503707" y="301777"/>
                </a:lnTo>
                <a:lnTo>
                  <a:pt x="537044" y="299698"/>
                </a:lnTo>
                <a:lnTo>
                  <a:pt x="591484" y="283062"/>
                </a:lnTo>
                <a:lnTo>
                  <a:pt x="629260" y="249922"/>
                </a:lnTo>
                <a:lnTo>
                  <a:pt x="634145" y="240703"/>
                </a:lnTo>
                <a:lnTo>
                  <a:pt x="502869" y="240703"/>
                </a:lnTo>
                <a:lnTo>
                  <a:pt x="487328" y="239545"/>
                </a:lnTo>
                <a:lnTo>
                  <a:pt x="450113" y="222173"/>
                </a:lnTo>
                <a:lnTo>
                  <a:pt x="431253" y="187506"/>
                </a:lnTo>
                <a:lnTo>
                  <a:pt x="429996" y="172897"/>
                </a:lnTo>
                <a:lnTo>
                  <a:pt x="429996" y="3797"/>
                </a:lnTo>
                <a:close/>
              </a:path>
              <a:path w="2387600" h="302260">
                <a:moveTo>
                  <a:pt x="650697" y="3797"/>
                </a:moveTo>
                <a:lnTo>
                  <a:pt x="577418" y="3797"/>
                </a:lnTo>
                <a:lnTo>
                  <a:pt x="577418" y="167843"/>
                </a:lnTo>
                <a:lnTo>
                  <a:pt x="576147" y="184321"/>
                </a:lnTo>
                <a:lnTo>
                  <a:pt x="557098" y="221754"/>
                </a:lnTo>
                <a:lnTo>
                  <a:pt x="518973" y="239519"/>
                </a:lnTo>
                <a:lnTo>
                  <a:pt x="502869" y="240703"/>
                </a:lnTo>
                <a:lnTo>
                  <a:pt x="634145" y="240703"/>
                </a:lnTo>
                <a:lnTo>
                  <a:pt x="641170" y="227442"/>
                </a:lnTo>
                <a:lnTo>
                  <a:pt x="648315" y="201064"/>
                </a:lnTo>
                <a:lnTo>
                  <a:pt x="650664" y="171208"/>
                </a:lnTo>
                <a:lnTo>
                  <a:pt x="650697" y="3797"/>
                </a:lnTo>
                <a:close/>
              </a:path>
              <a:path w="2387600" h="302260">
                <a:moveTo>
                  <a:pt x="73291" y="3797"/>
                </a:moveTo>
                <a:lnTo>
                  <a:pt x="0" y="3797"/>
                </a:lnTo>
                <a:lnTo>
                  <a:pt x="0" y="297992"/>
                </a:lnTo>
                <a:lnTo>
                  <a:pt x="73291" y="297992"/>
                </a:lnTo>
                <a:lnTo>
                  <a:pt x="73291" y="179006"/>
                </a:lnTo>
                <a:lnTo>
                  <a:pt x="293141" y="179006"/>
                </a:lnTo>
                <a:lnTo>
                  <a:pt x="293141" y="121932"/>
                </a:lnTo>
                <a:lnTo>
                  <a:pt x="73291" y="121932"/>
                </a:lnTo>
                <a:lnTo>
                  <a:pt x="73291" y="3797"/>
                </a:lnTo>
                <a:close/>
              </a:path>
              <a:path w="2387600" h="302260">
                <a:moveTo>
                  <a:pt x="293141" y="179006"/>
                </a:moveTo>
                <a:lnTo>
                  <a:pt x="219862" y="179006"/>
                </a:lnTo>
                <a:lnTo>
                  <a:pt x="219862" y="297992"/>
                </a:lnTo>
                <a:lnTo>
                  <a:pt x="293141" y="297992"/>
                </a:lnTo>
                <a:lnTo>
                  <a:pt x="293141" y="179006"/>
                </a:lnTo>
                <a:close/>
              </a:path>
              <a:path w="2387600" h="302260">
                <a:moveTo>
                  <a:pt x="293141" y="3797"/>
                </a:moveTo>
                <a:lnTo>
                  <a:pt x="219862" y="3797"/>
                </a:lnTo>
                <a:lnTo>
                  <a:pt x="219862" y="121932"/>
                </a:lnTo>
                <a:lnTo>
                  <a:pt x="293141" y="121932"/>
                </a:lnTo>
                <a:lnTo>
                  <a:pt x="293141" y="3797"/>
                </a:lnTo>
                <a:close/>
              </a:path>
              <a:path w="2387600" h="302260">
                <a:moveTo>
                  <a:pt x="2168220" y="209956"/>
                </a:moveTo>
                <a:lnTo>
                  <a:pt x="2168220" y="273354"/>
                </a:lnTo>
                <a:lnTo>
                  <a:pt x="2194120" y="285789"/>
                </a:lnTo>
                <a:lnTo>
                  <a:pt x="2220444" y="294671"/>
                </a:lnTo>
                <a:lnTo>
                  <a:pt x="2247188" y="300000"/>
                </a:lnTo>
                <a:lnTo>
                  <a:pt x="2274354" y="301777"/>
                </a:lnTo>
                <a:lnTo>
                  <a:pt x="2298499" y="300264"/>
                </a:lnTo>
                <a:lnTo>
                  <a:pt x="2339408" y="288157"/>
                </a:lnTo>
                <a:lnTo>
                  <a:pt x="2369759" y="264411"/>
                </a:lnTo>
                <a:lnTo>
                  <a:pt x="2379910" y="247865"/>
                </a:lnTo>
                <a:lnTo>
                  <a:pt x="2268677" y="247865"/>
                </a:lnTo>
                <a:lnTo>
                  <a:pt x="2256104" y="247299"/>
                </a:lnTo>
                <a:lnTo>
                  <a:pt x="2208650" y="233614"/>
                </a:lnTo>
                <a:lnTo>
                  <a:pt x="2182541" y="219188"/>
                </a:lnTo>
                <a:lnTo>
                  <a:pt x="2168220" y="209956"/>
                </a:lnTo>
                <a:close/>
              </a:path>
              <a:path w="2387600" h="302260">
                <a:moveTo>
                  <a:pt x="2274354" y="0"/>
                </a:moveTo>
                <a:lnTo>
                  <a:pt x="2228340" y="5819"/>
                </a:lnTo>
                <a:lnTo>
                  <a:pt x="2192642" y="23279"/>
                </a:lnTo>
                <a:lnTo>
                  <a:pt x="2164020" y="66427"/>
                </a:lnTo>
                <a:lnTo>
                  <a:pt x="2162111" y="84467"/>
                </a:lnTo>
                <a:lnTo>
                  <a:pt x="2162987" y="98450"/>
                </a:lnTo>
                <a:lnTo>
                  <a:pt x="2183443" y="141333"/>
                </a:lnTo>
                <a:lnTo>
                  <a:pt x="2219867" y="166515"/>
                </a:lnTo>
                <a:lnTo>
                  <a:pt x="2276562" y="188920"/>
                </a:lnTo>
                <a:lnTo>
                  <a:pt x="2288482" y="194144"/>
                </a:lnTo>
                <a:lnTo>
                  <a:pt x="2297364" y="198921"/>
                </a:lnTo>
                <a:lnTo>
                  <a:pt x="2303208" y="203250"/>
                </a:lnTo>
                <a:lnTo>
                  <a:pt x="2308961" y="208724"/>
                </a:lnTo>
                <a:lnTo>
                  <a:pt x="2311844" y="214541"/>
                </a:lnTo>
                <a:lnTo>
                  <a:pt x="2311844" y="220713"/>
                </a:lnTo>
                <a:lnTo>
                  <a:pt x="2309146" y="232596"/>
                </a:lnTo>
                <a:lnTo>
                  <a:pt x="2301052" y="241080"/>
                </a:lnTo>
                <a:lnTo>
                  <a:pt x="2287562" y="246170"/>
                </a:lnTo>
                <a:lnTo>
                  <a:pt x="2268677" y="247865"/>
                </a:lnTo>
                <a:lnTo>
                  <a:pt x="2379910" y="247865"/>
                </a:lnTo>
                <a:lnTo>
                  <a:pt x="2385290" y="231874"/>
                </a:lnTo>
                <a:lnTo>
                  <a:pt x="2387231" y="212483"/>
                </a:lnTo>
                <a:lnTo>
                  <a:pt x="2386343" y="198784"/>
                </a:lnTo>
                <a:lnTo>
                  <a:pt x="2365578" y="156260"/>
                </a:lnTo>
                <a:lnTo>
                  <a:pt x="2328611" y="130776"/>
                </a:lnTo>
                <a:lnTo>
                  <a:pt x="2272186" y="107991"/>
                </a:lnTo>
                <a:lnTo>
                  <a:pt x="2260407" y="102819"/>
                </a:lnTo>
                <a:lnTo>
                  <a:pt x="2251655" y="98199"/>
                </a:lnTo>
                <a:lnTo>
                  <a:pt x="2245931" y="94132"/>
                </a:lnTo>
                <a:lnTo>
                  <a:pt x="2240318" y="89077"/>
                </a:lnTo>
                <a:lnTo>
                  <a:pt x="2237498" y="83743"/>
                </a:lnTo>
                <a:lnTo>
                  <a:pt x="2237498" y="70827"/>
                </a:lnTo>
                <a:lnTo>
                  <a:pt x="2280678" y="53911"/>
                </a:lnTo>
                <a:lnTo>
                  <a:pt x="2373972" y="53911"/>
                </a:lnTo>
                <a:lnTo>
                  <a:pt x="2373972" y="22745"/>
                </a:lnTo>
                <a:lnTo>
                  <a:pt x="2348081" y="12794"/>
                </a:lnTo>
                <a:lnTo>
                  <a:pt x="2322849" y="5686"/>
                </a:lnTo>
                <a:lnTo>
                  <a:pt x="2298274" y="1421"/>
                </a:lnTo>
                <a:lnTo>
                  <a:pt x="2274354" y="0"/>
                </a:lnTo>
                <a:close/>
              </a:path>
              <a:path w="2387600" h="302260">
                <a:moveTo>
                  <a:pt x="2373972" y="53911"/>
                </a:moveTo>
                <a:lnTo>
                  <a:pt x="2280678" y="53911"/>
                </a:lnTo>
                <a:lnTo>
                  <a:pt x="2299591" y="55568"/>
                </a:lnTo>
                <a:lnTo>
                  <a:pt x="2321372" y="60493"/>
                </a:lnTo>
                <a:lnTo>
                  <a:pt x="2346183" y="68720"/>
                </a:lnTo>
                <a:lnTo>
                  <a:pt x="2373972" y="80238"/>
                </a:lnTo>
                <a:lnTo>
                  <a:pt x="2373972" y="53911"/>
                </a:lnTo>
                <a:close/>
              </a:path>
            </a:pathLst>
          </a:custGeom>
          <a:solidFill>
            <a:srgbClr val="000000"/>
          </a:solidFill>
        </p:spPr>
        <p:txBody>
          <a:bodyPr wrap="square" lIns="0" tIns="0" rIns="0" bIns="0" rtlCol="0"/>
          <a:lstStyle/>
          <a:p>
            <a:endParaRPr/>
          </a:p>
        </p:txBody>
      </p:sp>
      <p:sp>
        <p:nvSpPr>
          <p:cNvPr id="29" name="object 29"/>
          <p:cNvSpPr/>
          <p:nvPr/>
        </p:nvSpPr>
        <p:spPr>
          <a:xfrm>
            <a:off x="4977127" y="4983280"/>
            <a:ext cx="91440" cy="114935"/>
          </a:xfrm>
          <a:custGeom>
            <a:avLst/>
            <a:gdLst/>
            <a:ahLst/>
            <a:cxnLst/>
            <a:rect l="l" t="t" r="r" b="b"/>
            <a:pathLst>
              <a:path w="91439" h="114935">
                <a:moveTo>
                  <a:pt x="43218" y="0"/>
                </a:moveTo>
                <a:lnTo>
                  <a:pt x="0" y="114350"/>
                </a:lnTo>
                <a:lnTo>
                  <a:pt x="90906" y="114350"/>
                </a:lnTo>
                <a:lnTo>
                  <a:pt x="43218" y="0"/>
                </a:lnTo>
                <a:close/>
              </a:path>
            </a:pathLst>
          </a:custGeom>
          <a:ln w="9143">
            <a:solidFill>
              <a:srgbClr val="FFFFFF"/>
            </a:solidFill>
          </a:ln>
        </p:spPr>
        <p:txBody>
          <a:bodyPr wrap="square" lIns="0" tIns="0" rIns="0" bIns="0" rtlCol="0"/>
          <a:lstStyle/>
          <a:p>
            <a:endParaRPr/>
          </a:p>
        </p:txBody>
      </p:sp>
      <p:sp>
        <p:nvSpPr>
          <p:cNvPr id="30" name="object 30"/>
          <p:cNvSpPr/>
          <p:nvPr/>
        </p:nvSpPr>
        <p:spPr>
          <a:xfrm>
            <a:off x="5649109" y="4965856"/>
            <a:ext cx="194881" cy="188569"/>
          </a:xfrm>
          <a:prstGeom prst="rect">
            <a:avLst/>
          </a:prstGeom>
          <a:blipFill>
            <a:blip r:embed="rId17" cstate="print"/>
            <a:stretch>
              <a:fillRect/>
            </a:stretch>
          </a:blipFill>
        </p:spPr>
        <p:txBody>
          <a:bodyPr wrap="square" lIns="0" tIns="0" rIns="0" bIns="0" rtlCol="0"/>
          <a:lstStyle/>
          <a:p>
            <a:endParaRPr/>
          </a:p>
        </p:txBody>
      </p:sp>
      <p:sp>
        <p:nvSpPr>
          <p:cNvPr id="31" name="object 31"/>
          <p:cNvSpPr/>
          <p:nvPr/>
        </p:nvSpPr>
        <p:spPr>
          <a:xfrm>
            <a:off x="5226898" y="4912948"/>
            <a:ext cx="297815" cy="294640"/>
          </a:xfrm>
          <a:custGeom>
            <a:avLst/>
            <a:gdLst/>
            <a:ahLst/>
            <a:cxnLst/>
            <a:rect l="l" t="t" r="r" b="b"/>
            <a:pathLst>
              <a:path w="297814" h="294639">
                <a:moveTo>
                  <a:pt x="0" y="0"/>
                </a:moveTo>
                <a:lnTo>
                  <a:pt x="67195" y="0"/>
                </a:lnTo>
                <a:lnTo>
                  <a:pt x="224281" y="179844"/>
                </a:lnTo>
                <a:lnTo>
                  <a:pt x="224281" y="0"/>
                </a:lnTo>
                <a:lnTo>
                  <a:pt x="297560" y="0"/>
                </a:lnTo>
                <a:lnTo>
                  <a:pt x="297560" y="294195"/>
                </a:lnTo>
                <a:lnTo>
                  <a:pt x="235673" y="294195"/>
                </a:lnTo>
                <a:lnTo>
                  <a:pt x="73291" y="105714"/>
                </a:lnTo>
                <a:lnTo>
                  <a:pt x="73291" y="294195"/>
                </a:lnTo>
                <a:lnTo>
                  <a:pt x="0" y="294195"/>
                </a:lnTo>
                <a:lnTo>
                  <a:pt x="0" y="0"/>
                </a:lnTo>
                <a:close/>
              </a:path>
            </a:pathLst>
          </a:custGeom>
          <a:ln w="9144">
            <a:solidFill>
              <a:srgbClr val="FFFFFF"/>
            </a:solidFill>
          </a:ln>
        </p:spPr>
        <p:txBody>
          <a:bodyPr wrap="square" lIns="0" tIns="0" rIns="0" bIns="0" rtlCol="0"/>
          <a:lstStyle/>
          <a:p>
            <a:endParaRPr/>
          </a:p>
        </p:txBody>
      </p:sp>
      <p:sp>
        <p:nvSpPr>
          <p:cNvPr id="32" name="object 32"/>
          <p:cNvSpPr/>
          <p:nvPr/>
        </p:nvSpPr>
        <p:spPr>
          <a:xfrm>
            <a:off x="4858090" y="4912948"/>
            <a:ext cx="334645" cy="294640"/>
          </a:xfrm>
          <a:custGeom>
            <a:avLst/>
            <a:gdLst/>
            <a:ahLst/>
            <a:cxnLst/>
            <a:rect l="l" t="t" r="r" b="b"/>
            <a:pathLst>
              <a:path w="334645" h="294639">
                <a:moveTo>
                  <a:pt x="118833" y="0"/>
                </a:moveTo>
                <a:lnTo>
                  <a:pt x="203746" y="0"/>
                </a:lnTo>
                <a:lnTo>
                  <a:pt x="334416" y="294195"/>
                </a:lnTo>
                <a:lnTo>
                  <a:pt x="255612" y="294195"/>
                </a:lnTo>
                <a:lnTo>
                  <a:pt x="231368" y="236067"/>
                </a:lnTo>
                <a:lnTo>
                  <a:pt x="99618" y="236067"/>
                </a:lnTo>
                <a:lnTo>
                  <a:pt x="77647" y="294195"/>
                </a:lnTo>
                <a:lnTo>
                  <a:pt x="0" y="294195"/>
                </a:lnTo>
                <a:lnTo>
                  <a:pt x="118833" y="0"/>
                </a:lnTo>
                <a:close/>
              </a:path>
            </a:pathLst>
          </a:custGeom>
          <a:ln w="9144">
            <a:solidFill>
              <a:srgbClr val="FFFFFF"/>
            </a:solidFill>
          </a:ln>
        </p:spPr>
        <p:txBody>
          <a:bodyPr wrap="square" lIns="0" tIns="0" rIns="0" bIns="0" rtlCol="0"/>
          <a:lstStyle/>
          <a:p>
            <a:endParaRPr/>
          </a:p>
        </p:txBody>
      </p:sp>
      <p:sp>
        <p:nvSpPr>
          <p:cNvPr id="33" name="object 33"/>
          <p:cNvSpPr/>
          <p:nvPr/>
        </p:nvSpPr>
        <p:spPr>
          <a:xfrm>
            <a:off x="4508675" y="4912948"/>
            <a:ext cx="316865" cy="294640"/>
          </a:xfrm>
          <a:custGeom>
            <a:avLst/>
            <a:gdLst/>
            <a:ahLst/>
            <a:cxnLst/>
            <a:rect l="l" t="t" r="r" b="b"/>
            <a:pathLst>
              <a:path w="316864" h="294639">
                <a:moveTo>
                  <a:pt x="0" y="0"/>
                </a:moveTo>
                <a:lnTo>
                  <a:pt x="63626" y="0"/>
                </a:lnTo>
                <a:lnTo>
                  <a:pt x="158254" y="109080"/>
                </a:lnTo>
                <a:lnTo>
                  <a:pt x="252818" y="0"/>
                </a:lnTo>
                <a:lnTo>
                  <a:pt x="316522" y="0"/>
                </a:lnTo>
                <a:lnTo>
                  <a:pt x="316522" y="294195"/>
                </a:lnTo>
                <a:lnTo>
                  <a:pt x="243230" y="294195"/>
                </a:lnTo>
                <a:lnTo>
                  <a:pt x="243230" y="110553"/>
                </a:lnTo>
                <a:lnTo>
                  <a:pt x="163753" y="202793"/>
                </a:lnTo>
                <a:lnTo>
                  <a:pt x="152742" y="202793"/>
                </a:lnTo>
                <a:lnTo>
                  <a:pt x="73278" y="110553"/>
                </a:lnTo>
                <a:lnTo>
                  <a:pt x="73278" y="294195"/>
                </a:lnTo>
                <a:lnTo>
                  <a:pt x="0" y="294195"/>
                </a:lnTo>
                <a:lnTo>
                  <a:pt x="0" y="0"/>
                </a:lnTo>
                <a:close/>
              </a:path>
            </a:pathLst>
          </a:custGeom>
          <a:ln w="9144">
            <a:solidFill>
              <a:srgbClr val="FFFFFF"/>
            </a:solidFill>
          </a:ln>
        </p:spPr>
        <p:txBody>
          <a:bodyPr wrap="square" lIns="0" tIns="0" rIns="0" bIns="0" rtlCol="0"/>
          <a:lstStyle/>
          <a:p>
            <a:endParaRPr/>
          </a:p>
        </p:txBody>
      </p:sp>
      <p:sp>
        <p:nvSpPr>
          <p:cNvPr id="34" name="object 34"/>
          <p:cNvSpPr/>
          <p:nvPr/>
        </p:nvSpPr>
        <p:spPr>
          <a:xfrm>
            <a:off x="4150840" y="4912948"/>
            <a:ext cx="294640" cy="298450"/>
          </a:xfrm>
          <a:custGeom>
            <a:avLst/>
            <a:gdLst/>
            <a:ahLst/>
            <a:cxnLst/>
            <a:rect l="l" t="t" r="r" b="b"/>
            <a:pathLst>
              <a:path w="294639" h="298450">
                <a:moveTo>
                  <a:pt x="0" y="0"/>
                </a:moveTo>
                <a:lnTo>
                  <a:pt x="73494" y="0"/>
                </a:lnTo>
                <a:lnTo>
                  <a:pt x="73494" y="169100"/>
                </a:lnTo>
                <a:lnTo>
                  <a:pt x="74752" y="183709"/>
                </a:lnTo>
                <a:lnTo>
                  <a:pt x="93611" y="218376"/>
                </a:lnTo>
                <a:lnTo>
                  <a:pt x="130827" y="235748"/>
                </a:lnTo>
                <a:lnTo>
                  <a:pt x="146367" y="236905"/>
                </a:lnTo>
                <a:lnTo>
                  <a:pt x="162472" y="235722"/>
                </a:lnTo>
                <a:lnTo>
                  <a:pt x="200596" y="217957"/>
                </a:lnTo>
                <a:lnTo>
                  <a:pt x="219645" y="180524"/>
                </a:lnTo>
                <a:lnTo>
                  <a:pt x="220916" y="164045"/>
                </a:lnTo>
                <a:lnTo>
                  <a:pt x="220916" y="0"/>
                </a:lnTo>
                <a:lnTo>
                  <a:pt x="294195" y="0"/>
                </a:lnTo>
                <a:lnTo>
                  <a:pt x="294195" y="166992"/>
                </a:lnTo>
                <a:lnTo>
                  <a:pt x="291814" y="197267"/>
                </a:lnTo>
                <a:lnTo>
                  <a:pt x="272758" y="246125"/>
                </a:lnTo>
                <a:lnTo>
                  <a:pt x="234982" y="279265"/>
                </a:lnTo>
                <a:lnTo>
                  <a:pt x="180543" y="295901"/>
                </a:lnTo>
                <a:lnTo>
                  <a:pt x="147205" y="297980"/>
                </a:lnTo>
                <a:lnTo>
                  <a:pt x="114203" y="295874"/>
                </a:lnTo>
                <a:lnTo>
                  <a:pt x="59925" y="279029"/>
                </a:lnTo>
                <a:lnTo>
                  <a:pt x="21742" y="245596"/>
                </a:lnTo>
                <a:lnTo>
                  <a:pt x="2416" y="197160"/>
                </a:lnTo>
                <a:lnTo>
                  <a:pt x="0" y="167411"/>
                </a:lnTo>
                <a:lnTo>
                  <a:pt x="0" y="0"/>
                </a:lnTo>
                <a:close/>
              </a:path>
            </a:pathLst>
          </a:custGeom>
          <a:ln w="9144">
            <a:solidFill>
              <a:srgbClr val="FFFFFF"/>
            </a:solidFill>
          </a:ln>
        </p:spPr>
        <p:txBody>
          <a:bodyPr wrap="square" lIns="0" tIns="0" rIns="0" bIns="0" rtlCol="0"/>
          <a:lstStyle/>
          <a:p>
            <a:endParaRPr/>
          </a:p>
        </p:txBody>
      </p:sp>
      <p:sp>
        <p:nvSpPr>
          <p:cNvPr id="35" name="object 35"/>
          <p:cNvSpPr/>
          <p:nvPr/>
        </p:nvSpPr>
        <p:spPr>
          <a:xfrm>
            <a:off x="3794338" y="4912948"/>
            <a:ext cx="293370" cy="294640"/>
          </a:xfrm>
          <a:custGeom>
            <a:avLst/>
            <a:gdLst/>
            <a:ahLst/>
            <a:cxnLst/>
            <a:rect l="l" t="t" r="r" b="b"/>
            <a:pathLst>
              <a:path w="293370" h="294639">
                <a:moveTo>
                  <a:pt x="0" y="0"/>
                </a:moveTo>
                <a:lnTo>
                  <a:pt x="73291" y="0"/>
                </a:lnTo>
                <a:lnTo>
                  <a:pt x="73291" y="118135"/>
                </a:lnTo>
                <a:lnTo>
                  <a:pt x="219862" y="118135"/>
                </a:lnTo>
                <a:lnTo>
                  <a:pt x="219862" y="0"/>
                </a:lnTo>
                <a:lnTo>
                  <a:pt x="293141" y="0"/>
                </a:lnTo>
                <a:lnTo>
                  <a:pt x="293141" y="294195"/>
                </a:lnTo>
                <a:lnTo>
                  <a:pt x="219862" y="294195"/>
                </a:lnTo>
                <a:lnTo>
                  <a:pt x="219862" y="175209"/>
                </a:lnTo>
                <a:lnTo>
                  <a:pt x="73291" y="175209"/>
                </a:lnTo>
                <a:lnTo>
                  <a:pt x="73291" y="294195"/>
                </a:lnTo>
                <a:lnTo>
                  <a:pt x="0" y="294195"/>
                </a:lnTo>
                <a:lnTo>
                  <a:pt x="0" y="0"/>
                </a:lnTo>
                <a:close/>
              </a:path>
            </a:pathLst>
          </a:custGeom>
          <a:ln w="9144">
            <a:solidFill>
              <a:srgbClr val="FFFFFF"/>
            </a:solidFill>
          </a:ln>
        </p:spPr>
        <p:txBody>
          <a:bodyPr wrap="square" lIns="0" tIns="0" rIns="0" bIns="0" rtlCol="0"/>
          <a:lstStyle/>
          <a:p>
            <a:endParaRPr/>
          </a:p>
        </p:txBody>
      </p:sp>
      <p:sp>
        <p:nvSpPr>
          <p:cNvPr id="36" name="object 36"/>
          <p:cNvSpPr/>
          <p:nvPr/>
        </p:nvSpPr>
        <p:spPr>
          <a:xfrm>
            <a:off x="5956449" y="4909150"/>
            <a:ext cx="225425" cy="302260"/>
          </a:xfrm>
          <a:custGeom>
            <a:avLst/>
            <a:gdLst/>
            <a:ahLst/>
            <a:cxnLst/>
            <a:rect l="l" t="t" r="r" b="b"/>
            <a:pathLst>
              <a:path w="225425" h="302260">
                <a:moveTo>
                  <a:pt x="112242" y="0"/>
                </a:moveTo>
                <a:lnTo>
                  <a:pt x="136162" y="1421"/>
                </a:lnTo>
                <a:lnTo>
                  <a:pt x="160737" y="5686"/>
                </a:lnTo>
                <a:lnTo>
                  <a:pt x="185969" y="12794"/>
                </a:lnTo>
                <a:lnTo>
                  <a:pt x="211861" y="22745"/>
                </a:lnTo>
                <a:lnTo>
                  <a:pt x="211861" y="80238"/>
                </a:lnTo>
                <a:lnTo>
                  <a:pt x="184071" y="68720"/>
                </a:lnTo>
                <a:lnTo>
                  <a:pt x="159261" y="60493"/>
                </a:lnTo>
                <a:lnTo>
                  <a:pt x="137427" y="55556"/>
                </a:lnTo>
                <a:lnTo>
                  <a:pt x="118567" y="53911"/>
                </a:lnTo>
                <a:lnTo>
                  <a:pt x="109175" y="54325"/>
                </a:lnTo>
                <a:lnTo>
                  <a:pt x="75387" y="70827"/>
                </a:lnTo>
                <a:lnTo>
                  <a:pt x="75387" y="78130"/>
                </a:lnTo>
                <a:lnTo>
                  <a:pt x="75387" y="83743"/>
                </a:lnTo>
                <a:lnTo>
                  <a:pt x="110075" y="107991"/>
                </a:lnTo>
                <a:lnTo>
                  <a:pt x="140386" y="119617"/>
                </a:lnTo>
                <a:lnTo>
                  <a:pt x="154258" y="125302"/>
                </a:lnTo>
                <a:lnTo>
                  <a:pt x="195354" y="148470"/>
                </a:lnTo>
                <a:lnTo>
                  <a:pt x="221567" y="186320"/>
                </a:lnTo>
                <a:lnTo>
                  <a:pt x="225120" y="212483"/>
                </a:lnTo>
                <a:lnTo>
                  <a:pt x="223179" y="231874"/>
                </a:lnTo>
                <a:lnTo>
                  <a:pt x="194056" y="277558"/>
                </a:lnTo>
                <a:lnTo>
                  <a:pt x="158073" y="295725"/>
                </a:lnTo>
                <a:lnTo>
                  <a:pt x="112242" y="301777"/>
                </a:lnTo>
                <a:lnTo>
                  <a:pt x="85077" y="300000"/>
                </a:lnTo>
                <a:lnTo>
                  <a:pt x="58332" y="294671"/>
                </a:lnTo>
                <a:lnTo>
                  <a:pt x="32009" y="285789"/>
                </a:lnTo>
                <a:lnTo>
                  <a:pt x="6108" y="273354"/>
                </a:lnTo>
                <a:lnTo>
                  <a:pt x="6108" y="209956"/>
                </a:lnTo>
                <a:lnTo>
                  <a:pt x="20429" y="219188"/>
                </a:lnTo>
                <a:lnTo>
                  <a:pt x="33905" y="227074"/>
                </a:lnTo>
                <a:lnTo>
                  <a:pt x="69875" y="242770"/>
                </a:lnTo>
                <a:lnTo>
                  <a:pt x="106565" y="247865"/>
                </a:lnTo>
                <a:lnTo>
                  <a:pt x="125451" y="246170"/>
                </a:lnTo>
                <a:lnTo>
                  <a:pt x="138941" y="241080"/>
                </a:lnTo>
                <a:lnTo>
                  <a:pt x="147035" y="232596"/>
                </a:lnTo>
                <a:lnTo>
                  <a:pt x="149732" y="220713"/>
                </a:lnTo>
                <a:lnTo>
                  <a:pt x="149732" y="214541"/>
                </a:lnTo>
                <a:lnTo>
                  <a:pt x="114450" y="188920"/>
                </a:lnTo>
                <a:lnTo>
                  <a:pt x="83868" y="177464"/>
                </a:lnTo>
                <a:lnTo>
                  <a:pt x="69956" y="171886"/>
                </a:lnTo>
                <a:lnTo>
                  <a:pt x="29319" y="149088"/>
                </a:lnTo>
                <a:lnTo>
                  <a:pt x="3503" y="111117"/>
                </a:lnTo>
                <a:lnTo>
                  <a:pt x="0" y="84467"/>
                </a:lnTo>
                <a:lnTo>
                  <a:pt x="1909" y="66427"/>
                </a:lnTo>
                <a:lnTo>
                  <a:pt x="30530" y="23279"/>
                </a:lnTo>
                <a:lnTo>
                  <a:pt x="66228" y="5819"/>
                </a:lnTo>
                <a:lnTo>
                  <a:pt x="87946" y="1454"/>
                </a:lnTo>
                <a:lnTo>
                  <a:pt x="112242" y="0"/>
                </a:lnTo>
                <a:close/>
              </a:path>
            </a:pathLst>
          </a:custGeom>
          <a:ln w="9144">
            <a:solidFill>
              <a:srgbClr val="FFFFFF"/>
            </a:solidFill>
          </a:ln>
        </p:spPr>
        <p:txBody>
          <a:bodyPr wrap="square" lIns="0" tIns="0" rIns="0" bIns="0" rtlCol="0"/>
          <a:lstStyle/>
          <a:p>
            <a:endParaRPr/>
          </a:p>
        </p:txBody>
      </p:sp>
      <p:sp>
        <p:nvSpPr>
          <p:cNvPr id="37" name="object 37"/>
          <p:cNvSpPr/>
          <p:nvPr/>
        </p:nvSpPr>
        <p:spPr>
          <a:xfrm>
            <a:off x="5578078" y="4909150"/>
            <a:ext cx="337185" cy="302260"/>
          </a:xfrm>
          <a:custGeom>
            <a:avLst/>
            <a:gdLst/>
            <a:ahLst/>
            <a:cxnLst/>
            <a:rect l="l" t="t" r="r" b="b"/>
            <a:pathLst>
              <a:path w="337185" h="302260">
                <a:moveTo>
                  <a:pt x="168681" y="0"/>
                </a:moveTo>
                <a:lnTo>
                  <a:pt x="236704" y="11345"/>
                </a:lnTo>
                <a:lnTo>
                  <a:pt x="290410" y="45389"/>
                </a:lnTo>
                <a:lnTo>
                  <a:pt x="325312" y="94480"/>
                </a:lnTo>
                <a:lnTo>
                  <a:pt x="336943" y="150990"/>
                </a:lnTo>
                <a:lnTo>
                  <a:pt x="333995" y="180515"/>
                </a:lnTo>
                <a:lnTo>
                  <a:pt x="310411" y="233482"/>
                </a:lnTo>
                <a:lnTo>
                  <a:pt x="264518" y="276547"/>
                </a:lnTo>
                <a:lnTo>
                  <a:pt x="203968" y="298974"/>
                </a:lnTo>
                <a:lnTo>
                  <a:pt x="168681" y="301777"/>
                </a:lnTo>
                <a:lnTo>
                  <a:pt x="133041" y="298986"/>
                </a:lnTo>
                <a:lnTo>
                  <a:pt x="72181" y="276665"/>
                </a:lnTo>
                <a:lnTo>
                  <a:pt x="26414" y="233757"/>
                </a:lnTo>
                <a:lnTo>
                  <a:pt x="2934" y="180684"/>
                </a:lnTo>
                <a:lnTo>
                  <a:pt x="0" y="150990"/>
                </a:lnTo>
                <a:lnTo>
                  <a:pt x="2914" y="121722"/>
                </a:lnTo>
                <a:lnTo>
                  <a:pt x="26237" y="68863"/>
                </a:lnTo>
                <a:lnTo>
                  <a:pt x="71763" y="25471"/>
                </a:lnTo>
                <a:lnTo>
                  <a:pt x="132784" y="2830"/>
                </a:lnTo>
                <a:lnTo>
                  <a:pt x="168681" y="0"/>
                </a:lnTo>
                <a:close/>
              </a:path>
            </a:pathLst>
          </a:custGeom>
          <a:ln w="9144">
            <a:solidFill>
              <a:srgbClr val="FFFFFF"/>
            </a:solidFill>
          </a:ln>
        </p:spPr>
        <p:txBody>
          <a:bodyPr wrap="square" lIns="0" tIns="0" rIns="0" bIns="0" rtlCol="0"/>
          <a:lstStyle/>
          <a:p>
            <a:endParaRPr/>
          </a:p>
        </p:txBody>
      </p:sp>
      <p:sp>
        <p:nvSpPr>
          <p:cNvPr id="38" name="object 38"/>
          <p:cNvSpPr/>
          <p:nvPr/>
        </p:nvSpPr>
        <p:spPr>
          <a:xfrm>
            <a:off x="2308618" y="1412519"/>
            <a:ext cx="5163185" cy="487045"/>
          </a:xfrm>
          <a:custGeom>
            <a:avLst/>
            <a:gdLst/>
            <a:ahLst/>
            <a:cxnLst/>
            <a:rect l="l" t="t" r="r" b="b"/>
            <a:pathLst>
              <a:path w="5163184" h="487044">
                <a:moveTo>
                  <a:pt x="0" y="0"/>
                </a:moveTo>
                <a:lnTo>
                  <a:pt x="5162702" y="0"/>
                </a:lnTo>
                <a:lnTo>
                  <a:pt x="5162702" y="486663"/>
                </a:lnTo>
                <a:lnTo>
                  <a:pt x="0" y="486663"/>
                </a:lnTo>
                <a:lnTo>
                  <a:pt x="0" y="0"/>
                </a:lnTo>
                <a:close/>
              </a:path>
            </a:pathLst>
          </a:custGeom>
          <a:solidFill>
            <a:srgbClr val="448AD7"/>
          </a:solidFill>
        </p:spPr>
        <p:txBody>
          <a:bodyPr wrap="square" lIns="0" tIns="0" rIns="0" bIns="0" rtlCol="0"/>
          <a:lstStyle/>
          <a:p>
            <a:endParaRPr/>
          </a:p>
        </p:txBody>
      </p:sp>
      <p:sp>
        <p:nvSpPr>
          <p:cNvPr id="39" name="object 39"/>
          <p:cNvSpPr/>
          <p:nvPr/>
        </p:nvSpPr>
        <p:spPr>
          <a:xfrm>
            <a:off x="2308618" y="1412519"/>
            <a:ext cx="5163185" cy="487045"/>
          </a:xfrm>
          <a:custGeom>
            <a:avLst/>
            <a:gdLst/>
            <a:ahLst/>
            <a:cxnLst/>
            <a:rect l="l" t="t" r="r" b="b"/>
            <a:pathLst>
              <a:path w="5163184" h="487044">
                <a:moveTo>
                  <a:pt x="0" y="0"/>
                </a:moveTo>
                <a:lnTo>
                  <a:pt x="5162702" y="0"/>
                </a:lnTo>
                <a:lnTo>
                  <a:pt x="5162702" y="486663"/>
                </a:lnTo>
                <a:lnTo>
                  <a:pt x="0" y="486663"/>
                </a:lnTo>
                <a:lnTo>
                  <a:pt x="0" y="0"/>
                </a:lnTo>
                <a:close/>
              </a:path>
            </a:pathLst>
          </a:custGeom>
          <a:ln w="9524">
            <a:solidFill>
              <a:srgbClr val="E9F5FB"/>
            </a:solidFill>
          </a:ln>
        </p:spPr>
        <p:txBody>
          <a:bodyPr wrap="square" lIns="0" tIns="0" rIns="0" bIns="0" rtlCol="0"/>
          <a:lstStyle/>
          <a:p>
            <a:endParaRPr/>
          </a:p>
        </p:txBody>
      </p:sp>
      <p:sp>
        <p:nvSpPr>
          <p:cNvPr id="40" name="object 40"/>
          <p:cNvSpPr/>
          <p:nvPr/>
        </p:nvSpPr>
        <p:spPr>
          <a:xfrm>
            <a:off x="3179064" y="1325880"/>
            <a:ext cx="3581399" cy="981455"/>
          </a:xfrm>
          <a:prstGeom prst="rect">
            <a:avLst/>
          </a:prstGeom>
          <a:blipFill>
            <a:blip r:embed="rId18" cstate="print"/>
            <a:stretch>
              <a:fillRect/>
            </a:stretch>
          </a:blipFill>
        </p:spPr>
        <p:txBody>
          <a:bodyPr wrap="square" lIns="0" tIns="0" rIns="0" bIns="0" rtlCol="0"/>
          <a:lstStyle/>
          <a:p>
            <a:endParaRPr/>
          </a:p>
        </p:txBody>
      </p:sp>
      <p:sp>
        <p:nvSpPr>
          <p:cNvPr id="41" name="object 41"/>
          <p:cNvSpPr/>
          <p:nvPr/>
        </p:nvSpPr>
        <p:spPr>
          <a:xfrm>
            <a:off x="6190487" y="1325880"/>
            <a:ext cx="696467" cy="981455"/>
          </a:xfrm>
          <a:prstGeom prst="rect">
            <a:avLst/>
          </a:prstGeom>
          <a:blipFill>
            <a:blip r:embed="rId19" cstate="print"/>
            <a:stretch>
              <a:fillRect/>
            </a:stretch>
          </a:blipFill>
        </p:spPr>
        <p:txBody>
          <a:bodyPr wrap="square" lIns="0" tIns="0" rIns="0" bIns="0" rtlCol="0"/>
          <a:lstStyle/>
          <a:p>
            <a:endParaRPr/>
          </a:p>
        </p:txBody>
      </p:sp>
      <p:sp>
        <p:nvSpPr>
          <p:cNvPr id="42" name="object 42"/>
          <p:cNvSpPr/>
          <p:nvPr/>
        </p:nvSpPr>
        <p:spPr>
          <a:xfrm>
            <a:off x="4620767" y="1984247"/>
            <a:ext cx="696467" cy="981455"/>
          </a:xfrm>
          <a:prstGeom prst="rect">
            <a:avLst/>
          </a:prstGeom>
          <a:blipFill>
            <a:blip r:embed="rId19" cstate="print"/>
            <a:stretch>
              <a:fillRect/>
            </a:stretch>
          </a:blipFill>
        </p:spPr>
        <p:txBody>
          <a:bodyPr wrap="square" lIns="0" tIns="0" rIns="0" bIns="0" rtlCol="0"/>
          <a:lstStyle/>
          <a:p>
            <a:endParaRPr/>
          </a:p>
        </p:txBody>
      </p:sp>
      <p:sp>
        <p:nvSpPr>
          <p:cNvPr id="43" name="object 43"/>
          <p:cNvSpPr/>
          <p:nvPr/>
        </p:nvSpPr>
        <p:spPr>
          <a:xfrm>
            <a:off x="4680203" y="2648711"/>
            <a:ext cx="544067" cy="765047"/>
          </a:xfrm>
          <a:prstGeom prst="rect">
            <a:avLst/>
          </a:prstGeom>
          <a:blipFill>
            <a:blip r:embed="rId3" cstate="print"/>
            <a:stretch>
              <a:fillRect/>
            </a:stretch>
          </a:blipFill>
        </p:spPr>
        <p:txBody>
          <a:bodyPr wrap="square" lIns="0" tIns="0" rIns="0" bIns="0" rtlCol="0"/>
          <a:lstStyle/>
          <a:p>
            <a:endParaRPr/>
          </a:p>
        </p:txBody>
      </p:sp>
      <p:sp>
        <p:nvSpPr>
          <p:cNvPr id="44" name="object 44"/>
          <p:cNvSpPr/>
          <p:nvPr/>
        </p:nvSpPr>
        <p:spPr>
          <a:xfrm>
            <a:off x="3485739" y="1581261"/>
            <a:ext cx="2753995" cy="320040"/>
          </a:xfrm>
          <a:custGeom>
            <a:avLst/>
            <a:gdLst/>
            <a:ahLst/>
            <a:cxnLst/>
            <a:rect l="l" t="t" r="r" b="b"/>
            <a:pathLst>
              <a:path w="2753995" h="320039">
                <a:moveTo>
                  <a:pt x="2266937" y="0"/>
                </a:moveTo>
                <a:lnTo>
                  <a:pt x="2228862" y="3005"/>
                </a:lnTo>
                <a:lnTo>
                  <a:pt x="2164194" y="26998"/>
                </a:lnTo>
                <a:lnTo>
                  <a:pt x="2115933" y="72999"/>
                </a:lnTo>
                <a:lnTo>
                  <a:pt x="2091211" y="129030"/>
                </a:lnTo>
                <a:lnTo>
                  <a:pt x="2088121" y="160058"/>
                </a:lnTo>
                <a:lnTo>
                  <a:pt x="2091233" y="191536"/>
                </a:lnTo>
                <a:lnTo>
                  <a:pt x="2116126" y="247795"/>
                </a:lnTo>
                <a:lnTo>
                  <a:pt x="2164637" y="293282"/>
                </a:lnTo>
                <a:lnTo>
                  <a:pt x="2229154" y="316942"/>
                </a:lnTo>
                <a:lnTo>
                  <a:pt x="2266937" y="319900"/>
                </a:lnTo>
                <a:lnTo>
                  <a:pt x="2304341" y="316928"/>
                </a:lnTo>
                <a:lnTo>
                  <a:pt x="2338203" y="308013"/>
                </a:lnTo>
                <a:lnTo>
                  <a:pt x="2368521" y="293154"/>
                </a:lnTo>
                <a:lnTo>
                  <a:pt x="2395296" y="272351"/>
                </a:lnTo>
                <a:lnTo>
                  <a:pt x="2410425" y="255168"/>
                </a:lnTo>
                <a:lnTo>
                  <a:pt x="2266937" y="255168"/>
                </a:lnTo>
                <a:lnTo>
                  <a:pt x="2245806" y="253527"/>
                </a:lnTo>
                <a:lnTo>
                  <a:pt x="2210030" y="240407"/>
                </a:lnTo>
                <a:lnTo>
                  <a:pt x="2175040" y="198599"/>
                </a:lnTo>
                <a:lnTo>
                  <a:pt x="2168258" y="160058"/>
                </a:lnTo>
                <a:lnTo>
                  <a:pt x="2169953" y="139674"/>
                </a:lnTo>
                <a:lnTo>
                  <a:pt x="2195385" y="91084"/>
                </a:lnTo>
                <a:lnTo>
                  <a:pt x="2245806" y="66593"/>
                </a:lnTo>
                <a:lnTo>
                  <a:pt x="2266937" y="64960"/>
                </a:lnTo>
                <a:lnTo>
                  <a:pt x="2410499" y="64960"/>
                </a:lnTo>
                <a:lnTo>
                  <a:pt x="2395969" y="48107"/>
                </a:lnTo>
                <a:lnTo>
                  <a:pt x="2369403" y="27056"/>
                </a:lnTo>
                <a:lnTo>
                  <a:pt x="2339044" y="12023"/>
                </a:lnTo>
                <a:lnTo>
                  <a:pt x="2304822" y="3000"/>
                </a:lnTo>
                <a:lnTo>
                  <a:pt x="2266937" y="0"/>
                </a:lnTo>
                <a:close/>
              </a:path>
              <a:path w="2753995" h="320039">
                <a:moveTo>
                  <a:pt x="2410499" y="64960"/>
                </a:moveTo>
                <a:lnTo>
                  <a:pt x="2266937" y="64960"/>
                </a:lnTo>
                <a:lnTo>
                  <a:pt x="2287961" y="66593"/>
                </a:lnTo>
                <a:lnTo>
                  <a:pt x="2306837" y="71493"/>
                </a:lnTo>
                <a:lnTo>
                  <a:pt x="2349964" y="105188"/>
                </a:lnTo>
                <a:lnTo>
                  <a:pt x="2365159" y="160058"/>
                </a:lnTo>
                <a:lnTo>
                  <a:pt x="2363470" y="180356"/>
                </a:lnTo>
                <a:lnTo>
                  <a:pt x="2338146" y="228930"/>
                </a:lnTo>
                <a:lnTo>
                  <a:pt x="2287961" y="253527"/>
                </a:lnTo>
                <a:lnTo>
                  <a:pt x="2266937" y="255168"/>
                </a:lnTo>
                <a:lnTo>
                  <a:pt x="2410425" y="255168"/>
                </a:lnTo>
                <a:lnTo>
                  <a:pt x="2417174" y="247502"/>
                </a:lnTo>
                <a:lnTo>
                  <a:pt x="2432804" y="220505"/>
                </a:lnTo>
                <a:lnTo>
                  <a:pt x="2442182" y="191357"/>
                </a:lnTo>
                <a:lnTo>
                  <a:pt x="2445308" y="160058"/>
                </a:lnTo>
                <a:lnTo>
                  <a:pt x="2442225" y="129121"/>
                </a:lnTo>
                <a:lnTo>
                  <a:pt x="2432973" y="100149"/>
                </a:lnTo>
                <a:lnTo>
                  <a:pt x="2417555" y="73143"/>
                </a:lnTo>
                <a:lnTo>
                  <a:pt x="2410499" y="64960"/>
                </a:lnTo>
                <a:close/>
              </a:path>
              <a:path w="2753995" h="320039">
                <a:moveTo>
                  <a:pt x="1791093" y="4013"/>
                </a:moveTo>
                <a:lnTo>
                  <a:pt x="1652015" y="4013"/>
                </a:lnTo>
                <a:lnTo>
                  <a:pt x="1652015" y="315887"/>
                </a:lnTo>
                <a:lnTo>
                  <a:pt x="1729701" y="315887"/>
                </a:lnTo>
                <a:lnTo>
                  <a:pt x="1729701" y="190639"/>
                </a:lnTo>
                <a:lnTo>
                  <a:pt x="1791538" y="190639"/>
                </a:lnTo>
                <a:lnTo>
                  <a:pt x="1834094" y="183722"/>
                </a:lnTo>
                <a:lnTo>
                  <a:pt x="1866658" y="162966"/>
                </a:lnTo>
                <a:lnTo>
                  <a:pt x="1886798" y="133489"/>
                </a:lnTo>
                <a:lnTo>
                  <a:pt x="1729701" y="133489"/>
                </a:lnTo>
                <a:lnTo>
                  <a:pt x="1729701" y="61163"/>
                </a:lnTo>
                <a:lnTo>
                  <a:pt x="1887097" y="61163"/>
                </a:lnTo>
                <a:lnTo>
                  <a:pt x="1878537" y="45832"/>
                </a:lnTo>
                <a:lnTo>
                  <a:pt x="1866328" y="31470"/>
                </a:lnTo>
                <a:lnTo>
                  <a:pt x="1851160" y="19459"/>
                </a:lnTo>
                <a:lnTo>
                  <a:pt x="1833564" y="10879"/>
                </a:lnTo>
                <a:lnTo>
                  <a:pt x="1813541" y="5729"/>
                </a:lnTo>
                <a:lnTo>
                  <a:pt x="1791093" y="4013"/>
                </a:lnTo>
                <a:close/>
              </a:path>
              <a:path w="2753995" h="320039">
                <a:moveTo>
                  <a:pt x="1887097" y="61163"/>
                </a:moveTo>
                <a:lnTo>
                  <a:pt x="1757159" y="61163"/>
                </a:lnTo>
                <a:lnTo>
                  <a:pt x="1771644" y="61658"/>
                </a:lnTo>
                <a:lnTo>
                  <a:pt x="1783838" y="63144"/>
                </a:lnTo>
                <a:lnTo>
                  <a:pt x="1813499" y="87945"/>
                </a:lnTo>
                <a:lnTo>
                  <a:pt x="1814309" y="97332"/>
                </a:lnTo>
                <a:lnTo>
                  <a:pt x="1811282" y="113151"/>
                </a:lnTo>
                <a:lnTo>
                  <a:pt x="1802201" y="124450"/>
                </a:lnTo>
                <a:lnTo>
                  <a:pt x="1787064" y="131229"/>
                </a:lnTo>
                <a:lnTo>
                  <a:pt x="1765871" y="133489"/>
                </a:lnTo>
                <a:lnTo>
                  <a:pt x="1886798" y="133489"/>
                </a:lnTo>
                <a:lnTo>
                  <a:pt x="1887335" y="132495"/>
                </a:lnTo>
                <a:lnTo>
                  <a:pt x="1892506" y="115167"/>
                </a:lnTo>
                <a:lnTo>
                  <a:pt x="1894230" y="96443"/>
                </a:lnTo>
                <a:lnTo>
                  <a:pt x="1892487" y="78317"/>
                </a:lnTo>
                <a:lnTo>
                  <a:pt x="1887256" y="61447"/>
                </a:lnTo>
                <a:lnTo>
                  <a:pt x="1887097" y="61163"/>
                </a:lnTo>
                <a:close/>
              </a:path>
              <a:path w="2753995" h="320039">
                <a:moveTo>
                  <a:pt x="436397" y="4013"/>
                </a:moveTo>
                <a:lnTo>
                  <a:pt x="297103" y="4013"/>
                </a:lnTo>
                <a:lnTo>
                  <a:pt x="297103" y="315887"/>
                </a:lnTo>
                <a:lnTo>
                  <a:pt x="374789" y="315887"/>
                </a:lnTo>
                <a:lnTo>
                  <a:pt x="374789" y="189306"/>
                </a:lnTo>
                <a:lnTo>
                  <a:pt x="507359" y="189306"/>
                </a:lnTo>
                <a:lnTo>
                  <a:pt x="496444" y="177600"/>
                </a:lnTo>
                <a:lnTo>
                  <a:pt x="484847" y="170002"/>
                </a:lnTo>
                <a:lnTo>
                  <a:pt x="508286" y="155945"/>
                </a:lnTo>
                <a:lnTo>
                  <a:pt x="525030" y="138542"/>
                </a:lnTo>
                <a:lnTo>
                  <a:pt x="528123" y="132156"/>
                </a:lnTo>
                <a:lnTo>
                  <a:pt x="374789" y="132156"/>
                </a:lnTo>
                <a:lnTo>
                  <a:pt x="374789" y="61163"/>
                </a:lnTo>
                <a:lnTo>
                  <a:pt x="531966" y="61163"/>
                </a:lnTo>
                <a:lnTo>
                  <a:pt x="531336" y="59201"/>
                </a:lnTo>
                <a:lnTo>
                  <a:pt x="522473" y="44022"/>
                </a:lnTo>
                <a:lnTo>
                  <a:pt x="510070" y="30226"/>
                </a:lnTo>
                <a:lnTo>
                  <a:pt x="494835" y="18757"/>
                </a:lnTo>
                <a:lnTo>
                  <a:pt x="477477" y="10566"/>
                </a:lnTo>
                <a:lnTo>
                  <a:pt x="457997" y="5651"/>
                </a:lnTo>
                <a:lnTo>
                  <a:pt x="436397" y="4013"/>
                </a:lnTo>
                <a:close/>
              </a:path>
              <a:path w="2753995" h="320039">
                <a:moveTo>
                  <a:pt x="507359" y="189306"/>
                </a:moveTo>
                <a:lnTo>
                  <a:pt x="397116" y="189306"/>
                </a:lnTo>
                <a:lnTo>
                  <a:pt x="404695" y="190073"/>
                </a:lnTo>
                <a:lnTo>
                  <a:pt x="412040" y="192374"/>
                </a:lnTo>
                <a:lnTo>
                  <a:pt x="440891" y="221618"/>
                </a:lnTo>
                <a:lnTo>
                  <a:pt x="458495" y="257175"/>
                </a:lnTo>
                <a:lnTo>
                  <a:pt x="467272" y="277082"/>
                </a:lnTo>
                <a:lnTo>
                  <a:pt x="474632" y="293503"/>
                </a:lnTo>
                <a:lnTo>
                  <a:pt x="480574" y="306438"/>
                </a:lnTo>
                <a:lnTo>
                  <a:pt x="485101" y="315887"/>
                </a:lnTo>
                <a:lnTo>
                  <a:pt x="570344" y="315887"/>
                </a:lnTo>
                <a:lnTo>
                  <a:pt x="560404" y="294798"/>
                </a:lnTo>
                <a:lnTo>
                  <a:pt x="550283" y="273043"/>
                </a:lnTo>
                <a:lnTo>
                  <a:pt x="539978" y="250621"/>
                </a:lnTo>
                <a:lnTo>
                  <a:pt x="529488" y="227533"/>
                </a:lnTo>
                <a:lnTo>
                  <a:pt x="518762" y="206369"/>
                </a:lnTo>
                <a:lnTo>
                  <a:pt x="507749" y="189723"/>
                </a:lnTo>
                <a:lnTo>
                  <a:pt x="507359" y="189306"/>
                </a:lnTo>
                <a:close/>
              </a:path>
              <a:path w="2753995" h="320039">
                <a:moveTo>
                  <a:pt x="531966" y="61163"/>
                </a:moveTo>
                <a:lnTo>
                  <a:pt x="414083" y="61163"/>
                </a:lnTo>
                <a:lnTo>
                  <a:pt x="433519" y="63368"/>
                </a:lnTo>
                <a:lnTo>
                  <a:pt x="447401" y="69983"/>
                </a:lnTo>
                <a:lnTo>
                  <a:pt x="455731" y="81008"/>
                </a:lnTo>
                <a:lnTo>
                  <a:pt x="458508" y="96443"/>
                </a:lnTo>
                <a:lnTo>
                  <a:pt x="457788" y="104540"/>
                </a:lnTo>
                <a:lnTo>
                  <a:pt x="425174" y="131577"/>
                </a:lnTo>
                <a:lnTo>
                  <a:pt x="415861" y="132156"/>
                </a:lnTo>
                <a:lnTo>
                  <a:pt x="528123" y="132156"/>
                </a:lnTo>
                <a:lnTo>
                  <a:pt x="535083" y="117766"/>
                </a:lnTo>
                <a:lnTo>
                  <a:pt x="538429" y="93700"/>
                </a:lnTo>
                <a:lnTo>
                  <a:pt x="536655" y="75760"/>
                </a:lnTo>
                <a:lnTo>
                  <a:pt x="531966" y="61163"/>
                </a:lnTo>
                <a:close/>
              </a:path>
              <a:path w="2753995" h="320039">
                <a:moveTo>
                  <a:pt x="139077" y="4013"/>
                </a:moveTo>
                <a:lnTo>
                  <a:pt x="0" y="4013"/>
                </a:lnTo>
                <a:lnTo>
                  <a:pt x="0" y="315887"/>
                </a:lnTo>
                <a:lnTo>
                  <a:pt x="77685" y="315887"/>
                </a:lnTo>
                <a:lnTo>
                  <a:pt x="77685" y="190639"/>
                </a:lnTo>
                <a:lnTo>
                  <a:pt x="139522" y="190639"/>
                </a:lnTo>
                <a:lnTo>
                  <a:pt x="182078" y="183722"/>
                </a:lnTo>
                <a:lnTo>
                  <a:pt x="214642" y="162966"/>
                </a:lnTo>
                <a:lnTo>
                  <a:pt x="234782" y="133489"/>
                </a:lnTo>
                <a:lnTo>
                  <a:pt x="77685" y="133489"/>
                </a:lnTo>
                <a:lnTo>
                  <a:pt x="77685" y="61163"/>
                </a:lnTo>
                <a:lnTo>
                  <a:pt x="235081" y="61163"/>
                </a:lnTo>
                <a:lnTo>
                  <a:pt x="226521" y="45832"/>
                </a:lnTo>
                <a:lnTo>
                  <a:pt x="214312" y="31470"/>
                </a:lnTo>
                <a:lnTo>
                  <a:pt x="199144" y="19459"/>
                </a:lnTo>
                <a:lnTo>
                  <a:pt x="181548" y="10879"/>
                </a:lnTo>
                <a:lnTo>
                  <a:pt x="161525" y="5729"/>
                </a:lnTo>
                <a:lnTo>
                  <a:pt x="139077" y="4013"/>
                </a:lnTo>
                <a:close/>
              </a:path>
              <a:path w="2753995" h="320039">
                <a:moveTo>
                  <a:pt x="235081" y="61163"/>
                </a:moveTo>
                <a:lnTo>
                  <a:pt x="105143" y="61163"/>
                </a:lnTo>
                <a:lnTo>
                  <a:pt x="119628" y="61658"/>
                </a:lnTo>
                <a:lnTo>
                  <a:pt x="131822" y="63144"/>
                </a:lnTo>
                <a:lnTo>
                  <a:pt x="161483" y="87945"/>
                </a:lnTo>
                <a:lnTo>
                  <a:pt x="162293" y="97332"/>
                </a:lnTo>
                <a:lnTo>
                  <a:pt x="159264" y="113151"/>
                </a:lnTo>
                <a:lnTo>
                  <a:pt x="150180" y="124450"/>
                </a:lnTo>
                <a:lnTo>
                  <a:pt x="135043" y="131229"/>
                </a:lnTo>
                <a:lnTo>
                  <a:pt x="113855" y="133489"/>
                </a:lnTo>
                <a:lnTo>
                  <a:pt x="234782" y="133489"/>
                </a:lnTo>
                <a:lnTo>
                  <a:pt x="235319" y="132495"/>
                </a:lnTo>
                <a:lnTo>
                  <a:pt x="240490" y="115167"/>
                </a:lnTo>
                <a:lnTo>
                  <a:pt x="242214" y="96443"/>
                </a:lnTo>
                <a:lnTo>
                  <a:pt x="240471" y="78317"/>
                </a:lnTo>
                <a:lnTo>
                  <a:pt x="235240" y="61447"/>
                </a:lnTo>
                <a:lnTo>
                  <a:pt x="235081" y="61163"/>
                </a:lnTo>
                <a:close/>
              </a:path>
              <a:path w="2753995" h="320039">
                <a:moveTo>
                  <a:pt x="2753613" y="4013"/>
                </a:moveTo>
                <a:lnTo>
                  <a:pt x="2684627" y="4013"/>
                </a:lnTo>
                <a:lnTo>
                  <a:pt x="2684627" y="315887"/>
                </a:lnTo>
                <a:lnTo>
                  <a:pt x="2753613" y="315887"/>
                </a:lnTo>
                <a:lnTo>
                  <a:pt x="2753613" y="4013"/>
                </a:lnTo>
                <a:close/>
              </a:path>
              <a:path w="2753995" h="320039">
                <a:moveTo>
                  <a:pt x="2029485" y="4013"/>
                </a:moveTo>
                <a:lnTo>
                  <a:pt x="1951799" y="4013"/>
                </a:lnTo>
                <a:lnTo>
                  <a:pt x="1951799" y="315887"/>
                </a:lnTo>
                <a:lnTo>
                  <a:pt x="2029485" y="315887"/>
                </a:lnTo>
                <a:lnTo>
                  <a:pt x="2029485" y="4013"/>
                </a:lnTo>
                <a:close/>
              </a:path>
              <a:path w="2753995" h="320039">
                <a:moveTo>
                  <a:pt x="1576857" y="4013"/>
                </a:moveTo>
                <a:lnTo>
                  <a:pt x="1499171" y="4013"/>
                </a:lnTo>
                <a:lnTo>
                  <a:pt x="1499171" y="315887"/>
                </a:lnTo>
                <a:lnTo>
                  <a:pt x="1576857" y="315887"/>
                </a:lnTo>
                <a:lnTo>
                  <a:pt x="1576857" y="4013"/>
                </a:lnTo>
                <a:close/>
              </a:path>
              <a:path w="2753995" h="320039">
                <a:moveTo>
                  <a:pt x="830554" y="4013"/>
                </a:moveTo>
                <a:lnTo>
                  <a:pt x="759320" y="4013"/>
                </a:lnTo>
                <a:lnTo>
                  <a:pt x="759320" y="315887"/>
                </a:lnTo>
                <a:lnTo>
                  <a:pt x="837006" y="315887"/>
                </a:lnTo>
                <a:lnTo>
                  <a:pt x="837006" y="116078"/>
                </a:lnTo>
                <a:lnTo>
                  <a:pt x="928428" y="116078"/>
                </a:lnTo>
                <a:lnTo>
                  <a:pt x="830554" y="4013"/>
                </a:lnTo>
                <a:close/>
              </a:path>
              <a:path w="2753995" h="320039">
                <a:moveTo>
                  <a:pt x="928428" y="116078"/>
                </a:moveTo>
                <a:lnTo>
                  <a:pt x="837006" y="116078"/>
                </a:lnTo>
                <a:lnTo>
                  <a:pt x="1009141" y="315887"/>
                </a:lnTo>
                <a:lnTo>
                  <a:pt x="1074762" y="315887"/>
                </a:lnTo>
                <a:lnTo>
                  <a:pt x="1074762" y="194665"/>
                </a:lnTo>
                <a:lnTo>
                  <a:pt x="997064" y="194665"/>
                </a:lnTo>
                <a:lnTo>
                  <a:pt x="928428" y="116078"/>
                </a:lnTo>
                <a:close/>
              </a:path>
              <a:path w="2753995" h="320039">
                <a:moveTo>
                  <a:pt x="1074762" y="4013"/>
                </a:moveTo>
                <a:lnTo>
                  <a:pt x="997064" y="4013"/>
                </a:lnTo>
                <a:lnTo>
                  <a:pt x="997064" y="194665"/>
                </a:lnTo>
                <a:lnTo>
                  <a:pt x="1074762" y="194665"/>
                </a:lnTo>
                <a:lnTo>
                  <a:pt x="1074762" y="4013"/>
                </a:lnTo>
                <a:close/>
              </a:path>
              <a:path w="2753995" h="320039">
                <a:moveTo>
                  <a:pt x="686841" y="4013"/>
                </a:moveTo>
                <a:lnTo>
                  <a:pt x="609155" y="4013"/>
                </a:lnTo>
                <a:lnTo>
                  <a:pt x="609155" y="315887"/>
                </a:lnTo>
                <a:lnTo>
                  <a:pt x="686841" y="315887"/>
                </a:lnTo>
                <a:lnTo>
                  <a:pt x="686841" y="4013"/>
                </a:lnTo>
                <a:close/>
              </a:path>
              <a:path w="2753995" h="320039">
                <a:moveTo>
                  <a:pt x="1318577" y="0"/>
                </a:moveTo>
                <a:lnTo>
                  <a:pt x="1278703" y="2929"/>
                </a:lnTo>
                <a:lnTo>
                  <a:pt x="1210890" y="26365"/>
                </a:lnTo>
                <a:lnTo>
                  <a:pt x="1160218" y="71629"/>
                </a:lnTo>
                <a:lnTo>
                  <a:pt x="1134292" y="128626"/>
                </a:lnTo>
                <a:lnTo>
                  <a:pt x="1131049" y="160959"/>
                </a:lnTo>
                <a:lnTo>
                  <a:pt x="1134125" y="193223"/>
                </a:lnTo>
                <a:lnTo>
                  <a:pt x="1158738" y="249758"/>
                </a:lnTo>
                <a:lnTo>
                  <a:pt x="1207001" y="294097"/>
                </a:lnTo>
                <a:lnTo>
                  <a:pt x="1273137" y="317033"/>
                </a:lnTo>
                <a:lnTo>
                  <a:pt x="1312544" y="319900"/>
                </a:lnTo>
                <a:lnTo>
                  <a:pt x="1344229" y="317961"/>
                </a:lnTo>
                <a:lnTo>
                  <a:pt x="1375217" y="312145"/>
                </a:lnTo>
                <a:lnTo>
                  <a:pt x="1405508" y="302449"/>
                </a:lnTo>
                <a:lnTo>
                  <a:pt x="1435099" y="288874"/>
                </a:lnTo>
                <a:lnTo>
                  <a:pt x="1435099" y="255168"/>
                </a:lnTo>
                <a:lnTo>
                  <a:pt x="1322146" y="255168"/>
                </a:lnTo>
                <a:lnTo>
                  <a:pt x="1298905" y="253480"/>
                </a:lnTo>
                <a:lnTo>
                  <a:pt x="1259000" y="239973"/>
                </a:lnTo>
                <a:lnTo>
                  <a:pt x="1228711" y="213741"/>
                </a:lnTo>
                <a:lnTo>
                  <a:pt x="1211186" y="159613"/>
                </a:lnTo>
                <a:lnTo>
                  <a:pt x="1213162" y="139877"/>
                </a:lnTo>
                <a:lnTo>
                  <a:pt x="1242783" y="91643"/>
                </a:lnTo>
                <a:lnTo>
                  <a:pt x="1278920" y="71629"/>
                </a:lnTo>
                <a:lnTo>
                  <a:pt x="1324152" y="64960"/>
                </a:lnTo>
                <a:lnTo>
                  <a:pt x="1431531" y="64960"/>
                </a:lnTo>
                <a:lnTo>
                  <a:pt x="1431531" y="27457"/>
                </a:lnTo>
                <a:lnTo>
                  <a:pt x="1407140" y="15441"/>
                </a:lnTo>
                <a:lnTo>
                  <a:pt x="1380183" y="6861"/>
                </a:lnTo>
                <a:lnTo>
                  <a:pt x="1350662" y="1714"/>
                </a:lnTo>
                <a:lnTo>
                  <a:pt x="1318577" y="0"/>
                </a:lnTo>
                <a:close/>
              </a:path>
              <a:path w="2753995" h="320039">
                <a:moveTo>
                  <a:pt x="1435099" y="220789"/>
                </a:moveTo>
                <a:lnTo>
                  <a:pt x="1396371" y="238617"/>
                </a:lnTo>
                <a:lnTo>
                  <a:pt x="1357302" y="251589"/>
                </a:lnTo>
                <a:lnTo>
                  <a:pt x="1322146" y="255168"/>
                </a:lnTo>
                <a:lnTo>
                  <a:pt x="1435099" y="255168"/>
                </a:lnTo>
                <a:lnTo>
                  <a:pt x="1435099" y="220789"/>
                </a:lnTo>
                <a:close/>
              </a:path>
              <a:path w="2753995" h="320039">
                <a:moveTo>
                  <a:pt x="1431531" y="64960"/>
                </a:moveTo>
                <a:lnTo>
                  <a:pt x="1324152" y="64960"/>
                </a:lnTo>
                <a:lnTo>
                  <a:pt x="1349867" y="66955"/>
                </a:lnTo>
                <a:lnTo>
                  <a:pt x="1376337" y="72942"/>
                </a:lnTo>
                <a:lnTo>
                  <a:pt x="1403559" y="82919"/>
                </a:lnTo>
                <a:lnTo>
                  <a:pt x="1431531" y="96888"/>
                </a:lnTo>
                <a:lnTo>
                  <a:pt x="1431531" y="64960"/>
                </a:lnTo>
                <a:close/>
              </a:path>
            </a:pathLst>
          </a:custGeom>
          <a:solidFill>
            <a:srgbClr val="000000"/>
          </a:solidFill>
        </p:spPr>
        <p:txBody>
          <a:bodyPr wrap="square" lIns="0" tIns="0" rIns="0" bIns="0" rtlCol="0"/>
          <a:lstStyle/>
          <a:p>
            <a:endParaRPr/>
          </a:p>
        </p:txBody>
      </p:sp>
      <p:sp>
        <p:nvSpPr>
          <p:cNvPr id="45" name="object 45"/>
          <p:cNvSpPr/>
          <p:nvPr/>
        </p:nvSpPr>
        <p:spPr>
          <a:xfrm>
            <a:off x="5649426" y="1641650"/>
            <a:ext cx="206044" cy="199351"/>
          </a:xfrm>
          <a:prstGeom prst="rect">
            <a:avLst/>
          </a:prstGeom>
          <a:blipFill>
            <a:blip r:embed="rId20" cstate="print"/>
            <a:stretch>
              <a:fillRect/>
            </a:stretch>
          </a:blipFill>
        </p:spPr>
        <p:txBody>
          <a:bodyPr wrap="square" lIns="0" tIns="0" rIns="0" bIns="0" rtlCol="0"/>
          <a:lstStyle/>
          <a:p>
            <a:endParaRPr/>
          </a:p>
        </p:txBody>
      </p:sp>
      <p:sp>
        <p:nvSpPr>
          <p:cNvPr id="46" name="object 46"/>
          <p:cNvSpPr/>
          <p:nvPr/>
        </p:nvSpPr>
        <p:spPr>
          <a:xfrm>
            <a:off x="5210869" y="1637852"/>
            <a:ext cx="93751" cy="81470"/>
          </a:xfrm>
          <a:prstGeom prst="rect">
            <a:avLst/>
          </a:prstGeom>
          <a:blipFill>
            <a:blip r:embed="rId21" cstate="print"/>
            <a:stretch>
              <a:fillRect/>
            </a:stretch>
          </a:blipFill>
        </p:spPr>
        <p:txBody>
          <a:bodyPr wrap="square" lIns="0" tIns="0" rIns="0" bIns="0" rtlCol="0"/>
          <a:lstStyle/>
          <a:p>
            <a:endParaRPr/>
          </a:p>
        </p:txBody>
      </p:sp>
      <p:sp>
        <p:nvSpPr>
          <p:cNvPr id="47" name="object 47"/>
          <p:cNvSpPr/>
          <p:nvPr/>
        </p:nvSpPr>
        <p:spPr>
          <a:xfrm>
            <a:off x="3855957" y="1637852"/>
            <a:ext cx="92862" cy="80137"/>
          </a:xfrm>
          <a:prstGeom prst="rect">
            <a:avLst/>
          </a:prstGeom>
          <a:blipFill>
            <a:blip r:embed="rId22" cstate="print"/>
            <a:stretch>
              <a:fillRect/>
            </a:stretch>
          </a:blipFill>
        </p:spPr>
        <p:txBody>
          <a:bodyPr wrap="square" lIns="0" tIns="0" rIns="0" bIns="0" rtlCol="0"/>
          <a:lstStyle/>
          <a:p>
            <a:endParaRPr/>
          </a:p>
        </p:txBody>
      </p:sp>
      <p:sp>
        <p:nvSpPr>
          <p:cNvPr id="48" name="object 48"/>
          <p:cNvSpPr/>
          <p:nvPr/>
        </p:nvSpPr>
        <p:spPr>
          <a:xfrm>
            <a:off x="3558853" y="1637852"/>
            <a:ext cx="93751" cy="81470"/>
          </a:xfrm>
          <a:prstGeom prst="rect">
            <a:avLst/>
          </a:prstGeom>
          <a:blipFill>
            <a:blip r:embed="rId21" cstate="print"/>
            <a:stretch>
              <a:fillRect/>
            </a:stretch>
          </a:blipFill>
        </p:spPr>
        <p:txBody>
          <a:bodyPr wrap="square" lIns="0" tIns="0" rIns="0" bIns="0" rtlCol="0"/>
          <a:lstStyle/>
          <a:p>
            <a:endParaRPr/>
          </a:p>
        </p:txBody>
      </p:sp>
      <p:sp>
        <p:nvSpPr>
          <p:cNvPr id="49" name="object 49"/>
          <p:cNvSpPr/>
          <p:nvPr/>
        </p:nvSpPr>
        <p:spPr>
          <a:xfrm>
            <a:off x="6170367" y="1585274"/>
            <a:ext cx="69215" cy="312420"/>
          </a:xfrm>
          <a:custGeom>
            <a:avLst/>
            <a:gdLst/>
            <a:ahLst/>
            <a:cxnLst/>
            <a:rect l="l" t="t" r="r" b="b"/>
            <a:pathLst>
              <a:path w="69214" h="312419">
                <a:moveTo>
                  <a:pt x="0" y="0"/>
                </a:moveTo>
                <a:lnTo>
                  <a:pt x="68986" y="0"/>
                </a:lnTo>
                <a:lnTo>
                  <a:pt x="68986" y="311873"/>
                </a:lnTo>
                <a:lnTo>
                  <a:pt x="0" y="311873"/>
                </a:lnTo>
                <a:lnTo>
                  <a:pt x="0" y="0"/>
                </a:lnTo>
                <a:close/>
              </a:path>
            </a:pathLst>
          </a:custGeom>
          <a:ln w="9144">
            <a:solidFill>
              <a:srgbClr val="FFFFFF"/>
            </a:solidFill>
          </a:ln>
        </p:spPr>
        <p:txBody>
          <a:bodyPr wrap="square" lIns="0" tIns="0" rIns="0" bIns="0" rtlCol="0"/>
          <a:lstStyle/>
          <a:p>
            <a:endParaRPr/>
          </a:p>
        </p:txBody>
      </p:sp>
      <p:sp>
        <p:nvSpPr>
          <p:cNvPr id="50" name="object 50"/>
          <p:cNvSpPr/>
          <p:nvPr/>
        </p:nvSpPr>
        <p:spPr>
          <a:xfrm>
            <a:off x="5437539" y="1585274"/>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51" name="object 51"/>
          <p:cNvSpPr/>
          <p:nvPr/>
        </p:nvSpPr>
        <p:spPr>
          <a:xfrm>
            <a:off x="5137755" y="1585274"/>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52" name="object 52"/>
          <p:cNvSpPr/>
          <p:nvPr/>
        </p:nvSpPr>
        <p:spPr>
          <a:xfrm>
            <a:off x="4984911" y="1585274"/>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53" name="object 53"/>
          <p:cNvSpPr/>
          <p:nvPr/>
        </p:nvSpPr>
        <p:spPr>
          <a:xfrm>
            <a:off x="4245060" y="1585274"/>
            <a:ext cx="315595" cy="312420"/>
          </a:xfrm>
          <a:custGeom>
            <a:avLst/>
            <a:gdLst/>
            <a:ahLst/>
            <a:cxnLst/>
            <a:rect l="l" t="t" r="r" b="b"/>
            <a:pathLst>
              <a:path w="315595" h="312419">
                <a:moveTo>
                  <a:pt x="0" y="0"/>
                </a:moveTo>
                <a:lnTo>
                  <a:pt x="71234" y="0"/>
                </a:lnTo>
                <a:lnTo>
                  <a:pt x="237743" y="190652"/>
                </a:lnTo>
                <a:lnTo>
                  <a:pt x="237743"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54" name="object 54"/>
          <p:cNvSpPr/>
          <p:nvPr/>
        </p:nvSpPr>
        <p:spPr>
          <a:xfrm>
            <a:off x="4094895" y="1585274"/>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55" name="object 55"/>
          <p:cNvSpPr/>
          <p:nvPr/>
        </p:nvSpPr>
        <p:spPr>
          <a:xfrm>
            <a:off x="3782843" y="1585274"/>
            <a:ext cx="273685" cy="312420"/>
          </a:xfrm>
          <a:custGeom>
            <a:avLst/>
            <a:gdLst/>
            <a:ahLst/>
            <a:cxnLst/>
            <a:rect l="l" t="t" r="r" b="b"/>
            <a:pathLst>
              <a:path w="273685" h="312419">
                <a:moveTo>
                  <a:pt x="0" y="0"/>
                </a:moveTo>
                <a:lnTo>
                  <a:pt x="139293" y="0"/>
                </a:lnTo>
                <a:lnTo>
                  <a:pt x="160893" y="1638"/>
                </a:lnTo>
                <a:lnTo>
                  <a:pt x="197731" y="14744"/>
                </a:lnTo>
                <a:lnTo>
                  <a:pt x="234232" y="55187"/>
                </a:lnTo>
                <a:lnTo>
                  <a:pt x="241325" y="89687"/>
                </a:lnTo>
                <a:lnTo>
                  <a:pt x="237975" y="113780"/>
                </a:lnTo>
                <a:lnTo>
                  <a:pt x="227926" y="134529"/>
                </a:lnTo>
                <a:lnTo>
                  <a:pt x="211182" y="151932"/>
                </a:lnTo>
                <a:lnTo>
                  <a:pt x="187744" y="165988"/>
                </a:lnTo>
                <a:lnTo>
                  <a:pt x="199341" y="173586"/>
                </a:lnTo>
                <a:lnTo>
                  <a:pt x="210645" y="185710"/>
                </a:lnTo>
                <a:lnTo>
                  <a:pt x="221659" y="202356"/>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56" name="object 56"/>
          <p:cNvSpPr/>
          <p:nvPr/>
        </p:nvSpPr>
        <p:spPr>
          <a:xfrm>
            <a:off x="3485739" y="1585274"/>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57" name="object 57"/>
          <p:cNvSpPr/>
          <p:nvPr/>
        </p:nvSpPr>
        <p:spPr>
          <a:xfrm>
            <a:off x="5573860" y="1581261"/>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1" y="191357"/>
                </a:lnTo>
                <a:lnTo>
                  <a:pt x="329053" y="247502"/>
                </a:lnTo>
                <a:lnTo>
                  <a:pt x="280400" y="293154"/>
                </a:lnTo>
                <a:lnTo>
                  <a:pt x="216220" y="316928"/>
                </a:lnTo>
                <a:lnTo>
                  <a:pt x="178815" y="319900"/>
                </a:lnTo>
                <a:lnTo>
                  <a:pt x="141032" y="316942"/>
                </a:lnTo>
                <a:lnTo>
                  <a:pt x="76515" y="293282"/>
                </a:lnTo>
                <a:lnTo>
                  <a:pt x="28005" y="247795"/>
                </a:lnTo>
                <a:lnTo>
                  <a:pt x="3112" y="191536"/>
                </a:lnTo>
                <a:lnTo>
                  <a:pt x="0" y="160058"/>
                </a:lnTo>
                <a:lnTo>
                  <a:pt x="3090" y="129030"/>
                </a:lnTo>
                <a:lnTo>
                  <a:pt x="27812" y="72999"/>
                </a:lnTo>
                <a:lnTo>
                  <a:pt x="76072"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58" name="object 58"/>
          <p:cNvSpPr/>
          <p:nvPr/>
        </p:nvSpPr>
        <p:spPr>
          <a:xfrm>
            <a:off x="4616789" y="1581261"/>
            <a:ext cx="304165" cy="320040"/>
          </a:xfrm>
          <a:custGeom>
            <a:avLst/>
            <a:gdLst/>
            <a:ahLst/>
            <a:cxnLst/>
            <a:rect l="l" t="t" r="r" b="b"/>
            <a:pathLst>
              <a:path w="304164" h="320039">
                <a:moveTo>
                  <a:pt x="187528" y="0"/>
                </a:moveTo>
                <a:lnTo>
                  <a:pt x="219612" y="1714"/>
                </a:lnTo>
                <a:lnTo>
                  <a:pt x="249134" y="6861"/>
                </a:lnTo>
                <a:lnTo>
                  <a:pt x="276091" y="15441"/>
                </a:lnTo>
                <a:lnTo>
                  <a:pt x="300481" y="27457"/>
                </a:lnTo>
                <a:lnTo>
                  <a:pt x="300481" y="96888"/>
                </a:lnTo>
                <a:lnTo>
                  <a:pt x="272509" y="82919"/>
                </a:lnTo>
                <a:lnTo>
                  <a:pt x="245287" y="72942"/>
                </a:lnTo>
                <a:lnTo>
                  <a:pt x="218818" y="66955"/>
                </a:lnTo>
                <a:lnTo>
                  <a:pt x="193103" y="64960"/>
                </a:lnTo>
                <a:lnTo>
                  <a:pt x="169350" y="66627"/>
                </a:lnTo>
                <a:lnTo>
                  <a:pt x="128665" y="79967"/>
                </a:lnTo>
                <a:lnTo>
                  <a:pt x="97914" y="105892"/>
                </a:lnTo>
                <a:lnTo>
                  <a:pt x="80137" y="159613"/>
                </a:lnTo>
                <a:lnTo>
                  <a:pt x="82084" y="179470"/>
                </a:lnTo>
                <a:lnTo>
                  <a:pt x="111290" y="228155"/>
                </a:lnTo>
                <a:lnTo>
                  <a:pt x="146807" y="248415"/>
                </a:lnTo>
                <a:lnTo>
                  <a:pt x="191096" y="255168"/>
                </a:lnTo>
                <a:lnTo>
                  <a:pt x="203036" y="254770"/>
                </a:lnTo>
                <a:lnTo>
                  <a:pt x="250058" y="244667"/>
                </a:lnTo>
                <a:lnTo>
                  <a:pt x="304050" y="220789"/>
                </a:lnTo>
                <a:lnTo>
                  <a:pt x="304050" y="288874"/>
                </a:lnTo>
                <a:lnTo>
                  <a:pt x="274459" y="302449"/>
                </a:lnTo>
                <a:lnTo>
                  <a:pt x="244168" y="312145"/>
                </a:lnTo>
                <a:lnTo>
                  <a:pt x="213180" y="317961"/>
                </a:lnTo>
                <a:lnTo>
                  <a:pt x="181495" y="319900"/>
                </a:lnTo>
                <a:lnTo>
                  <a:pt x="142088" y="317033"/>
                </a:lnTo>
                <a:lnTo>
                  <a:pt x="75952" y="294097"/>
                </a:lnTo>
                <a:lnTo>
                  <a:pt x="27689" y="249758"/>
                </a:lnTo>
                <a:lnTo>
                  <a:pt x="3076" y="193223"/>
                </a:lnTo>
                <a:lnTo>
                  <a:pt x="0" y="160959"/>
                </a:lnTo>
                <a:lnTo>
                  <a:pt x="3243" y="128626"/>
                </a:lnTo>
                <a:lnTo>
                  <a:pt x="29194" y="71586"/>
                </a:lnTo>
                <a:lnTo>
                  <a:pt x="79841" y="26365"/>
                </a:lnTo>
                <a:lnTo>
                  <a:pt x="147654" y="2929"/>
                </a:lnTo>
                <a:lnTo>
                  <a:pt x="187528" y="0"/>
                </a:lnTo>
                <a:close/>
              </a:path>
            </a:pathLst>
          </a:custGeom>
          <a:ln w="9144">
            <a:solidFill>
              <a:srgbClr val="FFFFFF"/>
            </a:solidFill>
          </a:ln>
        </p:spPr>
        <p:txBody>
          <a:bodyPr wrap="square" lIns="0" tIns="0" rIns="0" bIns="0" rtlCol="0"/>
          <a:lstStyle/>
          <a:p>
            <a:endParaRPr/>
          </a:p>
        </p:txBody>
      </p:sp>
      <p:sp>
        <p:nvSpPr>
          <p:cNvPr id="59" name="object 59"/>
          <p:cNvSpPr/>
          <p:nvPr/>
        </p:nvSpPr>
        <p:spPr>
          <a:xfrm>
            <a:off x="1839756" y="391782"/>
            <a:ext cx="6102362" cy="375538"/>
          </a:xfrm>
          <a:prstGeom prst="rect">
            <a:avLst/>
          </a:prstGeom>
          <a:blipFill>
            <a:blip r:embed="rId23" cstate="print"/>
            <a:stretch>
              <a:fillRect/>
            </a:stretch>
          </a:blipFill>
        </p:spPr>
        <p:txBody>
          <a:bodyPr wrap="square" lIns="0" tIns="0" rIns="0" bIns="0" rtlCol="0"/>
          <a:lstStyle/>
          <a:p>
            <a:endParaRPr/>
          </a:p>
        </p:txBody>
      </p:sp>
      <p:sp>
        <p:nvSpPr>
          <p:cNvPr id="60" name="object 60"/>
          <p:cNvSpPr/>
          <p:nvPr/>
        </p:nvSpPr>
        <p:spPr>
          <a:xfrm>
            <a:off x="747130" y="193961"/>
            <a:ext cx="944547" cy="700118"/>
          </a:xfrm>
          <a:prstGeom prst="rect">
            <a:avLst/>
          </a:prstGeom>
          <a:blipFill>
            <a:blip r:embed="rId24" cstate="print"/>
            <a:stretch>
              <a:fillRect/>
            </a:stretch>
          </a:blipFill>
        </p:spPr>
        <p:txBody>
          <a:bodyPr wrap="square" lIns="0" tIns="0" rIns="0" bIns="0" rtlCol="0"/>
          <a:lstStyle/>
          <a:p>
            <a:endParaRPr/>
          </a:p>
        </p:txBody>
      </p:sp>
      <p:sp>
        <p:nvSpPr>
          <p:cNvPr id="61" name="object 61"/>
          <p:cNvSpPr/>
          <p:nvPr/>
        </p:nvSpPr>
        <p:spPr>
          <a:xfrm>
            <a:off x="8089431" y="193967"/>
            <a:ext cx="783495" cy="829818"/>
          </a:xfrm>
          <a:prstGeom prst="rect">
            <a:avLst/>
          </a:prstGeom>
          <a:blipFill>
            <a:blip r:embed="rId25" cstate="print"/>
            <a:stretch>
              <a:fillRect/>
            </a:stretch>
          </a:blipFill>
        </p:spPr>
        <p:txBody>
          <a:bodyPr wrap="square" lIns="0" tIns="0" rIns="0" bIns="0" rtlCol="0"/>
          <a:lstStyle/>
          <a:p>
            <a:endParaRPr/>
          </a:p>
        </p:txBody>
      </p:sp>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00783" y="731583"/>
            <a:ext cx="5774690" cy="464820"/>
          </a:xfrm>
          <a:custGeom>
            <a:avLst/>
            <a:gdLst/>
            <a:ahLst/>
            <a:cxnLst/>
            <a:rect l="l" t="t" r="r" b="b"/>
            <a:pathLst>
              <a:path w="5774690" h="464819">
                <a:moveTo>
                  <a:pt x="0" y="0"/>
                </a:moveTo>
                <a:lnTo>
                  <a:pt x="5774537" y="0"/>
                </a:lnTo>
                <a:lnTo>
                  <a:pt x="5774537" y="464350"/>
                </a:lnTo>
                <a:lnTo>
                  <a:pt x="0" y="464350"/>
                </a:lnTo>
                <a:lnTo>
                  <a:pt x="0" y="0"/>
                </a:lnTo>
                <a:close/>
              </a:path>
            </a:pathLst>
          </a:custGeom>
          <a:solidFill>
            <a:srgbClr val="00A249"/>
          </a:solidFill>
        </p:spPr>
        <p:txBody>
          <a:bodyPr wrap="square" lIns="0" tIns="0" rIns="0" bIns="0" rtlCol="0"/>
          <a:lstStyle/>
          <a:p>
            <a:endParaRPr/>
          </a:p>
        </p:txBody>
      </p:sp>
      <p:sp>
        <p:nvSpPr>
          <p:cNvPr id="3" name="object 3"/>
          <p:cNvSpPr/>
          <p:nvPr/>
        </p:nvSpPr>
        <p:spPr>
          <a:xfrm>
            <a:off x="1921763" y="652271"/>
            <a:ext cx="5932930" cy="62331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23402" y="654189"/>
            <a:ext cx="5929630" cy="619125"/>
          </a:xfrm>
          <a:custGeom>
            <a:avLst/>
            <a:gdLst/>
            <a:ahLst/>
            <a:cxnLst/>
            <a:rect l="l" t="t" r="r" b="b"/>
            <a:pathLst>
              <a:path w="5929630" h="619125">
                <a:moveTo>
                  <a:pt x="0" y="0"/>
                </a:moveTo>
                <a:lnTo>
                  <a:pt x="5929325" y="0"/>
                </a:lnTo>
                <a:lnTo>
                  <a:pt x="5929325" y="619125"/>
                </a:lnTo>
                <a:lnTo>
                  <a:pt x="0" y="619125"/>
                </a:lnTo>
                <a:lnTo>
                  <a:pt x="0" y="0"/>
                </a:lnTo>
                <a:close/>
              </a:path>
            </a:pathLst>
          </a:custGeom>
          <a:ln w="12700">
            <a:solidFill>
              <a:srgbClr val="2191C9"/>
            </a:solidFill>
          </a:ln>
        </p:spPr>
        <p:txBody>
          <a:bodyPr wrap="square" lIns="0" tIns="0" rIns="0" bIns="0" rtlCol="0"/>
          <a:lstStyle/>
          <a:p>
            <a:endParaRPr/>
          </a:p>
        </p:txBody>
      </p:sp>
      <p:sp>
        <p:nvSpPr>
          <p:cNvPr id="5" name="object 5"/>
          <p:cNvSpPr/>
          <p:nvPr/>
        </p:nvSpPr>
        <p:spPr>
          <a:xfrm>
            <a:off x="1923402" y="654189"/>
            <a:ext cx="77470" cy="77470"/>
          </a:xfrm>
          <a:custGeom>
            <a:avLst/>
            <a:gdLst/>
            <a:ahLst/>
            <a:cxnLst/>
            <a:rect l="l" t="t" r="r" b="b"/>
            <a:pathLst>
              <a:path w="77469" h="77470">
                <a:moveTo>
                  <a:pt x="0" y="0"/>
                </a:moveTo>
                <a:lnTo>
                  <a:pt x="77381" y="77393"/>
                </a:lnTo>
              </a:path>
            </a:pathLst>
          </a:custGeom>
          <a:ln w="12700">
            <a:solidFill>
              <a:srgbClr val="2191C9"/>
            </a:solidFill>
          </a:ln>
        </p:spPr>
        <p:txBody>
          <a:bodyPr wrap="square" lIns="0" tIns="0" rIns="0" bIns="0" rtlCol="0"/>
          <a:lstStyle/>
          <a:p>
            <a:endParaRPr/>
          </a:p>
        </p:txBody>
      </p:sp>
      <p:sp>
        <p:nvSpPr>
          <p:cNvPr id="6" name="object 6"/>
          <p:cNvSpPr/>
          <p:nvPr/>
        </p:nvSpPr>
        <p:spPr>
          <a:xfrm>
            <a:off x="1923402" y="1195933"/>
            <a:ext cx="77470" cy="77470"/>
          </a:xfrm>
          <a:custGeom>
            <a:avLst/>
            <a:gdLst/>
            <a:ahLst/>
            <a:cxnLst/>
            <a:rect l="l" t="t" r="r" b="b"/>
            <a:pathLst>
              <a:path w="77469" h="77469">
                <a:moveTo>
                  <a:pt x="0" y="77393"/>
                </a:moveTo>
                <a:lnTo>
                  <a:pt x="77381" y="0"/>
                </a:lnTo>
              </a:path>
            </a:pathLst>
          </a:custGeom>
          <a:ln w="12700">
            <a:solidFill>
              <a:srgbClr val="2191C9"/>
            </a:solidFill>
          </a:ln>
        </p:spPr>
        <p:txBody>
          <a:bodyPr wrap="square" lIns="0" tIns="0" rIns="0" bIns="0" rtlCol="0"/>
          <a:lstStyle/>
          <a:p>
            <a:endParaRPr/>
          </a:p>
        </p:txBody>
      </p:sp>
      <p:sp>
        <p:nvSpPr>
          <p:cNvPr id="7" name="object 7"/>
          <p:cNvSpPr/>
          <p:nvPr/>
        </p:nvSpPr>
        <p:spPr>
          <a:xfrm>
            <a:off x="7775333" y="654189"/>
            <a:ext cx="77470" cy="77470"/>
          </a:xfrm>
          <a:custGeom>
            <a:avLst/>
            <a:gdLst/>
            <a:ahLst/>
            <a:cxnLst/>
            <a:rect l="l" t="t" r="r" b="b"/>
            <a:pathLst>
              <a:path w="77470" h="77470">
                <a:moveTo>
                  <a:pt x="77381" y="0"/>
                </a:moveTo>
                <a:lnTo>
                  <a:pt x="0" y="77393"/>
                </a:lnTo>
              </a:path>
            </a:pathLst>
          </a:custGeom>
          <a:ln w="12700">
            <a:solidFill>
              <a:srgbClr val="2191C9"/>
            </a:solidFill>
          </a:ln>
        </p:spPr>
        <p:txBody>
          <a:bodyPr wrap="square" lIns="0" tIns="0" rIns="0" bIns="0" rtlCol="0"/>
          <a:lstStyle/>
          <a:p>
            <a:endParaRPr/>
          </a:p>
        </p:txBody>
      </p:sp>
      <p:sp>
        <p:nvSpPr>
          <p:cNvPr id="8" name="object 8"/>
          <p:cNvSpPr/>
          <p:nvPr/>
        </p:nvSpPr>
        <p:spPr>
          <a:xfrm>
            <a:off x="7775333" y="1195933"/>
            <a:ext cx="77470" cy="77470"/>
          </a:xfrm>
          <a:custGeom>
            <a:avLst/>
            <a:gdLst/>
            <a:ahLst/>
            <a:cxnLst/>
            <a:rect l="l" t="t" r="r" b="b"/>
            <a:pathLst>
              <a:path w="77470" h="77469">
                <a:moveTo>
                  <a:pt x="77381" y="77393"/>
                </a:moveTo>
                <a:lnTo>
                  <a:pt x="0" y="0"/>
                </a:lnTo>
              </a:path>
            </a:pathLst>
          </a:custGeom>
          <a:ln w="12700">
            <a:solidFill>
              <a:srgbClr val="2191C9"/>
            </a:solidFill>
          </a:ln>
        </p:spPr>
        <p:txBody>
          <a:bodyPr wrap="square" lIns="0" tIns="0" rIns="0" bIns="0" rtlCol="0"/>
          <a:lstStyle/>
          <a:p>
            <a:endParaRPr/>
          </a:p>
        </p:txBody>
      </p:sp>
      <p:sp>
        <p:nvSpPr>
          <p:cNvPr id="9" name="object 9"/>
          <p:cNvSpPr txBox="1"/>
          <p:nvPr/>
        </p:nvSpPr>
        <p:spPr>
          <a:xfrm>
            <a:off x="2000783" y="731583"/>
            <a:ext cx="5774690" cy="464820"/>
          </a:xfrm>
          <a:prstGeom prst="rect">
            <a:avLst/>
          </a:prstGeom>
          <a:ln w="12700">
            <a:solidFill>
              <a:srgbClr val="2191C9"/>
            </a:solidFill>
          </a:ln>
        </p:spPr>
        <p:txBody>
          <a:bodyPr vert="horz" wrap="square" lIns="0" tIns="11430" rIns="0" bIns="0" rtlCol="0">
            <a:spAutoFit/>
          </a:bodyPr>
          <a:lstStyle/>
          <a:p>
            <a:pPr marL="808990" marR="139065" indent="-663575">
              <a:lnSpc>
                <a:spcPct val="100000"/>
              </a:lnSpc>
              <a:spcBef>
                <a:spcPts val="90"/>
              </a:spcBef>
            </a:pPr>
            <a:r>
              <a:rPr sz="1400" b="1" spc="-10" dirty="0">
                <a:solidFill>
                  <a:srgbClr val="0000FF"/>
                </a:solidFill>
                <a:latin typeface="Gill Sans MT"/>
                <a:cs typeface="Gill Sans MT"/>
              </a:rPr>
              <a:t>CELEBRACIÓN </a:t>
            </a:r>
            <a:r>
              <a:rPr sz="1400" b="1" dirty="0">
                <a:solidFill>
                  <a:srgbClr val="0000FF"/>
                </a:solidFill>
                <a:latin typeface="Gill Sans MT"/>
                <a:cs typeface="Gill Sans MT"/>
              </a:rPr>
              <a:t>DE </a:t>
            </a:r>
            <a:r>
              <a:rPr sz="1400" b="1" spc="-35" dirty="0">
                <a:solidFill>
                  <a:srgbClr val="0000FF"/>
                </a:solidFill>
                <a:latin typeface="Gill Sans MT"/>
                <a:cs typeface="Gill Sans MT"/>
              </a:rPr>
              <a:t>CONTRATOS </a:t>
            </a:r>
            <a:r>
              <a:rPr sz="1400" b="1" spc="-5" dirty="0">
                <a:solidFill>
                  <a:srgbClr val="0000FF"/>
                </a:solidFill>
                <a:latin typeface="Gill Sans MT"/>
                <a:cs typeface="Gill Sans MT"/>
              </a:rPr>
              <a:t>INDIVIDUALES </a:t>
            </a:r>
            <a:r>
              <a:rPr sz="1400" b="1" dirty="0">
                <a:solidFill>
                  <a:srgbClr val="0000FF"/>
                </a:solidFill>
                <a:latin typeface="Gill Sans MT"/>
                <a:cs typeface="Gill Sans MT"/>
              </a:rPr>
              <a:t>DE</a:t>
            </a:r>
            <a:r>
              <a:rPr sz="1400" b="1" spc="-204" dirty="0">
                <a:solidFill>
                  <a:srgbClr val="0000FF"/>
                </a:solidFill>
                <a:latin typeface="Gill Sans MT"/>
                <a:cs typeface="Gill Sans MT"/>
              </a:rPr>
              <a:t> </a:t>
            </a:r>
            <a:r>
              <a:rPr sz="1400" b="1" spc="-5" dirty="0">
                <a:solidFill>
                  <a:srgbClr val="0000FF"/>
                </a:solidFill>
                <a:latin typeface="Gill Sans MT"/>
                <a:cs typeface="Gill Sans MT"/>
              </a:rPr>
              <a:t>TRABAJO  </a:t>
            </a:r>
            <a:r>
              <a:rPr sz="1400" b="1" dirty="0">
                <a:solidFill>
                  <a:srgbClr val="0000FF"/>
                </a:solidFill>
                <a:latin typeface="Gill Sans MT"/>
                <a:cs typeface="Gill Sans MT"/>
              </a:rPr>
              <a:t>Y </a:t>
            </a:r>
            <a:r>
              <a:rPr sz="1400" b="1" spc="-10" dirty="0">
                <a:solidFill>
                  <a:srgbClr val="0000FF"/>
                </a:solidFill>
                <a:latin typeface="Gill Sans MT"/>
                <a:cs typeface="Gill Sans MT"/>
              </a:rPr>
              <a:t>SEGUIMIENTO </a:t>
            </a:r>
            <a:r>
              <a:rPr sz="1400" b="1" dirty="0">
                <a:solidFill>
                  <a:srgbClr val="0000FF"/>
                </a:solidFill>
                <a:latin typeface="Gill Sans MT"/>
                <a:cs typeface="Gill Sans MT"/>
              </a:rPr>
              <a:t>AL </a:t>
            </a:r>
            <a:r>
              <a:rPr sz="1400" b="1" spc="-35" dirty="0">
                <a:solidFill>
                  <a:srgbClr val="0000FF"/>
                </a:solidFill>
                <a:latin typeface="Gill Sans MT"/>
                <a:cs typeface="Gill Sans MT"/>
              </a:rPr>
              <a:t>CONTRATO</a:t>
            </a:r>
            <a:r>
              <a:rPr sz="1400" b="1" spc="-180" dirty="0">
                <a:solidFill>
                  <a:srgbClr val="0000FF"/>
                </a:solidFill>
                <a:latin typeface="Gill Sans MT"/>
                <a:cs typeface="Gill Sans MT"/>
              </a:rPr>
              <a:t> </a:t>
            </a:r>
            <a:r>
              <a:rPr sz="1400" b="1" spc="-20" dirty="0">
                <a:solidFill>
                  <a:srgbClr val="0000FF"/>
                </a:solidFill>
                <a:latin typeface="Gill Sans MT"/>
                <a:cs typeface="Gill Sans MT"/>
              </a:rPr>
              <a:t>COLECTIVO.</a:t>
            </a:r>
            <a:endParaRPr sz="1400">
              <a:latin typeface="Gill Sans MT"/>
              <a:cs typeface="Gill Sans MT"/>
            </a:endParaRPr>
          </a:p>
        </p:txBody>
      </p:sp>
      <p:sp>
        <p:nvSpPr>
          <p:cNvPr id="10" name="object 10"/>
          <p:cNvSpPr/>
          <p:nvPr/>
        </p:nvSpPr>
        <p:spPr>
          <a:xfrm>
            <a:off x="829808" y="1460993"/>
            <a:ext cx="7787005" cy="1275080"/>
          </a:xfrm>
          <a:custGeom>
            <a:avLst/>
            <a:gdLst/>
            <a:ahLst/>
            <a:cxnLst/>
            <a:rect l="l" t="t" r="r" b="b"/>
            <a:pathLst>
              <a:path w="7787005" h="1275080">
                <a:moveTo>
                  <a:pt x="15787" y="31700"/>
                </a:moveTo>
                <a:lnTo>
                  <a:pt x="60030" y="25469"/>
                </a:lnTo>
                <a:lnTo>
                  <a:pt x="108066" y="23051"/>
                </a:lnTo>
                <a:lnTo>
                  <a:pt x="158829" y="23592"/>
                </a:lnTo>
                <a:lnTo>
                  <a:pt x="211251" y="26234"/>
                </a:lnTo>
                <a:lnTo>
                  <a:pt x="264267" y="30123"/>
                </a:lnTo>
                <a:lnTo>
                  <a:pt x="316807" y="34402"/>
                </a:lnTo>
                <a:lnTo>
                  <a:pt x="367806" y="38216"/>
                </a:lnTo>
                <a:lnTo>
                  <a:pt x="416195" y="40708"/>
                </a:lnTo>
                <a:lnTo>
                  <a:pt x="460909" y="41024"/>
                </a:lnTo>
                <a:lnTo>
                  <a:pt x="500879" y="38306"/>
                </a:lnTo>
                <a:lnTo>
                  <a:pt x="535039" y="31700"/>
                </a:lnTo>
                <a:lnTo>
                  <a:pt x="573157" y="23751"/>
                </a:lnTo>
                <a:lnTo>
                  <a:pt x="612439" y="20677"/>
                </a:lnTo>
                <a:lnTo>
                  <a:pt x="653559" y="21241"/>
                </a:lnTo>
                <a:lnTo>
                  <a:pt x="697192" y="24205"/>
                </a:lnTo>
                <a:lnTo>
                  <a:pt x="744014" y="28330"/>
                </a:lnTo>
                <a:lnTo>
                  <a:pt x="794701" y="32380"/>
                </a:lnTo>
                <a:lnTo>
                  <a:pt x="849926" y="35117"/>
                </a:lnTo>
                <a:lnTo>
                  <a:pt x="910366" y="35303"/>
                </a:lnTo>
                <a:lnTo>
                  <a:pt x="976695" y="31700"/>
                </a:lnTo>
                <a:lnTo>
                  <a:pt x="1028516" y="29129"/>
                </a:lnTo>
                <a:lnTo>
                  <a:pt x="1079774" y="29738"/>
                </a:lnTo>
                <a:lnTo>
                  <a:pt x="1130524" y="32713"/>
                </a:lnTo>
                <a:lnTo>
                  <a:pt x="1180822" y="37240"/>
                </a:lnTo>
                <a:lnTo>
                  <a:pt x="1230722" y="42506"/>
                </a:lnTo>
                <a:lnTo>
                  <a:pt x="1280280" y="47697"/>
                </a:lnTo>
                <a:lnTo>
                  <a:pt x="1329551" y="52000"/>
                </a:lnTo>
                <a:lnTo>
                  <a:pt x="1378590" y="54600"/>
                </a:lnTo>
                <a:lnTo>
                  <a:pt x="1427453" y="54683"/>
                </a:lnTo>
                <a:lnTo>
                  <a:pt x="1476194" y="51437"/>
                </a:lnTo>
                <a:lnTo>
                  <a:pt x="1524868" y="44047"/>
                </a:lnTo>
                <a:lnTo>
                  <a:pt x="1573531" y="31700"/>
                </a:lnTo>
                <a:lnTo>
                  <a:pt x="1615418" y="21516"/>
                </a:lnTo>
                <a:lnTo>
                  <a:pt x="1657729" y="16279"/>
                </a:lnTo>
                <a:lnTo>
                  <a:pt x="1700600" y="15146"/>
                </a:lnTo>
                <a:lnTo>
                  <a:pt x="1744167" y="17270"/>
                </a:lnTo>
                <a:lnTo>
                  <a:pt x="1788565" y="21806"/>
                </a:lnTo>
                <a:lnTo>
                  <a:pt x="1833931" y="27909"/>
                </a:lnTo>
                <a:lnTo>
                  <a:pt x="1880400" y="34734"/>
                </a:lnTo>
                <a:lnTo>
                  <a:pt x="1928106" y="41435"/>
                </a:lnTo>
                <a:lnTo>
                  <a:pt x="1977187" y="47166"/>
                </a:lnTo>
                <a:lnTo>
                  <a:pt x="2027778" y="51083"/>
                </a:lnTo>
                <a:lnTo>
                  <a:pt x="2080014" y="52341"/>
                </a:lnTo>
                <a:lnTo>
                  <a:pt x="2134032" y="50093"/>
                </a:lnTo>
                <a:lnTo>
                  <a:pt x="2189966" y="43494"/>
                </a:lnTo>
                <a:lnTo>
                  <a:pt x="2247952" y="31700"/>
                </a:lnTo>
                <a:lnTo>
                  <a:pt x="2316800" y="17457"/>
                </a:lnTo>
                <a:lnTo>
                  <a:pt x="2374274" y="10986"/>
                </a:lnTo>
                <a:lnTo>
                  <a:pt x="2422253" y="10646"/>
                </a:lnTo>
                <a:lnTo>
                  <a:pt x="2462614" y="14795"/>
                </a:lnTo>
                <a:lnTo>
                  <a:pt x="2527995" y="29998"/>
                </a:lnTo>
                <a:lnTo>
                  <a:pt x="2556772" y="37770"/>
                </a:lnTo>
                <a:lnTo>
                  <a:pt x="2585443" y="43467"/>
                </a:lnTo>
                <a:lnTo>
                  <a:pt x="2615887" y="45449"/>
                </a:lnTo>
                <a:lnTo>
                  <a:pt x="2649983" y="42073"/>
                </a:lnTo>
                <a:lnTo>
                  <a:pt x="2689607" y="31700"/>
                </a:lnTo>
                <a:lnTo>
                  <a:pt x="2730331" y="20907"/>
                </a:lnTo>
                <a:lnTo>
                  <a:pt x="2773483" y="14482"/>
                </a:lnTo>
                <a:lnTo>
                  <a:pt x="2818826" y="11703"/>
                </a:lnTo>
                <a:lnTo>
                  <a:pt x="2866124" y="11849"/>
                </a:lnTo>
                <a:lnTo>
                  <a:pt x="2915140" y="14197"/>
                </a:lnTo>
                <a:lnTo>
                  <a:pt x="2965637" y="18027"/>
                </a:lnTo>
                <a:lnTo>
                  <a:pt x="3017377" y="22617"/>
                </a:lnTo>
                <a:lnTo>
                  <a:pt x="3070124" y="27244"/>
                </a:lnTo>
                <a:lnTo>
                  <a:pt x="3123642" y="31188"/>
                </a:lnTo>
                <a:lnTo>
                  <a:pt x="3177692" y="33726"/>
                </a:lnTo>
                <a:lnTo>
                  <a:pt x="3232038" y="34137"/>
                </a:lnTo>
                <a:lnTo>
                  <a:pt x="3286444" y="31700"/>
                </a:lnTo>
                <a:lnTo>
                  <a:pt x="3329982" y="29789"/>
                </a:lnTo>
                <a:lnTo>
                  <a:pt x="3373741" y="30288"/>
                </a:lnTo>
                <a:lnTo>
                  <a:pt x="3417885" y="32706"/>
                </a:lnTo>
                <a:lnTo>
                  <a:pt x="3462582" y="36548"/>
                </a:lnTo>
                <a:lnTo>
                  <a:pt x="3507999" y="41321"/>
                </a:lnTo>
                <a:lnTo>
                  <a:pt x="3554302" y="46532"/>
                </a:lnTo>
                <a:lnTo>
                  <a:pt x="3601659" y="51687"/>
                </a:lnTo>
                <a:lnTo>
                  <a:pt x="3650236" y="56292"/>
                </a:lnTo>
                <a:lnTo>
                  <a:pt x="3700200" y="59855"/>
                </a:lnTo>
                <a:lnTo>
                  <a:pt x="3751717" y="61881"/>
                </a:lnTo>
                <a:lnTo>
                  <a:pt x="3804955" y="61878"/>
                </a:lnTo>
                <a:lnTo>
                  <a:pt x="3860080" y="59352"/>
                </a:lnTo>
                <a:lnTo>
                  <a:pt x="3917260" y="53809"/>
                </a:lnTo>
                <a:lnTo>
                  <a:pt x="3976660" y="44756"/>
                </a:lnTo>
                <a:lnTo>
                  <a:pt x="4038449" y="31700"/>
                </a:lnTo>
                <a:lnTo>
                  <a:pt x="4102793" y="17766"/>
                </a:lnTo>
                <a:lnTo>
                  <a:pt x="4161296" y="8210"/>
                </a:lnTo>
                <a:lnTo>
                  <a:pt x="4214798" y="2474"/>
                </a:lnTo>
                <a:lnTo>
                  <a:pt x="4264137" y="0"/>
                </a:lnTo>
                <a:lnTo>
                  <a:pt x="4310149" y="227"/>
                </a:lnTo>
                <a:lnTo>
                  <a:pt x="4353674" y="2598"/>
                </a:lnTo>
                <a:lnTo>
                  <a:pt x="4395549" y="6554"/>
                </a:lnTo>
                <a:lnTo>
                  <a:pt x="4436612" y="11537"/>
                </a:lnTo>
                <a:lnTo>
                  <a:pt x="4477702" y="16987"/>
                </a:lnTo>
                <a:lnTo>
                  <a:pt x="4519657" y="22346"/>
                </a:lnTo>
                <a:lnTo>
                  <a:pt x="4563314" y="27056"/>
                </a:lnTo>
                <a:lnTo>
                  <a:pt x="4609512" y="30557"/>
                </a:lnTo>
                <a:lnTo>
                  <a:pt x="4659089" y="32292"/>
                </a:lnTo>
                <a:lnTo>
                  <a:pt x="4712882" y="31700"/>
                </a:lnTo>
                <a:lnTo>
                  <a:pt x="4775723" y="30815"/>
                </a:lnTo>
                <a:lnTo>
                  <a:pt x="4833665" y="32252"/>
                </a:lnTo>
                <a:lnTo>
                  <a:pt x="4887464" y="35365"/>
                </a:lnTo>
                <a:lnTo>
                  <a:pt x="4937874" y="39504"/>
                </a:lnTo>
                <a:lnTo>
                  <a:pt x="4985649" y="44020"/>
                </a:lnTo>
                <a:lnTo>
                  <a:pt x="5031544" y="48264"/>
                </a:lnTo>
                <a:lnTo>
                  <a:pt x="5076315" y="51589"/>
                </a:lnTo>
                <a:lnTo>
                  <a:pt x="5120715" y="53344"/>
                </a:lnTo>
                <a:lnTo>
                  <a:pt x="5165499" y="52881"/>
                </a:lnTo>
                <a:lnTo>
                  <a:pt x="5211423" y="49553"/>
                </a:lnTo>
                <a:lnTo>
                  <a:pt x="5259240" y="42708"/>
                </a:lnTo>
                <a:lnTo>
                  <a:pt x="5309706" y="31700"/>
                </a:lnTo>
                <a:lnTo>
                  <a:pt x="5352445" y="22998"/>
                </a:lnTo>
                <a:lnTo>
                  <a:pt x="5397240" y="17828"/>
                </a:lnTo>
                <a:lnTo>
                  <a:pt x="5443861" y="15663"/>
                </a:lnTo>
                <a:lnTo>
                  <a:pt x="5492078" y="15974"/>
                </a:lnTo>
                <a:lnTo>
                  <a:pt x="5541659" y="18233"/>
                </a:lnTo>
                <a:lnTo>
                  <a:pt x="5592373" y="21911"/>
                </a:lnTo>
                <a:lnTo>
                  <a:pt x="5643990" y="26480"/>
                </a:lnTo>
                <a:lnTo>
                  <a:pt x="5696279" y="31411"/>
                </a:lnTo>
                <a:lnTo>
                  <a:pt x="5749009" y="36177"/>
                </a:lnTo>
                <a:lnTo>
                  <a:pt x="5801950" y="40249"/>
                </a:lnTo>
                <a:lnTo>
                  <a:pt x="5854869" y="43098"/>
                </a:lnTo>
                <a:lnTo>
                  <a:pt x="5907537" y="44196"/>
                </a:lnTo>
                <a:lnTo>
                  <a:pt x="5959723" y="43015"/>
                </a:lnTo>
                <a:lnTo>
                  <a:pt x="6011195" y="39025"/>
                </a:lnTo>
                <a:lnTo>
                  <a:pt x="6061724" y="31700"/>
                </a:lnTo>
                <a:lnTo>
                  <a:pt x="6113244" y="23428"/>
                </a:lnTo>
                <a:lnTo>
                  <a:pt x="6161211" y="17998"/>
                </a:lnTo>
                <a:lnTo>
                  <a:pt x="6206385" y="15017"/>
                </a:lnTo>
                <a:lnTo>
                  <a:pt x="6249525" y="14094"/>
                </a:lnTo>
                <a:lnTo>
                  <a:pt x="6291390" y="14836"/>
                </a:lnTo>
                <a:lnTo>
                  <a:pt x="6332741" y="16851"/>
                </a:lnTo>
                <a:lnTo>
                  <a:pt x="6374336" y="19746"/>
                </a:lnTo>
                <a:lnTo>
                  <a:pt x="6416935" y="23129"/>
                </a:lnTo>
                <a:lnTo>
                  <a:pt x="6461298" y="26608"/>
                </a:lnTo>
                <a:lnTo>
                  <a:pt x="6508183" y="29790"/>
                </a:lnTo>
                <a:lnTo>
                  <a:pt x="6558351" y="32282"/>
                </a:lnTo>
                <a:lnTo>
                  <a:pt x="6612561" y="33693"/>
                </a:lnTo>
                <a:lnTo>
                  <a:pt x="6671572" y="33630"/>
                </a:lnTo>
                <a:lnTo>
                  <a:pt x="6736145" y="31700"/>
                </a:lnTo>
                <a:lnTo>
                  <a:pt x="6808180" y="29789"/>
                </a:lnTo>
                <a:lnTo>
                  <a:pt x="6867947" y="30571"/>
                </a:lnTo>
                <a:lnTo>
                  <a:pt x="6917558" y="33343"/>
                </a:lnTo>
                <a:lnTo>
                  <a:pt x="6959124" y="37401"/>
                </a:lnTo>
                <a:lnTo>
                  <a:pt x="7026565" y="46559"/>
                </a:lnTo>
                <a:lnTo>
                  <a:pt x="7056664" y="50252"/>
                </a:lnTo>
                <a:lnTo>
                  <a:pt x="7087163" y="52415"/>
                </a:lnTo>
                <a:lnTo>
                  <a:pt x="7120175" y="52346"/>
                </a:lnTo>
                <a:lnTo>
                  <a:pt x="7157810" y="49339"/>
                </a:lnTo>
                <a:lnTo>
                  <a:pt x="7202180" y="42692"/>
                </a:lnTo>
                <a:lnTo>
                  <a:pt x="7255397" y="31700"/>
                </a:lnTo>
                <a:lnTo>
                  <a:pt x="7315043" y="20501"/>
                </a:lnTo>
                <a:lnTo>
                  <a:pt x="7367695" y="15300"/>
                </a:lnTo>
                <a:lnTo>
                  <a:pt x="7414854" y="14845"/>
                </a:lnTo>
                <a:lnTo>
                  <a:pt x="7458023" y="17882"/>
                </a:lnTo>
                <a:lnTo>
                  <a:pt x="7498703" y="23160"/>
                </a:lnTo>
                <a:lnTo>
                  <a:pt x="7538396" y="29425"/>
                </a:lnTo>
                <a:lnTo>
                  <a:pt x="7578605" y="35423"/>
                </a:lnTo>
                <a:lnTo>
                  <a:pt x="7620832" y="39903"/>
                </a:lnTo>
                <a:lnTo>
                  <a:pt x="7666578" y="41611"/>
                </a:lnTo>
                <a:lnTo>
                  <a:pt x="7717345" y="39294"/>
                </a:lnTo>
                <a:lnTo>
                  <a:pt x="7774636" y="31700"/>
                </a:lnTo>
                <a:lnTo>
                  <a:pt x="7773533" y="92157"/>
                </a:lnTo>
                <a:lnTo>
                  <a:pt x="7770373" y="151132"/>
                </a:lnTo>
                <a:lnTo>
                  <a:pt x="7766344" y="208215"/>
                </a:lnTo>
                <a:lnTo>
                  <a:pt x="7762630" y="262994"/>
                </a:lnTo>
                <a:lnTo>
                  <a:pt x="7760417" y="315060"/>
                </a:lnTo>
                <a:lnTo>
                  <a:pt x="7760890" y="364001"/>
                </a:lnTo>
                <a:lnTo>
                  <a:pt x="7765235" y="409406"/>
                </a:lnTo>
                <a:lnTo>
                  <a:pt x="7774636" y="450864"/>
                </a:lnTo>
                <a:lnTo>
                  <a:pt x="7783456" y="492891"/>
                </a:lnTo>
                <a:lnTo>
                  <a:pt x="7786388" y="539575"/>
                </a:lnTo>
                <a:lnTo>
                  <a:pt x="7785115" y="589852"/>
                </a:lnTo>
                <a:lnTo>
                  <a:pt x="7781323" y="642654"/>
                </a:lnTo>
                <a:lnTo>
                  <a:pt x="7776695" y="696917"/>
                </a:lnTo>
                <a:lnTo>
                  <a:pt x="7772915" y="751575"/>
                </a:lnTo>
                <a:lnTo>
                  <a:pt x="7771667" y="805561"/>
                </a:lnTo>
                <a:lnTo>
                  <a:pt x="7774636" y="857810"/>
                </a:lnTo>
                <a:lnTo>
                  <a:pt x="7778081" y="910288"/>
                </a:lnTo>
                <a:lnTo>
                  <a:pt x="7777988" y="964715"/>
                </a:lnTo>
                <a:lnTo>
                  <a:pt x="7775635" y="1019668"/>
                </a:lnTo>
                <a:lnTo>
                  <a:pt x="7772298" y="1073726"/>
                </a:lnTo>
                <a:lnTo>
                  <a:pt x="7769253" y="1125465"/>
                </a:lnTo>
                <a:lnTo>
                  <a:pt x="7767777" y="1173464"/>
                </a:lnTo>
                <a:lnTo>
                  <a:pt x="7769145" y="1216300"/>
                </a:lnTo>
                <a:lnTo>
                  <a:pt x="7774636" y="1252551"/>
                </a:lnTo>
                <a:lnTo>
                  <a:pt x="7724981" y="1254019"/>
                </a:lnTo>
                <a:lnTo>
                  <a:pt x="7677522" y="1254261"/>
                </a:lnTo>
                <a:lnTo>
                  <a:pt x="7631559" y="1253547"/>
                </a:lnTo>
                <a:lnTo>
                  <a:pt x="7586392" y="1252142"/>
                </a:lnTo>
                <a:lnTo>
                  <a:pt x="7541321" y="1250314"/>
                </a:lnTo>
                <a:lnTo>
                  <a:pt x="7495646" y="1248331"/>
                </a:lnTo>
                <a:lnTo>
                  <a:pt x="7448668" y="1246460"/>
                </a:lnTo>
                <a:lnTo>
                  <a:pt x="7399685" y="1244968"/>
                </a:lnTo>
                <a:lnTo>
                  <a:pt x="7347999" y="1244123"/>
                </a:lnTo>
                <a:lnTo>
                  <a:pt x="7292909" y="1244191"/>
                </a:lnTo>
                <a:lnTo>
                  <a:pt x="7233715" y="1245440"/>
                </a:lnTo>
                <a:lnTo>
                  <a:pt x="7169717" y="1248138"/>
                </a:lnTo>
                <a:lnTo>
                  <a:pt x="7100215" y="1252551"/>
                </a:lnTo>
                <a:lnTo>
                  <a:pt x="7007505" y="1257813"/>
                </a:lnTo>
                <a:lnTo>
                  <a:pt x="6936352" y="1258917"/>
                </a:lnTo>
                <a:lnTo>
                  <a:pt x="6883117" y="1257081"/>
                </a:lnTo>
                <a:lnTo>
                  <a:pt x="6844159" y="1253523"/>
                </a:lnTo>
                <a:lnTo>
                  <a:pt x="6794519" y="1246117"/>
                </a:lnTo>
                <a:lnTo>
                  <a:pt x="6776556" y="1244704"/>
                </a:lnTo>
                <a:lnTo>
                  <a:pt x="6758311" y="1246443"/>
                </a:lnTo>
                <a:lnTo>
                  <a:pt x="6736145" y="1252551"/>
                </a:lnTo>
                <a:lnTo>
                  <a:pt x="6698097" y="1260140"/>
                </a:lnTo>
                <a:lnTo>
                  <a:pt x="6650911" y="1261862"/>
                </a:lnTo>
                <a:lnTo>
                  <a:pt x="6597277" y="1259718"/>
                </a:lnTo>
                <a:lnTo>
                  <a:pt x="6539885" y="1255713"/>
                </a:lnTo>
                <a:lnTo>
                  <a:pt x="6481427" y="1251848"/>
                </a:lnTo>
                <a:lnTo>
                  <a:pt x="6424593" y="1250127"/>
                </a:lnTo>
                <a:lnTo>
                  <a:pt x="6372074" y="1252551"/>
                </a:lnTo>
                <a:lnTo>
                  <a:pt x="6341377" y="1254276"/>
                </a:lnTo>
                <a:lnTo>
                  <a:pt x="6307028" y="1253796"/>
                </a:lnTo>
                <a:lnTo>
                  <a:pt x="6269083" y="1251678"/>
                </a:lnTo>
                <a:lnTo>
                  <a:pt x="6227600" y="1248490"/>
                </a:lnTo>
                <a:lnTo>
                  <a:pt x="6182636" y="1244800"/>
                </a:lnTo>
                <a:lnTo>
                  <a:pt x="6134249" y="1241174"/>
                </a:lnTo>
                <a:lnTo>
                  <a:pt x="6082495" y="1238180"/>
                </a:lnTo>
                <a:lnTo>
                  <a:pt x="6027432" y="1236386"/>
                </a:lnTo>
                <a:lnTo>
                  <a:pt x="5969118" y="1236358"/>
                </a:lnTo>
                <a:lnTo>
                  <a:pt x="5907609" y="1238665"/>
                </a:lnTo>
                <a:lnTo>
                  <a:pt x="5842963" y="1243874"/>
                </a:lnTo>
                <a:lnTo>
                  <a:pt x="5775237" y="1252551"/>
                </a:lnTo>
                <a:lnTo>
                  <a:pt x="5704572" y="1261214"/>
                </a:lnTo>
                <a:lnTo>
                  <a:pt x="5642736" y="1264807"/>
                </a:lnTo>
                <a:lnTo>
                  <a:pt x="5588349" y="1264443"/>
                </a:lnTo>
                <a:lnTo>
                  <a:pt x="5540033" y="1261233"/>
                </a:lnTo>
                <a:lnTo>
                  <a:pt x="5496410" y="1256291"/>
                </a:lnTo>
                <a:lnTo>
                  <a:pt x="5456100" y="1250729"/>
                </a:lnTo>
                <a:lnTo>
                  <a:pt x="5417724" y="1245659"/>
                </a:lnTo>
                <a:lnTo>
                  <a:pt x="5379905" y="1242194"/>
                </a:lnTo>
                <a:lnTo>
                  <a:pt x="5341264" y="1241446"/>
                </a:lnTo>
                <a:lnTo>
                  <a:pt x="5300421" y="1244528"/>
                </a:lnTo>
                <a:lnTo>
                  <a:pt x="5255998" y="1252551"/>
                </a:lnTo>
                <a:lnTo>
                  <a:pt x="5199249" y="1262051"/>
                </a:lnTo>
                <a:lnTo>
                  <a:pt x="5143387" y="1265135"/>
                </a:lnTo>
                <a:lnTo>
                  <a:pt x="5088854" y="1263535"/>
                </a:lnTo>
                <a:lnTo>
                  <a:pt x="5036093" y="1258984"/>
                </a:lnTo>
                <a:lnTo>
                  <a:pt x="4985545" y="1253212"/>
                </a:lnTo>
                <a:lnTo>
                  <a:pt x="4937654" y="1247951"/>
                </a:lnTo>
                <a:lnTo>
                  <a:pt x="4892861" y="1244933"/>
                </a:lnTo>
                <a:lnTo>
                  <a:pt x="4851610" y="1245889"/>
                </a:lnTo>
                <a:lnTo>
                  <a:pt x="4814342" y="1252551"/>
                </a:lnTo>
                <a:lnTo>
                  <a:pt x="4778653" y="1259243"/>
                </a:lnTo>
                <a:lnTo>
                  <a:pt x="4735723" y="1261805"/>
                </a:lnTo>
                <a:lnTo>
                  <a:pt x="4686916" y="1261228"/>
                </a:lnTo>
                <a:lnTo>
                  <a:pt x="4633592" y="1258504"/>
                </a:lnTo>
                <a:lnTo>
                  <a:pt x="4577114" y="1254623"/>
                </a:lnTo>
                <a:lnTo>
                  <a:pt x="4518845" y="1250576"/>
                </a:lnTo>
                <a:lnTo>
                  <a:pt x="4460146" y="1247355"/>
                </a:lnTo>
                <a:lnTo>
                  <a:pt x="4402379" y="1245949"/>
                </a:lnTo>
                <a:lnTo>
                  <a:pt x="4346906" y="1247351"/>
                </a:lnTo>
                <a:lnTo>
                  <a:pt x="4295090" y="1252551"/>
                </a:lnTo>
                <a:lnTo>
                  <a:pt x="4240597" y="1257773"/>
                </a:lnTo>
                <a:lnTo>
                  <a:pt x="4187251" y="1257978"/>
                </a:lnTo>
                <a:lnTo>
                  <a:pt x="4135141" y="1254758"/>
                </a:lnTo>
                <a:lnTo>
                  <a:pt x="4084357" y="1249703"/>
                </a:lnTo>
                <a:lnTo>
                  <a:pt x="4034987" y="1244402"/>
                </a:lnTo>
                <a:lnTo>
                  <a:pt x="3987121" y="1240447"/>
                </a:lnTo>
                <a:lnTo>
                  <a:pt x="3940848" y="1239426"/>
                </a:lnTo>
                <a:lnTo>
                  <a:pt x="3896256" y="1242931"/>
                </a:lnTo>
                <a:lnTo>
                  <a:pt x="3853435" y="1252551"/>
                </a:lnTo>
                <a:lnTo>
                  <a:pt x="3822492" y="1259068"/>
                </a:lnTo>
                <a:lnTo>
                  <a:pt x="3784307" y="1262052"/>
                </a:lnTo>
                <a:lnTo>
                  <a:pt x="3740028" y="1262137"/>
                </a:lnTo>
                <a:lnTo>
                  <a:pt x="3690802" y="1259955"/>
                </a:lnTo>
                <a:lnTo>
                  <a:pt x="3637778" y="1256137"/>
                </a:lnTo>
                <a:lnTo>
                  <a:pt x="3582104" y="1251317"/>
                </a:lnTo>
                <a:lnTo>
                  <a:pt x="3524926" y="1246127"/>
                </a:lnTo>
                <a:lnTo>
                  <a:pt x="3467393" y="1241199"/>
                </a:lnTo>
                <a:lnTo>
                  <a:pt x="3410653" y="1237165"/>
                </a:lnTo>
                <a:lnTo>
                  <a:pt x="3355853" y="1234659"/>
                </a:lnTo>
                <a:lnTo>
                  <a:pt x="3304141" y="1234312"/>
                </a:lnTo>
                <a:lnTo>
                  <a:pt x="3256666" y="1236757"/>
                </a:lnTo>
                <a:lnTo>
                  <a:pt x="3214574" y="1242626"/>
                </a:lnTo>
                <a:lnTo>
                  <a:pt x="3179014" y="1252551"/>
                </a:lnTo>
                <a:lnTo>
                  <a:pt x="3125252" y="1268368"/>
                </a:lnTo>
                <a:lnTo>
                  <a:pt x="3075203" y="1274842"/>
                </a:lnTo>
                <a:lnTo>
                  <a:pt x="3028189" y="1274383"/>
                </a:lnTo>
                <a:lnTo>
                  <a:pt x="2983534" y="1269406"/>
                </a:lnTo>
                <a:lnTo>
                  <a:pt x="2940560" y="1262321"/>
                </a:lnTo>
                <a:lnTo>
                  <a:pt x="2898588" y="1255543"/>
                </a:lnTo>
                <a:lnTo>
                  <a:pt x="2856942" y="1251482"/>
                </a:lnTo>
                <a:lnTo>
                  <a:pt x="2814943" y="1252551"/>
                </a:lnTo>
                <a:lnTo>
                  <a:pt x="2786791" y="1254453"/>
                </a:lnTo>
                <a:lnTo>
                  <a:pt x="2754548" y="1254897"/>
                </a:lnTo>
                <a:lnTo>
                  <a:pt x="2718253" y="1254195"/>
                </a:lnTo>
                <a:lnTo>
                  <a:pt x="2677943" y="1252657"/>
                </a:lnTo>
                <a:lnTo>
                  <a:pt x="2633653" y="1250594"/>
                </a:lnTo>
                <a:lnTo>
                  <a:pt x="2585421" y="1248319"/>
                </a:lnTo>
                <a:lnTo>
                  <a:pt x="2533284" y="1246141"/>
                </a:lnTo>
                <a:lnTo>
                  <a:pt x="2477279" y="1244372"/>
                </a:lnTo>
                <a:lnTo>
                  <a:pt x="2417443" y="1243323"/>
                </a:lnTo>
                <a:lnTo>
                  <a:pt x="2353812" y="1243306"/>
                </a:lnTo>
                <a:lnTo>
                  <a:pt x="2286424" y="1244631"/>
                </a:lnTo>
                <a:lnTo>
                  <a:pt x="2215315" y="1247609"/>
                </a:lnTo>
                <a:lnTo>
                  <a:pt x="2140523" y="1252551"/>
                </a:lnTo>
                <a:lnTo>
                  <a:pt x="2056430" y="1257600"/>
                </a:lnTo>
                <a:lnTo>
                  <a:pt x="1984255" y="1259061"/>
                </a:lnTo>
                <a:lnTo>
                  <a:pt x="1922485" y="1257794"/>
                </a:lnTo>
                <a:lnTo>
                  <a:pt x="1869606" y="1254659"/>
                </a:lnTo>
                <a:lnTo>
                  <a:pt x="1824106" y="1250514"/>
                </a:lnTo>
                <a:lnTo>
                  <a:pt x="1784469" y="1246219"/>
                </a:lnTo>
                <a:lnTo>
                  <a:pt x="1749182" y="1242632"/>
                </a:lnTo>
                <a:lnTo>
                  <a:pt x="1716733" y="1240613"/>
                </a:lnTo>
                <a:lnTo>
                  <a:pt x="1685607" y="1241020"/>
                </a:lnTo>
                <a:lnTo>
                  <a:pt x="1654291" y="1244713"/>
                </a:lnTo>
                <a:lnTo>
                  <a:pt x="1621270" y="1252551"/>
                </a:lnTo>
                <a:lnTo>
                  <a:pt x="1586207" y="1260366"/>
                </a:lnTo>
                <a:lnTo>
                  <a:pt x="1549572" y="1263992"/>
                </a:lnTo>
                <a:lnTo>
                  <a:pt x="1511079" y="1264306"/>
                </a:lnTo>
                <a:lnTo>
                  <a:pt x="1470445" y="1262181"/>
                </a:lnTo>
                <a:lnTo>
                  <a:pt x="1427382" y="1258494"/>
                </a:lnTo>
                <a:lnTo>
                  <a:pt x="1381606" y="1254118"/>
                </a:lnTo>
                <a:lnTo>
                  <a:pt x="1332831" y="1249930"/>
                </a:lnTo>
                <a:lnTo>
                  <a:pt x="1280772" y="1246804"/>
                </a:lnTo>
                <a:lnTo>
                  <a:pt x="1225142" y="1245616"/>
                </a:lnTo>
                <a:lnTo>
                  <a:pt x="1165657" y="1247240"/>
                </a:lnTo>
                <a:lnTo>
                  <a:pt x="1102031" y="1252551"/>
                </a:lnTo>
                <a:lnTo>
                  <a:pt x="1039398" y="1258095"/>
                </a:lnTo>
                <a:lnTo>
                  <a:pt x="982502" y="1260319"/>
                </a:lnTo>
                <a:lnTo>
                  <a:pt x="930459" y="1259959"/>
                </a:lnTo>
                <a:lnTo>
                  <a:pt x="882385" y="1257752"/>
                </a:lnTo>
                <a:lnTo>
                  <a:pt x="837396" y="1254437"/>
                </a:lnTo>
                <a:lnTo>
                  <a:pt x="794609" y="1250750"/>
                </a:lnTo>
                <a:lnTo>
                  <a:pt x="753141" y="1247430"/>
                </a:lnTo>
                <a:lnTo>
                  <a:pt x="712107" y="1245212"/>
                </a:lnTo>
                <a:lnTo>
                  <a:pt x="670625" y="1244835"/>
                </a:lnTo>
                <a:lnTo>
                  <a:pt x="627810" y="1247035"/>
                </a:lnTo>
                <a:lnTo>
                  <a:pt x="582779" y="1252551"/>
                </a:lnTo>
                <a:lnTo>
                  <a:pt x="540938" y="1257463"/>
                </a:lnTo>
                <a:lnTo>
                  <a:pt x="500140" y="1259079"/>
                </a:lnTo>
                <a:lnTo>
                  <a:pt x="459777" y="1258118"/>
                </a:lnTo>
                <a:lnTo>
                  <a:pt x="419240" y="1255303"/>
                </a:lnTo>
                <a:lnTo>
                  <a:pt x="377922" y="1251354"/>
                </a:lnTo>
                <a:lnTo>
                  <a:pt x="335216" y="1246993"/>
                </a:lnTo>
                <a:lnTo>
                  <a:pt x="290514" y="1242941"/>
                </a:lnTo>
                <a:lnTo>
                  <a:pt x="243207" y="1239919"/>
                </a:lnTo>
                <a:lnTo>
                  <a:pt x="192689" y="1238648"/>
                </a:lnTo>
                <a:lnTo>
                  <a:pt x="138351" y="1239849"/>
                </a:lnTo>
                <a:lnTo>
                  <a:pt x="79587" y="1244243"/>
                </a:lnTo>
                <a:lnTo>
                  <a:pt x="15787" y="1252551"/>
                </a:lnTo>
                <a:lnTo>
                  <a:pt x="4219" y="1192019"/>
                </a:lnTo>
                <a:lnTo>
                  <a:pt x="0" y="1138386"/>
                </a:lnTo>
                <a:lnTo>
                  <a:pt x="1107" y="1089801"/>
                </a:lnTo>
                <a:lnTo>
                  <a:pt x="5519" y="1044413"/>
                </a:lnTo>
                <a:lnTo>
                  <a:pt x="11215" y="1000370"/>
                </a:lnTo>
                <a:lnTo>
                  <a:pt x="16173" y="955823"/>
                </a:lnTo>
                <a:lnTo>
                  <a:pt x="18371" y="908920"/>
                </a:lnTo>
                <a:lnTo>
                  <a:pt x="15787" y="857810"/>
                </a:lnTo>
                <a:lnTo>
                  <a:pt x="12656" y="806630"/>
                </a:lnTo>
                <a:lnTo>
                  <a:pt x="13524" y="759666"/>
                </a:lnTo>
                <a:lnTo>
                  <a:pt x="16840" y="715290"/>
                </a:lnTo>
                <a:lnTo>
                  <a:pt x="21050" y="671876"/>
                </a:lnTo>
                <a:lnTo>
                  <a:pt x="24602" y="627794"/>
                </a:lnTo>
                <a:lnTo>
                  <a:pt x="25944" y="581418"/>
                </a:lnTo>
                <a:lnTo>
                  <a:pt x="23523" y="531120"/>
                </a:lnTo>
                <a:lnTo>
                  <a:pt x="15787" y="475273"/>
                </a:lnTo>
                <a:lnTo>
                  <a:pt x="8381" y="421701"/>
                </a:lnTo>
                <a:lnTo>
                  <a:pt x="4952" y="366835"/>
                </a:lnTo>
                <a:lnTo>
                  <a:pt x="4589" y="311688"/>
                </a:lnTo>
                <a:lnTo>
                  <a:pt x="6381" y="257275"/>
                </a:lnTo>
                <a:lnTo>
                  <a:pt x="9417" y="204609"/>
                </a:lnTo>
                <a:lnTo>
                  <a:pt x="12787" y="154704"/>
                </a:lnTo>
                <a:lnTo>
                  <a:pt x="15579" y="108576"/>
                </a:lnTo>
                <a:lnTo>
                  <a:pt x="16883" y="67236"/>
                </a:lnTo>
                <a:lnTo>
                  <a:pt x="15787" y="31700"/>
                </a:lnTo>
                <a:close/>
              </a:path>
            </a:pathLst>
          </a:custGeom>
          <a:ln w="38100">
            <a:solidFill>
              <a:srgbClr val="2191C9"/>
            </a:solidFill>
          </a:ln>
        </p:spPr>
        <p:txBody>
          <a:bodyPr wrap="square" lIns="0" tIns="0" rIns="0" bIns="0" rtlCol="0"/>
          <a:lstStyle/>
          <a:p>
            <a:endParaRPr/>
          </a:p>
        </p:txBody>
      </p:sp>
      <p:sp>
        <p:nvSpPr>
          <p:cNvPr id="11" name="object 11"/>
          <p:cNvSpPr txBox="1"/>
          <p:nvPr/>
        </p:nvSpPr>
        <p:spPr>
          <a:xfrm>
            <a:off x="1095024" y="1487614"/>
            <a:ext cx="7431405" cy="1122680"/>
          </a:xfrm>
          <a:prstGeom prst="rect">
            <a:avLst/>
          </a:prstGeom>
        </p:spPr>
        <p:txBody>
          <a:bodyPr vert="horz" wrap="square" lIns="0" tIns="12700" rIns="0" bIns="0" rtlCol="0">
            <a:spAutoFit/>
          </a:bodyPr>
          <a:lstStyle/>
          <a:p>
            <a:pPr marL="13970" marR="5080" indent="-1905" algn="just">
              <a:lnSpc>
                <a:spcPct val="150000"/>
              </a:lnSpc>
              <a:spcBef>
                <a:spcPts val="100"/>
              </a:spcBef>
            </a:pPr>
            <a:r>
              <a:rPr sz="1200" dirty="0">
                <a:latin typeface="Gill Sans MT"/>
                <a:cs typeface="Gill Sans MT"/>
              </a:rPr>
              <a:t>En </a:t>
            </a:r>
            <a:r>
              <a:rPr sz="1200" spc="-5" dirty="0">
                <a:latin typeface="Gill Sans MT"/>
                <a:cs typeface="Gill Sans MT"/>
              </a:rPr>
              <a:t>Central </a:t>
            </a:r>
            <a:r>
              <a:rPr sz="1200" dirty="0">
                <a:latin typeface="Gill Sans MT"/>
                <a:cs typeface="Gill Sans MT"/>
              </a:rPr>
              <a:t>El </a:t>
            </a:r>
            <a:r>
              <a:rPr sz="1200" spc="-15" dirty="0">
                <a:latin typeface="Gill Sans MT"/>
                <a:cs typeface="Gill Sans MT"/>
              </a:rPr>
              <a:t>Potrero, </a:t>
            </a:r>
            <a:r>
              <a:rPr sz="1200" dirty="0">
                <a:latin typeface="Gill Sans MT"/>
                <a:cs typeface="Gill Sans MT"/>
              </a:rPr>
              <a:t>S.A. de </a:t>
            </a:r>
            <a:r>
              <a:rPr sz="1200" spc="-30" dirty="0">
                <a:latin typeface="Gill Sans MT"/>
                <a:cs typeface="Gill Sans MT"/>
              </a:rPr>
              <a:t>C.V., </a:t>
            </a:r>
            <a:r>
              <a:rPr sz="1200" spc="-5" dirty="0">
                <a:latin typeface="Gill Sans MT"/>
                <a:cs typeface="Gill Sans MT"/>
              </a:rPr>
              <a:t>continuamos comprometidos con </a:t>
            </a:r>
            <a:r>
              <a:rPr sz="1200" dirty="0">
                <a:latin typeface="Gill Sans MT"/>
                <a:cs typeface="Gill Sans MT"/>
              </a:rPr>
              <a:t>el </a:t>
            </a:r>
            <a:r>
              <a:rPr sz="1200" spc="-5" dirty="0">
                <a:latin typeface="Gill Sans MT"/>
                <a:cs typeface="Gill Sans MT"/>
              </a:rPr>
              <a:t>trabajo </a:t>
            </a:r>
            <a:r>
              <a:rPr sz="1200" dirty="0">
                <a:latin typeface="Gill Sans MT"/>
                <a:cs typeface="Gill Sans MT"/>
              </a:rPr>
              <a:t>que </a:t>
            </a:r>
            <a:r>
              <a:rPr sz="1200" spc="-5" dirty="0">
                <a:latin typeface="Gill Sans MT"/>
                <a:cs typeface="Gill Sans MT"/>
              </a:rPr>
              <a:t>realiza cada </a:t>
            </a:r>
            <a:r>
              <a:rPr sz="1200" dirty="0">
                <a:latin typeface="Gill Sans MT"/>
                <a:cs typeface="Gill Sans MT"/>
              </a:rPr>
              <a:t>uno de </a:t>
            </a:r>
            <a:r>
              <a:rPr sz="1200" spc="-5" dirty="0">
                <a:latin typeface="Gill Sans MT"/>
                <a:cs typeface="Gill Sans MT"/>
              </a:rPr>
              <a:t>sus  colaboradores, </a:t>
            </a:r>
            <a:r>
              <a:rPr sz="1200" dirty="0">
                <a:latin typeface="Gill Sans MT"/>
                <a:cs typeface="Gill Sans MT"/>
              </a:rPr>
              <a:t>a </a:t>
            </a:r>
            <a:r>
              <a:rPr sz="1200" spc="-10" dirty="0">
                <a:latin typeface="Gill Sans MT"/>
                <a:cs typeface="Gill Sans MT"/>
              </a:rPr>
              <a:t>través </a:t>
            </a:r>
            <a:r>
              <a:rPr sz="1200" dirty="0">
                <a:latin typeface="Gill Sans MT"/>
                <a:cs typeface="Gill Sans MT"/>
              </a:rPr>
              <a:t>de las </a:t>
            </a:r>
            <a:r>
              <a:rPr sz="1200" spc="-5" dirty="0">
                <a:latin typeface="Gill Sans MT"/>
                <a:cs typeface="Gill Sans MT"/>
              </a:rPr>
              <a:t>prácticas responsables </a:t>
            </a:r>
            <a:r>
              <a:rPr sz="1200" dirty="0">
                <a:latin typeface="Gill Sans MT"/>
                <a:cs typeface="Gill Sans MT"/>
              </a:rPr>
              <a:t>de </a:t>
            </a:r>
            <a:r>
              <a:rPr sz="1200" spc="-5" dirty="0">
                <a:latin typeface="Gill Sans MT"/>
                <a:cs typeface="Gill Sans MT"/>
              </a:rPr>
              <a:t>contratación establecidas </a:t>
            </a:r>
            <a:r>
              <a:rPr sz="1200" dirty="0">
                <a:latin typeface="Gill Sans MT"/>
                <a:cs typeface="Gill Sans MT"/>
              </a:rPr>
              <a:t>en la </a:t>
            </a:r>
            <a:r>
              <a:rPr sz="1200" spc="-5" dirty="0">
                <a:latin typeface="Gill Sans MT"/>
                <a:cs typeface="Gill Sans MT"/>
              </a:rPr>
              <a:t>celebración </a:t>
            </a:r>
            <a:r>
              <a:rPr sz="1200" dirty="0">
                <a:latin typeface="Gill Sans MT"/>
                <a:cs typeface="Gill Sans MT"/>
              </a:rPr>
              <a:t>de </a:t>
            </a:r>
            <a:r>
              <a:rPr sz="1200" spc="-5" dirty="0">
                <a:latin typeface="Gill Sans MT"/>
                <a:cs typeface="Gill Sans MT"/>
              </a:rPr>
              <a:t>los Contratos  </a:t>
            </a:r>
            <a:r>
              <a:rPr sz="1200" dirty="0">
                <a:latin typeface="Gill Sans MT"/>
                <a:cs typeface="Gill Sans MT"/>
              </a:rPr>
              <a:t>Individuales de </a:t>
            </a:r>
            <a:r>
              <a:rPr sz="1200" spc="-25" dirty="0">
                <a:latin typeface="Gill Sans MT"/>
                <a:cs typeface="Gill Sans MT"/>
              </a:rPr>
              <a:t>Trabajo </a:t>
            </a:r>
            <a:r>
              <a:rPr sz="1200" dirty="0">
                <a:latin typeface="Gill Sans MT"/>
                <a:cs typeface="Gill Sans MT"/>
              </a:rPr>
              <a:t>y </a:t>
            </a:r>
            <a:r>
              <a:rPr sz="1200" spc="-5" dirty="0">
                <a:latin typeface="Gill Sans MT"/>
                <a:cs typeface="Gill Sans MT"/>
              </a:rPr>
              <a:t>Contrato Colectivo </a:t>
            </a:r>
            <a:r>
              <a:rPr sz="1200" spc="-10" dirty="0">
                <a:latin typeface="Gill Sans MT"/>
                <a:cs typeface="Gill Sans MT"/>
              </a:rPr>
              <a:t>de </a:t>
            </a:r>
            <a:r>
              <a:rPr sz="1200" spc="-25" dirty="0">
                <a:latin typeface="Gill Sans MT"/>
                <a:cs typeface="Gill Sans MT"/>
              </a:rPr>
              <a:t>Trabajo, </a:t>
            </a:r>
            <a:r>
              <a:rPr sz="1200" spc="-5" dirty="0">
                <a:latin typeface="Gill Sans MT"/>
                <a:cs typeface="Gill Sans MT"/>
              </a:rPr>
              <a:t>se establecen compromisos entre </a:t>
            </a:r>
            <a:r>
              <a:rPr sz="1200" spc="-10" dirty="0">
                <a:latin typeface="Gill Sans MT"/>
                <a:cs typeface="Gill Sans MT"/>
              </a:rPr>
              <a:t>empresa </a:t>
            </a:r>
            <a:r>
              <a:rPr sz="1200" dirty="0">
                <a:latin typeface="Gill Sans MT"/>
                <a:cs typeface="Gill Sans MT"/>
              </a:rPr>
              <a:t>y </a:t>
            </a:r>
            <a:r>
              <a:rPr sz="1200" spc="-5" dirty="0">
                <a:latin typeface="Gill Sans MT"/>
                <a:cs typeface="Gill Sans MT"/>
              </a:rPr>
              <a:t>colaborador  como son </a:t>
            </a:r>
            <a:r>
              <a:rPr sz="1200" dirty="0">
                <a:latin typeface="Gill Sans MT"/>
                <a:cs typeface="Gill Sans MT"/>
              </a:rPr>
              <a:t>las </a:t>
            </a:r>
            <a:r>
              <a:rPr sz="1200" spc="-5" dirty="0">
                <a:latin typeface="Gill Sans MT"/>
                <a:cs typeface="Gill Sans MT"/>
              </a:rPr>
              <a:t>prestaciones, también incluye </a:t>
            </a:r>
            <a:r>
              <a:rPr sz="1200" dirty="0">
                <a:latin typeface="Gill Sans MT"/>
                <a:cs typeface="Gill Sans MT"/>
              </a:rPr>
              <a:t>la participación de </a:t>
            </a:r>
            <a:r>
              <a:rPr sz="1200" spc="-5" dirty="0">
                <a:latin typeface="Gill Sans MT"/>
                <a:cs typeface="Gill Sans MT"/>
              </a:rPr>
              <a:t>todos </a:t>
            </a:r>
            <a:r>
              <a:rPr sz="1200" dirty="0">
                <a:latin typeface="Gill Sans MT"/>
                <a:cs typeface="Gill Sans MT"/>
              </a:rPr>
              <a:t>y cada uno en </a:t>
            </a:r>
            <a:r>
              <a:rPr sz="1200" spc="-5" dirty="0">
                <a:latin typeface="Gill Sans MT"/>
                <a:cs typeface="Gill Sans MT"/>
              </a:rPr>
              <a:t>materia </a:t>
            </a:r>
            <a:r>
              <a:rPr sz="1200" dirty="0">
                <a:latin typeface="Gill Sans MT"/>
                <a:cs typeface="Gill Sans MT"/>
              </a:rPr>
              <a:t>de </a:t>
            </a:r>
            <a:r>
              <a:rPr sz="1200" spc="-5" dirty="0">
                <a:latin typeface="Gill Sans MT"/>
                <a:cs typeface="Gill Sans MT"/>
              </a:rPr>
              <a:t>Responsabilidad</a:t>
            </a:r>
            <a:r>
              <a:rPr sz="1200" dirty="0">
                <a:latin typeface="Gill Sans MT"/>
                <a:cs typeface="Gill Sans MT"/>
              </a:rPr>
              <a:t> </a:t>
            </a:r>
            <a:r>
              <a:rPr sz="1200" spc="-5" dirty="0">
                <a:latin typeface="Gill Sans MT"/>
                <a:cs typeface="Gill Sans MT"/>
              </a:rPr>
              <a:t>Social.</a:t>
            </a:r>
            <a:endParaRPr sz="1200">
              <a:latin typeface="Gill Sans MT"/>
              <a:cs typeface="Gill Sans MT"/>
            </a:endParaRPr>
          </a:p>
        </p:txBody>
      </p:sp>
      <p:sp>
        <p:nvSpPr>
          <p:cNvPr id="12" name="object 12"/>
          <p:cNvSpPr/>
          <p:nvPr/>
        </p:nvSpPr>
        <p:spPr>
          <a:xfrm>
            <a:off x="836675" y="3090671"/>
            <a:ext cx="3305555" cy="1876043"/>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001767" y="3503675"/>
            <a:ext cx="3268979" cy="1876043"/>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747130" y="193961"/>
            <a:ext cx="944547" cy="700118"/>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8089431" y="193967"/>
            <a:ext cx="783495" cy="829818"/>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6622" y="2009461"/>
            <a:ext cx="3385185" cy="1875789"/>
          </a:xfrm>
          <a:custGeom>
            <a:avLst/>
            <a:gdLst/>
            <a:ahLst/>
            <a:cxnLst/>
            <a:rect l="l" t="t" r="r" b="b"/>
            <a:pathLst>
              <a:path w="3385185" h="1875789">
                <a:moveTo>
                  <a:pt x="21606" y="21051"/>
                </a:moveTo>
                <a:lnTo>
                  <a:pt x="58374" y="15425"/>
                </a:lnTo>
                <a:lnTo>
                  <a:pt x="102032" y="14071"/>
                </a:lnTo>
                <a:lnTo>
                  <a:pt x="151014" y="15939"/>
                </a:lnTo>
                <a:lnTo>
                  <a:pt x="203753" y="19982"/>
                </a:lnTo>
                <a:lnTo>
                  <a:pt x="258683" y="25150"/>
                </a:lnTo>
                <a:lnTo>
                  <a:pt x="314235" y="30395"/>
                </a:lnTo>
                <a:lnTo>
                  <a:pt x="368845" y="34666"/>
                </a:lnTo>
                <a:lnTo>
                  <a:pt x="420946" y="36917"/>
                </a:lnTo>
                <a:lnTo>
                  <a:pt x="468970" y="36097"/>
                </a:lnTo>
                <a:lnTo>
                  <a:pt x="511351" y="31158"/>
                </a:lnTo>
                <a:lnTo>
                  <a:pt x="546523" y="21051"/>
                </a:lnTo>
                <a:lnTo>
                  <a:pt x="580699" y="11640"/>
                </a:lnTo>
                <a:lnTo>
                  <a:pt x="620493" y="8509"/>
                </a:lnTo>
                <a:lnTo>
                  <a:pt x="664935" y="10192"/>
                </a:lnTo>
                <a:lnTo>
                  <a:pt x="713055" y="15224"/>
                </a:lnTo>
                <a:lnTo>
                  <a:pt x="763883" y="22138"/>
                </a:lnTo>
                <a:lnTo>
                  <a:pt x="816450" y="29468"/>
                </a:lnTo>
                <a:lnTo>
                  <a:pt x="869786" y="35748"/>
                </a:lnTo>
                <a:lnTo>
                  <a:pt x="922922" y="39513"/>
                </a:lnTo>
                <a:lnTo>
                  <a:pt x="974887" y="39296"/>
                </a:lnTo>
                <a:lnTo>
                  <a:pt x="1024711" y="33631"/>
                </a:lnTo>
                <a:lnTo>
                  <a:pt x="1071426" y="21051"/>
                </a:lnTo>
                <a:lnTo>
                  <a:pt x="1109812" y="9833"/>
                </a:lnTo>
                <a:lnTo>
                  <a:pt x="1149200" y="3581"/>
                </a:lnTo>
                <a:lnTo>
                  <a:pt x="1189757" y="1451"/>
                </a:lnTo>
                <a:lnTo>
                  <a:pt x="1231654" y="2597"/>
                </a:lnTo>
                <a:lnTo>
                  <a:pt x="1275059" y="6177"/>
                </a:lnTo>
                <a:lnTo>
                  <a:pt x="1320141" y="11344"/>
                </a:lnTo>
                <a:lnTo>
                  <a:pt x="1367069" y="17256"/>
                </a:lnTo>
                <a:lnTo>
                  <a:pt x="1416012" y="23066"/>
                </a:lnTo>
                <a:lnTo>
                  <a:pt x="1467138" y="27932"/>
                </a:lnTo>
                <a:lnTo>
                  <a:pt x="1520618" y="31007"/>
                </a:lnTo>
                <a:lnTo>
                  <a:pt x="1576619" y="31449"/>
                </a:lnTo>
                <a:lnTo>
                  <a:pt x="1635311" y="28412"/>
                </a:lnTo>
                <a:lnTo>
                  <a:pt x="1696863" y="21051"/>
                </a:lnTo>
                <a:lnTo>
                  <a:pt x="1755861" y="13779"/>
                </a:lnTo>
                <a:lnTo>
                  <a:pt x="1807615" y="10976"/>
                </a:lnTo>
                <a:lnTo>
                  <a:pt x="1853373" y="11754"/>
                </a:lnTo>
                <a:lnTo>
                  <a:pt x="1894379" y="15225"/>
                </a:lnTo>
                <a:lnTo>
                  <a:pt x="1967124" y="26691"/>
                </a:lnTo>
                <a:lnTo>
                  <a:pt x="2001355" y="32910"/>
                </a:lnTo>
                <a:lnTo>
                  <a:pt x="2035821" y="38268"/>
                </a:lnTo>
                <a:lnTo>
                  <a:pt x="2071767" y="41876"/>
                </a:lnTo>
                <a:lnTo>
                  <a:pt x="2110440" y="42847"/>
                </a:lnTo>
                <a:lnTo>
                  <a:pt x="2153086" y="40293"/>
                </a:lnTo>
                <a:lnTo>
                  <a:pt x="2200951" y="33323"/>
                </a:lnTo>
                <a:lnTo>
                  <a:pt x="2255282" y="21051"/>
                </a:lnTo>
                <a:lnTo>
                  <a:pt x="2309784" y="8960"/>
                </a:lnTo>
                <a:lnTo>
                  <a:pt x="2358104" y="2473"/>
                </a:lnTo>
                <a:lnTo>
                  <a:pt x="2401403" y="612"/>
                </a:lnTo>
                <a:lnTo>
                  <a:pt x="2440843" y="2396"/>
                </a:lnTo>
                <a:lnTo>
                  <a:pt x="2477584" y="6849"/>
                </a:lnTo>
                <a:lnTo>
                  <a:pt x="2512788" y="12991"/>
                </a:lnTo>
                <a:lnTo>
                  <a:pt x="2547616" y="19842"/>
                </a:lnTo>
                <a:lnTo>
                  <a:pt x="2583229" y="26425"/>
                </a:lnTo>
                <a:lnTo>
                  <a:pt x="2620787" y="31761"/>
                </a:lnTo>
                <a:lnTo>
                  <a:pt x="2661453" y="34870"/>
                </a:lnTo>
                <a:lnTo>
                  <a:pt x="2706386" y="34774"/>
                </a:lnTo>
                <a:lnTo>
                  <a:pt x="2756749" y="30494"/>
                </a:lnTo>
                <a:lnTo>
                  <a:pt x="2813701" y="21051"/>
                </a:lnTo>
                <a:lnTo>
                  <a:pt x="2883103" y="9282"/>
                </a:lnTo>
                <a:lnTo>
                  <a:pt x="2948134" y="2564"/>
                </a:lnTo>
                <a:lnTo>
                  <a:pt x="3009008" y="0"/>
                </a:lnTo>
                <a:lnTo>
                  <a:pt x="3065940" y="688"/>
                </a:lnTo>
                <a:lnTo>
                  <a:pt x="3119145" y="3731"/>
                </a:lnTo>
                <a:lnTo>
                  <a:pt x="3168838" y="8228"/>
                </a:lnTo>
                <a:lnTo>
                  <a:pt x="3215232" y="13281"/>
                </a:lnTo>
                <a:lnTo>
                  <a:pt x="3258542" y="17989"/>
                </a:lnTo>
                <a:lnTo>
                  <a:pt x="3298984" y="21453"/>
                </a:lnTo>
                <a:lnTo>
                  <a:pt x="3336772" y="22773"/>
                </a:lnTo>
                <a:lnTo>
                  <a:pt x="3372120" y="21051"/>
                </a:lnTo>
                <a:lnTo>
                  <a:pt x="3378825" y="80452"/>
                </a:lnTo>
                <a:lnTo>
                  <a:pt x="3380501" y="133311"/>
                </a:lnTo>
                <a:lnTo>
                  <a:pt x="3378475" y="181260"/>
                </a:lnTo>
                <a:lnTo>
                  <a:pt x="3374073" y="225931"/>
                </a:lnTo>
                <a:lnTo>
                  <a:pt x="3368625" y="268957"/>
                </a:lnTo>
                <a:lnTo>
                  <a:pt x="3363455" y="311969"/>
                </a:lnTo>
                <a:lnTo>
                  <a:pt x="3359893" y="356601"/>
                </a:lnTo>
                <a:lnTo>
                  <a:pt x="3359265" y="404483"/>
                </a:lnTo>
                <a:lnTo>
                  <a:pt x="3362898" y="457249"/>
                </a:lnTo>
                <a:lnTo>
                  <a:pt x="3372120" y="516529"/>
                </a:lnTo>
                <a:lnTo>
                  <a:pt x="3381193" y="574264"/>
                </a:lnTo>
                <a:lnTo>
                  <a:pt x="3384446" y="622754"/>
                </a:lnTo>
                <a:lnTo>
                  <a:pt x="3383306" y="664171"/>
                </a:lnTo>
                <a:lnTo>
                  <a:pt x="3379198" y="700689"/>
                </a:lnTo>
                <a:lnTo>
                  <a:pt x="3373549" y="734480"/>
                </a:lnTo>
                <a:lnTo>
                  <a:pt x="3367786" y="767718"/>
                </a:lnTo>
                <a:lnTo>
                  <a:pt x="3363335" y="802577"/>
                </a:lnTo>
                <a:lnTo>
                  <a:pt x="3361623" y="841228"/>
                </a:lnTo>
                <a:lnTo>
                  <a:pt x="3364076" y="885845"/>
                </a:lnTo>
                <a:lnTo>
                  <a:pt x="3372120" y="938601"/>
                </a:lnTo>
                <a:lnTo>
                  <a:pt x="3380855" y="999700"/>
                </a:lnTo>
                <a:lnTo>
                  <a:pt x="3383142" y="1055472"/>
                </a:lnTo>
                <a:lnTo>
                  <a:pt x="3380807" y="1106459"/>
                </a:lnTo>
                <a:lnTo>
                  <a:pt x="3375679" y="1153204"/>
                </a:lnTo>
                <a:lnTo>
                  <a:pt x="3369586" y="1196251"/>
                </a:lnTo>
                <a:lnTo>
                  <a:pt x="3364356" y="1236143"/>
                </a:lnTo>
                <a:lnTo>
                  <a:pt x="3361817" y="1273423"/>
                </a:lnTo>
                <a:lnTo>
                  <a:pt x="3363795" y="1308635"/>
                </a:lnTo>
                <a:lnTo>
                  <a:pt x="3372120" y="1342321"/>
                </a:lnTo>
                <a:lnTo>
                  <a:pt x="3380438" y="1377369"/>
                </a:lnTo>
                <a:lnTo>
                  <a:pt x="3384265" y="1421549"/>
                </a:lnTo>
                <a:lnTo>
                  <a:pt x="3384592" y="1472798"/>
                </a:lnTo>
                <a:lnTo>
                  <a:pt x="3382411" y="1529052"/>
                </a:lnTo>
                <a:lnTo>
                  <a:pt x="3378712" y="1588249"/>
                </a:lnTo>
                <a:lnTo>
                  <a:pt x="3374485" y="1648324"/>
                </a:lnTo>
                <a:lnTo>
                  <a:pt x="3370722" y="1707215"/>
                </a:lnTo>
                <a:lnTo>
                  <a:pt x="3368413" y="1762859"/>
                </a:lnTo>
                <a:lnTo>
                  <a:pt x="3368549" y="1813192"/>
                </a:lnTo>
                <a:lnTo>
                  <a:pt x="3372120" y="1856151"/>
                </a:lnTo>
                <a:lnTo>
                  <a:pt x="3305243" y="1867346"/>
                </a:lnTo>
                <a:lnTo>
                  <a:pt x="3244358" y="1873516"/>
                </a:lnTo>
                <a:lnTo>
                  <a:pt x="3188542" y="1875590"/>
                </a:lnTo>
                <a:lnTo>
                  <a:pt x="3136870" y="1874496"/>
                </a:lnTo>
                <a:lnTo>
                  <a:pt x="3088421" y="1871163"/>
                </a:lnTo>
                <a:lnTo>
                  <a:pt x="3042272" y="1866520"/>
                </a:lnTo>
                <a:lnTo>
                  <a:pt x="2997498" y="1861495"/>
                </a:lnTo>
                <a:lnTo>
                  <a:pt x="2953177" y="1857017"/>
                </a:lnTo>
                <a:lnTo>
                  <a:pt x="2908386" y="1854014"/>
                </a:lnTo>
                <a:lnTo>
                  <a:pt x="2862202" y="1853416"/>
                </a:lnTo>
                <a:lnTo>
                  <a:pt x="2813701" y="1856151"/>
                </a:lnTo>
                <a:lnTo>
                  <a:pt x="2757326" y="1860044"/>
                </a:lnTo>
                <a:lnTo>
                  <a:pt x="2698863" y="1861705"/>
                </a:lnTo>
                <a:lnTo>
                  <a:pt x="2639420" y="1861646"/>
                </a:lnTo>
                <a:lnTo>
                  <a:pt x="2580102" y="1860379"/>
                </a:lnTo>
                <a:lnTo>
                  <a:pt x="2522016" y="1858417"/>
                </a:lnTo>
                <a:lnTo>
                  <a:pt x="2466268" y="1856275"/>
                </a:lnTo>
                <a:lnTo>
                  <a:pt x="2413964" y="1854464"/>
                </a:lnTo>
                <a:lnTo>
                  <a:pt x="2366212" y="1853498"/>
                </a:lnTo>
                <a:lnTo>
                  <a:pt x="2324116" y="1853889"/>
                </a:lnTo>
                <a:lnTo>
                  <a:pt x="2288785" y="1856151"/>
                </a:lnTo>
                <a:lnTo>
                  <a:pt x="2255222" y="1858439"/>
                </a:lnTo>
                <a:lnTo>
                  <a:pt x="2217795" y="1858899"/>
                </a:lnTo>
                <a:lnTo>
                  <a:pt x="2176655" y="1858024"/>
                </a:lnTo>
                <a:lnTo>
                  <a:pt x="2131954" y="1856311"/>
                </a:lnTo>
                <a:lnTo>
                  <a:pt x="2083840" y="1854255"/>
                </a:lnTo>
                <a:lnTo>
                  <a:pt x="2032466" y="1852350"/>
                </a:lnTo>
                <a:lnTo>
                  <a:pt x="1977981" y="1851092"/>
                </a:lnTo>
                <a:lnTo>
                  <a:pt x="1920536" y="1850976"/>
                </a:lnTo>
                <a:lnTo>
                  <a:pt x="1860283" y="1852497"/>
                </a:lnTo>
                <a:lnTo>
                  <a:pt x="1797371" y="1856151"/>
                </a:lnTo>
                <a:lnTo>
                  <a:pt x="1744453" y="1858669"/>
                </a:lnTo>
                <a:lnTo>
                  <a:pt x="1692597" y="1858523"/>
                </a:lnTo>
                <a:lnTo>
                  <a:pt x="1641679" y="1856376"/>
                </a:lnTo>
                <a:lnTo>
                  <a:pt x="1591577" y="1852888"/>
                </a:lnTo>
                <a:lnTo>
                  <a:pt x="1542170" y="1848722"/>
                </a:lnTo>
                <a:lnTo>
                  <a:pt x="1493333" y="1844540"/>
                </a:lnTo>
                <a:lnTo>
                  <a:pt x="1444945" y="1841002"/>
                </a:lnTo>
                <a:lnTo>
                  <a:pt x="1396884" y="1838771"/>
                </a:lnTo>
                <a:lnTo>
                  <a:pt x="1349026" y="1838509"/>
                </a:lnTo>
                <a:lnTo>
                  <a:pt x="1301249" y="1840877"/>
                </a:lnTo>
                <a:lnTo>
                  <a:pt x="1253431" y="1846537"/>
                </a:lnTo>
                <a:lnTo>
                  <a:pt x="1205449" y="1856151"/>
                </a:lnTo>
                <a:lnTo>
                  <a:pt x="1153146" y="1865777"/>
                </a:lnTo>
                <a:lnTo>
                  <a:pt x="1101288" y="1869722"/>
                </a:lnTo>
                <a:lnTo>
                  <a:pt x="1050032" y="1869238"/>
                </a:lnTo>
                <a:lnTo>
                  <a:pt x="999537" y="1865576"/>
                </a:lnTo>
                <a:lnTo>
                  <a:pt x="949958" y="1859989"/>
                </a:lnTo>
                <a:lnTo>
                  <a:pt x="901454" y="1853729"/>
                </a:lnTo>
                <a:lnTo>
                  <a:pt x="854181" y="1848047"/>
                </a:lnTo>
                <a:lnTo>
                  <a:pt x="808297" y="1844197"/>
                </a:lnTo>
                <a:lnTo>
                  <a:pt x="763958" y="1843429"/>
                </a:lnTo>
                <a:lnTo>
                  <a:pt x="721322" y="1846996"/>
                </a:lnTo>
                <a:lnTo>
                  <a:pt x="680546" y="1856151"/>
                </a:lnTo>
                <a:lnTo>
                  <a:pt x="646564" y="1863543"/>
                </a:lnTo>
                <a:lnTo>
                  <a:pt x="607643" y="1866792"/>
                </a:lnTo>
                <a:lnTo>
                  <a:pt x="564516" y="1866648"/>
                </a:lnTo>
                <a:lnTo>
                  <a:pt x="517913" y="1863864"/>
                </a:lnTo>
                <a:lnTo>
                  <a:pt x="468566" y="1859190"/>
                </a:lnTo>
                <a:lnTo>
                  <a:pt x="417205" y="1853379"/>
                </a:lnTo>
                <a:lnTo>
                  <a:pt x="364563" y="1847183"/>
                </a:lnTo>
                <a:lnTo>
                  <a:pt x="311371" y="1841352"/>
                </a:lnTo>
                <a:lnTo>
                  <a:pt x="258359" y="1836639"/>
                </a:lnTo>
                <a:lnTo>
                  <a:pt x="206259" y="1833796"/>
                </a:lnTo>
                <a:lnTo>
                  <a:pt x="155803" y="1833574"/>
                </a:lnTo>
                <a:lnTo>
                  <a:pt x="107721" y="1836724"/>
                </a:lnTo>
                <a:lnTo>
                  <a:pt x="62745" y="1843999"/>
                </a:lnTo>
                <a:lnTo>
                  <a:pt x="21606" y="1856151"/>
                </a:lnTo>
                <a:lnTo>
                  <a:pt x="13030" y="1802195"/>
                </a:lnTo>
                <a:lnTo>
                  <a:pt x="10935" y="1748154"/>
                </a:lnTo>
                <a:lnTo>
                  <a:pt x="13464" y="1694821"/>
                </a:lnTo>
                <a:lnTo>
                  <a:pt x="18757" y="1642988"/>
                </a:lnTo>
                <a:lnTo>
                  <a:pt x="24954" y="1593449"/>
                </a:lnTo>
                <a:lnTo>
                  <a:pt x="30197" y="1546996"/>
                </a:lnTo>
                <a:lnTo>
                  <a:pt x="32626" y="1504421"/>
                </a:lnTo>
                <a:lnTo>
                  <a:pt x="30382" y="1466518"/>
                </a:lnTo>
                <a:lnTo>
                  <a:pt x="21606" y="1434079"/>
                </a:lnTo>
                <a:lnTo>
                  <a:pt x="13797" y="1402101"/>
                </a:lnTo>
                <a:lnTo>
                  <a:pt x="12073" y="1360577"/>
                </a:lnTo>
                <a:lnTo>
                  <a:pt x="14804" y="1311621"/>
                </a:lnTo>
                <a:lnTo>
                  <a:pt x="20357" y="1257350"/>
                </a:lnTo>
                <a:lnTo>
                  <a:pt x="27102" y="1199880"/>
                </a:lnTo>
                <a:lnTo>
                  <a:pt x="33407" y="1141326"/>
                </a:lnTo>
                <a:lnTo>
                  <a:pt x="37642" y="1083806"/>
                </a:lnTo>
                <a:lnTo>
                  <a:pt x="38174" y="1029434"/>
                </a:lnTo>
                <a:lnTo>
                  <a:pt x="33372" y="980327"/>
                </a:lnTo>
                <a:lnTo>
                  <a:pt x="21606" y="938601"/>
                </a:lnTo>
                <a:lnTo>
                  <a:pt x="9044" y="901386"/>
                </a:lnTo>
                <a:lnTo>
                  <a:pt x="2209" y="863970"/>
                </a:lnTo>
                <a:lnTo>
                  <a:pt x="0" y="825706"/>
                </a:lnTo>
                <a:lnTo>
                  <a:pt x="1316" y="785949"/>
                </a:lnTo>
                <a:lnTo>
                  <a:pt x="5057" y="744051"/>
                </a:lnTo>
                <a:lnTo>
                  <a:pt x="10121" y="699366"/>
                </a:lnTo>
                <a:lnTo>
                  <a:pt x="15409" y="651248"/>
                </a:lnTo>
                <a:lnTo>
                  <a:pt x="19820" y="599050"/>
                </a:lnTo>
                <a:lnTo>
                  <a:pt x="22253" y="542124"/>
                </a:lnTo>
                <a:lnTo>
                  <a:pt x="21606" y="479826"/>
                </a:lnTo>
                <a:lnTo>
                  <a:pt x="19967" y="412234"/>
                </a:lnTo>
                <a:lnTo>
                  <a:pt x="20282" y="353114"/>
                </a:lnTo>
                <a:lnTo>
                  <a:pt x="21888" y="300616"/>
                </a:lnTo>
                <a:lnTo>
                  <a:pt x="24125" y="252889"/>
                </a:lnTo>
                <a:lnTo>
                  <a:pt x="26331" y="208082"/>
                </a:lnTo>
                <a:lnTo>
                  <a:pt x="27843" y="164346"/>
                </a:lnTo>
                <a:lnTo>
                  <a:pt x="28001" y="119829"/>
                </a:lnTo>
                <a:lnTo>
                  <a:pt x="26143" y="72681"/>
                </a:lnTo>
                <a:lnTo>
                  <a:pt x="21606" y="21051"/>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856077" y="2091653"/>
            <a:ext cx="3195320" cy="1626235"/>
          </a:xfrm>
          <a:prstGeom prst="rect">
            <a:avLst/>
          </a:prstGeom>
        </p:spPr>
        <p:txBody>
          <a:bodyPr vert="horz" wrap="square" lIns="0" tIns="12700" rIns="0" bIns="0" rtlCol="0">
            <a:spAutoFit/>
          </a:bodyPr>
          <a:lstStyle/>
          <a:p>
            <a:pPr marL="12700" marR="5080" indent="635" algn="just">
              <a:lnSpc>
                <a:spcPct val="150000"/>
              </a:lnSpc>
              <a:spcBef>
                <a:spcPts val="100"/>
              </a:spcBef>
            </a:pPr>
            <a:r>
              <a:rPr sz="1400" spc="-45" dirty="0">
                <a:latin typeface="Gill Sans MT"/>
                <a:cs typeface="Gill Sans MT"/>
              </a:rPr>
              <a:t>Todos </a:t>
            </a:r>
            <a:r>
              <a:rPr sz="1400" dirty="0">
                <a:latin typeface="Gill Sans MT"/>
                <a:cs typeface="Gill Sans MT"/>
              </a:rPr>
              <a:t>los </a:t>
            </a:r>
            <a:r>
              <a:rPr sz="1400" spc="-5" dirty="0">
                <a:latin typeface="Gill Sans MT"/>
                <a:cs typeface="Gill Sans MT"/>
              </a:rPr>
              <a:t>colaboradores </a:t>
            </a:r>
            <a:r>
              <a:rPr sz="1400" dirty="0">
                <a:latin typeface="Gill Sans MT"/>
                <a:cs typeface="Gill Sans MT"/>
              </a:rPr>
              <a:t>No </a:t>
            </a:r>
            <a:r>
              <a:rPr sz="1400" spc="-5" dirty="0">
                <a:latin typeface="Gill Sans MT"/>
                <a:cs typeface="Gill Sans MT"/>
              </a:rPr>
              <a:t>sindicalizados  </a:t>
            </a:r>
            <a:r>
              <a:rPr sz="1400" dirty="0">
                <a:latin typeface="Gill Sans MT"/>
                <a:cs typeface="Gill Sans MT"/>
              </a:rPr>
              <a:t>del </a:t>
            </a:r>
            <a:r>
              <a:rPr sz="1400" spc="-10" dirty="0">
                <a:latin typeface="Gill Sans MT"/>
                <a:cs typeface="Gill Sans MT"/>
              </a:rPr>
              <a:t>área </a:t>
            </a:r>
            <a:r>
              <a:rPr sz="1400" dirty="0">
                <a:latin typeface="Gill Sans MT"/>
                <a:cs typeface="Gill Sans MT"/>
              </a:rPr>
              <a:t>de </a:t>
            </a:r>
            <a:r>
              <a:rPr sz="1400" spc="-5" dirty="0">
                <a:latin typeface="Gill Sans MT"/>
                <a:cs typeface="Gill Sans MT"/>
              </a:rPr>
              <a:t>Fabrica Impartieron cursos  </a:t>
            </a:r>
            <a:r>
              <a:rPr sz="1400" dirty="0">
                <a:latin typeface="Gill Sans MT"/>
                <a:cs typeface="Gill Sans MT"/>
              </a:rPr>
              <a:t>técnicos </a:t>
            </a:r>
            <a:r>
              <a:rPr sz="1400" spc="-10" dirty="0">
                <a:latin typeface="Gill Sans MT"/>
                <a:cs typeface="Gill Sans MT"/>
              </a:rPr>
              <a:t>entre </a:t>
            </a:r>
            <a:r>
              <a:rPr sz="1400" dirty="0">
                <a:latin typeface="Gill Sans MT"/>
                <a:cs typeface="Gill Sans MT"/>
              </a:rPr>
              <a:t>el personal a </a:t>
            </a:r>
            <a:r>
              <a:rPr sz="1400" spc="-10" dirty="0">
                <a:latin typeface="Gill Sans MT"/>
                <a:cs typeface="Gill Sans MT"/>
              </a:rPr>
              <a:t>su </a:t>
            </a:r>
            <a:r>
              <a:rPr sz="1400" spc="-5" dirty="0">
                <a:latin typeface="Gill Sans MT"/>
                <a:cs typeface="Gill Sans MT"/>
              </a:rPr>
              <a:t>cargo </a:t>
            </a:r>
            <a:r>
              <a:rPr sz="1400" spc="-10" dirty="0">
                <a:latin typeface="Gill Sans MT"/>
                <a:cs typeface="Gill Sans MT"/>
              </a:rPr>
              <a:t>con  </a:t>
            </a:r>
            <a:r>
              <a:rPr sz="1400" dirty="0">
                <a:latin typeface="Gill Sans MT"/>
                <a:cs typeface="Gill Sans MT"/>
              </a:rPr>
              <a:t>el </a:t>
            </a:r>
            <a:r>
              <a:rPr sz="1400" spc="-5" dirty="0">
                <a:latin typeface="Gill Sans MT"/>
                <a:cs typeface="Gill Sans MT"/>
              </a:rPr>
              <a:t>fin </a:t>
            </a:r>
            <a:r>
              <a:rPr sz="1400" dirty="0">
                <a:latin typeface="Gill Sans MT"/>
                <a:cs typeface="Gill Sans MT"/>
              </a:rPr>
              <a:t>de </a:t>
            </a:r>
            <a:r>
              <a:rPr sz="1400" spc="-5" dirty="0">
                <a:latin typeface="Gill Sans MT"/>
                <a:cs typeface="Gill Sans MT"/>
              </a:rPr>
              <a:t>fomentar </a:t>
            </a:r>
            <a:r>
              <a:rPr sz="1400" dirty="0">
                <a:latin typeface="Gill Sans MT"/>
                <a:cs typeface="Gill Sans MT"/>
              </a:rPr>
              <a:t>el </a:t>
            </a:r>
            <a:r>
              <a:rPr sz="1400" spc="-10" dirty="0">
                <a:latin typeface="Gill Sans MT"/>
                <a:cs typeface="Gill Sans MT"/>
              </a:rPr>
              <a:t>desarrollo </a:t>
            </a:r>
            <a:r>
              <a:rPr sz="1400" dirty="0">
                <a:latin typeface="Gill Sans MT"/>
                <a:cs typeface="Gill Sans MT"/>
              </a:rPr>
              <a:t>de </a:t>
            </a:r>
            <a:r>
              <a:rPr sz="1400" spc="-10" dirty="0">
                <a:latin typeface="Gill Sans MT"/>
                <a:cs typeface="Gill Sans MT"/>
              </a:rPr>
              <a:t>nuevas  </a:t>
            </a:r>
            <a:r>
              <a:rPr sz="1400" dirty="0">
                <a:latin typeface="Gill Sans MT"/>
                <a:cs typeface="Gill Sans MT"/>
              </a:rPr>
              <a:t>competencias.</a:t>
            </a:r>
            <a:endParaRPr sz="1400">
              <a:latin typeface="Gill Sans MT"/>
              <a:cs typeface="Gill Sans MT"/>
            </a:endParaRPr>
          </a:p>
        </p:txBody>
      </p:sp>
      <p:sp>
        <p:nvSpPr>
          <p:cNvPr id="4" name="object 4"/>
          <p:cNvSpPr/>
          <p:nvPr/>
        </p:nvSpPr>
        <p:spPr>
          <a:xfrm>
            <a:off x="758951" y="1185671"/>
            <a:ext cx="3639311" cy="53949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60571" y="1187768"/>
            <a:ext cx="3636010" cy="535940"/>
          </a:xfrm>
          <a:custGeom>
            <a:avLst/>
            <a:gdLst/>
            <a:ahLst/>
            <a:cxnLst/>
            <a:rect l="l" t="t" r="r" b="b"/>
            <a:pathLst>
              <a:path w="3636010" h="535939">
                <a:moveTo>
                  <a:pt x="0" y="0"/>
                </a:moveTo>
                <a:lnTo>
                  <a:pt x="3367760" y="0"/>
                </a:lnTo>
                <a:lnTo>
                  <a:pt x="3635654" y="267893"/>
                </a:lnTo>
                <a:lnTo>
                  <a:pt x="3367760" y="535787"/>
                </a:lnTo>
                <a:lnTo>
                  <a:pt x="0" y="535787"/>
                </a:lnTo>
                <a:lnTo>
                  <a:pt x="0" y="0"/>
                </a:lnTo>
                <a:close/>
              </a:path>
            </a:pathLst>
          </a:custGeom>
          <a:ln w="12700">
            <a:solidFill>
              <a:srgbClr val="2191C9"/>
            </a:solidFill>
          </a:ln>
        </p:spPr>
        <p:txBody>
          <a:bodyPr wrap="square" lIns="0" tIns="0" rIns="0" bIns="0" rtlCol="0"/>
          <a:lstStyle/>
          <a:p>
            <a:endParaRPr/>
          </a:p>
        </p:txBody>
      </p:sp>
      <p:sp>
        <p:nvSpPr>
          <p:cNvPr id="6" name="object 6"/>
          <p:cNvSpPr txBox="1"/>
          <p:nvPr/>
        </p:nvSpPr>
        <p:spPr>
          <a:xfrm>
            <a:off x="978468" y="1328661"/>
            <a:ext cx="3065145" cy="239395"/>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00FF"/>
                </a:solidFill>
                <a:latin typeface="Gill Sans MT"/>
                <a:cs typeface="Gill Sans MT"/>
              </a:rPr>
              <a:t>PROGRAMAS </a:t>
            </a:r>
            <a:r>
              <a:rPr sz="1400" b="1" dirty="0">
                <a:solidFill>
                  <a:srgbClr val="0000FF"/>
                </a:solidFill>
                <a:latin typeface="Gill Sans MT"/>
                <a:cs typeface="Gill Sans MT"/>
              </a:rPr>
              <a:t>DE</a:t>
            </a:r>
            <a:r>
              <a:rPr sz="1400" b="1" spc="-90" dirty="0">
                <a:solidFill>
                  <a:srgbClr val="0000FF"/>
                </a:solidFill>
                <a:latin typeface="Gill Sans MT"/>
                <a:cs typeface="Gill Sans MT"/>
              </a:rPr>
              <a:t> </a:t>
            </a:r>
            <a:r>
              <a:rPr sz="1400" b="1" spc="-35" dirty="0">
                <a:solidFill>
                  <a:srgbClr val="0000FF"/>
                </a:solidFill>
                <a:latin typeface="Gill Sans MT"/>
                <a:cs typeface="Gill Sans MT"/>
              </a:rPr>
              <a:t>CAPACITACIÓN.</a:t>
            </a:r>
            <a:endParaRPr sz="1400">
              <a:latin typeface="Gill Sans MT"/>
              <a:cs typeface="Gill Sans MT"/>
            </a:endParaRPr>
          </a:p>
        </p:txBody>
      </p:sp>
      <p:sp>
        <p:nvSpPr>
          <p:cNvPr id="7" name="object 7"/>
          <p:cNvSpPr/>
          <p:nvPr/>
        </p:nvSpPr>
        <p:spPr>
          <a:xfrm>
            <a:off x="6441947" y="3901440"/>
            <a:ext cx="2569463" cy="181355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747130" y="193961"/>
            <a:ext cx="944547" cy="70011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8089431" y="193967"/>
            <a:ext cx="783495" cy="829818"/>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4550663" y="2610611"/>
            <a:ext cx="2628899" cy="1972055"/>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6368796" y="1871471"/>
            <a:ext cx="2630423" cy="1972055"/>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4549139" y="824483"/>
            <a:ext cx="2630423" cy="1973579"/>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7130" y="193961"/>
            <a:ext cx="944547" cy="7001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089431" y="193967"/>
            <a:ext cx="783495" cy="82981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32025" y="693166"/>
            <a:ext cx="5483860" cy="401955"/>
          </a:xfrm>
          <a:custGeom>
            <a:avLst/>
            <a:gdLst/>
            <a:ahLst/>
            <a:cxnLst/>
            <a:rect l="l" t="t" r="r" b="b"/>
            <a:pathLst>
              <a:path w="5483859" h="401955">
                <a:moveTo>
                  <a:pt x="0" y="0"/>
                </a:moveTo>
                <a:lnTo>
                  <a:pt x="5483377" y="0"/>
                </a:lnTo>
                <a:lnTo>
                  <a:pt x="5483377" y="401840"/>
                </a:lnTo>
                <a:lnTo>
                  <a:pt x="0" y="401840"/>
                </a:lnTo>
                <a:lnTo>
                  <a:pt x="0" y="0"/>
                </a:lnTo>
                <a:close/>
              </a:path>
            </a:pathLst>
          </a:custGeom>
          <a:solidFill>
            <a:srgbClr val="00A249"/>
          </a:solidFill>
        </p:spPr>
        <p:txBody>
          <a:bodyPr wrap="square" lIns="0" tIns="0" rIns="0" bIns="0" rtlCol="0"/>
          <a:lstStyle/>
          <a:p>
            <a:endParaRPr/>
          </a:p>
        </p:txBody>
      </p:sp>
      <p:sp>
        <p:nvSpPr>
          <p:cNvPr id="5" name="object 5"/>
          <p:cNvSpPr/>
          <p:nvPr/>
        </p:nvSpPr>
        <p:spPr>
          <a:xfrm>
            <a:off x="2063495" y="624852"/>
            <a:ext cx="5620511" cy="53795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065045" y="626198"/>
            <a:ext cx="5617845" cy="535940"/>
          </a:xfrm>
          <a:custGeom>
            <a:avLst/>
            <a:gdLst/>
            <a:ahLst/>
            <a:cxnLst/>
            <a:rect l="l" t="t" r="r" b="b"/>
            <a:pathLst>
              <a:path w="5617845" h="535940">
                <a:moveTo>
                  <a:pt x="0" y="0"/>
                </a:moveTo>
                <a:lnTo>
                  <a:pt x="5617324" y="0"/>
                </a:lnTo>
                <a:lnTo>
                  <a:pt x="5617324" y="535787"/>
                </a:lnTo>
                <a:lnTo>
                  <a:pt x="0" y="535787"/>
                </a:lnTo>
                <a:lnTo>
                  <a:pt x="0" y="0"/>
                </a:lnTo>
                <a:close/>
              </a:path>
            </a:pathLst>
          </a:custGeom>
          <a:ln w="12700">
            <a:solidFill>
              <a:srgbClr val="2191C9"/>
            </a:solidFill>
          </a:ln>
        </p:spPr>
        <p:txBody>
          <a:bodyPr wrap="square" lIns="0" tIns="0" rIns="0" bIns="0" rtlCol="0"/>
          <a:lstStyle/>
          <a:p>
            <a:endParaRPr/>
          </a:p>
        </p:txBody>
      </p:sp>
      <p:sp>
        <p:nvSpPr>
          <p:cNvPr id="7" name="object 7"/>
          <p:cNvSpPr/>
          <p:nvPr/>
        </p:nvSpPr>
        <p:spPr>
          <a:xfrm>
            <a:off x="2065045" y="626198"/>
            <a:ext cx="67310" cy="67310"/>
          </a:xfrm>
          <a:custGeom>
            <a:avLst/>
            <a:gdLst/>
            <a:ahLst/>
            <a:cxnLst/>
            <a:rect l="l" t="t" r="r" b="b"/>
            <a:pathLst>
              <a:path w="67310" h="67309">
                <a:moveTo>
                  <a:pt x="0" y="0"/>
                </a:moveTo>
                <a:lnTo>
                  <a:pt x="66979" y="66967"/>
                </a:lnTo>
              </a:path>
            </a:pathLst>
          </a:custGeom>
          <a:ln w="12700">
            <a:solidFill>
              <a:srgbClr val="2191C9"/>
            </a:solidFill>
          </a:ln>
        </p:spPr>
        <p:txBody>
          <a:bodyPr wrap="square" lIns="0" tIns="0" rIns="0" bIns="0" rtlCol="0"/>
          <a:lstStyle/>
          <a:p>
            <a:endParaRPr/>
          </a:p>
        </p:txBody>
      </p:sp>
      <p:sp>
        <p:nvSpPr>
          <p:cNvPr id="8" name="object 8"/>
          <p:cNvSpPr/>
          <p:nvPr/>
        </p:nvSpPr>
        <p:spPr>
          <a:xfrm>
            <a:off x="2065045" y="1095006"/>
            <a:ext cx="67310" cy="67310"/>
          </a:xfrm>
          <a:custGeom>
            <a:avLst/>
            <a:gdLst/>
            <a:ahLst/>
            <a:cxnLst/>
            <a:rect l="l" t="t" r="r" b="b"/>
            <a:pathLst>
              <a:path w="67310" h="67309">
                <a:moveTo>
                  <a:pt x="0" y="66979"/>
                </a:moveTo>
                <a:lnTo>
                  <a:pt x="66979" y="0"/>
                </a:lnTo>
              </a:path>
            </a:pathLst>
          </a:custGeom>
          <a:ln w="12700">
            <a:solidFill>
              <a:srgbClr val="2191C9"/>
            </a:solidFill>
          </a:ln>
        </p:spPr>
        <p:txBody>
          <a:bodyPr wrap="square" lIns="0" tIns="0" rIns="0" bIns="0" rtlCol="0"/>
          <a:lstStyle/>
          <a:p>
            <a:endParaRPr/>
          </a:p>
        </p:txBody>
      </p:sp>
      <p:sp>
        <p:nvSpPr>
          <p:cNvPr id="9" name="object 9"/>
          <p:cNvSpPr/>
          <p:nvPr/>
        </p:nvSpPr>
        <p:spPr>
          <a:xfrm>
            <a:off x="7615390" y="626198"/>
            <a:ext cx="67310" cy="67310"/>
          </a:xfrm>
          <a:custGeom>
            <a:avLst/>
            <a:gdLst/>
            <a:ahLst/>
            <a:cxnLst/>
            <a:rect l="l" t="t" r="r" b="b"/>
            <a:pathLst>
              <a:path w="67309" h="67309">
                <a:moveTo>
                  <a:pt x="66979" y="0"/>
                </a:moveTo>
                <a:lnTo>
                  <a:pt x="0" y="66967"/>
                </a:lnTo>
              </a:path>
            </a:pathLst>
          </a:custGeom>
          <a:ln w="12700">
            <a:solidFill>
              <a:srgbClr val="2191C9"/>
            </a:solidFill>
          </a:ln>
        </p:spPr>
        <p:txBody>
          <a:bodyPr wrap="square" lIns="0" tIns="0" rIns="0" bIns="0" rtlCol="0"/>
          <a:lstStyle/>
          <a:p>
            <a:endParaRPr/>
          </a:p>
        </p:txBody>
      </p:sp>
      <p:sp>
        <p:nvSpPr>
          <p:cNvPr id="10" name="object 10"/>
          <p:cNvSpPr/>
          <p:nvPr/>
        </p:nvSpPr>
        <p:spPr>
          <a:xfrm>
            <a:off x="7615390" y="1095006"/>
            <a:ext cx="67310" cy="67310"/>
          </a:xfrm>
          <a:custGeom>
            <a:avLst/>
            <a:gdLst/>
            <a:ahLst/>
            <a:cxnLst/>
            <a:rect l="l" t="t" r="r" b="b"/>
            <a:pathLst>
              <a:path w="67309" h="67309">
                <a:moveTo>
                  <a:pt x="66979" y="66979"/>
                </a:moveTo>
                <a:lnTo>
                  <a:pt x="0" y="0"/>
                </a:lnTo>
              </a:path>
            </a:pathLst>
          </a:custGeom>
          <a:ln w="12700">
            <a:solidFill>
              <a:srgbClr val="2191C9"/>
            </a:solidFill>
          </a:ln>
        </p:spPr>
        <p:txBody>
          <a:bodyPr wrap="square" lIns="0" tIns="0" rIns="0" bIns="0" rtlCol="0"/>
          <a:lstStyle/>
          <a:p>
            <a:endParaRPr/>
          </a:p>
        </p:txBody>
      </p:sp>
      <p:sp>
        <p:nvSpPr>
          <p:cNvPr id="11" name="object 11"/>
          <p:cNvSpPr txBox="1"/>
          <p:nvPr/>
        </p:nvSpPr>
        <p:spPr>
          <a:xfrm>
            <a:off x="2132025" y="693166"/>
            <a:ext cx="5483860" cy="401955"/>
          </a:xfrm>
          <a:prstGeom prst="rect">
            <a:avLst/>
          </a:prstGeom>
          <a:ln w="12700">
            <a:solidFill>
              <a:srgbClr val="2191C9"/>
            </a:solidFill>
          </a:ln>
        </p:spPr>
        <p:txBody>
          <a:bodyPr vert="horz" wrap="square" lIns="0" tIns="54610" rIns="0" bIns="0" rtlCol="0">
            <a:spAutoFit/>
          </a:bodyPr>
          <a:lstStyle/>
          <a:p>
            <a:pPr marL="165100">
              <a:lnSpc>
                <a:spcPct val="100000"/>
              </a:lnSpc>
              <a:spcBef>
                <a:spcPts val="430"/>
              </a:spcBef>
            </a:pPr>
            <a:r>
              <a:rPr sz="1800" b="1" spc="-5" dirty="0">
                <a:solidFill>
                  <a:srgbClr val="0000FF"/>
                </a:solidFill>
                <a:latin typeface="Gill Sans MT"/>
                <a:cs typeface="Gill Sans MT"/>
              </a:rPr>
              <a:t>CELEBRAMOS CON LOS COLABORADORES</a:t>
            </a:r>
            <a:endParaRPr sz="1800">
              <a:latin typeface="Gill Sans MT"/>
              <a:cs typeface="Gill Sans MT"/>
            </a:endParaRPr>
          </a:p>
        </p:txBody>
      </p:sp>
      <p:sp>
        <p:nvSpPr>
          <p:cNvPr id="12" name="object 12"/>
          <p:cNvSpPr/>
          <p:nvPr/>
        </p:nvSpPr>
        <p:spPr>
          <a:xfrm>
            <a:off x="761758" y="1443737"/>
            <a:ext cx="2344788" cy="1396174"/>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6271260" y="1421891"/>
            <a:ext cx="2476487" cy="2049779"/>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504443" y="2827019"/>
            <a:ext cx="2822447" cy="2424683"/>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3096767" y="1182624"/>
            <a:ext cx="3250691" cy="2647187"/>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3243071" y="3427475"/>
            <a:ext cx="2947415" cy="2287523"/>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6010655" y="3386328"/>
            <a:ext cx="2953511" cy="2328671"/>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39746" y="1904009"/>
            <a:ext cx="5120005" cy="3489960"/>
          </a:xfrm>
          <a:custGeom>
            <a:avLst/>
            <a:gdLst/>
            <a:ahLst/>
            <a:cxnLst/>
            <a:rect l="l" t="t" r="r" b="b"/>
            <a:pathLst>
              <a:path w="5120005" h="3489960">
                <a:moveTo>
                  <a:pt x="0" y="0"/>
                </a:moveTo>
                <a:lnTo>
                  <a:pt x="5119751" y="0"/>
                </a:lnTo>
                <a:lnTo>
                  <a:pt x="5119751" y="3489337"/>
                </a:lnTo>
                <a:lnTo>
                  <a:pt x="0" y="3489337"/>
                </a:lnTo>
                <a:lnTo>
                  <a:pt x="0" y="0"/>
                </a:lnTo>
                <a:close/>
              </a:path>
            </a:pathLst>
          </a:custGeom>
          <a:ln w="38100">
            <a:solidFill>
              <a:srgbClr val="0F6FC6"/>
            </a:solidFill>
          </a:ln>
        </p:spPr>
        <p:txBody>
          <a:bodyPr wrap="square" lIns="0" tIns="0" rIns="0" bIns="0" rtlCol="0"/>
          <a:lstStyle/>
          <a:p>
            <a:endParaRPr/>
          </a:p>
        </p:txBody>
      </p:sp>
      <p:sp>
        <p:nvSpPr>
          <p:cNvPr id="3" name="object 3"/>
          <p:cNvSpPr/>
          <p:nvPr/>
        </p:nvSpPr>
        <p:spPr>
          <a:xfrm>
            <a:off x="2842259" y="2537460"/>
            <a:ext cx="4262626" cy="222199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339746" y="1417345"/>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solidFill>
            <a:srgbClr val="448AD7"/>
          </a:solidFill>
        </p:spPr>
        <p:txBody>
          <a:bodyPr wrap="square" lIns="0" tIns="0" rIns="0" bIns="0" rtlCol="0"/>
          <a:lstStyle/>
          <a:p>
            <a:endParaRPr/>
          </a:p>
        </p:txBody>
      </p:sp>
      <p:sp>
        <p:nvSpPr>
          <p:cNvPr id="5" name="object 5"/>
          <p:cNvSpPr/>
          <p:nvPr/>
        </p:nvSpPr>
        <p:spPr>
          <a:xfrm>
            <a:off x="2339746" y="1417345"/>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ln w="9524">
            <a:solidFill>
              <a:srgbClr val="E9F5FB"/>
            </a:solidFill>
          </a:ln>
        </p:spPr>
        <p:txBody>
          <a:bodyPr wrap="square" lIns="0" tIns="0" rIns="0" bIns="0" rtlCol="0"/>
          <a:lstStyle/>
          <a:p>
            <a:endParaRPr/>
          </a:p>
        </p:txBody>
      </p:sp>
      <p:sp>
        <p:nvSpPr>
          <p:cNvPr id="6" name="object 6"/>
          <p:cNvSpPr/>
          <p:nvPr/>
        </p:nvSpPr>
        <p:spPr>
          <a:xfrm>
            <a:off x="3162300" y="1330452"/>
            <a:ext cx="3633203" cy="98145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225539" y="1330452"/>
            <a:ext cx="696467" cy="98145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546603" y="2159507"/>
            <a:ext cx="4863083" cy="925067"/>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775203" y="2936747"/>
            <a:ext cx="4744211" cy="925067"/>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3560064" y="3713987"/>
            <a:ext cx="3176003" cy="925067"/>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3601211" y="4491227"/>
            <a:ext cx="2971799" cy="925067"/>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6036563" y="4491227"/>
            <a:ext cx="656843" cy="925067"/>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3469399" y="1586087"/>
            <a:ext cx="2861945" cy="320040"/>
          </a:xfrm>
          <a:custGeom>
            <a:avLst/>
            <a:gdLst/>
            <a:ahLst/>
            <a:cxnLst/>
            <a:rect l="l" t="t" r="r" b="b"/>
            <a:pathLst>
              <a:path w="2861945" h="320039">
                <a:moveTo>
                  <a:pt x="2266937" y="0"/>
                </a:moveTo>
                <a:lnTo>
                  <a:pt x="2228862" y="3005"/>
                </a:lnTo>
                <a:lnTo>
                  <a:pt x="2164194" y="26998"/>
                </a:lnTo>
                <a:lnTo>
                  <a:pt x="2115933" y="72999"/>
                </a:lnTo>
                <a:lnTo>
                  <a:pt x="2091211" y="129030"/>
                </a:lnTo>
                <a:lnTo>
                  <a:pt x="2088121" y="160058"/>
                </a:lnTo>
                <a:lnTo>
                  <a:pt x="2091233" y="191536"/>
                </a:lnTo>
                <a:lnTo>
                  <a:pt x="2116126" y="247795"/>
                </a:lnTo>
                <a:lnTo>
                  <a:pt x="2164637" y="293282"/>
                </a:lnTo>
                <a:lnTo>
                  <a:pt x="2229154" y="316942"/>
                </a:lnTo>
                <a:lnTo>
                  <a:pt x="2266937" y="319900"/>
                </a:lnTo>
                <a:lnTo>
                  <a:pt x="2304341" y="316928"/>
                </a:lnTo>
                <a:lnTo>
                  <a:pt x="2338203" y="308013"/>
                </a:lnTo>
                <a:lnTo>
                  <a:pt x="2368521" y="293154"/>
                </a:lnTo>
                <a:lnTo>
                  <a:pt x="2395296" y="272351"/>
                </a:lnTo>
                <a:lnTo>
                  <a:pt x="2410425" y="255168"/>
                </a:lnTo>
                <a:lnTo>
                  <a:pt x="2266937" y="255168"/>
                </a:lnTo>
                <a:lnTo>
                  <a:pt x="2245806" y="253527"/>
                </a:lnTo>
                <a:lnTo>
                  <a:pt x="2210030" y="240407"/>
                </a:lnTo>
                <a:lnTo>
                  <a:pt x="2175040" y="198599"/>
                </a:lnTo>
                <a:lnTo>
                  <a:pt x="2168258" y="160058"/>
                </a:lnTo>
                <a:lnTo>
                  <a:pt x="2169953" y="139674"/>
                </a:lnTo>
                <a:lnTo>
                  <a:pt x="2195385" y="91084"/>
                </a:lnTo>
                <a:lnTo>
                  <a:pt x="2245806" y="66593"/>
                </a:lnTo>
                <a:lnTo>
                  <a:pt x="2266937" y="64960"/>
                </a:lnTo>
                <a:lnTo>
                  <a:pt x="2410499" y="64960"/>
                </a:lnTo>
                <a:lnTo>
                  <a:pt x="2395969" y="48107"/>
                </a:lnTo>
                <a:lnTo>
                  <a:pt x="2369403" y="27056"/>
                </a:lnTo>
                <a:lnTo>
                  <a:pt x="2339044" y="12023"/>
                </a:lnTo>
                <a:lnTo>
                  <a:pt x="2304822" y="3000"/>
                </a:lnTo>
                <a:lnTo>
                  <a:pt x="2266937" y="0"/>
                </a:lnTo>
                <a:close/>
              </a:path>
              <a:path w="2861945" h="320039">
                <a:moveTo>
                  <a:pt x="2410499" y="64960"/>
                </a:moveTo>
                <a:lnTo>
                  <a:pt x="2266937" y="64960"/>
                </a:lnTo>
                <a:lnTo>
                  <a:pt x="2287961" y="66593"/>
                </a:lnTo>
                <a:lnTo>
                  <a:pt x="2306837" y="71493"/>
                </a:lnTo>
                <a:lnTo>
                  <a:pt x="2349964" y="105188"/>
                </a:lnTo>
                <a:lnTo>
                  <a:pt x="2365159" y="160058"/>
                </a:lnTo>
                <a:lnTo>
                  <a:pt x="2363470" y="180356"/>
                </a:lnTo>
                <a:lnTo>
                  <a:pt x="2338146" y="228930"/>
                </a:lnTo>
                <a:lnTo>
                  <a:pt x="2287961" y="253527"/>
                </a:lnTo>
                <a:lnTo>
                  <a:pt x="2266937" y="255168"/>
                </a:lnTo>
                <a:lnTo>
                  <a:pt x="2410425" y="255168"/>
                </a:lnTo>
                <a:lnTo>
                  <a:pt x="2417174" y="247502"/>
                </a:lnTo>
                <a:lnTo>
                  <a:pt x="2432804" y="220505"/>
                </a:lnTo>
                <a:lnTo>
                  <a:pt x="2442182" y="191357"/>
                </a:lnTo>
                <a:lnTo>
                  <a:pt x="2445308" y="160058"/>
                </a:lnTo>
                <a:lnTo>
                  <a:pt x="2442225" y="129121"/>
                </a:lnTo>
                <a:lnTo>
                  <a:pt x="2432973" y="100149"/>
                </a:lnTo>
                <a:lnTo>
                  <a:pt x="2417555" y="73143"/>
                </a:lnTo>
                <a:lnTo>
                  <a:pt x="2410499" y="64960"/>
                </a:lnTo>
                <a:close/>
              </a:path>
              <a:path w="2861945" h="320039">
                <a:moveTo>
                  <a:pt x="1791093" y="4013"/>
                </a:moveTo>
                <a:lnTo>
                  <a:pt x="1652015" y="4013"/>
                </a:lnTo>
                <a:lnTo>
                  <a:pt x="1652015" y="315887"/>
                </a:lnTo>
                <a:lnTo>
                  <a:pt x="1729701" y="315887"/>
                </a:lnTo>
                <a:lnTo>
                  <a:pt x="1729701" y="190639"/>
                </a:lnTo>
                <a:lnTo>
                  <a:pt x="1791538" y="190639"/>
                </a:lnTo>
                <a:lnTo>
                  <a:pt x="1834094" y="183722"/>
                </a:lnTo>
                <a:lnTo>
                  <a:pt x="1866658" y="162966"/>
                </a:lnTo>
                <a:lnTo>
                  <a:pt x="1886798" y="133489"/>
                </a:lnTo>
                <a:lnTo>
                  <a:pt x="1729701" y="133489"/>
                </a:lnTo>
                <a:lnTo>
                  <a:pt x="1729701" y="61163"/>
                </a:lnTo>
                <a:lnTo>
                  <a:pt x="1887097" y="61163"/>
                </a:lnTo>
                <a:lnTo>
                  <a:pt x="1878537" y="45832"/>
                </a:lnTo>
                <a:lnTo>
                  <a:pt x="1866328" y="31470"/>
                </a:lnTo>
                <a:lnTo>
                  <a:pt x="1851160" y="19459"/>
                </a:lnTo>
                <a:lnTo>
                  <a:pt x="1833564" y="10879"/>
                </a:lnTo>
                <a:lnTo>
                  <a:pt x="1813541" y="5729"/>
                </a:lnTo>
                <a:lnTo>
                  <a:pt x="1791093" y="4013"/>
                </a:lnTo>
                <a:close/>
              </a:path>
              <a:path w="2861945" h="320039">
                <a:moveTo>
                  <a:pt x="1887097" y="61163"/>
                </a:moveTo>
                <a:lnTo>
                  <a:pt x="1757159" y="61163"/>
                </a:lnTo>
                <a:lnTo>
                  <a:pt x="1771644" y="61658"/>
                </a:lnTo>
                <a:lnTo>
                  <a:pt x="1783838" y="63144"/>
                </a:lnTo>
                <a:lnTo>
                  <a:pt x="1813499" y="87945"/>
                </a:lnTo>
                <a:lnTo>
                  <a:pt x="1814309" y="97332"/>
                </a:lnTo>
                <a:lnTo>
                  <a:pt x="1811282" y="113151"/>
                </a:lnTo>
                <a:lnTo>
                  <a:pt x="1802201" y="124450"/>
                </a:lnTo>
                <a:lnTo>
                  <a:pt x="1787064" y="131229"/>
                </a:lnTo>
                <a:lnTo>
                  <a:pt x="1765871" y="133489"/>
                </a:lnTo>
                <a:lnTo>
                  <a:pt x="1886798" y="133489"/>
                </a:lnTo>
                <a:lnTo>
                  <a:pt x="1887335" y="132495"/>
                </a:lnTo>
                <a:lnTo>
                  <a:pt x="1892506" y="115167"/>
                </a:lnTo>
                <a:lnTo>
                  <a:pt x="1894230" y="96443"/>
                </a:lnTo>
                <a:lnTo>
                  <a:pt x="1892487" y="78317"/>
                </a:lnTo>
                <a:lnTo>
                  <a:pt x="1887256" y="61447"/>
                </a:lnTo>
                <a:lnTo>
                  <a:pt x="1887097" y="61163"/>
                </a:lnTo>
                <a:close/>
              </a:path>
              <a:path w="2861945" h="320039">
                <a:moveTo>
                  <a:pt x="436397" y="4013"/>
                </a:moveTo>
                <a:lnTo>
                  <a:pt x="297103" y="4013"/>
                </a:lnTo>
                <a:lnTo>
                  <a:pt x="297103" y="315887"/>
                </a:lnTo>
                <a:lnTo>
                  <a:pt x="374789" y="315887"/>
                </a:lnTo>
                <a:lnTo>
                  <a:pt x="374789" y="189306"/>
                </a:lnTo>
                <a:lnTo>
                  <a:pt x="507359" y="189306"/>
                </a:lnTo>
                <a:lnTo>
                  <a:pt x="496444" y="177600"/>
                </a:lnTo>
                <a:lnTo>
                  <a:pt x="484847" y="170002"/>
                </a:lnTo>
                <a:lnTo>
                  <a:pt x="508286" y="155945"/>
                </a:lnTo>
                <a:lnTo>
                  <a:pt x="525030" y="138542"/>
                </a:lnTo>
                <a:lnTo>
                  <a:pt x="528123" y="132156"/>
                </a:lnTo>
                <a:lnTo>
                  <a:pt x="374789" y="132156"/>
                </a:lnTo>
                <a:lnTo>
                  <a:pt x="374789" y="61163"/>
                </a:lnTo>
                <a:lnTo>
                  <a:pt x="531966" y="61163"/>
                </a:lnTo>
                <a:lnTo>
                  <a:pt x="531336" y="59201"/>
                </a:lnTo>
                <a:lnTo>
                  <a:pt x="522473" y="44022"/>
                </a:lnTo>
                <a:lnTo>
                  <a:pt x="510070" y="30226"/>
                </a:lnTo>
                <a:lnTo>
                  <a:pt x="494835" y="18757"/>
                </a:lnTo>
                <a:lnTo>
                  <a:pt x="477477" y="10566"/>
                </a:lnTo>
                <a:lnTo>
                  <a:pt x="457997" y="5651"/>
                </a:lnTo>
                <a:lnTo>
                  <a:pt x="436397" y="4013"/>
                </a:lnTo>
                <a:close/>
              </a:path>
              <a:path w="2861945" h="320039">
                <a:moveTo>
                  <a:pt x="507359" y="189306"/>
                </a:moveTo>
                <a:lnTo>
                  <a:pt x="397116" y="189306"/>
                </a:lnTo>
                <a:lnTo>
                  <a:pt x="404695" y="190073"/>
                </a:lnTo>
                <a:lnTo>
                  <a:pt x="412040" y="192374"/>
                </a:lnTo>
                <a:lnTo>
                  <a:pt x="440891" y="221618"/>
                </a:lnTo>
                <a:lnTo>
                  <a:pt x="458495" y="257175"/>
                </a:lnTo>
                <a:lnTo>
                  <a:pt x="467272" y="277082"/>
                </a:lnTo>
                <a:lnTo>
                  <a:pt x="474632" y="293503"/>
                </a:lnTo>
                <a:lnTo>
                  <a:pt x="480574" y="306438"/>
                </a:lnTo>
                <a:lnTo>
                  <a:pt x="485101" y="315887"/>
                </a:lnTo>
                <a:lnTo>
                  <a:pt x="570344" y="315887"/>
                </a:lnTo>
                <a:lnTo>
                  <a:pt x="560404" y="294798"/>
                </a:lnTo>
                <a:lnTo>
                  <a:pt x="550283" y="273043"/>
                </a:lnTo>
                <a:lnTo>
                  <a:pt x="539978" y="250621"/>
                </a:lnTo>
                <a:lnTo>
                  <a:pt x="529488" y="227533"/>
                </a:lnTo>
                <a:lnTo>
                  <a:pt x="518762" y="206369"/>
                </a:lnTo>
                <a:lnTo>
                  <a:pt x="507749" y="189723"/>
                </a:lnTo>
                <a:lnTo>
                  <a:pt x="507359" y="189306"/>
                </a:lnTo>
                <a:close/>
              </a:path>
              <a:path w="2861945" h="320039">
                <a:moveTo>
                  <a:pt x="531966" y="61163"/>
                </a:moveTo>
                <a:lnTo>
                  <a:pt x="414083" y="61163"/>
                </a:lnTo>
                <a:lnTo>
                  <a:pt x="433519" y="63368"/>
                </a:lnTo>
                <a:lnTo>
                  <a:pt x="447401" y="69983"/>
                </a:lnTo>
                <a:lnTo>
                  <a:pt x="455731" y="81008"/>
                </a:lnTo>
                <a:lnTo>
                  <a:pt x="458508" y="96443"/>
                </a:lnTo>
                <a:lnTo>
                  <a:pt x="457788" y="104540"/>
                </a:lnTo>
                <a:lnTo>
                  <a:pt x="425174" y="131577"/>
                </a:lnTo>
                <a:lnTo>
                  <a:pt x="415861" y="132156"/>
                </a:lnTo>
                <a:lnTo>
                  <a:pt x="528123" y="132156"/>
                </a:lnTo>
                <a:lnTo>
                  <a:pt x="535083" y="117766"/>
                </a:lnTo>
                <a:lnTo>
                  <a:pt x="538429" y="93700"/>
                </a:lnTo>
                <a:lnTo>
                  <a:pt x="536655" y="75760"/>
                </a:lnTo>
                <a:lnTo>
                  <a:pt x="531966" y="61163"/>
                </a:lnTo>
                <a:close/>
              </a:path>
              <a:path w="2861945" h="320039">
                <a:moveTo>
                  <a:pt x="139077" y="4013"/>
                </a:moveTo>
                <a:lnTo>
                  <a:pt x="0" y="4013"/>
                </a:lnTo>
                <a:lnTo>
                  <a:pt x="0" y="315887"/>
                </a:lnTo>
                <a:lnTo>
                  <a:pt x="77685" y="315887"/>
                </a:lnTo>
                <a:lnTo>
                  <a:pt x="77685" y="190639"/>
                </a:lnTo>
                <a:lnTo>
                  <a:pt x="139522" y="190639"/>
                </a:lnTo>
                <a:lnTo>
                  <a:pt x="182078" y="183722"/>
                </a:lnTo>
                <a:lnTo>
                  <a:pt x="214642" y="162966"/>
                </a:lnTo>
                <a:lnTo>
                  <a:pt x="234782" y="133489"/>
                </a:lnTo>
                <a:lnTo>
                  <a:pt x="77685" y="133489"/>
                </a:lnTo>
                <a:lnTo>
                  <a:pt x="77685" y="61163"/>
                </a:lnTo>
                <a:lnTo>
                  <a:pt x="235081" y="61163"/>
                </a:lnTo>
                <a:lnTo>
                  <a:pt x="226521" y="45832"/>
                </a:lnTo>
                <a:lnTo>
                  <a:pt x="214312" y="31470"/>
                </a:lnTo>
                <a:lnTo>
                  <a:pt x="199144" y="19459"/>
                </a:lnTo>
                <a:lnTo>
                  <a:pt x="181548" y="10879"/>
                </a:lnTo>
                <a:lnTo>
                  <a:pt x="161525" y="5729"/>
                </a:lnTo>
                <a:lnTo>
                  <a:pt x="139077" y="4013"/>
                </a:lnTo>
                <a:close/>
              </a:path>
              <a:path w="2861945" h="320039">
                <a:moveTo>
                  <a:pt x="235081" y="61163"/>
                </a:moveTo>
                <a:lnTo>
                  <a:pt x="105143" y="61163"/>
                </a:lnTo>
                <a:lnTo>
                  <a:pt x="119628" y="61658"/>
                </a:lnTo>
                <a:lnTo>
                  <a:pt x="131822" y="63144"/>
                </a:lnTo>
                <a:lnTo>
                  <a:pt x="161483" y="87945"/>
                </a:lnTo>
                <a:lnTo>
                  <a:pt x="162293" y="97332"/>
                </a:lnTo>
                <a:lnTo>
                  <a:pt x="159266" y="113151"/>
                </a:lnTo>
                <a:lnTo>
                  <a:pt x="150185" y="124450"/>
                </a:lnTo>
                <a:lnTo>
                  <a:pt x="135048" y="131229"/>
                </a:lnTo>
                <a:lnTo>
                  <a:pt x="113855" y="133489"/>
                </a:lnTo>
                <a:lnTo>
                  <a:pt x="234782" y="133489"/>
                </a:lnTo>
                <a:lnTo>
                  <a:pt x="235319" y="132495"/>
                </a:lnTo>
                <a:lnTo>
                  <a:pt x="240490" y="115167"/>
                </a:lnTo>
                <a:lnTo>
                  <a:pt x="242214" y="96443"/>
                </a:lnTo>
                <a:lnTo>
                  <a:pt x="240471" y="78317"/>
                </a:lnTo>
                <a:lnTo>
                  <a:pt x="235240" y="61447"/>
                </a:lnTo>
                <a:lnTo>
                  <a:pt x="235081" y="61163"/>
                </a:lnTo>
                <a:close/>
              </a:path>
              <a:path w="2861945" h="320039">
                <a:moveTo>
                  <a:pt x="2861589" y="4013"/>
                </a:moveTo>
                <a:lnTo>
                  <a:pt x="2783903" y="4013"/>
                </a:lnTo>
                <a:lnTo>
                  <a:pt x="2783903" y="315887"/>
                </a:lnTo>
                <a:lnTo>
                  <a:pt x="2861589" y="315887"/>
                </a:lnTo>
                <a:lnTo>
                  <a:pt x="2861589" y="4013"/>
                </a:lnTo>
                <a:close/>
              </a:path>
              <a:path w="2861945" h="320039">
                <a:moveTo>
                  <a:pt x="2709189" y="4013"/>
                </a:moveTo>
                <a:lnTo>
                  <a:pt x="2631503" y="4013"/>
                </a:lnTo>
                <a:lnTo>
                  <a:pt x="2631503" y="315887"/>
                </a:lnTo>
                <a:lnTo>
                  <a:pt x="2709189" y="315887"/>
                </a:lnTo>
                <a:lnTo>
                  <a:pt x="2709189" y="4013"/>
                </a:lnTo>
                <a:close/>
              </a:path>
              <a:path w="2861945" h="320039">
                <a:moveTo>
                  <a:pt x="2029485" y="4013"/>
                </a:moveTo>
                <a:lnTo>
                  <a:pt x="1951799" y="4013"/>
                </a:lnTo>
                <a:lnTo>
                  <a:pt x="1951799" y="315887"/>
                </a:lnTo>
                <a:lnTo>
                  <a:pt x="2029485" y="315887"/>
                </a:lnTo>
                <a:lnTo>
                  <a:pt x="2029485" y="4013"/>
                </a:lnTo>
                <a:close/>
              </a:path>
              <a:path w="2861945" h="320039">
                <a:moveTo>
                  <a:pt x="1576857" y="4013"/>
                </a:moveTo>
                <a:lnTo>
                  <a:pt x="1499171" y="4013"/>
                </a:lnTo>
                <a:lnTo>
                  <a:pt x="1499171" y="315887"/>
                </a:lnTo>
                <a:lnTo>
                  <a:pt x="1576857" y="315887"/>
                </a:lnTo>
                <a:lnTo>
                  <a:pt x="1576857" y="4013"/>
                </a:lnTo>
                <a:close/>
              </a:path>
              <a:path w="2861945" h="320039">
                <a:moveTo>
                  <a:pt x="830554" y="4013"/>
                </a:moveTo>
                <a:lnTo>
                  <a:pt x="759320" y="4013"/>
                </a:lnTo>
                <a:lnTo>
                  <a:pt x="759320" y="315887"/>
                </a:lnTo>
                <a:lnTo>
                  <a:pt x="837006" y="315887"/>
                </a:lnTo>
                <a:lnTo>
                  <a:pt x="837006" y="116078"/>
                </a:lnTo>
                <a:lnTo>
                  <a:pt x="928428" y="116078"/>
                </a:lnTo>
                <a:lnTo>
                  <a:pt x="830554" y="4013"/>
                </a:lnTo>
                <a:close/>
              </a:path>
              <a:path w="2861945" h="320039">
                <a:moveTo>
                  <a:pt x="928428" y="116078"/>
                </a:moveTo>
                <a:lnTo>
                  <a:pt x="837006" y="116078"/>
                </a:lnTo>
                <a:lnTo>
                  <a:pt x="1009141" y="315887"/>
                </a:lnTo>
                <a:lnTo>
                  <a:pt x="1074762" y="315887"/>
                </a:lnTo>
                <a:lnTo>
                  <a:pt x="1074762" y="194665"/>
                </a:lnTo>
                <a:lnTo>
                  <a:pt x="997064" y="194665"/>
                </a:lnTo>
                <a:lnTo>
                  <a:pt x="928428" y="116078"/>
                </a:lnTo>
                <a:close/>
              </a:path>
              <a:path w="2861945" h="320039">
                <a:moveTo>
                  <a:pt x="1074762" y="4013"/>
                </a:moveTo>
                <a:lnTo>
                  <a:pt x="997064" y="4013"/>
                </a:lnTo>
                <a:lnTo>
                  <a:pt x="997064" y="194665"/>
                </a:lnTo>
                <a:lnTo>
                  <a:pt x="1074762" y="194665"/>
                </a:lnTo>
                <a:lnTo>
                  <a:pt x="1074762" y="4013"/>
                </a:lnTo>
                <a:close/>
              </a:path>
              <a:path w="2861945" h="320039">
                <a:moveTo>
                  <a:pt x="686841" y="4013"/>
                </a:moveTo>
                <a:lnTo>
                  <a:pt x="609155" y="4013"/>
                </a:lnTo>
                <a:lnTo>
                  <a:pt x="609155" y="315887"/>
                </a:lnTo>
                <a:lnTo>
                  <a:pt x="686841" y="315887"/>
                </a:lnTo>
                <a:lnTo>
                  <a:pt x="686841" y="4013"/>
                </a:lnTo>
                <a:close/>
              </a:path>
              <a:path w="2861945" h="320039">
                <a:moveTo>
                  <a:pt x="1318577" y="0"/>
                </a:moveTo>
                <a:lnTo>
                  <a:pt x="1278703" y="2929"/>
                </a:lnTo>
                <a:lnTo>
                  <a:pt x="1210890" y="26365"/>
                </a:lnTo>
                <a:lnTo>
                  <a:pt x="1160218" y="71629"/>
                </a:lnTo>
                <a:lnTo>
                  <a:pt x="1134292" y="128626"/>
                </a:lnTo>
                <a:lnTo>
                  <a:pt x="1131049" y="160959"/>
                </a:lnTo>
                <a:lnTo>
                  <a:pt x="1134125" y="193223"/>
                </a:lnTo>
                <a:lnTo>
                  <a:pt x="1158738" y="249758"/>
                </a:lnTo>
                <a:lnTo>
                  <a:pt x="1207001" y="294097"/>
                </a:lnTo>
                <a:lnTo>
                  <a:pt x="1273137" y="317033"/>
                </a:lnTo>
                <a:lnTo>
                  <a:pt x="1312544" y="319900"/>
                </a:lnTo>
                <a:lnTo>
                  <a:pt x="1344229" y="317961"/>
                </a:lnTo>
                <a:lnTo>
                  <a:pt x="1375217" y="312145"/>
                </a:lnTo>
                <a:lnTo>
                  <a:pt x="1405508" y="302449"/>
                </a:lnTo>
                <a:lnTo>
                  <a:pt x="1435099" y="288874"/>
                </a:lnTo>
                <a:lnTo>
                  <a:pt x="1435099" y="255168"/>
                </a:lnTo>
                <a:lnTo>
                  <a:pt x="1322146" y="255168"/>
                </a:lnTo>
                <a:lnTo>
                  <a:pt x="1298905" y="253480"/>
                </a:lnTo>
                <a:lnTo>
                  <a:pt x="1259000" y="239973"/>
                </a:lnTo>
                <a:lnTo>
                  <a:pt x="1228711" y="213741"/>
                </a:lnTo>
                <a:lnTo>
                  <a:pt x="1211186" y="159613"/>
                </a:lnTo>
                <a:lnTo>
                  <a:pt x="1213162" y="139877"/>
                </a:lnTo>
                <a:lnTo>
                  <a:pt x="1242783" y="91643"/>
                </a:lnTo>
                <a:lnTo>
                  <a:pt x="1278920" y="71629"/>
                </a:lnTo>
                <a:lnTo>
                  <a:pt x="1324152" y="64960"/>
                </a:lnTo>
                <a:lnTo>
                  <a:pt x="1431531" y="64960"/>
                </a:lnTo>
                <a:lnTo>
                  <a:pt x="1431531" y="27457"/>
                </a:lnTo>
                <a:lnTo>
                  <a:pt x="1407140" y="15441"/>
                </a:lnTo>
                <a:lnTo>
                  <a:pt x="1380183" y="6861"/>
                </a:lnTo>
                <a:lnTo>
                  <a:pt x="1350662" y="1714"/>
                </a:lnTo>
                <a:lnTo>
                  <a:pt x="1318577" y="0"/>
                </a:lnTo>
                <a:close/>
              </a:path>
              <a:path w="2861945" h="320039">
                <a:moveTo>
                  <a:pt x="1435099" y="220789"/>
                </a:moveTo>
                <a:lnTo>
                  <a:pt x="1396371" y="238617"/>
                </a:lnTo>
                <a:lnTo>
                  <a:pt x="1357302" y="251589"/>
                </a:lnTo>
                <a:lnTo>
                  <a:pt x="1322146" y="255168"/>
                </a:lnTo>
                <a:lnTo>
                  <a:pt x="1435099" y="255168"/>
                </a:lnTo>
                <a:lnTo>
                  <a:pt x="1435099" y="220789"/>
                </a:lnTo>
                <a:close/>
              </a:path>
              <a:path w="2861945" h="320039">
                <a:moveTo>
                  <a:pt x="1431531" y="64960"/>
                </a:moveTo>
                <a:lnTo>
                  <a:pt x="1324152" y="64960"/>
                </a:lnTo>
                <a:lnTo>
                  <a:pt x="1349867" y="66955"/>
                </a:lnTo>
                <a:lnTo>
                  <a:pt x="1376337" y="72942"/>
                </a:lnTo>
                <a:lnTo>
                  <a:pt x="1403559" y="82919"/>
                </a:lnTo>
                <a:lnTo>
                  <a:pt x="1431531" y="96888"/>
                </a:lnTo>
                <a:lnTo>
                  <a:pt x="1431531" y="64960"/>
                </a:lnTo>
                <a:close/>
              </a:path>
            </a:pathLst>
          </a:custGeom>
          <a:solidFill>
            <a:srgbClr val="000000"/>
          </a:solidFill>
        </p:spPr>
        <p:txBody>
          <a:bodyPr wrap="square" lIns="0" tIns="0" rIns="0" bIns="0" rtlCol="0"/>
          <a:lstStyle/>
          <a:p>
            <a:endParaRPr/>
          </a:p>
        </p:txBody>
      </p:sp>
      <p:sp>
        <p:nvSpPr>
          <p:cNvPr id="14" name="object 14"/>
          <p:cNvSpPr/>
          <p:nvPr/>
        </p:nvSpPr>
        <p:spPr>
          <a:xfrm>
            <a:off x="5633086" y="1646476"/>
            <a:ext cx="206044" cy="199351"/>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5194529" y="1642678"/>
            <a:ext cx="93751" cy="81470"/>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3839617" y="1642678"/>
            <a:ext cx="92862" cy="80137"/>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3542514" y="1642678"/>
            <a:ext cx="93751" cy="81470"/>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6253303" y="159010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19" name="object 19"/>
          <p:cNvSpPr/>
          <p:nvPr/>
        </p:nvSpPr>
        <p:spPr>
          <a:xfrm>
            <a:off x="6100903" y="159010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0" name="object 20"/>
          <p:cNvSpPr/>
          <p:nvPr/>
        </p:nvSpPr>
        <p:spPr>
          <a:xfrm>
            <a:off x="5421199" y="159010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1" name="object 21"/>
          <p:cNvSpPr/>
          <p:nvPr/>
        </p:nvSpPr>
        <p:spPr>
          <a:xfrm>
            <a:off x="5121416" y="159010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2" name="object 22"/>
          <p:cNvSpPr/>
          <p:nvPr/>
        </p:nvSpPr>
        <p:spPr>
          <a:xfrm>
            <a:off x="4968571" y="159010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3" name="object 23"/>
          <p:cNvSpPr/>
          <p:nvPr/>
        </p:nvSpPr>
        <p:spPr>
          <a:xfrm>
            <a:off x="4228720" y="1590101"/>
            <a:ext cx="315595" cy="312420"/>
          </a:xfrm>
          <a:custGeom>
            <a:avLst/>
            <a:gdLst/>
            <a:ahLst/>
            <a:cxnLst/>
            <a:rect l="l" t="t" r="r" b="b"/>
            <a:pathLst>
              <a:path w="315595" h="312419">
                <a:moveTo>
                  <a:pt x="0" y="0"/>
                </a:moveTo>
                <a:lnTo>
                  <a:pt x="71234" y="0"/>
                </a:lnTo>
                <a:lnTo>
                  <a:pt x="237743" y="190652"/>
                </a:lnTo>
                <a:lnTo>
                  <a:pt x="237743"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4" name="object 24"/>
          <p:cNvSpPr/>
          <p:nvPr/>
        </p:nvSpPr>
        <p:spPr>
          <a:xfrm>
            <a:off x="4078555" y="159010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5" name="object 25"/>
          <p:cNvSpPr/>
          <p:nvPr/>
        </p:nvSpPr>
        <p:spPr>
          <a:xfrm>
            <a:off x="3766503" y="1590101"/>
            <a:ext cx="273685" cy="312420"/>
          </a:xfrm>
          <a:custGeom>
            <a:avLst/>
            <a:gdLst/>
            <a:ahLst/>
            <a:cxnLst/>
            <a:rect l="l" t="t" r="r" b="b"/>
            <a:pathLst>
              <a:path w="273685" h="312419">
                <a:moveTo>
                  <a:pt x="0" y="0"/>
                </a:moveTo>
                <a:lnTo>
                  <a:pt x="139293" y="0"/>
                </a:lnTo>
                <a:lnTo>
                  <a:pt x="160893" y="1638"/>
                </a:lnTo>
                <a:lnTo>
                  <a:pt x="197731" y="14744"/>
                </a:lnTo>
                <a:lnTo>
                  <a:pt x="234232" y="55187"/>
                </a:lnTo>
                <a:lnTo>
                  <a:pt x="241325" y="89687"/>
                </a:lnTo>
                <a:lnTo>
                  <a:pt x="237975" y="113780"/>
                </a:lnTo>
                <a:lnTo>
                  <a:pt x="227926" y="134529"/>
                </a:lnTo>
                <a:lnTo>
                  <a:pt x="211182" y="151932"/>
                </a:lnTo>
                <a:lnTo>
                  <a:pt x="187744" y="165988"/>
                </a:lnTo>
                <a:lnTo>
                  <a:pt x="199341" y="173586"/>
                </a:lnTo>
                <a:lnTo>
                  <a:pt x="210645" y="185710"/>
                </a:lnTo>
                <a:lnTo>
                  <a:pt x="221659" y="202356"/>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6" name="object 26"/>
          <p:cNvSpPr/>
          <p:nvPr/>
        </p:nvSpPr>
        <p:spPr>
          <a:xfrm>
            <a:off x="3469399" y="159010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7" name="object 27"/>
          <p:cNvSpPr/>
          <p:nvPr/>
        </p:nvSpPr>
        <p:spPr>
          <a:xfrm>
            <a:off x="5557521" y="1586087"/>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1" y="191357"/>
                </a:lnTo>
                <a:lnTo>
                  <a:pt x="329053" y="247502"/>
                </a:lnTo>
                <a:lnTo>
                  <a:pt x="280400" y="293154"/>
                </a:lnTo>
                <a:lnTo>
                  <a:pt x="216220" y="316928"/>
                </a:lnTo>
                <a:lnTo>
                  <a:pt x="178815" y="319900"/>
                </a:lnTo>
                <a:lnTo>
                  <a:pt x="141032" y="316942"/>
                </a:lnTo>
                <a:lnTo>
                  <a:pt x="76515" y="293282"/>
                </a:lnTo>
                <a:lnTo>
                  <a:pt x="28005" y="247795"/>
                </a:lnTo>
                <a:lnTo>
                  <a:pt x="3112" y="191536"/>
                </a:lnTo>
                <a:lnTo>
                  <a:pt x="0" y="160058"/>
                </a:lnTo>
                <a:lnTo>
                  <a:pt x="3090" y="129030"/>
                </a:lnTo>
                <a:lnTo>
                  <a:pt x="27812" y="72999"/>
                </a:lnTo>
                <a:lnTo>
                  <a:pt x="76072"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28" name="object 28"/>
          <p:cNvSpPr/>
          <p:nvPr/>
        </p:nvSpPr>
        <p:spPr>
          <a:xfrm>
            <a:off x="4600449" y="1586087"/>
            <a:ext cx="304165" cy="320040"/>
          </a:xfrm>
          <a:custGeom>
            <a:avLst/>
            <a:gdLst/>
            <a:ahLst/>
            <a:cxnLst/>
            <a:rect l="l" t="t" r="r" b="b"/>
            <a:pathLst>
              <a:path w="304164" h="320039">
                <a:moveTo>
                  <a:pt x="187528" y="0"/>
                </a:moveTo>
                <a:lnTo>
                  <a:pt x="219612" y="1714"/>
                </a:lnTo>
                <a:lnTo>
                  <a:pt x="249134" y="6861"/>
                </a:lnTo>
                <a:lnTo>
                  <a:pt x="276091" y="15441"/>
                </a:lnTo>
                <a:lnTo>
                  <a:pt x="300481" y="27457"/>
                </a:lnTo>
                <a:lnTo>
                  <a:pt x="300481" y="96888"/>
                </a:lnTo>
                <a:lnTo>
                  <a:pt x="272509" y="82919"/>
                </a:lnTo>
                <a:lnTo>
                  <a:pt x="245287" y="72942"/>
                </a:lnTo>
                <a:lnTo>
                  <a:pt x="218818" y="66955"/>
                </a:lnTo>
                <a:lnTo>
                  <a:pt x="193103" y="64960"/>
                </a:lnTo>
                <a:lnTo>
                  <a:pt x="169350" y="66627"/>
                </a:lnTo>
                <a:lnTo>
                  <a:pt x="128665" y="79967"/>
                </a:lnTo>
                <a:lnTo>
                  <a:pt x="97914" y="105892"/>
                </a:lnTo>
                <a:lnTo>
                  <a:pt x="80137" y="159613"/>
                </a:lnTo>
                <a:lnTo>
                  <a:pt x="82084" y="179470"/>
                </a:lnTo>
                <a:lnTo>
                  <a:pt x="111290" y="228155"/>
                </a:lnTo>
                <a:lnTo>
                  <a:pt x="146807" y="248415"/>
                </a:lnTo>
                <a:lnTo>
                  <a:pt x="191096" y="255168"/>
                </a:lnTo>
                <a:lnTo>
                  <a:pt x="203036" y="254770"/>
                </a:lnTo>
                <a:lnTo>
                  <a:pt x="250058" y="244667"/>
                </a:lnTo>
                <a:lnTo>
                  <a:pt x="304050" y="220789"/>
                </a:lnTo>
                <a:lnTo>
                  <a:pt x="304050" y="288874"/>
                </a:lnTo>
                <a:lnTo>
                  <a:pt x="274459" y="302449"/>
                </a:lnTo>
                <a:lnTo>
                  <a:pt x="244168" y="312145"/>
                </a:lnTo>
                <a:lnTo>
                  <a:pt x="213180" y="317961"/>
                </a:lnTo>
                <a:lnTo>
                  <a:pt x="181495" y="319900"/>
                </a:lnTo>
                <a:lnTo>
                  <a:pt x="142088" y="317033"/>
                </a:lnTo>
                <a:lnTo>
                  <a:pt x="75952" y="294097"/>
                </a:lnTo>
                <a:lnTo>
                  <a:pt x="27689" y="249758"/>
                </a:lnTo>
                <a:lnTo>
                  <a:pt x="3076" y="193223"/>
                </a:lnTo>
                <a:lnTo>
                  <a:pt x="0" y="160959"/>
                </a:lnTo>
                <a:lnTo>
                  <a:pt x="3243" y="128626"/>
                </a:lnTo>
                <a:lnTo>
                  <a:pt x="29194" y="71586"/>
                </a:lnTo>
                <a:lnTo>
                  <a:pt x="79841" y="26365"/>
                </a:lnTo>
                <a:lnTo>
                  <a:pt x="147654" y="2929"/>
                </a:lnTo>
                <a:lnTo>
                  <a:pt x="187528" y="0"/>
                </a:lnTo>
                <a:close/>
              </a:path>
            </a:pathLst>
          </a:custGeom>
          <a:ln w="9144">
            <a:solidFill>
              <a:srgbClr val="FFFFFF"/>
            </a:solidFill>
          </a:ln>
        </p:spPr>
        <p:txBody>
          <a:bodyPr wrap="square" lIns="0" tIns="0" rIns="0" bIns="0" rtlCol="0"/>
          <a:lstStyle/>
          <a:p>
            <a:endParaRPr/>
          </a:p>
        </p:txBody>
      </p:sp>
      <p:sp>
        <p:nvSpPr>
          <p:cNvPr id="29" name="object 29"/>
          <p:cNvSpPr/>
          <p:nvPr/>
        </p:nvSpPr>
        <p:spPr>
          <a:xfrm>
            <a:off x="2827688" y="2308865"/>
            <a:ext cx="4153827" cy="398526"/>
          </a:xfrm>
          <a:prstGeom prst="rect">
            <a:avLst/>
          </a:prstGeom>
          <a:blipFill>
            <a:blip r:embed="rId14" cstate="print"/>
            <a:stretch>
              <a:fillRect/>
            </a:stretch>
          </a:blipFill>
        </p:spPr>
        <p:txBody>
          <a:bodyPr wrap="square" lIns="0" tIns="0" rIns="0" bIns="0" rtlCol="0"/>
          <a:lstStyle/>
          <a:p>
            <a:endParaRPr/>
          </a:p>
        </p:txBody>
      </p:sp>
      <p:sp>
        <p:nvSpPr>
          <p:cNvPr id="30" name="object 30"/>
          <p:cNvSpPr/>
          <p:nvPr/>
        </p:nvSpPr>
        <p:spPr>
          <a:xfrm>
            <a:off x="3055439" y="3173698"/>
            <a:ext cx="4049242" cy="310934"/>
          </a:xfrm>
          <a:prstGeom prst="rect">
            <a:avLst/>
          </a:prstGeom>
          <a:blipFill>
            <a:blip r:embed="rId15" cstate="print"/>
            <a:stretch>
              <a:fillRect/>
            </a:stretch>
          </a:blipFill>
        </p:spPr>
        <p:txBody>
          <a:bodyPr wrap="square" lIns="0" tIns="0" rIns="0" bIns="0" rtlCol="0"/>
          <a:lstStyle/>
          <a:p>
            <a:endParaRPr/>
          </a:p>
        </p:txBody>
      </p:sp>
      <p:sp>
        <p:nvSpPr>
          <p:cNvPr id="31" name="object 31"/>
          <p:cNvSpPr/>
          <p:nvPr/>
        </p:nvSpPr>
        <p:spPr>
          <a:xfrm>
            <a:off x="3840309" y="3950949"/>
            <a:ext cx="2479509" cy="310921"/>
          </a:xfrm>
          <a:prstGeom prst="rect">
            <a:avLst/>
          </a:prstGeom>
          <a:blipFill>
            <a:blip r:embed="rId16" cstate="print"/>
            <a:stretch>
              <a:fillRect/>
            </a:stretch>
          </a:blipFill>
        </p:spPr>
        <p:txBody>
          <a:bodyPr wrap="square" lIns="0" tIns="0" rIns="0" bIns="0" rtlCol="0"/>
          <a:lstStyle/>
          <a:p>
            <a:endParaRPr/>
          </a:p>
        </p:txBody>
      </p:sp>
      <p:sp>
        <p:nvSpPr>
          <p:cNvPr id="32" name="object 32"/>
          <p:cNvSpPr/>
          <p:nvPr/>
        </p:nvSpPr>
        <p:spPr>
          <a:xfrm>
            <a:off x="3886865" y="4732755"/>
            <a:ext cx="2387600" cy="302260"/>
          </a:xfrm>
          <a:custGeom>
            <a:avLst/>
            <a:gdLst/>
            <a:ahLst/>
            <a:cxnLst/>
            <a:rect l="l" t="t" r="r" b="b"/>
            <a:pathLst>
              <a:path w="2387600" h="302260">
                <a:moveTo>
                  <a:pt x="1267498" y="3797"/>
                </a:moveTo>
                <a:lnTo>
                  <a:pt x="1182585" y="3797"/>
                </a:lnTo>
                <a:lnTo>
                  <a:pt x="1063752" y="297992"/>
                </a:lnTo>
                <a:lnTo>
                  <a:pt x="1141399" y="297992"/>
                </a:lnTo>
                <a:lnTo>
                  <a:pt x="1163370" y="239864"/>
                </a:lnTo>
                <a:lnTo>
                  <a:pt x="1372350" y="239864"/>
                </a:lnTo>
                <a:lnTo>
                  <a:pt x="1349527" y="188480"/>
                </a:lnTo>
                <a:lnTo>
                  <a:pt x="1182789" y="188480"/>
                </a:lnTo>
                <a:lnTo>
                  <a:pt x="1226007" y="74129"/>
                </a:lnTo>
                <a:lnTo>
                  <a:pt x="1298737" y="74129"/>
                </a:lnTo>
                <a:lnTo>
                  <a:pt x="1267498" y="3797"/>
                </a:lnTo>
                <a:close/>
              </a:path>
              <a:path w="2387600" h="302260">
                <a:moveTo>
                  <a:pt x="1372350" y="239864"/>
                </a:moveTo>
                <a:lnTo>
                  <a:pt x="1295120" y="239864"/>
                </a:lnTo>
                <a:lnTo>
                  <a:pt x="1319364" y="297992"/>
                </a:lnTo>
                <a:lnTo>
                  <a:pt x="1398168" y="297992"/>
                </a:lnTo>
                <a:lnTo>
                  <a:pt x="1372350" y="239864"/>
                </a:lnTo>
                <a:close/>
              </a:path>
              <a:path w="2387600" h="302260">
                <a:moveTo>
                  <a:pt x="1298737" y="74129"/>
                </a:moveTo>
                <a:lnTo>
                  <a:pt x="1226007" y="74129"/>
                </a:lnTo>
                <a:lnTo>
                  <a:pt x="1273695" y="188480"/>
                </a:lnTo>
                <a:lnTo>
                  <a:pt x="1349527" y="188480"/>
                </a:lnTo>
                <a:lnTo>
                  <a:pt x="1298737" y="74129"/>
                </a:lnTo>
                <a:close/>
              </a:path>
              <a:path w="2387600" h="302260">
                <a:moveTo>
                  <a:pt x="1952421" y="0"/>
                </a:moveTo>
                <a:lnTo>
                  <a:pt x="1884169" y="11345"/>
                </a:lnTo>
                <a:lnTo>
                  <a:pt x="1830387" y="45275"/>
                </a:lnTo>
                <a:lnTo>
                  <a:pt x="1795400" y="94346"/>
                </a:lnTo>
                <a:lnTo>
                  <a:pt x="1783740" y="150990"/>
                </a:lnTo>
                <a:lnTo>
                  <a:pt x="1786674" y="180684"/>
                </a:lnTo>
                <a:lnTo>
                  <a:pt x="1810154" y="233757"/>
                </a:lnTo>
                <a:lnTo>
                  <a:pt x="1855922" y="276665"/>
                </a:lnTo>
                <a:lnTo>
                  <a:pt x="1916781" y="298986"/>
                </a:lnTo>
                <a:lnTo>
                  <a:pt x="1952421" y="301777"/>
                </a:lnTo>
                <a:lnTo>
                  <a:pt x="1987709" y="298974"/>
                </a:lnTo>
                <a:lnTo>
                  <a:pt x="2019655" y="290564"/>
                </a:lnTo>
                <a:lnTo>
                  <a:pt x="2048258" y="276547"/>
                </a:lnTo>
                <a:lnTo>
                  <a:pt x="2073516" y="256921"/>
                </a:lnTo>
                <a:lnTo>
                  <a:pt x="2087795" y="240703"/>
                </a:lnTo>
                <a:lnTo>
                  <a:pt x="1952421" y="240703"/>
                </a:lnTo>
                <a:lnTo>
                  <a:pt x="1932488" y="239157"/>
                </a:lnTo>
                <a:lnTo>
                  <a:pt x="1884934" y="215963"/>
                </a:lnTo>
                <a:lnTo>
                  <a:pt x="1860941" y="170138"/>
                </a:lnTo>
                <a:lnTo>
                  <a:pt x="1859343" y="150990"/>
                </a:lnTo>
                <a:lnTo>
                  <a:pt x="1860941" y="131764"/>
                </a:lnTo>
                <a:lnTo>
                  <a:pt x="1884934" y="85928"/>
                </a:lnTo>
                <a:lnTo>
                  <a:pt x="1932488" y="62818"/>
                </a:lnTo>
                <a:lnTo>
                  <a:pt x="1952421" y="61277"/>
                </a:lnTo>
                <a:lnTo>
                  <a:pt x="2087847" y="61277"/>
                </a:lnTo>
                <a:lnTo>
                  <a:pt x="2074151" y="45389"/>
                </a:lnTo>
                <a:lnTo>
                  <a:pt x="2049085" y="25529"/>
                </a:lnTo>
                <a:lnTo>
                  <a:pt x="2020444" y="11345"/>
                </a:lnTo>
                <a:lnTo>
                  <a:pt x="1988156" y="2830"/>
                </a:lnTo>
                <a:lnTo>
                  <a:pt x="1952421" y="0"/>
                </a:lnTo>
                <a:close/>
              </a:path>
              <a:path w="2387600" h="302260">
                <a:moveTo>
                  <a:pt x="2087847" y="61277"/>
                </a:moveTo>
                <a:lnTo>
                  <a:pt x="1952421" y="61277"/>
                </a:lnTo>
                <a:lnTo>
                  <a:pt x="1972257" y="62818"/>
                </a:lnTo>
                <a:lnTo>
                  <a:pt x="1990066" y="67440"/>
                </a:lnTo>
                <a:lnTo>
                  <a:pt x="2030748" y="99232"/>
                </a:lnTo>
                <a:lnTo>
                  <a:pt x="2045081" y="150990"/>
                </a:lnTo>
                <a:lnTo>
                  <a:pt x="2043488" y="170138"/>
                </a:lnTo>
                <a:lnTo>
                  <a:pt x="2019604" y="215963"/>
                </a:lnTo>
                <a:lnTo>
                  <a:pt x="1972257" y="239157"/>
                </a:lnTo>
                <a:lnTo>
                  <a:pt x="1952421" y="240703"/>
                </a:lnTo>
                <a:lnTo>
                  <a:pt x="2087795" y="240703"/>
                </a:lnTo>
                <a:lnTo>
                  <a:pt x="2094152" y="233482"/>
                </a:lnTo>
                <a:lnTo>
                  <a:pt x="2108892" y="208013"/>
                </a:lnTo>
                <a:lnTo>
                  <a:pt x="2117736" y="180515"/>
                </a:lnTo>
                <a:lnTo>
                  <a:pt x="2120684" y="150990"/>
                </a:lnTo>
                <a:lnTo>
                  <a:pt x="2117776" y="121808"/>
                </a:lnTo>
                <a:lnTo>
                  <a:pt x="2109052" y="94480"/>
                </a:lnTo>
                <a:lnTo>
                  <a:pt x="2094511" y="69006"/>
                </a:lnTo>
                <a:lnTo>
                  <a:pt x="2087847" y="61277"/>
                </a:lnTo>
                <a:close/>
              </a:path>
              <a:path w="2387600" h="302260">
                <a:moveTo>
                  <a:pt x="1499768" y="3797"/>
                </a:moveTo>
                <a:lnTo>
                  <a:pt x="1432560" y="3797"/>
                </a:lnTo>
                <a:lnTo>
                  <a:pt x="1432560" y="297992"/>
                </a:lnTo>
                <a:lnTo>
                  <a:pt x="1505851" y="297992"/>
                </a:lnTo>
                <a:lnTo>
                  <a:pt x="1505851" y="109512"/>
                </a:lnTo>
                <a:lnTo>
                  <a:pt x="1592098" y="109512"/>
                </a:lnTo>
                <a:lnTo>
                  <a:pt x="1499768" y="3797"/>
                </a:lnTo>
                <a:close/>
              </a:path>
              <a:path w="2387600" h="302260">
                <a:moveTo>
                  <a:pt x="1592098" y="109512"/>
                </a:moveTo>
                <a:lnTo>
                  <a:pt x="1505851" y="109512"/>
                </a:lnTo>
                <a:lnTo>
                  <a:pt x="1668233" y="297992"/>
                </a:lnTo>
                <a:lnTo>
                  <a:pt x="1730121" y="297992"/>
                </a:lnTo>
                <a:lnTo>
                  <a:pt x="1730121" y="183642"/>
                </a:lnTo>
                <a:lnTo>
                  <a:pt x="1656842" y="183642"/>
                </a:lnTo>
                <a:lnTo>
                  <a:pt x="1592098" y="109512"/>
                </a:lnTo>
                <a:close/>
              </a:path>
              <a:path w="2387600" h="302260">
                <a:moveTo>
                  <a:pt x="1730121" y="3797"/>
                </a:moveTo>
                <a:lnTo>
                  <a:pt x="1656842" y="3797"/>
                </a:lnTo>
                <a:lnTo>
                  <a:pt x="1656842" y="183642"/>
                </a:lnTo>
                <a:lnTo>
                  <a:pt x="1730121" y="183642"/>
                </a:lnTo>
                <a:lnTo>
                  <a:pt x="1730121" y="3797"/>
                </a:lnTo>
                <a:close/>
              </a:path>
              <a:path w="2387600" h="302260">
                <a:moveTo>
                  <a:pt x="777963" y="3797"/>
                </a:moveTo>
                <a:lnTo>
                  <a:pt x="714336" y="3797"/>
                </a:lnTo>
                <a:lnTo>
                  <a:pt x="714336" y="297992"/>
                </a:lnTo>
                <a:lnTo>
                  <a:pt x="787615" y="297992"/>
                </a:lnTo>
                <a:lnTo>
                  <a:pt x="787615" y="114350"/>
                </a:lnTo>
                <a:lnTo>
                  <a:pt x="1030859" y="114350"/>
                </a:lnTo>
                <a:lnTo>
                  <a:pt x="1030859" y="112877"/>
                </a:lnTo>
                <a:lnTo>
                  <a:pt x="872591" y="112877"/>
                </a:lnTo>
                <a:lnTo>
                  <a:pt x="777963" y="3797"/>
                </a:lnTo>
                <a:close/>
              </a:path>
              <a:path w="2387600" h="302260">
                <a:moveTo>
                  <a:pt x="1030859" y="114350"/>
                </a:moveTo>
                <a:lnTo>
                  <a:pt x="957567" y="114350"/>
                </a:lnTo>
                <a:lnTo>
                  <a:pt x="957567" y="297992"/>
                </a:lnTo>
                <a:lnTo>
                  <a:pt x="1030859" y="297992"/>
                </a:lnTo>
                <a:lnTo>
                  <a:pt x="1030859" y="114350"/>
                </a:lnTo>
                <a:close/>
              </a:path>
              <a:path w="2387600" h="302260">
                <a:moveTo>
                  <a:pt x="957567" y="114350"/>
                </a:moveTo>
                <a:lnTo>
                  <a:pt x="787615" y="114350"/>
                </a:lnTo>
                <a:lnTo>
                  <a:pt x="867079" y="206590"/>
                </a:lnTo>
                <a:lnTo>
                  <a:pt x="878090" y="206590"/>
                </a:lnTo>
                <a:lnTo>
                  <a:pt x="957567" y="114350"/>
                </a:lnTo>
                <a:close/>
              </a:path>
              <a:path w="2387600" h="302260">
                <a:moveTo>
                  <a:pt x="1030859" y="3797"/>
                </a:moveTo>
                <a:lnTo>
                  <a:pt x="967155" y="3797"/>
                </a:lnTo>
                <a:lnTo>
                  <a:pt x="872591" y="112877"/>
                </a:lnTo>
                <a:lnTo>
                  <a:pt x="1030859" y="112877"/>
                </a:lnTo>
                <a:lnTo>
                  <a:pt x="1030859" y="3797"/>
                </a:lnTo>
                <a:close/>
              </a:path>
              <a:path w="2387600" h="302260">
                <a:moveTo>
                  <a:pt x="429996" y="3797"/>
                </a:moveTo>
                <a:lnTo>
                  <a:pt x="356501" y="3797"/>
                </a:lnTo>
                <a:lnTo>
                  <a:pt x="356501" y="171208"/>
                </a:lnTo>
                <a:lnTo>
                  <a:pt x="366166" y="227018"/>
                </a:lnTo>
                <a:lnTo>
                  <a:pt x="395147" y="268084"/>
                </a:lnTo>
                <a:lnTo>
                  <a:pt x="441612" y="293355"/>
                </a:lnTo>
                <a:lnTo>
                  <a:pt x="503707" y="301777"/>
                </a:lnTo>
                <a:lnTo>
                  <a:pt x="537044" y="299698"/>
                </a:lnTo>
                <a:lnTo>
                  <a:pt x="591484" y="283062"/>
                </a:lnTo>
                <a:lnTo>
                  <a:pt x="629260" y="249922"/>
                </a:lnTo>
                <a:lnTo>
                  <a:pt x="634145" y="240703"/>
                </a:lnTo>
                <a:lnTo>
                  <a:pt x="502869" y="240703"/>
                </a:lnTo>
                <a:lnTo>
                  <a:pt x="487328" y="239545"/>
                </a:lnTo>
                <a:lnTo>
                  <a:pt x="450113" y="222173"/>
                </a:lnTo>
                <a:lnTo>
                  <a:pt x="431253" y="187506"/>
                </a:lnTo>
                <a:lnTo>
                  <a:pt x="429996" y="172897"/>
                </a:lnTo>
                <a:lnTo>
                  <a:pt x="429996" y="3797"/>
                </a:lnTo>
                <a:close/>
              </a:path>
              <a:path w="2387600" h="302260">
                <a:moveTo>
                  <a:pt x="650697" y="3797"/>
                </a:moveTo>
                <a:lnTo>
                  <a:pt x="577418" y="3797"/>
                </a:lnTo>
                <a:lnTo>
                  <a:pt x="577418" y="167843"/>
                </a:lnTo>
                <a:lnTo>
                  <a:pt x="576147" y="184321"/>
                </a:lnTo>
                <a:lnTo>
                  <a:pt x="557098" y="221754"/>
                </a:lnTo>
                <a:lnTo>
                  <a:pt x="518973" y="239519"/>
                </a:lnTo>
                <a:lnTo>
                  <a:pt x="502869" y="240703"/>
                </a:lnTo>
                <a:lnTo>
                  <a:pt x="634145" y="240703"/>
                </a:lnTo>
                <a:lnTo>
                  <a:pt x="641170" y="227442"/>
                </a:lnTo>
                <a:lnTo>
                  <a:pt x="648315" y="201064"/>
                </a:lnTo>
                <a:lnTo>
                  <a:pt x="650664" y="171208"/>
                </a:lnTo>
                <a:lnTo>
                  <a:pt x="650697" y="3797"/>
                </a:lnTo>
                <a:close/>
              </a:path>
              <a:path w="2387600" h="302260">
                <a:moveTo>
                  <a:pt x="73291" y="3797"/>
                </a:moveTo>
                <a:lnTo>
                  <a:pt x="0" y="3797"/>
                </a:lnTo>
                <a:lnTo>
                  <a:pt x="0" y="297992"/>
                </a:lnTo>
                <a:lnTo>
                  <a:pt x="73291" y="297992"/>
                </a:lnTo>
                <a:lnTo>
                  <a:pt x="73291" y="179006"/>
                </a:lnTo>
                <a:lnTo>
                  <a:pt x="293141" y="179006"/>
                </a:lnTo>
                <a:lnTo>
                  <a:pt x="293141" y="121932"/>
                </a:lnTo>
                <a:lnTo>
                  <a:pt x="73291" y="121932"/>
                </a:lnTo>
                <a:lnTo>
                  <a:pt x="73291" y="3797"/>
                </a:lnTo>
                <a:close/>
              </a:path>
              <a:path w="2387600" h="302260">
                <a:moveTo>
                  <a:pt x="293141" y="179006"/>
                </a:moveTo>
                <a:lnTo>
                  <a:pt x="219862" y="179006"/>
                </a:lnTo>
                <a:lnTo>
                  <a:pt x="219862" y="297992"/>
                </a:lnTo>
                <a:lnTo>
                  <a:pt x="293141" y="297992"/>
                </a:lnTo>
                <a:lnTo>
                  <a:pt x="293141" y="179006"/>
                </a:lnTo>
                <a:close/>
              </a:path>
              <a:path w="2387600" h="302260">
                <a:moveTo>
                  <a:pt x="293141" y="3797"/>
                </a:moveTo>
                <a:lnTo>
                  <a:pt x="219862" y="3797"/>
                </a:lnTo>
                <a:lnTo>
                  <a:pt x="219862" y="121932"/>
                </a:lnTo>
                <a:lnTo>
                  <a:pt x="293141" y="121932"/>
                </a:lnTo>
                <a:lnTo>
                  <a:pt x="293141" y="3797"/>
                </a:lnTo>
                <a:close/>
              </a:path>
              <a:path w="2387600" h="302260">
                <a:moveTo>
                  <a:pt x="2168220" y="209956"/>
                </a:moveTo>
                <a:lnTo>
                  <a:pt x="2168220" y="273354"/>
                </a:lnTo>
                <a:lnTo>
                  <a:pt x="2194120" y="285789"/>
                </a:lnTo>
                <a:lnTo>
                  <a:pt x="2220444" y="294671"/>
                </a:lnTo>
                <a:lnTo>
                  <a:pt x="2247188" y="300000"/>
                </a:lnTo>
                <a:lnTo>
                  <a:pt x="2274354" y="301777"/>
                </a:lnTo>
                <a:lnTo>
                  <a:pt x="2298499" y="300264"/>
                </a:lnTo>
                <a:lnTo>
                  <a:pt x="2339408" y="288157"/>
                </a:lnTo>
                <a:lnTo>
                  <a:pt x="2369759" y="264411"/>
                </a:lnTo>
                <a:lnTo>
                  <a:pt x="2379910" y="247865"/>
                </a:lnTo>
                <a:lnTo>
                  <a:pt x="2268677" y="247865"/>
                </a:lnTo>
                <a:lnTo>
                  <a:pt x="2256104" y="247301"/>
                </a:lnTo>
                <a:lnTo>
                  <a:pt x="2208650" y="233614"/>
                </a:lnTo>
                <a:lnTo>
                  <a:pt x="2182541" y="219188"/>
                </a:lnTo>
                <a:lnTo>
                  <a:pt x="2168220" y="209956"/>
                </a:lnTo>
                <a:close/>
              </a:path>
              <a:path w="2387600" h="302260">
                <a:moveTo>
                  <a:pt x="2274354" y="0"/>
                </a:moveTo>
                <a:lnTo>
                  <a:pt x="2228340" y="5819"/>
                </a:lnTo>
                <a:lnTo>
                  <a:pt x="2192642" y="23279"/>
                </a:lnTo>
                <a:lnTo>
                  <a:pt x="2164020" y="66427"/>
                </a:lnTo>
                <a:lnTo>
                  <a:pt x="2162111" y="84467"/>
                </a:lnTo>
                <a:lnTo>
                  <a:pt x="2162987" y="98450"/>
                </a:lnTo>
                <a:lnTo>
                  <a:pt x="2183449" y="141333"/>
                </a:lnTo>
                <a:lnTo>
                  <a:pt x="2219867" y="166515"/>
                </a:lnTo>
                <a:lnTo>
                  <a:pt x="2276562" y="188920"/>
                </a:lnTo>
                <a:lnTo>
                  <a:pt x="2288482" y="194144"/>
                </a:lnTo>
                <a:lnTo>
                  <a:pt x="2297364" y="198921"/>
                </a:lnTo>
                <a:lnTo>
                  <a:pt x="2303208" y="203250"/>
                </a:lnTo>
                <a:lnTo>
                  <a:pt x="2308961" y="208724"/>
                </a:lnTo>
                <a:lnTo>
                  <a:pt x="2311844" y="214541"/>
                </a:lnTo>
                <a:lnTo>
                  <a:pt x="2311844" y="220713"/>
                </a:lnTo>
                <a:lnTo>
                  <a:pt x="2309146" y="232596"/>
                </a:lnTo>
                <a:lnTo>
                  <a:pt x="2301052" y="241080"/>
                </a:lnTo>
                <a:lnTo>
                  <a:pt x="2287562" y="246170"/>
                </a:lnTo>
                <a:lnTo>
                  <a:pt x="2268677" y="247865"/>
                </a:lnTo>
                <a:lnTo>
                  <a:pt x="2379910" y="247865"/>
                </a:lnTo>
                <a:lnTo>
                  <a:pt x="2385290" y="231874"/>
                </a:lnTo>
                <a:lnTo>
                  <a:pt x="2387231" y="212483"/>
                </a:lnTo>
                <a:lnTo>
                  <a:pt x="2386343" y="198784"/>
                </a:lnTo>
                <a:lnTo>
                  <a:pt x="2365578" y="156260"/>
                </a:lnTo>
                <a:lnTo>
                  <a:pt x="2328611" y="130776"/>
                </a:lnTo>
                <a:lnTo>
                  <a:pt x="2272186" y="107991"/>
                </a:lnTo>
                <a:lnTo>
                  <a:pt x="2260407" y="102819"/>
                </a:lnTo>
                <a:lnTo>
                  <a:pt x="2251655" y="98199"/>
                </a:lnTo>
                <a:lnTo>
                  <a:pt x="2245931" y="94132"/>
                </a:lnTo>
                <a:lnTo>
                  <a:pt x="2240318" y="89077"/>
                </a:lnTo>
                <a:lnTo>
                  <a:pt x="2237498" y="83743"/>
                </a:lnTo>
                <a:lnTo>
                  <a:pt x="2237498" y="70827"/>
                </a:lnTo>
                <a:lnTo>
                  <a:pt x="2280678" y="53911"/>
                </a:lnTo>
                <a:lnTo>
                  <a:pt x="2373972" y="53911"/>
                </a:lnTo>
                <a:lnTo>
                  <a:pt x="2373972" y="22745"/>
                </a:lnTo>
                <a:lnTo>
                  <a:pt x="2348081" y="12794"/>
                </a:lnTo>
                <a:lnTo>
                  <a:pt x="2322849" y="5686"/>
                </a:lnTo>
                <a:lnTo>
                  <a:pt x="2298274" y="1421"/>
                </a:lnTo>
                <a:lnTo>
                  <a:pt x="2274354" y="0"/>
                </a:lnTo>
                <a:close/>
              </a:path>
              <a:path w="2387600" h="302260">
                <a:moveTo>
                  <a:pt x="2373972" y="53911"/>
                </a:moveTo>
                <a:lnTo>
                  <a:pt x="2280678" y="53911"/>
                </a:lnTo>
                <a:lnTo>
                  <a:pt x="2299591" y="55568"/>
                </a:lnTo>
                <a:lnTo>
                  <a:pt x="2321372" y="60493"/>
                </a:lnTo>
                <a:lnTo>
                  <a:pt x="2346183" y="68720"/>
                </a:lnTo>
                <a:lnTo>
                  <a:pt x="2373972" y="80238"/>
                </a:lnTo>
                <a:lnTo>
                  <a:pt x="2373972" y="53911"/>
                </a:lnTo>
                <a:close/>
              </a:path>
            </a:pathLst>
          </a:custGeom>
          <a:solidFill>
            <a:srgbClr val="000000"/>
          </a:solidFill>
        </p:spPr>
        <p:txBody>
          <a:bodyPr wrap="square" lIns="0" tIns="0" rIns="0" bIns="0" rtlCol="0"/>
          <a:lstStyle/>
          <a:p>
            <a:endParaRPr/>
          </a:p>
        </p:txBody>
      </p:sp>
      <p:sp>
        <p:nvSpPr>
          <p:cNvPr id="33" name="object 33"/>
          <p:cNvSpPr/>
          <p:nvPr/>
        </p:nvSpPr>
        <p:spPr>
          <a:xfrm>
            <a:off x="5069654" y="4806885"/>
            <a:ext cx="91440" cy="114935"/>
          </a:xfrm>
          <a:custGeom>
            <a:avLst/>
            <a:gdLst/>
            <a:ahLst/>
            <a:cxnLst/>
            <a:rect l="l" t="t" r="r" b="b"/>
            <a:pathLst>
              <a:path w="91439" h="114935">
                <a:moveTo>
                  <a:pt x="43218" y="0"/>
                </a:moveTo>
                <a:lnTo>
                  <a:pt x="0" y="114350"/>
                </a:lnTo>
                <a:lnTo>
                  <a:pt x="90906" y="114350"/>
                </a:lnTo>
                <a:lnTo>
                  <a:pt x="43218" y="0"/>
                </a:lnTo>
                <a:close/>
              </a:path>
            </a:pathLst>
          </a:custGeom>
          <a:ln w="9143">
            <a:solidFill>
              <a:srgbClr val="FFFFFF"/>
            </a:solidFill>
          </a:ln>
        </p:spPr>
        <p:txBody>
          <a:bodyPr wrap="square" lIns="0" tIns="0" rIns="0" bIns="0" rtlCol="0"/>
          <a:lstStyle/>
          <a:p>
            <a:endParaRPr/>
          </a:p>
        </p:txBody>
      </p:sp>
      <p:sp>
        <p:nvSpPr>
          <p:cNvPr id="34" name="object 34"/>
          <p:cNvSpPr/>
          <p:nvPr/>
        </p:nvSpPr>
        <p:spPr>
          <a:xfrm>
            <a:off x="5741637" y="4789460"/>
            <a:ext cx="194881" cy="188569"/>
          </a:xfrm>
          <a:prstGeom prst="rect">
            <a:avLst/>
          </a:prstGeom>
          <a:blipFill>
            <a:blip r:embed="rId17" cstate="print"/>
            <a:stretch>
              <a:fillRect/>
            </a:stretch>
          </a:blipFill>
        </p:spPr>
        <p:txBody>
          <a:bodyPr wrap="square" lIns="0" tIns="0" rIns="0" bIns="0" rtlCol="0"/>
          <a:lstStyle/>
          <a:p>
            <a:endParaRPr/>
          </a:p>
        </p:txBody>
      </p:sp>
      <p:sp>
        <p:nvSpPr>
          <p:cNvPr id="35" name="object 35"/>
          <p:cNvSpPr/>
          <p:nvPr/>
        </p:nvSpPr>
        <p:spPr>
          <a:xfrm>
            <a:off x="5319425" y="4736552"/>
            <a:ext cx="297815" cy="294640"/>
          </a:xfrm>
          <a:custGeom>
            <a:avLst/>
            <a:gdLst/>
            <a:ahLst/>
            <a:cxnLst/>
            <a:rect l="l" t="t" r="r" b="b"/>
            <a:pathLst>
              <a:path w="297814" h="294639">
                <a:moveTo>
                  <a:pt x="0" y="0"/>
                </a:moveTo>
                <a:lnTo>
                  <a:pt x="67208" y="0"/>
                </a:lnTo>
                <a:lnTo>
                  <a:pt x="224281" y="179844"/>
                </a:lnTo>
                <a:lnTo>
                  <a:pt x="224281" y="0"/>
                </a:lnTo>
                <a:lnTo>
                  <a:pt x="297560" y="0"/>
                </a:lnTo>
                <a:lnTo>
                  <a:pt x="297560" y="294195"/>
                </a:lnTo>
                <a:lnTo>
                  <a:pt x="235673" y="294195"/>
                </a:lnTo>
                <a:lnTo>
                  <a:pt x="73291" y="105714"/>
                </a:lnTo>
                <a:lnTo>
                  <a:pt x="73291" y="294195"/>
                </a:lnTo>
                <a:lnTo>
                  <a:pt x="0" y="294195"/>
                </a:lnTo>
                <a:lnTo>
                  <a:pt x="0" y="0"/>
                </a:lnTo>
                <a:close/>
              </a:path>
            </a:pathLst>
          </a:custGeom>
          <a:ln w="9144">
            <a:solidFill>
              <a:srgbClr val="FFFFFF"/>
            </a:solidFill>
          </a:ln>
        </p:spPr>
        <p:txBody>
          <a:bodyPr wrap="square" lIns="0" tIns="0" rIns="0" bIns="0" rtlCol="0"/>
          <a:lstStyle/>
          <a:p>
            <a:endParaRPr/>
          </a:p>
        </p:txBody>
      </p:sp>
      <p:sp>
        <p:nvSpPr>
          <p:cNvPr id="36" name="object 36"/>
          <p:cNvSpPr/>
          <p:nvPr/>
        </p:nvSpPr>
        <p:spPr>
          <a:xfrm>
            <a:off x="4950617" y="4736552"/>
            <a:ext cx="334645" cy="294640"/>
          </a:xfrm>
          <a:custGeom>
            <a:avLst/>
            <a:gdLst/>
            <a:ahLst/>
            <a:cxnLst/>
            <a:rect l="l" t="t" r="r" b="b"/>
            <a:pathLst>
              <a:path w="334645" h="294639">
                <a:moveTo>
                  <a:pt x="118833" y="0"/>
                </a:moveTo>
                <a:lnTo>
                  <a:pt x="203746" y="0"/>
                </a:lnTo>
                <a:lnTo>
                  <a:pt x="334416" y="294195"/>
                </a:lnTo>
                <a:lnTo>
                  <a:pt x="255612" y="294195"/>
                </a:lnTo>
                <a:lnTo>
                  <a:pt x="231368" y="236067"/>
                </a:lnTo>
                <a:lnTo>
                  <a:pt x="99618" y="236067"/>
                </a:lnTo>
                <a:lnTo>
                  <a:pt x="77647" y="294195"/>
                </a:lnTo>
                <a:lnTo>
                  <a:pt x="0" y="294195"/>
                </a:lnTo>
                <a:lnTo>
                  <a:pt x="118833" y="0"/>
                </a:lnTo>
                <a:close/>
              </a:path>
            </a:pathLst>
          </a:custGeom>
          <a:ln w="9144">
            <a:solidFill>
              <a:srgbClr val="FFFFFF"/>
            </a:solidFill>
          </a:ln>
        </p:spPr>
        <p:txBody>
          <a:bodyPr wrap="square" lIns="0" tIns="0" rIns="0" bIns="0" rtlCol="0"/>
          <a:lstStyle/>
          <a:p>
            <a:endParaRPr/>
          </a:p>
        </p:txBody>
      </p:sp>
      <p:sp>
        <p:nvSpPr>
          <p:cNvPr id="37" name="object 37"/>
          <p:cNvSpPr/>
          <p:nvPr/>
        </p:nvSpPr>
        <p:spPr>
          <a:xfrm>
            <a:off x="4601202" y="4736552"/>
            <a:ext cx="316865" cy="294640"/>
          </a:xfrm>
          <a:custGeom>
            <a:avLst/>
            <a:gdLst/>
            <a:ahLst/>
            <a:cxnLst/>
            <a:rect l="l" t="t" r="r" b="b"/>
            <a:pathLst>
              <a:path w="316864" h="294639">
                <a:moveTo>
                  <a:pt x="0" y="0"/>
                </a:moveTo>
                <a:lnTo>
                  <a:pt x="63626" y="0"/>
                </a:lnTo>
                <a:lnTo>
                  <a:pt x="158254" y="109080"/>
                </a:lnTo>
                <a:lnTo>
                  <a:pt x="252818" y="0"/>
                </a:lnTo>
                <a:lnTo>
                  <a:pt x="316522" y="0"/>
                </a:lnTo>
                <a:lnTo>
                  <a:pt x="316522" y="294195"/>
                </a:lnTo>
                <a:lnTo>
                  <a:pt x="243230" y="294195"/>
                </a:lnTo>
                <a:lnTo>
                  <a:pt x="243230" y="110553"/>
                </a:lnTo>
                <a:lnTo>
                  <a:pt x="163753" y="202793"/>
                </a:lnTo>
                <a:lnTo>
                  <a:pt x="152742" y="202793"/>
                </a:lnTo>
                <a:lnTo>
                  <a:pt x="73278" y="110553"/>
                </a:lnTo>
                <a:lnTo>
                  <a:pt x="73278" y="294195"/>
                </a:lnTo>
                <a:lnTo>
                  <a:pt x="0" y="294195"/>
                </a:lnTo>
                <a:lnTo>
                  <a:pt x="0" y="0"/>
                </a:lnTo>
                <a:close/>
              </a:path>
            </a:pathLst>
          </a:custGeom>
          <a:ln w="9144">
            <a:solidFill>
              <a:srgbClr val="FFFFFF"/>
            </a:solidFill>
          </a:ln>
        </p:spPr>
        <p:txBody>
          <a:bodyPr wrap="square" lIns="0" tIns="0" rIns="0" bIns="0" rtlCol="0"/>
          <a:lstStyle/>
          <a:p>
            <a:endParaRPr/>
          </a:p>
        </p:txBody>
      </p:sp>
      <p:sp>
        <p:nvSpPr>
          <p:cNvPr id="38" name="object 38"/>
          <p:cNvSpPr/>
          <p:nvPr/>
        </p:nvSpPr>
        <p:spPr>
          <a:xfrm>
            <a:off x="4243367" y="4736552"/>
            <a:ext cx="294640" cy="298450"/>
          </a:xfrm>
          <a:custGeom>
            <a:avLst/>
            <a:gdLst/>
            <a:ahLst/>
            <a:cxnLst/>
            <a:rect l="l" t="t" r="r" b="b"/>
            <a:pathLst>
              <a:path w="294639" h="298450">
                <a:moveTo>
                  <a:pt x="0" y="0"/>
                </a:moveTo>
                <a:lnTo>
                  <a:pt x="73494" y="0"/>
                </a:lnTo>
                <a:lnTo>
                  <a:pt x="73494" y="169100"/>
                </a:lnTo>
                <a:lnTo>
                  <a:pt x="74752" y="183709"/>
                </a:lnTo>
                <a:lnTo>
                  <a:pt x="93611" y="218376"/>
                </a:lnTo>
                <a:lnTo>
                  <a:pt x="130827" y="235748"/>
                </a:lnTo>
                <a:lnTo>
                  <a:pt x="146367" y="236905"/>
                </a:lnTo>
                <a:lnTo>
                  <a:pt x="162472" y="235722"/>
                </a:lnTo>
                <a:lnTo>
                  <a:pt x="200596" y="217957"/>
                </a:lnTo>
                <a:lnTo>
                  <a:pt x="219645" y="180524"/>
                </a:lnTo>
                <a:lnTo>
                  <a:pt x="220916" y="164045"/>
                </a:lnTo>
                <a:lnTo>
                  <a:pt x="220916" y="0"/>
                </a:lnTo>
                <a:lnTo>
                  <a:pt x="294195" y="0"/>
                </a:lnTo>
                <a:lnTo>
                  <a:pt x="294195" y="166992"/>
                </a:lnTo>
                <a:lnTo>
                  <a:pt x="291814" y="197267"/>
                </a:lnTo>
                <a:lnTo>
                  <a:pt x="272758" y="246125"/>
                </a:lnTo>
                <a:lnTo>
                  <a:pt x="234982" y="279265"/>
                </a:lnTo>
                <a:lnTo>
                  <a:pt x="180543" y="295901"/>
                </a:lnTo>
                <a:lnTo>
                  <a:pt x="147205" y="297980"/>
                </a:lnTo>
                <a:lnTo>
                  <a:pt x="114203" y="295874"/>
                </a:lnTo>
                <a:lnTo>
                  <a:pt x="59925" y="279029"/>
                </a:lnTo>
                <a:lnTo>
                  <a:pt x="21742" y="245596"/>
                </a:lnTo>
                <a:lnTo>
                  <a:pt x="2416" y="197160"/>
                </a:lnTo>
                <a:lnTo>
                  <a:pt x="0" y="167411"/>
                </a:lnTo>
                <a:lnTo>
                  <a:pt x="0" y="0"/>
                </a:lnTo>
                <a:close/>
              </a:path>
            </a:pathLst>
          </a:custGeom>
          <a:ln w="9144">
            <a:solidFill>
              <a:srgbClr val="FFFFFF"/>
            </a:solidFill>
          </a:ln>
        </p:spPr>
        <p:txBody>
          <a:bodyPr wrap="square" lIns="0" tIns="0" rIns="0" bIns="0" rtlCol="0"/>
          <a:lstStyle/>
          <a:p>
            <a:endParaRPr/>
          </a:p>
        </p:txBody>
      </p:sp>
      <p:sp>
        <p:nvSpPr>
          <p:cNvPr id="39" name="object 39"/>
          <p:cNvSpPr/>
          <p:nvPr/>
        </p:nvSpPr>
        <p:spPr>
          <a:xfrm>
            <a:off x="3886865" y="4736552"/>
            <a:ext cx="293370" cy="294640"/>
          </a:xfrm>
          <a:custGeom>
            <a:avLst/>
            <a:gdLst/>
            <a:ahLst/>
            <a:cxnLst/>
            <a:rect l="l" t="t" r="r" b="b"/>
            <a:pathLst>
              <a:path w="293370" h="294639">
                <a:moveTo>
                  <a:pt x="0" y="0"/>
                </a:moveTo>
                <a:lnTo>
                  <a:pt x="73291" y="0"/>
                </a:lnTo>
                <a:lnTo>
                  <a:pt x="73291" y="118135"/>
                </a:lnTo>
                <a:lnTo>
                  <a:pt x="219862" y="118135"/>
                </a:lnTo>
                <a:lnTo>
                  <a:pt x="219862" y="0"/>
                </a:lnTo>
                <a:lnTo>
                  <a:pt x="293141" y="0"/>
                </a:lnTo>
                <a:lnTo>
                  <a:pt x="293141" y="294195"/>
                </a:lnTo>
                <a:lnTo>
                  <a:pt x="219862" y="294195"/>
                </a:lnTo>
                <a:lnTo>
                  <a:pt x="219862" y="175209"/>
                </a:lnTo>
                <a:lnTo>
                  <a:pt x="73291" y="175209"/>
                </a:lnTo>
                <a:lnTo>
                  <a:pt x="73291" y="294195"/>
                </a:lnTo>
                <a:lnTo>
                  <a:pt x="0" y="294195"/>
                </a:lnTo>
                <a:lnTo>
                  <a:pt x="0" y="0"/>
                </a:lnTo>
                <a:close/>
              </a:path>
            </a:pathLst>
          </a:custGeom>
          <a:ln w="9144">
            <a:solidFill>
              <a:srgbClr val="FFFFFF"/>
            </a:solidFill>
          </a:ln>
        </p:spPr>
        <p:txBody>
          <a:bodyPr wrap="square" lIns="0" tIns="0" rIns="0" bIns="0" rtlCol="0"/>
          <a:lstStyle/>
          <a:p>
            <a:endParaRPr/>
          </a:p>
        </p:txBody>
      </p:sp>
      <p:sp>
        <p:nvSpPr>
          <p:cNvPr id="40" name="object 40"/>
          <p:cNvSpPr/>
          <p:nvPr/>
        </p:nvSpPr>
        <p:spPr>
          <a:xfrm>
            <a:off x="6048976" y="4732755"/>
            <a:ext cx="225425" cy="302260"/>
          </a:xfrm>
          <a:custGeom>
            <a:avLst/>
            <a:gdLst/>
            <a:ahLst/>
            <a:cxnLst/>
            <a:rect l="l" t="t" r="r" b="b"/>
            <a:pathLst>
              <a:path w="225425" h="302260">
                <a:moveTo>
                  <a:pt x="112242" y="0"/>
                </a:moveTo>
                <a:lnTo>
                  <a:pt x="136162" y="1421"/>
                </a:lnTo>
                <a:lnTo>
                  <a:pt x="160737" y="5686"/>
                </a:lnTo>
                <a:lnTo>
                  <a:pt x="185969" y="12794"/>
                </a:lnTo>
                <a:lnTo>
                  <a:pt x="211861" y="22745"/>
                </a:lnTo>
                <a:lnTo>
                  <a:pt x="211861" y="80238"/>
                </a:lnTo>
                <a:lnTo>
                  <a:pt x="184071" y="68720"/>
                </a:lnTo>
                <a:lnTo>
                  <a:pt x="159261" y="60493"/>
                </a:lnTo>
                <a:lnTo>
                  <a:pt x="137427" y="55556"/>
                </a:lnTo>
                <a:lnTo>
                  <a:pt x="118567" y="53911"/>
                </a:lnTo>
                <a:lnTo>
                  <a:pt x="109175" y="54325"/>
                </a:lnTo>
                <a:lnTo>
                  <a:pt x="75387" y="70827"/>
                </a:lnTo>
                <a:lnTo>
                  <a:pt x="75387" y="78130"/>
                </a:lnTo>
                <a:lnTo>
                  <a:pt x="75387" y="83743"/>
                </a:lnTo>
                <a:lnTo>
                  <a:pt x="110075" y="107991"/>
                </a:lnTo>
                <a:lnTo>
                  <a:pt x="140386" y="119617"/>
                </a:lnTo>
                <a:lnTo>
                  <a:pt x="154258" y="125302"/>
                </a:lnTo>
                <a:lnTo>
                  <a:pt x="195354" y="148470"/>
                </a:lnTo>
                <a:lnTo>
                  <a:pt x="221567" y="186320"/>
                </a:lnTo>
                <a:lnTo>
                  <a:pt x="225120" y="212483"/>
                </a:lnTo>
                <a:lnTo>
                  <a:pt x="223179" y="231874"/>
                </a:lnTo>
                <a:lnTo>
                  <a:pt x="194056" y="277558"/>
                </a:lnTo>
                <a:lnTo>
                  <a:pt x="158073" y="295725"/>
                </a:lnTo>
                <a:lnTo>
                  <a:pt x="112242" y="301777"/>
                </a:lnTo>
                <a:lnTo>
                  <a:pt x="85077" y="300000"/>
                </a:lnTo>
                <a:lnTo>
                  <a:pt x="58332" y="294671"/>
                </a:lnTo>
                <a:lnTo>
                  <a:pt x="32009" y="285789"/>
                </a:lnTo>
                <a:lnTo>
                  <a:pt x="6108" y="273354"/>
                </a:lnTo>
                <a:lnTo>
                  <a:pt x="6108" y="209956"/>
                </a:lnTo>
                <a:lnTo>
                  <a:pt x="20429" y="219188"/>
                </a:lnTo>
                <a:lnTo>
                  <a:pt x="33905" y="227074"/>
                </a:lnTo>
                <a:lnTo>
                  <a:pt x="69875" y="242775"/>
                </a:lnTo>
                <a:lnTo>
                  <a:pt x="106565" y="247865"/>
                </a:lnTo>
                <a:lnTo>
                  <a:pt x="125451" y="246170"/>
                </a:lnTo>
                <a:lnTo>
                  <a:pt x="138941" y="241080"/>
                </a:lnTo>
                <a:lnTo>
                  <a:pt x="147035" y="232596"/>
                </a:lnTo>
                <a:lnTo>
                  <a:pt x="149732" y="220713"/>
                </a:lnTo>
                <a:lnTo>
                  <a:pt x="149732" y="214541"/>
                </a:lnTo>
                <a:lnTo>
                  <a:pt x="114450" y="188920"/>
                </a:lnTo>
                <a:lnTo>
                  <a:pt x="83868" y="177464"/>
                </a:lnTo>
                <a:lnTo>
                  <a:pt x="69956" y="171886"/>
                </a:lnTo>
                <a:lnTo>
                  <a:pt x="29324" y="149088"/>
                </a:lnTo>
                <a:lnTo>
                  <a:pt x="3503" y="111117"/>
                </a:lnTo>
                <a:lnTo>
                  <a:pt x="0" y="84467"/>
                </a:lnTo>
                <a:lnTo>
                  <a:pt x="1909" y="66427"/>
                </a:lnTo>
                <a:lnTo>
                  <a:pt x="30530" y="23279"/>
                </a:lnTo>
                <a:lnTo>
                  <a:pt x="66228" y="5819"/>
                </a:lnTo>
                <a:lnTo>
                  <a:pt x="87946" y="1454"/>
                </a:lnTo>
                <a:lnTo>
                  <a:pt x="112242" y="0"/>
                </a:lnTo>
                <a:close/>
              </a:path>
            </a:pathLst>
          </a:custGeom>
          <a:ln w="9144">
            <a:solidFill>
              <a:srgbClr val="FFFFFF"/>
            </a:solidFill>
          </a:ln>
        </p:spPr>
        <p:txBody>
          <a:bodyPr wrap="square" lIns="0" tIns="0" rIns="0" bIns="0" rtlCol="0"/>
          <a:lstStyle/>
          <a:p>
            <a:endParaRPr/>
          </a:p>
        </p:txBody>
      </p:sp>
      <p:sp>
        <p:nvSpPr>
          <p:cNvPr id="41" name="object 41"/>
          <p:cNvSpPr/>
          <p:nvPr/>
        </p:nvSpPr>
        <p:spPr>
          <a:xfrm>
            <a:off x="5670605" y="4732755"/>
            <a:ext cx="337185" cy="302260"/>
          </a:xfrm>
          <a:custGeom>
            <a:avLst/>
            <a:gdLst/>
            <a:ahLst/>
            <a:cxnLst/>
            <a:rect l="l" t="t" r="r" b="b"/>
            <a:pathLst>
              <a:path w="337185" h="302260">
                <a:moveTo>
                  <a:pt x="168681" y="0"/>
                </a:moveTo>
                <a:lnTo>
                  <a:pt x="236704" y="11345"/>
                </a:lnTo>
                <a:lnTo>
                  <a:pt x="290410" y="45389"/>
                </a:lnTo>
                <a:lnTo>
                  <a:pt x="325312" y="94480"/>
                </a:lnTo>
                <a:lnTo>
                  <a:pt x="336943" y="150990"/>
                </a:lnTo>
                <a:lnTo>
                  <a:pt x="333995" y="180515"/>
                </a:lnTo>
                <a:lnTo>
                  <a:pt x="310411" y="233482"/>
                </a:lnTo>
                <a:lnTo>
                  <a:pt x="264518" y="276547"/>
                </a:lnTo>
                <a:lnTo>
                  <a:pt x="203968" y="298974"/>
                </a:lnTo>
                <a:lnTo>
                  <a:pt x="168681" y="301777"/>
                </a:lnTo>
                <a:lnTo>
                  <a:pt x="133041" y="298986"/>
                </a:lnTo>
                <a:lnTo>
                  <a:pt x="72181" y="276665"/>
                </a:lnTo>
                <a:lnTo>
                  <a:pt x="26414" y="233757"/>
                </a:lnTo>
                <a:lnTo>
                  <a:pt x="2934" y="180684"/>
                </a:lnTo>
                <a:lnTo>
                  <a:pt x="0" y="150990"/>
                </a:lnTo>
                <a:lnTo>
                  <a:pt x="2914" y="121722"/>
                </a:lnTo>
                <a:lnTo>
                  <a:pt x="26237" y="68863"/>
                </a:lnTo>
                <a:lnTo>
                  <a:pt x="71763" y="25471"/>
                </a:lnTo>
                <a:lnTo>
                  <a:pt x="132784" y="2830"/>
                </a:lnTo>
                <a:lnTo>
                  <a:pt x="168681" y="0"/>
                </a:lnTo>
                <a:close/>
              </a:path>
            </a:pathLst>
          </a:custGeom>
          <a:ln w="9144">
            <a:solidFill>
              <a:srgbClr val="FFFFFF"/>
            </a:solidFill>
          </a:ln>
        </p:spPr>
        <p:txBody>
          <a:bodyPr wrap="square" lIns="0" tIns="0" rIns="0" bIns="0" rtlCol="0"/>
          <a:lstStyle/>
          <a:p>
            <a:endParaRPr/>
          </a:p>
        </p:txBody>
      </p:sp>
      <p:sp>
        <p:nvSpPr>
          <p:cNvPr id="42" name="object 42"/>
          <p:cNvSpPr/>
          <p:nvPr/>
        </p:nvSpPr>
        <p:spPr>
          <a:xfrm>
            <a:off x="747130" y="193961"/>
            <a:ext cx="944547" cy="700118"/>
          </a:xfrm>
          <a:prstGeom prst="rect">
            <a:avLst/>
          </a:prstGeom>
          <a:blipFill>
            <a:blip r:embed="rId18" cstate="print"/>
            <a:stretch>
              <a:fillRect/>
            </a:stretch>
          </a:blipFill>
        </p:spPr>
        <p:txBody>
          <a:bodyPr wrap="square" lIns="0" tIns="0" rIns="0" bIns="0" rtlCol="0"/>
          <a:lstStyle/>
          <a:p>
            <a:endParaRPr/>
          </a:p>
        </p:txBody>
      </p:sp>
      <p:sp>
        <p:nvSpPr>
          <p:cNvPr id="43" name="object 43"/>
          <p:cNvSpPr/>
          <p:nvPr/>
        </p:nvSpPr>
        <p:spPr>
          <a:xfrm>
            <a:off x="8089431" y="193967"/>
            <a:ext cx="783495" cy="829818"/>
          </a:xfrm>
          <a:prstGeom prst="rect">
            <a:avLst/>
          </a:prstGeom>
          <a:blipFill>
            <a:blip r:embed="rId19" cstate="print"/>
            <a:stretch>
              <a:fillRect/>
            </a:stretch>
          </a:blipFill>
        </p:spPr>
        <p:txBody>
          <a:bodyPr wrap="square" lIns="0" tIns="0" rIns="0" bIns="0" rtlCol="0"/>
          <a:lstStyle/>
          <a:p>
            <a:endParaRPr/>
          </a:p>
        </p:txBody>
      </p:sp>
      <p:sp>
        <p:nvSpPr>
          <p:cNvPr id="44" name="object 44"/>
          <p:cNvSpPr/>
          <p:nvPr/>
        </p:nvSpPr>
        <p:spPr>
          <a:xfrm>
            <a:off x="1839756" y="391782"/>
            <a:ext cx="6102362" cy="375538"/>
          </a:xfrm>
          <a:prstGeom prst="rect">
            <a:avLst/>
          </a:prstGeom>
          <a:blipFill>
            <a:blip r:embed="rId20" cstate="print"/>
            <a:stretch>
              <a:fillRect/>
            </a:stretch>
          </a:blipFill>
        </p:spPr>
        <p:txBody>
          <a:bodyPr wrap="square" lIns="0" tIns="0" rIns="0" bIns="0" rtlCol="0"/>
          <a:lstStyle/>
          <a:p>
            <a:endParaRPr/>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15432" y="2591610"/>
            <a:ext cx="3213100" cy="1708150"/>
          </a:xfrm>
          <a:custGeom>
            <a:avLst/>
            <a:gdLst/>
            <a:ahLst/>
            <a:cxnLst/>
            <a:rect l="l" t="t" r="r" b="b"/>
            <a:pathLst>
              <a:path w="3213100" h="1708150">
                <a:moveTo>
                  <a:pt x="18038" y="18817"/>
                </a:moveTo>
                <a:lnTo>
                  <a:pt x="50655" y="7081"/>
                </a:lnTo>
                <a:lnTo>
                  <a:pt x="88529" y="1198"/>
                </a:lnTo>
                <a:lnTo>
                  <a:pt x="130939" y="0"/>
                </a:lnTo>
                <a:lnTo>
                  <a:pt x="177166" y="2317"/>
                </a:lnTo>
                <a:lnTo>
                  <a:pt x="226490" y="6983"/>
                </a:lnTo>
                <a:lnTo>
                  <a:pt x="278193" y="12827"/>
                </a:lnTo>
                <a:lnTo>
                  <a:pt x="331555" y="18680"/>
                </a:lnTo>
                <a:lnTo>
                  <a:pt x="385855" y="23375"/>
                </a:lnTo>
                <a:lnTo>
                  <a:pt x="440376" y="25742"/>
                </a:lnTo>
                <a:lnTo>
                  <a:pt x="494396" y="24612"/>
                </a:lnTo>
                <a:lnTo>
                  <a:pt x="547196" y="18817"/>
                </a:lnTo>
                <a:lnTo>
                  <a:pt x="608813" y="11792"/>
                </a:lnTo>
                <a:lnTo>
                  <a:pt x="666767" y="10423"/>
                </a:lnTo>
                <a:lnTo>
                  <a:pt x="721192" y="13037"/>
                </a:lnTo>
                <a:lnTo>
                  <a:pt x="772222" y="17965"/>
                </a:lnTo>
                <a:lnTo>
                  <a:pt x="819989" y="23536"/>
                </a:lnTo>
                <a:lnTo>
                  <a:pt x="864627" y="28077"/>
                </a:lnTo>
                <a:lnTo>
                  <a:pt x="906268" y="29918"/>
                </a:lnTo>
                <a:lnTo>
                  <a:pt x="945045" y="27389"/>
                </a:lnTo>
                <a:lnTo>
                  <a:pt x="981092" y="18817"/>
                </a:lnTo>
                <a:lnTo>
                  <a:pt x="1020331" y="9419"/>
                </a:lnTo>
                <a:lnTo>
                  <a:pt x="1067089" y="4821"/>
                </a:lnTo>
                <a:lnTo>
                  <a:pt x="1119105" y="3975"/>
                </a:lnTo>
                <a:lnTo>
                  <a:pt x="1174118" y="5829"/>
                </a:lnTo>
                <a:lnTo>
                  <a:pt x="1229867" y="9331"/>
                </a:lnTo>
                <a:lnTo>
                  <a:pt x="1284090" y="13432"/>
                </a:lnTo>
                <a:lnTo>
                  <a:pt x="1334528" y="17081"/>
                </a:lnTo>
                <a:lnTo>
                  <a:pt x="1378918" y="19226"/>
                </a:lnTo>
                <a:lnTo>
                  <a:pt x="1415000" y="18817"/>
                </a:lnTo>
                <a:lnTo>
                  <a:pt x="1447186" y="18308"/>
                </a:lnTo>
                <a:lnTo>
                  <a:pt x="1486758" y="19940"/>
                </a:lnTo>
                <a:lnTo>
                  <a:pt x="1532410" y="22952"/>
                </a:lnTo>
                <a:lnTo>
                  <a:pt x="1582835" y="26584"/>
                </a:lnTo>
                <a:lnTo>
                  <a:pt x="1636725" y="30076"/>
                </a:lnTo>
                <a:lnTo>
                  <a:pt x="1692773" y="32667"/>
                </a:lnTo>
                <a:lnTo>
                  <a:pt x="1749672" y="33597"/>
                </a:lnTo>
                <a:lnTo>
                  <a:pt x="1806116" y="32105"/>
                </a:lnTo>
                <a:lnTo>
                  <a:pt x="1860797" y="27432"/>
                </a:lnTo>
                <a:lnTo>
                  <a:pt x="1912408" y="18817"/>
                </a:lnTo>
                <a:lnTo>
                  <a:pt x="1962676" y="11166"/>
                </a:lnTo>
                <a:lnTo>
                  <a:pt x="2013931" y="8956"/>
                </a:lnTo>
                <a:lnTo>
                  <a:pt x="2065758" y="10785"/>
                </a:lnTo>
                <a:lnTo>
                  <a:pt x="2117743" y="15249"/>
                </a:lnTo>
                <a:lnTo>
                  <a:pt x="2169474" y="20946"/>
                </a:lnTo>
                <a:lnTo>
                  <a:pt x="2220535" y="26473"/>
                </a:lnTo>
                <a:lnTo>
                  <a:pt x="2270512" y="30426"/>
                </a:lnTo>
                <a:lnTo>
                  <a:pt x="2318992" y="31403"/>
                </a:lnTo>
                <a:lnTo>
                  <a:pt x="2365561" y="28001"/>
                </a:lnTo>
                <a:lnTo>
                  <a:pt x="2409804" y="18817"/>
                </a:lnTo>
                <a:lnTo>
                  <a:pt x="2440115" y="12224"/>
                </a:lnTo>
                <a:lnTo>
                  <a:pt x="2476815" y="7921"/>
                </a:lnTo>
                <a:lnTo>
                  <a:pt x="2519066" y="5605"/>
                </a:lnTo>
                <a:lnTo>
                  <a:pt x="2566032" y="4974"/>
                </a:lnTo>
                <a:lnTo>
                  <a:pt x="2616876" y="5727"/>
                </a:lnTo>
                <a:lnTo>
                  <a:pt x="2670763" y="7560"/>
                </a:lnTo>
                <a:lnTo>
                  <a:pt x="2726855" y="10172"/>
                </a:lnTo>
                <a:lnTo>
                  <a:pt x="2784317" y="13259"/>
                </a:lnTo>
                <a:lnTo>
                  <a:pt x="2842312" y="16521"/>
                </a:lnTo>
                <a:lnTo>
                  <a:pt x="2900004" y="19653"/>
                </a:lnTo>
                <a:lnTo>
                  <a:pt x="2956556" y="22355"/>
                </a:lnTo>
                <a:lnTo>
                  <a:pt x="3011132" y="24323"/>
                </a:lnTo>
                <a:lnTo>
                  <a:pt x="3062896" y="25256"/>
                </a:lnTo>
                <a:lnTo>
                  <a:pt x="3111011" y="24851"/>
                </a:lnTo>
                <a:lnTo>
                  <a:pt x="3154641" y="22805"/>
                </a:lnTo>
                <a:lnTo>
                  <a:pt x="3192949" y="18817"/>
                </a:lnTo>
                <a:lnTo>
                  <a:pt x="3205514" y="61563"/>
                </a:lnTo>
                <a:lnTo>
                  <a:pt x="3211832" y="105313"/>
                </a:lnTo>
                <a:lnTo>
                  <a:pt x="3213091" y="149967"/>
                </a:lnTo>
                <a:lnTo>
                  <a:pt x="3210481" y="195421"/>
                </a:lnTo>
                <a:lnTo>
                  <a:pt x="3205190" y="241572"/>
                </a:lnTo>
                <a:lnTo>
                  <a:pt x="3198407" y="288318"/>
                </a:lnTo>
                <a:lnTo>
                  <a:pt x="3191321" y="335556"/>
                </a:lnTo>
                <a:lnTo>
                  <a:pt x="3185120" y="383183"/>
                </a:lnTo>
                <a:lnTo>
                  <a:pt x="3180994" y="431097"/>
                </a:lnTo>
                <a:lnTo>
                  <a:pt x="3180131" y="479196"/>
                </a:lnTo>
                <a:lnTo>
                  <a:pt x="3183720" y="527376"/>
                </a:lnTo>
                <a:lnTo>
                  <a:pt x="3192949" y="575534"/>
                </a:lnTo>
                <a:lnTo>
                  <a:pt x="3203155" y="627012"/>
                </a:lnTo>
                <a:lnTo>
                  <a:pt x="3207473" y="676754"/>
                </a:lnTo>
                <a:lnTo>
                  <a:pt x="3207185" y="725180"/>
                </a:lnTo>
                <a:lnTo>
                  <a:pt x="3203574" y="772710"/>
                </a:lnTo>
                <a:lnTo>
                  <a:pt x="3197921" y="819762"/>
                </a:lnTo>
                <a:lnTo>
                  <a:pt x="3191510" y="866757"/>
                </a:lnTo>
                <a:lnTo>
                  <a:pt x="3185622" y="914113"/>
                </a:lnTo>
                <a:lnTo>
                  <a:pt x="3181539" y="962250"/>
                </a:lnTo>
                <a:lnTo>
                  <a:pt x="3180545" y="1011587"/>
                </a:lnTo>
                <a:lnTo>
                  <a:pt x="3183921" y="1062544"/>
                </a:lnTo>
                <a:lnTo>
                  <a:pt x="3192949" y="1115538"/>
                </a:lnTo>
                <a:lnTo>
                  <a:pt x="3201316" y="1164709"/>
                </a:lnTo>
                <a:lnTo>
                  <a:pt x="3204610" y="1213048"/>
                </a:lnTo>
                <a:lnTo>
                  <a:pt x="3203897" y="1260729"/>
                </a:lnTo>
                <a:lnTo>
                  <a:pt x="3200242" y="1307927"/>
                </a:lnTo>
                <a:lnTo>
                  <a:pt x="3194710" y="1354815"/>
                </a:lnTo>
                <a:lnTo>
                  <a:pt x="3188368" y="1401566"/>
                </a:lnTo>
                <a:lnTo>
                  <a:pt x="3182280" y="1448356"/>
                </a:lnTo>
                <a:lnTo>
                  <a:pt x="3177512" y="1495357"/>
                </a:lnTo>
                <a:lnTo>
                  <a:pt x="3175129" y="1542744"/>
                </a:lnTo>
                <a:lnTo>
                  <a:pt x="3176198" y="1590690"/>
                </a:lnTo>
                <a:lnTo>
                  <a:pt x="3181782" y="1639369"/>
                </a:lnTo>
                <a:lnTo>
                  <a:pt x="3192949" y="1688956"/>
                </a:lnTo>
                <a:lnTo>
                  <a:pt x="3140172" y="1693775"/>
                </a:lnTo>
                <a:lnTo>
                  <a:pt x="3086267" y="1695422"/>
                </a:lnTo>
                <a:lnTo>
                  <a:pt x="3031756" y="1694584"/>
                </a:lnTo>
                <a:lnTo>
                  <a:pt x="2977164" y="1691950"/>
                </a:lnTo>
                <a:lnTo>
                  <a:pt x="2923013" y="1688211"/>
                </a:lnTo>
                <a:lnTo>
                  <a:pt x="2869828" y="1684055"/>
                </a:lnTo>
                <a:lnTo>
                  <a:pt x="2818132" y="1680172"/>
                </a:lnTo>
                <a:lnTo>
                  <a:pt x="2768447" y="1677250"/>
                </a:lnTo>
                <a:lnTo>
                  <a:pt x="2721299" y="1675978"/>
                </a:lnTo>
                <a:lnTo>
                  <a:pt x="2677210" y="1677045"/>
                </a:lnTo>
                <a:lnTo>
                  <a:pt x="2636704" y="1681142"/>
                </a:lnTo>
                <a:lnTo>
                  <a:pt x="2600304" y="1688956"/>
                </a:lnTo>
                <a:lnTo>
                  <a:pt x="2561474" y="1697836"/>
                </a:lnTo>
                <a:lnTo>
                  <a:pt x="2519664" y="1703245"/>
                </a:lnTo>
                <a:lnTo>
                  <a:pt x="2475056" y="1705748"/>
                </a:lnTo>
                <a:lnTo>
                  <a:pt x="2427834" y="1705910"/>
                </a:lnTo>
                <a:lnTo>
                  <a:pt x="2378179" y="1704297"/>
                </a:lnTo>
                <a:lnTo>
                  <a:pt x="2326274" y="1701472"/>
                </a:lnTo>
                <a:lnTo>
                  <a:pt x="2272303" y="1698002"/>
                </a:lnTo>
                <a:lnTo>
                  <a:pt x="2216446" y="1694450"/>
                </a:lnTo>
                <a:lnTo>
                  <a:pt x="2158888" y="1691382"/>
                </a:lnTo>
                <a:lnTo>
                  <a:pt x="2099810" y="1689362"/>
                </a:lnTo>
                <a:lnTo>
                  <a:pt x="2039396" y="1688956"/>
                </a:lnTo>
                <a:lnTo>
                  <a:pt x="1983033" y="1689344"/>
                </a:lnTo>
                <a:lnTo>
                  <a:pt x="1926171" y="1689468"/>
                </a:lnTo>
                <a:lnTo>
                  <a:pt x="1869342" y="1689386"/>
                </a:lnTo>
                <a:lnTo>
                  <a:pt x="1813074" y="1689156"/>
                </a:lnTo>
                <a:lnTo>
                  <a:pt x="1757898" y="1688836"/>
                </a:lnTo>
                <a:lnTo>
                  <a:pt x="1704344" y="1688485"/>
                </a:lnTo>
                <a:lnTo>
                  <a:pt x="1652941" y="1688159"/>
                </a:lnTo>
                <a:lnTo>
                  <a:pt x="1604220" y="1687918"/>
                </a:lnTo>
                <a:lnTo>
                  <a:pt x="1558710" y="1687818"/>
                </a:lnTo>
                <a:lnTo>
                  <a:pt x="1516942" y="1687920"/>
                </a:lnTo>
                <a:lnTo>
                  <a:pt x="1479445" y="1688280"/>
                </a:lnTo>
                <a:lnTo>
                  <a:pt x="1446750" y="1688956"/>
                </a:lnTo>
                <a:lnTo>
                  <a:pt x="1408389" y="1688328"/>
                </a:lnTo>
                <a:lnTo>
                  <a:pt x="1366113" y="1685081"/>
                </a:lnTo>
                <a:lnTo>
                  <a:pt x="1320705" y="1680252"/>
                </a:lnTo>
                <a:lnTo>
                  <a:pt x="1272952" y="1674872"/>
                </a:lnTo>
                <a:lnTo>
                  <a:pt x="1223636" y="1669978"/>
                </a:lnTo>
                <a:lnTo>
                  <a:pt x="1173544" y="1666601"/>
                </a:lnTo>
                <a:lnTo>
                  <a:pt x="1123458" y="1665776"/>
                </a:lnTo>
                <a:lnTo>
                  <a:pt x="1074165" y="1668538"/>
                </a:lnTo>
                <a:lnTo>
                  <a:pt x="1026448" y="1675920"/>
                </a:lnTo>
                <a:lnTo>
                  <a:pt x="981092" y="1688956"/>
                </a:lnTo>
                <a:lnTo>
                  <a:pt x="955380" y="1696401"/>
                </a:lnTo>
                <a:lnTo>
                  <a:pt x="924722" y="1701817"/>
                </a:lnTo>
                <a:lnTo>
                  <a:pt x="889501" y="1705415"/>
                </a:lnTo>
                <a:lnTo>
                  <a:pt x="850100" y="1707409"/>
                </a:lnTo>
                <a:lnTo>
                  <a:pt x="806902" y="1708009"/>
                </a:lnTo>
                <a:lnTo>
                  <a:pt x="760290" y="1707429"/>
                </a:lnTo>
                <a:lnTo>
                  <a:pt x="710648" y="1705880"/>
                </a:lnTo>
                <a:lnTo>
                  <a:pt x="658358" y="1703575"/>
                </a:lnTo>
                <a:lnTo>
                  <a:pt x="603804" y="1700725"/>
                </a:lnTo>
                <a:lnTo>
                  <a:pt x="547370" y="1697543"/>
                </a:lnTo>
                <a:lnTo>
                  <a:pt x="489437" y="1694241"/>
                </a:lnTo>
                <a:lnTo>
                  <a:pt x="430390" y="1691031"/>
                </a:lnTo>
                <a:lnTo>
                  <a:pt x="370612" y="1688125"/>
                </a:lnTo>
                <a:lnTo>
                  <a:pt x="310485" y="1685735"/>
                </a:lnTo>
                <a:lnTo>
                  <a:pt x="250393" y="1684074"/>
                </a:lnTo>
                <a:lnTo>
                  <a:pt x="190719" y="1683353"/>
                </a:lnTo>
                <a:lnTo>
                  <a:pt x="131847" y="1683785"/>
                </a:lnTo>
                <a:lnTo>
                  <a:pt x="74159" y="1685582"/>
                </a:lnTo>
                <a:lnTo>
                  <a:pt x="18038" y="1688956"/>
                </a:lnTo>
                <a:lnTo>
                  <a:pt x="10638" y="1652526"/>
                </a:lnTo>
                <a:lnTo>
                  <a:pt x="8456" y="1613400"/>
                </a:lnTo>
                <a:lnTo>
                  <a:pt x="10248" y="1571834"/>
                </a:lnTo>
                <a:lnTo>
                  <a:pt x="14766" y="1528087"/>
                </a:lnTo>
                <a:lnTo>
                  <a:pt x="20765" y="1482415"/>
                </a:lnTo>
                <a:lnTo>
                  <a:pt x="26997" y="1435074"/>
                </a:lnTo>
                <a:lnTo>
                  <a:pt x="32216" y="1386322"/>
                </a:lnTo>
                <a:lnTo>
                  <a:pt x="35176" y="1336416"/>
                </a:lnTo>
                <a:lnTo>
                  <a:pt x="34631" y="1285612"/>
                </a:lnTo>
                <a:lnTo>
                  <a:pt x="29334" y="1234168"/>
                </a:lnTo>
                <a:lnTo>
                  <a:pt x="18038" y="1182340"/>
                </a:lnTo>
                <a:lnTo>
                  <a:pt x="6618" y="1132696"/>
                </a:lnTo>
                <a:lnTo>
                  <a:pt x="995" y="1086869"/>
                </a:lnTo>
                <a:lnTo>
                  <a:pt x="0" y="1043723"/>
                </a:lnTo>
                <a:lnTo>
                  <a:pt x="2459" y="1002126"/>
                </a:lnTo>
                <a:lnTo>
                  <a:pt x="7203" y="960943"/>
                </a:lnTo>
                <a:lnTo>
                  <a:pt x="13060" y="919041"/>
                </a:lnTo>
                <a:lnTo>
                  <a:pt x="18858" y="875284"/>
                </a:lnTo>
                <a:lnTo>
                  <a:pt x="23426" y="828539"/>
                </a:lnTo>
                <a:lnTo>
                  <a:pt x="25593" y="777673"/>
                </a:lnTo>
                <a:lnTo>
                  <a:pt x="24188" y="721550"/>
                </a:lnTo>
                <a:lnTo>
                  <a:pt x="18038" y="659037"/>
                </a:lnTo>
                <a:lnTo>
                  <a:pt x="11951" y="603594"/>
                </a:lnTo>
                <a:lnTo>
                  <a:pt x="8481" y="549115"/>
                </a:lnTo>
                <a:lnTo>
                  <a:pt x="7190" y="495620"/>
                </a:lnTo>
                <a:lnTo>
                  <a:pt x="7642" y="443126"/>
                </a:lnTo>
                <a:lnTo>
                  <a:pt x="9399" y="391653"/>
                </a:lnTo>
                <a:lnTo>
                  <a:pt x="12026" y="341218"/>
                </a:lnTo>
                <a:lnTo>
                  <a:pt x="15084" y="291840"/>
                </a:lnTo>
                <a:lnTo>
                  <a:pt x="18137" y="243538"/>
                </a:lnTo>
                <a:lnTo>
                  <a:pt x="20749" y="196331"/>
                </a:lnTo>
                <a:lnTo>
                  <a:pt x="22482" y="150237"/>
                </a:lnTo>
                <a:lnTo>
                  <a:pt x="22899" y="105274"/>
                </a:lnTo>
                <a:lnTo>
                  <a:pt x="21563" y="61461"/>
                </a:lnTo>
                <a:lnTo>
                  <a:pt x="18038" y="18817"/>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1112033" y="2599838"/>
            <a:ext cx="3019425" cy="1626235"/>
          </a:xfrm>
          <a:prstGeom prst="rect">
            <a:avLst/>
          </a:prstGeom>
        </p:spPr>
        <p:txBody>
          <a:bodyPr vert="horz" wrap="square" lIns="0" tIns="12700" rIns="0" bIns="0" rtlCol="0">
            <a:spAutoFit/>
          </a:bodyPr>
          <a:lstStyle/>
          <a:p>
            <a:pPr marL="12700" marR="5080" algn="just">
              <a:lnSpc>
                <a:spcPct val="150000"/>
              </a:lnSpc>
              <a:spcBef>
                <a:spcPts val="100"/>
              </a:spcBef>
            </a:pPr>
            <a:r>
              <a:rPr sz="1400" spc="-5" dirty="0">
                <a:latin typeface="Gill Sans MT"/>
                <a:cs typeface="Gill Sans MT"/>
              </a:rPr>
              <a:t>Con </a:t>
            </a:r>
            <a:r>
              <a:rPr sz="1400" dirty="0">
                <a:latin typeface="Gill Sans MT"/>
                <a:cs typeface="Gill Sans MT"/>
              </a:rPr>
              <a:t>la participación de </a:t>
            </a:r>
            <a:r>
              <a:rPr sz="1400" spc="-5" dirty="0">
                <a:latin typeface="Gill Sans MT"/>
                <a:cs typeface="Gill Sans MT"/>
              </a:rPr>
              <a:t>todos </a:t>
            </a:r>
            <a:r>
              <a:rPr sz="1400" dirty="0">
                <a:latin typeface="Gill Sans MT"/>
                <a:cs typeface="Gill Sans MT"/>
              </a:rPr>
              <a:t>los  </a:t>
            </a:r>
            <a:r>
              <a:rPr sz="1400" spc="-5" dirty="0">
                <a:latin typeface="Gill Sans MT"/>
                <a:cs typeface="Gill Sans MT"/>
              </a:rPr>
              <a:t>colaboradores </a:t>
            </a:r>
            <a:r>
              <a:rPr sz="1400" dirty="0">
                <a:latin typeface="Gill Sans MT"/>
                <a:cs typeface="Gill Sans MT"/>
              </a:rPr>
              <a:t>de CEP se </a:t>
            </a:r>
            <a:r>
              <a:rPr sz="1400" spc="-5" dirty="0">
                <a:latin typeface="Gill Sans MT"/>
                <a:cs typeface="Gill Sans MT"/>
              </a:rPr>
              <a:t>recaudo </a:t>
            </a:r>
            <a:r>
              <a:rPr sz="1400" spc="-15" dirty="0">
                <a:latin typeface="Gill Sans MT"/>
                <a:cs typeface="Gill Sans MT"/>
              </a:rPr>
              <a:t>ropa  </a:t>
            </a:r>
            <a:r>
              <a:rPr sz="1400" spc="5" dirty="0">
                <a:latin typeface="Gill Sans MT"/>
                <a:cs typeface="Gill Sans MT"/>
              </a:rPr>
              <a:t>que </a:t>
            </a:r>
            <a:r>
              <a:rPr sz="1400" spc="-5" dirty="0">
                <a:latin typeface="Gill Sans MT"/>
                <a:cs typeface="Gill Sans MT"/>
              </a:rPr>
              <a:t>estuviera </a:t>
            </a:r>
            <a:r>
              <a:rPr sz="1400" dirty="0">
                <a:latin typeface="Gill Sans MT"/>
                <a:cs typeface="Gill Sans MT"/>
              </a:rPr>
              <a:t>en </a:t>
            </a:r>
            <a:r>
              <a:rPr sz="1400" spc="-5" dirty="0">
                <a:latin typeface="Gill Sans MT"/>
                <a:cs typeface="Gill Sans MT"/>
              </a:rPr>
              <a:t>buen estado </a:t>
            </a:r>
            <a:r>
              <a:rPr sz="1400" dirty="0">
                <a:latin typeface="Gill Sans MT"/>
                <a:cs typeface="Gill Sans MT"/>
              </a:rPr>
              <a:t>para ser  donada a las </a:t>
            </a:r>
            <a:r>
              <a:rPr sz="1400" spc="-5" dirty="0">
                <a:latin typeface="Gill Sans MT"/>
                <a:cs typeface="Gill Sans MT"/>
              </a:rPr>
              <a:t>distintas </a:t>
            </a:r>
            <a:r>
              <a:rPr sz="1400" dirty="0">
                <a:latin typeface="Gill Sans MT"/>
                <a:cs typeface="Gill Sans MT"/>
              </a:rPr>
              <a:t>personas </a:t>
            </a:r>
            <a:r>
              <a:rPr sz="1400" spc="5" dirty="0">
                <a:latin typeface="Gill Sans MT"/>
                <a:cs typeface="Gill Sans MT"/>
              </a:rPr>
              <a:t>que </a:t>
            </a:r>
            <a:r>
              <a:rPr sz="1400" dirty="0">
                <a:latin typeface="Gill Sans MT"/>
                <a:cs typeface="Gill Sans MT"/>
              </a:rPr>
              <a:t>mas  lo</a:t>
            </a:r>
            <a:r>
              <a:rPr sz="1400" spc="-5" dirty="0">
                <a:latin typeface="Gill Sans MT"/>
                <a:cs typeface="Gill Sans MT"/>
              </a:rPr>
              <a:t> </a:t>
            </a:r>
            <a:r>
              <a:rPr sz="1400" dirty="0">
                <a:latin typeface="Gill Sans MT"/>
                <a:cs typeface="Gill Sans MT"/>
              </a:rPr>
              <a:t>necesitan.</a:t>
            </a:r>
            <a:endParaRPr sz="1400">
              <a:latin typeface="Gill Sans MT"/>
              <a:cs typeface="Gill Sans MT"/>
            </a:endParaRPr>
          </a:p>
        </p:txBody>
      </p:sp>
      <p:sp>
        <p:nvSpPr>
          <p:cNvPr id="4" name="object 4"/>
          <p:cNvSpPr/>
          <p:nvPr/>
        </p:nvSpPr>
        <p:spPr>
          <a:xfrm>
            <a:off x="6370318" y="3144011"/>
            <a:ext cx="1967483" cy="155143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492751" y="2887979"/>
            <a:ext cx="1972055" cy="149199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367272" y="1527047"/>
            <a:ext cx="2063495" cy="169773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474464" y="1479816"/>
            <a:ext cx="1990343" cy="151636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379464" y="4582667"/>
            <a:ext cx="2331719" cy="1121663"/>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474463" y="4279391"/>
            <a:ext cx="2040635" cy="1435607"/>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47130" y="193961"/>
            <a:ext cx="944547" cy="700118"/>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8089431" y="193967"/>
            <a:ext cx="783495" cy="829818"/>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2132025" y="693166"/>
            <a:ext cx="5483860" cy="401955"/>
          </a:xfrm>
          <a:custGeom>
            <a:avLst/>
            <a:gdLst/>
            <a:ahLst/>
            <a:cxnLst/>
            <a:rect l="l" t="t" r="r" b="b"/>
            <a:pathLst>
              <a:path w="5483859" h="401955">
                <a:moveTo>
                  <a:pt x="0" y="0"/>
                </a:moveTo>
                <a:lnTo>
                  <a:pt x="5483377" y="0"/>
                </a:lnTo>
                <a:lnTo>
                  <a:pt x="5483377" y="401840"/>
                </a:lnTo>
                <a:lnTo>
                  <a:pt x="0" y="401840"/>
                </a:lnTo>
                <a:lnTo>
                  <a:pt x="0" y="0"/>
                </a:lnTo>
                <a:close/>
              </a:path>
            </a:pathLst>
          </a:custGeom>
          <a:solidFill>
            <a:srgbClr val="00A249"/>
          </a:solidFill>
        </p:spPr>
        <p:txBody>
          <a:bodyPr wrap="square" lIns="0" tIns="0" rIns="0" bIns="0" rtlCol="0"/>
          <a:lstStyle/>
          <a:p>
            <a:endParaRPr/>
          </a:p>
        </p:txBody>
      </p:sp>
      <p:sp>
        <p:nvSpPr>
          <p:cNvPr id="13" name="object 13"/>
          <p:cNvSpPr/>
          <p:nvPr/>
        </p:nvSpPr>
        <p:spPr>
          <a:xfrm>
            <a:off x="2063495" y="624852"/>
            <a:ext cx="5620511" cy="537958"/>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2065045" y="626198"/>
            <a:ext cx="5617845" cy="535940"/>
          </a:xfrm>
          <a:custGeom>
            <a:avLst/>
            <a:gdLst/>
            <a:ahLst/>
            <a:cxnLst/>
            <a:rect l="l" t="t" r="r" b="b"/>
            <a:pathLst>
              <a:path w="5617845" h="535940">
                <a:moveTo>
                  <a:pt x="0" y="0"/>
                </a:moveTo>
                <a:lnTo>
                  <a:pt x="5617324" y="0"/>
                </a:lnTo>
                <a:lnTo>
                  <a:pt x="5617324" y="535787"/>
                </a:lnTo>
                <a:lnTo>
                  <a:pt x="0" y="535787"/>
                </a:lnTo>
                <a:lnTo>
                  <a:pt x="0" y="0"/>
                </a:lnTo>
                <a:close/>
              </a:path>
            </a:pathLst>
          </a:custGeom>
          <a:ln w="12700">
            <a:solidFill>
              <a:srgbClr val="2191C9"/>
            </a:solidFill>
          </a:ln>
        </p:spPr>
        <p:txBody>
          <a:bodyPr wrap="square" lIns="0" tIns="0" rIns="0" bIns="0" rtlCol="0"/>
          <a:lstStyle/>
          <a:p>
            <a:endParaRPr/>
          </a:p>
        </p:txBody>
      </p:sp>
      <p:sp>
        <p:nvSpPr>
          <p:cNvPr id="15" name="object 15"/>
          <p:cNvSpPr/>
          <p:nvPr/>
        </p:nvSpPr>
        <p:spPr>
          <a:xfrm>
            <a:off x="2065045" y="626198"/>
            <a:ext cx="67310" cy="67310"/>
          </a:xfrm>
          <a:custGeom>
            <a:avLst/>
            <a:gdLst/>
            <a:ahLst/>
            <a:cxnLst/>
            <a:rect l="l" t="t" r="r" b="b"/>
            <a:pathLst>
              <a:path w="67310" h="67309">
                <a:moveTo>
                  <a:pt x="0" y="0"/>
                </a:moveTo>
                <a:lnTo>
                  <a:pt x="66979" y="66967"/>
                </a:lnTo>
              </a:path>
            </a:pathLst>
          </a:custGeom>
          <a:ln w="12700">
            <a:solidFill>
              <a:srgbClr val="2191C9"/>
            </a:solidFill>
          </a:ln>
        </p:spPr>
        <p:txBody>
          <a:bodyPr wrap="square" lIns="0" tIns="0" rIns="0" bIns="0" rtlCol="0"/>
          <a:lstStyle/>
          <a:p>
            <a:endParaRPr/>
          </a:p>
        </p:txBody>
      </p:sp>
      <p:sp>
        <p:nvSpPr>
          <p:cNvPr id="16" name="object 16"/>
          <p:cNvSpPr/>
          <p:nvPr/>
        </p:nvSpPr>
        <p:spPr>
          <a:xfrm>
            <a:off x="2065045" y="1095006"/>
            <a:ext cx="67310" cy="67310"/>
          </a:xfrm>
          <a:custGeom>
            <a:avLst/>
            <a:gdLst/>
            <a:ahLst/>
            <a:cxnLst/>
            <a:rect l="l" t="t" r="r" b="b"/>
            <a:pathLst>
              <a:path w="67310" h="67309">
                <a:moveTo>
                  <a:pt x="0" y="66979"/>
                </a:moveTo>
                <a:lnTo>
                  <a:pt x="66979" y="0"/>
                </a:lnTo>
              </a:path>
            </a:pathLst>
          </a:custGeom>
          <a:ln w="12700">
            <a:solidFill>
              <a:srgbClr val="2191C9"/>
            </a:solidFill>
          </a:ln>
        </p:spPr>
        <p:txBody>
          <a:bodyPr wrap="square" lIns="0" tIns="0" rIns="0" bIns="0" rtlCol="0"/>
          <a:lstStyle/>
          <a:p>
            <a:endParaRPr/>
          </a:p>
        </p:txBody>
      </p:sp>
      <p:sp>
        <p:nvSpPr>
          <p:cNvPr id="17" name="object 17"/>
          <p:cNvSpPr/>
          <p:nvPr/>
        </p:nvSpPr>
        <p:spPr>
          <a:xfrm>
            <a:off x="7615390" y="626198"/>
            <a:ext cx="67310" cy="67310"/>
          </a:xfrm>
          <a:custGeom>
            <a:avLst/>
            <a:gdLst/>
            <a:ahLst/>
            <a:cxnLst/>
            <a:rect l="l" t="t" r="r" b="b"/>
            <a:pathLst>
              <a:path w="67309" h="67309">
                <a:moveTo>
                  <a:pt x="66979" y="0"/>
                </a:moveTo>
                <a:lnTo>
                  <a:pt x="0" y="66967"/>
                </a:lnTo>
              </a:path>
            </a:pathLst>
          </a:custGeom>
          <a:ln w="12700">
            <a:solidFill>
              <a:srgbClr val="2191C9"/>
            </a:solidFill>
          </a:ln>
        </p:spPr>
        <p:txBody>
          <a:bodyPr wrap="square" lIns="0" tIns="0" rIns="0" bIns="0" rtlCol="0"/>
          <a:lstStyle/>
          <a:p>
            <a:endParaRPr/>
          </a:p>
        </p:txBody>
      </p:sp>
      <p:sp>
        <p:nvSpPr>
          <p:cNvPr id="18" name="object 18"/>
          <p:cNvSpPr/>
          <p:nvPr/>
        </p:nvSpPr>
        <p:spPr>
          <a:xfrm>
            <a:off x="7615390" y="1095006"/>
            <a:ext cx="67310" cy="67310"/>
          </a:xfrm>
          <a:custGeom>
            <a:avLst/>
            <a:gdLst/>
            <a:ahLst/>
            <a:cxnLst/>
            <a:rect l="l" t="t" r="r" b="b"/>
            <a:pathLst>
              <a:path w="67309" h="67309">
                <a:moveTo>
                  <a:pt x="66979" y="66979"/>
                </a:moveTo>
                <a:lnTo>
                  <a:pt x="0" y="0"/>
                </a:lnTo>
              </a:path>
            </a:pathLst>
          </a:custGeom>
          <a:ln w="12700">
            <a:solidFill>
              <a:srgbClr val="2191C9"/>
            </a:solidFill>
          </a:ln>
        </p:spPr>
        <p:txBody>
          <a:bodyPr wrap="square" lIns="0" tIns="0" rIns="0" bIns="0" rtlCol="0"/>
          <a:lstStyle/>
          <a:p>
            <a:endParaRPr/>
          </a:p>
        </p:txBody>
      </p:sp>
      <p:sp>
        <p:nvSpPr>
          <p:cNvPr id="19" name="object 19"/>
          <p:cNvSpPr txBox="1">
            <a:spLocks noGrp="1"/>
          </p:cNvSpPr>
          <p:nvPr>
            <p:ph type="title"/>
          </p:nvPr>
        </p:nvSpPr>
        <p:spPr>
          <a:xfrm>
            <a:off x="2132025" y="693166"/>
            <a:ext cx="5483860" cy="401955"/>
          </a:xfrm>
          <a:prstGeom prst="rect">
            <a:avLst/>
          </a:prstGeom>
          <a:ln w="12700">
            <a:solidFill>
              <a:srgbClr val="2191C9"/>
            </a:solidFill>
          </a:ln>
        </p:spPr>
        <p:txBody>
          <a:bodyPr vert="horz" wrap="square" lIns="0" tIns="54610" rIns="0" bIns="0" rtlCol="0">
            <a:spAutoFit/>
          </a:bodyPr>
          <a:lstStyle/>
          <a:p>
            <a:pPr marR="55880" algn="ctr">
              <a:lnSpc>
                <a:spcPct val="100000"/>
              </a:lnSpc>
              <a:spcBef>
                <a:spcPts val="430"/>
              </a:spcBef>
            </a:pPr>
            <a:r>
              <a:rPr spc="-15" dirty="0">
                <a:latin typeface="Gill Sans MT"/>
                <a:cs typeface="Gill Sans MT"/>
              </a:rPr>
              <a:t>DONACIÓN </a:t>
            </a:r>
            <a:r>
              <a:rPr spc="-5" dirty="0">
                <a:latin typeface="Gill Sans MT"/>
                <a:cs typeface="Gill Sans MT"/>
              </a:rPr>
              <a:t>DE</a:t>
            </a:r>
            <a:r>
              <a:rPr spc="5" dirty="0">
                <a:latin typeface="Gill Sans MT"/>
                <a:cs typeface="Gill Sans MT"/>
              </a:rPr>
              <a:t> </a:t>
            </a:r>
            <a:r>
              <a:rPr spc="-60" dirty="0">
                <a:latin typeface="Gill Sans MT"/>
                <a:cs typeface="Gill Sans MT"/>
              </a:rPr>
              <a:t>ROPA</a:t>
            </a:r>
          </a:p>
        </p:txBody>
      </p:sp>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9974" y="1367878"/>
            <a:ext cx="7214870" cy="1221740"/>
          </a:xfrm>
          <a:custGeom>
            <a:avLst/>
            <a:gdLst/>
            <a:ahLst/>
            <a:cxnLst/>
            <a:rect l="l" t="t" r="r" b="b"/>
            <a:pathLst>
              <a:path w="7214870" h="1221739">
                <a:moveTo>
                  <a:pt x="7345" y="23327"/>
                </a:moveTo>
                <a:lnTo>
                  <a:pt x="41429" y="24245"/>
                </a:lnTo>
                <a:lnTo>
                  <a:pt x="77195" y="26732"/>
                </a:lnTo>
                <a:lnTo>
                  <a:pt x="114825" y="30319"/>
                </a:lnTo>
                <a:lnTo>
                  <a:pt x="154500" y="34535"/>
                </a:lnTo>
                <a:lnTo>
                  <a:pt x="196402" y="38911"/>
                </a:lnTo>
                <a:lnTo>
                  <a:pt x="240710" y="42978"/>
                </a:lnTo>
                <a:lnTo>
                  <a:pt x="287606" y="46266"/>
                </a:lnTo>
                <a:lnTo>
                  <a:pt x="337271" y="48305"/>
                </a:lnTo>
                <a:lnTo>
                  <a:pt x="389886" y="48626"/>
                </a:lnTo>
                <a:lnTo>
                  <a:pt x="445633" y="46758"/>
                </a:lnTo>
                <a:lnTo>
                  <a:pt x="504691" y="42232"/>
                </a:lnTo>
                <a:lnTo>
                  <a:pt x="567242" y="34578"/>
                </a:lnTo>
                <a:lnTo>
                  <a:pt x="633468" y="23327"/>
                </a:lnTo>
                <a:lnTo>
                  <a:pt x="695212" y="13383"/>
                </a:lnTo>
                <a:lnTo>
                  <a:pt x="754107" y="7631"/>
                </a:lnTo>
                <a:lnTo>
                  <a:pt x="810409" y="5407"/>
                </a:lnTo>
                <a:lnTo>
                  <a:pt x="864372" y="6044"/>
                </a:lnTo>
                <a:lnTo>
                  <a:pt x="916252" y="8876"/>
                </a:lnTo>
                <a:lnTo>
                  <a:pt x="966305" y="13238"/>
                </a:lnTo>
                <a:lnTo>
                  <a:pt x="1014787" y="18465"/>
                </a:lnTo>
                <a:lnTo>
                  <a:pt x="1061952" y="23890"/>
                </a:lnTo>
                <a:lnTo>
                  <a:pt x="1108057" y="28848"/>
                </a:lnTo>
                <a:lnTo>
                  <a:pt x="1153356" y="32672"/>
                </a:lnTo>
                <a:lnTo>
                  <a:pt x="1198106" y="34699"/>
                </a:lnTo>
                <a:lnTo>
                  <a:pt x="1242561" y="34260"/>
                </a:lnTo>
                <a:lnTo>
                  <a:pt x="1286978" y="30692"/>
                </a:lnTo>
                <a:lnTo>
                  <a:pt x="1331612" y="23327"/>
                </a:lnTo>
                <a:lnTo>
                  <a:pt x="1382136" y="14806"/>
                </a:lnTo>
                <a:lnTo>
                  <a:pt x="1429570" y="10783"/>
                </a:lnTo>
                <a:lnTo>
                  <a:pt x="1474604" y="10372"/>
                </a:lnTo>
                <a:lnTo>
                  <a:pt x="1517928" y="12690"/>
                </a:lnTo>
                <a:lnTo>
                  <a:pt x="1560231" y="16853"/>
                </a:lnTo>
                <a:lnTo>
                  <a:pt x="1602203" y="21975"/>
                </a:lnTo>
                <a:lnTo>
                  <a:pt x="1644534" y="27172"/>
                </a:lnTo>
                <a:lnTo>
                  <a:pt x="1687912" y="31560"/>
                </a:lnTo>
                <a:lnTo>
                  <a:pt x="1733028" y="34254"/>
                </a:lnTo>
                <a:lnTo>
                  <a:pt x="1780572" y="34369"/>
                </a:lnTo>
                <a:lnTo>
                  <a:pt x="1831233" y="31022"/>
                </a:lnTo>
                <a:lnTo>
                  <a:pt x="1885700" y="23327"/>
                </a:lnTo>
                <a:lnTo>
                  <a:pt x="1944549" y="14754"/>
                </a:lnTo>
                <a:lnTo>
                  <a:pt x="1998355" y="10606"/>
                </a:lnTo>
                <a:lnTo>
                  <a:pt x="2048232" y="9980"/>
                </a:lnTo>
                <a:lnTo>
                  <a:pt x="2095299" y="11973"/>
                </a:lnTo>
                <a:lnTo>
                  <a:pt x="2140669" y="15679"/>
                </a:lnTo>
                <a:lnTo>
                  <a:pt x="2185459" y="20197"/>
                </a:lnTo>
                <a:lnTo>
                  <a:pt x="2230786" y="24623"/>
                </a:lnTo>
                <a:lnTo>
                  <a:pt x="2277765" y="28052"/>
                </a:lnTo>
                <a:lnTo>
                  <a:pt x="2327513" y="29582"/>
                </a:lnTo>
                <a:lnTo>
                  <a:pt x="2381144" y="28308"/>
                </a:lnTo>
                <a:lnTo>
                  <a:pt x="2439776" y="23327"/>
                </a:lnTo>
                <a:lnTo>
                  <a:pt x="2496713" y="18256"/>
                </a:lnTo>
                <a:lnTo>
                  <a:pt x="2554429" y="15785"/>
                </a:lnTo>
                <a:lnTo>
                  <a:pt x="2612433" y="15412"/>
                </a:lnTo>
                <a:lnTo>
                  <a:pt x="2670230" y="16633"/>
                </a:lnTo>
                <a:lnTo>
                  <a:pt x="2727326" y="18944"/>
                </a:lnTo>
                <a:lnTo>
                  <a:pt x="2783227" y="21842"/>
                </a:lnTo>
                <a:lnTo>
                  <a:pt x="2837440" y="24821"/>
                </a:lnTo>
                <a:lnTo>
                  <a:pt x="2889471" y="27380"/>
                </a:lnTo>
                <a:lnTo>
                  <a:pt x="2938826" y="29014"/>
                </a:lnTo>
                <a:lnTo>
                  <a:pt x="2985011" y="29219"/>
                </a:lnTo>
                <a:lnTo>
                  <a:pt x="3027534" y="27491"/>
                </a:lnTo>
                <a:lnTo>
                  <a:pt x="3065899" y="23327"/>
                </a:lnTo>
                <a:lnTo>
                  <a:pt x="3100427" y="19913"/>
                </a:lnTo>
                <a:lnTo>
                  <a:pt x="3176525" y="21366"/>
                </a:lnTo>
                <a:lnTo>
                  <a:pt x="3218049" y="24918"/>
                </a:lnTo>
                <a:lnTo>
                  <a:pt x="3261862" y="29478"/>
                </a:lnTo>
                <a:lnTo>
                  <a:pt x="3307939" y="34387"/>
                </a:lnTo>
                <a:lnTo>
                  <a:pt x="3356258" y="38989"/>
                </a:lnTo>
                <a:lnTo>
                  <a:pt x="3406797" y="42625"/>
                </a:lnTo>
                <a:lnTo>
                  <a:pt x="3459534" y="44640"/>
                </a:lnTo>
                <a:lnTo>
                  <a:pt x="3514446" y="44375"/>
                </a:lnTo>
                <a:lnTo>
                  <a:pt x="3571511" y="41173"/>
                </a:lnTo>
                <a:lnTo>
                  <a:pt x="3630706" y="34376"/>
                </a:lnTo>
                <a:lnTo>
                  <a:pt x="3692009" y="23327"/>
                </a:lnTo>
                <a:lnTo>
                  <a:pt x="3755287" y="11683"/>
                </a:lnTo>
                <a:lnTo>
                  <a:pt x="3810935" y="5166"/>
                </a:lnTo>
                <a:lnTo>
                  <a:pt x="3860310" y="2875"/>
                </a:lnTo>
                <a:lnTo>
                  <a:pt x="3904766" y="3905"/>
                </a:lnTo>
                <a:lnTo>
                  <a:pt x="3945661" y="7353"/>
                </a:lnTo>
                <a:lnTo>
                  <a:pt x="3984350" y="12317"/>
                </a:lnTo>
                <a:lnTo>
                  <a:pt x="4022189" y="17892"/>
                </a:lnTo>
                <a:lnTo>
                  <a:pt x="4060535" y="23175"/>
                </a:lnTo>
                <a:lnTo>
                  <a:pt x="4100742" y="27264"/>
                </a:lnTo>
                <a:lnTo>
                  <a:pt x="4144168" y="29254"/>
                </a:lnTo>
                <a:lnTo>
                  <a:pt x="4192167" y="28243"/>
                </a:lnTo>
                <a:lnTo>
                  <a:pt x="4246097" y="23327"/>
                </a:lnTo>
                <a:lnTo>
                  <a:pt x="4326018" y="15619"/>
                </a:lnTo>
                <a:lnTo>
                  <a:pt x="4394741" y="13030"/>
                </a:lnTo>
                <a:lnTo>
                  <a:pt x="4453771" y="14101"/>
                </a:lnTo>
                <a:lnTo>
                  <a:pt x="4504610" y="17374"/>
                </a:lnTo>
                <a:lnTo>
                  <a:pt x="4548762" y="21392"/>
                </a:lnTo>
                <a:lnTo>
                  <a:pt x="4587731" y="24695"/>
                </a:lnTo>
                <a:lnTo>
                  <a:pt x="4623019" y="25827"/>
                </a:lnTo>
                <a:lnTo>
                  <a:pt x="4656129" y="23327"/>
                </a:lnTo>
                <a:lnTo>
                  <a:pt x="4682979" y="20964"/>
                </a:lnTo>
                <a:lnTo>
                  <a:pt x="4719215" y="20069"/>
                </a:lnTo>
                <a:lnTo>
                  <a:pt x="4763403" y="20329"/>
                </a:lnTo>
                <a:lnTo>
                  <a:pt x="4814108" y="21434"/>
                </a:lnTo>
                <a:lnTo>
                  <a:pt x="4869896" y="23072"/>
                </a:lnTo>
                <a:lnTo>
                  <a:pt x="4929332" y="24932"/>
                </a:lnTo>
                <a:lnTo>
                  <a:pt x="4990982" y="26704"/>
                </a:lnTo>
                <a:lnTo>
                  <a:pt x="5053412" y="28074"/>
                </a:lnTo>
                <a:lnTo>
                  <a:pt x="5115187" y="28733"/>
                </a:lnTo>
                <a:lnTo>
                  <a:pt x="5174873" y="28369"/>
                </a:lnTo>
                <a:lnTo>
                  <a:pt x="5231035" y="26671"/>
                </a:lnTo>
                <a:lnTo>
                  <a:pt x="5282239" y="23327"/>
                </a:lnTo>
                <a:lnTo>
                  <a:pt x="5325616" y="20985"/>
                </a:lnTo>
                <a:lnTo>
                  <a:pt x="5367153" y="21411"/>
                </a:lnTo>
                <a:lnTo>
                  <a:pt x="5407569" y="23956"/>
                </a:lnTo>
                <a:lnTo>
                  <a:pt x="5447585" y="27972"/>
                </a:lnTo>
                <a:lnTo>
                  <a:pt x="5487919" y="32810"/>
                </a:lnTo>
                <a:lnTo>
                  <a:pt x="5529291" y="37822"/>
                </a:lnTo>
                <a:lnTo>
                  <a:pt x="5572419" y="42361"/>
                </a:lnTo>
                <a:lnTo>
                  <a:pt x="5618024" y="45777"/>
                </a:lnTo>
                <a:lnTo>
                  <a:pt x="5666823" y="47422"/>
                </a:lnTo>
                <a:lnTo>
                  <a:pt x="5719538" y="46648"/>
                </a:lnTo>
                <a:lnTo>
                  <a:pt x="5776886" y="42806"/>
                </a:lnTo>
                <a:lnTo>
                  <a:pt x="5839588" y="35249"/>
                </a:lnTo>
                <a:lnTo>
                  <a:pt x="5908362" y="23327"/>
                </a:lnTo>
                <a:lnTo>
                  <a:pt x="5978570" y="10679"/>
                </a:lnTo>
                <a:lnTo>
                  <a:pt x="6034613" y="3189"/>
                </a:lnTo>
                <a:lnTo>
                  <a:pt x="6078777" y="0"/>
                </a:lnTo>
                <a:lnTo>
                  <a:pt x="6113342" y="253"/>
                </a:lnTo>
                <a:lnTo>
                  <a:pt x="6140594" y="3092"/>
                </a:lnTo>
                <a:lnTo>
                  <a:pt x="6162816" y="7659"/>
                </a:lnTo>
                <a:lnTo>
                  <a:pt x="6182291" y="13096"/>
                </a:lnTo>
                <a:lnTo>
                  <a:pt x="6201302" y="18547"/>
                </a:lnTo>
                <a:lnTo>
                  <a:pt x="6222133" y="23152"/>
                </a:lnTo>
                <a:lnTo>
                  <a:pt x="6247068" y="26056"/>
                </a:lnTo>
                <a:lnTo>
                  <a:pt x="6278390" y="26400"/>
                </a:lnTo>
                <a:lnTo>
                  <a:pt x="6318381" y="23327"/>
                </a:lnTo>
                <a:lnTo>
                  <a:pt x="6351314" y="20971"/>
                </a:lnTo>
                <a:lnTo>
                  <a:pt x="6389574" y="20463"/>
                </a:lnTo>
                <a:lnTo>
                  <a:pt x="6432528" y="21509"/>
                </a:lnTo>
                <a:lnTo>
                  <a:pt x="6479545" y="23813"/>
                </a:lnTo>
                <a:lnTo>
                  <a:pt x="6529992" y="27082"/>
                </a:lnTo>
                <a:lnTo>
                  <a:pt x="6583239" y="31021"/>
                </a:lnTo>
                <a:lnTo>
                  <a:pt x="6638652" y="35335"/>
                </a:lnTo>
                <a:lnTo>
                  <a:pt x="6695599" y="39730"/>
                </a:lnTo>
                <a:lnTo>
                  <a:pt x="6753450" y="43911"/>
                </a:lnTo>
                <a:lnTo>
                  <a:pt x="6811572" y="47584"/>
                </a:lnTo>
                <a:lnTo>
                  <a:pt x="6869332" y="50454"/>
                </a:lnTo>
                <a:lnTo>
                  <a:pt x="6926099" y="52227"/>
                </a:lnTo>
                <a:lnTo>
                  <a:pt x="6981241" y="52608"/>
                </a:lnTo>
                <a:lnTo>
                  <a:pt x="7034126" y="51303"/>
                </a:lnTo>
                <a:lnTo>
                  <a:pt x="7084122" y="48017"/>
                </a:lnTo>
                <a:lnTo>
                  <a:pt x="7130597" y="42455"/>
                </a:lnTo>
                <a:lnTo>
                  <a:pt x="7172918" y="34323"/>
                </a:lnTo>
                <a:lnTo>
                  <a:pt x="7210455" y="23327"/>
                </a:lnTo>
                <a:lnTo>
                  <a:pt x="7210924" y="94973"/>
                </a:lnTo>
                <a:lnTo>
                  <a:pt x="7210459" y="160524"/>
                </a:lnTo>
                <a:lnTo>
                  <a:pt x="7209342" y="220638"/>
                </a:lnTo>
                <a:lnTo>
                  <a:pt x="7207851" y="275973"/>
                </a:lnTo>
                <a:lnTo>
                  <a:pt x="7206266" y="327185"/>
                </a:lnTo>
                <a:lnTo>
                  <a:pt x="7204867" y="374933"/>
                </a:lnTo>
                <a:lnTo>
                  <a:pt x="7203934" y="419873"/>
                </a:lnTo>
                <a:lnTo>
                  <a:pt x="7203746" y="462663"/>
                </a:lnTo>
                <a:lnTo>
                  <a:pt x="7204584" y="503960"/>
                </a:lnTo>
                <a:lnTo>
                  <a:pt x="7206727" y="544422"/>
                </a:lnTo>
                <a:lnTo>
                  <a:pt x="7210455" y="584706"/>
                </a:lnTo>
                <a:lnTo>
                  <a:pt x="7213477" y="623610"/>
                </a:lnTo>
                <a:lnTo>
                  <a:pt x="7214395" y="665969"/>
                </a:lnTo>
                <a:lnTo>
                  <a:pt x="7213675" y="711389"/>
                </a:lnTo>
                <a:lnTo>
                  <a:pt x="7211784" y="759475"/>
                </a:lnTo>
                <a:lnTo>
                  <a:pt x="7209188" y="809834"/>
                </a:lnTo>
                <a:lnTo>
                  <a:pt x="7206354" y="862072"/>
                </a:lnTo>
                <a:lnTo>
                  <a:pt x="7203748" y="915794"/>
                </a:lnTo>
                <a:lnTo>
                  <a:pt x="7201836" y="970607"/>
                </a:lnTo>
                <a:lnTo>
                  <a:pt x="7201084" y="1026116"/>
                </a:lnTo>
                <a:lnTo>
                  <a:pt x="7201959" y="1081928"/>
                </a:lnTo>
                <a:lnTo>
                  <a:pt x="7204927" y="1137648"/>
                </a:lnTo>
                <a:lnTo>
                  <a:pt x="7210455" y="1192883"/>
                </a:lnTo>
                <a:lnTo>
                  <a:pt x="7158618" y="1196297"/>
                </a:lnTo>
                <a:lnTo>
                  <a:pt x="7112446" y="1194426"/>
                </a:lnTo>
                <a:lnTo>
                  <a:pt x="7069251" y="1189759"/>
                </a:lnTo>
                <a:lnTo>
                  <a:pt x="7026345" y="1184783"/>
                </a:lnTo>
                <a:lnTo>
                  <a:pt x="6981038" y="1181986"/>
                </a:lnTo>
                <a:lnTo>
                  <a:pt x="6930642" y="1183857"/>
                </a:lnTo>
                <a:lnTo>
                  <a:pt x="6872470" y="1192883"/>
                </a:lnTo>
                <a:lnTo>
                  <a:pt x="6826330" y="1199570"/>
                </a:lnTo>
                <a:lnTo>
                  <a:pt x="6776793" y="1201620"/>
                </a:lnTo>
                <a:lnTo>
                  <a:pt x="6724961" y="1200214"/>
                </a:lnTo>
                <a:lnTo>
                  <a:pt x="6671935" y="1196535"/>
                </a:lnTo>
                <a:lnTo>
                  <a:pt x="6618817" y="1191764"/>
                </a:lnTo>
                <a:lnTo>
                  <a:pt x="6566710" y="1187082"/>
                </a:lnTo>
                <a:lnTo>
                  <a:pt x="6516714" y="1183672"/>
                </a:lnTo>
                <a:lnTo>
                  <a:pt x="6469932" y="1182714"/>
                </a:lnTo>
                <a:lnTo>
                  <a:pt x="6427465" y="1185390"/>
                </a:lnTo>
                <a:lnTo>
                  <a:pt x="6390416" y="1192883"/>
                </a:lnTo>
                <a:lnTo>
                  <a:pt x="6340497" y="1202320"/>
                </a:lnTo>
                <a:lnTo>
                  <a:pt x="6288764" y="1203337"/>
                </a:lnTo>
                <a:lnTo>
                  <a:pt x="6236632" y="1199099"/>
                </a:lnTo>
                <a:lnTo>
                  <a:pt x="6185516" y="1192770"/>
                </a:lnTo>
                <a:lnTo>
                  <a:pt x="6136831" y="1187515"/>
                </a:lnTo>
                <a:lnTo>
                  <a:pt x="6091994" y="1186498"/>
                </a:lnTo>
                <a:lnTo>
                  <a:pt x="6052418" y="1192883"/>
                </a:lnTo>
                <a:lnTo>
                  <a:pt x="6024182" y="1197411"/>
                </a:lnTo>
                <a:lnTo>
                  <a:pt x="5986916" y="1197587"/>
                </a:lnTo>
                <a:lnTo>
                  <a:pt x="5942154" y="1194561"/>
                </a:lnTo>
                <a:lnTo>
                  <a:pt x="5891431" y="1189480"/>
                </a:lnTo>
                <a:lnTo>
                  <a:pt x="5836281" y="1183494"/>
                </a:lnTo>
                <a:lnTo>
                  <a:pt x="5778238" y="1177750"/>
                </a:lnTo>
                <a:lnTo>
                  <a:pt x="5718837" y="1173399"/>
                </a:lnTo>
                <a:lnTo>
                  <a:pt x="5659611" y="1171587"/>
                </a:lnTo>
                <a:lnTo>
                  <a:pt x="5602095" y="1173465"/>
                </a:lnTo>
                <a:lnTo>
                  <a:pt x="5547823" y="1180181"/>
                </a:lnTo>
                <a:lnTo>
                  <a:pt x="5498330" y="1192883"/>
                </a:lnTo>
                <a:lnTo>
                  <a:pt x="5461544" y="1203466"/>
                </a:lnTo>
                <a:lnTo>
                  <a:pt x="5424165" y="1210307"/>
                </a:lnTo>
                <a:lnTo>
                  <a:pt x="5385840" y="1213935"/>
                </a:lnTo>
                <a:lnTo>
                  <a:pt x="5346213" y="1214878"/>
                </a:lnTo>
                <a:lnTo>
                  <a:pt x="5304928" y="1213664"/>
                </a:lnTo>
                <a:lnTo>
                  <a:pt x="5261631" y="1210822"/>
                </a:lnTo>
                <a:lnTo>
                  <a:pt x="5215966" y="1206880"/>
                </a:lnTo>
                <a:lnTo>
                  <a:pt x="5167578" y="1202367"/>
                </a:lnTo>
                <a:lnTo>
                  <a:pt x="5116113" y="1197811"/>
                </a:lnTo>
                <a:lnTo>
                  <a:pt x="5061214" y="1193741"/>
                </a:lnTo>
                <a:lnTo>
                  <a:pt x="5002527" y="1190684"/>
                </a:lnTo>
                <a:lnTo>
                  <a:pt x="4939697" y="1189170"/>
                </a:lnTo>
                <a:lnTo>
                  <a:pt x="4872368" y="1189727"/>
                </a:lnTo>
                <a:lnTo>
                  <a:pt x="4800185" y="1192883"/>
                </a:lnTo>
                <a:lnTo>
                  <a:pt x="4713094" y="1197719"/>
                </a:lnTo>
                <a:lnTo>
                  <a:pt x="4640455" y="1200653"/>
                </a:lnTo>
                <a:lnTo>
                  <a:pt x="4579900" y="1201995"/>
                </a:lnTo>
                <a:lnTo>
                  <a:pt x="4529058" y="1202058"/>
                </a:lnTo>
                <a:lnTo>
                  <a:pt x="4485560" y="1201154"/>
                </a:lnTo>
                <a:lnTo>
                  <a:pt x="4447036" y="1199594"/>
                </a:lnTo>
                <a:lnTo>
                  <a:pt x="4411118" y="1197691"/>
                </a:lnTo>
                <a:lnTo>
                  <a:pt x="4375434" y="1195757"/>
                </a:lnTo>
                <a:lnTo>
                  <a:pt x="4337616" y="1194103"/>
                </a:lnTo>
                <a:lnTo>
                  <a:pt x="4295293" y="1193041"/>
                </a:lnTo>
                <a:lnTo>
                  <a:pt x="4246097" y="1192883"/>
                </a:lnTo>
                <a:lnTo>
                  <a:pt x="4191576" y="1193128"/>
                </a:lnTo>
                <a:lnTo>
                  <a:pt x="4135411" y="1193118"/>
                </a:lnTo>
                <a:lnTo>
                  <a:pt x="4078425" y="1192922"/>
                </a:lnTo>
                <a:lnTo>
                  <a:pt x="4021445" y="1192609"/>
                </a:lnTo>
                <a:lnTo>
                  <a:pt x="3965294" y="1192247"/>
                </a:lnTo>
                <a:lnTo>
                  <a:pt x="3910797" y="1191904"/>
                </a:lnTo>
                <a:lnTo>
                  <a:pt x="3858781" y="1191650"/>
                </a:lnTo>
                <a:lnTo>
                  <a:pt x="3810069" y="1191552"/>
                </a:lnTo>
                <a:lnTo>
                  <a:pt x="3765486" y="1191679"/>
                </a:lnTo>
                <a:lnTo>
                  <a:pt x="3725858" y="1192100"/>
                </a:lnTo>
                <a:lnTo>
                  <a:pt x="3692009" y="1192883"/>
                </a:lnTo>
                <a:lnTo>
                  <a:pt x="3656317" y="1192306"/>
                </a:lnTo>
                <a:lnTo>
                  <a:pt x="3611894" y="1189191"/>
                </a:lnTo>
                <a:lnTo>
                  <a:pt x="3560669" y="1184423"/>
                </a:lnTo>
                <a:lnTo>
                  <a:pt x="3504577" y="1178885"/>
                </a:lnTo>
                <a:lnTo>
                  <a:pt x="3445549" y="1173462"/>
                </a:lnTo>
                <a:lnTo>
                  <a:pt x="3385517" y="1169040"/>
                </a:lnTo>
                <a:lnTo>
                  <a:pt x="3326414" y="1166502"/>
                </a:lnTo>
                <a:lnTo>
                  <a:pt x="3270172" y="1166732"/>
                </a:lnTo>
                <a:lnTo>
                  <a:pt x="3218723" y="1170617"/>
                </a:lnTo>
                <a:lnTo>
                  <a:pt x="3173999" y="1179039"/>
                </a:lnTo>
                <a:lnTo>
                  <a:pt x="3137933" y="1192883"/>
                </a:lnTo>
                <a:lnTo>
                  <a:pt x="3104431" y="1205506"/>
                </a:lnTo>
                <a:lnTo>
                  <a:pt x="3066618" y="1210757"/>
                </a:lnTo>
                <a:lnTo>
                  <a:pt x="3025242" y="1210253"/>
                </a:lnTo>
                <a:lnTo>
                  <a:pt x="2981052" y="1205608"/>
                </a:lnTo>
                <a:lnTo>
                  <a:pt x="2934799" y="1198438"/>
                </a:lnTo>
                <a:lnTo>
                  <a:pt x="2887230" y="1190360"/>
                </a:lnTo>
                <a:lnTo>
                  <a:pt x="2839095" y="1182989"/>
                </a:lnTo>
                <a:lnTo>
                  <a:pt x="2791144" y="1177939"/>
                </a:lnTo>
                <a:lnTo>
                  <a:pt x="2744124" y="1176828"/>
                </a:lnTo>
                <a:lnTo>
                  <a:pt x="2698787" y="1181271"/>
                </a:lnTo>
                <a:lnTo>
                  <a:pt x="2655879" y="1192883"/>
                </a:lnTo>
                <a:lnTo>
                  <a:pt x="2607987" y="1207899"/>
                </a:lnTo>
                <a:lnTo>
                  <a:pt x="2564522" y="1215529"/>
                </a:lnTo>
                <a:lnTo>
                  <a:pt x="2523839" y="1217329"/>
                </a:lnTo>
                <a:lnTo>
                  <a:pt x="2484288" y="1214857"/>
                </a:lnTo>
                <a:lnTo>
                  <a:pt x="2444221" y="1209668"/>
                </a:lnTo>
                <a:lnTo>
                  <a:pt x="2401992" y="1203320"/>
                </a:lnTo>
                <a:lnTo>
                  <a:pt x="2355952" y="1197368"/>
                </a:lnTo>
                <a:lnTo>
                  <a:pt x="2304453" y="1193371"/>
                </a:lnTo>
                <a:lnTo>
                  <a:pt x="2245847" y="1192883"/>
                </a:lnTo>
                <a:lnTo>
                  <a:pt x="2203661" y="1192951"/>
                </a:lnTo>
                <a:lnTo>
                  <a:pt x="2158095" y="1191169"/>
                </a:lnTo>
                <a:lnTo>
                  <a:pt x="2109697" y="1187997"/>
                </a:lnTo>
                <a:lnTo>
                  <a:pt x="2059019" y="1183896"/>
                </a:lnTo>
                <a:lnTo>
                  <a:pt x="2006609" y="1179324"/>
                </a:lnTo>
                <a:lnTo>
                  <a:pt x="1953018" y="1174742"/>
                </a:lnTo>
                <a:lnTo>
                  <a:pt x="1898794" y="1170609"/>
                </a:lnTo>
                <a:lnTo>
                  <a:pt x="1844488" y="1167385"/>
                </a:lnTo>
                <a:lnTo>
                  <a:pt x="1790649" y="1165530"/>
                </a:lnTo>
                <a:lnTo>
                  <a:pt x="1737827" y="1165504"/>
                </a:lnTo>
                <a:lnTo>
                  <a:pt x="1686572" y="1167767"/>
                </a:lnTo>
                <a:lnTo>
                  <a:pt x="1637433" y="1172778"/>
                </a:lnTo>
                <a:lnTo>
                  <a:pt x="1590960" y="1180996"/>
                </a:lnTo>
                <a:lnTo>
                  <a:pt x="1547703" y="1192883"/>
                </a:lnTo>
                <a:lnTo>
                  <a:pt x="1491225" y="1208610"/>
                </a:lnTo>
                <a:lnTo>
                  <a:pt x="1437637" y="1217729"/>
                </a:lnTo>
                <a:lnTo>
                  <a:pt x="1386543" y="1221408"/>
                </a:lnTo>
                <a:lnTo>
                  <a:pt x="1337550" y="1220814"/>
                </a:lnTo>
                <a:lnTo>
                  <a:pt x="1290264" y="1217115"/>
                </a:lnTo>
                <a:lnTo>
                  <a:pt x="1244291" y="1211477"/>
                </a:lnTo>
                <a:lnTo>
                  <a:pt x="1199237" y="1205067"/>
                </a:lnTo>
                <a:lnTo>
                  <a:pt x="1154708" y="1199053"/>
                </a:lnTo>
                <a:lnTo>
                  <a:pt x="1110310" y="1194603"/>
                </a:lnTo>
                <a:lnTo>
                  <a:pt x="1065649" y="1192883"/>
                </a:lnTo>
                <a:lnTo>
                  <a:pt x="1009259" y="1191555"/>
                </a:lnTo>
                <a:lnTo>
                  <a:pt x="952882" y="1188272"/>
                </a:lnTo>
                <a:lnTo>
                  <a:pt x="897247" y="1184201"/>
                </a:lnTo>
                <a:lnTo>
                  <a:pt x="843080" y="1180510"/>
                </a:lnTo>
                <a:lnTo>
                  <a:pt x="791107" y="1178366"/>
                </a:lnTo>
                <a:lnTo>
                  <a:pt x="742057" y="1178935"/>
                </a:lnTo>
                <a:lnTo>
                  <a:pt x="696655" y="1183385"/>
                </a:lnTo>
                <a:lnTo>
                  <a:pt x="655629" y="1192883"/>
                </a:lnTo>
                <a:lnTo>
                  <a:pt x="627873" y="1198867"/>
                </a:lnTo>
                <a:lnTo>
                  <a:pt x="592777" y="1201904"/>
                </a:lnTo>
                <a:lnTo>
                  <a:pt x="551339" y="1202526"/>
                </a:lnTo>
                <a:lnTo>
                  <a:pt x="504553" y="1201264"/>
                </a:lnTo>
                <a:lnTo>
                  <a:pt x="453418" y="1198651"/>
                </a:lnTo>
                <a:lnTo>
                  <a:pt x="398930" y="1195217"/>
                </a:lnTo>
                <a:lnTo>
                  <a:pt x="342085" y="1191496"/>
                </a:lnTo>
                <a:lnTo>
                  <a:pt x="283881" y="1188017"/>
                </a:lnTo>
                <a:lnTo>
                  <a:pt x="225313" y="1185313"/>
                </a:lnTo>
                <a:lnTo>
                  <a:pt x="167379" y="1183917"/>
                </a:lnTo>
                <a:lnTo>
                  <a:pt x="111075" y="1184358"/>
                </a:lnTo>
                <a:lnTo>
                  <a:pt x="57398" y="1187170"/>
                </a:lnTo>
                <a:lnTo>
                  <a:pt x="7345" y="1192883"/>
                </a:lnTo>
                <a:lnTo>
                  <a:pt x="3165" y="1153775"/>
                </a:lnTo>
                <a:lnTo>
                  <a:pt x="825" y="1114618"/>
                </a:lnTo>
                <a:lnTo>
                  <a:pt x="0" y="1074850"/>
                </a:lnTo>
                <a:lnTo>
                  <a:pt x="366" y="1033905"/>
                </a:lnTo>
                <a:lnTo>
                  <a:pt x="1600" y="991221"/>
                </a:lnTo>
                <a:lnTo>
                  <a:pt x="3378" y="946235"/>
                </a:lnTo>
                <a:lnTo>
                  <a:pt x="5376" y="898382"/>
                </a:lnTo>
                <a:lnTo>
                  <a:pt x="7272" y="847100"/>
                </a:lnTo>
                <a:lnTo>
                  <a:pt x="8740" y="791824"/>
                </a:lnTo>
                <a:lnTo>
                  <a:pt x="9457" y="731992"/>
                </a:lnTo>
                <a:lnTo>
                  <a:pt x="9100" y="667039"/>
                </a:lnTo>
                <a:lnTo>
                  <a:pt x="7345" y="596402"/>
                </a:lnTo>
                <a:lnTo>
                  <a:pt x="5180" y="519310"/>
                </a:lnTo>
                <a:lnTo>
                  <a:pt x="4123" y="448472"/>
                </a:lnTo>
                <a:lnTo>
                  <a:pt x="3951" y="383472"/>
                </a:lnTo>
                <a:lnTo>
                  <a:pt x="4436" y="323889"/>
                </a:lnTo>
                <a:lnTo>
                  <a:pt x="5355" y="269305"/>
                </a:lnTo>
                <a:lnTo>
                  <a:pt x="6482" y="219301"/>
                </a:lnTo>
                <a:lnTo>
                  <a:pt x="7591" y="173459"/>
                </a:lnTo>
                <a:lnTo>
                  <a:pt x="8457" y="131359"/>
                </a:lnTo>
                <a:lnTo>
                  <a:pt x="8855" y="92583"/>
                </a:lnTo>
                <a:lnTo>
                  <a:pt x="8560" y="56712"/>
                </a:lnTo>
                <a:lnTo>
                  <a:pt x="7345" y="23327"/>
                </a:lnTo>
                <a:close/>
              </a:path>
            </a:pathLst>
          </a:custGeom>
          <a:ln w="38099">
            <a:solidFill>
              <a:srgbClr val="2191C9"/>
            </a:solidFill>
          </a:ln>
        </p:spPr>
        <p:txBody>
          <a:bodyPr wrap="square" lIns="0" tIns="0" rIns="0" bIns="0" rtlCol="0"/>
          <a:lstStyle/>
          <a:p>
            <a:endParaRPr/>
          </a:p>
        </p:txBody>
      </p:sp>
      <p:sp>
        <p:nvSpPr>
          <p:cNvPr id="3" name="object 3"/>
          <p:cNvSpPr txBox="1"/>
          <p:nvPr/>
        </p:nvSpPr>
        <p:spPr>
          <a:xfrm>
            <a:off x="1334633" y="1416606"/>
            <a:ext cx="7061834" cy="1090683"/>
          </a:xfrm>
          <a:prstGeom prst="rect">
            <a:avLst/>
          </a:prstGeom>
        </p:spPr>
        <p:txBody>
          <a:bodyPr vert="horz" wrap="square" lIns="0" tIns="13335" rIns="0" bIns="0" rtlCol="0">
            <a:spAutoFit/>
          </a:bodyPr>
          <a:lstStyle/>
          <a:p>
            <a:pPr marL="12700" marR="5080" indent="1270" algn="just">
              <a:lnSpc>
                <a:spcPct val="100000"/>
              </a:lnSpc>
              <a:spcBef>
                <a:spcPts val="105"/>
              </a:spcBef>
            </a:pPr>
            <a:r>
              <a:rPr sz="1400" dirty="0">
                <a:latin typeface="Gill Sans MT"/>
                <a:cs typeface="Gill Sans MT"/>
              </a:rPr>
              <a:t>Es </a:t>
            </a:r>
            <a:r>
              <a:rPr sz="1400" spc="-5" dirty="0">
                <a:latin typeface="Gill Sans MT"/>
                <a:cs typeface="Gill Sans MT"/>
              </a:rPr>
              <a:t>fundamental </a:t>
            </a:r>
            <a:r>
              <a:rPr sz="1400" dirty="0">
                <a:latin typeface="Gill Sans MT"/>
                <a:cs typeface="Gill Sans MT"/>
              </a:rPr>
              <a:t>para </a:t>
            </a:r>
            <a:r>
              <a:rPr sz="1400" spc="-5" dirty="0">
                <a:latin typeface="Gill Sans MT"/>
                <a:cs typeface="Gill Sans MT"/>
              </a:rPr>
              <a:t>CEP </a:t>
            </a:r>
            <a:r>
              <a:rPr sz="1400" spc="-10" dirty="0">
                <a:latin typeface="Gill Sans MT"/>
                <a:cs typeface="Gill Sans MT"/>
              </a:rPr>
              <a:t>apoyar en </a:t>
            </a:r>
            <a:r>
              <a:rPr sz="1400" dirty="0">
                <a:latin typeface="Gill Sans MT"/>
                <a:cs typeface="Gill Sans MT"/>
              </a:rPr>
              <a:t>el </a:t>
            </a:r>
            <a:r>
              <a:rPr sz="1400" spc="-5" dirty="0">
                <a:latin typeface="Gill Sans MT"/>
                <a:cs typeface="Gill Sans MT"/>
              </a:rPr>
              <a:t>conocimiento </a:t>
            </a:r>
            <a:r>
              <a:rPr sz="1400" dirty="0">
                <a:latin typeface="Gill Sans MT"/>
                <a:cs typeface="Gill Sans MT"/>
              </a:rPr>
              <a:t>y </a:t>
            </a:r>
            <a:r>
              <a:rPr sz="1400" spc="-5" dirty="0">
                <a:latin typeface="Gill Sans MT"/>
                <a:cs typeface="Gill Sans MT"/>
              </a:rPr>
              <a:t>entretenimiento </a:t>
            </a:r>
            <a:r>
              <a:rPr sz="1400" dirty="0">
                <a:latin typeface="Gill Sans MT"/>
                <a:cs typeface="Gill Sans MT"/>
              </a:rPr>
              <a:t>de </a:t>
            </a:r>
            <a:r>
              <a:rPr sz="1400" spc="-5" dirty="0">
                <a:latin typeface="Gill Sans MT"/>
                <a:cs typeface="Gill Sans MT"/>
              </a:rPr>
              <a:t>los niños </a:t>
            </a:r>
            <a:r>
              <a:rPr sz="1400" dirty="0">
                <a:latin typeface="Gill Sans MT"/>
                <a:cs typeface="Gill Sans MT"/>
              </a:rPr>
              <a:t>de </a:t>
            </a:r>
            <a:r>
              <a:rPr sz="1400" spc="-5" dirty="0">
                <a:latin typeface="Gill Sans MT"/>
                <a:cs typeface="Gill Sans MT"/>
              </a:rPr>
              <a:t>nuestra  </a:t>
            </a:r>
            <a:r>
              <a:rPr sz="1400" dirty="0">
                <a:latin typeface="Gill Sans MT"/>
                <a:cs typeface="Gill Sans MT"/>
              </a:rPr>
              <a:t>zona. </a:t>
            </a:r>
            <a:r>
              <a:rPr sz="1400" spc="-15" dirty="0">
                <a:latin typeface="Gill Sans MT"/>
                <a:cs typeface="Gill Sans MT"/>
              </a:rPr>
              <a:t>Por </a:t>
            </a:r>
            <a:r>
              <a:rPr sz="1400" dirty="0">
                <a:latin typeface="Gill Sans MT"/>
                <a:cs typeface="Gill Sans MT"/>
              </a:rPr>
              <a:t>ello el </a:t>
            </a:r>
            <a:r>
              <a:rPr sz="1400" dirty="0" err="1">
                <a:latin typeface="Gill Sans MT"/>
                <a:cs typeface="Gill Sans MT"/>
              </a:rPr>
              <a:t>día</a:t>
            </a:r>
            <a:r>
              <a:rPr lang="es-US" sz="1400" dirty="0">
                <a:latin typeface="Gill Sans MT"/>
                <a:cs typeface="Gill Sans MT"/>
              </a:rPr>
              <a:t> 20 de noviembre</a:t>
            </a:r>
            <a:r>
              <a:rPr sz="1400" spc="-5" dirty="0">
                <a:latin typeface="Gill Sans MT"/>
                <a:cs typeface="Gill Sans MT"/>
              </a:rPr>
              <a:t> </a:t>
            </a:r>
            <a:r>
              <a:rPr sz="1400" dirty="0">
                <a:latin typeface="Gill Sans MT"/>
                <a:cs typeface="Gill Sans MT"/>
              </a:rPr>
              <a:t>se </a:t>
            </a:r>
            <a:r>
              <a:rPr sz="1400" spc="-5" dirty="0">
                <a:latin typeface="Gill Sans MT"/>
                <a:cs typeface="Gill Sans MT"/>
              </a:rPr>
              <a:t>estableció </a:t>
            </a:r>
            <a:r>
              <a:rPr sz="1400" dirty="0">
                <a:latin typeface="Gill Sans MT"/>
                <a:cs typeface="Gill Sans MT"/>
              </a:rPr>
              <a:t>un </a:t>
            </a:r>
            <a:r>
              <a:rPr sz="1400" spc="-5" dirty="0">
                <a:latin typeface="Gill Sans MT"/>
                <a:cs typeface="Gill Sans MT"/>
              </a:rPr>
              <a:t>stand </a:t>
            </a:r>
            <a:r>
              <a:rPr sz="1400" dirty="0" err="1">
                <a:latin typeface="Gill Sans MT"/>
                <a:cs typeface="Gill Sans MT"/>
              </a:rPr>
              <a:t>en</a:t>
            </a:r>
            <a:r>
              <a:rPr sz="1400" dirty="0">
                <a:latin typeface="Gill Sans MT"/>
                <a:cs typeface="Gill Sans MT"/>
              </a:rPr>
              <a:t> </a:t>
            </a:r>
            <a:r>
              <a:rPr lang="es-US" sz="1400" dirty="0">
                <a:latin typeface="Gill Sans MT"/>
                <a:cs typeface="Gill Sans MT"/>
              </a:rPr>
              <a:t>la explanada de la división del ejido La Concepción</a:t>
            </a:r>
            <a:r>
              <a:rPr sz="1400" spc="-5" dirty="0">
                <a:latin typeface="Gill Sans MT"/>
                <a:cs typeface="Gill Sans MT"/>
              </a:rPr>
              <a:t> </a:t>
            </a:r>
            <a:r>
              <a:rPr lang="es-US" sz="1400" spc="-10" dirty="0">
                <a:latin typeface="Gill Sans MT"/>
                <a:cs typeface="Gill Sans MT"/>
              </a:rPr>
              <a:t>municipio de Yanga,</a:t>
            </a:r>
            <a:r>
              <a:rPr sz="1400" spc="-20" dirty="0">
                <a:latin typeface="Gill Sans MT"/>
                <a:cs typeface="Gill Sans MT"/>
              </a:rPr>
              <a:t>  </a:t>
            </a:r>
            <a:r>
              <a:rPr sz="1400" dirty="0">
                <a:latin typeface="Gill Sans MT"/>
                <a:cs typeface="Gill Sans MT"/>
              </a:rPr>
              <a:t>cuya </a:t>
            </a:r>
            <a:r>
              <a:rPr sz="1400" spc="-5" dirty="0">
                <a:latin typeface="Gill Sans MT"/>
                <a:cs typeface="Gill Sans MT"/>
              </a:rPr>
              <a:t>finalidad </a:t>
            </a:r>
            <a:r>
              <a:rPr sz="1400" dirty="0">
                <a:latin typeface="Gill Sans MT"/>
                <a:cs typeface="Gill Sans MT"/>
              </a:rPr>
              <a:t>fue establecer un </a:t>
            </a:r>
            <a:r>
              <a:rPr sz="1400" spc="-5" dirty="0">
                <a:latin typeface="Gill Sans MT"/>
                <a:cs typeface="Gill Sans MT"/>
              </a:rPr>
              <a:t>laberinto </a:t>
            </a:r>
            <a:r>
              <a:rPr sz="1400" dirty="0">
                <a:latin typeface="Gill Sans MT"/>
                <a:cs typeface="Gill Sans MT"/>
              </a:rPr>
              <a:t>en el que para </a:t>
            </a:r>
            <a:r>
              <a:rPr sz="1400" spc="-10" dirty="0">
                <a:latin typeface="Gill Sans MT"/>
                <a:cs typeface="Gill Sans MT"/>
              </a:rPr>
              <a:t>ingresar </a:t>
            </a:r>
            <a:r>
              <a:rPr sz="1400" spc="-5" dirty="0">
                <a:latin typeface="Gill Sans MT"/>
                <a:cs typeface="Gill Sans MT"/>
              </a:rPr>
              <a:t>todos </a:t>
            </a:r>
            <a:r>
              <a:rPr sz="1400" dirty="0">
                <a:latin typeface="Gill Sans MT"/>
                <a:cs typeface="Gill Sans MT"/>
              </a:rPr>
              <a:t>los niños </a:t>
            </a:r>
            <a:r>
              <a:rPr sz="1400" spc="-5" dirty="0">
                <a:latin typeface="Gill Sans MT"/>
                <a:cs typeface="Gill Sans MT"/>
              </a:rPr>
              <a:t>deberían </a:t>
            </a:r>
            <a:r>
              <a:rPr sz="1400" dirty="0">
                <a:latin typeface="Gill Sans MT"/>
                <a:cs typeface="Gill Sans MT"/>
              </a:rPr>
              <a:t>de  traer </a:t>
            </a:r>
            <a:r>
              <a:rPr sz="1400" spc="-5" dirty="0">
                <a:latin typeface="Gill Sans MT"/>
                <a:cs typeface="Gill Sans MT"/>
              </a:rPr>
              <a:t>puestos casquitos </a:t>
            </a:r>
            <a:r>
              <a:rPr sz="1400" dirty="0">
                <a:latin typeface="Gill Sans MT"/>
                <a:cs typeface="Gill Sans MT"/>
              </a:rPr>
              <a:t>y </a:t>
            </a:r>
            <a:r>
              <a:rPr sz="1400" spc="-5" dirty="0">
                <a:latin typeface="Gill Sans MT"/>
                <a:cs typeface="Gill Sans MT"/>
              </a:rPr>
              <a:t>chalecos </a:t>
            </a:r>
            <a:r>
              <a:rPr sz="1400" dirty="0">
                <a:latin typeface="Gill Sans MT"/>
                <a:cs typeface="Gill Sans MT"/>
              </a:rPr>
              <a:t>de </a:t>
            </a:r>
            <a:r>
              <a:rPr sz="1400" spc="-5" dirty="0">
                <a:latin typeface="Gill Sans MT"/>
                <a:cs typeface="Gill Sans MT"/>
              </a:rPr>
              <a:t>seguridad, </a:t>
            </a:r>
            <a:r>
              <a:rPr sz="1400" dirty="0">
                <a:latin typeface="Gill Sans MT"/>
                <a:cs typeface="Gill Sans MT"/>
              </a:rPr>
              <a:t>al </a:t>
            </a:r>
            <a:r>
              <a:rPr sz="1400" spc="-5" dirty="0">
                <a:latin typeface="Gill Sans MT"/>
                <a:cs typeface="Gill Sans MT"/>
              </a:rPr>
              <a:t>ingresar </a:t>
            </a:r>
            <a:r>
              <a:rPr sz="1400" spc="-10" dirty="0">
                <a:latin typeface="Gill Sans MT"/>
                <a:cs typeface="Gill Sans MT"/>
              </a:rPr>
              <a:t>al </a:t>
            </a:r>
            <a:r>
              <a:rPr sz="1400" spc="-5" dirty="0">
                <a:latin typeface="Gill Sans MT"/>
                <a:cs typeface="Gill Sans MT"/>
              </a:rPr>
              <a:t>mismo </a:t>
            </a:r>
            <a:r>
              <a:rPr sz="1400" dirty="0">
                <a:latin typeface="Gill Sans MT"/>
                <a:cs typeface="Gill Sans MT"/>
              </a:rPr>
              <a:t>se les explicaba </a:t>
            </a:r>
            <a:r>
              <a:rPr sz="1400" spc="-5" dirty="0">
                <a:latin typeface="Gill Sans MT"/>
                <a:cs typeface="Gill Sans MT"/>
              </a:rPr>
              <a:t>todo </a:t>
            </a:r>
            <a:r>
              <a:rPr sz="1400" dirty="0">
                <a:latin typeface="Gill Sans MT"/>
                <a:cs typeface="Gill Sans MT"/>
              </a:rPr>
              <a:t>el  </a:t>
            </a:r>
            <a:r>
              <a:rPr sz="1400" spc="-10" dirty="0">
                <a:latin typeface="Gill Sans MT"/>
                <a:cs typeface="Gill Sans MT"/>
              </a:rPr>
              <a:t>proceso.</a:t>
            </a:r>
            <a:endParaRPr sz="1400" dirty="0">
              <a:latin typeface="Gill Sans MT"/>
              <a:cs typeface="Gill Sans MT"/>
            </a:endParaRPr>
          </a:p>
        </p:txBody>
      </p:sp>
      <p:sp>
        <p:nvSpPr>
          <p:cNvPr id="4" name="object 4"/>
          <p:cNvSpPr/>
          <p:nvPr/>
        </p:nvSpPr>
        <p:spPr>
          <a:xfrm>
            <a:off x="3783979" y="4024885"/>
            <a:ext cx="2125979" cy="1690115"/>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245614" y="3825228"/>
            <a:ext cx="2223515" cy="158953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716924" y="2504866"/>
            <a:ext cx="2260091" cy="1604772"/>
          </a:xfrm>
          <a:prstGeom prst="rect">
            <a:avLst/>
          </a:prstGeom>
          <a:blipFill>
            <a:blip r:embed="rId4" cstate="print"/>
            <a:stretch>
              <a:fillRect/>
            </a:stretch>
          </a:blipFill>
        </p:spPr>
        <p:txBody>
          <a:bodyPr wrap="square" lIns="0" tIns="0" rIns="0" bIns="0" rtlCol="0"/>
          <a:lstStyle/>
          <a:p>
            <a:endParaRPr dirty="0"/>
          </a:p>
        </p:txBody>
      </p:sp>
      <p:sp>
        <p:nvSpPr>
          <p:cNvPr id="7" name="object 7"/>
          <p:cNvSpPr/>
          <p:nvPr/>
        </p:nvSpPr>
        <p:spPr>
          <a:xfrm>
            <a:off x="925982" y="3445630"/>
            <a:ext cx="2345435" cy="1708403"/>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47130" y="193961"/>
            <a:ext cx="944547" cy="700118"/>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8089431" y="193967"/>
            <a:ext cx="783495" cy="829818"/>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2132025" y="693166"/>
            <a:ext cx="5483860" cy="401955"/>
          </a:xfrm>
          <a:custGeom>
            <a:avLst/>
            <a:gdLst/>
            <a:ahLst/>
            <a:cxnLst/>
            <a:rect l="l" t="t" r="r" b="b"/>
            <a:pathLst>
              <a:path w="5483859" h="401955">
                <a:moveTo>
                  <a:pt x="0" y="0"/>
                </a:moveTo>
                <a:lnTo>
                  <a:pt x="5483377" y="0"/>
                </a:lnTo>
                <a:lnTo>
                  <a:pt x="5483377" y="401840"/>
                </a:lnTo>
                <a:lnTo>
                  <a:pt x="0" y="401840"/>
                </a:lnTo>
                <a:lnTo>
                  <a:pt x="0" y="0"/>
                </a:lnTo>
                <a:close/>
              </a:path>
            </a:pathLst>
          </a:custGeom>
          <a:solidFill>
            <a:srgbClr val="00A249"/>
          </a:solidFill>
        </p:spPr>
        <p:txBody>
          <a:bodyPr wrap="square" lIns="0" tIns="0" rIns="0" bIns="0" rtlCol="0"/>
          <a:lstStyle/>
          <a:p>
            <a:endParaRPr/>
          </a:p>
        </p:txBody>
      </p:sp>
      <p:sp>
        <p:nvSpPr>
          <p:cNvPr id="13" name="object 13"/>
          <p:cNvSpPr/>
          <p:nvPr/>
        </p:nvSpPr>
        <p:spPr>
          <a:xfrm>
            <a:off x="2063495" y="624852"/>
            <a:ext cx="5620511" cy="537958"/>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2132025" y="693166"/>
            <a:ext cx="5483860" cy="401955"/>
          </a:xfrm>
          <a:custGeom>
            <a:avLst/>
            <a:gdLst/>
            <a:ahLst/>
            <a:cxnLst/>
            <a:rect l="l" t="t" r="r" b="b"/>
            <a:pathLst>
              <a:path w="5483859" h="401955">
                <a:moveTo>
                  <a:pt x="0" y="0"/>
                </a:moveTo>
                <a:lnTo>
                  <a:pt x="5483377" y="0"/>
                </a:lnTo>
                <a:lnTo>
                  <a:pt x="5483377" y="401840"/>
                </a:lnTo>
                <a:lnTo>
                  <a:pt x="0" y="401840"/>
                </a:lnTo>
                <a:lnTo>
                  <a:pt x="0" y="0"/>
                </a:lnTo>
                <a:close/>
              </a:path>
            </a:pathLst>
          </a:custGeom>
          <a:ln w="12700">
            <a:solidFill>
              <a:srgbClr val="2191C9"/>
            </a:solidFill>
          </a:ln>
        </p:spPr>
        <p:txBody>
          <a:bodyPr wrap="square" lIns="0" tIns="0" rIns="0" bIns="0" rtlCol="0"/>
          <a:lstStyle/>
          <a:p>
            <a:endParaRPr/>
          </a:p>
        </p:txBody>
      </p:sp>
      <p:sp>
        <p:nvSpPr>
          <p:cNvPr id="15" name="object 15"/>
          <p:cNvSpPr/>
          <p:nvPr/>
        </p:nvSpPr>
        <p:spPr>
          <a:xfrm>
            <a:off x="2065045" y="626198"/>
            <a:ext cx="67310" cy="67310"/>
          </a:xfrm>
          <a:custGeom>
            <a:avLst/>
            <a:gdLst/>
            <a:ahLst/>
            <a:cxnLst/>
            <a:rect l="l" t="t" r="r" b="b"/>
            <a:pathLst>
              <a:path w="67310" h="67309">
                <a:moveTo>
                  <a:pt x="0" y="0"/>
                </a:moveTo>
                <a:lnTo>
                  <a:pt x="66979" y="66967"/>
                </a:lnTo>
              </a:path>
            </a:pathLst>
          </a:custGeom>
          <a:ln w="12700">
            <a:solidFill>
              <a:srgbClr val="2191C9"/>
            </a:solidFill>
          </a:ln>
        </p:spPr>
        <p:txBody>
          <a:bodyPr wrap="square" lIns="0" tIns="0" rIns="0" bIns="0" rtlCol="0"/>
          <a:lstStyle/>
          <a:p>
            <a:endParaRPr/>
          </a:p>
        </p:txBody>
      </p:sp>
      <p:sp>
        <p:nvSpPr>
          <p:cNvPr id="16" name="object 16"/>
          <p:cNvSpPr/>
          <p:nvPr/>
        </p:nvSpPr>
        <p:spPr>
          <a:xfrm>
            <a:off x="2065045" y="1095006"/>
            <a:ext cx="67310" cy="67310"/>
          </a:xfrm>
          <a:custGeom>
            <a:avLst/>
            <a:gdLst/>
            <a:ahLst/>
            <a:cxnLst/>
            <a:rect l="l" t="t" r="r" b="b"/>
            <a:pathLst>
              <a:path w="67310" h="67309">
                <a:moveTo>
                  <a:pt x="0" y="66979"/>
                </a:moveTo>
                <a:lnTo>
                  <a:pt x="66979" y="0"/>
                </a:lnTo>
              </a:path>
            </a:pathLst>
          </a:custGeom>
          <a:ln w="12700">
            <a:solidFill>
              <a:srgbClr val="2191C9"/>
            </a:solidFill>
          </a:ln>
        </p:spPr>
        <p:txBody>
          <a:bodyPr wrap="square" lIns="0" tIns="0" rIns="0" bIns="0" rtlCol="0"/>
          <a:lstStyle/>
          <a:p>
            <a:endParaRPr/>
          </a:p>
        </p:txBody>
      </p:sp>
      <p:sp>
        <p:nvSpPr>
          <p:cNvPr id="17" name="object 17"/>
          <p:cNvSpPr/>
          <p:nvPr/>
        </p:nvSpPr>
        <p:spPr>
          <a:xfrm>
            <a:off x="7615390" y="626198"/>
            <a:ext cx="67310" cy="67310"/>
          </a:xfrm>
          <a:custGeom>
            <a:avLst/>
            <a:gdLst/>
            <a:ahLst/>
            <a:cxnLst/>
            <a:rect l="l" t="t" r="r" b="b"/>
            <a:pathLst>
              <a:path w="67309" h="67309">
                <a:moveTo>
                  <a:pt x="66979" y="0"/>
                </a:moveTo>
                <a:lnTo>
                  <a:pt x="0" y="66967"/>
                </a:lnTo>
              </a:path>
            </a:pathLst>
          </a:custGeom>
          <a:ln w="12700">
            <a:solidFill>
              <a:srgbClr val="2191C9"/>
            </a:solidFill>
          </a:ln>
        </p:spPr>
        <p:txBody>
          <a:bodyPr wrap="square" lIns="0" tIns="0" rIns="0" bIns="0" rtlCol="0"/>
          <a:lstStyle/>
          <a:p>
            <a:endParaRPr/>
          </a:p>
        </p:txBody>
      </p:sp>
      <p:sp>
        <p:nvSpPr>
          <p:cNvPr id="18" name="object 18"/>
          <p:cNvSpPr/>
          <p:nvPr/>
        </p:nvSpPr>
        <p:spPr>
          <a:xfrm>
            <a:off x="7615390" y="1095006"/>
            <a:ext cx="67310" cy="67310"/>
          </a:xfrm>
          <a:custGeom>
            <a:avLst/>
            <a:gdLst/>
            <a:ahLst/>
            <a:cxnLst/>
            <a:rect l="l" t="t" r="r" b="b"/>
            <a:pathLst>
              <a:path w="67309" h="67309">
                <a:moveTo>
                  <a:pt x="66979" y="66979"/>
                </a:moveTo>
                <a:lnTo>
                  <a:pt x="0" y="0"/>
                </a:lnTo>
              </a:path>
            </a:pathLst>
          </a:custGeom>
          <a:ln w="12700">
            <a:solidFill>
              <a:srgbClr val="2191C9"/>
            </a:solidFill>
          </a:ln>
        </p:spPr>
        <p:txBody>
          <a:bodyPr wrap="square" lIns="0" tIns="0" rIns="0" bIns="0" rtlCol="0"/>
          <a:lstStyle/>
          <a:p>
            <a:endParaRPr/>
          </a:p>
        </p:txBody>
      </p:sp>
      <p:sp>
        <p:nvSpPr>
          <p:cNvPr id="19" name="object 19"/>
          <p:cNvSpPr txBox="1">
            <a:spLocks noGrp="1"/>
          </p:cNvSpPr>
          <p:nvPr>
            <p:ph type="title"/>
          </p:nvPr>
        </p:nvSpPr>
        <p:spPr>
          <a:xfrm>
            <a:off x="2065045" y="626198"/>
            <a:ext cx="5617845" cy="535940"/>
          </a:xfrm>
          <a:prstGeom prst="rect">
            <a:avLst/>
          </a:prstGeom>
          <a:ln w="12700">
            <a:solidFill>
              <a:srgbClr val="2191C9"/>
            </a:solidFill>
          </a:ln>
        </p:spPr>
        <p:txBody>
          <a:bodyPr vert="horz" wrap="square" lIns="0" tIns="15875" rIns="0" bIns="0" rtlCol="0">
            <a:spAutoFit/>
          </a:bodyPr>
          <a:lstStyle/>
          <a:p>
            <a:pPr marL="2321560" marR="222885" indent="-2091055">
              <a:lnSpc>
                <a:spcPct val="100000"/>
              </a:lnSpc>
              <a:spcBef>
                <a:spcPts val="125"/>
              </a:spcBef>
            </a:pPr>
            <a:r>
              <a:rPr sz="1600" spc="-20" dirty="0">
                <a:latin typeface="Gill Sans MT"/>
                <a:cs typeface="Gill Sans MT"/>
              </a:rPr>
              <a:t>LABERINTO </a:t>
            </a:r>
            <a:r>
              <a:rPr sz="1600" spc="-5" dirty="0">
                <a:latin typeface="Gill Sans MT"/>
                <a:cs typeface="Gill Sans MT"/>
              </a:rPr>
              <a:t>DEL </a:t>
            </a:r>
            <a:r>
              <a:rPr sz="1600" spc="-10" dirty="0">
                <a:latin typeface="Gill Sans MT"/>
                <a:cs typeface="Gill Sans MT"/>
              </a:rPr>
              <a:t>PROCESO </a:t>
            </a:r>
            <a:r>
              <a:rPr sz="1600" spc="-5" dirty="0">
                <a:latin typeface="Gill Sans MT"/>
                <a:cs typeface="Gill Sans MT"/>
              </a:rPr>
              <a:t>DE </a:t>
            </a:r>
            <a:r>
              <a:rPr sz="1600" spc="-15" dirty="0">
                <a:latin typeface="Gill Sans MT"/>
                <a:cs typeface="Gill Sans MT"/>
              </a:rPr>
              <a:t>ELABORACIÓN </a:t>
            </a:r>
            <a:r>
              <a:rPr sz="1600" spc="-5" dirty="0">
                <a:latin typeface="Gill Sans MT"/>
                <a:cs typeface="Gill Sans MT"/>
              </a:rPr>
              <a:t>DE  AZÚCAR</a:t>
            </a:r>
            <a:r>
              <a:rPr sz="1600" spc="-5" dirty="0">
                <a:solidFill>
                  <a:srgbClr val="00A249"/>
                </a:solidFill>
                <a:latin typeface="Gill Sans MT"/>
                <a:cs typeface="Gill Sans MT"/>
              </a:rPr>
              <a:t>.</a:t>
            </a:r>
            <a:endParaRPr sz="1600">
              <a:latin typeface="Gill Sans MT"/>
              <a:cs typeface="Gill Sans MT"/>
            </a:endParaRPr>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98703"/>
            <a:ext cx="1459991" cy="541629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5195" y="1374647"/>
            <a:ext cx="409955" cy="394715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380744"/>
            <a:ext cx="897635" cy="3934967"/>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0552" y="1741069"/>
            <a:ext cx="480059" cy="3214370"/>
          </a:xfrm>
          <a:prstGeom prst="rect">
            <a:avLst/>
          </a:prstGeom>
        </p:spPr>
        <p:txBody>
          <a:bodyPr vert="vert270" wrap="square" lIns="0" tIns="0" rIns="0" bIns="0" rtlCol="0">
            <a:spAutoFit/>
          </a:bodyPr>
          <a:lstStyle/>
          <a:p>
            <a:pPr marL="12700">
              <a:lnSpc>
                <a:spcPts val="3640"/>
              </a:lnSpc>
            </a:pPr>
            <a:r>
              <a:rPr sz="3200" b="1" dirty="0">
                <a:solidFill>
                  <a:srgbClr val="55A839"/>
                </a:solidFill>
                <a:latin typeface="Arial"/>
                <a:cs typeface="Arial"/>
              </a:rPr>
              <a:t>REFRENDAMOS</a:t>
            </a:r>
            <a:endParaRPr sz="3200">
              <a:latin typeface="Arial"/>
              <a:cs typeface="Arial"/>
            </a:endParaRPr>
          </a:p>
        </p:txBody>
      </p:sp>
      <p:sp>
        <p:nvSpPr>
          <p:cNvPr id="6" name="object 6"/>
          <p:cNvSpPr/>
          <p:nvPr/>
        </p:nvSpPr>
        <p:spPr>
          <a:xfrm>
            <a:off x="425195" y="1261871"/>
            <a:ext cx="409955" cy="87172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1267968"/>
            <a:ext cx="897635" cy="85953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912875" y="5131308"/>
            <a:ext cx="409943" cy="583692"/>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72795" y="5137403"/>
            <a:ext cx="1112519" cy="57759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912875" y="723900"/>
            <a:ext cx="409943" cy="4991099"/>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336803" y="729996"/>
            <a:ext cx="1005839" cy="4985003"/>
          </a:xfrm>
          <a:prstGeom prst="rect">
            <a:avLst/>
          </a:prstGeom>
          <a:blipFill>
            <a:blip r:embed="rId10" cstate="print"/>
            <a:stretch>
              <a:fillRect/>
            </a:stretch>
          </a:blipFill>
        </p:spPr>
        <p:txBody>
          <a:bodyPr wrap="square" lIns="0" tIns="0" rIns="0" bIns="0" rtlCol="0"/>
          <a:lstStyle/>
          <a:p>
            <a:endParaRPr/>
          </a:p>
        </p:txBody>
      </p:sp>
      <p:sp>
        <p:nvSpPr>
          <p:cNvPr id="12" name="object 12"/>
          <p:cNvSpPr txBox="1"/>
          <p:nvPr/>
        </p:nvSpPr>
        <p:spPr>
          <a:xfrm>
            <a:off x="585141" y="3765965"/>
            <a:ext cx="422275" cy="1758314"/>
          </a:xfrm>
          <a:prstGeom prst="rect">
            <a:avLst/>
          </a:prstGeom>
        </p:spPr>
        <p:txBody>
          <a:bodyPr vert="vert270" wrap="square" lIns="0" tIns="0" rIns="0" bIns="0" rtlCol="0">
            <a:spAutoFit/>
          </a:bodyPr>
          <a:lstStyle/>
          <a:p>
            <a:pPr marL="12700">
              <a:lnSpc>
                <a:spcPts val="3190"/>
              </a:lnSpc>
            </a:pPr>
            <a:r>
              <a:rPr sz="2800" b="1" spc="-5" dirty="0">
                <a:solidFill>
                  <a:srgbClr val="55A839"/>
                </a:solidFill>
                <a:latin typeface="Arial"/>
                <a:cs typeface="Arial"/>
              </a:rPr>
              <a:t>NU</a:t>
            </a:r>
            <a:r>
              <a:rPr sz="2800" b="1" spc="-10" dirty="0">
                <a:solidFill>
                  <a:srgbClr val="55A839"/>
                </a:solidFill>
                <a:latin typeface="Arial"/>
                <a:cs typeface="Arial"/>
              </a:rPr>
              <a:t>EST</a:t>
            </a:r>
            <a:r>
              <a:rPr sz="2800" b="1" spc="-5" dirty="0">
                <a:solidFill>
                  <a:srgbClr val="55A839"/>
                </a:solidFill>
                <a:latin typeface="Arial"/>
                <a:cs typeface="Arial"/>
              </a:rPr>
              <a:t>RO</a:t>
            </a:r>
            <a:endParaRPr sz="2800">
              <a:latin typeface="Arial"/>
              <a:cs typeface="Arial"/>
            </a:endParaRPr>
          </a:p>
        </p:txBody>
      </p:sp>
      <p:sp>
        <p:nvSpPr>
          <p:cNvPr id="13" name="object 13"/>
          <p:cNvSpPr txBox="1"/>
          <p:nvPr/>
        </p:nvSpPr>
        <p:spPr>
          <a:xfrm>
            <a:off x="585141" y="1060164"/>
            <a:ext cx="422275" cy="2528570"/>
          </a:xfrm>
          <a:prstGeom prst="rect">
            <a:avLst/>
          </a:prstGeom>
        </p:spPr>
        <p:txBody>
          <a:bodyPr vert="vert270" wrap="square" lIns="0" tIns="0" rIns="0" bIns="0" rtlCol="0">
            <a:spAutoFit/>
          </a:bodyPr>
          <a:lstStyle/>
          <a:p>
            <a:pPr marL="12700">
              <a:lnSpc>
                <a:spcPts val="3190"/>
              </a:lnSpc>
            </a:pPr>
            <a:r>
              <a:rPr sz="2800" b="1" spc="-10" dirty="0">
                <a:solidFill>
                  <a:srgbClr val="55A839"/>
                </a:solidFill>
                <a:latin typeface="Arial"/>
                <a:cs typeface="Arial"/>
              </a:rPr>
              <a:t>COMPROMISO</a:t>
            </a:r>
            <a:endParaRPr sz="2800">
              <a:latin typeface="Arial"/>
              <a:cs typeface="Arial"/>
            </a:endParaRPr>
          </a:p>
        </p:txBody>
      </p:sp>
      <p:sp>
        <p:nvSpPr>
          <p:cNvPr id="14" name="object 14"/>
          <p:cNvSpPr/>
          <p:nvPr/>
        </p:nvSpPr>
        <p:spPr>
          <a:xfrm>
            <a:off x="912875" y="624840"/>
            <a:ext cx="409943" cy="797051"/>
          </a:xfrm>
          <a:prstGeom prst="rect">
            <a:avLst/>
          </a:prstGeom>
          <a:blipFill>
            <a:blip r:embed="rId11" cstate="print"/>
            <a:stretch>
              <a:fillRect/>
            </a:stretch>
          </a:blipFill>
        </p:spPr>
        <p:txBody>
          <a:bodyPr wrap="square" lIns="0" tIns="0" rIns="0" bIns="0" rtlCol="0"/>
          <a:lstStyle/>
          <a:p>
            <a:endParaRPr/>
          </a:p>
        </p:txBody>
      </p:sp>
      <p:sp>
        <p:nvSpPr>
          <p:cNvPr id="15" name="object 15"/>
          <p:cNvSpPr/>
          <p:nvPr/>
        </p:nvSpPr>
        <p:spPr>
          <a:xfrm>
            <a:off x="336803" y="630936"/>
            <a:ext cx="1005839" cy="784859"/>
          </a:xfrm>
          <a:prstGeom prst="rect">
            <a:avLst/>
          </a:prstGeom>
          <a:blipFill>
            <a:blip r:embed="rId12" cstate="print"/>
            <a:stretch>
              <a:fillRect/>
            </a:stretch>
          </a:blipFill>
        </p:spPr>
        <p:txBody>
          <a:bodyPr wrap="square" lIns="0" tIns="0" rIns="0" bIns="0" rtlCol="0"/>
          <a:lstStyle/>
          <a:p>
            <a:endParaRPr/>
          </a:p>
        </p:txBody>
      </p:sp>
      <p:sp>
        <p:nvSpPr>
          <p:cNvPr id="16" name="object 16"/>
          <p:cNvSpPr txBox="1"/>
          <p:nvPr/>
        </p:nvSpPr>
        <p:spPr>
          <a:xfrm>
            <a:off x="1214299" y="3589107"/>
            <a:ext cx="1704975" cy="269875"/>
          </a:xfrm>
          <a:prstGeom prst="rect">
            <a:avLst/>
          </a:prstGeom>
        </p:spPr>
        <p:txBody>
          <a:bodyPr vert="horz" wrap="square" lIns="0" tIns="12700" rIns="0" bIns="0" rtlCol="0">
            <a:spAutoFit/>
          </a:bodyPr>
          <a:lstStyle/>
          <a:p>
            <a:pPr marL="448309" marR="5080" indent="-436245">
              <a:lnSpc>
                <a:spcPct val="100000"/>
              </a:lnSpc>
              <a:spcBef>
                <a:spcPts val="100"/>
              </a:spcBef>
            </a:pPr>
            <a:r>
              <a:rPr sz="800" b="1" spc="-5" dirty="0">
                <a:latin typeface="Gill Sans MT"/>
                <a:cs typeface="Gill Sans MT"/>
              </a:rPr>
              <a:t>Ing. </a:t>
            </a:r>
            <a:r>
              <a:rPr sz="800" b="1" dirty="0">
                <a:latin typeface="Gill Sans MT"/>
                <a:cs typeface="Gill Sans MT"/>
              </a:rPr>
              <a:t>Raúl </a:t>
            </a:r>
            <a:r>
              <a:rPr sz="800" b="1" spc="-5" dirty="0">
                <a:latin typeface="Gill Sans MT"/>
                <a:cs typeface="Gill Sans MT"/>
              </a:rPr>
              <a:t>Fernando Juárez Martínez  Gerente</a:t>
            </a:r>
            <a:r>
              <a:rPr sz="800" b="1" spc="-25" dirty="0">
                <a:latin typeface="Gill Sans MT"/>
                <a:cs typeface="Gill Sans MT"/>
              </a:rPr>
              <a:t> </a:t>
            </a:r>
            <a:r>
              <a:rPr sz="800" b="1" dirty="0">
                <a:latin typeface="Gill Sans MT"/>
                <a:cs typeface="Gill Sans MT"/>
              </a:rPr>
              <a:t>General</a:t>
            </a:r>
            <a:endParaRPr sz="800">
              <a:latin typeface="Gill Sans MT"/>
              <a:cs typeface="Gill Sans MT"/>
            </a:endParaRPr>
          </a:p>
        </p:txBody>
      </p:sp>
      <p:sp>
        <p:nvSpPr>
          <p:cNvPr id="17" name="object 17"/>
          <p:cNvSpPr/>
          <p:nvPr/>
        </p:nvSpPr>
        <p:spPr>
          <a:xfrm>
            <a:off x="1848822" y="461248"/>
            <a:ext cx="6103886" cy="377063"/>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747130" y="193961"/>
            <a:ext cx="944547" cy="700118"/>
          </a:xfrm>
          <a:prstGeom prst="rect">
            <a:avLst/>
          </a:prstGeom>
          <a:blipFill>
            <a:blip r:embed="rId14" cstate="print"/>
            <a:stretch>
              <a:fillRect/>
            </a:stretch>
          </a:blipFill>
        </p:spPr>
        <p:txBody>
          <a:bodyPr wrap="square" lIns="0" tIns="0" rIns="0" bIns="0" rtlCol="0"/>
          <a:lstStyle/>
          <a:p>
            <a:endParaRPr/>
          </a:p>
        </p:txBody>
      </p:sp>
      <p:sp>
        <p:nvSpPr>
          <p:cNvPr id="19" name="object 19"/>
          <p:cNvSpPr/>
          <p:nvPr/>
        </p:nvSpPr>
        <p:spPr>
          <a:xfrm>
            <a:off x="8089431" y="193967"/>
            <a:ext cx="783495" cy="829818"/>
          </a:xfrm>
          <a:prstGeom prst="rect">
            <a:avLst/>
          </a:prstGeom>
          <a:blipFill>
            <a:blip r:embed="rId15" cstate="print"/>
            <a:stretch>
              <a:fillRect/>
            </a:stretch>
          </a:blipFill>
        </p:spPr>
        <p:txBody>
          <a:bodyPr wrap="square" lIns="0" tIns="0" rIns="0" bIns="0" rtlCol="0"/>
          <a:lstStyle/>
          <a:p>
            <a:endParaRPr/>
          </a:p>
        </p:txBody>
      </p:sp>
      <p:sp>
        <p:nvSpPr>
          <p:cNvPr id="20" name="object 20"/>
          <p:cNvSpPr/>
          <p:nvPr/>
        </p:nvSpPr>
        <p:spPr>
          <a:xfrm>
            <a:off x="1217675" y="1251216"/>
            <a:ext cx="1484375" cy="2183878"/>
          </a:xfrm>
          <a:prstGeom prst="rect">
            <a:avLst/>
          </a:prstGeom>
          <a:blipFill>
            <a:blip r:embed="rId16" cstate="print"/>
            <a:stretch>
              <a:fillRect/>
            </a:stretch>
          </a:blipFill>
        </p:spPr>
        <p:txBody>
          <a:bodyPr wrap="square" lIns="0" tIns="0" rIns="0" bIns="0" rtlCol="0"/>
          <a:lstStyle/>
          <a:p>
            <a:endParaRPr/>
          </a:p>
        </p:txBody>
      </p:sp>
      <p:pic>
        <p:nvPicPr>
          <p:cNvPr id="23" name="Imagen 22">
            <a:extLst>
              <a:ext uri="{FF2B5EF4-FFF2-40B4-BE49-F238E27FC236}">
                <a16:creationId xmlns:a16="http://schemas.microsoft.com/office/drawing/2014/main" id="{D38B8503-D457-4342-8041-EECD78627AD4}"/>
              </a:ext>
            </a:extLst>
          </p:cNvPr>
          <p:cNvPicPr>
            <a:picLocks noChangeAspect="1"/>
          </p:cNvPicPr>
          <p:nvPr/>
        </p:nvPicPr>
        <p:blipFill rotWithShape="1">
          <a:blip r:embed="rId17"/>
          <a:srcRect l="31200" t="12037" r="31101" b="15682"/>
          <a:stretch/>
        </p:blipFill>
        <p:spPr>
          <a:xfrm>
            <a:off x="3557392" y="1060165"/>
            <a:ext cx="3986408" cy="4463814"/>
          </a:xfrm>
          <a:prstGeom prst="rect">
            <a:avLst/>
          </a:prstGeom>
        </p:spPr>
      </p:pic>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86400" y="1685556"/>
            <a:ext cx="2610611" cy="3601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21080" y="2481084"/>
            <a:ext cx="4302251" cy="280567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47130" y="193961"/>
            <a:ext cx="944547" cy="70011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89431" y="193967"/>
            <a:ext cx="783495" cy="82981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45236" y="1132344"/>
            <a:ext cx="4302251" cy="5379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8" name="object 8"/>
          <p:cNvSpPr txBox="1">
            <a:spLocks noGrp="1"/>
          </p:cNvSpPr>
          <p:nvPr>
            <p:ph type="title"/>
          </p:nvPr>
        </p:nvSpPr>
        <p:spPr>
          <a:xfrm>
            <a:off x="844433" y="1136956"/>
            <a:ext cx="3971290" cy="513080"/>
          </a:xfrm>
          <a:prstGeom prst="rect">
            <a:avLst/>
          </a:prstGeom>
        </p:spPr>
        <p:txBody>
          <a:bodyPr vert="horz" wrap="square" lIns="0" tIns="12065" rIns="0" bIns="0" rtlCol="0">
            <a:spAutoFit/>
          </a:bodyPr>
          <a:lstStyle/>
          <a:p>
            <a:pPr marL="1271270" marR="5080" indent="-1259205">
              <a:lnSpc>
                <a:spcPct val="100000"/>
              </a:lnSpc>
              <a:spcBef>
                <a:spcPts val="95"/>
              </a:spcBef>
            </a:pPr>
            <a:r>
              <a:rPr sz="1600" spc="-45" dirty="0">
                <a:latin typeface="Gill Sans MT"/>
                <a:cs typeface="Gill Sans MT"/>
              </a:rPr>
              <a:t>APOYAMOS </a:t>
            </a:r>
            <a:r>
              <a:rPr sz="1600" spc="-5" dirty="0">
                <a:latin typeface="Gill Sans MT"/>
                <a:cs typeface="Gill Sans MT"/>
              </a:rPr>
              <a:t>A </a:t>
            </a:r>
            <a:r>
              <a:rPr sz="1600" spc="-15" dirty="0">
                <a:latin typeface="Gill Sans MT"/>
                <a:cs typeface="Gill Sans MT"/>
              </a:rPr>
              <a:t>NUESTRO </a:t>
            </a:r>
            <a:r>
              <a:rPr sz="1600" spc="-25" dirty="0">
                <a:latin typeface="Gill Sans MT"/>
                <a:cs typeface="Gill Sans MT"/>
              </a:rPr>
              <a:t>SECTOR </a:t>
            </a:r>
            <a:r>
              <a:rPr sz="1600" spc="-5" dirty="0">
                <a:latin typeface="Gill Sans MT"/>
                <a:cs typeface="Gill Sans MT"/>
              </a:rPr>
              <a:t>MAS  </a:t>
            </a:r>
            <a:r>
              <a:rPr sz="1600" spc="-10" dirty="0">
                <a:latin typeface="Gill Sans MT"/>
                <a:cs typeface="Gill Sans MT"/>
              </a:rPr>
              <a:t>VULNERABLE</a:t>
            </a:r>
            <a:endParaRPr sz="1600">
              <a:latin typeface="Gill Sans MT"/>
              <a:cs typeface="Gill Sans MT"/>
            </a:endParaRPr>
          </a:p>
        </p:txBody>
      </p:sp>
    </p:spTree>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0007" y="1913671"/>
            <a:ext cx="3535679" cy="2037080"/>
          </a:xfrm>
          <a:custGeom>
            <a:avLst/>
            <a:gdLst/>
            <a:ahLst/>
            <a:cxnLst/>
            <a:rect l="l" t="t" r="r" b="b"/>
            <a:pathLst>
              <a:path w="3535679" h="2037079">
                <a:moveTo>
                  <a:pt x="17707" y="22638"/>
                </a:moveTo>
                <a:lnTo>
                  <a:pt x="62983" y="21616"/>
                </a:lnTo>
                <a:lnTo>
                  <a:pt x="110322" y="21781"/>
                </a:lnTo>
                <a:lnTo>
                  <a:pt x="159339" y="22805"/>
                </a:lnTo>
                <a:lnTo>
                  <a:pt x="209650" y="24362"/>
                </a:lnTo>
                <a:lnTo>
                  <a:pt x="260870" y="26122"/>
                </a:lnTo>
                <a:lnTo>
                  <a:pt x="312614" y="27760"/>
                </a:lnTo>
                <a:lnTo>
                  <a:pt x="364497" y="28947"/>
                </a:lnTo>
                <a:lnTo>
                  <a:pt x="416134" y="29356"/>
                </a:lnTo>
                <a:lnTo>
                  <a:pt x="467141" y="28659"/>
                </a:lnTo>
                <a:lnTo>
                  <a:pt x="517132" y="26529"/>
                </a:lnTo>
                <a:lnTo>
                  <a:pt x="565724" y="22638"/>
                </a:lnTo>
                <a:lnTo>
                  <a:pt x="610531" y="18887"/>
                </a:lnTo>
                <a:lnTo>
                  <a:pt x="657240" y="16454"/>
                </a:lnTo>
                <a:lnTo>
                  <a:pt x="705646" y="15148"/>
                </a:lnTo>
                <a:lnTo>
                  <a:pt x="755544" y="14778"/>
                </a:lnTo>
                <a:lnTo>
                  <a:pt x="806727" y="15154"/>
                </a:lnTo>
                <a:lnTo>
                  <a:pt x="858989" y="16085"/>
                </a:lnTo>
                <a:lnTo>
                  <a:pt x="912126" y="17380"/>
                </a:lnTo>
                <a:lnTo>
                  <a:pt x="965929" y="18848"/>
                </a:lnTo>
                <a:lnTo>
                  <a:pt x="1020195" y="20299"/>
                </a:lnTo>
                <a:lnTo>
                  <a:pt x="1074717" y="21541"/>
                </a:lnTo>
                <a:lnTo>
                  <a:pt x="1129290" y="22385"/>
                </a:lnTo>
                <a:lnTo>
                  <a:pt x="1183706" y="22638"/>
                </a:lnTo>
                <a:lnTo>
                  <a:pt x="1242140" y="22820"/>
                </a:lnTo>
                <a:lnTo>
                  <a:pt x="1299116" y="23481"/>
                </a:lnTo>
                <a:lnTo>
                  <a:pt x="1354759" y="24448"/>
                </a:lnTo>
                <a:lnTo>
                  <a:pt x="1409191" y="25550"/>
                </a:lnTo>
                <a:lnTo>
                  <a:pt x="1462536" y="26616"/>
                </a:lnTo>
                <a:lnTo>
                  <a:pt x="1514918" y="27474"/>
                </a:lnTo>
                <a:lnTo>
                  <a:pt x="1566461" y="27952"/>
                </a:lnTo>
                <a:lnTo>
                  <a:pt x="1617288" y="27879"/>
                </a:lnTo>
                <a:lnTo>
                  <a:pt x="1667523" y="27084"/>
                </a:lnTo>
                <a:lnTo>
                  <a:pt x="1717290" y="25394"/>
                </a:lnTo>
                <a:lnTo>
                  <a:pt x="1766712" y="22638"/>
                </a:lnTo>
                <a:lnTo>
                  <a:pt x="1821412" y="21049"/>
                </a:lnTo>
                <a:lnTo>
                  <a:pt x="1876579" y="22875"/>
                </a:lnTo>
                <a:lnTo>
                  <a:pt x="1931464" y="26968"/>
                </a:lnTo>
                <a:lnTo>
                  <a:pt x="1985316" y="32181"/>
                </a:lnTo>
                <a:lnTo>
                  <a:pt x="2037386" y="37364"/>
                </a:lnTo>
                <a:lnTo>
                  <a:pt x="2086924" y="41369"/>
                </a:lnTo>
                <a:lnTo>
                  <a:pt x="2133181" y="43047"/>
                </a:lnTo>
                <a:lnTo>
                  <a:pt x="2175407" y="41251"/>
                </a:lnTo>
                <a:lnTo>
                  <a:pt x="2244766" y="22638"/>
                </a:lnTo>
                <a:lnTo>
                  <a:pt x="2276408" y="10128"/>
                </a:lnTo>
                <a:lnTo>
                  <a:pt x="2313158" y="2893"/>
                </a:lnTo>
                <a:lnTo>
                  <a:pt x="2354447" y="0"/>
                </a:lnTo>
                <a:lnTo>
                  <a:pt x="2399708" y="510"/>
                </a:lnTo>
                <a:lnTo>
                  <a:pt x="2448371" y="3488"/>
                </a:lnTo>
                <a:lnTo>
                  <a:pt x="2499868" y="7999"/>
                </a:lnTo>
                <a:lnTo>
                  <a:pt x="2553631" y="13105"/>
                </a:lnTo>
                <a:lnTo>
                  <a:pt x="2609092" y="17871"/>
                </a:lnTo>
                <a:lnTo>
                  <a:pt x="2665681" y="21361"/>
                </a:lnTo>
                <a:lnTo>
                  <a:pt x="2722832" y="22638"/>
                </a:lnTo>
                <a:lnTo>
                  <a:pt x="2760576" y="23370"/>
                </a:lnTo>
                <a:lnTo>
                  <a:pt x="2801965" y="25526"/>
                </a:lnTo>
                <a:lnTo>
                  <a:pt x="2846556" y="28778"/>
                </a:lnTo>
                <a:lnTo>
                  <a:pt x="2893905" y="32802"/>
                </a:lnTo>
                <a:lnTo>
                  <a:pt x="2943568" y="37272"/>
                </a:lnTo>
                <a:lnTo>
                  <a:pt x="2995101" y="41861"/>
                </a:lnTo>
                <a:lnTo>
                  <a:pt x="3048061" y="46243"/>
                </a:lnTo>
                <a:lnTo>
                  <a:pt x="3102005" y="50094"/>
                </a:lnTo>
                <a:lnTo>
                  <a:pt x="3156488" y="53087"/>
                </a:lnTo>
                <a:lnTo>
                  <a:pt x="3211066" y="54896"/>
                </a:lnTo>
                <a:lnTo>
                  <a:pt x="3265297" y="55195"/>
                </a:lnTo>
                <a:lnTo>
                  <a:pt x="3318737" y="53658"/>
                </a:lnTo>
                <a:lnTo>
                  <a:pt x="3370941" y="49960"/>
                </a:lnTo>
                <a:lnTo>
                  <a:pt x="3421466" y="43775"/>
                </a:lnTo>
                <a:lnTo>
                  <a:pt x="3469869" y="34776"/>
                </a:lnTo>
                <a:lnTo>
                  <a:pt x="3515706" y="22638"/>
                </a:lnTo>
                <a:lnTo>
                  <a:pt x="3520304" y="84904"/>
                </a:lnTo>
                <a:lnTo>
                  <a:pt x="3521081" y="139033"/>
                </a:lnTo>
                <a:lnTo>
                  <a:pt x="3519180" y="187061"/>
                </a:lnTo>
                <a:lnTo>
                  <a:pt x="3515747" y="231025"/>
                </a:lnTo>
                <a:lnTo>
                  <a:pt x="3511929" y="272962"/>
                </a:lnTo>
                <a:lnTo>
                  <a:pt x="3508870" y="314908"/>
                </a:lnTo>
                <a:lnTo>
                  <a:pt x="3507716" y="358900"/>
                </a:lnTo>
                <a:lnTo>
                  <a:pt x="3509613" y="406975"/>
                </a:lnTo>
                <a:lnTo>
                  <a:pt x="3515706" y="461169"/>
                </a:lnTo>
                <a:lnTo>
                  <a:pt x="3521209" y="518613"/>
                </a:lnTo>
                <a:lnTo>
                  <a:pt x="3521632" y="574817"/>
                </a:lnTo>
                <a:lnTo>
                  <a:pt x="3518562" y="629379"/>
                </a:lnTo>
                <a:lnTo>
                  <a:pt x="3513587" y="681895"/>
                </a:lnTo>
                <a:lnTo>
                  <a:pt x="3508295" y="731963"/>
                </a:lnTo>
                <a:lnTo>
                  <a:pt x="3504273" y="779179"/>
                </a:lnTo>
                <a:lnTo>
                  <a:pt x="3503109" y="823141"/>
                </a:lnTo>
                <a:lnTo>
                  <a:pt x="3506391" y="863445"/>
                </a:lnTo>
                <a:lnTo>
                  <a:pt x="3515706" y="899688"/>
                </a:lnTo>
                <a:lnTo>
                  <a:pt x="3523664" y="932255"/>
                </a:lnTo>
                <a:lnTo>
                  <a:pt x="3525482" y="968531"/>
                </a:lnTo>
                <a:lnTo>
                  <a:pt x="3522800" y="1008397"/>
                </a:lnTo>
                <a:lnTo>
                  <a:pt x="3517256" y="1051735"/>
                </a:lnTo>
                <a:lnTo>
                  <a:pt x="3510491" y="1098428"/>
                </a:lnTo>
                <a:lnTo>
                  <a:pt x="3504142" y="1148358"/>
                </a:lnTo>
                <a:lnTo>
                  <a:pt x="3499850" y="1201406"/>
                </a:lnTo>
                <a:lnTo>
                  <a:pt x="3499254" y="1257455"/>
                </a:lnTo>
                <a:lnTo>
                  <a:pt x="3503992" y="1316387"/>
                </a:lnTo>
                <a:lnTo>
                  <a:pt x="3515706" y="1378084"/>
                </a:lnTo>
                <a:lnTo>
                  <a:pt x="3525723" y="1427814"/>
                </a:lnTo>
                <a:lnTo>
                  <a:pt x="3531936" y="1479622"/>
                </a:lnTo>
                <a:lnTo>
                  <a:pt x="3534927" y="1532912"/>
                </a:lnTo>
                <a:lnTo>
                  <a:pt x="3535279" y="1587085"/>
                </a:lnTo>
                <a:lnTo>
                  <a:pt x="3533574" y="1641545"/>
                </a:lnTo>
                <a:lnTo>
                  <a:pt x="3530393" y="1695696"/>
                </a:lnTo>
                <a:lnTo>
                  <a:pt x="3526319" y="1748940"/>
                </a:lnTo>
                <a:lnTo>
                  <a:pt x="3521933" y="1800680"/>
                </a:lnTo>
                <a:lnTo>
                  <a:pt x="3517818" y="1850321"/>
                </a:lnTo>
                <a:lnTo>
                  <a:pt x="3514555" y="1897264"/>
                </a:lnTo>
                <a:lnTo>
                  <a:pt x="3512728" y="1940913"/>
                </a:lnTo>
                <a:lnTo>
                  <a:pt x="3512917" y="1980671"/>
                </a:lnTo>
                <a:lnTo>
                  <a:pt x="3515706" y="2015941"/>
                </a:lnTo>
                <a:lnTo>
                  <a:pt x="3477769" y="2023455"/>
                </a:lnTo>
                <a:lnTo>
                  <a:pt x="3434113" y="2027490"/>
                </a:lnTo>
                <a:lnTo>
                  <a:pt x="3385766" y="2028724"/>
                </a:lnTo>
                <a:lnTo>
                  <a:pt x="3333762" y="2027836"/>
                </a:lnTo>
                <a:lnTo>
                  <a:pt x="3279130" y="2025505"/>
                </a:lnTo>
                <a:lnTo>
                  <a:pt x="3222903" y="2022408"/>
                </a:lnTo>
                <a:lnTo>
                  <a:pt x="3166111" y="2019225"/>
                </a:lnTo>
                <a:lnTo>
                  <a:pt x="3109787" y="2016634"/>
                </a:lnTo>
                <a:lnTo>
                  <a:pt x="3054960" y="2015313"/>
                </a:lnTo>
                <a:lnTo>
                  <a:pt x="3002664" y="2015941"/>
                </a:lnTo>
                <a:lnTo>
                  <a:pt x="2952245" y="2017088"/>
                </a:lnTo>
                <a:lnTo>
                  <a:pt x="2902211" y="2017091"/>
                </a:lnTo>
                <a:lnTo>
                  <a:pt x="2852344" y="2016285"/>
                </a:lnTo>
                <a:lnTo>
                  <a:pt x="2802426" y="2015001"/>
                </a:lnTo>
                <a:lnTo>
                  <a:pt x="2752239" y="2013574"/>
                </a:lnTo>
                <a:lnTo>
                  <a:pt x="2701564" y="2012337"/>
                </a:lnTo>
                <a:lnTo>
                  <a:pt x="2650183" y="2011622"/>
                </a:lnTo>
                <a:lnTo>
                  <a:pt x="2597878" y="2011762"/>
                </a:lnTo>
                <a:lnTo>
                  <a:pt x="2544430" y="2013091"/>
                </a:lnTo>
                <a:lnTo>
                  <a:pt x="2489622" y="2015941"/>
                </a:lnTo>
                <a:lnTo>
                  <a:pt x="2442357" y="2017631"/>
                </a:lnTo>
                <a:lnTo>
                  <a:pt x="2393351" y="2016914"/>
                </a:lnTo>
                <a:lnTo>
                  <a:pt x="2342895" y="2014422"/>
                </a:lnTo>
                <a:lnTo>
                  <a:pt x="2291282" y="2010782"/>
                </a:lnTo>
                <a:lnTo>
                  <a:pt x="2238802" y="2006626"/>
                </a:lnTo>
                <a:lnTo>
                  <a:pt x="2185747" y="2002583"/>
                </a:lnTo>
                <a:lnTo>
                  <a:pt x="2132408" y="1999281"/>
                </a:lnTo>
                <a:lnTo>
                  <a:pt x="2079077" y="1997351"/>
                </a:lnTo>
                <a:lnTo>
                  <a:pt x="2026044" y="1997423"/>
                </a:lnTo>
                <a:lnTo>
                  <a:pt x="1973602" y="2000126"/>
                </a:lnTo>
                <a:lnTo>
                  <a:pt x="1922041" y="2006088"/>
                </a:lnTo>
                <a:lnTo>
                  <a:pt x="1871653" y="2015941"/>
                </a:lnTo>
                <a:lnTo>
                  <a:pt x="1817332" y="2026731"/>
                </a:lnTo>
                <a:lnTo>
                  <a:pt x="1763023" y="2033347"/>
                </a:lnTo>
                <a:lnTo>
                  <a:pt x="1709020" y="2036461"/>
                </a:lnTo>
                <a:lnTo>
                  <a:pt x="1655621" y="2036747"/>
                </a:lnTo>
                <a:lnTo>
                  <a:pt x="1603121" y="2034874"/>
                </a:lnTo>
                <a:lnTo>
                  <a:pt x="1551818" y="2031516"/>
                </a:lnTo>
                <a:lnTo>
                  <a:pt x="1502008" y="2027343"/>
                </a:lnTo>
                <a:lnTo>
                  <a:pt x="1453986" y="2023027"/>
                </a:lnTo>
                <a:lnTo>
                  <a:pt x="1408051" y="2019241"/>
                </a:lnTo>
                <a:lnTo>
                  <a:pt x="1364497" y="2016655"/>
                </a:lnTo>
                <a:lnTo>
                  <a:pt x="1323622" y="2015941"/>
                </a:lnTo>
                <a:lnTo>
                  <a:pt x="1284519" y="2015420"/>
                </a:lnTo>
                <a:lnTo>
                  <a:pt x="1240113" y="2013364"/>
                </a:lnTo>
                <a:lnTo>
                  <a:pt x="1191319" y="2010260"/>
                </a:lnTo>
                <a:lnTo>
                  <a:pt x="1139052" y="2006600"/>
                </a:lnTo>
                <a:lnTo>
                  <a:pt x="1084227" y="2002871"/>
                </a:lnTo>
                <a:lnTo>
                  <a:pt x="1027758" y="1999563"/>
                </a:lnTo>
                <a:lnTo>
                  <a:pt x="970560" y="1997165"/>
                </a:lnTo>
                <a:lnTo>
                  <a:pt x="913549" y="1996166"/>
                </a:lnTo>
                <a:lnTo>
                  <a:pt x="857637" y="1997055"/>
                </a:lnTo>
                <a:lnTo>
                  <a:pt x="803741" y="2000321"/>
                </a:lnTo>
                <a:lnTo>
                  <a:pt x="752775" y="2006454"/>
                </a:lnTo>
                <a:lnTo>
                  <a:pt x="705653" y="2015941"/>
                </a:lnTo>
                <a:lnTo>
                  <a:pt x="665398" y="2024136"/>
                </a:lnTo>
                <a:lnTo>
                  <a:pt x="621906" y="2029551"/>
                </a:lnTo>
                <a:lnTo>
                  <a:pt x="575644" y="2032567"/>
                </a:lnTo>
                <a:lnTo>
                  <a:pt x="527081" y="2033563"/>
                </a:lnTo>
                <a:lnTo>
                  <a:pt x="476684" y="2032919"/>
                </a:lnTo>
                <a:lnTo>
                  <a:pt x="424920" y="2031014"/>
                </a:lnTo>
                <a:lnTo>
                  <a:pt x="372257" y="2028229"/>
                </a:lnTo>
                <a:lnTo>
                  <a:pt x="319162" y="2024941"/>
                </a:lnTo>
                <a:lnTo>
                  <a:pt x="266103" y="2021532"/>
                </a:lnTo>
                <a:lnTo>
                  <a:pt x="213547" y="2018381"/>
                </a:lnTo>
                <a:lnTo>
                  <a:pt x="161962" y="2015866"/>
                </a:lnTo>
                <a:lnTo>
                  <a:pt x="111815" y="2014369"/>
                </a:lnTo>
                <a:lnTo>
                  <a:pt x="63574" y="2014267"/>
                </a:lnTo>
                <a:lnTo>
                  <a:pt x="17707" y="2015941"/>
                </a:lnTo>
                <a:lnTo>
                  <a:pt x="13329" y="1961611"/>
                </a:lnTo>
                <a:lnTo>
                  <a:pt x="13653" y="1912857"/>
                </a:lnTo>
                <a:lnTo>
                  <a:pt x="17278" y="1868295"/>
                </a:lnTo>
                <a:lnTo>
                  <a:pt x="22809" y="1826542"/>
                </a:lnTo>
                <a:lnTo>
                  <a:pt x="28846" y="1786213"/>
                </a:lnTo>
                <a:lnTo>
                  <a:pt x="33992" y="1745924"/>
                </a:lnTo>
                <a:lnTo>
                  <a:pt x="36849" y="1704290"/>
                </a:lnTo>
                <a:lnTo>
                  <a:pt x="36019" y="1659929"/>
                </a:lnTo>
                <a:lnTo>
                  <a:pt x="30104" y="1611455"/>
                </a:lnTo>
                <a:lnTo>
                  <a:pt x="17707" y="1557484"/>
                </a:lnTo>
                <a:lnTo>
                  <a:pt x="5514" y="1500998"/>
                </a:lnTo>
                <a:lnTo>
                  <a:pt x="123" y="1446013"/>
                </a:lnTo>
                <a:lnTo>
                  <a:pt x="0" y="1392686"/>
                </a:lnTo>
                <a:lnTo>
                  <a:pt x="3608" y="1341176"/>
                </a:lnTo>
                <a:lnTo>
                  <a:pt x="9415" y="1291640"/>
                </a:lnTo>
                <a:lnTo>
                  <a:pt x="15885" y="1244235"/>
                </a:lnTo>
                <a:lnTo>
                  <a:pt x="21484" y="1199120"/>
                </a:lnTo>
                <a:lnTo>
                  <a:pt x="24677" y="1156452"/>
                </a:lnTo>
                <a:lnTo>
                  <a:pt x="23929" y="1116389"/>
                </a:lnTo>
                <a:lnTo>
                  <a:pt x="17707" y="1079088"/>
                </a:lnTo>
                <a:lnTo>
                  <a:pt x="11024" y="1043134"/>
                </a:lnTo>
                <a:lnTo>
                  <a:pt x="7741" y="1001231"/>
                </a:lnTo>
                <a:lnTo>
                  <a:pt x="7168" y="954498"/>
                </a:lnTo>
                <a:lnTo>
                  <a:pt x="8619" y="904051"/>
                </a:lnTo>
                <a:lnTo>
                  <a:pt x="11407" y="851011"/>
                </a:lnTo>
                <a:lnTo>
                  <a:pt x="14843" y="796494"/>
                </a:lnTo>
                <a:lnTo>
                  <a:pt x="18242" y="741619"/>
                </a:lnTo>
                <a:lnTo>
                  <a:pt x="20915" y="687504"/>
                </a:lnTo>
                <a:lnTo>
                  <a:pt x="22175" y="635267"/>
                </a:lnTo>
                <a:lnTo>
                  <a:pt x="21334" y="586026"/>
                </a:lnTo>
                <a:lnTo>
                  <a:pt x="17707" y="540900"/>
                </a:lnTo>
                <a:lnTo>
                  <a:pt x="13278" y="495088"/>
                </a:lnTo>
                <a:lnTo>
                  <a:pt x="11203" y="450856"/>
                </a:lnTo>
                <a:lnTo>
                  <a:pt x="10968" y="407110"/>
                </a:lnTo>
                <a:lnTo>
                  <a:pt x="12059" y="362757"/>
                </a:lnTo>
                <a:lnTo>
                  <a:pt x="13963" y="316702"/>
                </a:lnTo>
                <a:lnTo>
                  <a:pt x="16167" y="267853"/>
                </a:lnTo>
                <a:lnTo>
                  <a:pt x="18156" y="215115"/>
                </a:lnTo>
                <a:lnTo>
                  <a:pt x="19418" y="157396"/>
                </a:lnTo>
                <a:lnTo>
                  <a:pt x="19440" y="93602"/>
                </a:lnTo>
                <a:lnTo>
                  <a:pt x="17707" y="22638"/>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1006633" y="1925721"/>
            <a:ext cx="3342640" cy="1946275"/>
          </a:xfrm>
          <a:prstGeom prst="rect">
            <a:avLst/>
          </a:prstGeom>
        </p:spPr>
        <p:txBody>
          <a:bodyPr vert="horz" wrap="square" lIns="0" tIns="12700" rIns="0" bIns="0" rtlCol="0">
            <a:spAutoFit/>
          </a:bodyPr>
          <a:lstStyle/>
          <a:p>
            <a:pPr marL="12700" marR="5080" indent="49530" algn="just">
              <a:lnSpc>
                <a:spcPct val="150000"/>
              </a:lnSpc>
              <a:spcBef>
                <a:spcPts val="100"/>
              </a:spcBef>
            </a:pPr>
            <a:r>
              <a:rPr sz="1400" spc="-5" dirty="0">
                <a:latin typeface="Gill Sans MT"/>
                <a:cs typeface="Gill Sans MT"/>
              </a:rPr>
              <a:t>En lo </a:t>
            </a:r>
            <a:r>
              <a:rPr sz="1400" spc="5" dirty="0">
                <a:latin typeface="Gill Sans MT"/>
                <a:cs typeface="Gill Sans MT"/>
              </a:rPr>
              <a:t>que </a:t>
            </a:r>
            <a:r>
              <a:rPr sz="1400" spc="-5" dirty="0">
                <a:latin typeface="Gill Sans MT"/>
                <a:cs typeface="Gill Sans MT"/>
              </a:rPr>
              <a:t>va </a:t>
            </a:r>
            <a:r>
              <a:rPr sz="1400" dirty="0">
                <a:latin typeface="Gill Sans MT"/>
                <a:cs typeface="Gill Sans MT"/>
              </a:rPr>
              <a:t>del </a:t>
            </a:r>
            <a:r>
              <a:rPr sz="1400" spc="-5" dirty="0">
                <a:latin typeface="Gill Sans MT"/>
                <a:cs typeface="Gill Sans MT"/>
              </a:rPr>
              <a:t>Ciclo 2018-2019 </a:t>
            </a:r>
            <a:r>
              <a:rPr sz="1400" dirty="0">
                <a:latin typeface="Gill Sans MT"/>
                <a:cs typeface="Gill Sans MT"/>
              </a:rPr>
              <a:t>el </a:t>
            </a:r>
            <a:r>
              <a:rPr sz="1400" spc="-5" dirty="0">
                <a:latin typeface="Gill Sans MT"/>
                <a:cs typeface="Gill Sans MT"/>
              </a:rPr>
              <a:t>comité  </a:t>
            </a:r>
            <a:r>
              <a:rPr sz="1400" dirty="0">
                <a:latin typeface="Gill Sans MT"/>
                <a:cs typeface="Gill Sans MT"/>
              </a:rPr>
              <a:t>de </a:t>
            </a:r>
            <a:r>
              <a:rPr sz="1400" spc="-5" dirty="0">
                <a:latin typeface="Gill Sans MT"/>
                <a:cs typeface="Gill Sans MT"/>
              </a:rPr>
              <a:t>producción </a:t>
            </a:r>
            <a:r>
              <a:rPr sz="1400" dirty="0">
                <a:latin typeface="Gill Sans MT"/>
                <a:cs typeface="Gill Sans MT"/>
              </a:rPr>
              <a:t>y </a:t>
            </a:r>
            <a:r>
              <a:rPr sz="1400" spc="-5" dirty="0">
                <a:latin typeface="Gill Sans MT"/>
                <a:cs typeface="Gill Sans MT"/>
              </a:rPr>
              <a:t>calidad </a:t>
            </a:r>
            <a:r>
              <a:rPr sz="1400" dirty="0">
                <a:latin typeface="Gill Sans MT"/>
                <a:cs typeface="Gill Sans MT"/>
              </a:rPr>
              <a:t>cañera de </a:t>
            </a:r>
            <a:r>
              <a:rPr sz="1400" spc="-5" dirty="0">
                <a:latin typeface="Gill Sans MT"/>
                <a:cs typeface="Gill Sans MT"/>
              </a:rPr>
              <a:t>Central </a:t>
            </a:r>
            <a:r>
              <a:rPr sz="1400" spc="5" dirty="0">
                <a:latin typeface="Gill Sans MT"/>
                <a:cs typeface="Gill Sans MT"/>
              </a:rPr>
              <a:t>El  </a:t>
            </a:r>
            <a:r>
              <a:rPr sz="1400" spc="-20" dirty="0">
                <a:latin typeface="Gill Sans MT"/>
                <a:cs typeface="Gill Sans MT"/>
              </a:rPr>
              <a:t>Potrero</a:t>
            </a:r>
            <a:r>
              <a:rPr sz="1400" spc="345" dirty="0">
                <a:latin typeface="Gill Sans MT"/>
                <a:cs typeface="Gill Sans MT"/>
              </a:rPr>
              <a:t> </a:t>
            </a:r>
            <a:r>
              <a:rPr sz="1400" spc="-5" dirty="0">
                <a:latin typeface="Gill Sans MT"/>
                <a:cs typeface="Gill Sans MT"/>
              </a:rPr>
              <a:t>entregó </a:t>
            </a:r>
            <a:r>
              <a:rPr sz="1400" dirty="0">
                <a:latin typeface="Gill Sans MT"/>
                <a:cs typeface="Gill Sans MT"/>
              </a:rPr>
              <a:t>en </a:t>
            </a:r>
            <a:r>
              <a:rPr sz="1400" spc="-15" dirty="0">
                <a:latin typeface="Gill Sans MT"/>
                <a:cs typeface="Gill Sans MT"/>
              </a:rPr>
              <a:t>apoyo </a:t>
            </a:r>
            <a:r>
              <a:rPr sz="1400" dirty="0">
                <a:latin typeface="Gill Sans MT"/>
                <a:cs typeface="Gill Sans MT"/>
              </a:rPr>
              <a:t>al </a:t>
            </a:r>
            <a:r>
              <a:rPr sz="1400" spc="-5" dirty="0">
                <a:latin typeface="Gill Sans MT"/>
                <a:cs typeface="Gill Sans MT"/>
              </a:rPr>
              <a:t>sector agrícola  herramientas </a:t>
            </a:r>
            <a:r>
              <a:rPr sz="1400" dirty="0">
                <a:latin typeface="Gill Sans MT"/>
                <a:cs typeface="Gill Sans MT"/>
              </a:rPr>
              <a:t>y </a:t>
            </a:r>
            <a:r>
              <a:rPr sz="1400" spc="-10" dirty="0">
                <a:latin typeface="Gill Sans MT"/>
                <a:cs typeface="Gill Sans MT"/>
              </a:rPr>
              <a:t>enseres </a:t>
            </a:r>
            <a:r>
              <a:rPr sz="1400" dirty="0">
                <a:latin typeface="Gill Sans MT"/>
                <a:cs typeface="Gill Sans MT"/>
              </a:rPr>
              <a:t>de </a:t>
            </a:r>
            <a:r>
              <a:rPr sz="1400" spc="-5" dirty="0">
                <a:latin typeface="Gill Sans MT"/>
                <a:cs typeface="Gill Sans MT"/>
              </a:rPr>
              <a:t>uso </a:t>
            </a:r>
            <a:r>
              <a:rPr sz="1400" dirty="0">
                <a:latin typeface="Gill Sans MT"/>
                <a:cs typeface="Gill Sans MT"/>
              </a:rPr>
              <a:t>personal a </a:t>
            </a:r>
            <a:r>
              <a:rPr sz="1400" spc="-10" dirty="0">
                <a:latin typeface="Gill Sans MT"/>
                <a:cs typeface="Gill Sans MT"/>
              </a:rPr>
              <a:t>los  </a:t>
            </a:r>
            <a:r>
              <a:rPr sz="1400" spc="-5" dirty="0">
                <a:latin typeface="Gill Sans MT"/>
                <a:cs typeface="Gill Sans MT"/>
              </a:rPr>
              <a:t>trabajadores </a:t>
            </a:r>
            <a:r>
              <a:rPr sz="1400" dirty="0">
                <a:latin typeface="Gill Sans MT"/>
                <a:cs typeface="Gill Sans MT"/>
              </a:rPr>
              <a:t>del </a:t>
            </a:r>
            <a:r>
              <a:rPr sz="1400" spc="-5" dirty="0">
                <a:latin typeface="Gill Sans MT"/>
                <a:cs typeface="Gill Sans MT"/>
              </a:rPr>
              <a:t>campo con </a:t>
            </a:r>
            <a:r>
              <a:rPr sz="1400" dirty="0">
                <a:latin typeface="Gill Sans MT"/>
                <a:cs typeface="Gill Sans MT"/>
              </a:rPr>
              <a:t>el </a:t>
            </a:r>
            <a:r>
              <a:rPr sz="1400" spc="-5" dirty="0">
                <a:latin typeface="Gill Sans MT"/>
                <a:cs typeface="Gill Sans MT"/>
              </a:rPr>
              <a:t>propósito </a:t>
            </a:r>
            <a:r>
              <a:rPr sz="1400" dirty="0">
                <a:latin typeface="Gill Sans MT"/>
                <a:cs typeface="Gill Sans MT"/>
              </a:rPr>
              <a:t>de  </a:t>
            </a:r>
            <a:r>
              <a:rPr sz="1400" spc="-5" dirty="0">
                <a:latin typeface="Gill Sans MT"/>
                <a:cs typeface="Gill Sans MT"/>
              </a:rPr>
              <a:t>procurar </a:t>
            </a:r>
            <a:r>
              <a:rPr sz="1400" dirty="0">
                <a:latin typeface="Gill Sans MT"/>
                <a:cs typeface="Gill Sans MT"/>
              </a:rPr>
              <a:t>su</a:t>
            </a:r>
            <a:r>
              <a:rPr sz="1400" spc="-35" dirty="0">
                <a:latin typeface="Gill Sans MT"/>
                <a:cs typeface="Gill Sans MT"/>
              </a:rPr>
              <a:t> </a:t>
            </a:r>
            <a:r>
              <a:rPr sz="1400" dirty="0">
                <a:latin typeface="Gill Sans MT"/>
                <a:cs typeface="Gill Sans MT"/>
              </a:rPr>
              <a:t>bienestar</a:t>
            </a:r>
            <a:endParaRPr sz="1400">
              <a:latin typeface="Gill Sans MT"/>
              <a:cs typeface="Gill Sans MT"/>
            </a:endParaRPr>
          </a:p>
        </p:txBody>
      </p:sp>
      <p:graphicFrame>
        <p:nvGraphicFramePr>
          <p:cNvPr id="4" name="object 4"/>
          <p:cNvGraphicFramePr>
            <a:graphicFrameLocks noGrp="1"/>
          </p:cNvGraphicFramePr>
          <p:nvPr/>
        </p:nvGraphicFramePr>
        <p:xfrm>
          <a:off x="756237" y="4432871"/>
          <a:ext cx="3834127" cy="769713"/>
        </p:xfrm>
        <a:graphic>
          <a:graphicData uri="http://schemas.openxmlformats.org/drawingml/2006/table">
            <a:tbl>
              <a:tblPr firstRow="1" bandRow="1">
                <a:tableStyleId>{2D5ABB26-0587-4C30-8999-92F81FD0307C}</a:tableStyleId>
              </a:tblPr>
              <a:tblGrid>
                <a:gridCol w="1017905">
                  <a:extLst>
                    <a:ext uri="{9D8B030D-6E8A-4147-A177-3AD203B41FA5}">
                      <a16:colId xmlns:a16="http://schemas.microsoft.com/office/drawing/2014/main" val="20000"/>
                    </a:ext>
                  </a:extLst>
                </a:gridCol>
                <a:gridCol w="668019">
                  <a:extLst>
                    <a:ext uri="{9D8B030D-6E8A-4147-A177-3AD203B41FA5}">
                      <a16:colId xmlns:a16="http://schemas.microsoft.com/office/drawing/2014/main" val="20001"/>
                    </a:ext>
                  </a:extLst>
                </a:gridCol>
                <a:gridCol w="791844">
                  <a:extLst>
                    <a:ext uri="{9D8B030D-6E8A-4147-A177-3AD203B41FA5}">
                      <a16:colId xmlns:a16="http://schemas.microsoft.com/office/drawing/2014/main" val="20002"/>
                    </a:ext>
                  </a:extLst>
                </a:gridCol>
                <a:gridCol w="1356359">
                  <a:extLst>
                    <a:ext uri="{9D8B030D-6E8A-4147-A177-3AD203B41FA5}">
                      <a16:colId xmlns:a16="http://schemas.microsoft.com/office/drawing/2014/main" val="20003"/>
                    </a:ext>
                  </a:extLst>
                </a:gridCol>
              </a:tblGrid>
              <a:tr h="192404">
                <a:tc>
                  <a:txBody>
                    <a:bodyPr/>
                    <a:lstStyle/>
                    <a:p>
                      <a:pPr marL="131445">
                        <a:lnSpc>
                          <a:spcPts val="1410"/>
                        </a:lnSpc>
                      </a:pPr>
                      <a:r>
                        <a:rPr sz="1200" spc="-10" dirty="0">
                          <a:latin typeface="Calibri"/>
                          <a:cs typeface="Calibri"/>
                        </a:rPr>
                        <a:t>CONCEPTOS</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ts val="1410"/>
                        </a:lnSpc>
                      </a:pPr>
                      <a:r>
                        <a:rPr sz="1200" spc="-5" dirty="0">
                          <a:latin typeface="Calibri"/>
                          <a:cs typeface="Calibri"/>
                        </a:rPr>
                        <a:t>UNIDAD</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410"/>
                        </a:lnSpc>
                      </a:pPr>
                      <a:r>
                        <a:rPr sz="1200" spc="-5" dirty="0">
                          <a:latin typeface="Calibri"/>
                          <a:cs typeface="Calibri"/>
                        </a:rPr>
                        <a:t>CANTIDAD</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marL="427355">
                        <a:lnSpc>
                          <a:spcPts val="1410"/>
                        </a:lnSpc>
                      </a:pPr>
                      <a:r>
                        <a:rPr sz="1200" spc="-10" dirty="0">
                          <a:latin typeface="Calibri"/>
                          <a:cs typeface="Calibri"/>
                        </a:rPr>
                        <a:t>MONTO</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B050"/>
                    </a:solidFill>
                  </a:tcPr>
                </a:tc>
                <a:extLst>
                  <a:ext uri="{0D108BD9-81ED-4DB2-BD59-A6C34878D82A}">
                    <a16:rowId xmlns:a16="http://schemas.microsoft.com/office/drawing/2014/main" val="10000"/>
                  </a:ext>
                </a:extLst>
              </a:tr>
              <a:tr h="192502">
                <a:tc>
                  <a:txBody>
                    <a:bodyPr/>
                    <a:lstStyle/>
                    <a:p>
                      <a:pPr marL="8890">
                        <a:lnSpc>
                          <a:spcPts val="1410"/>
                        </a:lnSpc>
                      </a:pPr>
                      <a:r>
                        <a:rPr sz="1200" spc="-15" dirty="0">
                          <a:latin typeface="Calibri"/>
                          <a:cs typeface="Calibri"/>
                        </a:rPr>
                        <a:t>COBERTORES</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6DDE8"/>
                    </a:solidFill>
                  </a:tcPr>
                </a:tc>
                <a:tc>
                  <a:txBody>
                    <a:bodyPr/>
                    <a:lstStyle/>
                    <a:p>
                      <a:pPr algn="ctr">
                        <a:lnSpc>
                          <a:spcPts val="1410"/>
                        </a:lnSpc>
                      </a:pPr>
                      <a:r>
                        <a:rPr sz="1200" spc="-10" dirty="0">
                          <a:latin typeface="Calibri"/>
                          <a:cs typeface="Calibri"/>
                        </a:rPr>
                        <a:t>PZA</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6DDE8"/>
                    </a:solidFill>
                  </a:tcPr>
                </a:tc>
                <a:tc>
                  <a:txBody>
                    <a:bodyPr/>
                    <a:lstStyle/>
                    <a:p>
                      <a:pPr algn="ctr">
                        <a:lnSpc>
                          <a:spcPts val="1410"/>
                        </a:lnSpc>
                      </a:pPr>
                      <a:r>
                        <a:rPr sz="1200" dirty="0">
                          <a:latin typeface="Calibri"/>
                          <a:cs typeface="Calibri"/>
                        </a:rPr>
                        <a:t>595</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8890">
                        <a:lnSpc>
                          <a:spcPts val="1410"/>
                        </a:lnSpc>
                      </a:pPr>
                      <a:r>
                        <a:rPr sz="1200" spc="-5" dirty="0">
                          <a:latin typeface="Calibri"/>
                          <a:cs typeface="Calibri"/>
                        </a:rPr>
                        <a:t>62,475.00</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1"/>
                  </a:ext>
                </a:extLst>
              </a:tr>
              <a:tr h="192404">
                <a:tc>
                  <a:txBody>
                    <a:bodyPr/>
                    <a:lstStyle/>
                    <a:p>
                      <a:pPr marL="8890">
                        <a:lnSpc>
                          <a:spcPts val="1410"/>
                        </a:lnSpc>
                      </a:pPr>
                      <a:r>
                        <a:rPr sz="1200" spc="-15" dirty="0">
                          <a:latin typeface="Calibri"/>
                          <a:cs typeface="Calibri"/>
                        </a:rPr>
                        <a:t>COLCHONETAS</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6DDE8"/>
                    </a:solidFill>
                  </a:tcPr>
                </a:tc>
                <a:tc>
                  <a:txBody>
                    <a:bodyPr/>
                    <a:lstStyle/>
                    <a:p>
                      <a:pPr algn="ctr">
                        <a:lnSpc>
                          <a:spcPts val="1410"/>
                        </a:lnSpc>
                      </a:pPr>
                      <a:r>
                        <a:rPr sz="1200" spc="-10" dirty="0">
                          <a:latin typeface="Calibri"/>
                          <a:cs typeface="Calibri"/>
                        </a:rPr>
                        <a:t>PZA</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6DDE8"/>
                    </a:solidFill>
                  </a:tcPr>
                </a:tc>
                <a:tc>
                  <a:txBody>
                    <a:bodyPr/>
                    <a:lstStyle/>
                    <a:p>
                      <a:pPr algn="ctr">
                        <a:lnSpc>
                          <a:spcPts val="1410"/>
                        </a:lnSpc>
                      </a:pPr>
                      <a:r>
                        <a:rPr sz="1200" dirty="0">
                          <a:latin typeface="Calibri"/>
                          <a:cs typeface="Calibri"/>
                        </a:rPr>
                        <a:t>1509</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8890">
                        <a:lnSpc>
                          <a:spcPts val="1410"/>
                        </a:lnSpc>
                      </a:pPr>
                      <a:r>
                        <a:rPr sz="1200" spc="-5" dirty="0">
                          <a:latin typeface="Calibri"/>
                          <a:cs typeface="Calibri"/>
                        </a:rPr>
                        <a:t>208,242.00</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2"/>
                  </a:ext>
                </a:extLst>
              </a:tr>
              <a:tr h="192403">
                <a:tc>
                  <a:txBody>
                    <a:bodyPr/>
                    <a:lstStyle/>
                    <a:p>
                      <a:pPr marL="8890">
                        <a:lnSpc>
                          <a:spcPts val="1410"/>
                        </a:lnSpc>
                        <a:spcBef>
                          <a:spcPts val="5"/>
                        </a:spcBef>
                      </a:pPr>
                      <a:r>
                        <a:rPr sz="1200" spc="-15" dirty="0">
                          <a:latin typeface="Calibri"/>
                          <a:cs typeface="Calibri"/>
                        </a:rPr>
                        <a:t>LAMPARAS</a:t>
                      </a:r>
                      <a:endParaRPr sz="1200">
                        <a:latin typeface="Calibri"/>
                        <a:cs typeface="Calibri"/>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6DDE8"/>
                    </a:solidFill>
                  </a:tcPr>
                </a:tc>
                <a:tc>
                  <a:txBody>
                    <a:bodyPr/>
                    <a:lstStyle/>
                    <a:p>
                      <a:pPr algn="ctr">
                        <a:lnSpc>
                          <a:spcPts val="1410"/>
                        </a:lnSpc>
                        <a:spcBef>
                          <a:spcPts val="5"/>
                        </a:spcBef>
                      </a:pPr>
                      <a:r>
                        <a:rPr sz="1200" spc="-10" dirty="0">
                          <a:latin typeface="Calibri"/>
                          <a:cs typeface="Calibri"/>
                        </a:rPr>
                        <a:t>PZA</a:t>
                      </a:r>
                      <a:endParaRPr sz="1200">
                        <a:latin typeface="Calibri"/>
                        <a:cs typeface="Calibri"/>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6DDE8"/>
                    </a:solidFill>
                  </a:tcPr>
                </a:tc>
                <a:tc>
                  <a:txBody>
                    <a:bodyPr/>
                    <a:lstStyle/>
                    <a:p>
                      <a:pPr algn="ctr">
                        <a:lnSpc>
                          <a:spcPts val="1410"/>
                        </a:lnSpc>
                        <a:spcBef>
                          <a:spcPts val="5"/>
                        </a:spcBef>
                      </a:pPr>
                      <a:r>
                        <a:rPr sz="1200" dirty="0">
                          <a:latin typeface="Calibri"/>
                          <a:cs typeface="Calibri"/>
                        </a:rPr>
                        <a:t>489</a:t>
                      </a:r>
                      <a:endParaRPr sz="1200">
                        <a:latin typeface="Calibri"/>
                        <a:cs typeface="Calibri"/>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8890">
                        <a:lnSpc>
                          <a:spcPts val="1410"/>
                        </a:lnSpc>
                        <a:spcBef>
                          <a:spcPts val="5"/>
                        </a:spcBef>
                      </a:pPr>
                      <a:r>
                        <a:rPr sz="1200" spc="-5" dirty="0">
                          <a:latin typeface="Calibri"/>
                          <a:cs typeface="Calibri"/>
                        </a:rPr>
                        <a:t>39,120.00</a:t>
                      </a:r>
                      <a:endParaRPr sz="1200">
                        <a:latin typeface="Calibri"/>
                        <a:cs typeface="Calibri"/>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3"/>
                  </a:ext>
                </a:extLst>
              </a:tr>
            </a:tbl>
          </a:graphicData>
        </a:graphic>
      </p:graphicFrame>
      <p:sp>
        <p:nvSpPr>
          <p:cNvPr id="5" name="object 5"/>
          <p:cNvSpPr/>
          <p:nvPr/>
        </p:nvSpPr>
        <p:spPr>
          <a:xfrm>
            <a:off x="747130" y="193961"/>
            <a:ext cx="944547" cy="70011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089431" y="193967"/>
            <a:ext cx="783495" cy="829818"/>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32025" y="961059"/>
            <a:ext cx="5483860" cy="401955"/>
          </a:xfrm>
          <a:custGeom>
            <a:avLst/>
            <a:gdLst/>
            <a:ahLst/>
            <a:cxnLst/>
            <a:rect l="l" t="t" r="r" b="b"/>
            <a:pathLst>
              <a:path w="5483859" h="401955">
                <a:moveTo>
                  <a:pt x="0" y="0"/>
                </a:moveTo>
                <a:lnTo>
                  <a:pt x="5483377" y="0"/>
                </a:lnTo>
                <a:lnTo>
                  <a:pt x="5483377" y="401840"/>
                </a:lnTo>
                <a:lnTo>
                  <a:pt x="0" y="401840"/>
                </a:lnTo>
                <a:lnTo>
                  <a:pt x="0" y="0"/>
                </a:lnTo>
                <a:close/>
              </a:path>
            </a:pathLst>
          </a:custGeom>
          <a:solidFill>
            <a:srgbClr val="00A249"/>
          </a:solidFill>
        </p:spPr>
        <p:txBody>
          <a:bodyPr wrap="square" lIns="0" tIns="0" rIns="0" bIns="0" rtlCol="0"/>
          <a:lstStyle/>
          <a:p>
            <a:endParaRPr/>
          </a:p>
        </p:txBody>
      </p:sp>
      <p:sp>
        <p:nvSpPr>
          <p:cNvPr id="8" name="object 8"/>
          <p:cNvSpPr/>
          <p:nvPr/>
        </p:nvSpPr>
        <p:spPr>
          <a:xfrm>
            <a:off x="2063495" y="893063"/>
            <a:ext cx="5620511" cy="53797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2065045" y="894092"/>
            <a:ext cx="5617845" cy="535940"/>
          </a:xfrm>
          <a:custGeom>
            <a:avLst/>
            <a:gdLst/>
            <a:ahLst/>
            <a:cxnLst/>
            <a:rect l="l" t="t" r="r" b="b"/>
            <a:pathLst>
              <a:path w="5617845" h="535940">
                <a:moveTo>
                  <a:pt x="0" y="0"/>
                </a:moveTo>
                <a:lnTo>
                  <a:pt x="5617324" y="0"/>
                </a:lnTo>
                <a:lnTo>
                  <a:pt x="5617324" y="535787"/>
                </a:lnTo>
                <a:lnTo>
                  <a:pt x="0" y="535787"/>
                </a:lnTo>
                <a:lnTo>
                  <a:pt x="0" y="0"/>
                </a:lnTo>
                <a:close/>
              </a:path>
            </a:pathLst>
          </a:custGeom>
          <a:ln w="12700">
            <a:solidFill>
              <a:srgbClr val="2191C9"/>
            </a:solidFill>
          </a:ln>
        </p:spPr>
        <p:txBody>
          <a:bodyPr wrap="square" lIns="0" tIns="0" rIns="0" bIns="0" rtlCol="0"/>
          <a:lstStyle/>
          <a:p>
            <a:endParaRPr/>
          </a:p>
        </p:txBody>
      </p:sp>
      <p:sp>
        <p:nvSpPr>
          <p:cNvPr id="10" name="object 10"/>
          <p:cNvSpPr/>
          <p:nvPr/>
        </p:nvSpPr>
        <p:spPr>
          <a:xfrm>
            <a:off x="2065045" y="894092"/>
            <a:ext cx="67310" cy="67310"/>
          </a:xfrm>
          <a:custGeom>
            <a:avLst/>
            <a:gdLst/>
            <a:ahLst/>
            <a:cxnLst/>
            <a:rect l="l" t="t" r="r" b="b"/>
            <a:pathLst>
              <a:path w="67310" h="67309">
                <a:moveTo>
                  <a:pt x="0" y="0"/>
                </a:moveTo>
                <a:lnTo>
                  <a:pt x="66979" y="66967"/>
                </a:lnTo>
              </a:path>
            </a:pathLst>
          </a:custGeom>
          <a:ln w="12700">
            <a:solidFill>
              <a:srgbClr val="2191C9"/>
            </a:solidFill>
          </a:ln>
        </p:spPr>
        <p:txBody>
          <a:bodyPr wrap="square" lIns="0" tIns="0" rIns="0" bIns="0" rtlCol="0"/>
          <a:lstStyle/>
          <a:p>
            <a:endParaRPr/>
          </a:p>
        </p:txBody>
      </p:sp>
      <p:sp>
        <p:nvSpPr>
          <p:cNvPr id="11" name="object 11"/>
          <p:cNvSpPr/>
          <p:nvPr/>
        </p:nvSpPr>
        <p:spPr>
          <a:xfrm>
            <a:off x="2065045" y="1362900"/>
            <a:ext cx="67310" cy="67310"/>
          </a:xfrm>
          <a:custGeom>
            <a:avLst/>
            <a:gdLst/>
            <a:ahLst/>
            <a:cxnLst/>
            <a:rect l="l" t="t" r="r" b="b"/>
            <a:pathLst>
              <a:path w="67310" h="67309">
                <a:moveTo>
                  <a:pt x="0" y="66979"/>
                </a:moveTo>
                <a:lnTo>
                  <a:pt x="66979" y="0"/>
                </a:lnTo>
              </a:path>
            </a:pathLst>
          </a:custGeom>
          <a:ln w="12700">
            <a:solidFill>
              <a:srgbClr val="2191C9"/>
            </a:solidFill>
          </a:ln>
        </p:spPr>
        <p:txBody>
          <a:bodyPr wrap="square" lIns="0" tIns="0" rIns="0" bIns="0" rtlCol="0"/>
          <a:lstStyle/>
          <a:p>
            <a:endParaRPr/>
          </a:p>
        </p:txBody>
      </p:sp>
      <p:sp>
        <p:nvSpPr>
          <p:cNvPr id="12" name="object 12"/>
          <p:cNvSpPr/>
          <p:nvPr/>
        </p:nvSpPr>
        <p:spPr>
          <a:xfrm>
            <a:off x="7615390" y="894092"/>
            <a:ext cx="67310" cy="67310"/>
          </a:xfrm>
          <a:custGeom>
            <a:avLst/>
            <a:gdLst/>
            <a:ahLst/>
            <a:cxnLst/>
            <a:rect l="l" t="t" r="r" b="b"/>
            <a:pathLst>
              <a:path w="67309" h="67309">
                <a:moveTo>
                  <a:pt x="66979" y="0"/>
                </a:moveTo>
                <a:lnTo>
                  <a:pt x="0" y="66967"/>
                </a:lnTo>
              </a:path>
            </a:pathLst>
          </a:custGeom>
          <a:ln w="12700">
            <a:solidFill>
              <a:srgbClr val="2191C9"/>
            </a:solidFill>
          </a:ln>
        </p:spPr>
        <p:txBody>
          <a:bodyPr wrap="square" lIns="0" tIns="0" rIns="0" bIns="0" rtlCol="0"/>
          <a:lstStyle/>
          <a:p>
            <a:endParaRPr/>
          </a:p>
        </p:txBody>
      </p:sp>
      <p:sp>
        <p:nvSpPr>
          <p:cNvPr id="13" name="object 13"/>
          <p:cNvSpPr/>
          <p:nvPr/>
        </p:nvSpPr>
        <p:spPr>
          <a:xfrm>
            <a:off x="7615390" y="1362900"/>
            <a:ext cx="67310" cy="67310"/>
          </a:xfrm>
          <a:custGeom>
            <a:avLst/>
            <a:gdLst/>
            <a:ahLst/>
            <a:cxnLst/>
            <a:rect l="l" t="t" r="r" b="b"/>
            <a:pathLst>
              <a:path w="67309" h="67309">
                <a:moveTo>
                  <a:pt x="66979" y="66979"/>
                </a:moveTo>
                <a:lnTo>
                  <a:pt x="0" y="0"/>
                </a:lnTo>
              </a:path>
            </a:pathLst>
          </a:custGeom>
          <a:ln w="12700">
            <a:solidFill>
              <a:srgbClr val="2191C9"/>
            </a:solidFill>
          </a:ln>
        </p:spPr>
        <p:txBody>
          <a:bodyPr wrap="square" lIns="0" tIns="0" rIns="0" bIns="0" rtlCol="0"/>
          <a:lstStyle/>
          <a:p>
            <a:endParaRPr/>
          </a:p>
        </p:txBody>
      </p:sp>
      <p:sp>
        <p:nvSpPr>
          <p:cNvPr id="14" name="object 14"/>
          <p:cNvSpPr txBox="1">
            <a:spLocks noGrp="1"/>
          </p:cNvSpPr>
          <p:nvPr>
            <p:ph type="title"/>
          </p:nvPr>
        </p:nvSpPr>
        <p:spPr>
          <a:xfrm>
            <a:off x="2132025" y="961059"/>
            <a:ext cx="5483860" cy="401955"/>
          </a:xfrm>
          <a:prstGeom prst="rect">
            <a:avLst/>
          </a:prstGeom>
          <a:ln w="12700">
            <a:solidFill>
              <a:srgbClr val="2191C9"/>
            </a:solidFill>
          </a:ln>
        </p:spPr>
        <p:txBody>
          <a:bodyPr vert="horz" wrap="square" lIns="0" tIns="70485" rIns="0" bIns="0" rtlCol="0">
            <a:spAutoFit/>
          </a:bodyPr>
          <a:lstStyle/>
          <a:p>
            <a:pPr marL="116205">
              <a:lnSpc>
                <a:spcPct val="100000"/>
              </a:lnSpc>
              <a:spcBef>
                <a:spcPts val="555"/>
              </a:spcBef>
            </a:pPr>
            <a:r>
              <a:rPr sz="1600" spc="-25" dirty="0">
                <a:latin typeface="Gill Sans MT"/>
                <a:cs typeface="Gill Sans MT"/>
              </a:rPr>
              <a:t>PREOCUPADO </a:t>
            </a:r>
            <a:r>
              <a:rPr sz="1600" spc="-10" dirty="0">
                <a:latin typeface="Gill Sans MT"/>
                <a:cs typeface="Gill Sans MT"/>
              </a:rPr>
              <a:t>POR SU </a:t>
            </a:r>
            <a:r>
              <a:rPr sz="1600" spc="-25" dirty="0">
                <a:latin typeface="Gill Sans MT"/>
                <a:cs typeface="Gill Sans MT"/>
              </a:rPr>
              <a:t>SECTOR </a:t>
            </a:r>
            <a:r>
              <a:rPr sz="1600" spc="-5" dirty="0">
                <a:latin typeface="Gill Sans MT"/>
                <a:cs typeface="Gill Sans MT"/>
              </a:rPr>
              <a:t>MAS</a:t>
            </a:r>
            <a:r>
              <a:rPr sz="1600" spc="-85" dirty="0">
                <a:latin typeface="Gill Sans MT"/>
                <a:cs typeface="Gill Sans MT"/>
              </a:rPr>
              <a:t> </a:t>
            </a:r>
            <a:r>
              <a:rPr sz="1600" spc="-5" dirty="0">
                <a:latin typeface="Gill Sans MT"/>
                <a:cs typeface="Gill Sans MT"/>
              </a:rPr>
              <a:t>VULNERABLE</a:t>
            </a:r>
            <a:endParaRPr sz="1600">
              <a:latin typeface="Gill Sans MT"/>
              <a:cs typeface="Gill Sans MT"/>
            </a:endParaRPr>
          </a:p>
        </p:txBody>
      </p:sp>
      <p:sp>
        <p:nvSpPr>
          <p:cNvPr id="15" name="object 15"/>
          <p:cNvSpPr/>
          <p:nvPr/>
        </p:nvSpPr>
        <p:spPr>
          <a:xfrm>
            <a:off x="1836535" y="391020"/>
            <a:ext cx="6103886" cy="377063"/>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4716779" y="2077211"/>
            <a:ext cx="4093463" cy="3070859"/>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46547" y="1037843"/>
            <a:ext cx="3133343" cy="27233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64691" y="3497579"/>
            <a:ext cx="4134611" cy="217474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146547" y="3320795"/>
            <a:ext cx="3133343" cy="23515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31562" y="1929571"/>
            <a:ext cx="4005579" cy="789940"/>
          </a:xfrm>
          <a:custGeom>
            <a:avLst/>
            <a:gdLst/>
            <a:ahLst/>
            <a:cxnLst/>
            <a:rect l="l" t="t" r="r" b="b"/>
            <a:pathLst>
              <a:path w="4005579" h="789939">
                <a:moveTo>
                  <a:pt x="15217" y="23619"/>
                </a:moveTo>
                <a:lnTo>
                  <a:pt x="76795" y="12127"/>
                </a:lnTo>
                <a:lnTo>
                  <a:pt x="135399" y="5526"/>
                </a:lnTo>
                <a:lnTo>
                  <a:pt x="191184" y="3035"/>
                </a:lnTo>
                <a:lnTo>
                  <a:pt x="244305" y="3873"/>
                </a:lnTo>
                <a:lnTo>
                  <a:pt x="294916" y="7260"/>
                </a:lnTo>
                <a:lnTo>
                  <a:pt x="343171" y="12415"/>
                </a:lnTo>
                <a:lnTo>
                  <a:pt x="389226" y="18557"/>
                </a:lnTo>
                <a:lnTo>
                  <a:pt x="433234" y="24906"/>
                </a:lnTo>
                <a:lnTo>
                  <a:pt x="475350" y="30681"/>
                </a:lnTo>
                <a:lnTo>
                  <a:pt x="515729" y="35101"/>
                </a:lnTo>
                <a:lnTo>
                  <a:pt x="554524" y="37385"/>
                </a:lnTo>
                <a:lnTo>
                  <a:pt x="591891" y="36754"/>
                </a:lnTo>
                <a:lnTo>
                  <a:pt x="627983" y="32425"/>
                </a:lnTo>
                <a:lnTo>
                  <a:pt x="662956" y="23619"/>
                </a:lnTo>
                <a:lnTo>
                  <a:pt x="704354" y="13650"/>
                </a:lnTo>
                <a:lnTo>
                  <a:pt x="747922" y="9350"/>
                </a:lnTo>
                <a:lnTo>
                  <a:pt x="793333" y="9561"/>
                </a:lnTo>
                <a:lnTo>
                  <a:pt x="840260" y="13126"/>
                </a:lnTo>
                <a:lnTo>
                  <a:pt x="888379" y="18891"/>
                </a:lnTo>
                <a:lnTo>
                  <a:pt x="937361" y="25696"/>
                </a:lnTo>
                <a:lnTo>
                  <a:pt x="986882" y="32386"/>
                </a:lnTo>
                <a:lnTo>
                  <a:pt x="1036615" y="37804"/>
                </a:lnTo>
                <a:lnTo>
                  <a:pt x="1086233" y="40793"/>
                </a:lnTo>
                <a:lnTo>
                  <a:pt x="1135411" y="40197"/>
                </a:lnTo>
                <a:lnTo>
                  <a:pt x="1183823" y="34858"/>
                </a:lnTo>
                <a:lnTo>
                  <a:pt x="1231141" y="23619"/>
                </a:lnTo>
                <a:lnTo>
                  <a:pt x="1274614" y="12338"/>
                </a:lnTo>
                <a:lnTo>
                  <a:pt x="1318931" y="5020"/>
                </a:lnTo>
                <a:lnTo>
                  <a:pt x="1364151" y="1096"/>
                </a:lnTo>
                <a:lnTo>
                  <a:pt x="1410331" y="0"/>
                </a:lnTo>
                <a:lnTo>
                  <a:pt x="1457532" y="1162"/>
                </a:lnTo>
                <a:lnTo>
                  <a:pt x="1505810" y="4015"/>
                </a:lnTo>
                <a:lnTo>
                  <a:pt x="1555225" y="7991"/>
                </a:lnTo>
                <a:lnTo>
                  <a:pt x="1605836" y="12522"/>
                </a:lnTo>
                <a:lnTo>
                  <a:pt x="1657700" y="17040"/>
                </a:lnTo>
                <a:lnTo>
                  <a:pt x="1710877" y="20977"/>
                </a:lnTo>
                <a:lnTo>
                  <a:pt x="1765424" y="23764"/>
                </a:lnTo>
                <a:lnTo>
                  <a:pt x="1821401" y="24834"/>
                </a:lnTo>
                <a:lnTo>
                  <a:pt x="1878866" y="23619"/>
                </a:lnTo>
                <a:lnTo>
                  <a:pt x="1945583" y="21976"/>
                </a:lnTo>
                <a:lnTo>
                  <a:pt x="2008185" y="22630"/>
                </a:lnTo>
                <a:lnTo>
                  <a:pt x="2066800" y="24923"/>
                </a:lnTo>
                <a:lnTo>
                  <a:pt x="2121553" y="28202"/>
                </a:lnTo>
                <a:lnTo>
                  <a:pt x="2172570" y="31809"/>
                </a:lnTo>
                <a:lnTo>
                  <a:pt x="2219978" y="35088"/>
                </a:lnTo>
                <a:lnTo>
                  <a:pt x="2263902" y="37384"/>
                </a:lnTo>
                <a:lnTo>
                  <a:pt x="2304469" y="38042"/>
                </a:lnTo>
                <a:lnTo>
                  <a:pt x="2341805" y="36404"/>
                </a:lnTo>
                <a:lnTo>
                  <a:pt x="2376036" y="31815"/>
                </a:lnTo>
                <a:lnTo>
                  <a:pt x="2407288" y="23619"/>
                </a:lnTo>
                <a:lnTo>
                  <a:pt x="2446392" y="14077"/>
                </a:lnTo>
                <a:lnTo>
                  <a:pt x="2490263" y="9646"/>
                </a:lnTo>
                <a:lnTo>
                  <a:pt x="2538012" y="9158"/>
                </a:lnTo>
                <a:lnTo>
                  <a:pt x="2588750" y="11446"/>
                </a:lnTo>
                <a:lnTo>
                  <a:pt x="2641587" y="15341"/>
                </a:lnTo>
                <a:lnTo>
                  <a:pt x="2695634" y="19674"/>
                </a:lnTo>
                <a:lnTo>
                  <a:pt x="2750002" y="23277"/>
                </a:lnTo>
                <a:lnTo>
                  <a:pt x="2803802" y="24982"/>
                </a:lnTo>
                <a:lnTo>
                  <a:pt x="2856144" y="23619"/>
                </a:lnTo>
                <a:lnTo>
                  <a:pt x="2895037" y="22549"/>
                </a:lnTo>
                <a:lnTo>
                  <a:pt x="2939903" y="23542"/>
                </a:lnTo>
                <a:lnTo>
                  <a:pt x="2989610" y="26084"/>
                </a:lnTo>
                <a:lnTo>
                  <a:pt x="3043026" y="29663"/>
                </a:lnTo>
                <a:lnTo>
                  <a:pt x="3099018" y="33762"/>
                </a:lnTo>
                <a:lnTo>
                  <a:pt x="3156455" y="37869"/>
                </a:lnTo>
                <a:lnTo>
                  <a:pt x="3214205" y="41469"/>
                </a:lnTo>
                <a:lnTo>
                  <a:pt x="3271135" y="44047"/>
                </a:lnTo>
                <a:lnTo>
                  <a:pt x="3326115" y="45089"/>
                </a:lnTo>
                <a:lnTo>
                  <a:pt x="3378011" y="44082"/>
                </a:lnTo>
                <a:lnTo>
                  <a:pt x="3425692" y="40511"/>
                </a:lnTo>
                <a:lnTo>
                  <a:pt x="3468027" y="33861"/>
                </a:lnTo>
                <a:lnTo>
                  <a:pt x="3503882" y="23619"/>
                </a:lnTo>
                <a:lnTo>
                  <a:pt x="3546558" y="11282"/>
                </a:lnTo>
                <a:lnTo>
                  <a:pt x="3590735" y="5147"/>
                </a:lnTo>
                <a:lnTo>
                  <a:pt x="3636365" y="3919"/>
                </a:lnTo>
                <a:lnTo>
                  <a:pt x="3683402" y="6297"/>
                </a:lnTo>
                <a:lnTo>
                  <a:pt x="3731798" y="10985"/>
                </a:lnTo>
                <a:lnTo>
                  <a:pt x="3781507" y="16683"/>
                </a:lnTo>
                <a:lnTo>
                  <a:pt x="3832481" y="22094"/>
                </a:lnTo>
                <a:lnTo>
                  <a:pt x="3884674" y="25919"/>
                </a:lnTo>
                <a:lnTo>
                  <a:pt x="3938038" y="26860"/>
                </a:lnTo>
                <a:lnTo>
                  <a:pt x="3992527" y="23619"/>
                </a:lnTo>
                <a:lnTo>
                  <a:pt x="3996939" y="59088"/>
                </a:lnTo>
                <a:lnTo>
                  <a:pt x="3995951" y="102820"/>
                </a:lnTo>
                <a:lnTo>
                  <a:pt x="3991633" y="152344"/>
                </a:lnTo>
                <a:lnTo>
                  <a:pt x="3986055" y="205188"/>
                </a:lnTo>
                <a:lnTo>
                  <a:pt x="3981286" y="258881"/>
                </a:lnTo>
                <a:lnTo>
                  <a:pt x="3979395" y="310952"/>
                </a:lnTo>
                <a:lnTo>
                  <a:pt x="3982453" y="358928"/>
                </a:lnTo>
                <a:lnTo>
                  <a:pt x="3992527" y="400340"/>
                </a:lnTo>
                <a:lnTo>
                  <a:pt x="4002394" y="438638"/>
                </a:lnTo>
                <a:lnTo>
                  <a:pt x="4004954" y="478924"/>
                </a:lnTo>
                <a:lnTo>
                  <a:pt x="4002450" y="521195"/>
                </a:lnTo>
                <a:lnTo>
                  <a:pt x="3997128" y="565451"/>
                </a:lnTo>
                <a:lnTo>
                  <a:pt x="3991230" y="611689"/>
                </a:lnTo>
                <a:lnTo>
                  <a:pt x="3987002" y="659910"/>
                </a:lnTo>
                <a:lnTo>
                  <a:pt x="3986686" y="710110"/>
                </a:lnTo>
                <a:lnTo>
                  <a:pt x="3992527" y="762290"/>
                </a:lnTo>
                <a:lnTo>
                  <a:pt x="3940536" y="775379"/>
                </a:lnTo>
                <a:lnTo>
                  <a:pt x="3891861" y="783849"/>
                </a:lnTo>
                <a:lnTo>
                  <a:pt x="3845579" y="788370"/>
                </a:lnTo>
                <a:lnTo>
                  <a:pt x="3800767" y="789614"/>
                </a:lnTo>
                <a:lnTo>
                  <a:pt x="3756504" y="788255"/>
                </a:lnTo>
                <a:lnTo>
                  <a:pt x="3711868" y="784964"/>
                </a:lnTo>
                <a:lnTo>
                  <a:pt x="3665937" y="780413"/>
                </a:lnTo>
                <a:lnTo>
                  <a:pt x="3617787" y="775275"/>
                </a:lnTo>
                <a:lnTo>
                  <a:pt x="3566497" y="770221"/>
                </a:lnTo>
                <a:lnTo>
                  <a:pt x="3511145" y="765924"/>
                </a:lnTo>
                <a:lnTo>
                  <a:pt x="3450809" y="763056"/>
                </a:lnTo>
                <a:lnTo>
                  <a:pt x="3384566" y="762290"/>
                </a:lnTo>
                <a:lnTo>
                  <a:pt x="3321175" y="762242"/>
                </a:lnTo>
                <a:lnTo>
                  <a:pt x="3259432" y="761325"/>
                </a:lnTo>
                <a:lnTo>
                  <a:pt x="3199502" y="759780"/>
                </a:lnTo>
                <a:lnTo>
                  <a:pt x="3141554" y="757844"/>
                </a:lnTo>
                <a:lnTo>
                  <a:pt x="3085755" y="755757"/>
                </a:lnTo>
                <a:lnTo>
                  <a:pt x="3032272" y="753757"/>
                </a:lnTo>
                <a:lnTo>
                  <a:pt x="2981273" y="752084"/>
                </a:lnTo>
                <a:lnTo>
                  <a:pt x="2932926" y="750976"/>
                </a:lnTo>
                <a:lnTo>
                  <a:pt x="2887398" y="750674"/>
                </a:lnTo>
                <a:lnTo>
                  <a:pt x="2844857" y="751415"/>
                </a:lnTo>
                <a:lnTo>
                  <a:pt x="2805470" y="753438"/>
                </a:lnTo>
                <a:lnTo>
                  <a:pt x="2769404" y="756984"/>
                </a:lnTo>
                <a:lnTo>
                  <a:pt x="2736827" y="762290"/>
                </a:lnTo>
                <a:lnTo>
                  <a:pt x="2693620" y="768597"/>
                </a:lnTo>
                <a:lnTo>
                  <a:pt x="2645043" y="771688"/>
                </a:lnTo>
                <a:lnTo>
                  <a:pt x="2592640" y="772244"/>
                </a:lnTo>
                <a:lnTo>
                  <a:pt x="2537951" y="770945"/>
                </a:lnTo>
                <a:lnTo>
                  <a:pt x="2482519" y="768471"/>
                </a:lnTo>
                <a:lnTo>
                  <a:pt x="2427887" y="765503"/>
                </a:lnTo>
                <a:lnTo>
                  <a:pt x="2375597" y="762720"/>
                </a:lnTo>
                <a:lnTo>
                  <a:pt x="2327190" y="760803"/>
                </a:lnTo>
                <a:lnTo>
                  <a:pt x="2284208" y="760433"/>
                </a:lnTo>
                <a:lnTo>
                  <a:pt x="2248195" y="762290"/>
                </a:lnTo>
                <a:lnTo>
                  <a:pt x="2217445" y="763338"/>
                </a:lnTo>
                <a:lnTo>
                  <a:pt x="2179314" y="761669"/>
                </a:lnTo>
                <a:lnTo>
                  <a:pt x="2134929" y="758039"/>
                </a:lnTo>
                <a:lnTo>
                  <a:pt x="2085419" y="753208"/>
                </a:lnTo>
                <a:lnTo>
                  <a:pt x="2031912" y="747933"/>
                </a:lnTo>
                <a:lnTo>
                  <a:pt x="1975537" y="742973"/>
                </a:lnTo>
                <a:lnTo>
                  <a:pt x="1917422" y="739086"/>
                </a:lnTo>
                <a:lnTo>
                  <a:pt x="1858694" y="737031"/>
                </a:lnTo>
                <a:lnTo>
                  <a:pt x="1800484" y="737565"/>
                </a:lnTo>
                <a:lnTo>
                  <a:pt x="1743918" y="741447"/>
                </a:lnTo>
                <a:lnTo>
                  <a:pt x="1690125" y="749436"/>
                </a:lnTo>
                <a:lnTo>
                  <a:pt x="1640233" y="762290"/>
                </a:lnTo>
                <a:lnTo>
                  <a:pt x="1595660" y="773499"/>
                </a:lnTo>
                <a:lnTo>
                  <a:pt x="1549906" y="779122"/>
                </a:lnTo>
                <a:lnTo>
                  <a:pt x="1503193" y="780173"/>
                </a:lnTo>
                <a:lnTo>
                  <a:pt x="1455745" y="777666"/>
                </a:lnTo>
                <a:lnTo>
                  <a:pt x="1407782" y="772614"/>
                </a:lnTo>
                <a:lnTo>
                  <a:pt x="1359528" y="766033"/>
                </a:lnTo>
                <a:lnTo>
                  <a:pt x="1311206" y="758935"/>
                </a:lnTo>
                <a:lnTo>
                  <a:pt x="1263036" y="752335"/>
                </a:lnTo>
                <a:lnTo>
                  <a:pt x="1215243" y="747246"/>
                </a:lnTo>
                <a:lnTo>
                  <a:pt x="1168047" y="744684"/>
                </a:lnTo>
                <a:lnTo>
                  <a:pt x="1121672" y="745661"/>
                </a:lnTo>
                <a:lnTo>
                  <a:pt x="1076339" y="751191"/>
                </a:lnTo>
                <a:lnTo>
                  <a:pt x="1032272" y="762290"/>
                </a:lnTo>
                <a:lnTo>
                  <a:pt x="1002858" y="770615"/>
                </a:lnTo>
                <a:lnTo>
                  <a:pt x="971006" y="777204"/>
                </a:lnTo>
                <a:lnTo>
                  <a:pt x="900108" y="785746"/>
                </a:lnTo>
                <a:lnTo>
                  <a:pt x="861123" y="787986"/>
                </a:lnTo>
                <a:lnTo>
                  <a:pt x="819821" y="789063"/>
                </a:lnTo>
                <a:lnTo>
                  <a:pt x="776231" y="789120"/>
                </a:lnTo>
                <a:lnTo>
                  <a:pt x="730385" y="788301"/>
                </a:lnTo>
                <a:lnTo>
                  <a:pt x="682313" y="786748"/>
                </a:lnTo>
                <a:lnTo>
                  <a:pt x="632044" y="784607"/>
                </a:lnTo>
                <a:lnTo>
                  <a:pt x="579609" y="782019"/>
                </a:lnTo>
                <a:lnTo>
                  <a:pt x="525038" y="779127"/>
                </a:lnTo>
                <a:lnTo>
                  <a:pt x="468362" y="776077"/>
                </a:lnTo>
                <a:lnTo>
                  <a:pt x="409611" y="773009"/>
                </a:lnTo>
                <a:lnTo>
                  <a:pt x="348815" y="770069"/>
                </a:lnTo>
                <a:lnTo>
                  <a:pt x="286004" y="767399"/>
                </a:lnTo>
                <a:lnTo>
                  <a:pt x="221208" y="765143"/>
                </a:lnTo>
                <a:lnTo>
                  <a:pt x="154459" y="763444"/>
                </a:lnTo>
                <a:lnTo>
                  <a:pt x="85785" y="762445"/>
                </a:lnTo>
                <a:lnTo>
                  <a:pt x="15217" y="762290"/>
                </a:lnTo>
                <a:lnTo>
                  <a:pt x="3540" y="709208"/>
                </a:lnTo>
                <a:lnTo>
                  <a:pt x="0" y="659863"/>
                </a:lnTo>
                <a:lnTo>
                  <a:pt x="2195" y="613242"/>
                </a:lnTo>
                <a:lnTo>
                  <a:pt x="7726" y="568334"/>
                </a:lnTo>
                <a:lnTo>
                  <a:pt x="14194" y="524125"/>
                </a:lnTo>
                <a:lnTo>
                  <a:pt x="19198" y="479602"/>
                </a:lnTo>
                <a:lnTo>
                  <a:pt x="20339" y="433755"/>
                </a:lnTo>
                <a:lnTo>
                  <a:pt x="15217" y="385569"/>
                </a:lnTo>
                <a:lnTo>
                  <a:pt x="10023" y="335300"/>
                </a:lnTo>
                <a:lnTo>
                  <a:pt x="10987" y="284529"/>
                </a:lnTo>
                <a:lnTo>
                  <a:pt x="15772" y="234226"/>
                </a:lnTo>
                <a:lnTo>
                  <a:pt x="22042" y="185359"/>
                </a:lnTo>
                <a:lnTo>
                  <a:pt x="27459" y="138896"/>
                </a:lnTo>
                <a:lnTo>
                  <a:pt x="29685" y="95806"/>
                </a:lnTo>
                <a:lnTo>
                  <a:pt x="26384" y="57058"/>
                </a:lnTo>
                <a:lnTo>
                  <a:pt x="15217" y="23619"/>
                </a:lnTo>
                <a:close/>
              </a:path>
            </a:pathLst>
          </a:custGeom>
          <a:ln w="38100">
            <a:solidFill>
              <a:srgbClr val="2191C9"/>
            </a:solidFill>
          </a:ln>
        </p:spPr>
        <p:txBody>
          <a:bodyPr wrap="square" lIns="0" tIns="0" rIns="0" bIns="0" rtlCol="0"/>
          <a:lstStyle/>
          <a:p>
            <a:endParaRPr/>
          </a:p>
        </p:txBody>
      </p:sp>
      <p:sp>
        <p:nvSpPr>
          <p:cNvPr id="6" name="object 6"/>
          <p:cNvSpPr txBox="1"/>
          <p:nvPr/>
        </p:nvSpPr>
        <p:spPr>
          <a:xfrm>
            <a:off x="825163" y="1978592"/>
            <a:ext cx="3820160" cy="666750"/>
          </a:xfrm>
          <a:prstGeom prst="rect">
            <a:avLst/>
          </a:prstGeom>
        </p:spPr>
        <p:txBody>
          <a:bodyPr vert="horz" wrap="square" lIns="0" tIns="13335" rIns="0" bIns="0" rtlCol="0">
            <a:spAutoFit/>
          </a:bodyPr>
          <a:lstStyle/>
          <a:p>
            <a:pPr marL="12700" marR="5080" algn="just">
              <a:lnSpc>
                <a:spcPct val="100000"/>
              </a:lnSpc>
              <a:spcBef>
                <a:spcPts val="105"/>
              </a:spcBef>
            </a:pPr>
            <a:r>
              <a:rPr sz="1400" dirty="0">
                <a:latin typeface="Gill Sans MT"/>
                <a:cs typeface="Gill Sans MT"/>
              </a:rPr>
              <a:t>Realizamos </a:t>
            </a:r>
            <a:r>
              <a:rPr sz="1400" spc="-5" dirty="0">
                <a:latin typeface="Gill Sans MT"/>
                <a:cs typeface="Gill Sans MT"/>
              </a:rPr>
              <a:t>entrega </a:t>
            </a:r>
            <a:r>
              <a:rPr sz="1400" dirty="0">
                <a:latin typeface="Gill Sans MT"/>
                <a:cs typeface="Gill Sans MT"/>
              </a:rPr>
              <a:t>de </a:t>
            </a:r>
            <a:r>
              <a:rPr sz="1400" spc="-5" dirty="0">
                <a:latin typeface="Gill Sans MT"/>
                <a:cs typeface="Gill Sans MT"/>
              </a:rPr>
              <a:t>lámparas </a:t>
            </a:r>
            <a:r>
              <a:rPr sz="1400" dirty="0">
                <a:latin typeface="Gill Sans MT"/>
                <a:cs typeface="Gill Sans MT"/>
              </a:rPr>
              <a:t>a </a:t>
            </a:r>
            <a:r>
              <a:rPr sz="1400" spc="-10" dirty="0">
                <a:latin typeface="Gill Sans MT"/>
                <a:cs typeface="Gill Sans MT"/>
              </a:rPr>
              <a:t>nuestros  </a:t>
            </a:r>
            <a:r>
              <a:rPr sz="1400" spc="-5" dirty="0">
                <a:latin typeface="Gill Sans MT"/>
                <a:cs typeface="Gill Sans MT"/>
              </a:rPr>
              <a:t>cortadores </a:t>
            </a:r>
            <a:r>
              <a:rPr sz="1400" dirty="0">
                <a:latin typeface="Gill Sans MT"/>
                <a:cs typeface="Gill Sans MT"/>
              </a:rPr>
              <a:t>para </a:t>
            </a:r>
            <a:r>
              <a:rPr sz="1400" spc="-5" dirty="0">
                <a:latin typeface="Gill Sans MT"/>
                <a:cs typeface="Gill Sans MT"/>
              </a:rPr>
              <a:t>permitirles </a:t>
            </a:r>
            <a:r>
              <a:rPr sz="1400" dirty="0">
                <a:latin typeface="Gill Sans MT"/>
                <a:cs typeface="Gill Sans MT"/>
              </a:rPr>
              <a:t>así </a:t>
            </a:r>
            <a:r>
              <a:rPr sz="1400" spc="5" dirty="0">
                <a:latin typeface="Gill Sans MT"/>
                <a:cs typeface="Gill Sans MT"/>
              </a:rPr>
              <a:t>una </a:t>
            </a:r>
            <a:r>
              <a:rPr sz="1400" spc="-20" dirty="0">
                <a:latin typeface="Gill Sans MT"/>
                <a:cs typeface="Gill Sans MT"/>
              </a:rPr>
              <a:t>mayor </a:t>
            </a:r>
            <a:r>
              <a:rPr sz="1400" spc="-5" dirty="0">
                <a:latin typeface="Gill Sans MT"/>
                <a:cs typeface="Gill Sans MT"/>
              </a:rPr>
              <a:t>visibilidad  </a:t>
            </a:r>
            <a:r>
              <a:rPr sz="1400" dirty="0">
                <a:latin typeface="Gill Sans MT"/>
                <a:cs typeface="Gill Sans MT"/>
              </a:rPr>
              <a:t>en la</a:t>
            </a:r>
            <a:r>
              <a:rPr sz="1400" spc="-10" dirty="0">
                <a:latin typeface="Gill Sans MT"/>
                <a:cs typeface="Gill Sans MT"/>
              </a:rPr>
              <a:t> </a:t>
            </a:r>
            <a:r>
              <a:rPr sz="1400" dirty="0">
                <a:latin typeface="Gill Sans MT"/>
                <a:cs typeface="Gill Sans MT"/>
              </a:rPr>
              <a:t>oscuridad.</a:t>
            </a:r>
            <a:endParaRPr sz="1400">
              <a:latin typeface="Gill Sans MT"/>
              <a:cs typeface="Gill Sans MT"/>
            </a:endParaRPr>
          </a:p>
        </p:txBody>
      </p:sp>
      <p:sp>
        <p:nvSpPr>
          <p:cNvPr id="7" name="object 7"/>
          <p:cNvSpPr/>
          <p:nvPr/>
        </p:nvSpPr>
        <p:spPr>
          <a:xfrm>
            <a:off x="747130" y="193961"/>
            <a:ext cx="944547" cy="70011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89431" y="193967"/>
            <a:ext cx="783495" cy="82981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45236" y="1132344"/>
            <a:ext cx="4302251" cy="537959"/>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11" name="object 11"/>
          <p:cNvSpPr txBox="1">
            <a:spLocks noGrp="1"/>
          </p:cNvSpPr>
          <p:nvPr>
            <p:ph type="title"/>
          </p:nvPr>
        </p:nvSpPr>
        <p:spPr>
          <a:xfrm>
            <a:off x="844433" y="1136956"/>
            <a:ext cx="3971290" cy="513080"/>
          </a:xfrm>
          <a:prstGeom prst="rect">
            <a:avLst/>
          </a:prstGeom>
        </p:spPr>
        <p:txBody>
          <a:bodyPr vert="horz" wrap="square" lIns="0" tIns="12065" rIns="0" bIns="0" rtlCol="0">
            <a:spAutoFit/>
          </a:bodyPr>
          <a:lstStyle/>
          <a:p>
            <a:pPr marL="1271270" marR="5080" indent="-1259205">
              <a:lnSpc>
                <a:spcPct val="100000"/>
              </a:lnSpc>
              <a:spcBef>
                <a:spcPts val="95"/>
              </a:spcBef>
            </a:pPr>
            <a:r>
              <a:rPr sz="1600" spc="-45" dirty="0">
                <a:latin typeface="Gill Sans MT"/>
                <a:cs typeface="Gill Sans MT"/>
              </a:rPr>
              <a:t>APOYAMOS </a:t>
            </a:r>
            <a:r>
              <a:rPr sz="1600" spc="-5" dirty="0">
                <a:latin typeface="Gill Sans MT"/>
                <a:cs typeface="Gill Sans MT"/>
              </a:rPr>
              <a:t>A </a:t>
            </a:r>
            <a:r>
              <a:rPr sz="1600" spc="-15" dirty="0">
                <a:latin typeface="Gill Sans MT"/>
                <a:cs typeface="Gill Sans MT"/>
              </a:rPr>
              <a:t>NUESTRO </a:t>
            </a:r>
            <a:r>
              <a:rPr sz="1600" spc="-25" dirty="0">
                <a:latin typeface="Gill Sans MT"/>
                <a:cs typeface="Gill Sans MT"/>
              </a:rPr>
              <a:t>SECTOR </a:t>
            </a:r>
            <a:r>
              <a:rPr sz="1600" spc="-5" dirty="0">
                <a:latin typeface="Gill Sans MT"/>
                <a:cs typeface="Gill Sans MT"/>
              </a:rPr>
              <a:t>MAS  </a:t>
            </a:r>
            <a:r>
              <a:rPr sz="1600" spc="-10" dirty="0">
                <a:latin typeface="Gill Sans MT"/>
                <a:cs typeface="Gill Sans MT"/>
              </a:rPr>
              <a:t>VULNERABLE</a:t>
            </a:r>
            <a:endParaRPr sz="1600">
              <a:latin typeface="Gill Sans MT"/>
              <a:cs typeface="Gill Sans MT"/>
            </a:endParaRPr>
          </a:p>
        </p:txBody>
      </p:sp>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45310" y="140360"/>
            <a:ext cx="1175494" cy="87131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4214" y="1762305"/>
            <a:ext cx="4034790" cy="1220470"/>
          </a:xfrm>
          <a:custGeom>
            <a:avLst/>
            <a:gdLst/>
            <a:ahLst/>
            <a:cxnLst/>
            <a:rect l="l" t="t" r="r" b="b"/>
            <a:pathLst>
              <a:path w="4034790" h="1220470">
                <a:moveTo>
                  <a:pt x="27872" y="24335"/>
                </a:moveTo>
                <a:lnTo>
                  <a:pt x="60523" y="13117"/>
                </a:lnTo>
                <a:lnTo>
                  <a:pt x="100079" y="7495"/>
                </a:lnTo>
                <a:lnTo>
                  <a:pt x="145284" y="6405"/>
                </a:lnTo>
                <a:lnTo>
                  <a:pt x="194879" y="8776"/>
                </a:lnTo>
                <a:lnTo>
                  <a:pt x="247606" y="13544"/>
                </a:lnTo>
                <a:lnTo>
                  <a:pt x="302207" y="19640"/>
                </a:lnTo>
                <a:lnTo>
                  <a:pt x="357424" y="25996"/>
                </a:lnTo>
                <a:lnTo>
                  <a:pt x="411999" y="31546"/>
                </a:lnTo>
                <a:lnTo>
                  <a:pt x="464675" y="35222"/>
                </a:lnTo>
                <a:lnTo>
                  <a:pt x="514193" y="35958"/>
                </a:lnTo>
                <a:lnTo>
                  <a:pt x="559296" y="32684"/>
                </a:lnTo>
                <a:lnTo>
                  <a:pt x="598725" y="24335"/>
                </a:lnTo>
                <a:lnTo>
                  <a:pt x="636031" y="15376"/>
                </a:lnTo>
                <a:lnTo>
                  <a:pt x="675645" y="10495"/>
                </a:lnTo>
                <a:lnTo>
                  <a:pt x="717616" y="8957"/>
                </a:lnTo>
                <a:lnTo>
                  <a:pt x="761992" y="10027"/>
                </a:lnTo>
                <a:lnTo>
                  <a:pt x="808824" y="12970"/>
                </a:lnTo>
                <a:lnTo>
                  <a:pt x="858160" y="17053"/>
                </a:lnTo>
                <a:lnTo>
                  <a:pt x="910050" y="21541"/>
                </a:lnTo>
                <a:lnTo>
                  <a:pt x="964543" y="25698"/>
                </a:lnTo>
                <a:lnTo>
                  <a:pt x="1021688" y="28791"/>
                </a:lnTo>
                <a:lnTo>
                  <a:pt x="1081535" y="30085"/>
                </a:lnTo>
                <a:lnTo>
                  <a:pt x="1144133" y="28844"/>
                </a:lnTo>
                <a:lnTo>
                  <a:pt x="1209531" y="24335"/>
                </a:lnTo>
                <a:lnTo>
                  <a:pt x="1272619" y="20038"/>
                </a:lnTo>
                <a:lnTo>
                  <a:pt x="1329024" y="19357"/>
                </a:lnTo>
                <a:lnTo>
                  <a:pt x="1379906" y="21440"/>
                </a:lnTo>
                <a:lnTo>
                  <a:pt x="1426423" y="25439"/>
                </a:lnTo>
                <a:lnTo>
                  <a:pt x="1469731" y="30502"/>
                </a:lnTo>
                <a:lnTo>
                  <a:pt x="1510991" y="35780"/>
                </a:lnTo>
                <a:lnTo>
                  <a:pt x="1551359" y="40421"/>
                </a:lnTo>
                <a:lnTo>
                  <a:pt x="1591995" y="43577"/>
                </a:lnTo>
                <a:lnTo>
                  <a:pt x="1634056" y="44397"/>
                </a:lnTo>
                <a:lnTo>
                  <a:pt x="1678700" y="42030"/>
                </a:lnTo>
                <a:lnTo>
                  <a:pt x="1727085" y="35626"/>
                </a:lnTo>
                <a:lnTo>
                  <a:pt x="1780371" y="24335"/>
                </a:lnTo>
                <a:lnTo>
                  <a:pt x="1842599" y="10766"/>
                </a:lnTo>
                <a:lnTo>
                  <a:pt x="1895873" y="3003"/>
                </a:lnTo>
                <a:lnTo>
                  <a:pt x="1942123" y="0"/>
                </a:lnTo>
                <a:lnTo>
                  <a:pt x="1983278" y="709"/>
                </a:lnTo>
                <a:lnTo>
                  <a:pt x="2021271" y="4085"/>
                </a:lnTo>
                <a:lnTo>
                  <a:pt x="2058030" y="9081"/>
                </a:lnTo>
                <a:lnTo>
                  <a:pt x="2095487" y="14651"/>
                </a:lnTo>
                <a:lnTo>
                  <a:pt x="2135572" y="19747"/>
                </a:lnTo>
                <a:lnTo>
                  <a:pt x="2180215" y="23324"/>
                </a:lnTo>
                <a:lnTo>
                  <a:pt x="2231348" y="24335"/>
                </a:lnTo>
                <a:lnTo>
                  <a:pt x="2284119" y="25024"/>
                </a:lnTo>
                <a:lnTo>
                  <a:pt x="2333128" y="27777"/>
                </a:lnTo>
                <a:lnTo>
                  <a:pt x="2379480" y="31763"/>
                </a:lnTo>
                <a:lnTo>
                  <a:pt x="2424278" y="36151"/>
                </a:lnTo>
                <a:lnTo>
                  <a:pt x="2468627" y="40109"/>
                </a:lnTo>
                <a:lnTo>
                  <a:pt x="2513630" y="42804"/>
                </a:lnTo>
                <a:lnTo>
                  <a:pt x="2560393" y="43407"/>
                </a:lnTo>
                <a:lnTo>
                  <a:pt x="2610019" y="41083"/>
                </a:lnTo>
                <a:lnTo>
                  <a:pt x="2663613" y="35004"/>
                </a:lnTo>
                <a:lnTo>
                  <a:pt x="2722279" y="24335"/>
                </a:lnTo>
                <a:lnTo>
                  <a:pt x="2782549" y="14413"/>
                </a:lnTo>
                <a:lnTo>
                  <a:pt x="2840250" y="10240"/>
                </a:lnTo>
                <a:lnTo>
                  <a:pt x="2895414" y="10487"/>
                </a:lnTo>
                <a:lnTo>
                  <a:pt x="2948072" y="13825"/>
                </a:lnTo>
                <a:lnTo>
                  <a:pt x="2998258" y="18925"/>
                </a:lnTo>
                <a:lnTo>
                  <a:pt x="3046002" y="24458"/>
                </a:lnTo>
                <a:lnTo>
                  <a:pt x="3091337" y="29094"/>
                </a:lnTo>
                <a:lnTo>
                  <a:pt x="3134296" y="31505"/>
                </a:lnTo>
                <a:lnTo>
                  <a:pt x="3174909" y="30362"/>
                </a:lnTo>
                <a:lnTo>
                  <a:pt x="3213210" y="24335"/>
                </a:lnTo>
                <a:lnTo>
                  <a:pt x="3240605" y="19835"/>
                </a:lnTo>
                <a:lnTo>
                  <a:pt x="3275696" y="17279"/>
                </a:lnTo>
                <a:lnTo>
                  <a:pt x="3317498" y="16381"/>
                </a:lnTo>
                <a:lnTo>
                  <a:pt x="3365027" y="16852"/>
                </a:lnTo>
                <a:lnTo>
                  <a:pt x="3417299" y="18404"/>
                </a:lnTo>
                <a:lnTo>
                  <a:pt x="3473329" y="20748"/>
                </a:lnTo>
                <a:lnTo>
                  <a:pt x="3532133" y="23596"/>
                </a:lnTo>
                <a:lnTo>
                  <a:pt x="3592727" y="26659"/>
                </a:lnTo>
                <a:lnTo>
                  <a:pt x="3654127" y="29650"/>
                </a:lnTo>
                <a:lnTo>
                  <a:pt x="3715349" y="32281"/>
                </a:lnTo>
                <a:lnTo>
                  <a:pt x="3775408" y="34261"/>
                </a:lnTo>
                <a:lnTo>
                  <a:pt x="3833320" y="35305"/>
                </a:lnTo>
                <a:lnTo>
                  <a:pt x="3888100" y="35122"/>
                </a:lnTo>
                <a:lnTo>
                  <a:pt x="3938766" y="33425"/>
                </a:lnTo>
                <a:lnTo>
                  <a:pt x="3984331" y="29926"/>
                </a:lnTo>
                <a:lnTo>
                  <a:pt x="4023813" y="24335"/>
                </a:lnTo>
                <a:lnTo>
                  <a:pt x="4030096" y="61947"/>
                </a:lnTo>
                <a:lnTo>
                  <a:pt x="4033395" y="101515"/>
                </a:lnTo>
                <a:lnTo>
                  <a:pt x="4034286" y="143352"/>
                </a:lnTo>
                <a:lnTo>
                  <a:pt x="4033344" y="187772"/>
                </a:lnTo>
                <a:lnTo>
                  <a:pt x="4031147" y="235090"/>
                </a:lnTo>
                <a:lnTo>
                  <a:pt x="4028268" y="285618"/>
                </a:lnTo>
                <a:lnTo>
                  <a:pt x="4025285" y="339672"/>
                </a:lnTo>
                <a:lnTo>
                  <a:pt x="4022771" y="397564"/>
                </a:lnTo>
                <a:lnTo>
                  <a:pt x="4021305" y="459608"/>
                </a:lnTo>
                <a:lnTo>
                  <a:pt x="4021460" y="526119"/>
                </a:lnTo>
                <a:lnTo>
                  <a:pt x="4023813" y="597410"/>
                </a:lnTo>
                <a:lnTo>
                  <a:pt x="4025313" y="656528"/>
                </a:lnTo>
                <a:lnTo>
                  <a:pt x="4024096" y="709688"/>
                </a:lnTo>
                <a:lnTo>
                  <a:pt x="4020835" y="757915"/>
                </a:lnTo>
                <a:lnTo>
                  <a:pt x="4016201" y="802230"/>
                </a:lnTo>
                <a:lnTo>
                  <a:pt x="4010870" y="843658"/>
                </a:lnTo>
                <a:lnTo>
                  <a:pt x="4005512" y="883221"/>
                </a:lnTo>
                <a:lnTo>
                  <a:pt x="4000802" y="921942"/>
                </a:lnTo>
                <a:lnTo>
                  <a:pt x="3997412" y="960845"/>
                </a:lnTo>
                <a:lnTo>
                  <a:pt x="3996014" y="1000953"/>
                </a:lnTo>
                <a:lnTo>
                  <a:pt x="3997283" y="1043288"/>
                </a:lnTo>
                <a:lnTo>
                  <a:pt x="4001890" y="1088874"/>
                </a:lnTo>
                <a:lnTo>
                  <a:pt x="4010509" y="1138734"/>
                </a:lnTo>
                <a:lnTo>
                  <a:pt x="4023813" y="1193891"/>
                </a:lnTo>
                <a:lnTo>
                  <a:pt x="3960529" y="1204060"/>
                </a:lnTo>
                <a:lnTo>
                  <a:pt x="3903505" y="1210335"/>
                </a:lnTo>
                <a:lnTo>
                  <a:pt x="3851655" y="1213335"/>
                </a:lnTo>
                <a:lnTo>
                  <a:pt x="3803894" y="1213680"/>
                </a:lnTo>
                <a:lnTo>
                  <a:pt x="3759138" y="1211992"/>
                </a:lnTo>
                <a:lnTo>
                  <a:pt x="3716300" y="1208890"/>
                </a:lnTo>
                <a:lnTo>
                  <a:pt x="3674296" y="1204995"/>
                </a:lnTo>
                <a:lnTo>
                  <a:pt x="3632041" y="1200927"/>
                </a:lnTo>
                <a:lnTo>
                  <a:pt x="3588449" y="1197307"/>
                </a:lnTo>
                <a:lnTo>
                  <a:pt x="3542436" y="1194755"/>
                </a:lnTo>
                <a:lnTo>
                  <a:pt x="3492915" y="1193891"/>
                </a:lnTo>
                <a:lnTo>
                  <a:pt x="3448267" y="1193059"/>
                </a:lnTo>
                <a:lnTo>
                  <a:pt x="3401864" y="1190576"/>
                </a:lnTo>
                <a:lnTo>
                  <a:pt x="3353937" y="1186931"/>
                </a:lnTo>
                <a:lnTo>
                  <a:pt x="3304721" y="1182612"/>
                </a:lnTo>
                <a:lnTo>
                  <a:pt x="3254447" y="1178106"/>
                </a:lnTo>
                <a:lnTo>
                  <a:pt x="3203350" y="1173901"/>
                </a:lnTo>
                <a:lnTo>
                  <a:pt x="3151660" y="1170486"/>
                </a:lnTo>
                <a:lnTo>
                  <a:pt x="3099613" y="1168348"/>
                </a:lnTo>
                <a:lnTo>
                  <a:pt x="3047440" y="1167975"/>
                </a:lnTo>
                <a:lnTo>
                  <a:pt x="2995375" y="1169855"/>
                </a:lnTo>
                <a:lnTo>
                  <a:pt x="2943650" y="1174475"/>
                </a:lnTo>
                <a:lnTo>
                  <a:pt x="2892499" y="1182325"/>
                </a:lnTo>
                <a:lnTo>
                  <a:pt x="2842154" y="1193891"/>
                </a:lnTo>
                <a:lnTo>
                  <a:pt x="2789346" y="1205116"/>
                </a:lnTo>
                <a:lnTo>
                  <a:pt x="2738722" y="1210182"/>
                </a:lnTo>
                <a:lnTo>
                  <a:pt x="2689911" y="1210325"/>
                </a:lnTo>
                <a:lnTo>
                  <a:pt x="2642545" y="1206780"/>
                </a:lnTo>
                <a:lnTo>
                  <a:pt x="2596255" y="1200782"/>
                </a:lnTo>
                <a:lnTo>
                  <a:pt x="2550670" y="1193567"/>
                </a:lnTo>
                <a:lnTo>
                  <a:pt x="2505422" y="1186370"/>
                </a:lnTo>
                <a:lnTo>
                  <a:pt x="2460141" y="1180426"/>
                </a:lnTo>
                <a:lnTo>
                  <a:pt x="2414458" y="1176971"/>
                </a:lnTo>
                <a:lnTo>
                  <a:pt x="2368003" y="1177240"/>
                </a:lnTo>
                <a:lnTo>
                  <a:pt x="2320408" y="1182468"/>
                </a:lnTo>
                <a:lnTo>
                  <a:pt x="2271302" y="1193891"/>
                </a:lnTo>
                <a:lnTo>
                  <a:pt x="2208640" y="1209598"/>
                </a:lnTo>
                <a:lnTo>
                  <a:pt x="2152865" y="1217901"/>
                </a:lnTo>
                <a:lnTo>
                  <a:pt x="2102372" y="1220290"/>
                </a:lnTo>
                <a:lnTo>
                  <a:pt x="2055552" y="1218256"/>
                </a:lnTo>
                <a:lnTo>
                  <a:pt x="2010800" y="1213289"/>
                </a:lnTo>
                <a:lnTo>
                  <a:pt x="1966509" y="1206879"/>
                </a:lnTo>
                <a:lnTo>
                  <a:pt x="1921073" y="1200516"/>
                </a:lnTo>
                <a:lnTo>
                  <a:pt x="1872885" y="1195690"/>
                </a:lnTo>
                <a:lnTo>
                  <a:pt x="1820338" y="1193891"/>
                </a:lnTo>
                <a:lnTo>
                  <a:pt x="1767484" y="1193433"/>
                </a:lnTo>
                <a:lnTo>
                  <a:pt x="1718529" y="1191966"/>
                </a:lnTo>
                <a:lnTo>
                  <a:pt x="1672097" y="1189971"/>
                </a:lnTo>
                <a:lnTo>
                  <a:pt x="1626809" y="1187930"/>
                </a:lnTo>
                <a:lnTo>
                  <a:pt x="1581290" y="1186324"/>
                </a:lnTo>
                <a:lnTo>
                  <a:pt x="1534162" y="1185636"/>
                </a:lnTo>
                <a:lnTo>
                  <a:pt x="1484049" y="1186347"/>
                </a:lnTo>
                <a:lnTo>
                  <a:pt x="1429574" y="1188938"/>
                </a:lnTo>
                <a:lnTo>
                  <a:pt x="1369361" y="1193891"/>
                </a:lnTo>
                <a:lnTo>
                  <a:pt x="1310394" y="1198417"/>
                </a:lnTo>
                <a:lnTo>
                  <a:pt x="1259038" y="1199948"/>
                </a:lnTo>
                <a:lnTo>
                  <a:pt x="1212981" y="1199281"/>
                </a:lnTo>
                <a:lnTo>
                  <a:pt x="1169909" y="1197217"/>
                </a:lnTo>
                <a:lnTo>
                  <a:pt x="1127510" y="1194554"/>
                </a:lnTo>
                <a:lnTo>
                  <a:pt x="1083471" y="1192090"/>
                </a:lnTo>
                <a:lnTo>
                  <a:pt x="1035481" y="1190626"/>
                </a:lnTo>
                <a:lnTo>
                  <a:pt x="981227" y="1190960"/>
                </a:lnTo>
                <a:lnTo>
                  <a:pt x="918396" y="1193891"/>
                </a:lnTo>
                <a:lnTo>
                  <a:pt x="881970" y="1195313"/>
                </a:lnTo>
                <a:lnTo>
                  <a:pt x="840962" y="1195254"/>
                </a:lnTo>
                <a:lnTo>
                  <a:pt x="795944" y="1193958"/>
                </a:lnTo>
                <a:lnTo>
                  <a:pt x="747486" y="1191673"/>
                </a:lnTo>
                <a:lnTo>
                  <a:pt x="696161" y="1188646"/>
                </a:lnTo>
                <a:lnTo>
                  <a:pt x="642539" y="1185122"/>
                </a:lnTo>
                <a:lnTo>
                  <a:pt x="587192" y="1181349"/>
                </a:lnTo>
                <a:lnTo>
                  <a:pt x="530690" y="1177573"/>
                </a:lnTo>
                <a:lnTo>
                  <a:pt x="473606" y="1174041"/>
                </a:lnTo>
                <a:lnTo>
                  <a:pt x="416510" y="1170999"/>
                </a:lnTo>
                <a:lnTo>
                  <a:pt x="359973" y="1168693"/>
                </a:lnTo>
                <a:lnTo>
                  <a:pt x="304568" y="1167371"/>
                </a:lnTo>
                <a:lnTo>
                  <a:pt x="250864" y="1167278"/>
                </a:lnTo>
                <a:lnTo>
                  <a:pt x="199434" y="1168662"/>
                </a:lnTo>
                <a:lnTo>
                  <a:pt x="150849" y="1171768"/>
                </a:lnTo>
                <a:lnTo>
                  <a:pt x="105679" y="1176844"/>
                </a:lnTo>
                <a:lnTo>
                  <a:pt x="64496" y="1184136"/>
                </a:lnTo>
                <a:lnTo>
                  <a:pt x="27872" y="1193891"/>
                </a:lnTo>
                <a:lnTo>
                  <a:pt x="14840" y="1136115"/>
                </a:lnTo>
                <a:lnTo>
                  <a:pt x="6267" y="1083920"/>
                </a:lnTo>
                <a:lnTo>
                  <a:pt x="1528" y="1036283"/>
                </a:lnTo>
                <a:lnTo>
                  <a:pt x="0" y="992183"/>
                </a:lnTo>
                <a:lnTo>
                  <a:pt x="1059" y="950596"/>
                </a:lnTo>
                <a:lnTo>
                  <a:pt x="4083" y="910501"/>
                </a:lnTo>
                <a:lnTo>
                  <a:pt x="8447" y="870874"/>
                </a:lnTo>
                <a:lnTo>
                  <a:pt x="13528" y="830695"/>
                </a:lnTo>
                <a:lnTo>
                  <a:pt x="18704" y="788939"/>
                </a:lnTo>
                <a:lnTo>
                  <a:pt x="23349" y="744586"/>
                </a:lnTo>
                <a:lnTo>
                  <a:pt x="26841" y="696612"/>
                </a:lnTo>
                <a:lnTo>
                  <a:pt x="28557" y="643995"/>
                </a:lnTo>
                <a:lnTo>
                  <a:pt x="27872" y="585713"/>
                </a:lnTo>
                <a:lnTo>
                  <a:pt x="27020" y="516279"/>
                </a:lnTo>
                <a:lnTo>
                  <a:pt x="28850" y="452737"/>
                </a:lnTo>
                <a:lnTo>
                  <a:pt x="32526" y="394349"/>
                </a:lnTo>
                <a:lnTo>
                  <a:pt x="37210" y="340378"/>
                </a:lnTo>
                <a:lnTo>
                  <a:pt x="42064" y="290087"/>
                </a:lnTo>
                <a:lnTo>
                  <a:pt x="46251" y="242739"/>
                </a:lnTo>
                <a:lnTo>
                  <a:pt x="48934" y="197596"/>
                </a:lnTo>
                <a:lnTo>
                  <a:pt x="49275" y="153921"/>
                </a:lnTo>
                <a:lnTo>
                  <a:pt x="46437" y="110978"/>
                </a:lnTo>
                <a:lnTo>
                  <a:pt x="39582" y="68028"/>
                </a:lnTo>
                <a:lnTo>
                  <a:pt x="27872" y="24335"/>
                </a:lnTo>
                <a:close/>
              </a:path>
            </a:pathLst>
          </a:custGeom>
          <a:ln w="38100">
            <a:solidFill>
              <a:srgbClr val="2191C9"/>
            </a:solidFill>
          </a:ln>
        </p:spPr>
        <p:txBody>
          <a:bodyPr wrap="square" lIns="0" tIns="0" rIns="0" bIns="0" rtlCol="0"/>
          <a:lstStyle/>
          <a:p>
            <a:endParaRPr/>
          </a:p>
        </p:txBody>
      </p:sp>
      <p:sp>
        <p:nvSpPr>
          <p:cNvPr id="4" name="object 4"/>
          <p:cNvSpPr txBox="1"/>
          <p:nvPr/>
        </p:nvSpPr>
        <p:spPr>
          <a:xfrm>
            <a:off x="870827" y="1812041"/>
            <a:ext cx="3839845" cy="1093470"/>
          </a:xfrm>
          <a:prstGeom prst="rect">
            <a:avLst/>
          </a:prstGeom>
        </p:spPr>
        <p:txBody>
          <a:bodyPr vert="horz" wrap="square" lIns="0" tIns="13335" rIns="0" bIns="0" rtlCol="0">
            <a:spAutoFit/>
          </a:bodyPr>
          <a:lstStyle/>
          <a:p>
            <a:pPr marL="12700" marR="5080" algn="just">
              <a:lnSpc>
                <a:spcPct val="100000"/>
              </a:lnSpc>
              <a:spcBef>
                <a:spcPts val="105"/>
              </a:spcBef>
            </a:pPr>
            <a:r>
              <a:rPr sz="1400" dirty="0">
                <a:latin typeface="Gill Sans MT"/>
                <a:cs typeface="Gill Sans MT"/>
              </a:rPr>
              <a:t>En </a:t>
            </a: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 </a:t>
            </a:r>
            <a:r>
              <a:rPr sz="1400" dirty="0">
                <a:latin typeface="Gill Sans MT"/>
                <a:cs typeface="Gill Sans MT"/>
              </a:rPr>
              <a:t>se </a:t>
            </a:r>
            <a:r>
              <a:rPr sz="1400" spc="-5" dirty="0">
                <a:latin typeface="Gill Sans MT"/>
                <a:cs typeface="Gill Sans MT"/>
              </a:rPr>
              <a:t>dio inicio con </a:t>
            </a:r>
            <a:r>
              <a:rPr sz="1400" spc="-10" dirty="0">
                <a:latin typeface="Gill Sans MT"/>
                <a:cs typeface="Gill Sans MT"/>
              </a:rPr>
              <a:t>el programa  </a:t>
            </a:r>
            <a:r>
              <a:rPr sz="1400" dirty="0">
                <a:latin typeface="Gill Sans MT"/>
                <a:cs typeface="Gill Sans MT"/>
              </a:rPr>
              <a:t>piloto de </a:t>
            </a:r>
            <a:r>
              <a:rPr sz="1400" spc="-5" dirty="0">
                <a:latin typeface="Gill Sans MT"/>
                <a:cs typeface="Gill Sans MT"/>
              </a:rPr>
              <a:t>sombra </a:t>
            </a:r>
            <a:r>
              <a:rPr sz="1400" dirty="0">
                <a:latin typeface="Gill Sans MT"/>
                <a:cs typeface="Gill Sans MT"/>
              </a:rPr>
              <a:t>y </a:t>
            </a:r>
            <a:r>
              <a:rPr sz="1400" spc="-5" dirty="0">
                <a:latin typeface="Gill Sans MT"/>
                <a:cs typeface="Gill Sans MT"/>
              </a:rPr>
              <a:t>descanso, mismo </a:t>
            </a:r>
            <a:r>
              <a:rPr sz="1400" dirty="0">
                <a:latin typeface="Gill Sans MT"/>
                <a:cs typeface="Gill Sans MT"/>
              </a:rPr>
              <a:t>que </a:t>
            </a:r>
            <a:r>
              <a:rPr sz="1400" spc="-5" dirty="0">
                <a:latin typeface="Gill Sans MT"/>
                <a:cs typeface="Gill Sans MT"/>
              </a:rPr>
              <a:t>permitirá </a:t>
            </a:r>
            <a:r>
              <a:rPr sz="1400" dirty="0">
                <a:latin typeface="Gill Sans MT"/>
                <a:cs typeface="Gill Sans MT"/>
              </a:rPr>
              <a:t>a  los </a:t>
            </a:r>
            <a:r>
              <a:rPr sz="1400" spc="-5" dirty="0">
                <a:latin typeface="Gill Sans MT"/>
                <a:cs typeface="Gill Sans MT"/>
              </a:rPr>
              <a:t>cortadores </a:t>
            </a:r>
            <a:r>
              <a:rPr sz="1400" dirty="0">
                <a:latin typeface="Gill Sans MT"/>
                <a:cs typeface="Gill Sans MT"/>
              </a:rPr>
              <a:t>de </a:t>
            </a:r>
            <a:r>
              <a:rPr sz="1400" spc="-5" dirty="0">
                <a:latin typeface="Gill Sans MT"/>
                <a:cs typeface="Gill Sans MT"/>
              </a:rPr>
              <a:t>caña </a:t>
            </a:r>
            <a:r>
              <a:rPr sz="1400" dirty="0">
                <a:latin typeface="Gill Sans MT"/>
                <a:cs typeface="Gill Sans MT"/>
              </a:rPr>
              <a:t>descansar de </a:t>
            </a:r>
            <a:r>
              <a:rPr sz="1400" spc="-5" dirty="0">
                <a:latin typeface="Gill Sans MT"/>
                <a:cs typeface="Gill Sans MT"/>
              </a:rPr>
              <a:t>las </a:t>
            </a:r>
            <a:r>
              <a:rPr sz="1400" spc="-10" dirty="0">
                <a:latin typeface="Gill Sans MT"/>
                <a:cs typeface="Gill Sans MT"/>
              </a:rPr>
              <a:t>labores  </a:t>
            </a:r>
            <a:r>
              <a:rPr sz="1400" spc="5" dirty="0">
                <a:latin typeface="Gill Sans MT"/>
                <a:cs typeface="Gill Sans MT"/>
              </a:rPr>
              <a:t>que </a:t>
            </a:r>
            <a:r>
              <a:rPr sz="1400" spc="-5" dirty="0">
                <a:latin typeface="Gill Sans MT"/>
                <a:cs typeface="Gill Sans MT"/>
              </a:rPr>
              <a:t>llevan </a:t>
            </a:r>
            <a:r>
              <a:rPr sz="1400" dirty="0">
                <a:latin typeface="Gill Sans MT"/>
                <a:cs typeface="Gill Sans MT"/>
              </a:rPr>
              <a:t>a </a:t>
            </a:r>
            <a:r>
              <a:rPr sz="1400" spc="-5" dirty="0">
                <a:latin typeface="Gill Sans MT"/>
                <a:cs typeface="Gill Sans MT"/>
              </a:rPr>
              <a:t>cabo </a:t>
            </a:r>
            <a:r>
              <a:rPr sz="1400" spc="-10" dirty="0">
                <a:latin typeface="Gill Sans MT"/>
                <a:cs typeface="Gill Sans MT"/>
              </a:rPr>
              <a:t>así </a:t>
            </a:r>
            <a:r>
              <a:rPr sz="1400" spc="-5" dirty="0">
                <a:latin typeface="Gill Sans MT"/>
                <a:cs typeface="Gill Sans MT"/>
              </a:rPr>
              <a:t>como </a:t>
            </a:r>
            <a:r>
              <a:rPr sz="1400" dirty="0">
                <a:latin typeface="Gill Sans MT"/>
                <a:cs typeface="Gill Sans MT"/>
              </a:rPr>
              <a:t>ingerir sus </a:t>
            </a:r>
            <a:r>
              <a:rPr sz="1400" spc="-5" dirty="0">
                <a:latin typeface="Gill Sans MT"/>
                <a:cs typeface="Gill Sans MT"/>
              </a:rPr>
              <a:t>alimentos </a:t>
            </a:r>
            <a:r>
              <a:rPr sz="1400" dirty="0">
                <a:latin typeface="Gill Sans MT"/>
                <a:cs typeface="Gill Sans MT"/>
              </a:rPr>
              <a:t>y  </a:t>
            </a:r>
            <a:r>
              <a:rPr sz="1400" spc="-10" dirty="0">
                <a:latin typeface="Gill Sans MT"/>
                <a:cs typeface="Gill Sans MT"/>
              </a:rPr>
              <a:t>refrescarse </a:t>
            </a:r>
            <a:r>
              <a:rPr sz="1400" dirty="0">
                <a:latin typeface="Gill Sans MT"/>
                <a:cs typeface="Gill Sans MT"/>
              </a:rPr>
              <a:t>en un </a:t>
            </a:r>
            <a:r>
              <a:rPr sz="1400" spc="-10" dirty="0">
                <a:latin typeface="Gill Sans MT"/>
                <a:cs typeface="Gill Sans MT"/>
              </a:rPr>
              <a:t>área</a:t>
            </a:r>
            <a:r>
              <a:rPr sz="1400" spc="-25" dirty="0">
                <a:latin typeface="Gill Sans MT"/>
                <a:cs typeface="Gill Sans MT"/>
              </a:rPr>
              <a:t> </a:t>
            </a:r>
            <a:r>
              <a:rPr sz="1400" dirty="0">
                <a:latin typeface="Gill Sans MT"/>
                <a:cs typeface="Gill Sans MT"/>
              </a:rPr>
              <a:t>cómoda</a:t>
            </a:r>
            <a:endParaRPr sz="1400">
              <a:latin typeface="Gill Sans MT"/>
              <a:cs typeface="Gill Sans MT"/>
            </a:endParaRPr>
          </a:p>
        </p:txBody>
      </p:sp>
      <p:sp>
        <p:nvSpPr>
          <p:cNvPr id="5" name="object 5"/>
          <p:cNvSpPr/>
          <p:nvPr/>
        </p:nvSpPr>
        <p:spPr>
          <a:xfrm>
            <a:off x="5020055" y="2779775"/>
            <a:ext cx="1958339" cy="171449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058667" y="3072383"/>
            <a:ext cx="1981199" cy="142189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46175" y="3698747"/>
            <a:ext cx="2548127" cy="182422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038855" y="4395215"/>
            <a:ext cx="2273807" cy="1319783"/>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254751" y="4354067"/>
            <a:ext cx="2273807" cy="1360931"/>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6880859" y="3235451"/>
            <a:ext cx="1935479" cy="1162811"/>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747130" y="193961"/>
            <a:ext cx="944547" cy="700118"/>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745236" y="1132344"/>
            <a:ext cx="4302251" cy="537959"/>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14" name="object 14"/>
          <p:cNvSpPr txBox="1">
            <a:spLocks noGrp="1"/>
          </p:cNvSpPr>
          <p:nvPr>
            <p:ph type="title"/>
          </p:nvPr>
        </p:nvSpPr>
        <p:spPr>
          <a:xfrm>
            <a:off x="844433" y="1136956"/>
            <a:ext cx="3971290" cy="513080"/>
          </a:xfrm>
          <a:prstGeom prst="rect">
            <a:avLst/>
          </a:prstGeom>
        </p:spPr>
        <p:txBody>
          <a:bodyPr vert="horz" wrap="square" lIns="0" tIns="12065" rIns="0" bIns="0" rtlCol="0">
            <a:spAutoFit/>
          </a:bodyPr>
          <a:lstStyle/>
          <a:p>
            <a:pPr marL="1271270" marR="5080" indent="-1259205">
              <a:lnSpc>
                <a:spcPct val="100000"/>
              </a:lnSpc>
              <a:spcBef>
                <a:spcPts val="95"/>
              </a:spcBef>
            </a:pPr>
            <a:r>
              <a:rPr sz="1600" spc="-45" dirty="0">
                <a:latin typeface="Gill Sans MT"/>
                <a:cs typeface="Gill Sans MT"/>
              </a:rPr>
              <a:t>APOYAMOS </a:t>
            </a:r>
            <a:r>
              <a:rPr sz="1600" spc="-5" dirty="0">
                <a:latin typeface="Gill Sans MT"/>
                <a:cs typeface="Gill Sans MT"/>
              </a:rPr>
              <a:t>A </a:t>
            </a:r>
            <a:r>
              <a:rPr sz="1600" spc="-15" dirty="0">
                <a:latin typeface="Gill Sans MT"/>
                <a:cs typeface="Gill Sans MT"/>
              </a:rPr>
              <a:t>NUESTRO </a:t>
            </a:r>
            <a:r>
              <a:rPr sz="1600" spc="-25" dirty="0">
                <a:latin typeface="Gill Sans MT"/>
                <a:cs typeface="Gill Sans MT"/>
              </a:rPr>
              <a:t>SECTOR </a:t>
            </a:r>
            <a:r>
              <a:rPr sz="1600" spc="-5" dirty="0">
                <a:latin typeface="Gill Sans MT"/>
                <a:cs typeface="Gill Sans MT"/>
              </a:rPr>
              <a:t>MAS  </a:t>
            </a:r>
            <a:r>
              <a:rPr sz="1600" spc="-10" dirty="0">
                <a:latin typeface="Gill Sans MT"/>
                <a:cs typeface="Gill Sans MT"/>
              </a:rPr>
              <a:t>VULNERABLE</a:t>
            </a:r>
            <a:endParaRPr sz="1600">
              <a:latin typeface="Gill Sans MT"/>
              <a:cs typeface="Gill Sans MT"/>
            </a:endParaRPr>
          </a:p>
        </p:txBody>
      </p:sp>
    </p:spTree>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12040" y="3052356"/>
            <a:ext cx="1440279" cy="106757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83964" y="1592580"/>
            <a:ext cx="1633727" cy="147218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479455" y="1787461"/>
            <a:ext cx="1045641" cy="88386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447032" y="4456176"/>
            <a:ext cx="1581911" cy="111099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702295" y="1822703"/>
            <a:ext cx="1207007" cy="113995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879297" y="2373590"/>
            <a:ext cx="210140" cy="167107"/>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239053" y="4039166"/>
            <a:ext cx="617220" cy="351155"/>
          </a:xfrm>
          <a:custGeom>
            <a:avLst/>
            <a:gdLst/>
            <a:ahLst/>
            <a:cxnLst/>
            <a:rect l="l" t="t" r="r" b="b"/>
            <a:pathLst>
              <a:path w="617220" h="351154">
                <a:moveTo>
                  <a:pt x="0" y="350735"/>
                </a:moveTo>
                <a:lnTo>
                  <a:pt x="616775" y="0"/>
                </a:lnTo>
              </a:path>
            </a:pathLst>
          </a:custGeom>
          <a:ln w="12700">
            <a:solidFill>
              <a:srgbClr val="0F6FC6"/>
            </a:solidFill>
          </a:ln>
        </p:spPr>
        <p:txBody>
          <a:bodyPr wrap="square" lIns="0" tIns="0" rIns="0" bIns="0" rtlCol="0"/>
          <a:lstStyle/>
          <a:p>
            <a:endParaRPr/>
          </a:p>
        </p:txBody>
      </p:sp>
      <p:sp>
        <p:nvSpPr>
          <p:cNvPr id="9" name="object 9"/>
          <p:cNvSpPr/>
          <p:nvPr/>
        </p:nvSpPr>
        <p:spPr>
          <a:xfrm>
            <a:off x="5825959" y="4007779"/>
            <a:ext cx="85090" cy="71120"/>
          </a:xfrm>
          <a:custGeom>
            <a:avLst/>
            <a:gdLst/>
            <a:ahLst/>
            <a:cxnLst/>
            <a:rect l="l" t="t" r="r" b="b"/>
            <a:pathLst>
              <a:path w="85089" h="71120">
                <a:moveTo>
                  <a:pt x="85064" y="0"/>
                </a:moveTo>
                <a:lnTo>
                  <a:pt x="0" y="4546"/>
                </a:lnTo>
                <a:lnTo>
                  <a:pt x="37668" y="70789"/>
                </a:lnTo>
                <a:lnTo>
                  <a:pt x="85064" y="0"/>
                </a:lnTo>
                <a:close/>
              </a:path>
            </a:pathLst>
          </a:custGeom>
          <a:solidFill>
            <a:srgbClr val="0F6FC6"/>
          </a:solidFill>
        </p:spPr>
        <p:txBody>
          <a:bodyPr wrap="square" lIns="0" tIns="0" rIns="0" bIns="0" rtlCol="0"/>
          <a:lstStyle/>
          <a:p>
            <a:endParaRPr/>
          </a:p>
        </p:txBody>
      </p:sp>
      <p:sp>
        <p:nvSpPr>
          <p:cNvPr id="10" name="object 10"/>
          <p:cNvSpPr/>
          <p:nvPr/>
        </p:nvSpPr>
        <p:spPr>
          <a:xfrm>
            <a:off x="5183854" y="4350506"/>
            <a:ext cx="85090" cy="71120"/>
          </a:xfrm>
          <a:custGeom>
            <a:avLst/>
            <a:gdLst/>
            <a:ahLst/>
            <a:cxnLst/>
            <a:rect l="l" t="t" r="r" b="b"/>
            <a:pathLst>
              <a:path w="85089" h="71120">
                <a:moveTo>
                  <a:pt x="47409" y="0"/>
                </a:moveTo>
                <a:lnTo>
                  <a:pt x="0" y="70789"/>
                </a:lnTo>
                <a:lnTo>
                  <a:pt x="85077" y="66243"/>
                </a:lnTo>
                <a:lnTo>
                  <a:pt x="47409" y="0"/>
                </a:lnTo>
                <a:close/>
              </a:path>
            </a:pathLst>
          </a:custGeom>
          <a:solidFill>
            <a:srgbClr val="0F6FC6"/>
          </a:solidFill>
        </p:spPr>
        <p:txBody>
          <a:bodyPr wrap="square" lIns="0" tIns="0" rIns="0" bIns="0" rtlCol="0"/>
          <a:lstStyle/>
          <a:p>
            <a:endParaRPr/>
          </a:p>
        </p:txBody>
      </p:sp>
      <p:sp>
        <p:nvSpPr>
          <p:cNvPr id="11" name="object 11"/>
          <p:cNvSpPr/>
          <p:nvPr/>
        </p:nvSpPr>
        <p:spPr>
          <a:xfrm>
            <a:off x="7497475" y="2964406"/>
            <a:ext cx="692150" cy="395605"/>
          </a:xfrm>
          <a:custGeom>
            <a:avLst/>
            <a:gdLst/>
            <a:ahLst/>
            <a:cxnLst/>
            <a:rect l="l" t="t" r="r" b="b"/>
            <a:pathLst>
              <a:path w="692150" h="395604">
                <a:moveTo>
                  <a:pt x="691794" y="0"/>
                </a:moveTo>
                <a:lnTo>
                  <a:pt x="0" y="395185"/>
                </a:lnTo>
              </a:path>
            </a:pathLst>
          </a:custGeom>
          <a:ln w="12699">
            <a:solidFill>
              <a:srgbClr val="0F6FC6"/>
            </a:solidFill>
          </a:ln>
        </p:spPr>
        <p:txBody>
          <a:bodyPr wrap="square" lIns="0" tIns="0" rIns="0" bIns="0" rtlCol="0"/>
          <a:lstStyle/>
          <a:p>
            <a:endParaRPr/>
          </a:p>
        </p:txBody>
      </p:sp>
      <p:sp>
        <p:nvSpPr>
          <p:cNvPr id="12" name="object 12"/>
          <p:cNvSpPr/>
          <p:nvPr/>
        </p:nvSpPr>
        <p:spPr>
          <a:xfrm>
            <a:off x="7442337" y="3320207"/>
            <a:ext cx="85090" cy="71120"/>
          </a:xfrm>
          <a:custGeom>
            <a:avLst/>
            <a:gdLst/>
            <a:ahLst/>
            <a:cxnLst/>
            <a:rect l="l" t="t" r="r" b="b"/>
            <a:pathLst>
              <a:path w="85090" h="71120">
                <a:moveTo>
                  <a:pt x="47269" y="0"/>
                </a:moveTo>
                <a:lnTo>
                  <a:pt x="0" y="70878"/>
                </a:lnTo>
                <a:lnTo>
                  <a:pt x="85064" y="66167"/>
                </a:lnTo>
                <a:lnTo>
                  <a:pt x="47269" y="0"/>
                </a:lnTo>
                <a:close/>
              </a:path>
            </a:pathLst>
          </a:custGeom>
          <a:solidFill>
            <a:srgbClr val="0F6FC6"/>
          </a:solidFill>
        </p:spPr>
        <p:txBody>
          <a:bodyPr wrap="square" lIns="0" tIns="0" rIns="0" bIns="0" rtlCol="0"/>
          <a:lstStyle/>
          <a:p>
            <a:endParaRPr/>
          </a:p>
        </p:txBody>
      </p:sp>
      <p:sp>
        <p:nvSpPr>
          <p:cNvPr id="13" name="object 13"/>
          <p:cNvSpPr/>
          <p:nvPr/>
        </p:nvSpPr>
        <p:spPr>
          <a:xfrm>
            <a:off x="8159342" y="2932907"/>
            <a:ext cx="85090" cy="71120"/>
          </a:xfrm>
          <a:custGeom>
            <a:avLst/>
            <a:gdLst/>
            <a:ahLst/>
            <a:cxnLst/>
            <a:rect l="l" t="t" r="r" b="b"/>
            <a:pathLst>
              <a:path w="85090" h="71119">
                <a:moveTo>
                  <a:pt x="85064" y="0"/>
                </a:moveTo>
                <a:lnTo>
                  <a:pt x="0" y="4711"/>
                </a:lnTo>
                <a:lnTo>
                  <a:pt x="37795" y="70878"/>
                </a:lnTo>
                <a:lnTo>
                  <a:pt x="85064" y="0"/>
                </a:lnTo>
                <a:close/>
              </a:path>
            </a:pathLst>
          </a:custGeom>
          <a:solidFill>
            <a:srgbClr val="0F6FC6"/>
          </a:solidFill>
        </p:spPr>
        <p:txBody>
          <a:bodyPr wrap="square" lIns="0" tIns="0" rIns="0" bIns="0" rtlCol="0"/>
          <a:lstStyle/>
          <a:p>
            <a:endParaRPr/>
          </a:p>
        </p:txBody>
      </p:sp>
      <p:sp>
        <p:nvSpPr>
          <p:cNvPr id="14" name="object 14"/>
          <p:cNvSpPr/>
          <p:nvPr/>
        </p:nvSpPr>
        <p:spPr>
          <a:xfrm>
            <a:off x="5237801" y="2952212"/>
            <a:ext cx="619760" cy="384810"/>
          </a:xfrm>
          <a:custGeom>
            <a:avLst/>
            <a:gdLst/>
            <a:ahLst/>
            <a:cxnLst/>
            <a:rect l="l" t="t" r="r" b="b"/>
            <a:pathLst>
              <a:path w="619760" h="384810">
                <a:moveTo>
                  <a:pt x="0" y="0"/>
                </a:moveTo>
                <a:lnTo>
                  <a:pt x="619277" y="384492"/>
                </a:lnTo>
              </a:path>
            </a:pathLst>
          </a:custGeom>
          <a:ln w="12700">
            <a:solidFill>
              <a:srgbClr val="0F6FC6"/>
            </a:solidFill>
          </a:ln>
        </p:spPr>
        <p:txBody>
          <a:bodyPr wrap="square" lIns="0" tIns="0" rIns="0" bIns="0" rtlCol="0"/>
          <a:lstStyle/>
          <a:p>
            <a:endParaRPr/>
          </a:p>
        </p:txBody>
      </p:sp>
      <p:sp>
        <p:nvSpPr>
          <p:cNvPr id="15" name="object 15"/>
          <p:cNvSpPr/>
          <p:nvPr/>
        </p:nvSpPr>
        <p:spPr>
          <a:xfrm>
            <a:off x="5826198" y="3297640"/>
            <a:ext cx="85090" cy="73025"/>
          </a:xfrm>
          <a:custGeom>
            <a:avLst/>
            <a:gdLst/>
            <a:ahLst/>
            <a:cxnLst/>
            <a:rect l="l" t="t" r="r" b="b"/>
            <a:pathLst>
              <a:path w="85089" h="73025">
                <a:moveTo>
                  <a:pt x="40195" y="0"/>
                </a:moveTo>
                <a:lnTo>
                  <a:pt x="0" y="64731"/>
                </a:lnTo>
                <a:lnTo>
                  <a:pt x="84836" y="72567"/>
                </a:lnTo>
                <a:lnTo>
                  <a:pt x="40195" y="0"/>
                </a:lnTo>
                <a:close/>
              </a:path>
            </a:pathLst>
          </a:custGeom>
          <a:solidFill>
            <a:srgbClr val="0F6FC6"/>
          </a:solidFill>
        </p:spPr>
        <p:txBody>
          <a:bodyPr wrap="square" lIns="0" tIns="0" rIns="0" bIns="0" rtlCol="0"/>
          <a:lstStyle/>
          <a:p>
            <a:endParaRPr/>
          </a:p>
        </p:txBody>
      </p:sp>
      <p:sp>
        <p:nvSpPr>
          <p:cNvPr id="16" name="object 16"/>
          <p:cNvSpPr/>
          <p:nvPr/>
        </p:nvSpPr>
        <p:spPr>
          <a:xfrm>
            <a:off x="5183856" y="2918722"/>
            <a:ext cx="85090" cy="73025"/>
          </a:xfrm>
          <a:custGeom>
            <a:avLst/>
            <a:gdLst/>
            <a:ahLst/>
            <a:cxnLst/>
            <a:rect l="l" t="t" r="r" b="b"/>
            <a:pathLst>
              <a:path w="85089" h="73025">
                <a:moveTo>
                  <a:pt x="0" y="0"/>
                </a:moveTo>
                <a:lnTo>
                  <a:pt x="44640" y="72555"/>
                </a:lnTo>
                <a:lnTo>
                  <a:pt x="84835" y="7810"/>
                </a:lnTo>
                <a:lnTo>
                  <a:pt x="0" y="0"/>
                </a:lnTo>
                <a:close/>
              </a:path>
            </a:pathLst>
          </a:custGeom>
          <a:solidFill>
            <a:srgbClr val="0F6FC6"/>
          </a:solidFill>
        </p:spPr>
        <p:txBody>
          <a:bodyPr wrap="square" lIns="0" tIns="0" rIns="0" bIns="0" rtlCol="0"/>
          <a:lstStyle/>
          <a:p>
            <a:endParaRPr/>
          </a:p>
        </p:txBody>
      </p:sp>
      <p:sp>
        <p:nvSpPr>
          <p:cNvPr id="17" name="object 17"/>
          <p:cNvSpPr/>
          <p:nvPr/>
        </p:nvSpPr>
        <p:spPr>
          <a:xfrm>
            <a:off x="813985" y="1542550"/>
            <a:ext cx="3221990" cy="4001135"/>
          </a:xfrm>
          <a:custGeom>
            <a:avLst/>
            <a:gdLst/>
            <a:ahLst/>
            <a:cxnLst/>
            <a:rect l="l" t="t" r="r" b="b"/>
            <a:pathLst>
              <a:path w="3221990" h="4001135">
                <a:moveTo>
                  <a:pt x="11306" y="20587"/>
                </a:moveTo>
                <a:lnTo>
                  <a:pt x="53701" y="16757"/>
                </a:lnTo>
                <a:lnTo>
                  <a:pt x="99792" y="15261"/>
                </a:lnTo>
                <a:lnTo>
                  <a:pt x="148865" y="15606"/>
                </a:lnTo>
                <a:lnTo>
                  <a:pt x="200206" y="17302"/>
                </a:lnTo>
                <a:lnTo>
                  <a:pt x="253103" y="19858"/>
                </a:lnTo>
                <a:lnTo>
                  <a:pt x="306843" y="22782"/>
                </a:lnTo>
                <a:lnTo>
                  <a:pt x="360712" y="25585"/>
                </a:lnTo>
                <a:lnTo>
                  <a:pt x="413998" y="27775"/>
                </a:lnTo>
                <a:lnTo>
                  <a:pt x="465986" y="28861"/>
                </a:lnTo>
                <a:lnTo>
                  <a:pt x="515965" y="28352"/>
                </a:lnTo>
                <a:lnTo>
                  <a:pt x="563219" y="25758"/>
                </a:lnTo>
                <a:lnTo>
                  <a:pt x="607038" y="20587"/>
                </a:lnTo>
                <a:lnTo>
                  <a:pt x="657287" y="15126"/>
                </a:lnTo>
                <a:lnTo>
                  <a:pt x="707405" y="13887"/>
                </a:lnTo>
                <a:lnTo>
                  <a:pt x="757155" y="15742"/>
                </a:lnTo>
                <a:lnTo>
                  <a:pt x="806299" y="19563"/>
                </a:lnTo>
                <a:lnTo>
                  <a:pt x="854599" y="24221"/>
                </a:lnTo>
                <a:lnTo>
                  <a:pt x="901817" y="28588"/>
                </a:lnTo>
                <a:lnTo>
                  <a:pt x="947714" y="31536"/>
                </a:lnTo>
                <a:lnTo>
                  <a:pt x="992054" y="31938"/>
                </a:lnTo>
                <a:lnTo>
                  <a:pt x="1034599" y="28664"/>
                </a:lnTo>
                <a:lnTo>
                  <a:pt x="1075109" y="20587"/>
                </a:lnTo>
                <a:lnTo>
                  <a:pt x="1118288" y="11524"/>
                </a:lnTo>
                <a:lnTo>
                  <a:pt x="1160797" y="7628"/>
                </a:lnTo>
                <a:lnTo>
                  <a:pt x="1203489" y="7655"/>
                </a:lnTo>
                <a:lnTo>
                  <a:pt x="1247218" y="10363"/>
                </a:lnTo>
                <a:lnTo>
                  <a:pt x="1292837" y="14508"/>
                </a:lnTo>
                <a:lnTo>
                  <a:pt x="1341199" y="18846"/>
                </a:lnTo>
                <a:lnTo>
                  <a:pt x="1393158" y="22134"/>
                </a:lnTo>
                <a:lnTo>
                  <a:pt x="1449567" y="23129"/>
                </a:lnTo>
                <a:lnTo>
                  <a:pt x="1511278" y="20587"/>
                </a:lnTo>
                <a:lnTo>
                  <a:pt x="1563329" y="18516"/>
                </a:lnTo>
                <a:lnTo>
                  <a:pt x="1613867" y="19458"/>
                </a:lnTo>
                <a:lnTo>
                  <a:pt x="1663151" y="22547"/>
                </a:lnTo>
                <a:lnTo>
                  <a:pt x="1711438" y="26916"/>
                </a:lnTo>
                <a:lnTo>
                  <a:pt x="1758985" y="31698"/>
                </a:lnTo>
                <a:lnTo>
                  <a:pt x="1806051" y="36029"/>
                </a:lnTo>
                <a:lnTo>
                  <a:pt x="1852894" y="39041"/>
                </a:lnTo>
                <a:lnTo>
                  <a:pt x="1899770" y="39870"/>
                </a:lnTo>
                <a:lnTo>
                  <a:pt x="1946938" y="37647"/>
                </a:lnTo>
                <a:lnTo>
                  <a:pt x="1994655" y="31508"/>
                </a:lnTo>
                <a:lnTo>
                  <a:pt x="2043179" y="20587"/>
                </a:lnTo>
                <a:lnTo>
                  <a:pt x="2095304" y="8669"/>
                </a:lnTo>
                <a:lnTo>
                  <a:pt x="2144326" y="2150"/>
                </a:lnTo>
                <a:lnTo>
                  <a:pt x="2190966" y="0"/>
                </a:lnTo>
                <a:lnTo>
                  <a:pt x="2235946" y="1185"/>
                </a:lnTo>
                <a:lnTo>
                  <a:pt x="2279983" y="4675"/>
                </a:lnTo>
                <a:lnTo>
                  <a:pt x="2323800" y="9439"/>
                </a:lnTo>
                <a:lnTo>
                  <a:pt x="2368117" y="14443"/>
                </a:lnTo>
                <a:lnTo>
                  <a:pt x="2413652" y="18657"/>
                </a:lnTo>
                <a:lnTo>
                  <a:pt x="2461128" y="21049"/>
                </a:lnTo>
                <a:lnTo>
                  <a:pt x="2511263" y="20587"/>
                </a:lnTo>
                <a:lnTo>
                  <a:pt x="2549484" y="19359"/>
                </a:lnTo>
                <a:lnTo>
                  <a:pt x="2590162" y="18788"/>
                </a:lnTo>
                <a:lnTo>
                  <a:pt x="2633114" y="18756"/>
                </a:lnTo>
                <a:lnTo>
                  <a:pt x="2678153" y="19147"/>
                </a:lnTo>
                <a:lnTo>
                  <a:pt x="2725096" y="19844"/>
                </a:lnTo>
                <a:lnTo>
                  <a:pt x="2773758" y="20729"/>
                </a:lnTo>
                <a:lnTo>
                  <a:pt x="2823953" y="21687"/>
                </a:lnTo>
                <a:lnTo>
                  <a:pt x="2875497" y="22600"/>
                </a:lnTo>
                <a:lnTo>
                  <a:pt x="2928204" y="23350"/>
                </a:lnTo>
                <a:lnTo>
                  <a:pt x="2981891" y="23823"/>
                </a:lnTo>
                <a:lnTo>
                  <a:pt x="3036371" y="23899"/>
                </a:lnTo>
                <a:lnTo>
                  <a:pt x="3091461" y="23463"/>
                </a:lnTo>
                <a:lnTo>
                  <a:pt x="3146974" y="22398"/>
                </a:lnTo>
                <a:lnTo>
                  <a:pt x="3202727" y="20587"/>
                </a:lnTo>
                <a:lnTo>
                  <a:pt x="3207749" y="60934"/>
                </a:lnTo>
                <a:lnTo>
                  <a:pt x="3210751" y="105187"/>
                </a:lnTo>
                <a:lnTo>
                  <a:pt x="3212055" y="152701"/>
                </a:lnTo>
                <a:lnTo>
                  <a:pt x="3211984" y="202832"/>
                </a:lnTo>
                <a:lnTo>
                  <a:pt x="3210861" y="254934"/>
                </a:lnTo>
                <a:lnTo>
                  <a:pt x="3209008" y="308363"/>
                </a:lnTo>
                <a:lnTo>
                  <a:pt x="3206749" y="362474"/>
                </a:lnTo>
                <a:lnTo>
                  <a:pt x="3204405" y="416623"/>
                </a:lnTo>
                <a:lnTo>
                  <a:pt x="3202301" y="470163"/>
                </a:lnTo>
                <a:lnTo>
                  <a:pt x="3200758" y="522451"/>
                </a:lnTo>
                <a:lnTo>
                  <a:pt x="3200100" y="572842"/>
                </a:lnTo>
                <a:lnTo>
                  <a:pt x="3200649" y="620691"/>
                </a:lnTo>
                <a:lnTo>
                  <a:pt x="3202727" y="665353"/>
                </a:lnTo>
                <a:lnTo>
                  <a:pt x="3205018" y="720401"/>
                </a:lnTo>
                <a:lnTo>
                  <a:pt x="3204727" y="774113"/>
                </a:lnTo>
                <a:lnTo>
                  <a:pt x="3202631" y="826454"/>
                </a:lnTo>
                <a:lnTo>
                  <a:pt x="3199509" y="877393"/>
                </a:lnTo>
                <a:lnTo>
                  <a:pt x="3196136" y="926897"/>
                </a:lnTo>
                <a:lnTo>
                  <a:pt x="3193291" y="974933"/>
                </a:lnTo>
                <a:lnTo>
                  <a:pt x="3191750" y="1021470"/>
                </a:lnTo>
                <a:lnTo>
                  <a:pt x="3192291" y="1066473"/>
                </a:lnTo>
                <a:lnTo>
                  <a:pt x="3195691" y="1109911"/>
                </a:lnTo>
                <a:lnTo>
                  <a:pt x="3202727" y="1151750"/>
                </a:lnTo>
                <a:lnTo>
                  <a:pt x="3209311" y="1196268"/>
                </a:lnTo>
                <a:lnTo>
                  <a:pt x="3210013" y="1239404"/>
                </a:lnTo>
                <a:lnTo>
                  <a:pt x="3206647" y="1282299"/>
                </a:lnTo>
                <a:lnTo>
                  <a:pt x="3201031" y="1326096"/>
                </a:lnTo>
                <a:lnTo>
                  <a:pt x="3194979" y="1371936"/>
                </a:lnTo>
                <a:lnTo>
                  <a:pt x="3190307" y="1420959"/>
                </a:lnTo>
                <a:lnTo>
                  <a:pt x="3188830" y="1474309"/>
                </a:lnTo>
                <a:lnTo>
                  <a:pt x="3192365" y="1533125"/>
                </a:lnTo>
                <a:lnTo>
                  <a:pt x="3202727" y="1598549"/>
                </a:lnTo>
                <a:lnTo>
                  <a:pt x="3212795" y="1655837"/>
                </a:lnTo>
                <a:lnTo>
                  <a:pt x="3217815" y="1704707"/>
                </a:lnTo>
                <a:lnTo>
                  <a:pt x="3218841" y="1747266"/>
                </a:lnTo>
                <a:lnTo>
                  <a:pt x="3216928" y="1785620"/>
                </a:lnTo>
                <a:lnTo>
                  <a:pt x="3213129" y="1821874"/>
                </a:lnTo>
                <a:lnTo>
                  <a:pt x="3208497" y="1858135"/>
                </a:lnTo>
                <a:lnTo>
                  <a:pt x="3204088" y="1896508"/>
                </a:lnTo>
                <a:lnTo>
                  <a:pt x="3200953" y="1939099"/>
                </a:lnTo>
                <a:lnTo>
                  <a:pt x="3200149" y="1988015"/>
                </a:lnTo>
                <a:lnTo>
                  <a:pt x="3202727" y="2045361"/>
                </a:lnTo>
                <a:lnTo>
                  <a:pt x="3205205" y="2099513"/>
                </a:lnTo>
                <a:lnTo>
                  <a:pt x="3204765" y="2149424"/>
                </a:lnTo>
                <a:lnTo>
                  <a:pt x="3202215" y="2196086"/>
                </a:lnTo>
                <a:lnTo>
                  <a:pt x="3198362" y="2240489"/>
                </a:lnTo>
                <a:lnTo>
                  <a:pt x="3194014" y="2283626"/>
                </a:lnTo>
                <a:lnTo>
                  <a:pt x="3189978" y="2326488"/>
                </a:lnTo>
                <a:lnTo>
                  <a:pt x="3187061" y="2370065"/>
                </a:lnTo>
                <a:lnTo>
                  <a:pt x="3186070" y="2415349"/>
                </a:lnTo>
                <a:lnTo>
                  <a:pt x="3187813" y="2463331"/>
                </a:lnTo>
                <a:lnTo>
                  <a:pt x="3193096" y="2515004"/>
                </a:lnTo>
                <a:lnTo>
                  <a:pt x="3202727" y="2571356"/>
                </a:lnTo>
                <a:lnTo>
                  <a:pt x="3212258" y="2631794"/>
                </a:lnTo>
                <a:lnTo>
                  <a:pt x="3215356" y="2684354"/>
                </a:lnTo>
                <a:lnTo>
                  <a:pt x="3213640" y="2730678"/>
                </a:lnTo>
                <a:lnTo>
                  <a:pt x="3208728" y="2772407"/>
                </a:lnTo>
                <a:lnTo>
                  <a:pt x="3202237" y="2811182"/>
                </a:lnTo>
                <a:lnTo>
                  <a:pt x="3195785" y="2848642"/>
                </a:lnTo>
                <a:lnTo>
                  <a:pt x="3190991" y="2886429"/>
                </a:lnTo>
                <a:lnTo>
                  <a:pt x="3189471" y="2926183"/>
                </a:lnTo>
                <a:lnTo>
                  <a:pt x="3192844" y="2969545"/>
                </a:lnTo>
                <a:lnTo>
                  <a:pt x="3202727" y="3018155"/>
                </a:lnTo>
                <a:lnTo>
                  <a:pt x="3209136" y="3047872"/>
                </a:lnTo>
                <a:lnTo>
                  <a:pt x="3214054" y="3082237"/>
                </a:lnTo>
                <a:lnTo>
                  <a:pt x="3217616" y="3120839"/>
                </a:lnTo>
                <a:lnTo>
                  <a:pt x="3219963" y="3163268"/>
                </a:lnTo>
                <a:lnTo>
                  <a:pt x="3221230" y="3209113"/>
                </a:lnTo>
                <a:lnTo>
                  <a:pt x="3221555" y="3257964"/>
                </a:lnTo>
                <a:lnTo>
                  <a:pt x="3221077" y="3309410"/>
                </a:lnTo>
                <a:lnTo>
                  <a:pt x="3219932" y="3363039"/>
                </a:lnTo>
                <a:lnTo>
                  <a:pt x="3218259" y="3418442"/>
                </a:lnTo>
                <a:lnTo>
                  <a:pt x="3216195" y="3475208"/>
                </a:lnTo>
                <a:lnTo>
                  <a:pt x="3213877" y="3532925"/>
                </a:lnTo>
                <a:lnTo>
                  <a:pt x="3211444" y="3591183"/>
                </a:lnTo>
                <a:lnTo>
                  <a:pt x="3209032" y="3649572"/>
                </a:lnTo>
                <a:lnTo>
                  <a:pt x="3206780" y="3707681"/>
                </a:lnTo>
                <a:lnTo>
                  <a:pt x="3204825" y="3765099"/>
                </a:lnTo>
                <a:lnTo>
                  <a:pt x="3203305" y="3821415"/>
                </a:lnTo>
                <a:lnTo>
                  <a:pt x="3202356" y="3876219"/>
                </a:lnTo>
                <a:lnTo>
                  <a:pt x="3202118" y="3929100"/>
                </a:lnTo>
                <a:lnTo>
                  <a:pt x="3202727" y="3979647"/>
                </a:lnTo>
                <a:lnTo>
                  <a:pt x="3133478" y="3985047"/>
                </a:lnTo>
                <a:lnTo>
                  <a:pt x="3070444" y="3987034"/>
                </a:lnTo>
                <a:lnTo>
                  <a:pt x="3012900" y="3986437"/>
                </a:lnTo>
                <a:lnTo>
                  <a:pt x="2960118" y="3984087"/>
                </a:lnTo>
                <a:lnTo>
                  <a:pt x="2911372" y="3980814"/>
                </a:lnTo>
                <a:lnTo>
                  <a:pt x="2865935" y="3977447"/>
                </a:lnTo>
                <a:lnTo>
                  <a:pt x="2823080" y="3974817"/>
                </a:lnTo>
                <a:lnTo>
                  <a:pt x="2782080" y="3973753"/>
                </a:lnTo>
                <a:lnTo>
                  <a:pt x="2742210" y="3975087"/>
                </a:lnTo>
                <a:lnTo>
                  <a:pt x="2702741" y="3979647"/>
                </a:lnTo>
                <a:lnTo>
                  <a:pt x="2659987" y="3984434"/>
                </a:lnTo>
                <a:lnTo>
                  <a:pt x="2611718" y="3986349"/>
                </a:lnTo>
                <a:lnTo>
                  <a:pt x="2559400" y="3986068"/>
                </a:lnTo>
                <a:lnTo>
                  <a:pt x="2504497" y="3984272"/>
                </a:lnTo>
                <a:lnTo>
                  <a:pt x="2448471" y="3981637"/>
                </a:lnTo>
                <a:lnTo>
                  <a:pt x="2392788" y="3978844"/>
                </a:lnTo>
                <a:lnTo>
                  <a:pt x="2338911" y="3976570"/>
                </a:lnTo>
                <a:lnTo>
                  <a:pt x="2288303" y="3975493"/>
                </a:lnTo>
                <a:lnTo>
                  <a:pt x="2242430" y="3976293"/>
                </a:lnTo>
                <a:lnTo>
                  <a:pt x="2202755" y="3979647"/>
                </a:lnTo>
                <a:lnTo>
                  <a:pt x="2168965" y="3982240"/>
                </a:lnTo>
                <a:lnTo>
                  <a:pt x="2128501" y="3982329"/>
                </a:lnTo>
                <a:lnTo>
                  <a:pt x="2082500" y="3980524"/>
                </a:lnTo>
                <a:lnTo>
                  <a:pt x="2032101" y="3977434"/>
                </a:lnTo>
                <a:lnTo>
                  <a:pt x="1978439" y="3973670"/>
                </a:lnTo>
                <a:lnTo>
                  <a:pt x="1922653" y="3969841"/>
                </a:lnTo>
                <a:lnTo>
                  <a:pt x="1865880" y="3966556"/>
                </a:lnTo>
                <a:lnTo>
                  <a:pt x="1809258" y="3964427"/>
                </a:lnTo>
                <a:lnTo>
                  <a:pt x="1753924" y="3964061"/>
                </a:lnTo>
                <a:lnTo>
                  <a:pt x="1701015" y="3966069"/>
                </a:lnTo>
                <a:lnTo>
                  <a:pt x="1651669" y="3971061"/>
                </a:lnTo>
                <a:lnTo>
                  <a:pt x="1607023" y="3979647"/>
                </a:lnTo>
                <a:lnTo>
                  <a:pt x="1566175" y="3986885"/>
                </a:lnTo>
                <a:lnTo>
                  <a:pt x="1521557" y="3989657"/>
                </a:lnTo>
                <a:lnTo>
                  <a:pt x="1473970" y="3988852"/>
                </a:lnTo>
                <a:lnTo>
                  <a:pt x="1424216" y="3985359"/>
                </a:lnTo>
                <a:lnTo>
                  <a:pt x="1373098" y="3980066"/>
                </a:lnTo>
                <a:lnTo>
                  <a:pt x="1321418" y="3973863"/>
                </a:lnTo>
                <a:lnTo>
                  <a:pt x="1269977" y="3967639"/>
                </a:lnTo>
                <a:lnTo>
                  <a:pt x="1219579" y="3962283"/>
                </a:lnTo>
                <a:lnTo>
                  <a:pt x="1171025" y="3958685"/>
                </a:lnTo>
                <a:lnTo>
                  <a:pt x="1125117" y="3957733"/>
                </a:lnTo>
                <a:lnTo>
                  <a:pt x="1082657" y="3960317"/>
                </a:lnTo>
                <a:lnTo>
                  <a:pt x="1044448" y="3967325"/>
                </a:lnTo>
                <a:lnTo>
                  <a:pt x="1011292" y="3979647"/>
                </a:lnTo>
                <a:lnTo>
                  <a:pt x="974914" y="3993490"/>
                </a:lnTo>
                <a:lnTo>
                  <a:pt x="937405" y="3999943"/>
                </a:lnTo>
                <a:lnTo>
                  <a:pt x="898535" y="4000545"/>
                </a:lnTo>
                <a:lnTo>
                  <a:pt x="858077" y="3996837"/>
                </a:lnTo>
                <a:lnTo>
                  <a:pt x="815804" y="3990361"/>
                </a:lnTo>
                <a:lnTo>
                  <a:pt x="771487" y="3982658"/>
                </a:lnTo>
                <a:lnTo>
                  <a:pt x="724900" y="3975267"/>
                </a:lnTo>
                <a:lnTo>
                  <a:pt x="675815" y="3969729"/>
                </a:lnTo>
                <a:lnTo>
                  <a:pt x="624004" y="3967586"/>
                </a:lnTo>
                <a:lnTo>
                  <a:pt x="569239" y="3970379"/>
                </a:lnTo>
                <a:lnTo>
                  <a:pt x="511293" y="3979647"/>
                </a:lnTo>
                <a:lnTo>
                  <a:pt x="455194" y="3989147"/>
                </a:lnTo>
                <a:lnTo>
                  <a:pt x="405229" y="3992543"/>
                </a:lnTo>
                <a:lnTo>
                  <a:pt x="360061" y="3991236"/>
                </a:lnTo>
                <a:lnTo>
                  <a:pt x="318357" y="3986627"/>
                </a:lnTo>
                <a:lnTo>
                  <a:pt x="278782" y="3980118"/>
                </a:lnTo>
                <a:lnTo>
                  <a:pt x="240001" y="3973111"/>
                </a:lnTo>
                <a:lnTo>
                  <a:pt x="200680" y="3967006"/>
                </a:lnTo>
                <a:lnTo>
                  <a:pt x="159485" y="3963206"/>
                </a:lnTo>
                <a:lnTo>
                  <a:pt x="115080" y="3963112"/>
                </a:lnTo>
                <a:lnTo>
                  <a:pt x="66132" y="3968125"/>
                </a:lnTo>
                <a:lnTo>
                  <a:pt x="11306" y="3979647"/>
                </a:lnTo>
                <a:lnTo>
                  <a:pt x="6630" y="3920771"/>
                </a:lnTo>
                <a:lnTo>
                  <a:pt x="3796" y="3868571"/>
                </a:lnTo>
                <a:lnTo>
                  <a:pt x="2502" y="3821318"/>
                </a:lnTo>
                <a:lnTo>
                  <a:pt x="2446" y="3777284"/>
                </a:lnTo>
                <a:lnTo>
                  <a:pt x="3324" y="3734743"/>
                </a:lnTo>
                <a:lnTo>
                  <a:pt x="4836" y="3691965"/>
                </a:lnTo>
                <a:lnTo>
                  <a:pt x="6678" y="3647223"/>
                </a:lnTo>
                <a:lnTo>
                  <a:pt x="8548" y="3598790"/>
                </a:lnTo>
                <a:lnTo>
                  <a:pt x="10144" y="3544938"/>
                </a:lnTo>
                <a:lnTo>
                  <a:pt x="11165" y="3483939"/>
                </a:lnTo>
                <a:lnTo>
                  <a:pt x="11306" y="3414065"/>
                </a:lnTo>
                <a:lnTo>
                  <a:pt x="11458" y="3352557"/>
                </a:lnTo>
                <a:lnTo>
                  <a:pt x="12434" y="3294500"/>
                </a:lnTo>
                <a:lnTo>
                  <a:pt x="14001" y="3239494"/>
                </a:lnTo>
                <a:lnTo>
                  <a:pt x="15929" y="3187138"/>
                </a:lnTo>
                <a:lnTo>
                  <a:pt x="17986" y="3137035"/>
                </a:lnTo>
                <a:lnTo>
                  <a:pt x="19941" y="3088783"/>
                </a:lnTo>
                <a:lnTo>
                  <a:pt x="21562" y="3041983"/>
                </a:lnTo>
                <a:lnTo>
                  <a:pt x="22617" y="2996236"/>
                </a:lnTo>
                <a:lnTo>
                  <a:pt x="22875" y="2951141"/>
                </a:lnTo>
                <a:lnTo>
                  <a:pt x="22104" y="2906300"/>
                </a:lnTo>
                <a:lnTo>
                  <a:pt x="20074" y="2861312"/>
                </a:lnTo>
                <a:lnTo>
                  <a:pt x="16551" y="2815778"/>
                </a:lnTo>
                <a:lnTo>
                  <a:pt x="11306" y="2769299"/>
                </a:lnTo>
                <a:lnTo>
                  <a:pt x="5463" y="2705859"/>
                </a:lnTo>
                <a:lnTo>
                  <a:pt x="4750" y="2650299"/>
                </a:lnTo>
                <a:lnTo>
                  <a:pt x="7595" y="2600720"/>
                </a:lnTo>
                <a:lnTo>
                  <a:pt x="12425" y="2555223"/>
                </a:lnTo>
                <a:lnTo>
                  <a:pt x="17667" y="2511909"/>
                </a:lnTo>
                <a:lnTo>
                  <a:pt x="21748" y="2468879"/>
                </a:lnTo>
                <a:lnTo>
                  <a:pt x="23097" y="2424233"/>
                </a:lnTo>
                <a:lnTo>
                  <a:pt x="20141" y="2376073"/>
                </a:lnTo>
                <a:lnTo>
                  <a:pt x="11306" y="2322500"/>
                </a:lnTo>
                <a:lnTo>
                  <a:pt x="2610" y="2267178"/>
                </a:lnTo>
                <a:lnTo>
                  <a:pt x="0" y="2214645"/>
                </a:lnTo>
                <a:lnTo>
                  <a:pt x="1798" y="2164315"/>
                </a:lnTo>
                <a:lnTo>
                  <a:pt x="6330" y="2115600"/>
                </a:lnTo>
                <a:lnTo>
                  <a:pt x="11918" y="2067913"/>
                </a:lnTo>
                <a:lnTo>
                  <a:pt x="16886" y="2020665"/>
                </a:lnTo>
                <a:lnTo>
                  <a:pt x="19558" y="1973270"/>
                </a:lnTo>
                <a:lnTo>
                  <a:pt x="18256" y="1925141"/>
                </a:lnTo>
                <a:lnTo>
                  <a:pt x="11306" y="1875689"/>
                </a:lnTo>
                <a:lnTo>
                  <a:pt x="5154" y="1836382"/>
                </a:lnTo>
                <a:lnTo>
                  <a:pt x="1850" y="1794112"/>
                </a:lnTo>
                <a:lnTo>
                  <a:pt x="876" y="1749163"/>
                </a:lnTo>
                <a:lnTo>
                  <a:pt x="1714" y="1701815"/>
                </a:lnTo>
                <a:lnTo>
                  <a:pt x="3842" y="1652350"/>
                </a:lnTo>
                <a:lnTo>
                  <a:pt x="6744" y="1601051"/>
                </a:lnTo>
                <a:lnTo>
                  <a:pt x="9899" y="1548199"/>
                </a:lnTo>
                <a:lnTo>
                  <a:pt x="12788" y="1494077"/>
                </a:lnTo>
                <a:lnTo>
                  <a:pt x="14892" y="1438966"/>
                </a:lnTo>
                <a:lnTo>
                  <a:pt x="15693" y="1383148"/>
                </a:lnTo>
                <a:lnTo>
                  <a:pt x="14671" y="1326906"/>
                </a:lnTo>
                <a:lnTo>
                  <a:pt x="11306" y="1270521"/>
                </a:lnTo>
                <a:lnTo>
                  <a:pt x="8218" y="1218644"/>
                </a:lnTo>
                <a:lnTo>
                  <a:pt x="7337" y="1167081"/>
                </a:lnTo>
                <a:lnTo>
                  <a:pt x="8203" y="1115849"/>
                </a:lnTo>
                <a:lnTo>
                  <a:pt x="10353" y="1064966"/>
                </a:lnTo>
                <a:lnTo>
                  <a:pt x="13326" y="1014451"/>
                </a:lnTo>
                <a:lnTo>
                  <a:pt x="16659" y="964322"/>
                </a:lnTo>
                <a:lnTo>
                  <a:pt x="19891" y="914597"/>
                </a:lnTo>
                <a:lnTo>
                  <a:pt x="22561" y="865295"/>
                </a:lnTo>
                <a:lnTo>
                  <a:pt x="24206" y="816433"/>
                </a:lnTo>
                <a:lnTo>
                  <a:pt x="24365" y="768030"/>
                </a:lnTo>
                <a:lnTo>
                  <a:pt x="22576" y="720103"/>
                </a:lnTo>
                <a:lnTo>
                  <a:pt x="18377" y="672672"/>
                </a:lnTo>
                <a:lnTo>
                  <a:pt x="11306" y="625755"/>
                </a:lnTo>
                <a:lnTo>
                  <a:pt x="4171" y="576246"/>
                </a:lnTo>
                <a:lnTo>
                  <a:pt x="995" y="528428"/>
                </a:lnTo>
                <a:lnTo>
                  <a:pt x="982" y="481743"/>
                </a:lnTo>
                <a:lnTo>
                  <a:pt x="3331" y="435633"/>
                </a:lnTo>
                <a:lnTo>
                  <a:pt x="7243" y="389542"/>
                </a:lnTo>
                <a:lnTo>
                  <a:pt x="11921" y="342911"/>
                </a:lnTo>
                <a:lnTo>
                  <a:pt x="16564" y="295184"/>
                </a:lnTo>
                <a:lnTo>
                  <a:pt x="20374" y="245803"/>
                </a:lnTo>
                <a:lnTo>
                  <a:pt x="22552" y="194210"/>
                </a:lnTo>
                <a:lnTo>
                  <a:pt x="22300" y="139848"/>
                </a:lnTo>
                <a:lnTo>
                  <a:pt x="18817" y="82159"/>
                </a:lnTo>
                <a:lnTo>
                  <a:pt x="11306" y="20587"/>
                </a:lnTo>
                <a:close/>
              </a:path>
            </a:pathLst>
          </a:custGeom>
          <a:ln w="38100">
            <a:solidFill>
              <a:srgbClr val="2191C9"/>
            </a:solidFill>
          </a:ln>
        </p:spPr>
        <p:txBody>
          <a:bodyPr wrap="square" lIns="0" tIns="0" rIns="0" bIns="0" rtlCol="0"/>
          <a:lstStyle/>
          <a:p>
            <a:endParaRPr/>
          </a:p>
        </p:txBody>
      </p:sp>
      <p:sp>
        <p:nvSpPr>
          <p:cNvPr id="18" name="object 18"/>
          <p:cNvSpPr txBox="1"/>
          <p:nvPr/>
        </p:nvSpPr>
        <p:spPr>
          <a:xfrm>
            <a:off x="903138" y="1566117"/>
            <a:ext cx="3053715" cy="3866515"/>
          </a:xfrm>
          <a:prstGeom prst="rect">
            <a:avLst/>
          </a:prstGeom>
        </p:spPr>
        <p:txBody>
          <a:bodyPr vert="horz" wrap="square" lIns="0" tIns="12700" rIns="0" bIns="0" rtlCol="0">
            <a:spAutoFit/>
          </a:bodyPr>
          <a:lstStyle/>
          <a:p>
            <a:pPr marL="12700" marR="5080" indent="635" algn="just">
              <a:lnSpc>
                <a:spcPct val="150000"/>
              </a:lnSpc>
              <a:spcBef>
                <a:spcPts val="100"/>
              </a:spcBef>
            </a:pPr>
            <a:r>
              <a:rPr sz="1400" dirty="0">
                <a:latin typeface="Gill Sans MT"/>
                <a:cs typeface="Gill Sans MT"/>
              </a:rPr>
              <a:t>Los </a:t>
            </a:r>
            <a:r>
              <a:rPr sz="1400" spc="-5" dirty="0">
                <a:latin typeface="Gill Sans MT"/>
                <a:cs typeface="Gill Sans MT"/>
              </a:rPr>
              <a:t>jóvenes egresados </a:t>
            </a:r>
            <a:r>
              <a:rPr sz="1400" dirty="0">
                <a:latin typeface="Gill Sans MT"/>
                <a:cs typeface="Gill Sans MT"/>
              </a:rPr>
              <a:t>de </a:t>
            </a:r>
            <a:r>
              <a:rPr sz="1400" spc="-5" dirty="0">
                <a:latin typeface="Gill Sans MT"/>
                <a:cs typeface="Gill Sans MT"/>
              </a:rPr>
              <a:t>las diversas  </a:t>
            </a:r>
            <a:r>
              <a:rPr sz="1400" dirty="0">
                <a:latin typeface="Gill Sans MT"/>
                <a:cs typeface="Gill Sans MT"/>
              </a:rPr>
              <a:t>Instituciones </a:t>
            </a:r>
            <a:r>
              <a:rPr sz="1400" spc="-5" dirty="0">
                <a:latin typeface="Gill Sans MT"/>
                <a:cs typeface="Gill Sans MT"/>
              </a:rPr>
              <a:t>Educativas son </a:t>
            </a:r>
            <a:r>
              <a:rPr sz="1400" dirty="0">
                <a:latin typeface="Gill Sans MT"/>
                <a:cs typeface="Gill Sans MT"/>
              </a:rPr>
              <a:t>el </a:t>
            </a:r>
            <a:r>
              <a:rPr sz="1400" spc="-10" dirty="0">
                <a:latin typeface="Gill Sans MT"/>
                <a:cs typeface="Gill Sans MT"/>
              </a:rPr>
              <a:t>futuro </a:t>
            </a:r>
            <a:r>
              <a:rPr sz="1400" dirty="0">
                <a:latin typeface="Gill Sans MT"/>
                <a:cs typeface="Gill Sans MT"/>
              </a:rPr>
              <a:t>de  las </a:t>
            </a:r>
            <a:r>
              <a:rPr sz="1400" spc="-5" dirty="0">
                <a:latin typeface="Gill Sans MT"/>
                <a:cs typeface="Gill Sans MT"/>
              </a:rPr>
              <a:t>Empresas, </a:t>
            </a:r>
            <a:r>
              <a:rPr sz="1400" dirty="0">
                <a:latin typeface="Gill Sans MT"/>
                <a:cs typeface="Gill Sans MT"/>
              </a:rPr>
              <a:t>por ello en </a:t>
            </a:r>
            <a:r>
              <a:rPr sz="1400" spc="-5" dirty="0">
                <a:latin typeface="Gill Sans MT"/>
                <a:cs typeface="Gill Sans MT"/>
              </a:rPr>
              <a:t>Central </a:t>
            </a:r>
            <a:r>
              <a:rPr sz="1400" spc="5" dirty="0">
                <a:latin typeface="Gill Sans MT"/>
                <a:cs typeface="Gill Sans MT"/>
              </a:rPr>
              <a:t>El </a:t>
            </a:r>
            <a:r>
              <a:rPr sz="1400" spc="395" dirty="0">
                <a:latin typeface="Gill Sans MT"/>
                <a:cs typeface="Gill Sans MT"/>
              </a:rPr>
              <a:t> </a:t>
            </a:r>
            <a:r>
              <a:rPr sz="1400" spc="-20" dirty="0">
                <a:latin typeface="Gill Sans MT"/>
                <a:cs typeface="Gill Sans MT"/>
              </a:rPr>
              <a:t>Potrero, </a:t>
            </a:r>
            <a:r>
              <a:rPr sz="1400" spc="-10" dirty="0">
                <a:latin typeface="Gill Sans MT"/>
                <a:cs typeface="Gill Sans MT"/>
              </a:rPr>
              <a:t>apoyamos </a:t>
            </a:r>
            <a:r>
              <a:rPr sz="1400" dirty="0">
                <a:latin typeface="Gill Sans MT"/>
                <a:cs typeface="Gill Sans MT"/>
              </a:rPr>
              <a:t>a la Academia </a:t>
            </a:r>
            <a:r>
              <a:rPr sz="1400" spc="-15" dirty="0">
                <a:latin typeface="Gill Sans MT"/>
                <a:cs typeface="Gill Sans MT"/>
              </a:rPr>
              <a:t>en  </a:t>
            </a:r>
            <a:r>
              <a:rPr sz="1400" spc="-5" dirty="0">
                <a:latin typeface="Gill Sans MT"/>
                <a:cs typeface="Gill Sans MT"/>
              </a:rPr>
              <a:t>busca </a:t>
            </a:r>
            <a:r>
              <a:rPr sz="1400" dirty="0">
                <a:latin typeface="Gill Sans MT"/>
                <a:cs typeface="Gill Sans MT"/>
              </a:rPr>
              <a:t>del </a:t>
            </a:r>
            <a:r>
              <a:rPr sz="1400" spc="-5" dirty="0">
                <a:latin typeface="Gill Sans MT"/>
                <a:cs typeface="Gill Sans MT"/>
              </a:rPr>
              <a:t>talento </a:t>
            </a:r>
            <a:r>
              <a:rPr sz="1400" spc="-10" dirty="0">
                <a:latin typeface="Gill Sans MT"/>
                <a:cs typeface="Gill Sans MT"/>
              </a:rPr>
              <a:t>humano, </a:t>
            </a:r>
            <a:r>
              <a:rPr sz="1400" dirty="0">
                <a:latin typeface="Gill Sans MT"/>
                <a:cs typeface="Gill Sans MT"/>
              </a:rPr>
              <a:t>dando  apertura para la </a:t>
            </a:r>
            <a:r>
              <a:rPr sz="1400" spc="-5" dirty="0">
                <a:latin typeface="Gill Sans MT"/>
                <a:cs typeface="Gill Sans MT"/>
              </a:rPr>
              <a:t>realización </a:t>
            </a:r>
            <a:r>
              <a:rPr sz="1400" dirty="0">
                <a:latin typeface="Gill Sans MT"/>
                <a:cs typeface="Gill Sans MT"/>
              </a:rPr>
              <a:t>de </a:t>
            </a:r>
            <a:r>
              <a:rPr sz="1400" spc="-5" dirty="0">
                <a:latin typeface="Gill Sans MT"/>
                <a:cs typeface="Gill Sans MT"/>
              </a:rPr>
              <a:t>estadías,  </a:t>
            </a:r>
            <a:r>
              <a:rPr sz="1400" dirty="0">
                <a:latin typeface="Gill Sans MT"/>
                <a:cs typeface="Gill Sans MT"/>
              </a:rPr>
              <a:t>prácticas </a:t>
            </a:r>
            <a:r>
              <a:rPr sz="1400" spc="-5" dirty="0">
                <a:latin typeface="Gill Sans MT"/>
                <a:cs typeface="Gill Sans MT"/>
              </a:rPr>
              <a:t>profesionales, </a:t>
            </a:r>
            <a:r>
              <a:rPr sz="1400" dirty="0">
                <a:latin typeface="Gill Sans MT"/>
                <a:cs typeface="Gill Sans MT"/>
              </a:rPr>
              <a:t>servicio </a:t>
            </a:r>
            <a:r>
              <a:rPr sz="1400" spc="-5" dirty="0">
                <a:latin typeface="Gill Sans MT"/>
                <a:cs typeface="Gill Sans MT"/>
              </a:rPr>
              <a:t>social </a:t>
            </a:r>
            <a:r>
              <a:rPr sz="1400" dirty="0">
                <a:latin typeface="Gill Sans MT"/>
                <a:cs typeface="Gill Sans MT"/>
              </a:rPr>
              <a:t>y  </a:t>
            </a:r>
            <a:r>
              <a:rPr sz="1400" spc="-5" dirty="0">
                <a:latin typeface="Gill Sans MT"/>
                <a:cs typeface="Gill Sans MT"/>
              </a:rPr>
              <a:t>residencias </a:t>
            </a:r>
            <a:r>
              <a:rPr sz="1400" dirty="0">
                <a:latin typeface="Gill Sans MT"/>
                <a:cs typeface="Gill Sans MT"/>
              </a:rPr>
              <a:t>a </a:t>
            </a:r>
            <a:r>
              <a:rPr sz="1400" spc="-5" dirty="0">
                <a:latin typeface="Gill Sans MT"/>
                <a:cs typeface="Gill Sans MT"/>
              </a:rPr>
              <a:t>estudiantes </a:t>
            </a:r>
            <a:r>
              <a:rPr sz="1400" dirty="0">
                <a:latin typeface="Gill Sans MT"/>
                <a:cs typeface="Gill Sans MT"/>
              </a:rPr>
              <a:t>de las  </a:t>
            </a:r>
            <a:r>
              <a:rPr sz="1400" spc="-5" dirty="0">
                <a:latin typeface="Gill Sans MT"/>
                <a:cs typeface="Gill Sans MT"/>
              </a:rPr>
              <a:t>Universidades </a:t>
            </a:r>
            <a:r>
              <a:rPr sz="1400" dirty="0">
                <a:latin typeface="Gill Sans MT"/>
                <a:cs typeface="Gill Sans MT"/>
              </a:rPr>
              <a:t>de la Región y </a:t>
            </a:r>
            <a:r>
              <a:rPr sz="1400" spc="-5" dirty="0">
                <a:latin typeface="Gill Sans MT"/>
                <a:cs typeface="Gill Sans MT"/>
              </a:rPr>
              <a:t>foráneas, </a:t>
            </a:r>
            <a:r>
              <a:rPr sz="1400" dirty="0">
                <a:latin typeface="Gill Sans MT"/>
                <a:cs typeface="Gill Sans MT"/>
              </a:rPr>
              <a:t>sí  las </a:t>
            </a:r>
            <a:r>
              <a:rPr sz="1400" spc="-5" dirty="0">
                <a:latin typeface="Gill Sans MT"/>
                <a:cs typeface="Gill Sans MT"/>
              </a:rPr>
              <a:t>empresas brindan </a:t>
            </a:r>
            <a:r>
              <a:rPr sz="1400" dirty="0">
                <a:latin typeface="Gill Sans MT"/>
                <a:cs typeface="Gill Sans MT"/>
              </a:rPr>
              <a:t>oportunidad, los  </a:t>
            </a:r>
            <a:r>
              <a:rPr sz="1400" spc="-5" dirty="0">
                <a:latin typeface="Gill Sans MT"/>
                <a:cs typeface="Gill Sans MT"/>
              </a:rPr>
              <a:t>estudiantes ganan experiencia </a:t>
            </a:r>
            <a:r>
              <a:rPr sz="1400" dirty="0">
                <a:latin typeface="Gill Sans MT"/>
                <a:cs typeface="Gill Sans MT"/>
              </a:rPr>
              <a:t>y al final es  un beneficio</a:t>
            </a:r>
            <a:r>
              <a:rPr sz="1400" spc="-30" dirty="0">
                <a:latin typeface="Gill Sans MT"/>
                <a:cs typeface="Gill Sans MT"/>
              </a:rPr>
              <a:t> </a:t>
            </a:r>
            <a:r>
              <a:rPr sz="1400" spc="-20" dirty="0">
                <a:latin typeface="Gill Sans MT"/>
                <a:cs typeface="Gill Sans MT"/>
              </a:rPr>
              <a:t>ganar-ganar.</a:t>
            </a:r>
            <a:endParaRPr sz="1400">
              <a:latin typeface="Gill Sans MT"/>
              <a:cs typeface="Gill Sans MT"/>
            </a:endParaRPr>
          </a:p>
        </p:txBody>
      </p:sp>
      <p:sp>
        <p:nvSpPr>
          <p:cNvPr id="19" name="object 19"/>
          <p:cNvSpPr/>
          <p:nvPr/>
        </p:nvSpPr>
        <p:spPr>
          <a:xfrm>
            <a:off x="747130" y="193961"/>
            <a:ext cx="944547" cy="700118"/>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8089431" y="193967"/>
            <a:ext cx="783495" cy="829818"/>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2148865" y="723265"/>
            <a:ext cx="5483860" cy="401955"/>
          </a:xfrm>
          <a:custGeom>
            <a:avLst/>
            <a:gdLst/>
            <a:ahLst/>
            <a:cxnLst/>
            <a:rect l="l" t="t" r="r" b="b"/>
            <a:pathLst>
              <a:path w="5483859" h="401955">
                <a:moveTo>
                  <a:pt x="0" y="0"/>
                </a:moveTo>
                <a:lnTo>
                  <a:pt x="5483377" y="0"/>
                </a:lnTo>
                <a:lnTo>
                  <a:pt x="5483377" y="401840"/>
                </a:lnTo>
                <a:lnTo>
                  <a:pt x="0" y="401840"/>
                </a:lnTo>
                <a:lnTo>
                  <a:pt x="0" y="0"/>
                </a:lnTo>
                <a:close/>
              </a:path>
            </a:pathLst>
          </a:custGeom>
          <a:solidFill>
            <a:srgbClr val="00A249"/>
          </a:solidFill>
        </p:spPr>
        <p:txBody>
          <a:bodyPr wrap="square" lIns="0" tIns="0" rIns="0" bIns="0" rtlCol="0"/>
          <a:lstStyle/>
          <a:p>
            <a:endParaRPr/>
          </a:p>
        </p:txBody>
      </p:sp>
      <p:sp>
        <p:nvSpPr>
          <p:cNvPr id="22" name="object 22"/>
          <p:cNvSpPr/>
          <p:nvPr/>
        </p:nvSpPr>
        <p:spPr>
          <a:xfrm>
            <a:off x="2080260" y="655319"/>
            <a:ext cx="5620511" cy="537971"/>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2148865" y="723265"/>
            <a:ext cx="5483860" cy="401955"/>
          </a:xfrm>
          <a:custGeom>
            <a:avLst/>
            <a:gdLst/>
            <a:ahLst/>
            <a:cxnLst/>
            <a:rect l="l" t="t" r="r" b="b"/>
            <a:pathLst>
              <a:path w="5483859" h="401955">
                <a:moveTo>
                  <a:pt x="0" y="0"/>
                </a:moveTo>
                <a:lnTo>
                  <a:pt x="5483377" y="0"/>
                </a:lnTo>
                <a:lnTo>
                  <a:pt x="5483377" y="401840"/>
                </a:lnTo>
                <a:lnTo>
                  <a:pt x="0" y="401840"/>
                </a:lnTo>
                <a:lnTo>
                  <a:pt x="0" y="0"/>
                </a:lnTo>
                <a:close/>
              </a:path>
            </a:pathLst>
          </a:custGeom>
          <a:ln w="12700">
            <a:solidFill>
              <a:srgbClr val="2191C9"/>
            </a:solidFill>
          </a:ln>
        </p:spPr>
        <p:txBody>
          <a:bodyPr wrap="square" lIns="0" tIns="0" rIns="0" bIns="0" rtlCol="0"/>
          <a:lstStyle/>
          <a:p>
            <a:endParaRPr/>
          </a:p>
        </p:txBody>
      </p:sp>
      <p:sp>
        <p:nvSpPr>
          <p:cNvPr id="24" name="object 24"/>
          <p:cNvSpPr/>
          <p:nvPr/>
        </p:nvSpPr>
        <p:spPr>
          <a:xfrm>
            <a:off x="2081898" y="656297"/>
            <a:ext cx="67310" cy="67310"/>
          </a:xfrm>
          <a:custGeom>
            <a:avLst/>
            <a:gdLst/>
            <a:ahLst/>
            <a:cxnLst/>
            <a:rect l="l" t="t" r="r" b="b"/>
            <a:pathLst>
              <a:path w="67310" h="67309">
                <a:moveTo>
                  <a:pt x="0" y="0"/>
                </a:moveTo>
                <a:lnTo>
                  <a:pt x="66967" y="66967"/>
                </a:lnTo>
              </a:path>
            </a:pathLst>
          </a:custGeom>
          <a:ln w="12700">
            <a:solidFill>
              <a:srgbClr val="2191C9"/>
            </a:solidFill>
          </a:ln>
        </p:spPr>
        <p:txBody>
          <a:bodyPr wrap="square" lIns="0" tIns="0" rIns="0" bIns="0" rtlCol="0"/>
          <a:lstStyle/>
          <a:p>
            <a:endParaRPr/>
          </a:p>
        </p:txBody>
      </p:sp>
      <p:sp>
        <p:nvSpPr>
          <p:cNvPr id="25" name="object 25"/>
          <p:cNvSpPr/>
          <p:nvPr/>
        </p:nvSpPr>
        <p:spPr>
          <a:xfrm>
            <a:off x="2081898" y="1125105"/>
            <a:ext cx="67310" cy="67310"/>
          </a:xfrm>
          <a:custGeom>
            <a:avLst/>
            <a:gdLst/>
            <a:ahLst/>
            <a:cxnLst/>
            <a:rect l="l" t="t" r="r" b="b"/>
            <a:pathLst>
              <a:path w="67310" h="67309">
                <a:moveTo>
                  <a:pt x="0" y="66967"/>
                </a:moveTo>
                <a:lnTo>
                  <a:pt x="66967" y="0"/>
                </a:lnTo>
              </a:path>
            </a:pathLst>
          </a:custGeom>
          <a:ln w="12700">
            <a:solidFill>
              <a:srgbClr val="2191C9"/>
            </a:solidFill>
          </a:ln>
        </p:spPr>
        <p:txBody>
          <a:bodyPr wrap="square" lIns="0" tIns="0" rIns="0" bIns="0" rtlCol="0"/>
          <a:lstStyle/>
          <a:p>
            <a:endParaRPr/>
          </a:p>
        </p:txBody>
      </p:sp>
      <p:sp>
        <p:nvSpPr>
          <p:cNvPr id="26" name="object 26"/>
          <p:cNvSpPr/>
          <p:nvPr/>
        </p:nvSpPr>
        <p:spPr>
          <a:xfrm>
            <a:off x="7632242" y="656297"/>
            <a:ext cx="67310" cy="67310"/>
          </a:xfrm>
          <a:custGeom>
            <a:avLst/>
            <a:gdLst/>
            <a:ahLst/>
            <a:cxnLst/>
            <a:rect l="l" t="t" r="r" b="b"/>
            <a:pathLst>
              <a:path w="67309" h="67309">
                <a:moveTo>
                  <a:pt x="66967" y="0"/>
                </a:moveTo>
                <a:lnTo>
                  <a:pt x="0" y="66967"/>
                </a:lnTo>
              </a:path>
            </a:pathLst>
          </a:custGeom>
          <a:ln w="12699">
            <a:solidFill>
              <a:srgbClr val="2191C9"/>
            </a:solidFill>
          </a:ln>
        </p:spPr>
        <p:txBody>
          <a:bodyPr wrap="square" lIns="0" tIns="0" rIns="0" bIns="0" rtlCol="0"/>
          <a:lstStyle/>
          <a:p>
            <a:endParaRPr/>
          </a:p>
        </p:txBody>
      </p:sp>
      <p:sp>
        <p:nvSpPr>
          <p:cNvPr id="27" name="object 27"/>
          <p:cNvSpPr/>
          <p:nvPr/>
        </p:nvSpPr>
        <p:spPr>
          <a:xfrm>
            <a:off x="7632242" y="1125105"/>
            <a:ext cx="67310" cy="67310"/>
          </a:xfrm>
          <a:custGeom>
            <a:avLst/>
            <a:gdLst/>
            <a:ahLst/>
            <a:cxnLst/>
            <a:rect l="l" t="t" r="r" b="b"/>
            <a:pathLst>
              <a:path w="67309" h="67309">
                <a:moveTo>
                  <a:pt x="66967" y="66967"/>
                </a:moveTo>
                <a:lnTo>
                  <a:pt x="0" y="0"/>
                </a:lnTo>
              </a:path>
            </a:pathLst>
          </a:custGeom>
          <a:ln w="12699">
            <a:solidFill>
              <a:srgbClr val="2191C9"/>
            </a:solidFill>
          </a:ln>
        </p:spPr>
        <p:txBody>
          <a:bodyPr wrap="square" lIns="0" tIns="0" rIns="0" bIns="0" rtlCol="0"/>
          <a:lstStyle/>
          <a:p>
            <a:endParaRPr/>
          </a:p>
        </p:txBody>
      </p:sp>
      <p:sp>
        <p:nvSpPr>
          <p:cNvPr id="28" name="object 28"/>
          <p:cNvSpPr txBox="1">
            <a:spLocks noGrp="1"/>
          </p:cNvSpPr>
          <p:nvPr>
            <p:ph type="title"/>
          </p:nvPr>
        </p:nvSpPr>
        <p:spPr>
          <a:xfrm>
            <a:off x="2081898" y="656297"/>
            <a:ext cx="5617845" cy="535940"/>
          </a:xfrm>
          <a:prstGeom prst="rect">
            <a:avLst/>
          </a:prstGeom>
          <a:ln w="12700">
            <a:solidFill>
              <a:srgbClr val="2191C9"/>
            </a:solidFill>
          </a:ln>
        </p:spPr>
        <p:txBody>
          <a:bodyPr vert="horz" wrap="square" lIns="0" tIns="15875" rIns="0" bIns="0" rtlCol="0">
            <a:spAutoFit/>
          </a:bodyPr>
          <a:lstStyle/>
          <a:p>
            <a:pPr marL="2083435" marR="556895" indent="-1519555">
              <a:lnSpc>
                <a:spcPct val="100000"/>
              </a:lnSpc>
              <a:spcBef>
                <a:spcPts val="125"/>
              </a:spcBef>
            </a:pPr>
            <a:r>
              <a:rPr sz="1600" spc="-10" dirty="0">
                <a:latin typeface="Gill Sans MT"/>
                <a:cs typeface="Gill Sans MT"/>
              </a:rPr>
              <a:t>CORRESPONSABILIDAD </a:t>
            </a:r>
            <a:r>
              <a:rPr sz="1600" spc="-5" dirty="0">
                <a:latin typeface="Gill Sans MT"/>
                <a:cs typeface="Gill Sans MT"/>
              </a:rPr>
              <a:t>CON </a:t>
            </a:r>
            <a:r>
              <a:rPr sz="1600" spc="-10" dirty="0">
                <a:latin typeface="Gill Sans MT"/>
                <a:cs typeface="Gill Sans MT"/>
              </a:rPr>
              <a:t>PROGRAMAS  </a:t>
            </a:r>
            <a:r>
              <a:rPr sz="1600" spc="-35" dirty="0">
                <a:latin typeface="Gill Sans MT"/>
                <a:cs typeface="Gill Sans MT"/>
              </a:rPr>
              <a:t>EDUCATIVOS.</a:t>
            </a:r>
            <a:endParaRPr sz="1600">
              <a:latin typeface="Gill Sans MT"/>
              <a:cs typeface="Gill Sans MT"/>
            </a:endParaRPr>
          </a:p>
        </p:txBody>
      </p:sp>
      <p:sp>
        <p:nvSpPr>
          <p:cNvPr id="29" name="object 29"/>
          <p:cNvSpPr/>
          <p:nvPr/>
        </p:nvSpPr>
        <p:spPr>
          <a:xfrm>
            <a:off x="7618133" y="4400846"/>
            <a:ext cx="1045641" cy="1068370"/>
          </a:xfrm>
          <a:prstGeom prst="rect">
            <a:avLst/>
          </a:prstGeom>
          <a:blipFill>
            <a:blip r:embed="rId11" cstate="print"/>
            <a:stretch>
              <a:fillRect/>
            </a:stretch>
          </a:blipFill>
        </p:spPr>
        <p:txBody>
          <a:bodyPr wrap="square" lIns="0" tIns="0" rIns="0" bIns="0" rtlCol="0"/>
          <a:lstStyle/>
          <a:p>
            <a:endParaRPr/>
          </a:p>
        </p:txBody>
      </p:sp>
      <p:sp>
        <p:nvSpPr>
          <p:cNvPr id="30" name="object 30"/>
          <p:cNvSpPr/>
          <p:nvPr/>
        </p:nvSpPr>
        <p:spPr>
          <a:xfrm>
            <a:off x="7517594" y="3946255"/>
            <a:ext cx="572135" cy="417195"/>
          </a:xfrm>
          <a:custGeom>
            <a:avLst/>
            <a:gdLst/>
            <a:ahLst/>
            <a:cxnLst/>
            <a:rect l="l" t="t" r="r" b="b"/>
            <a:pathLst>
              <a:path w="572134" h="417195">
                <a:moveTo>
                  <a:pt x="0" y="0"/>
                </a:moveTo>
                <a:lnTo>
                  <a:pt x="572058" y="417169"/>
                </a:lnTo>
              </a:path>
            </a:pathLst>
          </a:custGeom>
          <a:ln w="12700">
            <a:solidFill>
              <a:srgbClr val="0F6FC6"/>
            </a:solidFill>
          </a:ln>
        </p:spPr>
        <p:txBody>
          <a:bodyPr wrap="square" lIns="0" tIns="0" rIns="0" bIns="0" rtlCol="0"/>
          <a:lstStyle/>
          <a:p>
            <a:endParaRPr/>
          </a:p>
        </p:txBody>
      </p:sp>
      <p:sp>
        <p:nvSpPr>
          <p:cNvPr id="31" name="object 31"/>
          <p:cNvSpPr/>
          <p:nvPr/>
        </p:nvSpPr>
        <p:spPr>
          <a:xfrm>
            <a:off x="8056936" y="4325162"/>
            <a:ext cx="84455" cy="76200"/>
          </a:xfrm>
          <a:custGeom>
            <a:avLst/>
            <a:gdLst/>
            <a:ahLst/>
            <a:cxnLst/>
            <a:rect l="l" t="t" r="r" b="b"/>
            <a:pathLst>
              <a:path w="84454" h="76200">
                <a:moveTo>
                  <a:pt x="44907" y="0"/>
                </a:moveTo>
                <a:lnTo>
                  <a:pt x="0" y="61569"/>
                </a:lnTo>
                <a:lnTo>
                  <a:pt x="84023" y="75679"/>
                </a:lnTo>
                <a:lnTo>
                  <a:pt x="44907" y="0"/>
                </a:lnTo>
                <a:close/>
              </a:path>
            </a:pathLst>
          </a:custGeom>
          <a:solidFill>
            <a:srgbClr val="0F6FC6"/>
          </a:solidFill>
        </p:spPr>
        <p:txBody>
          <a:bodyPr wrap="square" lIns="0" tIns="0" rIns="0" bIns="0" rtlCol="0"/>
          <a:lstStyle/>
          <a:p>
            <a:endParaRPr/>
          </a:p>
        </p:txBody>
      </p:sp>
      <p:sp>
        <p:nvSpPr>
          <p:cNvPr id="32" name="object 32"/>
          <p:cNvSpPr/>
          <p:nvPr/>
        </p:nvSpPr>
        <p:spPr>
          <a:xfrm>
            <a:off x="7466294" y="3908841"/>
            <a:ext cx="84455" cy="76200"/>
          </a:xfrm>
          <a:custGeom>
            <a:avLst/>
            <a:gdLst/>
            <a:ahLst/>
            <a:cxnLst/>
            <a:rect l="l" t="t" r="r" b="b"/>
            <a:pathLst>
              <a:path w="84454" h="76200">
                <a:moveTo>
                  <a:pt x="0" y="0"/>
                </a:moveTo>
                <a:lnTo>
                  <a:pt x="39116" y="75679"/>
                </a:lnTo>
                <a:lnTo>
                  <a:pt x="84010" y="14109"/>
                </a:lnTo>
                <a:lnTo>
                  <a:pt x="0" y="0"/>
                </a:lnTo>
                <a:close/>
              </a:path>
            </a:pathLst>
          </a:custGeom>
          <a:solidFill>
            <a:srgbClr val="0F6FC6"/>
          </a:solidFill>
        </p:spPr>
        <p:txBody>
          <a:bodyPr wrap="square" lIns="0" tIns="0" rIns="0" bIns="0" rtlCol="0"/>
          <a:lstStyle/>
          <a:p>
            <a:endParaRPr/>
          </a:p>
        </p:txBody>
      </p:sp>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5468" y="1405127"/>
            <a:ext cx="3508247" cy="393953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21507" y="1303019"/>
            <a:ext cx="3796283" cy="441197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94247" y="1295400"/>
            <a:ext cx="3332987" cy="415747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47130" y="193961"/>
            <a:ext cx="944547" cy="70011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089431" y="193967"/>
            <a:ext cx="783495" cy="82981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148865" y="723265"/>
            <a:ext cx="5483860" cy="401955"/>
          </a:xfrm>
          <a:custGeom>
            <a:avLst/>
            <a:gdLst/>
            <a:ahLst/>
            <a:cxnLst/>
            <a:rect l="l" t="t" r="r" b="b"/>
            <a:pathLst>
              <a:path w="5483859" h="401955">
                <a:moveTo>
                  <a:pt x="0" y="0"/>
                </a:moveTo>
                <a:lnTo>
                  <a:pt x="5483377" y="0"/>
                </a:lnTo>
                <a:lnTo>
                  <a:pt x="5483377" y="401840"/>
                </a:lnTo>
                <a:lnTo>
                  <a:pt x="0" y="401840"/>
                </a:lnTo>
                <a:lnTo>
                  <a:pt x="0" y="0"/>
                </a:lnTo>
                <a:close/>
              </a:path>
            </a:pathLst>
          </a:custGeom>
          <a:solidFill>
            <a:srgbClr val="00A249"/>
          </a:solidFill>
        </p:spPr>
        <p:txBody>
          <a:bodyPr wrap="square" lIns="0" tIns="0" rIns="0" bIns="0" rtlCol="0"/>
          <a:lstStyle/>
          <a:p>
            <a:endParaRPr/>
          </a:p>
        </p:txBody>
      </p:sp>
      <p:sp>
        <p:nvSpPr>
          <p:cNvPr id="8" name="object 8"/>
          <p:cNvSpPr/>
          <p:nvPr/>
        </p:nvSpPr>
        <p:spPr>
          <a:xfrm>
            <a:off x="2080260" y="655319"/>
            <a:ext cx="5620511" cy="537971"/>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148865" y="723265"/>
            <a:ext cx="5483860" cy="401955"/>
          </a:xfrm>
          <a:custGeom>
            <a:avLst/>
            <a:gdLst/>
            <a:ahLst/>
            <a:cxnLst/>
            <a:rect l="l" t="t" r="r" b="b"/>
            <a:pathLst>
              <a:path w="5483859" h="401955">
                <a:moveTo>
                  <a:pt x="0" y="0"/>
                </a:moveTo>
                <a:lnTo>
                  <a:pt x="5483377" y="0"/>
                </a:lnTo>
                <a:lnTo>
                  <a:pt x="5483377" y="401840"/>
                </a:lnTo>
                <a:lnTo>
                  <a:pt x="0" y="401840"/>
                </a:lnTo>
                <a:lnTo>
                  <a:pt x="0" y="0"/>
                </a:lnTo>
                <a:close/>
              </a:path>
            </a:pathLst>
          </a:custGeom>
          <a:ln w="12700">
            <a:solidFill>
              <a:srgbClr val="2191C9"/>
            </a:solidFill>
          </a:ln>
        </p:spPr>
        <p:txBody>
          <a:bodyPr wrap="square" lIns="0" tIns="0" rIns="0" bIns="0" rtlCol="0"/>
          <a:lstStyle/>
          <a:p>
            <a:endParaRPr/>
          </a:p>
        </p:txBody>
      </p:sp>
      <p:sp>
        <p:nvSpPr>
          <p:cNvPr id="10" name="object 10"/>
          <p:cNvSpPr/>
          <p:nvPr/>
        </p:nvSpPr>
        <p:spPr>
          <a:xfrm>
            <a:off x="2081898" y="656297"/>
            <a:ext cx="67310" cy="67310"/>
          </a:xfrm>
          <a:custGeom>
            <a:avLst/>
            <a:gdLst/>
            <a:ahLst/>
            <a:cxnLst/>
            <a:rect l="l" t="t" r="r" b="b"/>
            <a:pathLst>
              <a:path w="67310" h="67309">
                <a:moveTo>
                  <a:pt x="0" y="0"/>
                </a:moveTo>
                <a:lnTo>
                  <a:pt x="66967" y="66967"/>
                </a:lnTo>
              </a:path>
            </a:pathLst>
          </a:custGeom>
          <a:ln w="12700">
            <a:solidFill>
              <a:srgbClr val="2191C9"/>
            </a:solidFill>
          </a:ln>
        </p:spPr>
        <p:txBody>
          <a:bodyPr wrap="square" lIns="0" tIns="0" rIns="0" bIns="0" rtlCol="0"/>
          <a:lstStyle/>
          <a:p>
            <a:endParaRPr/>
          </a:p>
        </p:txBody>
      </p:sp>
      <p:sp>
        <p:nvSpPr>
          <p:cNvPr id="11" name="object 11"/>
          <p:cNvSpPr/>
          <p:nvPr/>
        </p:nvSpPr>
        <p:spPr>
          <a:xfrm>
            <a:off x="2081898" y="1125105"/>
            <a:ext cx="67310" cy="67310"/>
          </a:xfrm>
          <a:custGeom>
            <a:avLst/>
            <a:gdLst/>
            <a:ahLst/>
            <a:cxnLst/>
            <a:rect l="l" t="t" r="r" b="b"/>
            <a:pathLst>
              <a:path w="67310" h="67309">
                <a:moveTo>
                  <a:pt x="0" y="66967"/>
                </a:moveTo>
                <a:lnTo>
                  <a:pt x="66967" y="0"/>
                </a:lnTo>
              </a:path>
            </a:pathLst>
          </a:custGeom>
          <a:ln w="12700">
            <a:solidFill>
              <a:srgbClr val="2191C9"/>
            </a:solidFill>
          </a:ln>
        </p:spPr>
        <p:txBody>
          <a:bodyPr wrap="square" lIns="0" tIns="0" rIns="0" bIns="0" rtlCol="0"/>
          <a:lstStyle/>
          <a:p>
            <a:endParaRPr/>
          </a:p>
        </p:txBody>
      </p:sp>
      <p:sp>
        <p:nvSpPr>
          <p:cNvPr id="12" name="object 12"/>
          <p:cNvSpPr/>
          <p:nvPr/>
        </p:nvSpPr>
        <p:spPr>
          <a:xfrm>
            <a:off x="7632242" y="656297"/>
            <a:ext cx="67310" cy="67310"/>
          </a:xfrm>
          <a:custGeom>
            <a:avLst/>
            <a:gdLst/>
            <a:ahLst/>
            <a:cxnLst/>
            <a:rect l="l" t="t" r="r" b="b"/>
            <a:pathLst>
              <a:path w="67309" h="67309">
                <a:moveTo>
                  <a:pt x="66967" y="0"/>
                </a:moveTo>
                <a:lnTo>
                  <a:pt x="0" y="66967"/>
                </a:lnTo>
              </a:path>
            </a:pathLst>
          </a:custGeom>
          <a:ln w="12699">
            <a:solidFill>
              <a:srgbClr val="2191C9"/>
            </a:solidFill>
          </a:ln>
        </p:spPr>
        <p:txBody>
          <a:bodyPr wrap="square" lIns="0" tIns="0" rIns="0" bIns="0" rtlCol="0"/>
          <a:lstStyle/>
          <a:p>
            <a:endParaRPr/>
          </a:p>
        </p:txBody>
      </p:sp>
      <p:sp>
        <p:nvSpPr>
          <p:cNvPr id="13" name="object 13"/>
          <p:cNvSpPr/>
          <p:nvPr/>
        </p:nvSpPr>
        <p:spPr>
          <a:xfrm>
            <a:off x="7632242" y="1125105"/>
            <a:ext cx="67310" cy="67310"/>
          </a:xfrm>
          <a:custGeom>
            <a:avLst/>
            <a:gdLst/>
            <a:ahLst/>
            <a:cxnLst/>
            <a:rect l="l" t="t" r="r" b="b"/>
            <a:pathLst>
              <a:path w="67309" h="67309">
                <a:moveTo>
                  <a:pt x="66967" y="66967"/>
                </a:moveTo>
                <a:lnTo>
                  <a:pt x="0" y="0"/>
                </a:lnTo>
              </a:path>
            </a:pathLst>
          </a:custGeom>
          <a:ln w="12699">
            <a:solidFill>
              <a:srgbClr val="2191C9"/>
            </a:solidFill>
          </a:ln>
        </p:spPr>
        <p:txBody>
          <a:bodyPr wrap="square" lIns="0" tIns="0" rIns="0" bIns="0" rtlCol="0"/>
          <a:lstStyle/>
          <a:p>
            <a:endParaRPr/>
          </a:p>
        </p:txBody>
      </p:sp>
      <p:sp>
        <p:nvSpPr>
          <p:cNvPr id="14" name="object 14"/>
          <p:cNvSpPr txBox="1"/>
          <p:nvPr/>
        </p:nvSpPr>
        <p:spPr>
          <a:xfrm>
            <a:off x="2081898" y="656297"/>
            <a:ext cx="5617845" cy="535940"/>
          </a:xfrm>
          <a:prstGeom prst="rect">
            <a:avLst/>
          </a:prstGeom>
          <a:ln w="12700">
            <a:solidFill>
              <a:srgbClr val="2191C9"/>
            </a:solidFill>
          </a:ln>
        </p:spPr>
        <p:txBody>
          <a:bodyPr vert="horz" wrap="square" lIns="0" tIns="15875" rIns="0" bIns="0" rtlCol="0">
            <a:spAutoFit/>
          </a:bodyPr>
          <a:lstStyle/>
          <a:p>
            <a:pPr marL="2083435" marR="556895" indent="-1519555">
              <a:lnSpc>
                <a:spcPct val="100000"/>
              </a:lnSpc>
              <a:spcBef>
                <a:spcPts val="125"/>
              </a:spcBef>
            </a:pPr>
            <a:r>
              <a:rPr sz="1600" b="1" spc="-10" dirty="0">
                <a:solidFill>
                  <a:srgbClr val="0000FF"/>
                </a:solidFill>
                <a:latin typeface="Gill Sans MT"/>
                <a:cs typeface="Gill Sans MT"/>
              </a:rPr>
              <a:t>CORRESPONSABILIDAD </a:t>
            </a:r>
            <a:r>
              <a:rPr sz="1600" b="1" spc="-5" dirty="0">
                <a:solidFill>
                  <a:srgbClr val="0000FF"/>
                </a:solidFill>
                <a:latin typeface="Gill Sans MT"/>
                <a:cs typeface="Gill Sans MT"/>
              </a:rPr>
              <a:t>CON </a:t>
            </a:r>
            <a:r>
              <a:rPr sz="1600" b="1" spc="-10" dirty="0">
                <a:solidFill>
                  <a:srgbClr val="0000FF"/>
                </a:solidFill>
                <a:latin typeface="Gill Sans MT"/>
                <a:cs typeface="Gill Sans MT"/>
              </a:rPr>
              <a:t>PROGRAMAS  </a:t>
            </a:r>
            <a:r>
              <a:rPr sz="1600" b="1" spc="-35" dirty="0">
                <a:solidFill>
                  <a:srgbClr val="0000FF"/>
                </a:solidFill>
                <a:latin typeface="Gill Sans MT"/>
                <a:cs typeface="Gill Sans MT"/>
              </a:rPr>
              <a:t>EDUCATIVOS.</a:t>
            </a:r>
            <a:endParaRPr sz="1600">
              <a:latin typeface="Gill Sans MT"/>
              <a:cs typeface="Gill Sans MT"/>
            </a:endParaRPr>
          </a:p>
        </p:txBody>
      </p:sp>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7333" y="1410345"/>
            <a:ext cx="2777490" cy="4135120"/>
          </a:xfrm>
          <a:custGeom>
            <a:avLst/>
            <a:gdLst/>
            <a:ahLst/>
            <a:cxnLst/>
            <a:rect l="l" t="t" r="r" b="b"/>
            <a:pathLst>
              <a:path w="2777490" h="4135120">
                <a:moveTo>
                  <a:pt x="21818" y="22061"/>
                </a:moveTo>
                <a:lnTo>
                  <a:pt x="81208" y="9745"/>
                </a:lnTo>
                <a:lnTo>
                  <a:pt x="135851" y="2709"/>
                </a:lnTo>
                <a:lnTo>
                  <a:pt x="186458" y="0"/>
                </a:lnTo>
                <a:lnTo>
                  <a:pt x="233743" y="663"/>
                </a:lnTo>
                <a:lnTo>
                  <a:pt x="278415" y="3745"/>
                </a:lnTo>
                <a:lnTo>
                  <a:pt x="321187" y="8292"/>
                </a:lnTo>
                <a:lnTo>
                  <a:pt x="362770" y="13352"/>
                </a:lnTo>
                <a:lnTo>
                  <a:pt x="403876" y="17969"/>
                </a:lnTo>
                <a:lnTo>
                  <a:pt x="445216" y="21190"/>
                </a:lnTo>
                <a:lnTo>
                  <a:pt x="487502" y="22061"/>
                </a:lnTo>
                <a:lnTo>
                  <a:pt x="529730" y="22470"/>
                </a:lnTo>
                <a:lnTo>
                  <a:pt x="577376" y="24457"/>
                </a:lnTo>
                <a:lnTo>
                  <a:pt x="629137" y="27468"/>
                </a:lnTo>
                <a:lnTo>
                  <a:pt x="683715" y="30951"/>
                </a:lnTo>
                <a:lnTo>
                  <a:pt x="739808" y="34352"/>
                </a:lnTo>
                <a:lnTo>
                  <a:pt x="796115" y="37118"/>
                </a:lnTo>
                <a:lnTo>
                  <a:pt x="851338" y="38696"/>
                </a:lnTo>
                <a:lnTo>
                  <a:pt x="904175" y="38532"/>
                </a:lnTo>
                <a:lnTo>
                  <a:pt x="953325" y="36074"/>
                </a:lnTo>
                <a:lnTo>
                  <a:pt x="997490" y="30768"/>
                </a:lnTo>
                <a:lnTo>
                  <a:pt x="1035367" y="22061"/>
                </a:lnTo>
                <a:lnTo>
                  <a:pt x="1072596" y="14183"/>
                </a:lnTo>
                <a:lnTo>
                  <a:pt x="1114986" y="11032"/>
                </a:lnTo>
                <a:lnTo>
                  <a:pt x="1161488" y="11557"/>
                </a:lnTo>
                <a:lnTo>
                  <a:pt x="1211054" y="14708"/>
                </a:lnTo>
                <a:lnTo>
                  <a:pt x="1262638" y="19435"/>
                </a:lnTo>
                <a:lnTo>
                  <a:pt x="1315191" y="24688"/>
                </a:lnTo>
                <a:lnTo>
                  <a:pt x="1367667" y="29414"/>
                </a:lnTo>
                <a:lnTo>
                  <a:pt x="1419017" y="32566"/>
                </a:lnTo>
                <a:lnTo>
                  <a:pt x="1468194" y="33091"/>
                </a:lnTo>
                <a:lnTo>
                  <a:pt x="1514150" y="29940"/>
                </a:lnTo>
                <a:lnTo>
                  <a:pt x="1555838" y="22061"/>
                </a:lnTo>
                <a:lnTo>
                  <a:pt x="1593381" y="14565"/>
                </a:lnTo>
                <a:lnTo>
                  <a:pt x="1633977" y="10982"/>
                </a:lnTo>
                <a:lnTo>
                  <a:pt x="1677403" y="10549"/>
                </a:lnTo>
                <a:lnTo>
                  <a:pt x="1723433" y="12500"/>
                </a:lnTo>
                <a:lnTo>
                  <a:pt x="1771844" y="16068"/>
                </a:lnTo>
                <a:lnTo>
                  <a:pt x="1822410" y="20490"/>
                </a:lnTo>
                <a:lnTo>
                  <a:pt x="1874907" y="24999"/>
                </a:lnTo>
                <a:lnTo>
                  <a:pt x="1929111" y="28829"/>
                </a:lnTo>
                <a:lnTo>
                  <a:pt x="1984797" y="31216"/>
                </a:lnTo>
                <a:lnTo>
                  <a:pt x="2041741" y="31394"/>
                </a:lnTo>
                <a:lnTo>
                  <a:pt x="2099718" y="28598"/>
                </a:lnTo>
                <a:lnTo>
                  <a:pt x="2158504" y="22061"/>
                </a:lnTo>
                <a:lnTo>
                  <a:pt x="2210428" y="16118"/>
                </a:lnTo>
                <a:lnTo>
                  <a:pt x="2257740" y="13801"/>
                </a:lnTo>
                <a:lnTo>
                  <a:pt x="2301446" y="14390"/>
                </a:lnTo>
                <a:lnTo>
                  <a:pt x="2342548" y="17167"/>
                </a:lnTo>
                <a:lnTo>
                  <a:pt x="2382054" y="21414"/>
                </a:lnTo>
                <a:lnTo>
                  <a:pt x="2420966" y="26411"/>
                </a:lnTo>
                <a:lnTo>
                  <a:pt x="2460290" y="31441"/>
                </a:lnTo>
                <a:lnTo>
                  <a:pt x="2501032" y="35785"/>
                </a:lnTo>
                <a:lnTo>
                  <a:pt x="2544194" y="38724"/>
                </a:lnTo>
                <a:lnTo>
                  <a:pt x="2590784" y="39540"/>
                </a:lnTo>
                <a:lnTo>
                  <a:pt x="2641804" y="37514"/>
                </a:lnTo>
                <a:lnTo>
                  <a:pt x="2698260" y="31927"/>
                </a:lnTo>
                <a:lnTo>
                  <a:pt x="2761157" y="22061"/>
                </a:lnTo>
                <a:lnTo>
                  <a:pt x="2771896" y="70521"/>
                </a:lnTo>
                <a:lnTo>
                  <a:pt x="2776867" y="117347"/>
                </a:lnTo>
                <a:lnTo>
                  <a:pt x="2777277" y="162899"/>
                </a:lnTo>
                <a:lnTo>
                  <a:pt x="2774333" y="207534"/>
                </a:lnTo>
                <a:lnTo>
                  <a:pt x="2769241" y="251611"/>
                </a:lnTo>
                <a:lnTo>
                  <a:pt x="2763209" y="295487"/>
                </a:lnTo>
                <a:lnTo>
                  <a:pt x="2757441" y="339520"/>
                </a:lnTo>
                <a:lnTo>
                  <a:pt x="2753146" y="384068"/>
                </a:lnTo>
                <a:lnTo>
                  <a:pt x="2751529" y="429490"/>
                </a:lnTo>
                <a:lnTo>
                  <a:pt x="2753797" y="476143"/>
                </a:lnTo>
                <a:lnTo>
                  <a:pt x="2761157" y="524385"/>
                </a:lnTo>
                <a:lnTo>
                  <a:pt x="2770137" y="584325"/>
                </a:lnTo>
                <a:lnTo>
                  <a:pt x="2772995" y="643575"/>
                </a:lnTo>
                <a:lnTo>
                  <a:pt x="2771393" y="701500"/>
                </a:lnTo>
                <a:lnTo>
                  <a:pt x="2766993" y="757469"/>
                </a:lnTo>
                <a:lnTo>
                  <a:pt x="2761455" y="810848"/>
                </a:lnTo>
                <a:lnTo>
                  <a:pt x="2756441" y="861005"/>
                </a:lnTo>
                <a:lnTo>
                  <a:pt x="2753613" y="907307"/>
                </a:lnTo>
                <a:lnTo>
                  <a:pt x="2754631" y="949121"/>
                </a:lnTo>
                <a:lnTo>
                  <a:pt x="2761157" y="985814"/>
                </a:lnTo>
                <a:lnTo>
                  <a:pt x="2766814" y="1016346"/>
                </a:lnTo>
                <a:lnTo>
                  <a:pt x="2768361" y="1052114"/>
                </a:lnTo>
                <a:lnTo>
                  <a:pt x="2766792" y="1092631"/>
                </a:lnTo>
                <a:lnTo>
                  <a:pt x="2763098" y="1137407"/>
                </a:lnTo>
                <a:lnTo>
                  <a:pt x="2758273" y="1185952"/>
                </a:lnTo>
                <a:lnTo>
                  <a:pt x="2753310" y="1237779"/>
                </a:lnTo>
                <a:lnTo>
                  <a:pt x="2749200" y="1292398"/>
                </a:lnTo>
                <a:lnTo>
                  <a:pt x="2746938" y="1349321"/>
                </a:lnTo>
                <a:lnTo>
                  <a:pt x="2747514" y="1408057"/>
                </a:lnTo>
                <a:lnTo>
                  <a:pt x="2751923" y="1468119"/>
                </a:lnTo>
                <a:lnTo>
                  <a:pt x="2761157" y="1529018"/>
                </a:lnTo>
                <a:lnTo>
                  <a:pt x="2769688" y="1583377"/>
                </a:lnTo>
                <a:lnTo>
                  <a:pt x="2773886" y="1634739"/>
                </a:lnTo>
                <a:lnTo>
                  <a:pt x="2774586" y="1683691"/>
                </a:lnTo>
                <a:lnTo>
                  <a:pt x="2772621" y="1730824"/>
                </a:lnTo>
                <a:lnTo>
                  <a:pt x="2768827" y="1776727"/>
                </a:lnTo>
                <a:lnTo>
                  <a:pt x="2764038" y="1821990"/>
                </a:lnTo>
                <a:lnTo>
                  <a:pt x="2759090" y="1867200"/>
                </a:lnTo>
                <a:lnTo>
                  <a:pt x="2754816" y="1912948"/>
                </a:lnTo>
                <a:lnTo>
                  <a:pt x="2752051" y="1959824"/>
                </a:lnTo>
                <a:lnTo>
                  <a:pt x="2751630" y="2008415"/>
                </a:lnTo>
                <a:lnTo>
                  <a:pt x="2754387" y="2059312"/>
                </a:lnTo>
                <a:lnTo>
                  <a:pt x="2761157" y="2113104"/>
                </a:lnTo>
                <a:lnTo>
                  <a:pt x="2767811" y="2162683"/>
                </a:lnTo>
                <a:lnTo>
                  <a:pt x="2771414" y="2209531"/>
                </a:lnTo>
                <a:lnTo>
                  <a:pt x="2772495" y="2254323"/>
                </a:lnTo>
                <a:lnTo>
                  <a:pt x="2771585" y="2297737"/>
                </a:lnTo>
                <a:lnTo>
                  <a:pt x="2769213" y="2340449"/>
                </a:lnTo>
                <a:lnTo>
                  <a:pt x="2765908" y="2383136"/>
                </a:lnTo>
                <a:lnTo>
                  <a:pt x="2762201" y="2426474"/>
                </a:lnTo>
                <a:lnTo>
                  <a:pt x="2758620" y="2471141"/>
                </a:lnTo>
                <a:lnTo>
                  <a:pt x="2755696" y="2517813"/>
                </a:lnTo>
                <a:lnTo>
                  <a:pt x="2753958" y="2567166"/>
                </a:lnTo>
                <a:lnTo>
                  <a:pt x="2753936" y="2619878"/>
                </a:lnTo>
                <a:lnTo>
                  <a:pt x="2756159" y="2676625"/>
                </a:lnTo>
                <a:lnTo>
                  <a:pt x="2761157" y="2738083"/>
                </a:lnTo>
                <a:lnTo>
                  <a:pt x="2766420" y="2799877"/>
                </a:lnTo>
                <a:lnTo>
                  <a:pt x="2769355" y="2857604"/>
                </a:lnTo>
                <a:lnTo>
                  <a:pt x="2770358" y="2911891"/>
                </a:lnTo>
                <a:lnTo>
                  <a:pt x="2769824" y="2963368"/>
                </a:lnTo>
                <a:lnTo>
                  <a:pt x="2768149" y="3012663"/>
                </a:lnTo>
                <a:lnTo>
                  <a:pt x="2765728" y="3060406"/>
                </a:lnTo>
                <a:lnTo>
                  <a:pt x="2762958" y="3107225"/>
                </a:lnTo>
                <a:lnTo>
                  <a:pt x="2760235" y="3153749"/>
                </a:lnTo>
                <a:lnTo>
                  <a:pt x="2757953" y="3200606"/>
                </a:lnTo>
                <a:lnTo>
                  <a:pt x="2756508" y="3248425"/>
                </a:lnTo>
                <a:lnTo>
                  <a:pt x="2756297" y="3297836"/>
                </a:lnTo>
                <a:lnTo>
                  <a:pt x="2757715" y="3349466"/>
                </a:lnTo>
                <a:lnTo>
                  <a:pt x="2761157" y="3403944"/>
                </a:lnTo>
                <a:lnTo>
                  <a:pt x="2763912" y="3455145"/>
                </a:lnTo>
                <a:lnTo>
                  <a:pt x="2764034" y="3504779"/>
                </a:lnTo>
                <a:lnTo>
                  <a:pt x="2762074" y="3553212"/>
                </a:lnTo>
                <a:lnTo>
                  <a:pt x="2758585" y="3600807"/>
                </a:lnTo>
                <a:lnTo>
                  <a:pt x="2754119" y="3647927"/>
                </a:lnTo>
                <a:lnTo>
                  <a:pt x="2749230" y="3694937"/>
                </a:lnTo>
                <a:lnTo>
                  <a:pt x="2744469" y="3742199"/>
                </a:lnTo>
                <a:lnTo>
                  <a:pt x="2740390" y="3790079"/>
                </a:lnTo>
                <a:lnTo>
                  <a:pt x="2737544" y="3838940"/>
                </a:lnTo>
                <a:lnTo>
                  <a:pt x="2736484" y="3889145"/>
                </a:lnTo>
                <a:lnTo>
                  <a:pt x="2737763" y="3941058"/>
                </a:lnTo>
                <a:lnTo>
                  <a:pt x="2741933" y="3995044"/>
                </a:lnTo>
                <a:lnTo>
                  <a:pt x="2749547" y="4051466"/>
                </a:lnTo>
                <a:lnTo>
                  <a:pt x="2761157" y="4110687"/>
                </a:lnTo>
                <a:lnTo>
                  <a:pt x="2693068" y="4116305"/>
                </a:lnTo>
                <a:lnTo>
                  <a:pt x="2632909" y="4118423"/>
                </a:lnTo>
                <a:lnTo>
                  <a:pt x="2579271" y="4117884"/>
                </a:lnTo>
                <a:lnTo>
                  <a:pt x="2530745" y="4115533"/>
                </a:lnTo>
                <a:lnTo>
                  <a:pt x="2485923" y="4112216"/>
                </a:lnTo>
                <a:lnTo>
                  <a:pt x="2443396" y="4108776"/>
                </a:lnTo>
                <a:lnTo>
                  <a:pt x="2401755" y="4106058"/>
                </a:lnTo>
                <a:lnTo>
                  <a:pt x="2359593" y="4104908"/>
                </a:lnTo>
                <a:lnTo>
                  <a:pt x="2315500" y="4106169"/>
                </a:lnTo>
                <a:lnTo>
                  <a:pt x="2268067" y="4110687"/>
                </a:lnTo>
                <a:lnTo>
                  <a:pt x="2212751" y="4115778"/>
                </a:lnTo>
                <a:lnTo>
                  <a:pt x="2157261" y="4117389"/>
                </a:lnTo>
                <a:lnTo>
                  <a:pt x="2102054" y="4116467"/>
                </a:lnTo>
                <a:lnTo>
                  <a:pt x="2047588" y="4113956"/>
                </a:lnTo>
                <a:lnTo>
                  <a:pt x="1994320" y="4110804"/>
                </a:lnTo>
                <a:lnTo>
                  <a:pt x="1942708" y="4107955"/>
                </a:lnTo>
                <a:lnTo>
                  <a:pt x="1893209" y="4106355"/>
                </a:lnTo>
                <a:lnTo>
                  <a:pt x="1846282" y="4106951"/>
                </a:lnTo>
                <a:lnTo>
                  <a:pt x="1802383" y="4110687"/>
                </a:lnTo>
                <a:lnTo>
                  <a:pt x="1767543" y="4113135"/>
                </a:lnTo>
                <a:lnTo>
                  <a:pt x="1726960" y="4112558"/>
                </a:lnTo>
                <a:lnTo>
                  <a:pt x="1681517" y="4109729"/>
                </a:lnTo>
                <a:lnTo>
                  <a:pt x="1632099" y="4105423"/>
                </a:lnTo>
                <a:lnTo>
                  <a:pt x="1579590" y="4100414"/>
                </a:lnTo>
                <a:lnTo>
                  <a:pt x="1524874" y="4095475"/>
                </a:lnTo>
                <a:lnTo>
                  <a:pt x="1468835" y="4091382"/>
                </a:lnTo>
                <a:lnTo>
                  <a:pt x="1412356" y="4088908"/>
                </a:lnTo>
                <a:lnTo>
                  <a:pt x="1356322" y="4088827"/>
                </a:lnTo>
                <a:lnTo>
                  <a:pt x="1301617" y="4091914"/>
                </a:lnTo>
                <a:lnTo>
                  <a:pt x="1249125" y="4098942"/>
                </a:lnTo>
                <a:lnTo>
                  <a:pt x="1199730" y="4110687"/>
                </a:lnTo>
                <a:lnTo>
                  <a:pt x="1152219" y="4122617"/>
                </a:lnTo>
                <a:lnTo>
                  <a:pt x="1104688" y="4130135"/>
                </a:lnTo>
                <a:lnTo>
                  <a:pt x="1056995" y="4133913"/>
                </a:lnTo>
                <a:lnTo>
                  <a:pt x="1008999" y="4134625"/>
                </a:lnTo>
                <a:lnTo>
                  <a:pt x="960558" y="4132943"/>
                </a:lnTo>
                <a:lnTo>
                  <a:pt x="911529" y="4129541"/>
                </a:lnTo>
                <a:lnTo>
                  <a:pt x="861771" y="4125092"/>
                </a:lnTo>
                <a:lnTo>
                  <a:pt x="811142" y="4120268"/>
                </a:lnTo>
                <a:lnTo>
                  <a:pt x="759500" y="4115743"/>
                </a:lnTo>
                <a:lnTo>
                  <a:pt x="706703" y="4112189"/>
                </a:lnTo>
                <a:lnTo>
                  <a:pt x="652610" y="4110279"/>
                </a:lnTo>
                <a:lnTo>
                  <a:pt x="597077" y="4110687"/>
                </a:lnTo>
                <a:lnTo>
                  <a:pt x="543922" y="4111617"/>
                </a:lnTo>
                <a:lnTo>
                  <a:pt x="496164" y="4111080"/>
                </a:lnTo>
                <a:lnTo>
                  <a:pt x="452470" y="4109465"/>
                </a:lnTo>
                <a:lnTo>
                  <a:pt x="411504" y="4107162"/>
                </a:lnTo>
                <a:lnTo>
                  <a:pt x="371931" y="4104559"/>
                </a:lnTo>
                <a:lnTo>
                  <a:pt x="332417" y="4102048"/>
                </a:lnTo>
                <a:lnTo>
                  <a:pt x="291627" y="4100016"/>
                </a:lnTo>
                <a:lnTo>
                  <a:pt x="248226" y="4098853"/>
                </a:lnTo>
                <a:lnTo>
                  <a:pt x="200879" y="4098950"/>
                </a:lnTo>
                <a:lnTo>
                  <a:pt x="148252" y="4100694"/>
                </a:lnTo>
                <a:lnTo>
                  <a:pt x="89010" y="4104477"/>
                </a:lnTo>
                <a:lnTo>
                  <a:pt x="21818" y="4110687"/>
                </a:lnTo>
                <a:lnTo>
                  <a:pt x="13540" y="4067914"/>
                </a:lnTo>
                <a:lnTo>
                  <a:pt x="9422" y="4024333"/>
                </a:lnTo>
                <a:lnTo>
                  <a:pt x="8703" y="3979923"/>
                </a:lnTo>
                <a:lnTo>
                  <a:pt x="10628" y="3934665"/>
                </a:lnTo>
                <a:lnTo>
                  <a:pt x="14437" y="3888536"/>
                </a:lnTo>
                <a:lnTo>
                  <a:pt x="19374" y="3841517"/>
                </a:lnTo>
                <a:lnTo>
                  <a:pt x="24679" y="3793587"/>
                </a:lnTo>
                <a:lnTo>
                  <a:pt x="29595" y="3744726"/>
                </a:lnTo>
                <a:lnTo>
                  <a:pt x="33365" y="3694912"/>
                </a:lnTo>
                <a:lnTo>
                  <a:pt x="35230" y="3644125"/>
                </a:lnTo>
                <a:lnTo>
                  <a:pt x="34433" y="3592344"/>
                </a:lnTo>
                <a:lnTo>
                  <a:pt x="30214" y="3539549"/>
                </a:lnTo>
                <a:lnTo>
                  <a:pt x="21818" y="3485720"/>
                </a:lnTo>
                <a:lnTo>
                  <a:pt x="12957" y="3432610"/>
                </a:lnTo>
                <a:lnTo>
                  <a:pt x="7499" y="3381656"/>
                </a:lnTo>
                <a:lnTo>
                  <a:pt x="4919" y="3332354"/>
                </a:lnTo>
                <a:lnTo>
                  <a:pt x="4692" y="3284204"/>
                </a:lnTo>
                <a:lnTo>
                  <a:pt x="6292" y="3236703"/>
                </a:lnTo>
                <a:lnTo>
                  <a:pt x="9194" y="3189350"/>
                </a:lnTo>
                <a:lnTo>
                  <a:pt x="12872" y="3141642"/>
                </a:lnTo>
                <a:lnTo>
                  <a:pt x="16801" y="3093079"/>
                </a:lnTo>
                <a:lnTo>
                  <a:pt x="20456" y="3043158"/>
                </a:lnTo>
                <a:lnTo>
                  <a:pt x="23310" y="2991377"/>
                </a:lnTo>
                <a:lnTo>
                  <a:pt x="24839" y="2937235"/>
                </a:lnTo>
                <a:lnTo>
                  <a:pt x="24517" y="2880229"/>
                </a:lnTo>
                <a:lnTo>
                  <a:pt x="21818" y="2819859"/>
                </a:lnTo>
                <a:lnTo>
                  <a:pt x="17917" y="2749894"/>
                </a:lnTo>
                <a:lnTo>
                  <a:pt x="15629" y="2686521"/>
                </a:lnTo>
                <a:lnTo>
                  <a:pt x="14677" y="2628916"/>
                </a:lnTo>
                <a:lnTo>
                  <a:pt x="14782" y="2576252"/>
                </a:lnTo>
                <a:lnTo>
                  <a:pt x="15668" y="2527705"/>
                </a:lnTo>
                <a:lnTo>
                  <a:pt x="17057" y="2482450"/>
                </a:lnTo>
                <a:lnTo>
                  <a:pt x="18670" y="2439660"/>
                </a:lnTo>
                <a:lnTo>
                  <a:pt x="20231" y="2398511"/>
                </a:lnTo>
                <a:lnTo>
                  <a:pt x="21461" y="2358177"/>
                </a:lnTo>
                <a:lnTo>
                  <a:pt x="22082" y="2317833"/>
                </a:lnTo>
                <a:lnTo>
                  <a:pt x="21818" y="2276654"/>
                </a:lnTo>
                <a:lnTo>
                  <a:pt x="22494" y="2232538"/>
                </a:lnTo>
                <a:lnTo>
                  <a:pt x="25630" y="2191447"/>
                </a:lnTo>
                <a:lnTo>
                  <a:pt x="30248" y="2152077"/>
                </a:lnTo>
                <a:lnTo>
                  <a:pt x="35368" y="2113126"/>
                </a:lnTo>
                <a:lnTo>
                  <a:pt x="40011" y="2073289"/>
                </a:lnTo>
                <a:lnTo>
                  <a:pt x="43198" y="2031264"/>
                </a:lnTo>
                <a:lnTo>
                  <a:pt x="43952" y="1985747"/>
                </a:lnTo>
                <a:lnTo>
                  <a:pt x="41292" y="1935435"/>
                </a:lnTo>
                <a:lnTo>
                  <a:pt x="34241" y="1879025"/>
                </a:lnTo>
                <a:lnTo>
                  <a:pt x="21818" y="1815213"/>
                </a:lnTo>
                <a:lnTo>
                  <a:pt x="10948" y="1756228"/>
                </a:lnTo>
                <a:lnTo>
                  <a:pt x="5645" y="1702282"/>
                </a:lnTo>
                <a:lnTo>
                  <a:pt x="4778" y="1652583"/>
                </a:lnTo>
                <a:lnTo>
                  <a:pt x="7217" y="1606339"/>
                </a:lnTo>
                <a:lnTo>
                  <a:pt x="11830" y="1562760"/>
                </a:lnTo>
                <a:lnTo>
                  <a:pt x="17486" y="1521052"/>
                </a:lnTo>
                <a:lnTo>
                  <a:pt x="23053" y="1480426"/>
                </a:lnTo>
                <a:lnTo>
                  <a:pt x="27401" y="1440089"/>
                </a:lnTo>
                <a:lnTo>
                  <a:pt x="29399" y="1399250"/>
                </a:lnTo>
                <a:lnTo>
                  <a:pt x="27915" y="1357119"/>
                </a:lnTo>
                <a:lnTo>
                  <a:pt x="21818" y="1312902"/>
                </a:lnTo>
                <a:lnTo>
                  <a:pt x="16840" y="1274767"/>
                </a:lnTo>
                <a:lnTo>
                  <a:pt x="15265" y="1232364"/>
                </a:lnTo>
                <a:lnTo>
                  <a:pt x="16432" y="1186400"/>
                </a:lnTo>
                <a:lnTo>
                  <a:pt x="19684" y="1137577"/>
                </a:lnTo>
                <a:lnTo>
                  <a:pt x="24361" y="1086600"/>
                </a:lnTo>
                <a:lnTo>
                  <a:pt x="29804" y="1034173"/>
                </a:lnTo>
                <a:lnTo>
                  <a:pt x="35353" y="981000"/>
                </a:lnTo>
                <a:lnTo>
                  <a:pt x="40350" y="927785"/>
                </a:lnTo>
                <a:lnTo>
                  <a:pt x="44135" y="875232"/>
                </a:lnTo>
                <a:lnTo>
                  <a:pt x="46050" y="824045"/>
                </a:lnTo>
                <a:lnTo>
                  <a:pt x="45434" y="774929"/>
                </a:lnTo>
                <a:lnTo>
                  <a:pt x="41630" y="728587"/>
                </a:lnTo>
                <a:lnTo>
                  <a:pt x="33978" y="685723"/>
                </a:lnTo>
                <a:lnTo>
                  <a:pt x="21818" y="647041"/>
                </a:lnTo>
                <a:lnTo>
                  <a:pt x="9211" y="607984"/>
                </a:lnTo>
                <a:lnTo>
                  <a:pt x="2262" y="568860"/>
                </a:lnTo>
                <a:lnTo>
                  <a:pt x="0" y="529278"/>
                </a:lnTo>
                <a:lnTo>
                  <a:pt x="1455" y="488846"/>
                </a:lnTo>
                <a:lnTo>
                  <a:pt x="5658" y="447172"/>
                </a:lnTo>
                <a:lnTo>
                  <a:pt x="11639" y="403865"/>
                </a:lnTo>
                <a:lnTo>
                  <a:pt x="18428" y="358532"/>
                </a:lnTo>
                <a:lnTo>
                  <a:pt x="25055" y="310782"/>
                </a:lnTo>
                <a:lnTo>
                  <a:pt x="30551" y="260224"/>
                </a:lnTo>
                <a:lnTo>
                  <a:pt x="33945" y="206464"/>
                </a:lnTo>
                <a:lnTo>
                  <a:pt x="34267" y="149112"/>
                </a:lnTo>
                <a:lnTo>
                  <a:pt x="30548" y="87775"/>
                </a:lnTo>
                <a:lnTo>
                  <a:pt x="21818" y="22061"/>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937892" y="2140253"/>
            <a:ext cx="2583180" cy="2586355"/>
          </a:xfrm>
          <a:prstGeom prst="rect">
            <a:avLst/>
          </a:prstGeom>
        </p:spPr>
        <p:txBody>
          <a:bodyPr vert="horz" wrap="square" lIns="0" tIns="12700" rIns="0" bIns="0" rtlCol="0">
            <a:spAutoFit/>
          </a:bodyPr>
          <a:lstStyle/>
          <a:p>
            <a:pPr marL="12700" marR="5080" indent="-635" algn="just">
              <a:lnSpc>
                <a:spcPct val="150000"/>
              </a:lnSpc>
              <a:spcBef>
                <a:spcPts val="100"/>
              </a:spcBef>
            </a:pPr>
            <a:r>
              <a:rPr sz="1400" dirty="0">
                <a:latin typeface="Gill Sans MT"/>
                <a:cs typeface="Gill Sans MT"/>
              </a:rPr>
              <a:t>Para </a:t>
            </a:r>
            <a:r>
              <a:rPr sz="1400" spc="-5" dirty="0">
                <a:latin typeface="Gill Sans MT"/>
                <a:cs typeface="Gill Sans MT"/>
              </a:rPr>
              <a:t>fomentar </a:t>
            </a:r>
            <a:r>
              <a:rPr sz="1400" dirty="0">
                <a:latin typeface="Gill Sans MT"/>
                <a:cs typeface="Gill Sans MT"/>
              </a:rPr>
              <a:t>el </a:t>
            </a:r>
            <a:r>
              <a:rPr sz="1400" spc="-5" dirty="0">
                <a:latin typeface="Gill Sans MT"/>
                <a:cs typeface="Gill Sans MT"/>
              </a:rPr>
              <a:t>estudio </a:t>
            </a:r>
            <a:r>
              <a:rPr sz="1400" spc="-10" dirty="0">
                <a:latin typeface="Gill Sans MT"/>
                <a:cs typeface="Gill Sans MT"/>
              </a:rPr>
              <a:t>en </a:t>
            </a:r>
            <a:r>
              <a:rPr sz="1400" dirty="0">
                <a:latin typeface="Gill Sans MT"/>
                <a:cs typeface="Gill Sans MT"/>
              </a:rPr>
              <a:t>los  </a:t>
            </a:r>
            <a:r>
              <a:rPr sz="1400" spc="-5" dirty="0">
                <a:latin typeface="Gill Sans MT"/>
                <a:cs typeface="Gill Sans MT"/>
              </a:rPr>
              <a:t>jóvenes, Central </a:t>
            </a:r>
            <a:r>
              <a:rPr sz="1400" dirty="0">
                <a:latin typeface="Gill Sans MT"/>
                <a:cs typeface="Gill Sans MT"/>
              </a:rPr>
              <a:t>El </a:t>
            </a:r>
            <a:r>
              <a:rPr sz="1400" spc="-20" dirty="0">
                <a:latin typeface="Gill Sans MT"/>
                <a:cs typeface="Gill Sans MT"/>
              </a:rPr>
              <a:t>Potrero </a:t>
            </a:r>
            <a:r>
              <a:rPr sz="1400" spc="-5" dirty="0">
                <a:latin typeface="Gill Sans MT"/>
                <a:cs typeface="Gill Sans MT"/>
              </a:rPr>
              <a:t>realizo  </a:t>
            </a:r>
            <a:r>
              <a:rPr sz="1400" dirty="0">
                <a:latin typeface="Gill Sans MT"/>
                <a:cs typeface="Gill Sans MT"/>
              </a:rPr>
              <a:t>la </a:t>
            </a:r>
            <a:r>
              <a:rPr sz="1400" spc="-5" dirty="0">
                <a:latin typeface="Gill Sans MT"/>
                <a:cs typeface="Gill Sans MT"/>
              </a:rPr>
              <a:t>entrega </a:t>
            </a:r>
            <a:r>
              <a:rPr sz="1400" dirty="0">
                <a:latin typeface="Gill Sans MT"/>
                <a:cs typeface="Gill Sans MT"/>
              </a:rPr>
              <a:t>de </a:t>
            </a:r>
            <a:r>
              <a:rPr sz="1400" spc="-5" dirty="0">
                <a:latin typeface="Gill Sans MT"/>
                <a:cs typeface="Gill Sans MT"/>
              </a:rPr>
              <a:t>computadoras  </a:t>
            </a:r>
            <a:r>
              <a:rPr sz="1400" dirty="0">
                <a:latin typeface="Gill Sans MT"/>
                <a:cs typeface="Gill Sans MT"/>
              </a:rPr>
              <a:t>portátiles a </a:t>
            </a:r>
            <a:r>
              <a:rPr sz="1400" spc="-5" dirty="0">
                <a:latin typeface="Gill Sans MT"/>
                <a:cs typeface="Gill Sans MT"/>
              </a:rPr>
              <a:t>jóvenes</a:t>
            </a:r>
            <a:r>
              <a:rPr sz="1400" spc="-45" dirty="0">
                <a:latin typeface="Gill Sans MT"/>
                <a:cs typeface="Gill Sans MT"/>
              </a:rPr>
              <a:t> </a:t>
            </a:r>
            <a:r>
              <a:rPr sz="1400" dirty="0">
                <a:latin typeface="Gill Sans MT"/>
                <a:cs typeface="Gill Sans MT"/>
              </a:rPr>
              <a:t>estudiantes.</a:t>
            </a:r>
            <a:endParaRPr sz="1400">
              <a:latin typeface="Gill Sans MT"/>
              <a:cs typeface="Gill Sans MT"/>
            </a:endParaRPr>
          </a:p>
          <a:p>
            <a:pPr marL="12700" marR="5080" algn="just">
              <a:lnSpc>
                <a:spcPct val="150000"/>
              </a:lnSpc>
            </a:pPr>
            <a:r>
              <a:rPr sz="1400" dirty="0">
                <a:latin typeface="Gill Sans MT"/>
                <a:cs typeface="Gill Sans MT"/>
              </a:rPr>
              <a:t>Que </a:t>
            </a:r>
            <a:r>
              <a:rPr sz="1400" spc="-5" dirty="0">
                <a:latin typeface="Gill Sans MT"/>
                <a:cs typeface="Gill Sans MT"/>
              </a:rPr>
              <a:t>requerían de </a:t>
            </a:r>
            <a:r>
              <a:rPr sz="1400" dirty="0">
                <a:latin typeface="Gill Sans MT"/>
                <a:cs typeface="Gill Sans MT"/>
              </a:rPr>
              <a:t>ellas para  </a:t>
            </a:r>
            <a:r>
              <a:rPr sz="1400" spc="-10" dirty="0">
                <a:latin typeface="Gill Sans MT"/>
                <a:cs typeface="Gill Sans MT"/>
              </a:rPr>
              <a:t>apoyarse </a:t>
            </a:r>
            <a:r>
              <a:rPr sz="1400" dirty="0">
                <a:latin typeface="Gill Sans MT"/>
                <a:cs typeface="Gill Sans MT"/>
              </a:rPr>
              <a:t>en la </a:t>
            </a:r>
            <a:r>
              <a:rPr sz="1400" spc="-5" dirty="0">
                <a:latin typeface="Gill Sans MT"/>
                <a:cs typeface="Gill Sans MT"/>
              </a:rPr>
              <a:t>realización </a:t>
            </a:r>
            <a:r>
              <a:rPr sz="1400" dirty="0">
                <a:latin typeface="Gill Sans MT"/>
                <a:cs typeface="Gill Sans MT"/>
              </a:rPr>
              <a:t>de </a:t>
            </a:r>
            <a:r>
              <a:rPr sz="1400" spc="-5" dirty="0">
                <a:latin typeface="Gill Sans MT"/>
                <a:cs typeface="Gill Sans MT"/>
              </a:rPr>
              <a:t>sus  tareas escolares </a:t>
            </a:r>
            <a:r>
              <a:rPr sz="1400" dirty="0">
                <a:latin typeface="Gill Sans MT"/>
                <a:cs typeface="Gill Sans MT"/>
              </a:rPr>
              <a:t>y de esta</a:t>
            </a:r>
            <a:r>
              <a:rPr sz="1400" spc="325" dirty="0">
                <a:latin typeface="Gill Sans MT"/>
                <a:cs typeface="Gill Sans MT"/>
              </a:rPr>
              <a:t> </a:t>
            </a:r>
            <a:r>
              <a:rPr sz="1400" spc="-10" dirty="0">
                <a:latin typeface="Gill Sans MT"/>
                <a:cs typeface="Gill Sans MT"/>
              </a:rPr>
              <a:t>forma  </a:t>
            </a:r>
            <a:r>
              <a:rPr sz="1400" dirty="0">
                <a:latin typeface="Gill Sans MT"/>
                <a:cs typeface="Gill Sans MT"/>
              </a:rPr>
              <a:t>aumentar su</a:t>
            </a:r>
            <a:r>
              <a:rPr sz="1400" spc="-45" dirty="0">
                <a:latin typeface="Gill Sans MT"/>
                <a:cs typeface="Gill Sans MT"/>
              </a:rPr>
              <a:t> </a:t>
            </a:r>
            <a:r>
              <a:rPr sz="1400" dirty="0">
                <a:latin typeface="Gill Sans MT"/>
                <a:cs typeface="Gill Sans MT"/>
              </a:rPr>
              <a:t>aprendizaje.</a:t>
            </a:r>
            <a:endParaRPr sz="1400">
              <a:latin typeface="Gill Sans MT"/>
              <a:cs typeface="Gill Sans MT"/>
            </a:endParaRPr>
          </a:p>
        </p:txBody>
      </p:sp>
      <p:sp>
        <p:nvSpPr>
          <p:cNvPr id="4" name="object 4"/>
          <p:cNvSpPr/>
          <p:nvPr/>
        </p:nvSpPr>
        <p:spPr>
          <a:xfrm>
            <a:off x="5897879" y="1316736"/>
            <a:ext cx="2176271" cy="16962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897879" y="2871216"/>
            <a:ext cx="2164079" cy="163067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796283" y="1545336"/>
            <a:ext cx="2186939" cy="202082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796283" y="3424428"/>
            <a:ext cx="2164079" cy="1667255"/>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913119" y="4323587"/>
            <a:ext cx="2185415" cy="1391411"/>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47130" y="193961"/>
            <a:ext cx="944547" cy="70011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8089431" y="193967"/>
            <a:ext cx="783495" cy="829818"/>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2148865" y="723265"/>
            <a:ext cx="5483860" cy="401955"/>
          </a:xfrm>
          <a:custGeom>
            <a:avLst/>
            <a:gdLst/>
            <a:ahLst/>
            <a:cxnLst/>
            <a:rect l="l" t="t" r="r" b="b"/>
            <a:pathLst>
              <a:path w="5483859" h="401955">
                <a:moveTo>
                  <a:pt x="0" y="0"/>
                </a:moveTo>
                <a:lnTo>
                  <a:pt x="5483377" y="0"/>
                </a:lnTo>
                <a:lnTo>
                  <a:pt x="5483377" y="401840"/>
                </a:lnTo>
                <a:lnTo>
                  <a:pt x="0" y="401840"/>
                </a:lnTo>
                <a:lnTo>
                  <a:pt x="0" y="0"/>
                </a:lnTo>
                <a:close/>
              </a:path>
            </a:pathLst>
          </a:custGeom>
          <a:solidFill>
            <a:srgbClr val="00A249"/>
          </a:solidFill>
        </p:spPr>
        <p:txBody>
          <a:bodyPr wrap="square" lIns="0" tIns="0" rIns="0" bIns="0" rtlCol="0"/>
          <a:lstStyle/>
          <a:p>
            <a:endParaRPr/>
          </a:p>
        </p:txBody>
      </p:sp>
      <p:sp>
        <p:nvSpPr>
          <p:cNvPr id="12" name="object 12"/>
          <p:cNvSpPr/>
          <p:nvPr/>
        </p:nvSpPr>
        <p:spPr>
          <a:xfrm>
            <a:off x="2080260" y="655319"/>
            <a:ext cx="5620511" cy="537971"/>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2081898" y="656297"/>
            <a:ext cx="5617845" cy="535940"/>
          </a:xfrm>
          <a:custGeom>
            <a:avLst/>
            <a:gdLst/>
            <a:ahLst/>
            <a:cxnLst/>
            <a:rect l="l" t="t" r="r" b="b"/>
            <a:pathLst>
              <a:path w="5617845" h="535940">
                <a:moveTo>
                  <a:pt x="0" y="0"/>
                </a:moveTo>
                <a:lnTo>
                  <a:pt x="5617324" y="0"/>
                </a:lnTo>
                <a:lnTo>
                  <a:pt x="5617324" y="535787"/>
                </a:lnTo>
                <a:lnTo>
                  <a:pt x="0" y="535787"/>
                </a:lnTo>
                <a:lnTo>
                  <a:pt x="0" y="0"/>
                </a:lnTo>
                <a:close/>
              </a:path>
            </a:pathLst>
          </a:custGeom>
          <a:ln w="12700">
            <a:solidFill>
              <a:srgbClr val="2191C9"/>
            </a:solidFill>
          </a:ln>
        </p:spPr>
        <p:txBody>
          <a:bodyPr wrap="square" lIns="0" tIns="0" rIns="0" bIns="0" rtlCol="0"/>
          <a:lstStyle/>
          <a:p>
            <a:endParaRPr/>
          </a:p>
        </p:txBody>
      </p:sp>
      <p:sp>
        <p:nvSpPr>
          <p:cNvPr id="14" name="object 14"/>
          <p:cNvSpPr/>
          <p:nvPr/>
        </p:nvSpPr>
        <p:spPr>
          <a:xfrm>
            <a:off x="2081898" y="656297"/>
            <a:ext cx="67310" cy="67310"/>
          </a:xfrm>
          <a:custGeom>
            <a:avLst/>
            <a:gdLst/>
            <a:ahLst/>
            <a:cxnLst/>
            <a:rect l="l" t="t" r="r" b="b"/>
            <a:pathLst>
              <a:path w="67310" h="67309">
                <a:moveTo>
                  <a:pt x="0" y="0"/>
                </a:moveTo>
                <a:lnTo>
                  <a:pt x="66967" y="66967"/>
                </a:lnTo>
              </a:path>
            </a:pathLst>
          </a:custGeom>
          <a:ln w="12700">
            <a:solidFill>
              <a:srgbClr val="2191C9"/>
            </a:solidFill>
          </a:ln>
        </p:spPr>
        <p:txBody>
          <a:bodyPr wrap="square" lIns="0" tIns="0" rIns="0" bIns="0" rtlCol="0"/>
          <a:lstStyle/>
          <a:p>
            <a:endParaRPr/>
          </a:p>
        </p:txBody>
      </p:sp>
      <p:sp>
        <p:nvSpPr>
          <p:cNvPr id="15" name="object 15"/>
          <p:cNvSpPr/>
          <p:nvPr/>
        </p:nvSpPr>
        <p:spPr>
          <a:xfrm>
            <a:off x="2081898" y="1125105"/>
            <a:ext cx="67310" cy="67310"/>
          </a:xfrm>
          <a:custGeom>
            <a:avLst/>
            <a:gdLst/>
            <a:ahLst/>
            <a:cxnLst/>
            <a:rect l="l" t="t" r="r" b="b"/>
            <a:pathLst>
              <a:path w="67310" h="67309">
                <a:moveTo>
                  <a:pt x="0" y="66967"/>
                </a:moveTo>
                <a:lnTo>
                  <a:pt x="66967" y="0"/>
                </a:lnTo>
              </a:path>
            </a:pathLst>
          </a:custGeom>
          <a:ln w="12700">
            <a:solidFill>
              <a:srgbClr val="2191C9"/>
            </a:solidFill>
          </a:ln>
        </p:spPr>
        <p:txBody>
          <a:bodyPr wrap="square" lIns="0" tIns="0" rIns="0" bIns="0" rtlCol="0"/>
          <a:lstStyle/>
          <a:p>
            <a:endParaRPr/>
          </a:p>
        </p:txBody>
      </p:sp>
      <p:sp>
        <p:nvSpPr>
          <p:cNvPr id="16" name="object 16"/>
          <p:cNvSpPr/>
          <p:nvPr/>
        </p:nvSpPr>
        <p:spPr>
          <a:xfrm>
            <a:off x="7632242" y="656297"/>
            <a:ext cx="67310" cy="67310"/>
          </a:xfrm>
          <a:custGeom>
            <a:avLst/>
            <a:gdLst/>
            <a:ahLst/>
            <a:cxnLst/>
            <a:rect l="l" t="t" r="r" b="b"/>
            <a:pathLst>
              <a:path w="67309" h="67309">
                <a:moveTo>
                  <a:pt x="66967" y="0"/>
                </a:moveTo>
                <a:lnTo>
                  <a:pt x="0" y="66967"/>
                </a:lnTo>
              </a:path>
            </a:pathLst>
          </a:custGeom>
          <a:ln w="12699">
            <a:solidFill>
              <a:srgbClr val="2191C9"/>
            </a:solidFill>
          </a:ln>
        </p:spPr>
        <p:txBody>
          <a:bodyPr wrap="square" lIns="0" tIns="0" rIns="0" bIns="0" rtlCol="0"/>
          <a:lstStyle/>
          <a:p>
            <a:endParaRPr/>
          </a:p>
        </p:txBody>
      </p:sp>
      <p:sp>
        <p:nvSpPr>
          <p:cNvPr id="17" name="object 17"/>
          <p:cNvSpPr/>
          <p:nvPr/>
        </p:nvSpPr>
        <p:spPr>
          <a:xfrm>
            <a:off x="7632242" y="1125105"/>
            <a:ext cx="67310" cy="67310"/>
          </a:xfrm>
          <a:custGeom>
            <a:avLst/>
            <a:gdLst/>
            <a:ahLst/>
            <a:cxnLst/>
            <a:rect l="l" t="t" r="r" b="b"/>
            <a:pathLst>
              <a:path w="67309" h="67309">
                <a:moveTo>
                  <a:pt x="66967" y="66967"/>
                </a:moveTo>
                <a:lnTo>
                  <a:pt x="0" y="0"/>
                </a:lnTo>
              </a:path>
            </a:pathLst>
          </a:custGeom>
          <a:ln w="12699">
            <a:solidFill>
              <a:srgbClr val="2191C9"/>
            </a:solidFill>
          </a:ln>
        </p:spPr>
        <p:txBody>
          <a:bodyPr wrap="square" lIns="0" tIns="0" rIns="0" bIns="0" rtlCol="0"/>
          <a:lstStyle/>
          <a:p>
            <a:endParaRPr/>
          </a:p>
        </p:txBody>
      </p:sp>
      <p:sp>
        <p:nvSpPr>
          <p:cNvPr id="18" name="object 18"/>
          <p:cNvSpPr txBox="1">
            <a:spLocks noGrp="1"/>
          </p:cNvSpPr>
          <p:nvPr>
            <p:ph type="title"/>
          </p:nvPr>
        </p:nvSpPr>
        <p:spPr>
          <a:xfrm>
            <a:off x="2148865" y="723265"/>
            <a:ext cx="5483860" cy="401955"/>
          </a:xfrm>
          <a:prstGeom prst="rect">
            <a:avLst/>
          </a:prstGeom>
          <a:ln w="12700">
            <a:solidFill>
              <a:srgbClr val="2191C9"/>
            </a:solidFill>
          </a:ln>
        </p:spPr>
        <p:txBody>
          <a:bodyPr vert="horz" wrap="square" lIns="0" tIns="70485" rIns="0" bIns="0" rtlCol="0">
            <a:spAutoFit/>
          </a:bodyPr>
          <a:lstStyle/>
          <a:p>
            <a:pPr marL="524510">
              <a:lnSpc>
                <a:spcPct val="100000"/>
              </a:lnSpc>
              <a:spcBef>
                <a:spcPts val="555"/>
              </a:spcBef>
            </a:pPr>
            <a:r>
              <a:rPr sz="1600" spc="-10" dirty="0">
                <a:latin typeface="Gill Sans MT"/>
                <a:cs typeface="Gill Sans MT"/>
              </a:rPr>
              <a:t>ENTREGA </a:t>
            </a:r>
            <a:r>
              <a:rPr sz="1600" spc="-5" dirty="0">
                <a:latin typeface="Gill Sans MT"/>
                <a:cs typeface="Gill Sans MT"/>
              </a:rPr>
              <a:t>DE </a:t>
            </a:r>
            <a:r>
              <a:rPr sz="1600" spc="-25" dirty="0">
                <a:latin typeface="Gill Sans MT"/>
                <a:cs typeface="Gill Sans MT"/>
              </a:rPr>
              <a:t>COMPUTADORAS</a:t>
            </a:r>
            <a:r>
              <a:rPr sz="1600" spc="90" dirty="0">
                <a:latin typeface="Gill Sans MT"/>
                <a:cs typeface="Gill Sans MT"/>
              </a:rPr>
              <a:t> </a:t>
            </a:r>
            <a:r>
              <a:rPr sz="1600" spc="-20" dirty="0">
                <a:latin typeface="Gill Sans MT"/>
                <a:cs typeface="Gill Sans MT"/>
              </a:rPr>
              <a:t>PORTÁTIL</a:t>
            </a:r>
            <a:endParaRPr sz="1600">
              <a:latin typeface="Gill Sans MT"/>
              <a:cs typeface="Gill Sans MT"/>
            </a:endParaRPr>
          </a:p>
        </p:txBody>
      </p:sp>
    </p:spTree>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3032" y="2143870"/>
            <a:ext cx="3007360" cy="2692400"/>
          </a:xfrm>
          <a:custGeom>
            <a:avLst/>
            <a:gdLst/>
            <a:ahLst/>
            <a:cxnLst/>
            <a:rect l="l" t="t" r="r" b="b"/>
            <a:pathLst>
              <a:path w="3007360" h="2692400">
                <a:moveTo>
                  <a:pt x="24683" y="30717"/>
                </a:moveTo>
                <a:lnTo>
                  <a:pt x="68778" y="26935"/>
                </a:lnTo>
                <a:lnTo>
                  <a:pt x="115513" y="26119"/>
                </a:lnTo>
                <a:lnTo>
                  <a:pt x="164381" y="27586"/>
                </a:lnTo>
                <a:lnTo>
                  <a:pt x="214879" y="30652"/>
                </a:lnTo>
                <a:lnTo>
                  <a:pt x="266503" y="34633"/>
                </a:lnTo>
                <a:lnTo>
                  <a:pt x="318748" y="38846"/>
                </a:lnTo>
                <a:lnTo>
                  <a:pt x="371110" y="42608"/>
                </a:lnTo>
                <a:lnTo>
                  <a:pt x="423084" y="45234"/>
                </a:lnTo>
                <a:lnTo>
                  <a:pt x="474167" y="46042"/>
                </a:lnTo>
                <a:lnTo>
                  <a:pt x="523854" y="44347"/>
                </a:lnTo>
                <a:lnTo>
                  <a:pt x="571641" y="39466"/>
                </a:lnTo>
                <a:lnTo>
                  <a:pt x="617023" y="30717"/>
                </a:lnTo>
                <a:lnTo>
                  <a:pt x="658401" y="23339"/>
                </a:lnTo>
                <a:lnTo>
                  <a:pt x="701216" y="20713"/>
                </a:lnTo>
                <a:lnTo>
                  <a:pt x="745370" y="21878"/>
                </a:lnTo>
                <a:lnTo>
                  <a:pt x="790765" y="25874"/>
                </a:lnTo>
                <a:lnTo>
                  <a:pt x="837303" y="31739"/>
                </a:lnTo>
                <a:lnTo>
                  <a:pt x="884886" y="38514"/>
                </a:lnTo>
                <a:lnTo>
                  <a:pt x="933416" y="45237"/>
                </a:lnTo>
                <a:lnTo>
                  <a:pt x="982796" y="50949"/>
                </a:lnTo>
                <a:lnTo>
                  <a:pt x="1032926" y="54689"/>
                </a:lnTo>
                <a:lnTo>
                  <a:pt x="1083708" y="55496"/>
                </a:lnTo>
                <a:lnTo>
                  <a:pt x="1135046" y="52410"/>
                </a:lnTo>
                <a:lnTo>
                  <a:pt x="1186840" y="44470"/>
                </a:lnTo>
                <a:lnTo>
                  <a:pt x="1238993" y="30717"/>
                </a:lnTo>
                <a:lnTo>
                  <a:pt x="1293436" y="15430"/>
                </a:lnTo>
                <a:lnTo>
                  <a:pt x="1343966" y="5788"/>
                </a:lnTo>
                <a:lnTo>
                  <a:pt x="1391343" y="931"/>
                </a:lnTo>
                <a:lnTo>
                  <a:pt x="1436331" y="0"/>
                </a:lnTo>
                <a:lnTo>
                  <a:pt x="1479692" y="2134"/>
                </a:lnTo>
                <a:lnTo>
                  <a:pt x="1522189" y="6475"/>
                </a:lnTo>
                <a:lnTo>
                  <a:pt x="1564584" y="12163"/>
                </a:lnTo>
                <a:lnTo>
                  <a:pt x="1607639" y="18338"/>
                </a:lnTo>
                <a:lnTo>
                  <a:pt x="1652118" y="24141"/>
                </a:lnTo>
                <a:lnTo>
                  <a:pt x="1698782" y="28711"/>
                </a:lnTo>
                <a:lnTo>
                  <a:pt x="1748395" y="31190"/>
                </a:lnTo>
                <a:lnTo>
                  <a:pt x="1801717" y="30717"/>
                </a:lnTo>
                <a:lnTo>
                  <a:pt x="1858315" y="29938"/>
                </a:lnTo>
                <a:lnTo>
                  <a:pt x="1908276" y="31903"/>
                </a:lnTo>
                <a:lnTo>
                  <a:pt x="1953272" y="35749"/>
                </a:lnTo>
                <a:lnTo>
                  <a:pt x="1994972" y="40614"/>
                </a:lnTo>
                <a:lnTo>
                  <a:pt x="2035045" y="45634"/>
                </a:lnTo>
                <a:lnTo>
                  <a:pt x="2075161" y="49947"/>
                </a:lnTo>
                <a:lnTo>
                  <a:pt x="2116990" y="52691"/>
                </a:lnTo>
                <a:lnTo>
                  <a:pt x="2162201" y="53003"/>
                </a:lnTo>
                <a:lnTo>
                  <a:pt x="2212464" y="50019"/>
                </a:lnTo>
                <a:lnTo>
                  <a:pt x="2269449" y="42878"/>
                </a:lnTo>
                <a:lnTo>
                  <a:pt x="2334825" y="30717"/>
                </a:lnTo>
                <a:lnTo>
                  <a:pt x="2392551" y="20193"/>
                </a:lnTo>
                <a:lnTo>
                  <a:pt x="2447344" y="13552"/>
                </a:lnTo>
                <a:lnTo>
                  <a:pt x="2499661" y="10213"/>
                </a:lnTo>
                <a:lnTo>
                  <a:pt x="2549953" y="9596"/>
                </a:lnTo>
                <a:lnTo>
                  <a:pt x="2598676" y="11119"/>
                </a:lnTo>
                <a:lnTo>
                  <a:pt x="2646283" y="14203"/>
                </a:lnTo>
                <a:lnTo>
                  <a:pt x="2693228" y="18266"/>
                </a:lnTo>
                <a:lnTo>
                  <a:pt x="2739965" y="22729"/>
                </a:lnTo>
                <a:lnTo>
                  <a:pt x="2786947" y="27011"/>
                </a:lnTo>
                <a:lnTo>
                  <a:pt x="2834629" y="30531"/>
                </a:lnTo>
                <a:lnTo>
                  <a:pt x="2883465" y="32709"/>
                </a:lnTo>
                <a:lnTo>
                  <a:pt x="2933908" y="32964"/>
                </a:lnTo>
                <a:lnTo>
                  <a:pt x="2986411" y="30717"/>
                </a:lnTo>
                <a:lnTo>
                  <a:pt x="2993016" y="96913"/>
                </a:lnTo>
                <a:lnTo>
                  <a:pt x="2994756" y="157310"/>
                </a:lnTo>
                <a:lnTo>
                  <a:pt x="2992812" y="212628"/>
                </a:lnTo>
                <a:lnTo>
                  <a:pt x="2988365" y="263586"/>
                </a:lnTo>
                <a:lnTo>
                  <a:pt x="2982597" y="310904"/>
                </a:lnTo>
                <a:lnTo>
                  <a:pt x="2976690" y="355301"/>
                </a:lnTo>
                <a:lnTo>
                  <a:pt x="2971824" y="397495"/>
                </a:lnTo>
                <a:lnTo>
                  <a:pt x="2969182" y="438208"/>
                </a:lnTo>
                <a:lnTo>
                  <a:pt x="2969945" y="478157"/>
                </a:lnTo>
                <a:lnTo>
                  <a:pt x="2975294" y="518062"/>
                </a:lnTo>
                <a:lnTo>
                  <a:pt x="2986411" y="558643"/>
                </a:lnTo>
                <a:lnTo>
                  <a:pt x="2998873" y="604246"/>
                </a:lnTo>
                <a:lnTo>
                  <a:pt x="3005385" y="650578"/>
                </a:lnTo>
                <a:lnTo>
                  <a:pt x="3007139" y="697744"/>
                </a:lnTo>
                <a:lnTo>
                  <a:pt x="3005329" y="745851"/>
                </a:lnTo>
                <a:lnTo>
                  <a:pt x="3001147" y="795004"/>
                </a:lnTo>
                <a:lnTo>
                  <a:pt x="2995786" y="845310"/>
                </a:lnTo>
                <a:lnTo>
                  <a:pt x="2990439" y="896874"/>
                </a:lnTo>
                <a:lnTo>
                  <a:pt x="2986299" y="949803"/>
                </a:lnTo>
                <a:lnTo>
                  <a:pt x="2984559" y="1004203"/>
                </a:lnTo>
                <a:lnTo>
                  <a:pt x="2986411" y="1060179"/>
                </a:lnTo>
                <a:lnTo>
                  <a:pt x="2988209" y="1109225"/>
                </a:lnTo>
                <a:lnTo>
                  <a:pt x="2986867" y="1153913"/>
                </a:lnTo>
                <a:lnTo>
                  <a:pt x="2983314" y="1195466"/>
                </a:lnTo>
                <a:lnTo>
                  <a:pt x="2978476" y="1235105"/>
                </a:lnTo>
                <a:lnTo>
                  <a:pt x="2973278" y="1274055"/>
                </a:lnTo>
                <a:lnTo>
                  <a:pt x="2968646" y="1313536"/>
                </a:lnTo>
                <a:lnTo>
                  <a:pt x="2965508" y="1354771"/>
                </a:lnTo>
                <a:lnTo>
                  <a:pt x="2964789" y="1398983"/>
                </a:lnTo>
                <a:lnTo>
                  <a:pt x="2967416" y="1447393"/>
                </a:lnTo>
                <a:lnTo>
                  <a:pt x="2974315" y="1501226"/>
                </a:lnTo>
                <a:lnTo>
                  <a:pt x="2986411" y="1561702"/>
                </a:lnTo>
                <a:lnTo>
                  <a:pt x="2998024" y="1623990"/>
                </a:lnTo>
                <a:lnTo>
                  <a:pt x="3003671" y="1682623"/>
                </a:lnTo>
                <a:lnTo>
                  <a:pt x="3004566" y="1737864"/>
                </a:lnTo>
                <a:lnTo>
                  <a:pt x="3001923" y="1789981"/>
                </a:lnTo>
                <a:lnTo>
                  <a:pt x="2996958" y="1839239"/>
                </a:lnTo>
                <a:lnTo>
                  <a:pt x="2990885" y="1885904"/>
                </a:lnTo>
                <a:lnTo>
                  <a:pt x="2984918" y="1930241"/>
                </a:lnTo>
                <a:lnTo>
                  <a:pt x="2980273" y="1972516"/>
                </a:lnTo>
                <a:lnTo>
                  <a:pt x="2978164" y="2012995"/>
                </a:lnTo>
                <a:lnTo>
                  <a:pt x="2979805" y="2051944"/>
                </a:lnTo>
                <a:lnTo>
                  <a:pt x="2986411" y="2089628"/>
                </a:lnTo>
                <a:lnTo>
                  <a:pt x="2993716" y="2125031"/>
                </a:lnTo>
                <a:lnTo>
                  <a:pt x="2998470" y="2163084"/>
                </a:lnTo>
                <a:lnTo>
                  <a:pt x="3001040" y="2203702"/>
                </a:lnTo>
                <a:lnTo>
                  <a:pt x="3001793" y="2246797"/>
                </a:lnTo>
                <a:lnTo>
                  <a:pt x="3001095" y="2292283"/>
                </a:lnTo>
                <a:lnTo>
                  <a:pt x="2999313" y="2340073"/>
                </a:lnTo>
                <a:lnTo>
                  <a:pt x="2996815" y="2390081"/>
                </a:lnTo>
                <a:lnTo>
                  <a:pt x="2993967" y="2442219"/>
                </a:lnTo>
                <a:lnTo>
                  <a:pt x="2991135" y="2496402"/>
                </a:lnTo>
                <a:lnTo>
                  <a:pt x="2988688" y="2552542"/>
                </a:lnTo>
                <a:lnTo>
                  <a:pt x="2986991" y="2610553"/>
                </a:lnTo>
                <a:lnTo>
                  <a:pt x="2986411" y="2670348"/>
                </a:lnTo>
                <a:lnTo>
                  <a:pt x="2949122" y="2670269"/>
                </a:lnTo>
                <a:lnTo>
                  <a:pt x="2905592" y="2668408"/>
                </a:lnTo>
                <a:lnTo>
                  <a:pt x="2857075" y="2665441"/>
                </a:lnTo>
                <a:lnTo>
                  <a:pt x="2804821" y="2662042"/>
                </a:lnTo>
                <a:lnTo>
                  <a:pt x="2750082" y="2658885"/>
                </a:lnTo>
                <a:lnTo>
                  <a:pt x="2694110" y="2656645"/>
                </a:lnTo>
                <a:lnTo>
                  <a:pt x="2638156" y="2655997"/>
                </a:lnTo>
                <a:lnTo>
                  <a:pt x="2583472" y="2657615"/>
                </a:lnTo>
                <a:lnTo>
                  <a:pt x="2531309" y="2662174"/>
                </a:lnTo>
                <a:lnTo>
                  <a:pt x="2482920" y="2670348"/>
                </a:lnTo>
                <a:lnTo>
                  <a:pt x="2441383" y="2676931"/>
                </a:lnTo>
                <a:lnTo>
                  <a:pt x="2400189" y="2678863"/>
                </a:lnTo>
                <a:lnTo>
                  <a:pt x="2358761" y="2677255"/>
                </a:lnTo>
                <a:lnTo>
                  <a:pt x="2316523" y="2673218"/>
                </a:lnTo>
                <a:lnTo>
                  <a:pt x="2272899" y="2667865"/>
                </a:lnTo>
                <a:lnTo>
                  <a:pt x="2227314" y="2662308"/>
                </a:lnTo>
                <a:lnTo>
                  <a:pt x="2179190" y="2657656"/>
                </a:lnTo>
                <a:lnTo>
                  <a:pt x="2127953" y="2655023"/>
                </a:lnTo>
                <a:lnTo>
                  <a:pt x="2073026" y="2655520"/>
                </a:lnTo>
                <a:lnTo>
                  <a:pt x="2013834" y="2660257"/>
                </a:lnTo>
                <a:lnTo>
                  <a:pt x="1949799" y="2670348"/>
                </a:lnTo>
                <a:lnTo>
                  <a:pt x="1889449" y="2680357"/>
                </a:lnTo>
                <a:lnTo>
                  <a:pt x="1830597" y="2686674"/>
                </a:lnTo>
                <a:lnTo>
                  <a:pt x="1773257" y="2689859"/>
                </a:lnTo>
                <a:lnTo>
                  <a:pt x="1717445" y="2690476"/>
                </a:lnTo>
                <a:lnTo>
                  <a:pt x="1663178" y="2689086"/>
                </a:lnTo>
                <a:lnTo>
                  <a:pt x="1610470" y="2686250"/>
                </a:lnTo>
                <a:lnTo>
                  <a:pt x="1559337" y="2682531"/>
                </a:lnTo>
                <a:lnTo>
                  <a:pt x="1509794" y="2678490"/>
                </a:lnTo>
                <a:lnTo>
                  <a:pt x="1461858" y="2674690"/>
                </a:lnTo>
                <a:lnTo>
                  <a:pt x="1415544" y="2671691"/>
                </a:lnTo>
                <a:lnTo>
                  <a:pt x="1370866" y="2670057"/>
                </a:lnTo>
                <a:lnTo>
                  <a:pt x="1327842" y="2670348"/>
                </a:lnTo>
                <a:lnTo>
                  <a:pt x="1285922" y="2670379"/>
                </a:lnTo>
                <a:lnTo>
                  <a:pt x="1244305" y="2668051"/>
                </a:lnTo>
                <a:lnTo>
                  <a:pt x="1202630" y="2664072"/>
                </a:lnTo>
                <a:lnTo>
                  <a:pt x="1160533" y="2659147"/>
                </a:lnTo>
                <a:lnTo>
                  <a:pt x="1117653" y="2653980"/>
                </a:lnTo>
                <a:lnTo>
                  <a:pt x="1073626" y="2649279"/>
                </a:lnTo>
                <a:lnTo>
                  <a:pt x="1028092" y="2645748"/>
                </a:lnTo>
                <a:lnTo>
                  <a:pt x="980687" y="2644093"/>
                </a:lnTo>
                <a:lnTo>
                  <a:pt x="931050" y="2645020"/>
                </a:lnTo>
                <a:lnTo>
                  <a:pt x="878817" y="2649234"/>
                </a:lnTo>
                <a:lnTo>
                  <a:pt x="823627" y="2657442"/>
                </a:lnTo>
                <a:lnTo>
                  <a:pt x="765118" y="2670348"/>
                </a:lnTo>
                <a:lnTo>
                  <a:pt x="718239" y="2680749"/>
                </a:lnTo>
                <a:lnTo>
                  <a:pt x="673662" y="2687499"/>
                </a:lnTo>
                <a:lnTo>
                  <a:pt x="630774" y="2691099"/>
                </a:lnTo>
                <a:lnTo>
                  <a:pt x="588962" y="2692047"/>
                </a:lnTo>
                <a:lnTo>
                  <a:pt x="547612" y="2690843"/>
                </a:lnTo>
                <a:lnTo>
                  <a:pt x="506112" y="2687987"/>
                </a:lnTo>
                <a:lnTo>
                  <a:pt x="463849" y="2683978"/>
                </a:lnTo>
                <a:lnTo>
                  <a:pt x="420209" y="2679316"/>
                </a:lnTo>
                <a:lnTo>
                  <a:pt x="374580" y="2674499"/>
                </a:lnTo>
                <a:lnTo>
                  <a:pt x="326347" y="2670029"/>
                </a:lnTo>
                <a:lnTo>
                  <a:pt x="274899" y="2666404"/>
                </a:lnTo>
                <a:lnTo>
                  <a:pt x="219621" y="2664124"/>
                </a:lnTo>
                <a:lnTo>
                  <a:pt x="159901" y="2663688"/>
                </a:lnTo>
                <a:lnTo>
                  <a:pt x="95126" y="2665596"/>
                </a:lnTo>
                <a:lnTo>
                  <a:pt x="24683" y="2670348"/>
                </a:lnTo>
                <a:lnTo>
                  <a:pt x="23030" y="2614955"/>
                </a:lnTo>
                <a:lnTo>
                  <a:pt x="24117" y="2564451"/>
                </a:lnTo>
                <a:lnTo>
                  <a:pt x="27213" y="2517871"/>
                </a:lnTo>
                <a:lnTo>
                  <a:pt x="31586" y="2474250"/>
                </a:lnTo>
                <a:lnTo>
                  <a:pt x="36503" y="2432624"/>
                </a:lnTo>
                <a:lnTo>
                  <a:pt x="41232" y="2392028"/>
                </a:lnTo>
                <a:lnTo>
                  <a:pt x="45042" y="2351496"/>
                </a:lnTo>
                <a:lnTo>
                  <a:pt x="47201" y="2310063"/>
                </a:lnTo>
                <a:lnTo>
                  <a:pt x="46976" y="2266765"/>
                </a:lnTo>
                <a:lnTo>
                  <a:pt x="43636" y="2220638"/>
                </a:lnTo>
                <a:lnTo>
                  <a:pt x="36449" y="2170714"/>
                </a:lnTo>
                <a:lnTo>
                  <a:pt x="24683" y="2116031"/>
                </a:lnTo>
                <a:lnTo>
                  <a:pt x="10860" y="2051955"/>
                </a:lnTo>
                <a:lnTo>
                  <a:pt x="2993" y="1996278"/>
                </a:lnTo>
                <a:lnTo>
                  <a:pt x="0" y="1947231"/>
                </a:lnTo>
                <a:lnTo>
                  <a:pt x="798" y="1903044"/>
                </a:lnTo>
                <a:lnTo>
                  <a:pt x="4309" y="1861949"/>
                </a:lnTo>
                <a:lnTo>
                  <a:pt x="9449" y="1822174"/>
                </a:lnTo>
                <a:lnTo>
                  <a:pt x="15137" y="1781951"/>
                </a:lnTo>
                <a:lnTo>
                  <a:pt x="20293" y="1739511"/>
                </a:lnTo>
                <a:lnTo>
                  <a:pt x="23836" y="1693083"/>
                </a:lnTo>
                <a:lnTo>
                  <a:pt x="24683" y="1640899"/>
                </a:lnTo>
                <a:lnTo>
                  <a:pt x="23969" y="1582048"/>
                </a:lnTo>
                <a:lnTo>
                  <a:pt x="23674" y="1528185"/>
                </a:lnTo>
                <a:lnTo>
                  <a:pt x="23695" y="1477821"/>
                </a:lnTo>
                <a:lnTo>
                  <a:pt x="23928" y="1429467"/>
                </a:lnTo>
                <a:lnTo>
                  <a:pt x="24271" y="1381635"/>
                </a:lnTo>
                <a:lnTo>
                  <a:pt x="24620" y="1332836"/>
                </a:lnTo>
                <a:lnTo>
                  <a:pt x="24874" y="1281582"/>
                </a:lnTo>
                <a:lnTo>
                  <a:pt x="24929" y="1226384"/>
                </a:lnTo>
                <a:lnTo>
                  <a:pt x="24683" y="1165754"/>
                </a:lnTo>
                <a:lnTo>
                  <a:pt x="25096" y="1118503"/>
                </a:lnTo>
                <a:lnTo>
                  <a:pt x="26725" y="1072269"/>
                </a:lnTo>
                <a:lnTo>
                  <a:pt x="29183" y="1026685"/>
                </a:lnTo>
                <a:lnTo>
                  <a:pt x="32082" y="981384"/>
                </a:lnTo>
                <a:lnTo>
                  <a:pt x="35036" y="935997"/>
                </a:lnTo>
                <a:lnTo>
                  <a:pt x="37656" y="890157"/>
                </a:lnTo>
                <a:lnTo>
                  <a:pt x="39555" y="843498"/>
                </a:lnTo>
                <a:lnTo>
                  <a:pt x="40346" y="795650"/>
                </a:lnTo>
                <a:lnTo>
                  <a:pt x="39642" y="746248"/>
                </a:lnTo>
                <a:lnTo>
                  <a:pt x="37055" y="694922"/>
                </a:lnTo>
                <a:lnTo>
                  <a:pt x="32197" y="641307"/>
                </a:lnTo>
                <a:lnTo>
                  <a:pt x="24683" y="585033"/>
                </a:lnTo>
                <a:lnTo>
                  <a:pt x="18390" y="530636"/>
                </a:lnTo>
                <a:lnTo>
                  <a:pt x="16754" y="482029"/>
                </a:lnTo>
                <a:lnTo>
                  <a:pt x="18721" y="437921"/>
                </a:lnTo>
                <a:lnTo>
                  <a:pt x="23238" y="397024"/>
                </a:lnTo>
                <a:lnTo>
                  <a:pt x="29250" y="358049"/>
                </a:lnTo>
                <a:lnTo>
                  <a:pt x="35703" y="319705"/>
                </a:lnTo>
                <a:lnTo>
                  <a:pt x="41544" y="280704"/>
                </a:lnTo>
                <a:lnTo>
                  <a:pt x="45719" y="239757"/>
                </a:lnTo>
                <a:lnTo>
                  <a:pt x="47175" y="195574"/>
                </a:lnTo>
                <a:lnTo>
                  <a:pt x="44856" y="146866"/>
                </a:lnTo>
                <a:lnTo>
                  <a:pt x="37710" y="92343"/>
                </a:lnTo>
                <a:lnTo>
                  <a:pt x="24683" y="30717"/>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1166454" y="2163999"/>
            <a:ext cx="2822575" cy="2586355"/>
          </a:xfrm>
          <a:prstGeom prst="rect">
            <a:avLst/>
          </a:prstGeom>
        </p:spPr>
        <p:txBody>
          <a:bodyPr vert="horz" wrap="square" lIns="0" tIns="12700" rIns="0" bIns="0" rtlCol="0">
            <a:spAutoFit/>
          </a:bodyPr>
          <a:lstStyle/>
          <a:p>
            <a:pPr marL="12700" marR="5080" indent="-635" algn="just">
              <a:lnSpc>
                <a:spcPct val="150000"/>
              </a:lnSpc>
              <a:spcBef>
                <a:spcPts val="100"/>
              </a:spcBef>
            </a:pPr>
            <a:r>
              <a:rPr sz="1400" spc="-5" dirty="0">
                <a:latin typeface="Gill Sans MT"/>
                <a:cs typeface="Gill Sans MT"/>
              </a:rPr>
              <a:t>Con </a:t>
            </a:r>
            <a:r>
              <a:rPr sz="1400" dirty="0">
                <a:latin typeface="Gill Sans MT"/>
                <a:cs typeface="Gill Sans MT"/>
              </a:rPr>
              <a:t>el </a:t>
            </a:r>
            <a:r>
              <a:rPr sz="1400" spc="-5" dirty="0">
                <a:latin typeface="Gill Sans MT"/>
                <a:cs typeface="Gill Sans MT"/>
              </a:rPr>
              <a:t>fin </a:t>
            </a:r>
            <a:r>
              <a:rPr sz="1400" dirty="0">
                <a:latin typeface="Gill Sans MT"/>
                <a:cs typeface="Gill Sans MT"/>
              </a:rPr>
              <a:t>de </a:t>
            </a:r>
            <a:r>
              <a:rPr sz="1400" spc="-5" dirty="0">
                <a:latin typeface="Gill Sans MT"/>
                <a:cs typeface="Gill Sans MT"/>
              </a:rPr>
              <a:t>fomentar </a:t>
            </a:r>
            <a:r>
              <a:rPr sz="1400" dirty="0">
                <a:latin typeface="Gill Sans MT"/>
                <a:cs typeface="Gill Sans MT"/>
              </a:rPr>
              <a:t>la </a:t>
            </a:r>
            <a:r>
              <a:rPr sz="1400" spc="-5" dirty="0">
                <a:latin typeface="Gill Sans MT"/>
                <a:cs typeface="Gill Sans MT"/>
              </a:rPr>
              <a:t>interacción  entre </a:t>
            </a:r>
            <a:r>
              <a:rPr sz="1400" dirty="0">
                <a:latin typeface="Gill Sans MT"/>
                <a:cs typeface="Gill Sans MT"/>
              </a:rPr>
              <a:t>las </a:t>
            </a:r>
            <a:r>
              <a:rPr sz="1400" spc="-5" dirty="0">
                <a:latin typeface="Gill Sans MT"/>
                <a:cs typeface="Gill Sans MT"/>
              </a:rPr>
              <a:t>familias </a:t>
            </a:r>
            <a:r>
              <a:rPr sz="1400" dirty="0">
                <a:latin typeface="Gill Sans MT"/>
                <a:cs typeface="Gill Sans MT"/>
              </a:rPr>
              <a:t>de </a:t>
            </a:r>
            <a:r>
              <a:rPr sz="1400" spc="-5" dirty="0">
                <a:latin typeface="Gill Sans MT"/>
                <a:cs typeface="Gill Sans MT"/>
              </a:rPr>
              <a:t>los colaboradores  </a:t>
            </a:r>
            <a:r>
              <a:rPr sz="1400" dirty="0">
                <a:latin typeface="Gill Sans MT"/>
                <a:cs typeface="Gill Sans MT"/>
              </a:rPr>
              <a:t>así </a:t>
            </a:r>
            <a:r>
              <a:rPr sz="1400" spc="-5" dirty="0">
                <a:latin typeface="Gill Sans MT"/>
                <a:cs typeface="Gill Sans MT"/>
              </a:rPr>
              <a:t>como </a:t>
            </a:r>
            <a:r>
              <a:rPr sz="1400" spc="-10" dirty="0">
                <a:latin typeface="Gill Sans MT"/>
                <a:cs typeface="Gill Sans MT"/>
              </a:rPr>
              <a:t>entre </a:t>
            </a:r>
            <a:r>
              <a:rPr sz="1400" dirty="0">
                <a:latin typeface="Gill Sans MT"/>
                <a:cs typeface="Gill Sans MT"/>
              </a:rPr>
              <a:t>los </a:t>
            </a:r>
            <a:r>
              <a:rPr sz="1400" spc="-5" dirty="0">
                <a:latin typeface="Gill Sans MT"/>
                <a:cs typeface="Gill Sans MT"/>
              </a:rPr>
              <a:t>grupos </a:t>
            </a:r>
            <a:r>
              <a:rPr sz="1400" dirty="0">
                <a:latin typeface="Gill Sans MT"/>
                <a:cs typeface="Gill Sans MT"/>
              </a:rPr>
              <a:t>de </a:t>
            </a:r>
            <a:r>
              <a:rPr sz="1400" spc="-5" dirty="0">
                <a:latin typeface="Gill Sans MT"/>
                <a:cs typeface="Gill Sans MT"/>
              </a:rPr>
              <a:t>interés,  </a:t>
            </a:r>
            <a:r>
              <a:rPr sz="1400" dirty="0">
                <a:latin typeface="Gill Sans MT"/>
                <a:cs typeface="Gill Sans MT"/>
              </a:rPr>
              <a:t>se </a:t>
            </a:r>
            <a:r>
              <a:rPr sz="1400" spc="-5" dirty="0">
                <a:latin typeface="Gill Sans MT"/>
                <a:cs typeface="Gill Sans MT"/>
              </a:rPr>
              <a:t>efectuó </a:t>
            </a:r>
            <a:r>
              <a:rPr sz="1400" dirty="0">
                <a:latin typeface="Gill Sans MT"/>
                <a:cs typeface="Gill Sans MT"/>
              </a:rPr>
              <a:t>la misa </a:t>
            </a:r>
            <a:r>
              <a:rPr sz="1400" spc="-5" dirty="0">
                <a:latin typeface="Gill Sans MT"/>
                <a:cs typeface="Gill Sans MT"/>
              </a:rPr>
              <a:t>de </a:t>
            </a:r>
            <a:r>
              <a:rPr sz="1400" dirty="0" err="1">
                <a:latin typeface="Gill Sans MT"/>
                <a:cs typeface="Gill Sans MT"/>
              </a:rPr>
              <a:t>inicio</a:t>
            </a:r>
            <a:r>
              <a:rPr sz="1400" spc="-5" dirty="0">
                <a:latin typeface="Gill Sans MT"/>
                <a:cs typeface="Gill Sans MT"/>
              </a:rPr>
              <a:t> </a:t>
            </a:r>
            <a:r>
              <a:rPr sz="1400" dirty="0">
                <a:latin typeface="Gill Sans MT"/>
                <a:cs typeface="Gill Sans MT"/>
              </a:rPr>
              <a:t>de  Zafra, </a:t>
            </a:r>
            <a:r>
              <a:rPr sz="1400" spc="-10" dirty="0">
                <a:latin typeface="Gill Sans MT"/>
                <a:cs typeface="Gill Sans MT"/>
              </a:rPr>
              <a:t>en </a:t>
            </a:r>
            <a:r>
              <a:rPr sz="1400" spc="-5" dirty="0">
                <a:latin typeface="Gill Sans MT"/>
                <a:cs typeface="Gill Sans MT"/>
              </a:rPr>
              <a:t>donde </a:t>
            </a:r>
            <a:r>
              <a:rPr sz="1400" dirty="0">
                <a:latin typeface="Gill Sans MT"/>
                <a:cs typeface="Gill Sans MT"/>
              </a:rPr>
              <a:t>se </a:t>
            </a:r>
            <a:r>
              <a:rPr sz="1400" spc="-10" dirty="0">
                <a:latin typeface="Gill Sans MT"/>
                <a:cs typeface="Gill Sans MT"/>
              </a:rPr>
              <a:t>invito </a:t>
            </a:r>
            <a:r>
              <a:rPr sz="1400" dirty="0">
                <a:latin typeface="Gill Sans MT"/>
                <a:cs typeface="Gill Sans MT"/>
              </a:rPr>
              <a:t>a la  </a:t>
            </a:r>
            <a:r>
              <a:rPr sz="1400" spc="-5" dirty="0">
                <a:latin typeface="Gill Sans MT"/>
                <a:cs typeface="Gill Sans MT"/>
              </a:rPr>
              <a:t>comunidad </a:t>
            </a:r>
            <a:r>
              <a:rPr sz="1400" dirty="0">
                <a:latin typeface="Gill Sans MT"/>
                <a:cs typeface="Gill Sans MT"/>
              </a:rPr>
              <a:t>en </a:t>
            </a:r>
            <a:r>
              <a:rPr sz="1400" spc="-5" dirty="0">
                <a:latin typeface="Gill Sans MT"/>
                <a:cs typeface="Gill Sans MT"/>
              </a:rPr>
              <a:t>general </a:t>
            </a:r>
            <a:r>
              <a:rPr sz="1400" dirty="0">
                <a:latin typeface="Gill Sans MT"/>
                <a:cs typeface="Gill Sans MT"/>
              </a:rPr>
              <a:t>a participar en  ella. Y así preservar la </a:t>
            </a:r>
            <a:r>
              <a:rPr sz="1400" spc="-5" dirty="0">
                <a:latin typeface="Gill Sans MT"/>
                <a:cs typeface="Gill Sans MT"/>
              </a:rPr>
              <a:t>creencia  religiosa </a:t>
            </a:r>
            <a:r>
              <a:rPr sz="1400" dirty="0">
                <a:latin typeface="Gill Sans MT"/>
                <a:cs typeface="Gill Sans MT"/>
              </a:rPr>
              <a:t>de </a:t>
            </a:r>
            <a:r>
              <a:rPr sz="1400" spc="-5" dirty="0">
                <a:latin typeface="Gill Sans MT"/>
                <a:cs typeface="Gill Sans MT"/>
              </a:rPr>
              <a:t>nuestros</a:t>
            </a:r>
            <a:r>
              <a:rPr sz="1400" spc="-50" dirty="0">
                <a:latin typeface="Gill Sans MT"/>
                <a:cs typeface="Gill Sans MT"/>
              </a:rPr>
              <a:t> </a:t>
            </a:r>
            <a:r>
              <a:rPr sz="1400" spc="-5" dirty="0">
                <a:latin typeface="Gill Sans MT"/>
                <a:cs typeface="Gill Sans MT"/>
              </a:rPr>
              <a:t>colaboradores.</a:t>
            </a:r>
            <a:endParaRPr sz="1400" dirty="0">
              <a:latin typeface="Gill Sans MT"/>
              <a:cs typeface="Gill Sans MT"/>
            </a:endParaRPr>
          </a:p>
        </p:txBody>
      </p:sp>
      <p:sp>
        <p:nvSpPr>
          <p:cNvPr id="4" name="object 4"/>
          <p:cNvSpPr/>
          <p:nvPr/>
        </p:nvSpPr>
        <p:spPr>
          <a:xfrm>
            <a:off x="4453127" y="1421891"/>
            <a:ext cx="2115311" cy="160629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548628" y="1421891"/>
            <a:ext cx="2301239" cy="163829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698491" y="2837687"/>
            <a:ext cx="2043683" cy="160477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739127" y="2837688"/>
            <a:ext cx="1860803" cy="152704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47130" y="193961"/>
            <a:ext cx="944547" cy="70011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8089431" y="193967"/>
            <a:ext cx="783495" cy="82981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11" name="object 11"/>
          <p:cNvSpPr/>
          <p:nvPr/>
        </p:nvSpPr>
        <p:spPr>
          <a:xfrm>
            <a:off x="2080260" y="696469"/>
            <a:ext cx="5620511" cy="568451"/>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3" name="object 13"/>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4" name="object 14"/>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5" name="object 15"/>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6" name="object 16"/>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7" name="object 17"/>
          <p:cNvSpPr txBox="1"/>
          <p:nvPr/>
        </p:nvSpPr>
        <p:spPr>
          <a:xfrm>
            <a:off x="2152637" y="768007"/>
            <a:ext cx="5476240" cy="424815"/>
          </a:xfrm>
          <a:prstGeom prst="rect">
            <a:avLst/>
          </a:prstGeom>
          <a:ln w="12700">
            <a:solidFill>
              <a:srgbClr val="2191C9"/>
            </a:solidFill>
          </a:ln>
        </p:spPr>
        <p:txBody>
          <a:bodyPr vert="horz" wrap="square" lIns="0" tIns="0" rIns="0" bIns="0" rtlCol="0">
            <a:spAutoFit/>
          </a:bodyPr>
          <a:lstStyle/>
          <a:p>
            <a:pPr algn="ctr">
              <a:lnSpc>
                <a:spcPts val="1605"/>
              </a:lnSpc>
            </a:pPr>
            <a:r>
              <a:rPr sz="1600" b="1" spc="-25" dirty="0">
                <a:solidFill>
                  <a:srgbClr val="0000FF"/>
                </a:solidFill>
                <a:latin typeface="Gill Sans MT"/>
                <a:cs typeface="Gill Sans MT"/>
              </a:rPr>
              <a:t>FOMENTAMOS </a:t>
            </a:r>
            <a:r>
              <a:rPr sz="1600" b="1" spc="-5" dirty="0">
                <a:solidFill>
                  <a:srgbClr val="0000FF"/>
                </a:solidFill>
                <a:latin typeface="Gill Sans MT"/>
                <a:cs typeface="Gill Sans MT"/>
              </a:rPr>
              <a:t>LA </a:t>
            </a:r>
            <a:r>
              <a:rPr sz="1600" b="1" spc="-15" dirty="0">
                <a:solidFill>
                  <a:srgbClr val="0000FF"/>
                </a:solidFill>
                <a:latin typeface="Gill Sans MT"/>
                <a:cs typeface="Gill Sans MT"/>
              </a:rPr>
              <a:t>INTERACCIÓN </a:t>
            </a:r>
            <a:r>
              <a:rPr sz="1600" b="1" spc="-5" dirty="0">
                <a:solidFill>
                  <a:srgbClr val="0000FF"/>
                </a:solidFill>
                <a:latin typeface="Gill Sans MT"/>
                <a:cs typeface="Gill Sans MT"/>
              </a:rPr>
              <a:t>ENTRE</a:t>
            </a:r>
            <a:r>
              <a:rPr sz="1600" b="1" spc="165" dirty="0">
                <a:solidFill>
                  <a:srgbClr val="0000FF"/>
                </a:solidFill>
                <a:latin typeface="Gill Sans MT"/>
                <a:cs typeface="Gill Sans MT"/>
              </a:rPr>
              <a:t> </a:t>
            </a:r>
            <a:r>
              <a:rPr sz="1600" b="1" spc="-10" dirty="0">
                <a:solidFill>
                  <a:srgbClr val="0000FF"/>
                </a:solidFill>
                <a:latin typeface="Gill Sans MT"/>
                <a:cs typeface="Gill Sans MT"/>
              </a:rPr>
              <a:t>EL</a:t>
            </a:r>
            <a:endParaRPr sz="1600">
              <a:latin typeface="Gill Sans MT"/>
              <a:cs typeface="Gill Sans MT"/>
            </a:endParaRPr>
          </a:p>
          <a:p>
            <a:pPr marL="635" algn="ctr">
              <a:lnSpc>
                <a:spcPts val="1735"/>
              </a:lnSpc>
            </a:pPr>
            <a:r>
              <a:rPr sz="1600" b="1" spc="-10" dirty="0">
                <a:solidFill>
                  <a:srgbClr val="0000FF"/>
                </a:solidFill>
                <a:latin typeface="Gill Sans MT"/>
                <a:cs typeface="Gill Sans MT"/>
              </a:rPr>
              <a:t>INGENIO </a:t>
            </a:r>
            <a:r>
              <a:rPr sz="1600" b="1" spc="-5" dirty="0">
                <a:solidFill>
                  <a:srgbClr val="0000FF"/>
                </a:solidFill>
                <a:latin typeface="Gill Sans MT"/>
                <a:cs typeface="Gill Sans MT"/>
              </a:rPr>
              <a:t>Y LOS </a:t>
            </a:r>
            <a:r>
              <a:rPr sz="1600" b="1" spc="-20" dirty="0">
                <a:solidFill>
                  <a:srgbClr val="0000FF"/>
                </a:solidFill>
                <a:latin typeface="Gill Sans MT"/>
                <a:cs typeface="Gill Sans MT"/>
              </a:rPr>
              <a:t>GRUPOS </a:t>
            </a:r>
            <a:r>
              <a:rPr sz="1600" b="1" spc="-5" dirty="0">
                <a:solidFill>
                  <a:srgbClr val="0000FF"/>
                </a:solidFill>
                <a:latin typeface="Gill Sans MT"/>
                <a:cs typeface="Gill Sans MT"/>
              </a:rPr>
              <a:t>DE</a:t>
            </a:r>
            <a:r>
              <a:rPr sz="1600" b="1" spc="-130" dirty="0">
                <a:solidFill>
                  <a:srgbClr val="0000FF"/>
                </a:solidFill>
                <a:latin typeface="Gill Sans MT"/>
                <a:cs typeface="Gill Sans MT"/>
              </a:rPr>
              <a:t> </a:t>
            </a:r>
            <a:r>
              <a:rPr sz="1600" b="1" spc="-10" dirty="0">
                <a:solidFill>
                  <a:srgbClr val="0000FF"/>
                </a:solidFill>
                <a:latin typeface="Gill Sans MT"/>
                <a:cs typeface="Gill Sans MT"/>
              </a:rPr>
              <a:t>INTERES</a:t>
            </a:r>
            <a:endParaRPr sz="1600">
              <a:latin typeface="Gill Sans MT"/>
              <a:cs typeface="Gill Sans MT"/>
            </a:endParaRPr>
          </a:p>
        </p:txBody>
      </p:sp>
      <p:sp>
        <p:nvSpPr>
          <p:cNvPr id="18" name="object 18"/>
          <p:cNvSpPr/>
          <p:nvPr/>
        </p:nvSpPr>
        <p:spPr>
          <a:xfrm>
            <a:off x="4562855" y="4154423"/>
            <a:ext cx="4184891" cy="1560575"/>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51555" y="2619596"/>
            <a:ext cx="3612515" cy="2037080"/>
          </a:xfrm>
          <a:custGeom>
            <a:avLst/>
            <a:gdLst/>
            <a:ahLst/>
            <a:cxnLst/>
            <a:rect l="l" t="t" r="r" b="b"/>
            <a:pathLst>
              <a:path w="3612515" h="2037079">
                <a:moveTo>
                  <a:pt x="21885" y="21879"/>
                </a:moveTo>
                <a:lnTo>
                  <a:pt x="78391" y="20371"/>
                </a:lnTo>
                <a:lnTo>
                  <a:pt x="130927" y="21882"/>
                </a:lnTo>
                <a:lnTo>
                  <a:pt x="180312" y="25588"/>
                </a:lnTo>
                <a:lnTo>
                  <a:pt x="227364" y="30667"/>
                </a:lnTo>
                <a:lnTo>
                  <a:pt x="272901" y="36295"/>
                </a:lnTo>
                <a:lnTo>
                  <a:pt x="317741" y="41648"/>
                </a:lnTo>
                <a:lnTo>
                  <a:pt x="362703" y="45903"/>
                </a:lnTo>
                <a:lnTo>
                  <a:pt x="408603" y="48236"/>
                </a:lnTo>
                <a:lnTo>
                  <a:pt x="456261" y="47823"/>
                </a:lnTo>
                <a:lnTo>
                  <a:pt x="506494" y="43842"/>
                </a:lnTo>
                <a:lnTo>
                  <a:pt x="560121" y="35468"/>
                </a:lnTo>
                <a:lnTo>
                  <a:pt x="617960" y="21879"/>
                </a:lnTo>
                <a:lnTo>
                  <a:pt x="677135" y="8842"/>
                </a:lnTo>
                <a:lnTo>
                  <a:pt x="734189" y="1923"/>
                </a:lnTo>
                <a:lnTo>
                  <a:pt x="789078" y="0"/>
                </a:lnTo>
                <a:lnTo>
                  <a:pt x="841757" y="1946"/>
                </a:lnTo>
                <a:lnTo>
                  <a:pt x="892182" y="6637"/>
                </a:lnTo>
                <a:lnTo>
                  <a:pt x="940308" y="12949"/>
                </a:lnTo>
                <a:lnTo>
                  <a:pt x="986090" y="19758"/>
                </a:lnTo>
                <a:lnTo>
                  <a:pt x="1029484" y="25937"/>
                </a:lnTo>
                <a:lnTo>
                  <a:pt x="1070445" y="30364"/>
                </a:lnTo>
                <a:lnTo>
                  <a:pt x="1108928" y="31913"/>
                </a:lnTo>
                <a:lnTo>
                  <a:pt x="1144889" y="29459"/>
                </a:lnTo>
                <a:lnTo>
                  <a:pt x="1178284" y="21879"/>
                </a:lnTo>
                <a:lnTo>
                  <a:pt x="1211333" y="13766"/>
                </a:lnTo>
                <a:lnTo>
                  <a:pt x="1246388" y="9908"/>
                </a:lnTo>
                <a:lnTo>
                  <a:pt x="1283592" y="9472"/>
                </a:lnTo>
                <a:lnTo>
                  <a:pt x="1323087" y="11623"/>
                </a:lnTo>
                <a:lnTo>
                  <a:pt x="1365015" y="15527"/>
                </a:lnTo>
                <a:lnTo>
                  <a:pt x="1409519" y="20350"/>
                </a:lnTo>
                <a:lnTo>
                  <a:pt x="1456741" y="25258"/>
                </a:lnTo>
                <a:lnTo>
                  <a:pt x="1506822" y="29417"/>
                </a:lnTo>
                <a:lnTo>
                  <a:pt x="1559907" y="31993"/>
                </a:lnTo>
                <a:lnTo>
                  <a:pt x="1616135" y="32151"/>
                </a:lnTo>
                <a:lnTo>
                  <a:pt x="1675651" y="29058"/>
                </a:lnTo>
                <a:lnTo>
                  <a:pt x="1738595" y="21879"/>
                </a:lnTo>
                <a:lnTo>
                  <a:pt x="1796997" y="14624"/>
                </a:lnTo>
                <a:lnTo>
                  <a:pt x="1852971" y="10115"/>
                </a:lnTo>
                <a:lnTo>
                  <a:pt x="1906860" y="7935"/>
                </a:lnTo>
                <a:lnTo>
                  <a:pt x="1959005" y="7662"/>
                </a:lnTo>
                <a:lnTo>
                  <a:pt x="2009747" y="8879"/>
                </a:lnTo>
                <a:lnTo>
                  <a:pt x="2059429" y="11165"/>
                </a:lnTo>
                <a:lnTo>
                  <a:pt x="2108393" y="14101"/>
                </a:lnTo>
                <a:lnTo>
                  <a:pt x="2156979" y="17267"/>
                </a:lnTo>
                <a:lnTo>
                  <a:pt x="2205529" y="20245"/>
                </a:lnTo>
                <a:lnTo>
                  <a:pt x="2254386" y="22615"/>
                </a:lnTo>
                <a:lnTo>
                  <a:pt x="2303890" y="23956"/>
                </a:lnTo>
                <a:lnTo>
                  <a:pt x="2354384" y="23851"/>
                </a:lnTo>
                <a:lnTo>
                  <a:pt x="2406209" y="21879"/>
                </a:lnTo>
                <a:lnTo>
                  <a:pt x="2466188" y="19131"/>
                </a:lnTo>
                <a:lnTo>
                  <a:pt x="2522260" y="17876"/>
                </a:lnTo>
                <a:lnTo>
                  <a:pt x="2575125" y="17799"/>
                </a:lnTo>
                <a:lnTo>
                  <a:pt x="2625483" y="18586"/>
                </a:lnTo>
                <a:lnTo>
                  <a:pt x="2674032" y="19922"/>
                </a:lnTo>
                <a:lnTo>
                  <a:pt x="2721472" y="21493"/>
                </a:lnTo>
                <a:lnTo>
                  <a:pt x="2768503" y="22986"/>
                </a:lnTo>
                <a:lnTo>
                  <a:pt x="2815824" y="24085"/>
                </a:lnTo>
                <a:lnTo>
                  <a:pt x="2864134" y="24476"/>
                </a:lnTo>
                <a:lnTo>
                  <a:pt x="2914133" y="23846"/>
                </a:lnTo>
                <a:lnTo>
                  <a:pt x="2966520" y="21879"/>
                </a:lnTo>
                <a:lnTo>
                  <a:pt x="3012336" y="20780"/>
                </a:lnTo>
                <a:lnTo>
                  <a:pt x="3058697" y="21773"/>
                </a:lnTo>
                <a:lnTo>
                  <a:pt x="3105581" y="24336"/>
                </a:lnTo>
                <a:lnTo>
                  <a:pt x="3152968" y="27950"/>
                </a:lnTo>
                <a:lnTo>
                  <a:pt x="3200833" y="32095"/>
                </a:lnTo>
                <a:lnTo>
                  <a:pt x="3249156" y="36249"/>
                </a:lnTo>
                <a:lnTo>
                  <a:pt x="3297914" y="39892"/>
                </a:lnTo>
                <a:lnTo>
                  <a:pt x="3347086" y="42504"/>
                </a:lnTo>
                <a:lnTo>
                  <a:pt x="3396649" y="43564"/>
                </a:lnTo>
                <a:lnTo>
                  <a:pt x="3446581" y="42552"/>
                </a:lnTo>
                <a:lnTo>
                  <a:pt x="3496860" y="38948"/>
                </a:lnTo>
                <a:lnTo>
                  <a:pt x="3547463" y="32230"/>
                </a:lnTo>
                <a:lnTo>
                  <a:pt x="3598370" y="21879"/>
                </a:lnTo>
                <a:lnTo>
                  <a:pt x="3600814" y="61111"/>
                </a:lnTo>
                <a:lnTo>
                  <a:pt x="3599455" y="102230"/>
                </a:lnTo>
                <a:lnTo>
                  <a:pt x="3595661" y="145444"/>
                </a:lnTo>
                <a:lnTo>
                  <a:pt x="3590801" y="190963"/>
                </a:lnTo>
                <a:lnTo>
                  <a:pt x="3586241" y="238993"/>
                </a:lnTo>
                <a:lnTo>
                  <a:pt x="3583351" y="289745"/>
                </a:lnTo>
                <a:lnTo>
                  <a:pt x="3583497" y="343426"/>
                </a:lnTo>
                <a:lnTo>
                  <a:pt x="3588047" y="400245"/>
                </a:lnTo>
                <a:lnTo>
                  <a:pt x="3598370" y="460410"/>
                </a:lnTo>
                <a:lnTo>
                  <a:pt x="3607490" y="514460"/>
                </a:lnTo>
                <a:lnTo>
                  <a:pt x="3611122" y="565565"/>
                </a:lnTo>
                <a:lnTo>
                  <a:pt x="3610566" y="614312"/>
                </a:lnTo>
                <a:lnTo>
                  <a:pt x="3607118" y="661288"/>
                </a:lnTo>
                <a:lnTo>
                  <a:pt x="3602076" y="707079"/>
                </a:lnTo>
                <a:lnTo>
                  <a:pt x="3596737" y="752272"/>
                </a:lnTo>
                <a:lnTo>
                  <a:pt x="3592400" y="797453"/>
                </a:lnTo>
                <a:lnTo>
                  <a:pt x="3590362" y="843210"/>
                </a:lnTo>
                <a:lnTo>
                  <a:pt x="3591919" y="890127"/>
                </a:lnTo>
                <a:lnTo>
                  <a:pt x="3598370" y="938794"/>
                </a:lnTo>
                <a:lnTo>
                  <a:pt x="3605920" y="988657"/>
                </a:lnTo>
                <a:lnTo>
                  <a:pt x="3610291" y="1038715"/>
                </a:lnTo>
                <a:lnTo>
                  <a:pt x="3612045" y="1088895"/>
                </a:lnTo>
                <a:lnTo>
                  <a:pt x="3611746" y="1139118"/>
                </a:lnTo>
                <a:lnTo>
                  <a:pt x="3609958" y="1189309"/>
                </a:lnTo>
                <a:lnTo>
                  <a:pt x="3607242" y="1239393"/>
                </a:lnTo>
                <a:lnTo>
                  <a:pt x="3604162" y="1289292"/>
                </a:lnTo>
                <a:lnTo>
                  <a:pt x="3601282" y="1338932"/>
                </a:lnTo>
                <a:lnTo>
                  <a:pt x="3599164" y="1388236"/>
                </a:lnTo>
                <a:lnTo>
                  <a:pt x="3598370" y="1437129"/>
                </a:lnTo>
                <a:lnTo>
                  <a:pt x="3598117" y="1482078"/>
                </a:lnTo>
                <a:lnTo>
                  <a:pt x="3597377" y="1528475"/>
                </a:lnTo>
                <a:lnTo>
                  <a:pt x="3596331" y="1576343"/>
                </a:lnTo>
                <a:lnTo>
                  <a:pt x="3595156" y="1625706"/>
                </a:lnTo>
                <a:lnTo>
                  <a:pt x="3594033" y="1676590"/>
                </a:lnTo>
                <a:lnTo>
                  <a:pt x="3593139" y="1729018"/>
                </a:lnTo>
                <a:lnTo>
                  <a:pt x="3592653" y="1783016"/>
                </a:lnTo>
                <a:lnTo>
                  <a:pt x="3592755" y="1838606"/>
                </a:lnTo>
                <a:lnTo>
                  <a:pt x="3593622" y="1895815"/>
                </a:lnTo>
                <a:lnTo>
                  <a:pt x="3595435" y="1954665"/>
                </a:lnTo>
                <a:lnTo>
                  <a:pt x="3598370" y="2015182"/>
                </a:lnTo>
                <a:lnTo>
                  <a:pt x="3559878" y="2019842"/>
                </a:lnTo>
                <a:lnTo>
                  <a:pt x="3514538" y="2022715"/>
                </a:lnTo>
                <a:lnTo>
                  <a:pt x="3463635" y="2024077"/>
                </a:lnTo>
                <a:lnTo>
                  <a:pt x="3408449" y="2024203"/>
                </a:lnTo>
                <a:lnTo>
                  <a:pt x="3350265" y="2023370"/>
                </a:lnTo>
                <a:lnTo>
                  <a:pt x="3290365" y="2021851"/>
                </a:lnTo>
                <a:lnTo>
                  <a:pt x="3230032" y="2019923"/>
                </a:lnTo>
                <a:lnTo>
                  <a:pt x="3170547" y="2017861"/>
                </a:lnTo>
                <a:lnTo>
                  <a:pt x="3113195" y="2015941"/>
                </a:lnTo>
                <a:lnTo>
                  <a:pt x="3059257" y="2014437"/>
                </a:lnTo>
                <a:lnTo>
                  <a:pt x="3010016" y="2013626"/>
                </a:lnTo>
                <a:lnTo>
                  <a:pt x="2966755" y="2013782"/>
                </a:lnTo>
                <a:lnTo>
                  <a:pt x="2930757" y="2015182"/>
                </a:lnTo>
                <a:lnTo>
                  <a:pt x="2892767" y="2016098"/>
                </a:lnTo>
                <a:lnTo>
                  <a:pt x="2853909" y="2014394"/>
                </a:lnTo>
                <a:lnTo>
                  <a:pt x="2813609" y="2010882"/>
                </a:lnTo>
                <a:lnTo>
                  <a:pt x="2771293" y="2006374"/>
                </a:lnTo>
                <a:lnTo>
                  <a:pt x="2726387" y="2001683"/>
                </a:lnTo>
                <a:lnTo>
                  <a:pt x="2678318" y="1997621"/>
                </a:lnTo>
                <a:lnTo>
                  <a:pt x="2626512" y="1995001"/>
                </a:lnTo>
                <a:lnTo>
                  <a:pt x="2570396" y="1994635"/>
                </a:lnTo>
                <a:lnTo>
                  <a:pt x="2509395" y="1997334"/>
                </a:lnTo>
                <a:lnTo>
                  <a:pt x="2442936" y="2003913"/>
                </a:lnTo>
                <a:lnTo>
                  <a:pt x="2370446" y="2015182"/>
                </a:lnTo>
                <a:lnTo>
                  <a:pt x="2303587" y="2025222"/>
                </a:lnTo>
                <a:lnTo>
                  <a:pt x="2241473" y="2030477"/>
                </a:lnTo>
                <a:lnTo>
                  <a:pt x="2183618" y="2031834"/>
                </a:lnTo>
                <a:lnTo>
                  <a:pt x="2129536" y="2030182"/>
                </a:lnTo>
                <a:lnTo>
                  <a:pt x="2078740" y="2026409"/>
                </a:lnTo>
                <a:lnTo>
                  <a:pt x="2030744" y="2021402"/>
                </a:lnTo>
                <a:lnTo>
                  <a:pt x="1985063" y="2016050"/>
                </a:lnTo>
                <a:lnTo>
                  <a:pt x="1941210" y="2011239"/>
                </a:lnTo>
                <a:lnTo>
                  <a:pt x="1898699" y="2007860"/>
                </a:lnTo>
                <a:lnTo>
                  <a:pt x="1857044" y="2006798"/>
                </a:lnTo>
                <a:lnTo>
                  <a:pt x="1815759" y="2008943"/>
                </a:lnTo>
                <a:lnTo>
                  <a:pt x="1774358" y="2015182"/>
                </a:lnTo>
                <a:lnTo>
                  <a:pt x="1730156" y="2022364"/>
                </a:lnTo>
                <a:lnTo>
                  <a:pt x="1681481" y="2026993"/>
                </a:lnTo>
                <a:lnTo>
                  <a:pt x="1629376" y="2029445"/>
                </a:lnTo>
                <a:lnTo>
                  <a:pt x="1574885" y="2030092"/>
                </a:lnTo>
                <a:lnTo>
                  <a:pt x="1519052" y="2029309"/>
                </a:lnTo>
                <a:lnTo>
                  <a:pt x="1462919" y="2027469"/>
                </a:lnTo>
                <a:lnTo>
                  <a:pt x="1407532" y="2024947"/>
                </a:lnTo>
                <a:lnTo>
                  <a:pt x="1353932" y="2022116"/>
                </a:lnTo>
                <a:lnTo>
                  <a:pt x="1303164" y="2019350"/>
                </a:lnTo>
                <a:lnTo>
                  <a:pt x="1256271" y="2017024"/>
                </a:lnTo>
                <a:lnTo>
                  <a:pt x="1214296" y="2015510"/>
                </a:lnTo>
                <a:lnTo>
                  <a:pt x="1178284" y="2015182"/>
                </a:lnTo>
                <a:lnTo>
                  <a:pt x="1142058" y="2014296"/>
                </a:lnTo>
                <a:lnTo>
                  <a:pt x="1104486" y="2011296"/>
                </a:lnTo>
                <a:lnTo>
                  <a:pt x="1065254" y="2006944"/>
                </a:lnTo>
                <a:lnTo>
                  <a:pt x="1024044" y="2002006"/>
                </a:lnTo>
                <a:lnTo>
                  <a:pt x="980543" y="1997245"/>
                </a:lnTo>
                <a:lnTo>
                  <a:pt x="934434" y="1993426"/>
                </a:lnTo>
                <a:lnTo>
                  <a:pt x="885402" y="1991311"/>
                </a:lnTo>
                <a:lnTo>
                  <a:pt x="833132" y="1991665"/>
                </a:lnTo>
                <a:lnTo>
                  <a:pt x="777307" y="1995253"/>
                </a:lnTo>
                <a:lnTo>
                  <a:pt x="717614" y="2002837"/>
                </a:lnTo>
                <a:lnTo>
                  <a:pt x="653736" y="2015182"/>
                </a:lnTo>
                <a:lnTo>
                  <a:pt x="600407" y="2025767"/>
                </a:lnTo>
                <a:lnTo>
                  <a:pt x="551569" y="2032542"/>
                </a:lnTo>
                <a:lnTo>
                  <a:pt x="506212" y="2036065"/>
                </a:lnTo>
                <a:lnTo>
                  <a:pt x="463325" y="2036894"/>
                </a:lnTo>
                <a:lnTo>
                  <a:pt x="421899" y="2035587"/>
                </a:lnTo>
                <a:lnTo>
                  <a:pt x="380924" y="2032701"/>
                </a:lnTo>
                <a:lnTo>
                  <a:pt x="339389" y="2028796"/>
                </a:lnTo>
                <a:lnTo>
                  <a:pt x="296286" y="2024428"/>
                </a:lnTo>
                <a:lnTo>
                  <a:pt x="250603" y="2020156"/>
                </a:lnTo>
                <a:lnTo>
                  <a:pt x="201332" y="2016537"/>
                </a:lnTo>
                <a:lnTo>
                  <a:pt x="147462" y="2014130"/>
                </a:lnTo>
                <a:lnTo>
                  <a:pt x="87983" y="2013493"/>
                </a:lnTo>
                <a:lnTo>
                  <a:pt x="21885" y="2015182"/>
                </a:lnTo>
                <a:lnTo>
                  <a:pt x="21480" y="1983164"/>
                </a:lnTo>
                <a:lnTo>
                  <a:pt x="24001" y="1946118"/>
                </a:lnTo>
                <a:lnTo>
                  <a:pt x="28502" y="1904714"/>
                </a:lnTo>
                <a:lnTo>
                  <a:pt x="34032" y="1859622"/>
                </a:lnTo>
                <a:lnTo>
                  <a:pt x="39643" y="1811510"/>
                </a:lnTo>
                <a:lnTo>
                  <a:pt x="44387" y="1761049"/>
                </a:lnTo>
                <a:lnTo>
                  <a:pt x="47315" y="1708907"/>
                </a:lnTo>
                <a:lnTo>
                  <a:pt x="47477" y="1655753"/>
                </a:lnTo>
                <a:lnTo>
                  <a:pt x="43925" y="1602258"/>
                </a:lnTo>
                <a:lnTo>
                  <a:pt x="35711" y="1549091"/>
                </a:lnTo>
                <a:lnTo>
                  <a:pt x="21885" y="1496921"/>
                </a:lnTo>
                <a:lnTo>
                  <a:pt x="8574" y="1447912"/>
                </a:lnTo>
                <a:lnTo>
                  <a:pt x="1698" y="1402965"/>
                </a:lnTo>
                <a:lnTo>
                  <a:pt x="0" y="1360851"/>
                </a:lnTo>
                <a:lnTo>
                  <a:pt x="2220" y="1320345"/>
                </a:lnTo>
                <a:lnTo>
                  <a:pt x="7104" y="1280217"/>
                </a:lnTo>
                <a:lnTo>
                  <a:pt x="13391" y="1239240"/>
                </a:lnTo>
                <a:lnTo>
                  <a:pt x="19826" y="1196187"/>
                </a:lnTo>
                <a:lnTo>
                  <a:pt x="25151" y="1149830"/>
                </a:lnTo>
                <a:lnTo>
                  <a:pt x="28107" y="1098942"/>
                </a:lnTo>
                <a:lnTo>
                  <a:pt x="27438" y="1042294"/>
                </a:lnTo>
                <a:lnTo>
                  <a:pt x="21885" y="978659"/>
                </a:lnTo>
                <a:lnTo>
                  <a:pt x="15035" y="908479"/>
                </a:lnTo>
                <a:lnTo>
                  <a:pt x="12337" y="845869"/>
                </a:lnTo>
                <a:lnTo>
                  <a:pt x="12803" y="789852"/>
                </a:lnTo>
                <a:lnTo>
                  <a:pt x="15450" y="739451"/>
                </a:lnTo>
                <a:lnTo>
                  <a:pt x="19290" y="693690"/>
                </a:lnTo>
                <a:lnTo>
                  <a:pt x="23337" y="651591"/>
                </a:lnTo>
                <a:lnTo>
                  <a:pt x="26607" y="612177"/>
                </a:lnTo>
                <a:lnTo>
                  <a:pt x="28112" y="574471"/>
                </a:lnTo>
                <a:lnTo>
                  <a:pt x="26867" y="537496"/>
                </a:lnTo>
                <a:lnTo>
                  <a:pt x="21885" y="500275"/>
                </a:lnTo>
                <a:lnTo>
                  <a:pt x="16243" y="460938"/>
                </a:lnTo>
                <a:lnTo>
                  <a:pt x="13309" y="418556"/>
                </a:lnTo>
                <a:lnTo>
                  <a:pt x="12539" y="373561"/>
                </a:lnTo>
                <a:lnTo>
                  <a:pt x="13385" y="326388"/>
                </a:lnTo>
                <a:lnTo>
                  <a:pt x="15304" y="277470"/>
                </a:lnTo>
                <a:lnTo>
                  <a:pt x="17749" y="227240"/>
                </a:lnTo>
                <a:lnTo>
                  <a:pt x="20175" y="176133"/>
                </a:lnTo>
                <a:lnTo>
                  <a:pt x="22037" y="124581"/>
                </a:lnTo>
                <a:lnTo>
                  <a:pt x="22789" y="73018"/>
                </a:lnTo>
                <a:lnTo>
                  <a:pt x="21885" y="21879"/>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5151823" y="2630886"/>
            <a:ext cx="3420745" cy="1946275"/>
          </a:xfrm>
          <a:prstGeom prst="rect">
            <a:avLst/>
          </a:prstGeom>
        </p:spPr>
        <p:txBody>
          <a:bodyPr vert="horz" wrap="square" lIns="0" tIns="12700" rIns="0" bIns="0" rtlCol="0">
            <a:spAutoFit/>
          </a:bodyPr>
          <a:lstStyle/>
          <a:p>
            <a:pPr marL="12700" marR="5080" algn="just">
              <a:lnSpc>
                <a:spcPct val="150000"/>
              </a:lnSpc>
              <a:spcBef>
                <a:spcPts val="100"/>
              </a:spcBef>
            </a:pPr>
            <a:r>
              <a:rPr sz="1400" spc="-5" dirty="0">
                <a:latin typeface="Gill Sans MT"/>
                <a:cs typeface="Gill Sans MT"/>
              </a:rPr>
              <a:t>Sabemos </a:t>
            </a:r>
            <a:r>
              <a:rPr sz="1400" dirty="0">
                <a:latin typeface="Gill Sans MT"/>
                <a:cs typeface="Gill Sans MT"/>
              </a:rPr>
              <a:t>de la </a:t>
            </a:r>
            <a:r>
              <a:rPr sz="1400" spc="-5" dirty="0">
                <a:latin typeface="Gill Sans MT"/>
                <a:cs typeface="Gill Sans MT"/>
              </a:rPr>
              <a:t>importancia </a:t>
            </a:r>
            <a:r>
              <a:rPr sz="1400" dirty="0">
                <a:latin typeface="Gill Sans MT"/>
                <a:cs typeface="Gill Sans MT"/>
              </a:rPr>
              <a:t>que </a:t>
            </a:r>
            <a:r>
              <a:rPr sz="1400" spc="-10" dirty="0">
                <a:latin typeface="Gill Sans MT"/>
                <a:cs typeface="Gill Sans MT"/>
              </a:rPr>
              <a:t>representa </a:t>
            </a:r>
            <a:r>
              <a:rPr sz="1400" dirty="0">
                <a:latin typeface="Gill Sans MT"/>
                <a:cs typeface="Gill Sans MT"/>
              </a:rPr>
              <a:t>la  familia de los </a:t>
            </a:r>
            <a:r>
              <a:rPr sz="1400" spc="-5" dirty="0">
                <a:latin typeface="Gill Sans MT"/>
                <a:cs typeface="Gill Sans MT"/>
              </a:rPr>
              <a:t>colaboradores </a:t>
            </a:r>
            <a:r>
              <a:rPr sz="1400" dirty="0">
                <a:latin typeface="Gill Sans MT"/>
                <a:cs typeface="Gill Sans MT"/>
              </a:rPr>
              <a:t>es por ello </a:t>
            </a:r>
            <a:r>
              <a:rPr sz="1400" spc="5" dirty="0">
                <a:latin typeface="Gill Sans MT"/>
                <a:cs typeface="Gill Sans MT"/>
              </a:rPr>
              <a:t>que   </a:t>
            </a:r>
            <a:r>
              <a:rPr sz="1400" dirty="0">
                <a:latin typeface="Gill Sans MT"/>
                <a:cs typeface="Gill Sans MT"/>
              </a:rPr>
              <a:t>para </a:t>
            </a:r>
            <a:r>
              <a:rPr sz="1400" spc="-5" dirty="0">
                <a:latin typeface="Gill Sans MT"/>
                <a:cs typeface="Gill Sans MT"/>
              </a:rPr>
              <a:t>reconocer </a:t>
            </a:r>
            <a:r>
              <a:rPr sz="1400" dirty="0">
                <a:latin typeface="Gill Sans MT"/>
                <a:cs typeface="Gill Sans MT"/>
              </a:rPr>
              <a:t>el </a:t>
            </a:r>
            <a:r>
              <a:rPr sz="1400" spc="-15" dirty="0">
                <a:latin typeface="Gill Sans MT"/>
                <a:cs typeface="Gill Sans MT"/>
              </a:rPr>
              <a:t>apoyo </a:t>
            </a:r>
            <a:r>
              <a:rPr sz="1400" spc="-5" dirty="0">
                <a:latin typeface="Gill Sans MT"/>
                <a:cs typeface="Gill Sans MT"/>
              </a:rPr>
              <a:t>brindado </a:t>
            </a:r>
            <a:r>
              <a:rPr sz="1400" dirty="0">
                <a:latin typeface="Gill Sans MT"/>
                <a:cs typeface="Gill Sans MT"/>
              </a:rPr>
              <a:t>a </a:t>
            </a:r>
            <a:r>
              <a:rPr sz="1400" spc="-5" dirty="0">
                <a:latin typeface="Gill Sans MT"/>
                <a:cs typeface="Gill Sans MT"/>
              </a:rPr>
              <a:t>sus  </a:t>
            </a:r>
            <a:r>
              <a:rPr sz="1400" dirty="0">
                <a:latin typeface="Gill Sans MT"/>
                <a:cs typeface="Gill Sans MT"/>
              </a:rPr>
              <a:t>esposos </a:t>
            </a:r>
            <a:r>
              <a:rPr sz="1400" spc="-5" dirty="0">
                <a:latin typeface="Gill Sans MT"/>
                <a:cs typeface="Gill Sans MT"/>
              </a:rPr>
              <a:t>posterior </a:t>
            </a:r>
            <a:r>
              <a:rPr sz="1400" dirty="0">
                <a:latin typeface="Gill Sans MT"/>
                <a:cs typeface="Gill Sans MT"/>
              </a:rPr>
              <a:t>a </a:t>
            </a:r>
            <a:r>
              <a:rPr sz="1400" spc="-5" dirty="0">
                <a:latin typeface="Gill Sans MT"/>
                <a:cs typeface="Gill Sans MT"/>
              </a:rPr>
              <a:t>la </a:t>
            </a:r>
            <a:r>
              <a:rPr sz="1400" dirty="0">
                <a:latin typeface="Gill Sans MT"/>
                <a:cs typeface="Gill Sans MT"/>
              </a:rPr>
              <a:t>misa de </a:t>
            </a:r>
            <a:r>
              <a:rPr sz="1400" spc="-5" dirty="0" err="1">
                <a:latin typeface="Gill Sans MT"/>
                <a:cs typeface="Gill Sans MT"/>
              </a:rPr>
              <a:t>inicio</a:t>
            </a:r>
            <a:r>
              <a:rPr sz="1400" spc="-5" dirty="0">
                <a:latin typeface="Gill Sans MT"/>
                <a:cs typeface="Gill Sans MT"/>
              </a:rPr>
              <a:t>  </a:t>
            </a:r>
            <a:r>
              <a:rPr sz="1400" dirty="0">
                <a:latin typeface="Gill Sans MT"/>
                <a:cs typeface="Gill Sans MT"/>
              </a:rPr>
              <a:t>de </a:t>
            </a:r>
            <a:r>
              <a:rPr sz="1400" spc="-5" dirty="0">
                <a:latin typeface="Gill Sans MT"/>
                <a:cs typeface="Gill Sans MT"/>
              </a:rPr>
              <a:t>zafra </a:t>
            </a:r>
            <a:r>
              <a:rPr sz="1400" dirty="0">
                <a:latin typeface="Gill Sans MT"/>
                <a:cs typeface="Gill Sans MT"/>
              </a:rPr>
              <a:t>se </a:t>
            </a:r>
            <a:r>
              <a:rPr sz="1400" spc="-5" dirty="0">
                <a:latin typeface="Gill Sans MT"/>
                <a:cs typeface="Gill Sans MT"/>
              </a:rPr>
              <a:t>realiza un </a:t>
            </a:r>
            <a:r>
              <a:rPr sz="1400" spc="-10" dirty="0">
                <a:latin typeface="Gill Sans MT"/>
                <a:cs typeface="Gill Sans MT"/>
              </a:rPr>
              <a:t>desayuno </a:t>
            </a:r>
            <a:r>
              <a:rPr sz="1400" dirty="0">
                <a:latin typeface="Gill Sans MT"/>
                <a:cs typeface="Gill Sans MT"/>
              </a:rPr>
              <a:t>para las  esposas de los</a:t>
            </a:r>
            <a:r>
              <a:rPr sz="1400" spc="-55" dirty="0">
                <a:latin typeface="Gill Sans MT"/>
                <a:cs typeface="Gill Sans MT"/>
              </a:rPr>
              <a:t> </a:t>
            </a:r>
            <a:r>
              <a:rPr sz="1400" dirty="0">
                <a:latin typeface="Gill Sans MT"/>
                <a:cs typeface="Gill Sans MT"/>
              </a:rPr>
              <a:t>mismos.</a:t>
            </a:r>
          </a:p>
        </p:txBody>
      </p:sp>
      <p:sp>
        <p:nvSpPr>
          <p:cNvPr id="4" name="object 4"/>
          <p:cNvSpPr/>
          <p:nvPr/>
        </p:nvSpPr>
        <p:spPr>
          <a:xfrm>
            <a:off x="1217675" y="1694688"/>
            <a:ext cx="3043427" cy="207263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95755" y="3656075"/>
            <a:ext cx="3287267" cy="205892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47130" y="193961"/>
            <a:ext cx="944547" cy="7001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089431" y="193967"/>
            <a:ext cx="783495" cy="82981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45236" y="1132344"/>
            <a:ext cx="4302251" cy="53795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10" name="object 10"/>
          <p:cNvSpPr txBox="1"/>
          <p:nvPr/>
        </p:nvSpPr>
        <p:spPr>
          <a:xfrm>
            <a:off x="937397" y="1167436"/>
            <a:ext cx="3785235" cy="453390"/>
          </a:xfrm>
          <a:prstGeom prst="rect">
            <a:avLst/>
          </a:prstGeom>
        </p:spPr>
        <p:txBody>
          <a:bodyPr vert="horz" wrap="square" lIns="0" tIns="13335" rIns="0" bIns="0" rtlCol="0">
            <a:spAutoFit/>
          </a:bodyPr>
          <a:lstStyle/>
          <a:p>
            <a:pPr marL="67310" marR="5080" indent="-55244">
              <a:lnSpc>
                <a:spcPct val="100000"/>
              </a:lnSpc>
              <a:spcBef>
                <a:spcPts val="105"/>
              </a:spcBef>
            </a:pPr>
            <a:r>
              <a:rPr sz="1400" b="1" spc="-20" dirty="0">
                <a:solidFill>
                  <a:srgbClr val="0000FF"/>
                </a:solidFill>
                <a:latin typeface="Gill Sans MT"/>
                <a:cs typeface="Gill Sans MT"/>
              </a:rPr>
              <a:t>FOMENTAMOS </a:t>
            </a:r>
            <a:r>
              <a:rPr sz="1400" b="1" dirty="0">
                <a:solidFill>
                  <a:srgbClr val="0000FF"/>
                </a:solidFill>
                <a:latin typeface="Gill Sans MT"/>
                <a:cs typeface="Gill Sans MT"/>
              </a:rPr>
              <a:t>LA </a:t>
            </a:r>
            <a:r>
              <a:rPr sz="1400" b="1" spc="-10" dirty="0">
                <a:solidFill>
                  <a:srgbClr val="0000FF"/>
                </a:solidFill>
                <a:latin typeface="Gill Sans MT"/>
                <a:cs typeface="Gill Sans MT"/>
              </a:rPr>
              <a:t>INTERACCIÓN </a:t>
            </a:r>
            <a:r>
              <a:rPr sz="1400" b="1" spc="-5" dirty="0">
                <a:solidFill>
                  <a:srgbClr val="0000FF"/>
                </a:solidFill>
                <a:latin typeface="Gill Sans MT"/>
                <a:cs typeface="Gill Sans MT"/>
              </a:rPr>
              <a:t>ENTRE  </a:t>
            </a:r>
            <a:r>
              <a:rPr sz="1400" b="1" dirty="0">
                <a:solidFill>
                  <a:srgbClr val="0000FF"/>
                </a:solidFill>
                <a:latin typeface="Gill Sans MT"/>
                <a:cs typeface="Gill Sans MT"/>
              </a:rPr>
              <a:t>EL </a:t>
            </a:r>
            <a:r>
              <a:rPr sz="1400" b="1" spc="15" dirty="0">
                <a:solidFill>
                  <a:srgbClr val="0000FF"/>
                </a:solidFill>
                <a:latin typeface="Gill Sans MT"/>
                <a:cs typeface="Gill Sans MT"/>
              </a:rPr>
              <a:t>INGENIO</a:t>
            </a:r>
            <a:r>
              <a:rPr lang="es-US" sz="1400" b="1" spc="15" dirty="0">
                <a:solidFill>
                  <a:srgbClr val="0000FF"/>
                </a:solidFill>
                <a:latin typeface="Gill Sans MT"/>
                <a:cs typeface="Gill Sans MT"/>
              </a:rPr>
              <a:t> </a:t>
            </a:r>
            <a:r>
              <a:rPr sz="1400" b="1" spc="15" dirty="0">
                <a:solidFill>
                  <a:srgbClr val="0000FF"/>
                </a:solidFill>
                <a:latin typeface="Gill Sans MT"/>
                <a:cs typeface="Gill Sans MT"/>
              </a:rPr>
              <a:t>Y </a:t>
            </a:r>
            <a:r>
              <a:rPr sz="1400" b="1" spc="-5" dirty="0">
                <a:solidFill>
                  <a:srgbClr val="0000FF"/>
                </a:solidFill>
                <a:latin typeface="Gill Sans MT"/>
                <a:cs typeface="Gill Sans MT"/>
              </a:rPr>
              <a:t>LOS </a:t>
            </a:r>
            <a:r>
              <a:rPr sz="1400" b="1" spc="-10" dirty="0">
                <a:solidFill>
                  <a:srgbClr val="0000FF"/>
                </a:solidFill>
                <a:latin typeface="Gill Sans MT"/>
                <a:cs typeface="Gill Sans MT"/>
              </a:rPr>
              <a:t>GRUPOS </a:t>
            </a:r>
            <a:r>
              <a:rPr sz="1400" b="1" dirty="0">
                <a:solidFill>
                  <a:srgbClr val="0000FF"/>
                </a:solidFill>
                <a:latin typeface="Gill Sans MT"/>
                <a:cs typeface="Gill Sans MT"/>
              </a:rPr>
              <a:t>DE</a:t>
            </a:r>
            <a:r>
              <a:rPr sz="1400" b="1" spc="-70" dirty="0">
                <a:solidFill>
                  <a:srgbClr val="0000FF"/>
                </a:solidFill>
                <a:latin typeface="Gill Sans MT"/>
                <a:cs typeface="Gill Sans MT"/>
              </a:rPr>
              <a:t> </a:t>
            </a:r>
            <a:r>
              <a:rPr sz="1400" b="1" spc="-5" dirty="0">
                <a:solidFill>
                  <a:srgbClr val="0000FF"/>
                </a:solidFill>
                <a:latin typeface="Gill Sans MT"/>
                <a:cs typeface="Gill Sans MT"/>
              </a:rPr>
              <a:t>INTERÉS</a:t>
            </a:r>
            <a:endParaRPr sz="1400" dirty="0">
              <a:latin typeface="Gill Sans MT"/>
              <a:cs typeface="Gill Sans MT"/>
            </a:endParaRPr>
          </a:p>
        </p:txBody>
      </p:sp>
    </p:spTree>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68048" y="1405695"/>
            <a:ext cx="7035165" cy="780415"/>
          </a:xfrm>
          <a:custGeom>
            <a:avLst/>
            <a:gdLst/>
            <a:ahLst/>
            <a:cxnLst/>
            <a:rect l="l" t="t" r="r" b="b"/>
            <a:pathLst>
              <a:path w="7035165" h="780414">
                <a:moveTo>
                  <a:pt x="8195" y="19261"/>
                </a:moveTo>
                <a:lnTo>
                  <a:pt x="55084" y="14695"/>
                </a:lnTo>
                <a:lnTo>
                  <a:pt x="102980" y="12527"/>
                </a:lnTo>
                <a:lnTo>
                  <a:pt x="151696" y="12354"/>
                </a:lnTo>
                <a:lnTo>
                  <a:pt x="201047" y="13772"/>
                </a:lnTo>
                <a:lnTo>
                  <a:pt x="250847" y="16379"/>
                </a:lnTo>
                <a:lnTo>
                  <a:pt x="300912" y="19773"/>
                </a:lnTo>
                <a:lnTo>
                  <a:pt x="351055" y="23550"/>
                </a:lnTo>
                <a:lnTo>
                  <a:pt x="401092" y="27308"/>
                </a:lnTo>
                <a:lnTo>
                  <a:pt x="450836" y="30645"/>
                </a:lnTo>
                <a:lnTo>
                  <a:pt x="500103" y="33157"/>
                </a:lnTo>
                <a:lnTo>
                  <a:pt x="548707" y="34443"/>
                </a:lnTo>
                <a:lnTo>
                  <a:pt x="596462" y="34098"/>
                </a:lnTo>
                <a:lnTo>
                  <a:pt x="643183" y="31722"/>
                </a:lnTo>
                <a:lnTo>
                  <a:pt x="688684" y="26910"/>
                </a:lnTo>
                <a:lnTo>
                  <a:pt x="732781" y="19261"/>
                </a:lnTo>
                <a:lnTo>
                  <a:pt x="802059" y="7744"/>
                </a:lnTo>
                <a:lnTo>
                  <a:pt x="865646" y="2810"/>
                </a:lnTo>
                <a:lnTo>
                  <a:pt x="923846" y="2872"/>
                </a:lnTo>
                <a:lnTo>
                  <a:pt x="976961" y="6342"/>
                </a:lnTo>
                <a:lnTo>
                  <a:pt x="1025295" y="11633"/>
                </a:lnTo>
                <a:lnTo>
                  <a:pt x="1069151" y="17158"/>
                </a:lnTo>
                <a:lnTo>
                  <a:pt x="1108833" y="21329"/>
                </a:lnTo>
                <a:lnTo>
                  <a:pt x="1144644" y="22559"/>
                </a:lnTo>
                <a:lnTo>
                  <a:pt x="1176887" y="19261"/>
                </a:lnTo>
                <a:lnTo>
                  <a:pt x="1209276" y="15561"/>
                </a:lnTo>
                <a:lnTo>
                  <a:pt x="1250319" y="14879"/>
                </a:lnTo>
                <a:lnTo>
                  <a:pt x="1298357" y="16391"/>
                </a:lnTo>
                <a:lnTo>
                  <a:pt x="1351732" y="19273"/>
                </a:lnTo>
                <a:lnTo>
                  <a:pt x="1408783" y="22704"/>
                </a:lnTo>
                <a:lnTo>
                  <a:pt x="1467852" y="25859"/>
                </a:lnTo>
                <a:lnTo>
                  <a:pt x="1527280" y="27915"/>
                </a:lnTo>
                <a:lnTo>
                  <a:pt x="1585407" y="28050"/>
                </a:lnTo>
                <a:lnTo>
                  <a:pt x="1640574" y="25439"/>
                </a:lnTo>
                <a:lnTo>
                  <a:pt x="1691123" y="19261"/>
                </a:lnTo>
                <a:lnTo>
                  <a:pt x="1725945" y="15227"/>
                </a:lnTo>
                <a:lnTo>
                  <a:pt x="1766283" y="13798"/>
                </a:lnTo>
                <a:lnTo>
                  <a:pt x="1811309" y="14504"/>
                </a:lnTo>
                <a:lnTo>
                  <a:pt x="1860193" y="16879"/>
                </a:lnTo>
                <a:lnTo>
                  <a:pt x="1912109" y="20454"/>
                </a:lnTo>
                <a:lnTo>
                  <a:pt x="1966226" y="24762"/>
                </a:lnTo>
                <a:lnTo>
                  <a:pt x="2021718" y="29333"/>
                </a:lnTo>
                <a:lnTo>
                  <a:pt x="2077755" y="33701"/>
                </a:lnTo>
                <a:lnTo>
                  <a:pt x="2133510" y="37397"/>
                </a:lnTo>
                <a:lnTo>
                  <a:pt x="2188153" y="39953"/>
                </a:lnTo>
                <a:lnTo>
                  <a:pt x="2240857" y="40902"/>
                </a:lnTo>
                <a:lnTo>
                  <a:pt x="2290793" y="39775"/>
                </a:lnTo>
                <a:lnTo>
                  <a:pt x="2337132" y="36104"/>
                </a:lnTo>
                <a:lnTo>
                  <a:pt x="2379047" y="29422"/>
                </a:lnTo>
                <a:lnTo>
                  <a:pt x="2415709" y="19261"/>
                </a:lnTo>
                <a:lnTo>
                  <a:pt x="2452778" y="8949"/>
                </a:lnTo>
                <a:lnTo>
                  <a:pt x="2491601" y="3333"/>
                </a:lnTo>
                <a:lnTo>
                  <a:pt x="2532112" y="1636"/>
                </a:lnTo>
                <a:lnTo>
                  <a:pt x="2574244" y="3080"/>
                </a:lnTo>
                <a:lnTo>
                  <a:pt x="2617931" y="6887"/>
                </a:lnTo>
                <a:lnTo>
                  <a:pt x="2663107" y="12281"/>
                </a:lnTo>
                <a:lnTo>
                  <a:pt x="2709706" y="18484"/>
                </a:lnTo>
                <a:lnTo>
                  <a:pt x="2757661" y="24719"/>
                </a:lnTo>
                <a:lnTo>
                  <a:pt x="2806907" y="30208"/>
                </a:lnTo>
                <a:lnTo>
                  <a:pt x="2857378" y="34174"/>
                </a:lnTo>
                <a:lnTo>
                  <a:pt x="2909006" y="35840"/>
                </a:lnTo>
                <a:lnTo>
                  <a:pt x="2961726" y="34427"/>
                </a:lnTo>
                <a:lnTo>
                  <a:pt x="3015472" y="29160"/>
                </a:lnTo>
                <a:lnTo>
                  <a:pt x="3070178" y="19261"/>
                </a:lnTo>
                <a:lnTo>
                  <a:pt x="3122664" y="9296"/>
                </a:lnTo>
                <a:lnTo>
                  <a:pt x="3170433" y="3853"/>
                </a:lnTo>
                <a:lnTo>
                  <a:pt x="3214445" y="2185"/>
                </a:lnTo>
                <a:lnTo>
                  <a:pt x="3255657" y="3545"/>
                </a:lnTo>
                <a:lnTo>
                  <a:pt x="3295028" y="7185"/>
                </a:lnTo>
                <a:lnTo>
                  <a:pt x="3333517" y="12359"/>
                </a:lnTo>
                <a:lnTo>
                  <a:pt x="3372081" y="18318"/>
                </a:lnTo>
                <a:lnTo>
                  <a:pt x="3411679" y="24315"/>
                </a:lnTo>
                <a:lnTo>
                  <a:pt x="3453269" y="29604"/>
                </a:lnTo>
                <a:lnTo>
                  <a:pt x="3497810" y="33436"/>
                </a:lnTo>
                <a:lnTo>
                  <a:pt x="3546260" y="35066"/>
                </a:lnTo>
                <a:lnTo>
                  <a:pt x="3599577" y="33744"/>
                </a:lnTo>
                <a:lnTo>
                  <a:pt x="3658720" y="28725"/>
                </a:lnTo>
                <a:lnTo>
                  <a:pt x="3724647" y="19261"/>
                </a:lnTo>
                <a:lnTo>
                  <a:pt x="3790888" y="9383"/>
                </a:lnTo>
                <a:lnTo>
                  <a:pt x="3850875" y="3251"/>
                </a:lnTo>
                <a:lnTo>
                  <a:pt x="3905422" y="309"/>
                </a:lnTo>
                <a:lnTo>
                  <a:pt x="3955343" y="0"/>
                </a:lnTo>
                <a:lnTo>
                  <a:pt x="4001452" y="1766"/>
                </a:lnTo>
                <a:lnTo>
                  <a:pt x="4044561" y="5053"/>
                </a:lnTo>
                <a:lnTo>
                  <a:pt x="4085486" y="9302"/>
                </a:lnTo>
                <a:lnTo>
                  <a:pt x="4125038" y="13958"/>
                </a:lnTo>
                <a:lnTo>
                  <a:pt x="4164033" y="18464"/>
                </a:lnTo>
                <a:lnTo>
                  <a:pt x="4203284" y="22263"/>
                </a:lnTo>
                <a:lnTo>
                  <a:pt x="4243604" y="24799"/>
                </a:lnTo>
                <a:lnTo>
                  <a:pt x="4285807" y="25515"/>
                </a:lnTo>
                <a:lnTo>
                  <a:pt x="4330706" y="23854"/>
                </a:lnTo>
                <a:lnTo>
                  <a:pt x="4379116" y="19261"/>
                </a:lnTo>
                <a:lnTo>
                  <a:pt x="4430197" y="14155"/>
                </a:lnTo>
                <a:lnTo>
                  <a:pt x="4482398" y="11117"/>
                </a:lnTo>
                <a:lnTo>
                  <a:pt x="4535466" y="9825"/>
                </a:lnTo>
                <a:lnTo>
                  <a:pt x="4589146" y="9960"/>
                </a:lnTo>
                <a:lnTo>
                  <a:pt x="4643183" y="11200"/>
                </a:lnTo>
                <a:lnTo>
                  <a:pt x="4697325" y="13226"/>
                </a:lnTo>
                <a:lnTo>
                  <a:pt x="4751317" y="15717"/>
                </a:lnTo>
                <a:lnTo>
                  <a:pt x="4804904" y="18353"/>
                </a:lnTo>
                <a:lnTo>
                  <a:pt x="4857833" y="20813"/>
                </a:lnTo>
                <a:lnTo>
                  <a:pt x="4909850" y="22776"/>
                </a:lnTo>
                <a:lnTo>
                  <a:pt x="4960701" y="23923"/>
                </a:lnTo>
                <a:lnTo>
                  <a:pt x="5010131" y="23933"/>
                </a:lnTo>
                <a:lnTo>
                  <a:pt x="5057887" y="22486"/>
                </a:lnTo>
                <a:lnTo>
                  <a:pt x="5103715" y="19261"/>
                </a:lnTo>
                <a:lnTo>
                  <a:pt x="5170556" y="15377"/>
                </a:lnTo>
                <a:lnTo>
                  <a:pt x="5232049" y="15882"/>
                </a:lnTo>
                <a:lnTo>
                  <a:pt x="5288610" y="19311"/>
                </a:lnTo>
                <a:lnTo>
                  <a:pt x="5340658" y="24199"/>
                </a:lnTo>
                <a:lnTo>
                  <a:pt x="5388611" y="29082"/>
                </a:lnTo>
                <a:lnTo>
                  <a:pt x="5432885" y="32494"/>
                </a:lnTo>
                <a:lnTo>
                  <a:pt x="5473900" y="32971"/>
                </a:lnTo>
                <a:lnTo>
                  <a:pt x="5512073" y="29048"/>
                </a:lnTo>
                <a:lnTo>
                  <a:pt x="5547821" y="19261"/>
                </a:lnTo>
                <a:lnTo>
                  <a:pt x="5576509" y="11468"/>
                </a:lnTo>
                <a:lnTo>
                  <a:pt x="5610274" y="7434"/>
                </a:lnTo>
                <a:lnTo>
                  <a:pt x="5648684" y="6455"/>
                </a:lnTo>
                <a:lnTo>
                  <a:pt x="5691307" y="7831"/>
                </a:lnTo>
                <a:lnTo>
                  <a:pt x="5737711" y="10857"/>
                </a:lnTo>
                <a:lnTo>
                  <a:pt x="5787465" y="14831"/>
                </a:lnTo>
                <a:lnTo>
                  <a:pt x="5840137" y="19052"/>
                </a:lnTo>
                <a:lnTo>
                  <a:pt x="5895296" y="22817"/>
                </a:lnTo>
                <a:lnTo>
                  <a:pt x="5952509" y="25422"/>
                </a:lnTo>
                <a:lnTo>
                  <a:pt x="6011345" y="26166"/>
                </a:lnTo>
                <a:lnTo>
                  <a:pt x="6071373" y="24347"/>
                </a:lnTo>
                <a:lnTo>
                  <a:pt x="6132161" y="19261"/>
                </a:lnTo>
                <a:lnTo>
                  <a:pt x="6173951" y="15239"/>
                </a:lnTo>
                <a:lnTo>
                  <a:pt x="6217806" y="12363"/>
                </a:lnTo>
                <a:lnTo>
                  <a:pt x="6263506" y="10505"/>
                </a:lnTo>
                <a:lnTo>
                  <a:pt x="6310830" y="9539"/>
                </a:lnTo>
                <a:lnTo>
                  <a:pt x="6359557" y="9341"/>
                </a:lnTo>
                <a:lnTo>
                  <a:pt x="6409467" y="9784"/>
                </a:lnTo>
                <a:lnTo>
                  <a:pt x="6460340" y="10741"/>
                </a:lnTo>
                <a:lnTo>
                  <a:pt x="6511954" y="12088"/>
                </a:lnTo>
                <a:lnTo>
                  <a:pt x="6564089" y="13698"/>
                </a:lnTo>
                <a:lnTo>
                  <a:pt x="6616525" y="15445"/>
                </a:lnTo>
                <a:lnTo>
                  <a:pt x="6669041" y="17204"/>
                </a:lnTo>
                <a:lnTo>
                  <a:pt x="6721417" y="18849"/>
                </a:lnTo>
                <a:lnTo>
                  <a:pt x="6773432" y="20253"/>
                </a:lnTo>
                <a:lnTo>
                  <a:pt x="6824865" y="21290"/>
                </a:lnTo>
                <a:lnTo>
                  <a:pt x="6875497" y="21836"/>
                </a:lnTo>
                <a:lnTo>
                  <a:pt x="6925105" y="21763"/>
                </a:lnTo>
                <a:lnTo>
                  <a:pt x="6973471" y="20947"/>
                </a:lnTo>
                <a:lnTo>
                  <a:pt x="7020373" y="19261"/>
                </a:lnTo>
                <a:lnTo>
                  <a:pt x="7020009" y="59342"/>
                </a:lnTo>
                <a:lnTo>
                  <a:pt x="7016369" y="103995"/>
                </a:lnTo>
                <a:lnTo>
                  <a:pt x="7011490" y="152910"/>
                </a:lnTo>
                <a:lnTo>
                  <a:pt x="7007413" y="205774"/>
                </a:lnTo>
                <a:lnTo>
                  <a:pt x="7006175" y="262278"/>
                </a:lnTo>
                <a:lnTo>
                  <a:pt x="7009816" y="322109"/>
                </a:lnTo>
                <a:lnTo>
                  <a:pt x="7020373" y="384957"/>
                </a:lnTo>
                <a:lnTo>
                  <a:pt x="7031058" y="444943"/>
                </a:lnTo>
                <a:lnTo>
                  <a:pt x="7034996" y="498087"/>
                </a:lnTo>
                <a:lnTo>
                  <a:pt x="7034097" y="546947"/>
                </a:lnTo>
                <a:lnTo>
                  <a:pt x="7030274" y="594079"/>
                </a:lnTo>
                <a:lnTo>
                  <a:pt x="7025438" y="642038"/>
                </a:lnTo>
                <a:lnTo>
                  <a:pt x="7021501" y="693382"/>
                </a:lnTo>
                <a:lnTo>
                  <a:pt x="7020373" y="750666"/>
                </a:lnTo>
                <a:lnTo>
                  <a:pt x="6967676" y="758467"/>
                </a:lnTo>
                <a:lnTo>
                  <a:pt x="6917219" y="761066"/>
                </a:lnTo>
                <a:lnTo>
                  <a:pt x="6868732" y="759950"/>
                </a:lnTo>
                <a:lnTo>
                  <a:pt x="6821945" y="756605"/>
                </a:lnTo>
                <a:lnTo>
                  <a:pt x="6776588" y="752518"/>
                </a:lnTo>
                <a:lnTo>
                  <a:pt x="6732391" y="749175"/>
                </a:lnTo>
                <a:lnTo>
                  <a:pt x="6689083" y="748062"/>
                </a:lnTo>
                <a:lnTo>
                  <a:pt x="6646396" y="750666"/>
                </a:lnTo>
                <a:lnTo>
                  <a:pt x="6593970" y="754246"/>
                </a:lnTo>
                <a:lnTo>
                  <a:pt x="6535889" y="754504"/>
                </a:lnTo>
                <a:lnTo>
                  <a:pt x="6475345" y="752718"/>
                </a:lnTo>
                <a:lnTo>
                  <a:pt x="6415532" y="750164"/>
                </a:lnTo>
                <a:lnTo>
                  <a:pt x="6359642" y="748119"/>
                </a:lnTo>
                <a:lnTo>
                  <a:pt x="6310869" y="747861"/>
                </a:lnTo>
                <a:lnTo>
                  <a:pt x="6272407" y="750666"/>
                </a:lnTo>
                <a:lnTo>
                  <a:pt x="6248037" y="752764"/>
                </a:lnTo>
                <a:lnTo>
                  <a:pt x="6213656" y="753665"/>
                </a:lnTo>
                <a:lnTo>
                  <a:pt x="6170940" y="753613"/>
                </a:lnTo>
                <a:lnTo>
                  <a:pt x="6121565" y="752853"/>
                </a:lnTo>
                <a:lnTo>
                  <a:pt x="6067210" y="751631"/>
                </a:lnTo>
                <a:lnTo>
                  <a:pt x="6009548" y="750190"/>
                </a:lnTo>
                <a:lnTo>
                  <a:pt x="5950258" y="748776"/>
                </a:lnTo>
                <a:lnTo>
                  <a:pt x="5891016" y="747632"/>
                </a:lnTo>
                <a:lnTo>
                  <a:pt x="5833498" y="747005"/>
                </a:lnTo>
                <a:lnTo>
                  <a:pt x="5779381" y="747138"/>
                </a:lnTo>
                <a:lnTo>
                  <a:pt x="5730341" y="748277"/>
                </a:lnTo>
                <a:lnTo>
                  <a:pt x="5688054" y="750666"/>
                </a:lnTo>
                <a:lnTo>
                  <a:pt x="5649688" y="752773"/>
                </a:lnTo>
                <a:lnTo>
                  <a:pt x="5605996" y="753560"/>
                </a:lnTo>
                <a:lnTo>
                  <a:pt x="5557886" y="753292"/>
                </a:lnTo>
                <a:lnTo>
                  <a:pt x="5506266" y="752233"/>
                </a:lnTo>
                <a:lnTo>
                  <a:pt x="5452044" y="750647"/>
                </a:lnTo>
                <a:lnTo>
                  <a:pt x="5396129" y="748797"/>
                </a:lnTo>
                <a:lnTo>
                  <a:pt x="5339429" y="746949"/>
                </a:lnTo>
                <a:lnTo>
                  <a:pt x="5282851" y="745365"/>
                </a:lnTo>
                <a:lnTo>
                  <a:pt x="5227304" y="744311"/>
                </a:lnTo>
                <a:lnTo>
                  <a:pt x="5173696" y="744050"/>
                </a:lnTo>
                <a:lnTo>
                  <a:pt x="5122935" y="744846"/>
                </a:lnTo>
                <a:lnTo>
                  <a:pt x="5075928" y="746963"/>
                </a:lnTo>
                <a:lnTo>
                  <a:pt x="5033585" y="750666"/>
                </a:lnTo>
                <a:lnTo>
                  <a:pt x="4997820" y="753357"/>
                </a:lnTo>
                <a:lnTo>
                  <a:pt x="4959470" y="753780"/>
                </a:lnTo>
                <a:lnTo>
                  <a:pt x="4918718" y="752369"/>
                </a:lnTo>
                <a:lnTo>
                  <a:pt x="4875747" y="749560"/>
                </a:lnTo>
                <a:lnTo>
                  <a:pt x="4830741" y="745787"/>
                </a:lnTo>
                <a:lnTo>
                  <a:pt x="4783882" y="741484"/>
                </a:lnTo>
                <a:lnTo>
                  <a:pt x="4735354" y="737086"/>
                </a:lnTo>
                <a:lnTo>
                  <a:pt x="4685339" y="733029"/>
                </a:lnTo>
                <a:lnTo>
                  <a:pt x="4634022" y="729747"/>
                </a:lnTo>
                <a:lnTo>
                  <a:pt x="4581584" y="727674"/>
                </a:lnTo>
                <a:lnTo>
                  <a:pt x="4528209" y="727245"/>
                </a:lnTo>
                <a:lnTo>
                  <a:pt x="4474080" y="728895"/>
                </a:lnTo>
                <a:lnTo>
                  <a:pt x="4419380" y="733059"/>
                </a:lnTo>
                <a:lnTo>
                  <a:pt x="4364292" y="740171"/>
                </a:lnTo>
                <a:lnTo>
                  <a:pt x="4308999" y="750666"/>
                </a:lnTo>
                <a:lnTo>
                  <a:pt x="4255576" y="761380"/>
                </a:lnTo>
                <a:lnTo>
                  <a:pt x="4205567" y="769089"/>
                </a:lnTo>
                <a:lnTo>
                  <a:pt x="4158352" y="774135"/>
                </a:lnTo>
                <a:lnTo>
                  <a:pt x="4113313" y="776856"/>
                </a:lnTo>
                <a:lnTo>
                  <a:pt x="4069830" y="777593"/>
                </a:lnTo>
                <a:lnTo>
                  <a:pt x="4027284" y="776686"/>
                </a:lnTo>
                <a:lnTo>
                  <a:pt x="3985057" y="774476"/>
                </a:lnTo>
                <a:lnTo>
                  <a:pt x="3942528" y="771302"/>
                </a:lnTo>
                <a:lnTo>
                  <a:pt x="3899080" y="767504"/>
                </a:lnTo>
                <a:lnTo>
                  <a:pt x="3854093" y="763423"/>
                </a:lnTo>
                <a:lnTo>
                  <a:pt x="3806947" y="759398"/>
                </a:lnTo>
                <a:lnTo>
                  <a:pt x="3757024" y="755770"/>
                </a:lnTo>
                <a:lnTo>
                  <a:pt x="3703705" y="752878"/>
                </a:lnTo>
                <a:lnTo>
                  <a:pt x="3646370" y="751064"/>
                </a:lnTo>
                <a:lnTo>
                  <a:pt x="3584401" y="750666"/>
                </a:lnTo>
                <a:lnTo>
                  <a:pt x="3510401" y="750961"/>
                </a:lnTo>
                <a:lnTo>
                  <a:pt x="3448190" y="750859"/>
                </a:lnTo>
                <a:lnTo>
                  <a:pt x="3395612" y="750464"/>
                </a:lnTo>
                <a:lnTo>
                  <a:pt x="3350511" y="749879"/>
                </a:lnTo>
                <a:lnTo>
                  <a:pt x="3310729" y="749205"/>
                </a:lnTo>
                <a:lnTo>
                  <a:pt x="3274110" y="748547"/>
                </a:lnTo>
                <a:lnTo>
                  <a:pt x="3238498" y="748006"/>
                </a:lnTo>
                <a:lnTo>
                  <a:pt x="3201736" y="747686"/>
                </a:lnTo>
                <a:lnTo>
                  <a:pt x="3161668" y="747689"/>
                </a:lnTo>
                <a:lnTo>
                  <a:pt x="3116137" y="748118"/>
                </a:lnTo>
                <a:lnTo>
                  <a:pt x="3062987" y="749076"/>
                </a:lnTo>
                <a:lnTo>
                  <a:pt x="3000061" y="750666"/>
                </a:lnTo>
                <a:lnTo>
                  <a:pt x="2937447" y="751484"/>
                </a:lnTo>
                <a:lnTo>
                  <a:pt x="2876242" y="750639"/>
                </a:lnTo>
                <a:lnTo>
                  <a:pt x="2816619" y="748547"/>
                </a:lnTo>
                <a:lnTo>
                  <a:pt x="2758753" y="745626"/>
                </a:lnTo>
                <a:lnTo>
                  <a:pt x="2702815" y="742290"/>
                </a:lnTo>
                <a:lnTo>
                  <a:pt x="2648981" y="738957"/>
                </a:lnTo>
                <a:lnTo>
                  <a:pt x="2597422" y="736043"/>
                </a:lnTo>
                <a:lnTo>
                  <a:pt x="2548314" y="733964"/>
                </a:lnTo>
                <a:lnTo>
                  <a:pt x="2501829" y="733136"/>
                </a:lnTo>
                <a:lnTo>
                  <a:pt x="2458141" y="733976"/>
                </a:lnTo>
                <a:lnTo>
                  <a:pt x="2417423" y="736901"/>
                </a:lnTo>
                <a:lnTo>
                  <a:pt x="2379849" y="742325"/>
                </a:lnTo>
                <a:lnTo>
                  <a:pt x="2345592" y="750666"/>
                </a:lnTo>
                <a:lnTo>
                  <a:pt x="2293806" y="761344"/>
                </a:lnTo>
                <a:lnTo>
                  <a:pt x="2244019" y="763059"/>
                </a:lnTo>
                <a:lnTo>
                  <a:pt x="2195950" y="758767"/>
                </a:lnTo>
                <a:lnTo>
                  <a:pt x="2149320" y="751423"/>
                </a:lnTo>
                <a:lnTo>
                  <a:pt x="2103850" y="743986"/>
                </a:lnTo>
                <a:lnTo>
                  <a:pt x="2059260" y="739409"/>
                </a:lnTo>
                <a:lnTo>
                  <a:pt x="2015271" y="740651"/>
                </a:lnTo>
                <a:lnTo>
                  <a:pt x="1971602" y="750666"/>
                </a:lnTo>
                <a:lnTo>
                  <a:pt x="1939180" y="757996"/>
                </a:lnTo>
                <a:lnTo>
                  <a:pt x="1900671" y="760229"/>
                </a:lnTo>
                <a:lnTo>
                  <a:pt x="1857014" y="758494"/>
                </a:lnTo>
                <a:lnTo>
                  <a:pt x="1809148" y="753920"/>
                </a:lnTo>
                <a:lnTo>
                  <a:pt x="1758011" y="747637"/>
                </a:lnTo>
                <a:lnTo>
                  <a:pt x="1704541" y="740775"/>
                </a:lnTo>
                <a:lnTo>
                  <a:pt x="1649675" y="734461"/>
                </a:lnTo>
                <a:lnTo>
                  <a:pt x="1594353" y="729827"/>
                </a:lnTo>
                <a:lnTo>
                  <a:pt x="1539513" y="728001"/>
                </a:lnTo>
                <a:lnTo>
                  <a:pt x="1486092" y="730113"/>
                </a:lnTo>
                <a:lnTo>
                  <a:pt x="1435029" y="737291"/>
                </a:lnTo>
                <a:lnTo>
                  <a:pt x="1387263" y="750666"/>
                </a:lnTo>
                <a:lnTo>
                  <a:pt x="1331859" y="768308"/>
                </a:lnTo>
                <a:lnTo>
                  <a:pt x="1286051" y="777472"/>
                </a:lnTo>
                <a:lnTo>
                  <a:pt x="1247210" y="779902"/>
                </a:lnTo>
                <a:lnTo>
                  <a:pt x="1212708" y="777339"/>
                </a:lnTo>
                <a:lnTo>
                  <a:pt x="1179916" y="771529"/>
                </a:lnTo>
                <a:lnTo>
                  <a:pt x="1146205" y="764213"/>
                </a:lnTo>
                <a:lnTo>
                  <a:pt x="1108947" y="757135"/>
                </a:lnTo>
                <a:lnTo>
                  <a:pt x="1065513" y="752038"/>
                </a:lnTo>
                <a:lnTo>
                  <a:pt x="1013273" y="750666"/>
                </a:lnTo>
                <a:lnTo>
                  <a:pt x="954227" y="750746"/>
                </a:lnTo>
                <a:lnTo>
                  <a:pt x="904551" y="749141"/>
                </a:lnTo>
                <a:lnTo>
                  <a:pt x="861318" y="746681"/>
                </a:lnTo>
                <a:lnTo>
                  <a:pt x="821598" y="744199"/>
                </a:lnTo>
                <a:lnTo>
                  <a:pt x="782465" y="742525"/>
                </a:lnTo>
                <a:lnTo>
                  <a:pt x="740989" y="742490"/>
                </a:lnTo>
                <a:lnTo>
                  <a:pt x="694242" y="744927"/>
                </a:lnTo>
                <a:lnTo>
                  <a:pt x="639296" y="750666"/>
                </a:lnTo>
                <a:lnTo>
                  <a:pt x="600433" y="753456"/>
                </a:lnTo>
                <a:lnTo>
                  <a:pt x="558066" y="752916"/>
                </a:lnTo>
                <a:lnTo>
                  <a:pt x="512711" y="749827"/>
                </a:lnTo>
                <a:lnTo>
                  <a:pt x="464883" y="744971"/>
                </a:lnTo>
                <a:lnTo>
                  <a:pt x="415097" y="739128"/>
                </a:lnTo>
                <a:lnTo>
                  <a:pt x="363870" y="733082"/>
                </a:lnTo>
                <a:lnTo>
                  <a:pt x="311715" y="727612"/>
                </a:lnTo>
                <a:lnTo>
                  <a:pt x="259150" y="723500"/>
                </a:lnTo>
                <a:lnTo>
                  <a:pt x="206689" y="721528"/>
                </a:lnTo>
                <a:lnTo>
                  <a:pt x="154847" y="722477"/>
                </a:lnTo>
                <a:lnTo>
                  <a:pt x="104141" y="727129"/>
                </a:lnTo>
                <a:lnTo>
                  <a:pt x="55085" y="736265"/>
                </a:lnTo>
                <a:lnTo>
                  <a:pt x="8195" y="750666"/>
                </a:lnTo>
                <a:lnTo>
                  <a:pt x="4594" y="709429"/>
                </a:lnTo>
                <a:lnTo>
                  <a:pt x="6269" y="665379"/>
                </a:lnTo>
                <a:lnTo>
                  <a:pt x="10774" y="618629"/>
                </a:lnTo>
                <a:lnTo>
                  <a:pt x="15665" y="569293"/>
                </a:lnTo>
                <a:lnTo>
                  <a:pt x="18495" y="517484"/>
                </a:lnTo>
                <a:lnTo>
                  <a:pt x="16821" y="463316"/>
                </a:lnTo>
                <a:lnTo>
                  <a:pt x="8195" y="406903"/>
                </a:lnTo>
                <a:lnTo>
                  <a:pt x="860" y="358974"/>
                </a:lnTo>
                <a:lnTo>
                  <a:pt x="0" y="314581"/>
                </a:lnTo>
                <a:lnTo>
                  <a:pt x="3423" y="271882"/>
                </a:lnTo>
                <a:lnTo>
                  <a:pt x="8943" y="229031"/>
                </a:lnTo>
                <a:lnTo>
                  <a:pt x="14369" y="184187"/>
                </a:lnTo>
                <a:lnTo>
                  <a:pt x="17512" y="135506"/>
                </a:lnTo>
                <a:lnTo>
                  <a:pt x="16184" y="81145"/>
                </a:lnTo>
                <a:lnTo>
                  <a:pt x="8195" y="19261"/>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1454984" y="1414307"/>
            <a:ext cx="6854190" cy="666115"/>
          </a:xfrm>
          <a:prstGeom prst="rect">
            <a:avLst/>
          </a:prstGeom>
        </p:spPr>
        <p:txBody>
          <a:bodyPr vert="horz" wrap="square" lIns="0" tIns="12700" rIns="0" bIns="0" rtlCol="0">
            <a:spAutoFit/>
          </a:bodyPr>
          <a:lstStyle/>
          <a:p>
            <a:pPr marL="12700" marR="5080" indent="-635">
              <a:lnSpc>
                <a:spcPct val="150000"/>
              </a:lnSpc>
              <a:spcBef>
                <a:spcPts val="100"/>
              </a:spcBef>
            </a:pPr>
            <a:r>
              <a:rPr sz="1400" spc="-5" dirty="0">
                <a:latin typeface="Gill Sans MT"/>
                <a:cs typeface="Gill Sans MT"/>
              </a:rPr>
              <a:t>Con </a:t>
            </a:r>
            <a:r>
              <a:rPr sz="1400" dirty="0">
                <a:latin typeface="Gill Sans MT"/>
                <a:cs typeface="Gill Sans MT"/>
              </a:rPr>
              <a:t>el </a:t>
            </a:r>
            <a:r>
              <a:rPr sz="1400" spc="-5" dirty="0">
                <a:latin typeface="Gill Sans MT"/>
                <a:cs typeface="Gill Sans MT"/>
              </a:rPr>
              <a:t>fin </a:t>
            </a:r>
            <a:r>
              <a:rPr sz="1400" dirty="0">
                <a:latin typeface="Gill Sans MT"/>
                <a:cs typeface="Gill Sans MT"/>
              </a:rPr>
              <a:t>de </a:t>
            </a:r>
            <a:r>
              <a:rPr sz="1400" spc="-5" dirty="0">
                <a:latin typeface="Gill Sans MT"/>
                <a:cs typeface="Gill Sans MT"/>
              </a:rPr>
              <a:t>fomentar </a:t>
            </a:r>
            <a:r>
              <a:rPr sz="1400" dirty="0">
                <a:latin typeface="Gill Sans MT"/>
                <a:cs typeface="Gill Sans MT"/>
              </a:rPr>
              <a:t>las </a:t>
            </a:r>
            <a:r>
              <a:rPr sz="1400" spc="-5" dirty="0">
                <a:latin typeface="Gill Sans MT"/>
                <a:cs typeface="Gill Sans MT"/>
              </a:rPr>
              <a:t>tradiciones </a:t>
            </a:r>
            <a:r>
              <a:rPr sz="1400" dirty="0">
                <a:latin typeface="Gill Sans MT"/>
                <a:cs typeface="Gill Sans MT"/>
              </a:rPr>
              <a:t>de la </a:t>
            </a:r>
            <a:r>
              <a:rPr sz="1400" spc="-5" dirty="0">
                <a:latin typeface="Gill Sans MT"/>
                <a:cs typeface="Gill Sans MT"/>
              </a:rPr>
              <a:t>localidad, </a:t>
            </a:r>
            <a:r>
              <a:rPr sz="1400" dirty="0">
                <a:latin typeface="Gill Sans MT"/>
                <a:cs typeface="Gill Sans MT"/>
              </a:rPr>
              <a:t>el personal de </a:t>
            </a: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  </a:t>
            </a:r>
            <a:r>
              <a:rPr sz="1400" dirty="0">
                <a:latin typeface="Gill Sans MT"/>
                <a:cs typeface="Gill Sans MT"/>
              </a:rPr>
              <a:t>participa en actividades tales como la </a:t>
            </a:r>
            <a:r>
              <a:rPr sz="1400" spc="-5" dirty="0">
                <a:latin typeface="Gill Sans MT"/>
                <a:cs typeface="Gill Sans MT"/>
              </a:rPr>
              <a:t>peregrinación </a:t>
            </a:r>
            <a:r>
              <a:rPr sz="1400" dirty="0">
                <a:latin typeface="Gill Sans MT"/>
                <a:cs typeface="Gill Sans MT"/>
              </a:rPr>
              <a:t>y día de</a:t>
            </a:r>
            <a:r>
              <a:rPr sz="1400" spc="-100" dirty="0">
                <a:latin typeface="Gill Sans MT"/>
                <a:cs typeface="Gill Sans MT"/>
              </a:rPr>
              <a:t> </a:t>
            </a:r>
            <a:r>
              <a:rPr sz="1400" dirty="0">
                <a:latin typeface="Gill Sans MT"/>
                <a:cs typeface="Gill Sans MT"/>
              </a:rPr>
              <a:t>muertos.</a:t>
            </a:r>
            <a:endParaRPr sz="1400">
              <a:latin typeface="Gill Sans MT"/>
              <a:cs typeface="Gill Sans MT"/>
            </a:endParaRPr>
          </a:p>
        </p:txBody>
      </p:sp>
      <p:sp>
        <p:nvSpPr>
          <p:cNvPr id="4" name="object 4"/>
          <p:cNvSpPr/>
          <p:nvPr/>
        </p:nvSpPr>
        <p:spPr>
          <a:xfrm>
            <a:off x="673607" y="2154935"/>
            <a:ext cx="3860291" cy="20695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47130" y="193961"/>
            <a:ext cx="944547" cy="70011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089431" y="193967"/>
            <a:ext cx="783495" cy="8298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8" name="object 8"/>
          <p:cNvSpPr/>
          <p:nvPr/>
        </p:nvSpPr>
        <p:spPr>
          <a:xfrm>
            <a:off x="2080260" y="696469"/>
            <a:ext cx="5620511" cy="56845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0" name="object 10"/>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1" name="object 11"/>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2" name="object 12"/>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3" name="object 13"/>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4" name="object 14"/>
          <p:cNvSpPr txBox="1"/>
          <p:nvPr/>
        </p:nvSpPr>
        <p:spPr>
          <a:xfrm>
            <a:off x="2152637" y="768007"/>
            <a:ext cx="5476240" cy="424815"/>
          </a:xfrm>
          <a:prstGeom prst="rect">
            <a:avLst/>
          </a:prstGeom>
          <a:ln w="12700">
            <a:solidFill>
              <a:srgbClr val="2191C9"/>
            </a:solidFill>
          </a:ln>
        </p:spPr>
        <p:txBody>
          <a:bodyPr vert="horz" wrap="square" lIns="0" tIns="0" rIns="0" bIns="0" rtlCol="0">
            <a:spAutoFit/>
          </a:bodyPr>
          <a:lstStyle/>
          <a:p>
            <a:pPr algn="ctr">
              <a:lnSpc>
                <a:spcPts val="1605"/>
              </a:lnSpc>
            </a:pPr>
            <a:r>
              <a:rPr sz="1600" b="1" spc="-45" dirty="0">
                <a:solidFill>
                  <a:srgbClr val="0000FF"/>
                </a:solidFill>
                <a:latin typeface="Gill Sans MT"/>
                <a:cs typeface="Gill Sans MT"/>
              </a:rPr>
              <a:t>APOYAMOS </a:t>
            </a:r>
            <a:r>
              <a:rPr sz="1600" b="1" spc="-5" dirty="0">
                <a:solidFill>
                  <a:srgbClr val="0000FF"/>
                </a:solidFill>
                <a:latin typeface="Gill Sans MT"/>
                <a:cs typeface="Gill Sans MT"/>
              </a:rPr>
              <a:t>LAS </a:t>
            </a:r>
            <a:r>
              <a:rPr sz="1600" b="1" spc="-10" dirty="0">
                <a:solidFill>
                  <a:srgbClr val="0000FF"/>
                </a:solidFill>
                <a:latin typeface="Gill Sans MT"/>
                <a:cs typeface="Gill Sans MT"/>
              </a:rPr>
              <a:t>TRADICIONES </a:t>
            </a:r>
            <a:r>
              <a:rPr sz="1600" b="1" spc="-5" dirty="0">
                <a:solidFill>
                  <a:srgbClr val="0000FF"/>
                </a:solidFill>
                <a:latin typeface="Gill Sans MT"/>
                <a:cs typeface="Gill Sans MT"/>
              </a:rPr>
              <a:t>DE</a:t>
            </a:r>
            <a:r>
              <a:rPr sz="1600" b="1" spc="-85" dirty="0">
                <a:solidFill>
                  <a:srgbClr val="0000FF"/>
                </a:solidFill>
                <a:latin typeface="Gill Sans MT"/>
                <a:cs typeface="Gill Sans MT"/>
              </a:rPr>
              <a:t> </a:t>
            </a:r>
            <a:r>
              <a:rPr sz="1600" b="1" spc="-5" dirty="0">
                <a:solidFill>
                  <a:srgbClr val="0000FF"/>
                </a:solidFill>
                <a:latin typeface="Gill Sans MT"/>
                <a:cs typeface="Gill Sans MT"/>
              </a:rPr>
              <a:t>LA</a:t>
            </a:r>
            <a:endParaRPr sz="1600">
              <a:latin typeface="Gill Sans MT"/>
              <a:cs typeface="Gill Sans MT"/>
            </a:endParaRPr>
          </a:p>
          <a:p>
            <a:pPr algn="ctr">
              <a:lnSpc>
                <a:spcPts val="1735"/>
              </a:lnSpc>
            </a:pPr>
            <a:r>
              <a:rPr sz="1600" b="1" spc="-20" dirty="0">
                <a:solidFill>
                  <a:srgbClr val="0000FF"/>
                </a:solidFill>
                <a:latin typeface="Gill Sans MT"/>
                <a:cs typeface="Gill Sans MT"/>
              </a:rPr>
              <a:t>COMUNIDAD</a:t>
            </a:r>
            <a:endParaRPr sz="1600">
              <a:latin typeface="Gill Sans MT"/>
              <a:cs typeface="Gill Sans MT"/>
            </a:endParaRPr>
          </a:p>
        </p:txBody>
      </p:sp>
      <p:sp>
        <p:nvSpPr>
          <p:cNvPr id="15" name="object 15"/>
          <p:cNvSpPr/>
          <p:nvPr/>
        </p:nvSpPr>
        <p:spPr>
          <a:xfrm>
            <a:off x="6627876" y="4174235"/>
            <a:ext cx="2246375" cy="1540763"/>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3346703" y="3258311"/>
            <a:ext cx="3581399" cy="2063495"/>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97764"/>
            <a:ext cx="1050035" cy="479450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46531" y="568452"/>
            <a:ext cx="463295" cy="457809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576071"/>
            <a:ext cx="975359" cy="4564379"/>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29364" y="977517"/>
            <a:ext cx="536575" cy="3761104"/>
          </a:xfrm>
          <a:prstGeom prst="rect">
            <a:avLst/>
          </a:prstGeom>
        </p:spPr>
        <p:txBody>
          <a:bodyPr vert="vert270" wrap="square" lIns="0" tIns="0" rIns="0" bIns="0" rtlCol="0">
            <a:spAutoFit/>
          </a:bodyPr>
          <a:lstStyle/>
          <a:p>
            <a:pPr marL="12700">
              <a:lnSpc>
                <a:spcPts val="4079"/>
              </a:lnSpc>
            </a:pPr>
            <a:r>
              <a:rPr sz="3600" b="1" spc="-5" dirty="0">
                <a:solidFill>
                  <a:srgbClr val="55A839"/>
                </a:solidFill>
                <a:latin typeface="Arial"/>
                <a:cs typeface="Arial"/>
              </a:rPr>
              <a:t>ANTECEDENTES</a:t>
            </a:r>
            <a:endParaRPr sz="3600">
              <a:latin typeface="Arial"/>
              <a:cs typeface="Arial"/>
            </a:endParaRPr>
          </a:p>
        </p:txBody>
      </p:sp>
      <p:sp>
        <p:nvSpPr>
          <p:cNvPr id="6" name="object 6"/>
          <p:cNvSpPr/>
          <p:nvPr/>
        </p:nvSpPr>
        <p:spPr>
          <a:xfrm>
            <a:off x="446531" y="441959"/>
            <a:ext cx="463295" cy="97078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449580"/>
            <a:ext cx="975359" cy="955547"/>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4361459" y="2953980"/>
            <a:ext cx="3867785" cy="2587625"/>
          </a:xfrm>
          <a:prstGeom prst="rect">
            <a:avLst/>
          </a:prstGeom>
        </p:spPr>
        <p:txBody>
          <a:bodyPr vert="horz" wrap="square" lIns="0" tIns="12700" rIns="0" bIns="0" rtlCol="0">
            <a:spAutoFit/>
          </a:bodyPr>
          <a:lstStyle/>
          <a:p>
            <a:pPr marL="12700" marR="5080" indent="635" algn="just">
              <a:lnSpc>
                <a:spcPct val="100000"/>
              </a:lnSpc>
              <a:spcBef>
                <a:spcPts val="100"/>
              </a:spcBef>
            </a:pPr>
            <a:r>
              <a:rPr sz="1400" b="1" spc="-5" dirty="0">
                <a:latin typeface="Gill Sans MT"/>
                <a:cs typeface="Gill Sans MT"/>
              </a:rPr>
              <a:t>Aunque la hacienda </a:t>
            </a:r>
            <a:r>
              <a:rPr sz="1400" b="1" spc="-10" dirty="0">
                <a:latin typeface="Gill Sans MT"/>
                <a:cs typeface="Gill Sans MT"/>
              </a:rPr>
              <a:t>de El </a:t>
            </a:r>
            <a:r>
              <a:rPr sz="1400" b="1" spc="-25" dirty="0">
                <a:latin typeface="Gill Sans MT"/>
                <a:cs typeface="Gill Sans MT"/>
              </a:rPr>
              <a:t>Potrero </a:t>
            </a:r>
            <a:r>
              <a:rPr sz="1400" b="1" spc="-10" dirty="0">
                <a:latin typeface="Gill Sans MT"/>
                <a:cs typeface="Gill Sans MT"/>
              </a:rPr>
              <a:t>tuvo </a:t>
            </a:r>
            <a:r>
              <a:rPr sz="1400" b="1" spc="-5" dirty="0">
                <a:latin typeface="Gill Sans MT"/>
                <a:cs typeface="Gill Sans MT"/>
              </a:rPr>
              <a:t>sus  orígenes en </a:t>
            </a:r>
            <a:r>
              <a:rPr sz="1400" b="1" dirty="0">
                <a:latin typeface="Gill Sans MT"/>
                <a:cs typeface="Gill Sans MT"/>
              </a:rPr>
              <a:t>el </a:t>
            </a:r>
            <a:r>
              <a:rPr sz="1400" b="1" spc="-5" dirty="0">
                <a:latin typeface="Gill Sans MT"/>
                <a:cs typeface="Gill Sans MT"/>
              </a:rPr>
              <a:t>siglo XVI, quien fundó </a:t>
            </a:r>
            <a:r>
              <a:rPr sz="1400" b="1" spc="-10" dirty="0">
                <a:latin typeface="Gill Sans MT"/>
                <a:cs typeface="Gill Sans MT"/>
              </a:rPr>
              <a:t>el  </a:t>
            </a:r>
            <a:r>
              <a:rPr sz="1400" b="1" spc="-5" dirty="0">
                <a:latin typeface="Gill Sans MT"/>
                <a:cs typeface="Gill Sans MT"/>
              </a:rPr>
              <a:t>primer </a:t>
            </a:r>
            <a:r>
              <a:rPr sz="1400" b="1" spc="-10" dirty="0">
                <a:latin typeface="Gill Sans MT"/>
                <a:cs typeface="Gill Sans MT"/>
              </a:rPr>
              <a:t>trapiche </a:t>
            </a:r>
            <a:r>
              <a:rPr sz="1400" b="1" dirty="0">
                <a:latin typeface="Gill Sans MT"/>
                <a:cs typeface="Gill Sans MT"/>
              </a:rPr>
              <a:t>por </a:t>
            </a:r>
            <a:r>
              <a:rPr sz="1400" b="1" spc="-5" dirty="0">
                <a:latin typeface="Gill Sans MT"/>
                <a:cs typeface="Gill Sans MT"/>
              </a:rPr>
              <a:t>la </a:t>
            </a:r>
            <a:r>
              <a:rPr sz="1400" b="1" spc="-10" dirty="0">
                <a:latin typeface="Gill Sans MT"/>
                <a:cs typeface="Gill Sans MT"/>
              </a:rPr>
              <a:t>zona para </a:t>
            </a:r>
            <a:r>
              <a:rPr sz="1400" b="1" spc="-5" dirty="0">
                <a:latin typeface="Gill Sans MT"/>
                <a:cs typeface="Gill Sans MT"/>
              </a:rPr>
              <a:t>hacer  panela, fue el </a:t>
            </a:r>
            <a:r>
              <a:rPr sz="1400" b="1" spc="-10" dirty="0">
                <a:latin typeface="Gill Sans MT"/>
                <a:cs typeface="Gill Sans MT"/>
              </a:rPr>
              <a:t>Capitán </a:t>
            </a:r>
            <a:r>
              <a:rPr sz="1400" b="1" dirty="0">
                <a:latin typeface="Gill Sans MT"/>
                <a:cs typeface="Gill Sans MT"/>
              </a:rPr>
              <a:t>Don </a:t>
            </a:r>
            <a:r>
              <a:rPr sz="1400" b="1" spc="-10" dirty="0">
                <a:latin typeface="Gill Sans MT"/>
                <a:cs typeface="Gill Sans MT"/>
              </a:rPr>
              <a:t>José de Segura  </a:t>
            </a:r>
            <a:r>
              <a:rPr sz="1400" b="1" spc="-5" dirty="0">
                <a:latin typeface="Gill Sans MT"/>
                <a:cs typeface="Gill Sans MT"/>
              </a:rPr>
              <a:t>Ceballos quien </a:t>
            </a:r>
            <a:r>
              <a:rPr sz="1400" b="1" spc="-10" dirty="0">
                <a:latin typeface="Gill Sans MT"/>
                <a:cs typeface="Gill Sans MT"/>
              </a:rPr>
              <a:t>fue Alcalde ordinario </a:t>
            </a:r>
            <a:r>
              <a:rPr sz="1400" b="1" dirty="0">
                <a:latin typeface="Gill Sans MT"/>
                <a:cs typeface="Gill Sans MT"/>
              </a:rPr>
              <a:t>por  </a:t>
            </a:r>
            <a:r>
              <a:rPr sz="1400" b="1" spc="-5" dirty="0">
                <a:latin typeface="Gill Sans MT"/>
                <a:cs typeface="Gill Sans MT"/>
              </a:rPr>
              <a:t>varias ocasiones en </a:t>
            </a:r>
            <a:r>
              <a:rPr sz="1400" b="1" dirty="0">
                <a:latin typeface="Gill Sans MT"/>
                <a:cs typeface="Gill Sans MT"/>
              </a:rPr>
              <a:t>la </a:t>
            </a:r>
            <a:r>
              <a:rPr sz="1400" b="1" spc="-5" dirty="0">
                <a:latin typeface="Gill Sans MT"/>
                <a:cs typeface="Gill Sans MT"/>
              </a:rPr>
              <a:t>Villa de Córdoba, </a:t>
            </a:r>
            <a:r>
              <a:rPr sz="1400" b="1" spc="-25" dirty="0">
                <a:latin typeface="Gill Sans MT"/>
                <a:cs typeface="Gill Sans MT"/>
              </a:rPr>
              <a:t>entre  </a:t>
            </a:r>
            <a:r>
              <a:rPr sz="1400" b="1" spc="-5" dirty="0">
                <a:latin typeface="Gill Sans MT"/>
                <a:cs typeface="Gill Sans MT"/>
              </a:rPr>
              <a:t>finales </a:t>
            </a:r>
            <a:r>
              <a:rPr sz="1400" b="1" spc="-10" dirty="0">
                <a:latin typeface="Gill Sans MT"/>
                <a:cs typeface="Gill Sans MT"/>
              </a:rPr>
              <a:t>del siglo </a:t>
            </a:r>
            <a:r>
              <a:rPr sz="1400" b="1" spc="-5" dirty="0">
                <a:latin typeface="Gill Sans MT"/>
                <a:cs typeface="Gill Sans MT"/>
              </a:rPr>
              <a:t>XVII </a:t>
            </a:r>
            <a:r>
              <a:rPr sz="1400" b="1" dirty="0">
                <a:latin typeface="Gill Sans MT"/>
                <a:cs typeface="Gill Sans MT"/>
              </a:rPr>
              <a:t>y </a:t>
            </a:r>
            <a:r>
              <a:rPr sz="1400" b="1" spc="-5" dirty="0">
                <a:latin typeface="Gill Sans MT"/>
                <a:cs typeface="Gill Sans MT"/>
              </a:rPr>
              <a:t>principios del </a:t>
            </a:r>
            <a:r>
              <a:rPr sz="1400" b="1" spc="-10" dirty="0">
                <a:latin typeface="Gill Sans MT"/>
                <a:cs typeface="Gill Sans MT"/>
              </a:rPr>
              <a:t>siglo  </a:t>
            </a:r>
            <a:r>
              <a:rPr sz="1400" b="1" dirty="0">
                <a:latin typeface="Gill Sans MT"/>
                <a:cs typeface="Gill Sans MT"/>
              </a:rPr>
              <a:t>XVIII y se </a:t>
            </a:r>
            <a:r>
              <a:rPr sz="1400" b="1" spc="-5" dirty="0">
                <a:latin typeface="Gill Sans MT"/>
                <a:cs typeface="Gill Sans MT"/>
              </a:rPr>
              <a:t>dice que fue él, quien </a:t>
            </a:r>
            <a:r>
              <a:rPr sz="1400" b="1" spc="-10" dirty="0">
                <a:latin typeface="Gill Sans MT"/>
                <a:cs typeface="Gill Sans MT"/>
              </a:rPr>
              <a:t>debe </a:t>
            </a:r>
            <a:r>
              <a:rPr sz="1400" b="1" spc="-5" dirty="0">
                <a:latin typeface="Gill Sans MT"/>
                <a:cs typeface="Gill Sans MT"/>
              </a:rPr>
              <a:t>haberle  </a:t>
            </a:r>
            <a:r>
              <a:rPr sz="1400" b="1" spc="-10" dirty="0">
                <a:latin typeface="Gill Sans MT"/>
                <a:cs typeface="Gill Sans MT"/>
              </a:rPr>
              <a:t>heredado </a:t>
            </a:r>
            <a:r>
              <a:rPr sz="1400" b="1" dirty="0">
                <a:latin typeface="Gill Sans MT"/>
                <a:cs typeface="Gill Sans MT"/>
              </a:rPr>
              <a:t>el </a:t>
            </a:r>
            <a:r>
              <a:rPr sz="1400" b="1" spc="-10" dirty="0">
                <a:latin typeface="Gill Sans MT"/>
                <a:cs typeface="Gill Sans MT"/>
              </a:rPr>
              <a:t>nombre </a:t>
            </a:r>
            <a:r>
              <a:rPr sz="1400" b="1" spc="-5" dirty="0">
                <a:latin typeface="Gill Sans MT"/>
                <a:cs typeface="Gill Sans MT"/>
              </a:rPr>
              <a:t>de </a:t>
            </a:r>
            <a:r>
              <a:rPr sz="1400" b="1" spc="-10" dirty="0">
                <a:latin typeface="Gill Sans MT"/>
                <a:cs typeface="Gill Sans MT"/>
              </a:rPr>
              <a:t>El </a:t>
            </a:r>
            <a:r>
              <a:rPr sz="1400" b="1" spc="-30" dirty="0">
                <a:latin typeface="Gill Sans MT"/>
                <a:cs typeface="Gill Sans MT"/>
              </a:rPr>
              <a:t>Potrero </a:t>
            </a:r>
            <a:r>
              <a:rPr sz="1400" b="1" spc="-5" dirty="0">
                <a:latin typeface="Gill Sans MT"/>
                <a:cs typeface="Gill Sans MT"/>
              </a:rPr>
              <a:t>conocido  hasta </a:t>
            </a:r>
            <a:r>
              <a:rPr sz="1400" b="1" spc="-10" dirty="0">
                <a:latin typeface="Gill Sans MT"/>
                <a:cs typeface="Gill Sans MT"/>
              </a:rPr>
              <a:t>nuestros </a:t>
            </a:r>
            <a:r>
              <a:rPr sz="1400" b="1" spc="-5" dirty="0">
                <a:latin typeface="Gill Sans MT"/>
                <a:cs typeface="Gill Sans MT"/>
              </a:rPr>
              <a:t>días; </a:t>
            </a:r>
            <a:r>
              <a:rPr sz="1400" b="1" spc="-10" dirty="0">
                <a:latin typeface="Gill Sans MT"/>
                <a:cs typeface="Gill Sans MT"/>
              </a:rPr>
              <a:t>ya </a:t>
            </a:r>
            <a:r>
              <a:rPr sz="1400" b="1" spc="-5" dirty="0">
                <a:latin typeface="Gill Sans MT"/>
                <a:cs typeface="Gill Sans MT"/>
              </a:rPr>
              <a:t>que </a:t>
            </a:r>
            <a:r>
              <a:rPr sz="1400" b="1" dirty="0">
                <a:latin typeface="Gill Sans MT"/>
                <a:cs typeface="Gill Sans MT"/>
              </a:rPr>
              <a:t>en ese </a:t>
            </a:r>
            <a:r>
              <a:rPr sz="1400" b="1" spc="-5" dirty="0">
                <a:latin typeface="Gill Sans MT"/>
                <a:cs typeface="Gill Sans MT"/>
              </a:rPr>
              <a:t>entonces,  </a:t>
            </a:r>
            <a:r>
              <a:rPr sz="1400" b="1" dirty="0">
                <a:latin typeface="Gill Sans MT"/>
                <a:cs typeface="Gill Sans MT"/>
              </a:rPr>
              <a:t>era </a:t>
            </a:r>
            <a:r>
              <a:rPr sz="1400" b="1" spc="-10" dirty="0">
                <a:latin typeface="Gill Sans MT"/>
                <a:cs typeface="Gill Sans MT"/>
              </a:rPr>
              <a:t>muy </a:t>
            </a:r>
            <a:r>
              <a:rPr sz="1400" b="1" spc="-5" dirty="0">
                <a:latin typeface="Gill Sans MT"/>
                <a:cs typeface="Gill Sans MT"/>
              </a:rPr>
              <a:t>común en estas </a:t>
            </a:r>
            <a:r>
              <a:rPr sz="1400" b="1" spc="-10" dirty="0">
                <a:latin typeface="Gill Sans MT"/>
                <a:cs typeface="Gill Sans MT"/>
              </a:rPr>
              <a:t>tierras, </a:t>
            </a:r>
            <a:r>
              <a:rPr sz="1400" b="1" spc="-5" dirty="0">
                <a:latin typeface="Gill Sans MT"/>
                <a:cs typeface="Gill Sans MT"/>
              </a:rPr>
              <a:t>la actividad  de crianza de </a:t>
            </a:r>
            <a:r>
              <a:rPr sz="1400" b="1" spc="-10" dirty="0">
                <a:latin typeface="Gill Sans MT"/>
                <a:cs typeface="Gill Sans MT"/>
              </a:rPr>
              <a:t>potros </a:t>
            </a:r>
            <a:r>
              <a:rPr sz="1400" b="1" dirty="0">
                <a:latin typeface="Gill Sans MT"/>
                <a:cs typeface="Gill Sans MT"/>
              </a:rPr>
              <a:t>y</a:t>
            </a:r>
            <a:r>
              <a:rPr sz="1400" b="1" spc="-60" dirty="0">
                <a:latin typeface="Gill Sans MT"/>
                <a:cs typeface="Gill Sans MT"/>
              </a:rPr>
              <a:t> </a:t>
            </a:r>
            <a:r>
              <a:rPr sz="1400" b="1" spc="-5" dirty="0">
                <a:latin typeface="Gill Sans MT"/>
                <a:cs typeface="Gill Sans MT"/>
              </a:rPr>
              <a:t>becerros.</a:t>
            </a:r>
            <a:endParaRPr sz="1400">
              <a:latin typeface="Gill Sans MT"/>
              <a:cs typeface="Gill Sans MT"/>
            </a:endParaRPr>
          </a:p>
        </p:txBody>
      </p:sp>
      <p:sp>
        <p:nvSpPr>
          <p:cNvPr id="9" name="object 9"/>
          <p:cNvSpPr/>
          <p:nvPr/>
        </p:nvSpPr>
        <p:spPr>
          <a:xfrm>
            <a:off x="745236" y="2855975"/>
            <a:ext cx="3646931" cy="2607563"/>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1143000" y="251459"/>
            <a:ext cx="7174991" cy="2697479"/>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747130" y="193961"/>
            <a:ext cx="944547" cy="700118"/>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8089431" y="193967"/>
            <a:ext cx="783495" cy="829818"/>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2581" y="1768553"/>
            <a:ext cx="3982720" cy="1066165"/>
          </a:xfrm>
          <a:custGeom>
            <a:avLst/>
            <a:gdLst/>
            <a:ahLst/>
            <a:cxnLst/>
            <a:rect l="l" t="t" r="r" b="b"/>
            <a:pathLst>
              <a:path w="3982720" h="1066164">
                <a:moveTo>
                  <a:pt x="4199" y="16756"/>
                </a:moveTo>
                <a:lnTo>
                  <a:pt x="55127" y="7025"/>
                </a:lnTo>
                <a:lnTo>
                  <a:pt x="106800" y="1714"/>
                </a:lnTo>
                <a:lnTo>
                  <a:pt x="159012" y="0"/>
                </a:lnTo>
                <a:lnTo>
                  <a:pt x="211555" y="1056"/>
                </a:lnTo>
                <a:lnTo>
                  <a:pt x="264222" y="4058"/>
                </a:lnTo>
                <a:lnTo>
                  <a:pt x="316806" y="8182"/>
                </a:lnTo>
                <a:lnTo>
                  <a:pt x="369100" y="12602"/>
                </a:lnTo>
                <a:lnTo>
                  <a:pt x="420897" y="16494"/>
                </a:lnTo>
                <a:lnTo>
                  <a:pt x="471988" y="19034"/>
                </a:lnTo>
                <a:lnTo>
                  <a:pt x="522168" y="19396"/>
                </a:lnTo>
                <a:lnTo>
                  <a:pt x="571228" y="16756"/>
                </a:lnTo>
                <a:lnTo>
                  <a:pt x="623724" y="13714"/>
                </a:lnTo>
                <a:lnTo>
                  <a:pt x="674802" y="13712"/>
                </a:lnTo>
                <a:lnTo>
                  <a:pt x="724681" y="15863"/>
                </a:lnTo>
                <a:lnTo>
                  <a:pt x="773585" y="19282"/>
                </a:lnTo>
                <a:lnTo>
                  <a:pt x="821733" y="23081"/>
                </a:lnTo>
                <a:lnTo>
                  <a:pt x="869347" y="26374"/>
                </a:lnTo>
                <a:lnTo>
                  <a:pt x="916647" y="28274"/>
                </a:lnTo>
                <a:lnTo>
                  <a:pt x="963856" y="27896"/>
                </a:lnTo>
                <a:lnTo>
                  <a:pt x="1011194" y="24352"/>
                </a:lnTo>
                <a:lnTo>
                  <a:pt x="1058883" y="16756"/>
                </a:lnTo>
                <a:lnTo>
                  <a:pt x="1101479" y="9909"/>
                </a:lnTo>
                <a:lnTo>
                  <a:pt x="1148734" y="5632"/>
                </a:lnTo>
                <a:lnTo>
                  <a:pt x="1199685" y="3528"/>
                </a:lnTo>
                <a:lnTo>
                  <a:pt x="1253369" y="3198"/>
                </a:lnTo>
                <a:lnTo>
                  <a:pt x="1308822" y="4246"/>
                </a:lnTo>
                <a:lnTo>
                  <a:pt x="1365082" y="6274"/>
                </a:lnTo>
                <a:lnTo>
                  <a:pt x="1421183" y="8884"/>
                </a:lnTo>
                <a:lnTo>
                  <a:pt x="1476165" y="11679"/>
                </a:lnTo>
                <a:lnTo>
                  <a:pt x="1529061" y="14261"/>
                </a:lnTo>
                <a:lnTo>
                  <a:pt x="1578911" y="16233"/>
                </a:lnTo>
                <a:lnTo>
                  <a:pt x="1624749" y="17197"/>
                </a:lnTo>
                <a:lnTo>
                  <a:pt x="1665613" y="16756"/>
                </a:lnTo>
                <a:lnTo>
                  <a:pt x="1702639" y="15753"/>
                </a:lnTo>
                <a:lnTo>
                  <a:pt x="1743207" y="15073"/>
                </a:lnTo>
                <a:lnTo>
                  <a:pt x="1786928" y="14673"/>
                </a:lnTo>
                <a:lnTo>
                  <a:pt x="1833413" y="14510"/>
                </a:lnTo>
                <a:lnTo>
                  <a:pt x="1882275" y="14543"/>
                </a:lnTo>
                <a:lnTo>
                  <a:pt x="1933123" y="14728"/>
                </a:lnTo>
                <a:lnTo>
                  <a:pt x="1985569" y="15025"/>
                </a:lnTo>
                <a:lnTo>
                  <a:pt x="2039224" y="15390"/>
                </a:lnTo>
                <a:lnTo>
                  <a:pt x="2093699" y="15780"/>
                </a:lnTo>
                <a:lnTo>
                  <a:pt x="2148607" y="16155"/>
                </a:lnTo>
                <a:lnTo>
                  <a:pt x="2203557" y="16470"/>
                </a:lnTo>
                <a:lnTo>
                  <a:pt x="2258161" y="16685"/>
                </a:lnTo>
                <a:lnTo>
                  <a:pt x="2312030" y="16756"/>
                </a:lnTo>
                <a:lnTo>
                  <a:pt x="2376924" y="17498"/>
                </a:lnTo>
                <a:lnTo>
                  <a:pt x="2433923" y="19424"/>
                </a:lnTo>
                <a:lnTo>
                  <a:pt x="2484644" y="22028"/>
                </a:lnTo>
                <a:lnTo>
                  <a:pt x="2530702" y="24805"/>
                </a:lnTo>
                <a:lnTo>
                  <a:pt x="2573715" y="27248"/>
                </a:lnTo>
                <a:lnTo>
                  <a:pt x="2615299" y="28852"/>
                </a:lnTo>
                <a:lnTo>
                  <a:pt x="2657070" y="29111"/>
                </a:lnTo>
                <a:lnTo>
                  <a:pt x="2700645" y="27518"/>
                </a:lnTo>
                <a:lnTo>
                  <a:pt x="2747640" y="23569"/>
                </a:lnTo>
                <a:lnTo>
                  <a:pt x="2799672" y="16756"/>
                </a:lnTo>
                <a:lnTo>
                  <a:pt x="2849848" y="11066"/>
                </a:lnTo>
                <a:lnTo>
                  <a:pt x="2900097" y="8784"/>
                </a:lnTo>
                <a:lnTo>
                  <a:pt x="2950246" y="9155"/>
                </a:lnTo>
                <a:lnTo>
                  <a:pt x="3000123" y="11421"/>
                </a:lnTo>
                <a:lnTo>
                  <a:pt x="3049552" y="14826"/>
                </a:lnTo>
                <a:lnTo>
                  <a:pt x="3098360" y="18611"/>
                </a:lnTo>
                <a:lnTo>
                  <a:pt x="3146374" y="22020"/>
                </a:lnTo>
                <a:lnTo>
                  <a:pt x="3193420" y="24297"/>
                </a:lnTo>
                <a:lnTo>
                  <a:pt x="3239325" y="24683"/>
                </a:lnTo>
                <a:lnTo>
                  <a:pt x="3283914" y="22422"/>
                </a:lnTo>
                <a:lnTo>
                  <a:pt x="3327014" y="16756"/>
                </a:lnTo>
                <a:lnTo>
                  <a:pt x="3365314" y="11556"/>
                </a:lnTo>
                <a:lnTo>
                  <a:pt x="3408148" y="8602"/>
                </a:lnTo>
                <a:lnTo>
                  <a:pt x="3454800" y="7516"/>
                </a:lnTo>
                <a:lnTo>
                  <a:pt x="3504551" y="7923"/>
                </a:lnTo>
                <a:lnTo>
                  <a:pt x="3556685" y="9448"/>
                </a:lnTo>
                <a:lnTo>
                  <a:pt x="3610484" y="11714"/>
                </a:lnTo>
                <a:lnTo>
                  <a:pt x="3665230" y="14346"/>
                </a:lnTo>
                <a:lnTo>
                  <a:pt x="3720206" y="16967"/>
                </a:lnTo>
                <a:lnTo>
                  <a:pt x="3774695" y="19202"/>
                </a:lnTo>
                <a:lnTo>
                  <a:pt x="3827980" y="20674"/>
                </a:lnTo>
                <a:lnTo>
                  <a:pt x="3879342" y="21007"/>
                </a:lnTo>
                <a:lnTo>
                  <a:pt x="3928065" y="19827"/>
                </a:lnTo>
                <a:lnTo>
                  <a:pt x="3973431" y="16756"/>
                </a:lnTo>
                <a:lnTo>
                  <a:pt x="3978270" y="59516"/>
                </a:lnTo>
                <a:lnTo>
                  <a:pt x="3979612" y="102742"/>
                </a:lnTo>
                <a:lnTo>
                  <a:pt x="3978299" y="146656"/>
                </a:lnTo>
                <a:lnTo>
                  <a:pt x="3975176" y="191477"/>
                </a:lnTo>
                <a:lnTo>
                  <a:pt x="3971085" y="237427"/>
                </a:lnTo>
                <a:lnTo>
                  <a:pt x="3966870" y="284724"/>
                </a:lnTo>
                <a:lnTo>
                  <a:pt x="3963373" y="333590"/>
                </a:lnTo>
                <a:lnTo>
                  <a:pt x="3961437" y="384244"/>
                </a:lnTo>
                <a:lnTo>
                  <a:pt x="3961906" y="436907"/>
                </a:lnTo>
                <a:lnTo>
                  <a:pt x="3965623" y="491799"/>
                </a:lnTo>
                <a:lnTo>
                  <a:pt x="3973431" y="549140"/>
                </a:lnTo>
                <a:lnTo>
                  <a:pt x="3980999" y="612260"/>
                </a:lnTo>
                <a:lnTo>
                  <a:pt x="3982496" y="672543"/>
                </a:lnTo>
                <a:lnTo>
                  <a:pt x="3979568" y="729890"/>
                </a:lnTo>
                <a:lnTo>
                  <a:pt x="3973861" y="784199"/>
                </a:lnTo>
                <a:lnTo>
                  <a:pt x="3967021" y="835368"/>
                </a:lnTo>
                <a:lnTo>
                  <a:pt x="3960694" y="883296"/>
                </a:lnTo>
                <a:lnTo>
                  <a:pt x="3956525" y="927881"/>
                </a:lnTo>
                <a:lnTo>
                  <a:pt x="3956161" y="969022"/>
                </a:lnTo>
                <a:lnTo>
                  <a:pt x="3961248" y="1006618"/>
                </a:lnTo>
                <a:lnTo>
                  <a:pt x="3973431" y="1040567"/>
                </a:lnTo>
                <a:lnTo>
                  <a:pt x="3904313" y="1047323"/>
                </a:lnTo>
                <a:lnTo>
                  <a:pt x="3841612" y="1050912"/>
                </a:lnTo>
                <a:lnTo>
                  <a:pt x="3784415" y="1051915"/>
                </a:lnTo>
                <a:lnTo>
                  <a:pt x="3731809" y="1050913"/>
                </a:lnTo>
                <a:lnTo>
                  <a:pt x="3682882" y="1048489"/>
                </a:lnTo>
                <a:lnTo>
                  <a:pt x="3636721" y="1045224"/>
                </a:lnTo>
                <a:lnTo>
                  <a:pt x="3592413" y="1041701"/>
                </a:lnTo>
                <a:lnTo>
                  <a:pt x="3549044" y="1038501"/>
                </a:lnTo>
                <a:lnTo>
                  <a:pt x="3505703" y="1036205"/>
                </a:lnTo>
                <a:lnTo>
                  <a:pt x="3461476" y="1035397"/>
                </a:lnTo>
                <a:lnTo>
                  <a:pt x="3415451" y="1036657"/>
                </a:lnTo>
                <a:lnTo>
                  <a:pt x="3366714" y="1040567"/>
                </a:lnTo>
                <a:lnTo>
                  <a:pt x="3315408" y="1043986"/>
                </a:lnTo>
                <a:lnTo>
                  <a:pt x="3262714" y="1043952"/>
                </a:lnTo>
                <a:lnTo>
                  <a:pt x="3209270" y="1041313"/>
                </a:lnTo>
                <a:lnTo>
                  <a:pt x="3155712" y="1036920"/>
                </a:lnTo>
                <a:lnTo>
                  <a:pt x="3102679" y="1031623"/>
                </a:lnTo>
                <a:lnTo>
                  <a:pt x="3050808" y="1026270"/>
                </a:lnTo>
                <a:lnTo>
                  <a:pt x="3000736" y="1021711"/>
                </a:lnTo>
                <a:lnTo>
                  <a:pt x="2953101" y="1018796"/>
                </a:lnTo>
                <a:lnTo>
                  <a:pt x="2908539" y="1018375"/>
                </a:lnTo>
                <a:lnTo>
                  <a:pt x="2867689" y="1021296"/>
                </a:lnTo>
                <a:lnTo>
                  <a:pt x="2831187" y="1028410"/>
                </a:lnTo>
                <a:lnTo>
                  <a:pt x="2799672" y="1040567"/>
                </a:lnTo>
                <a:lnTo>
                  <a:pt x="2768330" y="1053042"/>
                </a:lnTo>
                <a:lnTo>
                  <a:pt x="2732185" y="1061002"/>
                </a:lnTo>
                <a:lnTo>
                  <a:pt x="2691630" y="1065122"/>
                </a:lnTo>
                <a:lnTo>
                  <a:pt x="2647057" y="1066074"/>
                </a:lnTo>
                <a:lnTo>
                  <a:pt x="2598859" y="1064533"/>
                </a:lnTo>
                <a:lnTo>
                  <a:pt x="2547429" y="1061174"/>
                </a:lnTo>
                <a:lnTo>
                  <a:pt x="2493160" y="1056670"/>
                </a:lnTo>
                <a:lnTo>
                  <a:pt x="2436443" y="1051695"/>
                </a:lnTo>
                <a:lnTo>
                  <a:pt x="2377671" y="1046923"/>
                </a:lnTo>
                <a:lnTo>
                  <a:pt x="2317238" y="1043028"/>
                </a:lnTo>
                <a:lnTo>
                  <a:pt x="2255535" y="1040685"/>
                </a:lnTo>
                <a:lnTo>
                  <a:pt x="2192955" y="1040567"/>
                </a:lnTo>
                <a:lnTo>
                  <a:pt x="2133204" y="1040671"/>
                </a:lnTo>
                <a:lnTo>
                  <a:pt x="2078963" y="1038915"/>
                </a:lnTo>
                <a:lnTo>
                  <a:pt x="2029080" y="1035850"/>
                </a:lnTo>
                <a:lnTo>
                  <a:pt x="1982405" y="1032029"/>
                </a:lnTo>
                <a:lnTo>
                  <a:pt x="1937784" y="1028006"/>
                </a:lnTo>
                <a:lnTo>
                  <a:pt x="1894067" y="1024331"/>
                </a:lnTo>
                <a:lnTo>
                  <a:pt x="1850101" y="1021559"/>
                </a:lnTo>
                <a:lnTo>
                  <a:pt x="1804734" y="1020241"/>
                </a:lnTo>
                <a:lnTo>
                  <a:pt x="1756815" y="1020930"/>
                </a:lnTo>
                <a:lnTo>
                  <a:pt x="1705191" y="1024179"/>
                </a:lnTo>
                <a:lnTo>
                  <a:pt x="1648712" y="1030541"/>
                </a:lnTo>
                <a:lnTo>
                  <a:pt x="1586225" y="1040567"/>
                </a:lnTo>
                <a:lnTo>
                  <a:pt x="1512627" y="1051637"/>
                </a:lnTo>
                <a:lnTo>
                  <a:pt x="1448863" y="1056811"/>
                </a:lnTo>
                <a:lnTo>
                  <a:pt x="1393314" y="1057378"/>
                </a:lnTo>
                <a:lnTo>
                  <a:pt x="1344361" y="1054626"/>
                </a:lnTo>
                <a:lnTo>
                  <a:pt x="1300388" y="1049844"/>
                </a:lnTo>
                <a:lnTo>
                  <a:pt x="1259775" y="1044319"/>
                </a:lnTo>
                <a:lnTo>
                  <a:pt x="1220905" y="1039341"/>
                </a:lnTo>
                <a:lnTo>
                  <a:pt x="1182160" y="1036197"/>
                </a:lnTo>
                <a:lnTo>
                  <a:pt x="1141921" y="1036176"/>
                </a:lnTo>
                <a:lnTo>
                  <a:pt x="1098571" y="1040567"/>
                </a:lnTo>
                <a:lnTo>
                  <a:pt x="1046660" y="1046493"/>
                </a:lnTo>
                <a:lnTo>
                  <a:pt x="992666" y="1049174"/>
                </a:lnTo>
                <a:lnTo>
                  <a:pt x="937710" y="1049364"/>
                </a:lnTo>
                <a:lnTo>
                  <a:pt x="882916" y="1047820"/>
                </a:lnTo>
                <a:lnTo>
                  <a:pt x="829403" y="1045299"/>
                </a:lnTo>
                <a:lnTo>
                  <a:pt x="778295" y="1042556"/>
                </a:lnTo>
                <a:lnTo>
                  <a:pt x="730714" y="1040349"/>
                </a:lnTo>
                <a:lnTo>
                  <a:pt x="687780" y="1039434"/>
                </a:lnTo>
                <a:lnTo>
                  <a:pt x="650616" y="1040567"/>
                </a:lnTo>
                <a:lnTo>
                  <a:pt x="624989" y="1041026"/>
                </a:lnTo>
                <a:lnTo>
                  <a:pt x="595099" y="1039427"/>
                </a:lnTo>
                <a:lnTo>
                  <a:pt x="561012" y="1036312"/>
                </a:lnTo>
                <a:lnTo>
                  <a:pt x="522796" y="1032219"/>
                </a:lnTo>
                <a:lnTo>
                  <a:pt x="480519" y="1027690"/>
                </a:lnTo>
                <a:lnTo>
                  <a:pt x="434249" y="1023265"/>
                </a:lnTo>
                <a:lnTo>
                  <a:pt x="384052" y="1019483"/>
                </a:lnTo>
                <a:lnTo>
                  <a:pt x="329996" y="1016885"/>
                </a:lnTo>
                <a:lnTo>
                  <a:pt x="272149" y="1016012"/>
                </a:lnTo>
                <a:lnTo>
                  <a:pt x="210579" y="1017403"/>
                </a:lnTo>
                <a:lnTo>
                  <a:pt x="145352" y="1021599"/>
                </a:lnTo>
                <a:lnTo>
                  <a:pt x="76536" y="1029140"/>
                </a:lnTo>
                <a:lnTo>
                  <a:pt x="4199" y="1040567"/>
                </a:lnTo>
                <a:lnTo>
                  <a:pt x="2409" y="984479"/>
                </a:lnTo>
                <a:lnTo>
                  <a:pt x="2143" y="930332"/>
                </a:lnTo>
                <a:lnTo>
                  <a:pt x="2980" y="877977"/>
                </a:lnTo>
                <a:lnTo>
                  <a:pt x="4497" y="827265"/>
                </a:lnTo>
                <a:lnTo>
                  <a:pt x="6270" y="778047"/>
                </a:lnTo>
                <a:lnTo>
                  <a:pt x="7878" y="730173"/>
                </a:lnTo>
                <a:lnTo>
                  <a:pt x="8898" y="683494"/>
                </a:lnTo>
                <a:lnTo>
                  <a:pt x="8906" y="637862"/>
                </a:lnTo>
                <a:lnTo>
                  <a:pt x="7481" y="593127"/>
                </a:lnTo>
                <a:lnTo>
                  <a:pt x="4199" y="549140"/>
                </a:lnTo>
                <a:lnTo>
                  <a:pt x="1234" y="509056"/>
                </a:lnTo>
                <a:lnTo>
                  <a:pt x="0" y="468036"/>
                </a:lnTo>
                <a:lnTo>
                  <a:pt x="115" y="425837"/>
                </a:lnTo>
                <a:lnTo>
                  <a:pt x="1203" y="382218"/>
                </a:lnTo>
                <a:lnTo>
                  <a:pt x="2883" y="336935"/>
                </a:lnTo>
                <a:lnTo>
                  <a:pt x="4778" y="289748"/>
                </a:lnTo>
                <a:lnTo>
                  <a:pt x="6507" y="240413"/>
                </a:lnTo>
                <a:lnTo>
                  <a:pt x="7693" y="188689"/>
                </a:lnTo>
                <a:lnTo>
                  <a:pt x="7956" y="134333"/>
                </a:lnTo>
                <a:lnTo>
                  <a:pt x="6918" y="77103"/>
                </a:lnTo>
                <a:lnTo>
                  <a:pt x="4199" y="16756"/>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772582" y="1800751"/>
            <a:ext cx="3891915" cy="972185"/>
          </a:xfrm>
          <a:prstGeom prst="rect">
            <a:avLst/>
          </a:prstGeom>
          <a:solidFill>
            <a:srgbClr val="DBEFF9"/>
          </a:solidFill>
        </p:spPr>
        <p:txBody>
          <a:bodyPr vert="horz" wrap="square" lIns="0" tIns="14604" rIns="0" bIns="0" rtlCol="0">
            <a:spAutoFit/>
          </a:bodyPr>
          <a:lstStyle/>
          <a:p>
            <a:pPr marL="64769" marR="30480" algn="just">
              <a:lnSpc>
                <a:spcPts val="2520"/>
              </a:lnSpc>
              <a:spcBef>
                <a:spcPts val="114"/>
              </a:spcBef>
            </a:pP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a:t>
            </a:r>
            <a:r>
              <a:rPr sz="1400" spc="345" dirty="0">
                <a:latin typeface="Gill Sans MT"/>
                <a:cs typeface="Gill Sans MT"/>
              </a:rPr>
              <a:t> </a:t>
            </a:r>
            <a:r>
              <a:rPr sz="1400" spc="-5" dirty="0">
                <a:latin typeface="Gill Sans MT"/>
                <a:cs typeface="Gill Sans MT"/>
              </a:rPr>
              <a:t>con </a:t>
            </a:r>
            <a:r>
              <a:rPr sz="1400" dirty="0">
                <a:latin typeface="Gill Sans MT"/>
                <a:cs typeface="Gill Sans MT"/>
              </a:rPr>
              <a:t>el </a:t>
            </a:r>
            <a:r>
              <a:rPr sz="1400" spc="-5" dirty="0">
                <a:latin typeface="Gill Sans MT"/>
                <a:cs typeface="Gill Sans MT"/>
              </a:rPr>
              <a:t>fin </a:t>
            </a:r>
            <a:r>
              <a:rPr sz="1400" dirty="0">
                <a:latin typeface="Gill Sans MT"/>
                <a:cs typeface="Gill Sans MT"/>
              </a:rPr>
              <a:t>de </a:t>
            </a:r>
            <a:r>
              <a:rPr sz="1400" spc="-5" dirty="0">
                <a:latin typeface="Gill Sans MT"/>
                <a:cs typeface="Gill Sans MT"/>
              </a:rPr>
              <a:t>fomentar </a:t>
            </a:r>
            <a:r>
              <a:rPr sz="1400" dirty="0">
                <a:latin typeface="Gill Sans MT"/>
                <a:cs typeface="Gill Sans MT"/>
              </a:rPr>
              <a:t>las  tradiciones y </a:t>
            </a:r>
            <a:r>
              <a:rPr sz="1400" spc="-5" dirty="0">
                <a:latin typeface="Gill Sans MT"/>
                <a:cs typeface="Gill Sans MT"/>
              </a:rPr>
              <a:t>costumbres </a:t>
            </a:r>
            <a:r>
              <a:rPr sz="1400" dirty="0">
                <a:latin typeface="Gill Sans MT"/>
                <a:cs typeface="Gill Sans MT"/>
              </a:rPr>
              <a:t>de la </a:t>
            </a:r>
            <a:r>
              <a:rPr sz="1400" spc="-10" dirty="0">
                <a:latin typeface="Gill Sans MT"/>
                <a:cs typeface="Gill Sans MT"/>
              </a:rPr>
              <a:t>comunidad, </a:t>
            </a:r>
            <a:r>
              <a:rPr sz="1400" spc="-5" dirty="0">
                <a:latin typeface="Gill Sans MT"/>
                <a:cs typeface="Gill Sans MT"/>
              </a:rPr>
              <a:t>realizó </a:t>
            </a:r>
            <a:r>
              <a:rPr sz="1400" dirty="0">
                <a:latin typeface="Gill Sans MT"/>
                <a:cs typeface="Gill Sans MT"/>
              </a:rPr>
              <a:t>la  ponencia de su altar de día de</a:t>
            </a:r>
            <a:r>
              <a:rPr sz="1400" spc="-95" dirty="0">
                <a:latin typeface="Gill Sans MT"/>
                <a:cs typeface="Gill Sans MT"/>
              </a:rPr>
              <a:t> </a:t>
            </a:r>
            <a:r>
              <a:rPr sz="1400" dirty="0">
                <a:latin typeface="Gill Sans MT"/>
                <a:cs typeface="Gill Sans MT"/>
              </a:rPr>
              <a:t>muertos.</a:t>
            </a:r>
            <a:endParaRPr sz="1400">
              <a:latin typeface="Gill Sans MT"/>
              <a:cs typeface="Gill Sans MT"/>
            </a:endParaRPr>
          </a:p>
        </p:txBody>
      </p:sp>
      <p:sp>
        <p:nvSpPr>
          <p:cNvPr id="4" name="object 4"/>
          <p:cNvSpPr/>
          <p:nvPr/>
        </p:nvSpPr>
        <p:spPr>
          <a:xfrm>
            <a:off x="1042768" y="3168487"/>
            <a:ext cx="3677928" cy="230123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089589" y="1620826"/>
            <a:ext cx="3485387" cy="2301239"/>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747130" y="193961"/>
            <a:ext cx="944547" cy="7001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089431" y="193967"/>
            <a:ext cx="783495" cy="82981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45236" y="1132344"/>
            <a:ext cx="4302251" cy="53795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10" name="object 10"/>
          <p:cNvSpPr txBox="1"/>
          <p:nvPr/>
        </p:nvSpPr>
        <p:spPr>
          <a:xfrm>
            <a:off x="1115673" y="1167436"/>
            <a:ext cx="3427729" cy="453390"/>
          </a:xfrm>
          <a:prstGeom prst="rect">
            <a:avLst/>
          </a:prstGeom>
        </p:spPr>
        <p:txBody>
          <a:bodyPr vert="horz" wrap="square" lIns="0" tIns="13335" rIns="0" bIns="0" rtlCol="0">
            <a:spAutoFit/>
          </a:bodyPr>
          <a:lstStyle/>
          <a:p>
            <a:pPr marL="1101725" marR="5080" indent="-1089660">
              <a:lnSpc>
                <a:spcPct val="100000"/>
              </a:lnSpc>
              <a:spcBef>
                <a:spcPts val="105"/>
              </a:spcBef>
            </a:pPr>
            <a:r>
              <a:rPr sz="1400" b="1" spc="-35" dirty="0">
                <a:solidFill>
                  <a:srgbClr val="0000FF"/>
                </a:solidFill>
                <a:latin typeface="Gill Sans MT"/>
                <a:cs typeface="Gill Sans MT"/>
              </a:rPr>
              <a:t>APOYAMOS </a:t>
            </a:r>
            <a:r>
              <a:rPr sz="1400" b="1" spc="-5" dirty="0">
                <a:solidFill>
                  <a:srgbClr val="0000FF"/>
                </a:solidFill>
                <a:latin typeface="Gill Sans MT"/>
                <a:cs typeface="Gill Sans MT"/>
              </a:rPr>
              <a:t>LAS</a:t>
            </a:r>
            <a:r>
              <a:rPr sz="1400" b="1" spc="-305" dirty="0">
                <a:solidFill>
                  <a:srgbClr val="0000FF"/>
                </a:solidFill>
                <a:latin typeface="Gill Sans MT"/>
                <a:cs typeface="Gill Sans MT"/>
              </a:rPr>
              <a:t> </a:t>
            </a:r>
            <a:r>
              <a:rPr sz="1400" b="1" dirty="0">
                <a:solidFill>
                  <a:srgbClr val="0000FF"/>
                </a:solidFill>
                <a:latin typeface="Gill Sans MT"/>
                <a:cs typeface="Gill Sans MT"/>
              </a:rPr>
              <a:t>TRADICIONES DE LA  </a:t>
            </a:r>
            <a:r>
              <a:rPr sz="1400" b="1" spc="-10" dirty="0">
                <a:solidFill>
                  <a:srgbClr val="0000FF"/>
                </a:solidFill>
                <a:latin typeface="Gill Sans MT"/>
                <a:cs typeface="Gill Sans MT"/>
              </a:rPr>
              <a:t>COMUNIDAD</a:t>
            </a:r>
            <a:endParaRPr sz="1400">
              <a:latin typeface="Gill Sans MT"/>
              <a:cs typeface="Gill Sans MT"/>
            </a:endParaRPr>
          </a:p>
        </p:txBody>
      </p:sp>
    </p:spTree>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15369" y="1237597"/>
            <a:ext cx="2505710" cy="367665"/>
          </a:xfrm>
          <a:custGeom>
            <a:avLst/>
            <a:gdLst/>
            <a:ahLst/>
            <a:cxnLst/>
            <a:rect l="l" t="t" r="r" b="b"/>
            <a:pathLst>
              <a:path w="2505709" h="367665">
                <a:moveTo>
                  <a:pt x="436" y="17860"/>
                </a:moveTo>
                <a:lnTo>
                  <a:pt x="48420" y="12807"/>
                </a:lnTo>
                <a:lnTo>
                  <a:pt x="96760" y="10137"/>
                </a:lnTo>
                <a:lnTo>
                  <a:pt x="145513" y="9371"/>
                </a:lnTo>
                <a:lnTo>
                  <a:pt x="194734" y="10028"/>
                </a:lnTo>
                <a:lnTo>
                  <a:pt x="244480" y="11628"/>
                </a:lnTo>
                <a:lnTo>
                  <a:pt x="294804" y="13692"/>
                </a:lnTo>
                <a:lnTo>
                  <a:pt x="345764" y="15738"/>
                </a:lnTo>
                <a:lnTo>
                  <a:pt x="397415" y="17288"/>
                </a:lnTo>
                <a:lnTo>
                  <a:pt x="449813" y="17860"/>
                </a:lnTo>
                <a:lnTo>
                  <a:pt x="500569" y="18530"/>
                </a:lnTo>
                <a:lnTo>
                  <a:pt x="548270" y="20324"/>
                </a:lnTo>
                <a:lnTo>
                  <a:pt x="594435" y="22689"/>
                </a:lnTo>
                <a:lnTo>
                  <a:pt x="640580" y="25070"/>
                </a:lnTo>
                <a:lnTo>
                  <a:pt x="688225" y="26915"/>
                </a:lnTo>
                <a:lnTo>
                  <a:pt x="738887" y="27670"/>
                </a:lnTo>
                <a:lnTo>
                  <a:pt x="794085" y="26782"/>
                </a:lnTo>
                <a:lnTo>
                  <a:pt x="855336" y="23696"/>
                </a:lnTo>
                <a:lnTo>
                  <a:pt x="924158" y="17860"/>
                </a:lnTo>
                <a:lnTo>
                  <a:pt x="985509" y="13892"/>
                </a:lnTo>
                <a:lnTo>
                  <a:pt x="1039002" y="14402"/>
                </a:lnTo>
                <a:lnTo>
                  <a:pt x="1086217" y="18042"/>
                </a:lnTo>
                <a:lnTo>
                  <a:pt x="1128731" y="23462"/>
                </a:lnTo>
                <a:lnTo>
                  <a:pt x="1168125" y="29314"/>
                </a:lnTo>
                <a:lnTo>
                  <a:pt x="1205976" y="34250"/>
                </a:lnTo>
                <a:lnTo>
                  <a:pt x="1243864" y="36921"/>
                </a:lnTo>
                <a:lnTo>
                  <a:pt x="1283367" y="35979"/>
                </a:lnTo>
                <a:lnTo>
                  <a:pt x="1326064" y="30075"/>
                </a:lnTo>
                <a:lnTo>
                  <a:pt x="1373535" y="17860"/>
                </a:lnTo>
                <a:lnTo>
                  <a:pt x="1423389" y="5817"/>
                </a:lnTo>
                <a:lnTo>
                  <a:pt x="1472284" y="351"/>
                </a:lnTo>
                <a:lnTo>
                  <a:pt x="1520378" y="0"/>
                </a:lnTo>
                <a:lnTo>
                  <a:pt x="1567828" y="3299"/>
                </a:lnTo>
                <a:lnTo>
                  <a:pt x="1614793" y="8788"/>
                </a:lnTo>
                <a:lnTo>
                  <a:pt x="1661432" y="15002"/>
                </a:lnTo>
                <a:lnTo>
                  <a:pt x="1707901" y="20479"/>
                </a:lnTo>
                <a:lnTo>
                  <a:pt x="1754360" y="23756"/>
                </a:lnTo>
                <a:lnTo>
                  <a:pt x="1800967" y="23371"/>
                </a:lnTo>
                <a:lnTo>
                  <a:pt x="1847880" y="17860"/>
                </a:lnTo>
                <a:lnTo>
                  <a:pt x="1885509" y="12751"/>
                </a:lnTo>
                <a:lnTo>
                  <a:pt x="1925790" y="10272"/>
                </a:lnTo>
                <a:lnTo>
                  <a:pt x="1968561" y="9938"/>
                </a:lnTo>
                <a:lnTo>
                  <a:pt x="2013655" y="11263"/>
                </a:lnTo>
                <a:lnTo>
                  <a:pt x="2060910" y="13763"/>
                </a:lnTo>
                <a:lnTo>
                  <a:pt x="2110160" y="16953"/>
                </a:lnTo>
                <a:lnTo>
                  <a:pt x="2161242" y="20348"/>
                </a:lnTo>
                <a:lnTo>
                  <a:pt x="2213990" y="23463"/>
                </a:lnTo>
                <a:lnTo>
                  <a:pt x="2268242" y="25813"/>
                </a:lnTo>
                <a:lnTo>
                  <a:pt x="2323832" y="26912"/>
                </a:lnTo>
                <a:lnTo>
                  <a:pt x="2380596" y="26276"/>
                </a:lnTo>
                <a:lnTo>
                  <a:pt x="2438370" y="23421"/>
                </a:lnTo>
                <a:lnTo>
                  <a:pt x="2496989" y="17860"/>
                </a:lnTo>
                <a:lnTo>
                  <a:pt x="2504784" y="72159"/>
                </a:lnTo>
                <a:lnTo>
                  <a:pt x="2505157" y="117411"/>
                </a:lnTo>
                <a:lnTo>
                  <a:pt x="2501003" y="157857"/>
                </a:lnTo>
                <a:lnTo>
                  <a:pt x="2495215" y="197740"/>
                </a:lnTo>
                <a:lnTo>
                  <a:pt x="2490688" y="241299"/>
                </a:lnTo>
                <a:lnTo>
                  <a:pt x="2490315" y="292778"/>
                </a:lnTo>
                <a:lnTo>
                  <a:pt x="2496989" y="356417"/>
                </a:lnTo>
                <a:lnTo>
                  <a:pt x="2462727" y="363045"/>
                </a:lnTo>
                <a:lnTo>
                  <a:pt x="2423225" y="364511"/>
                </a:lnTo>
                <a:lnTo>
                  <a:pt x="2379051" y="362315"/>
                </a:lnTo>
                <a:lnTo>
                  <a:pt x="2330770" y="357962"/>
                </a:lnTo>
                <a:lnTo>
                  <a:pt x="2278950" y="352953"/>
                </a:lnTo>
                <a:lnTo>
                  <a:pt x="2224158" y="348791"/>
                </a:lnTo>
                <a:lnTo>
                  <a:pt x="2166959" y="346979"/>
                </a:lnTo>
                <a:lnTo>
                  <a:pt x="2107922" y="349020"/>
                </a:lnTo>
                <a:lnTo>
                  <a:pt x="2047613" y="356417"/>
                </a:lnTo>
                <a:lnTo>
                  <a:pt x="1999254" y="363203"/>
                </a:lnTo>
                <a:lnTo>
                  <a:pt x="1953134" y="366691"/>
                </a:lnTo>
                <a:lnTo>
                  <a:pt x="1908552" y="367526"/>
                </a:lnTo>
                <a:lnTo>
                  <a:pt x="1864808" y="366357"/>
                </a:lnTo>
                <a:lnTo>
                  <a:pt x="1821204" y="363830"/>
                </a:lnTo>
                <a:lnTo>
                  <a:pt x="1777039" y="360594"/>
                </a:lnTo>
                <a:lnTo>
                  <a:pt x="1731615" y="357294"/>
                </a:lnTo>
                <a:lnTo>
                  <a:pt x="1684232" y="354580"/>
                </a:lnTo>
                <a:lnTo>
                  <a:pt x="1634190" y="353097"/>
                </a:lnTo>
                <a:lnTo>
                  <a:pt x="1580789" y="353494"/>
                </a:lnTo>
                <a:lnTo>
                  <a:pt x="1523331" y="356417"/>
                </a:lnTo>
                <a:lnTo>
                  <a:pt x="1459595" y="359849"/>
                </a:lnTo>
                <a:lnTo>
                  <a:pt x="1399492" y="360879"/>
                </a:lnTo>
                <a:lnTo>
                  <a:pt x="1342601" y="360121"/>
                </a:lnTo>
                <a:lnTo>
                  <a:pt x="1288504" y="358191"/>
                </a:lnTo>
                <a:lnTo>
                  <a:pt x="1236779" y="355702"/>
                </a:lnTo>
                <a:lnTo>
                  <a:pt x="1187008" y="353271"/>
                </a:lnTo>
                <a:lnTo>
                  <a:pt x="1138771" y="351512"/>
                </a:lnTo>
                <a:lnTo>
                  <a:pt x="1091647" y="351040"/>
                </a:lnTo>
                <a:lnTo>
                  <a:pt x="1045218" y="352470"/>
                </a:lnTo>
                <a:lnTo>
                  <a:pt x="999062" y="356417"/>
                </a:lnTo>
                <a:lnTo>
                  <a:pt x="954359" y="360110"/>
                </a:lnTo>
                <a:lnTo>
                  <a:pt x="904978" y="361671"/>
                </a:lnTo>
                <a:lnTo>
                  <a:pt x="852132" y="361563"/>
                </a:lnTo>
                <a:lnTo>
                  <a:pt x="797029" y="360252"/>
                </a:lnTo>
                <a:lnTo>
                  <a:pt x="740881" y="358202"/>
                </a:lnTo>
                <a:lnTo>
                  <a:pt x="684898" y="355878"/>
                </a:lnTo>
                <a:lnTo>
                  <a:pt x="630289" y="353745"/>
                </a:lnTo>
                <a:lnTo>
                  <a:pt x="578266" y="352268"/>
                </a:lnTo>
                <a:lnTo>
                  <a:pt x="530039" y="351911"/>
                </a:lnTo>
                <a:lnTo>
                  <a:pt x="486818" y="353139"/>
                </a:lnTo>
                <a:lnTo>
                  <a:pt x="449813" y="356417"/>
                </a:lnTo>
                <a:lnTo>
                  <a:pt x="405401" y="360337"/>
                </a:lnTo>
                <a:lnTo>
                  <a:pt x="355269" y="361670"/>
                </a:lnTo>
                <a:lnTo>
                  <a:pt x="301278" y="361104"/>
                </a:lnTo>
                <a:lnTo>
                  <a:pt x="245288" y="359329"/>
                </a:lnTo>
                <a:lnTo>
                  <a:pt x="189157" y="357032"/>
                </a:lnTo>
                <a:lnTo>
                  <a:pt x="134747" y="354904"/>
                </a:lnTo>
                <a:lnTo>
                  <a:pt x="83916" y="353633"/>
                </a:lnTo>
                <a:lnTo>
                  <a:pt x="38526" y="353907"/>
                </a:lnTo>
                <a:lnTo>
                  <a:pt x="436" y="356417"/>
                </a:lnTo>
                <a:lnTo>
                  <a:pt x="0" y="302562"/>
                </a:lnTo>
                <a:lnTo>
                  <a:pt x="1166" y="257065"/>
                </a:lnTo>
                <a:lnTo>
                  <a:pt x="3061" y="216008"/>
                </a:lnTo>
                <a:lnTo>
                  <a:pt x="4809" y="175475"/>
                </a:lnTo>
                <a:lnTo>
                  <a:pt x="5538" y="131550"/>
                </a:lnTo>
                <a:lnTo>
                  <a:pt x="4372" y="80317"/>
                </a:lnTo>
                <a:lnTo>
                  <a:pt x="436" y="17860"/>
                </a:lnTo>
                <a:close/>
              </a:path>
            </a:pathLst>
          </a:custGeom>
          <a:ln w="38099">
            <a:solidFill>
              <a:srgbClr val="2191C9"/>
            </a:solidFill>
          </a:ln>
        </p:spPr>
        <p:txBody>
          <a:bodyPr wrap="square" lIns="0" tIns="0" rIns="0" bIns="0" rtlCol="0"/>
          <a:lstStyle/>
          <a:p>
            <a:endParaRPr/>
          </a:p>
        </p:txBody>
      </p:sp>
      <p:sp>
        <p:nvSpPr>
          <p:cNvPr id="3" name="object 3"/>
          <p:cNvSpPr txBox="1"/>
          <p:nvPr/>
        </p:nvSpPr>
        <p:spPr>
          <a:xfrm>
            <a:off x="5394545" y="1280858"/>
            <a:ext cx="2305050"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Gill Sans MT"/>
                <a:cs typeface="Gill Sans MT"/>
              </a:rPr>
              <a:t>BRINDIS DE</a:t>
            </a:r>
            <a:r>
              <a:rPr sz="1600" b="1" spc="-35" dirty="0">
                <a:latin typeface="Gill Sans MT"/>
                <a:cs typeface="Gill Sans MT"/>
              </a:rPr>
              <a:t> NAVIDAD</a:t>
            </a:r>
            <a:endParaRPr sz="1600">
              <a:latin typeface="Gill Sans MT"/>
              <a:cs typeface="Gill Sans MT"/>
            </a:endParaRPr>
          </a:p>
        </p:txBody>
      </p:sp>
      <p:sp>
        <p:nvSpPr>
          <p:cNvPr id="4" name="object 4"/>
          <p:cNvSpPr/>
          <p:nvPr/>
        </p:nvSpPr>
        <p:spPr>
          <a:xfrm>
            <a:off x="3433571" y="1667255"/>
            <a:ext cx="2726435" cy="20314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47130" y="193961"/>
            <a:ext cx="944547" cy="70011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089431" y="193967"/>
            <a:ext cx="783495" cy="8298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45236" y="1132344"/>
            <a:ext cx="4302251" cy="53795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9" name="object 9"/>
          <p:cNvSpPr txBox="1"/>
          <p:nvPr/>
        </p:nvSpPr>
        <p:spPr>
          <a:xfrm>
            <a:off x="1091319" y="1167436"/>
            <a:ext cx="3475990" cy="453390"/>
          </a:xfrm>
          <a:prstGeom prst="rect">
            <a:avLst/>
          </a:prstGeom>
        </p:spPr>
        <p:txBody>
          <a:bodyPr vert="horz" wrap="square" lIns="0" tIns="13335" rIns="0" bIns="0" rtlCol="0">
            <a:spAutoFit/>
          </a:bodyPr>
          <a:lstStyle/>
          <a:p>
            <a:pPr marL="1126490" marR="5080" indent="-1114425">
              <a:lnSpc>
                <a:spcPct val="100000"/>
              </a:lnSpc>
              <a:spcBef>
                <a:spcPts val="105"/>
              </a:spcBef>
            </a:pPr>
            <a:r>
              <a:rPr sz="1400" b="1" spc="-35" dirty="0">
                <a:solidFill>
                  <a:srgbClr val="0000FF"/>
                </a:solidFill>
                <a:latin typeface="Gill Sans MT"/>
                <a:cs typeface="Gill Sans MT"/>
              </a:rPr>
              <a:t>APOYAMOS </a:t>
            </a:r>
            <a:r>
              <a:rPr sz="1400" b="1" spc="-5" dirty="0">
                <a:solidFill>
                  <a:srgbClr val="0000FF"/>
                </a:solidFill>
                <a:latin typeface="Gill Sans MT"/>
                <a:cs typeface="Gill Sans MT"/>
              </a:rPr>
              <a:t>LAS </a:t>
            </a:r>
            <a:r>
              <a:rPr sz="1400" b="1" dirty="0">
                <a:solidFill>
                  <a:srgbClr val="0000FF"/>
                </a:solidFill>
                <a:latin typeface="Gill Sans MT"/>
                <a:cs typeface="Gill Sans MT"/>
              </a:rPr>
              <a:t>TRADICIONES DE LA  </a:t>
            </a:r>
            <a:r>
              <a:rPr sz="1400" b="1" spc="-10" dirty="0">
                <a:solidFill>
                  <a:srgbClr val="0000FF"/>
                </a:solidFill>
                <a:latin typeface="Gill Sans MT"/>
                <a:cs typeface="Gill Sans MT"/>
              </a:rPr>
              <a:t>COMUNIDAD</a:t>
            </a:r>
            <a:endParaRPr sz="1400">
              <a:latin typeface="Gill Sans MT"/>
              <a:cs typeface="Gill Sans MT"/>
            </a:endParaRPr>
          </a:p>
        </p:txBody>
      </p:sp>
      <p:sp>
        <p:nvSpPr>
          <p:cNvPr id="10" name="object 10"/>
          <p:cNvSpPr/>
          <p:nvPr/>
        </p:nvSpPr>
        <p:spPr>
          <a:xfrm>
            <a:off x="6454139" y="1860803"/>
            <a:ext cx="2382011" cy="2382011"/>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326891" y="3396995"/>
            <a:ext cx="3090671" cy="2318003"/>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758951" y="1906523"/>
            <a:ext cx="2380487" cy="2382011"/>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93063" y="1446275"/>
            <a:ext cx="5212079" cy="125425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27582" y="1541731"/>
            <a:ext cx="4943475" cy="1063625"/>
          </a:xfrm>
          <a:custGeom>
            <a:avLst/>
            <a:gdLst/>
            <a:ahLst/>
            <a:cxnLst/>
            <a:rect l="l" t="t" r="r" b="b"/>
            <a:pathLst>
              <a:path w="4943475" h="1063625">
                <a:moveTo>
                  <a:pt x="16026" y="19624"/>
                </a:moveTo>
                <a:lnTo>
                  <a:pt x="60624" y="13992"/>
                </a:lnTo>
                <a:lnTo>
                  <a:pt x="105134" y="10756"/>
                </a:lnTo>
                <a:lnTo>
                  <a:pt x="149858" y="9504"/>
                </a:lnTo>
                <a:lnTo>
                  <a:pt x="195096" y="9825"/>
                </a:lnTo>
                <a:lnTo>
                  <a:pt x="241149" y="11306"/>
                </a:lnTo>
                <a:lnTo>
                  <a:pt x="288318" y="13537"/>
                </a:lnTo>
                <a:lnTo>
                  <a:pt x="336904" y="16106"/>
                </a:lnTo>
                <a:lnTo>
                  <a:pt x="387208" y="18602"/>
                </a:lnTo>
                <a:lnTo>
                  <a:pt x="439530" y="20613"/>
                </a:lnTo>
                <a:lnTo>
                  <a:pt x="494172" y="21728"/>
                </a:lnTo>
                <a:lnTo>
                  <a:pt x="551434" y="21535"/>
                </a:lnTo>
                <a:lnTo>
                  <a:pt x="611617" y="19624"/>
                </a:lnTo>
                <a:lnTo>
                  <a:pt x="671785" y="17964"/>
                </a:lnTo>
                <a:lnTo>
                  <a:pt x="729010" y="18435"/>
                </a:lnTo>
                <a:lnTo>
                  <a:pt x="783601" y="20488"/>
                </a:lnTo>
                <a:lnTo>
                  <a:pt x="835866" y="23575"/>
                </a:lnTo>
                <a:lnTo>
                  <a:pt x="886112" y="27146"/>
                </a:lnTo>
                <a:lnTo>
                  <a:pt x="934648" y="30654"/>
                </a:lnTo>
                <a:lnTo>
                  <a:pt x="981782" y="33548"/>
                </a:lnTo>
                <a:lnTo>
                  <a:pt x="1027822" y="35281"/>
                </a:lnTo>
                <a:lnTo>
                  <a:pt x="1073075" y="35304"/>
                </a:lnTo>
                <a:lnTo>
                  <a:pt x="1117850" y="33068"/>
                </a:lnTo>
                <a:lnTo>
                  <a:pt x="1162455" y="28024"/>
                </a:lnTo>
                <a:lnTo>
                  <a:pt x="1207197" y="19624"/>
                </a:lnTo>
                <a:lnTo>
                  <a:pt x="1265055" y="10108"/>
                </a:lnTo>
                <a:lnTo>
                  <a:pt x="1319312" y="7602"/>
                </a:lnTo>
                <a:lnTo>
                  <a:pt x="1370646" y="10121"/>
                </a:lnTo>
                <a:lnTo>
                  <a:pt x="1419735" y="15681"/>
                </a:lnTo>
                <a:lnTo>
                  <a:pt x="1467258" y="22296"/>
                </a:lnTo>
                <a:lnTo>
                  <a:pt x="1513893" y="27983"/>
                </a:lnTo>
                <a:lnTo>
                  <a:pt x="1560318" y="30756"/>
                </a:lnTo>
                <a:lnTo>
                  <a:pt x="1607212" y="28631"/>
                </a:lnTo>
                <a:lnTo>
                  <a:pt x="1655253" y="19624"/>
                </a:lnTo>
                <a:lnTo>
                  <a:pt x="1709948" y="9367"/>
                </a:lnTo>
                <a:lnTo>
                  <a:pt x="1763923" y="6583"/>
                </a:lnTo>
                <a:lnTo>
                  <a:pt x="1816847" y="8999"/>
                </a:lnTo>
                <a:lnTo>
                  <a:pt x="1868390" y="14347"/>
                </a:lnTo>
                <a:lnTo>
                  <a:pt x="1918221" y="20354"/>
                </a:lnTo>
                <a:lnTo>
                  <a:pt x="1966009" y="24749"/>
                </a:lnTo>
                <a:lnTo>
                  <a:pt x="2011424" y="25263"/>
                </a:lnTo>
                <a:lnTo>
                  <a:pt x="2054134" y="19624"/>
                </a:lnTo>
                <a:lnTo>
                  <a:pt x="2094104" y="14591"/>
                </a:lnTo>
                <a:lnTo>
                  <a:pt x="2139761" y="15107"/>
                </a:lnTo>
                <a:lnTo>
                  <a:pt x="2189719" y="19333"/>
                </a:lnTo>
                <a:lnTo>
                  <a:pt x="2242593" y="25430"/>
                </a:lnTo>
                <a:lnTo>
                  <a:pt x="2296996" y="31559"/>
                </a:lnTo>
                <a:lnTo>
                  <a:pt x="2351543" y="35882"/>
                </a:lnTo>
                <a:lnTo>
                  <a:pt x="2404848" y="36560"/>
                </a:lnTo>
                <a:lnTo>
                  <a:pt x="2455526" y="31753"/>
                </a:lnTo>
                <a:lnTo>
                  <a:pt x="2502190" y="19624"/>
                </a:lnTo>
                <a:lnTo>
                  <a:pt x="2542738" y="7962"/>
                </a:lnTo>
                <a:lnTo>
                  <a:pt x="2584927" y="1782"/>
                </a:lnTo>
                <a:lnTo>
                  <a:pt x="2628907" y="0"/>
                </a:lnTo>
                <a:lnTo>
                  <a:pt x="2674827" y="1531"/>
                </a:lnTo>
                <a:lnTo>
                  <a:pt x="2722835" y="5293"/>
                </a:lnTo>
                <a:lnTo>
                  <a:pt x="2773081" y="10202"/>
                </a:lnTo>
                <a:lnTo>
                  <a:pt x="2825714" y="15173"/>
                </a:lnTo>
                <a:lnTo>
                  <a:pt x="2880882" y="19122"/>
                </a:lnTo>
                <a:lnTo>
                  <a:pt x="2938734" y="20967"/>
                </a:lnTo>
                <a:lnTo>
                  <a:pt x="2999421" y="19624"/>
                </a:lnTo>
                <a:lnTo>
                  <a:pt x="3049644" y="17822"/>
                </a:lnTo>
                <a:lnTo>
                  <a:pt x="3097230" y="17655"/>
                </a:lnTo>
                <a:lnTo>
                  <a:pt x="3142940" y="18731"/>
                </a:lnTo>
                <a:lnTo>
                  <a:pt x="3187531" y="20656"/>
                </a:lnTo>
                <a:lnTo>
                  <a:pt x="3231761" y="23041"/>
                </a:lnTo>
                <a:lnTo>
                  <a:pt x="3276390" y="25491"/>
                </a:lnTo>
                <a:lnTo>
                  <a:pt x="3322176" y="27615"/>
                </a:lnTo>
                <a:lnTo>
                  <a:pt x="3369878" y="29022"/>
                </a:lnTo>
                <a:lnTo>
                  <a:pt x="3420254" y="29318"/>
                </a:lnTo>
                <a:lnTo>
                  <a:pt x="3474062" y="28111"/>
                </a:lnTo>
                <a:lnTo>
                  <a:pt x="3532062" y="25011"/>
                </a:lnTo>
                <a:lnTo>
                  <a:pt x="3595013" y="19624"/>
                </a:lnTo>
                <a:lnTo>
                  <a:pt x="3657319" y="14085"/>
                </a:lnTo>
                <a:lnTo>
                  <a:pt x="3713622" y="10584"/>
                </a:lnTo>
                <a:lnTo>
                  <a:pt x="3765031" y="8811"/>
                </a:lnTo>
                <a:lnTo>
                  <a:pt x="3812657" y="8459"/>
                </a:lnTo>
                <a:lnTo>
                  <a:pt x="3857607" y="9216"/>
                </a:lnTo>
                <a:lnTo>
                  <a:pt x="3900994" y="10775"/>
                </a:lnTo>
                <a:lnTo>
                  <a:pt x="3943925" y="12825"/>
                </a:lnTo>
                <a:lnTo>
                  <a:pt x="3987510" y="15057"/>
                </a:lnTo>
                <a:lnTo>
                  <a:pt x="4032860" y="17163"/>
                </a:lnTo>
                <a:lnTo>
                  <a:pt x="4081084" y="18832"/>
                </a:lnTo>
                <a:lnTo>
                  <a:pt x="4133291" y="19755"/>
                </a:lnTo>
                <a:lnTo>
                  <a:pt x="4190592" y="19624"/>
                </a:lnTo>
                <a:lnTo>
                  <a:pt x="4239909" y="19494"/>
                </a:lnTo>
                <a:lnTo>
                  <a:pt x="4291214" y="20200"/>
                </a:lnTo>
                <a:lnTo>
                  <a:pt x="4344054" y="21552"/>
                </a:lnTo>
                <a:lnTo>
                  <a:pt x="4397978" y="23363"/>
                </a:lnTo>
                <a:lnTo>
                  <a:pt x="4452537" y="25443"/>
                </a:lnTo>
                <a:lnTo>
                  <a:pt x="4507277" y="27604"/>
                </a:lnTo>
                <a:lnTo>
                  <a:pt x="4561749" y="29659"/>
                </a:lnTo>
                <a:lnTo>
                  <a:pt x="4615501" y="31417"/>
                </a:lnTo>
                <a:lnTo>
                  <a:pt x="4668081" y="32692"/>
                </a:lnTo>
                <a:lnTo>
                  <a:pt x="4719040" y="33294"/>
                </a:lnTo>
                <a:lnTo>
                  <a:pt x="4767925" y="33036"/>
                </a:lnTo>
                <a:lnTo>
                  <a:pt x="4814285" y="31728"/>
                </a:lnTo>
                <a:lnTo>
                  <a:pt x="4857669" y="29182"/>
                </a:lnTo>
                <a:lnTo>
                  <a:pt x="4897627" y="25210"/>
                </a:lnTo>
                <a:lnTo>
                  <a:pt x="4933707" y="19624"/>
                </a:lnTo>
                <a:lnTo>
                  <a:pt x="4939310" y="57201"/>
                </a:lnTo>
                <a:lnTo>
                  <a:pt x="4942266" y="95764"/>
                </a:lnTo>
                <a:lnTo>
                  <a:pt x="4943100" y="135991"/>
                </a:lnTo>
                <a:lnTo>
                  <a:pt x="4942339" y="178563"/>
                </a:lnTo>
                <a:lnTo>
                  <a:pt x="4940508" y="224159"/>
                </a:lnTo>
                <a:lnTo>
                  <a:pt x="4938132" y="273458"/>
                </a:lnTo>
                <a:lnTo>
                  <a:pt x="4935739" y="327141"/>
                </a:lnTo>
                <a:lnTo>
                  <a:pt x="4933853" y="385887"/>
                </a:lnTo>
                <a:lnTo>
                  <a:pt x="4933000" y="450376"/>
                </a:lnTo>
                <a:lnTo>
                  <a:pt x="4933707" y="521286"/>
                </a:lnTo>
                <a:lnTo>
                  <a:pt x="4933936" y="586087"/>
                </a:lnTo>
                <a:lnTo>
                  <a:pt x="4932060" y="645690"/>
                </a:lnTo>
                <a:lnTo>
                  <a:pt x="4928766" y="700671"/>
                </a:lnTo>
                <a:lnTo>
                  <a:pt x="4924740" y="751608"/>
                </a:lnTo>
                <a:lnTo>
                  <a:pt x="4920668" y="799078"/>
                </a:lnTo>
                <a:lnTo>
                  <a:pt x="4917236" y="843659"/>
                </a:lnTo>
                <a:lnTo>
                  <a:pt x="4915131" y="885928"/>
                </a:lnTo>
                <a:lnTo>
                  <a:pt x="4915040" y="926463"/>
                </a:lnTo>
                <a:lnTo>
                  <a:pt x="4917647" y="965841"/>
                </a:lnTo>
                <a:lnTo>
                  <a:pt x="4923641" y="1004639"/>
                </a:lnTo>
                <a:lnTo>
                  <a:pt x="4933707" y="1043434"/>
                </a:lnTo>
                <a:lnTo>
                  <a:pt x="4876906" y="1055912"/>
                </a:lnTo>
                <a:lnTo>
                  <a:pt x="4821809" y="1062192"/>
                </a:lnTo>
                <a:lnTo>
                  <a:pt x="4768322" y="1063509"/>
                </a:lnTo>
                <a:lnTo>
                  <a:pt x="4716354" y="1061096"/>
                </a:lnTo>
                <a:lnTo>
                  <a:pt x="4665811" y="1056187"/>
                </a:lnTo>
                <a:lnTo>
                  <a:pt x="4616601" y="1050017"/>
                </a:lnTo>
                <a:lnTo>
                  <a:pt x="4568631" y="1043820"/>
                </a:lnTo>
                <a:lnTo>
                  <a:pt x="4521809" y="1038828"/>
                </a:lnTo>
                <a:lnTo>
                  <a:pt x="4476042" y="1036278"/>
                </a:lnTo>
                <a:lnTo>
                  <a:pt x="4431237" y="1037402"/>
                </a:lnTo>
                <a:lnTo>
                  <a:pt x="4387302" y="1043434"/>
                </a:lnTo>
                <a:lnTo>
                  <a:pt x="4349530" y="1049551"/>
                </a:lnTo>
                <a:lnTo>
                  <a:pt x="4309873" y="1053127"/>
                </a:lnTo>
                <a:lnTo>
                  <a:pt x="4268307" y="1054576"/>
                </a:lnTo>
                <a:lnTo>
                  <a:pt x="4224809" y="1054314"/>
                </a:lnTo>
                <a:lnTo>
                  <a:pt x="4179355" y="1052756"/>
                </a:lnTo>
                <a:lnTo>
                  <a:pt x="4131923" y="1050317"/>
                </a:lnTo>
                <a:lnTo>
                  <a:pt x="4082489" y="1047412"/>
                </a:lnTo>
                <a:lnTo>
                  <a:pt x="4031029" y="1044455"/>
                </a:lnTo>
                <a:lnTo>
                  <a:pt x="3977521" y="1041863"/>
                </a:lnTo>
                <a:lnTo>
                  <a:pt x="3921941" y="1040049"/>
                </a:lnTo>
                <a:lnTo>
                  <a:pt x="3864265" y="1039430"/>
                </a:lnTo>
                <a:lnTo>
                  <a:pt x="3804471" y="1040420"/>
                </a:lnTo>
                <a:lnTo>
                  <a:pt x="3742536" y="1043434"/>
                </a:lnTo>
                <a:lnTo>
                  <a:pt x="3661903" y="1047236"/>
                </a:lnTo>
                <a:lnTo>
                  <a:pt x="3599449" y="1047390"/>
                </a:lnTo>
                <a:lnTo>
                  <a:pt x="3551272" y="1045051"/>
                </a:lnTo>
                <a:lnTo>
                  <a:pt x="3513473" y="1041377"/>
                </a:lnTo>
                <a:lnTo>
                  <a:pt x="3482152" y="1037523"/>
                </a:lnTo>
                <a:lnTo>
                  <a:pt x="3453409" y="1034646"/>
                </a:lnTo>
                <a:lnTo>
                  <a:pt x="3423345" y="1033901"/>
                </a:lnTo>
                <a:lnTo>
                  <a:pt x="3388060" y="1036445"/>
                </a:lnTo>
                <a:lnTo>
                  <a:pt x="3343654" y="1043434"/>
                </a:lnTo>
                <a:lnTo>
                  <a:pt x="3296429" y="1049459"/>
                </a:lnTo>
                <a:lnTo>
                  <a:pt x="3254092" y="1049593"/>
                </a:lnTo>
                <a:lnTo>
                  <a:pt x="3214858" y="1045714"/>
                </a:lnTo>
                <a:lnTo>
                  <a:pt x="3176945" y="1039703"/>
                </a:lnTo>
                <a:lnTo>
                  <a:pt x="3138569" y="1033439"/>
                </a:lnTo>
                <a:lnTo>
                  <a:pt x="3097949" y="1028801"/>
                </a:lnTo>
                <a:lnTo>
                  <a:pt x="3053300" y="1027668"/>
                </a:lnTo>
                <a:lnTo>
                  <a:pt x="3002840" y="1031919"/>
                </a:lnTo>
                <a:lnTo>
                  <a:pt x="2944785" y="1043434"/>
                </a:lnTo>
                <a:lnTo>
                  <a:pt x="2900272" y="1052494"/>
                </a:lnTo>
                <a:lnTo>
                  <a:pt x="2853465" y="1058172"/>
                </a:lnTo>
                <a:lnTo>
                  <a:pt x="2804758" y="1060980"/>
                </a:lnTo>
                <a:lnTo>
                  <a:pt x="2754546" y="1061428"/>
                </a:lnTo>
                <a:lnTo>
                  <a:pt x="2703224" y="1060025"/>
                </a:lnTo>
                <a:lnTo>
                  <a:pt x="2651186" y="1057283"/>
                </a:lnTo>
                <a:lnTo>
                  <a:pt x="2598826" y="1053711"/>
                </a:lnTo>
                <a:lnTo>
                  <a:pt x="2546540" y="1049820"/>
                </a:lnTo>
                <a:lnTo>
                  <a:pt x="2494722" y="1046120"/>
                </a:lnTo>
                <a:lnTo>
                  <a:pt x="2443766" y="1043121"/>
                </a:lnTo>
                <a:lnTo>
                  <a:pt x="2394067" y="1041333"/>
                </a:lnTo>
                <a:lnTo>
                  <a:pt x="2346020" y="1041268"/>
                </a:lnTo>
                <a:lnTo>
                  <a:pt x="2300019" y="1043434"/>
                </a:lnTo>
                <a:lnTo>
                  <a:pt x="2246158" y="1046174"/>
                </a:lnTo>
                <a:lnTo>
                  <a:pt x="2191049" y="1046626"/>
                </a:lnTo>
                <a:lnTo>
                  <a:pt x="2135385" y="1045371"/>
                </a:lnTo>
                <a:lnTo>
                  <a:pt x="2079864" y="1042988"/>
                </a:lnTo>
                <a:lnTo>
                  <a:pt x="2025179" y="1040057"/>
                </a:lnTo>
                <a:lnTo>
                  <a:pt x="1972028" y="1037157"/>
                </a:lnTo>
                <a:lnTo>
                  <a:pt x="1921104" y="1034870"/>
                </a:lnTo>
                <a:lnTo>
                  <a:pt x="1873104" y="1033774"/>
                </a:lnTo>
                <a:lnTo>
                  <a:pt x="1828724" y="1034450"/>
                </a:lnTo>
                <a:lnTo>
                  <a:pt x="1788657" y="1037476"/>
                </a:lnTo>
                <a:lnTo>
                  <a:pt x="1753601" y="1043434"/>
                </a:lnTo>
                <a:lnTo>
                  <a:pt x="1708044" y="1049750"/>
                </a:lnTo>
                <a:lnTo>
                  <a:pt x="1660496" y="1049388"/>
                </a:lnTo>
                <a:lnTo>
                  <a:pt x="1611337" y="1044785"/>
                </a:lnTo>
                <a:lnTo>
                  <a:pt x="1560949" y="1038376"/>
                </a:lnTo>
                <a:lnTo>
                  <a:pt x="1509713" y="1032600"/>
                </a:lnTo>
                <a:lnTo>
                  <a:pt x="1458011" y="1029893"/>
                </a:lnTo>
                <a:lnTo>
                  <a:pt x="1406224" y="1032692"/>
                </a:lnTo>
                <a:lnTo>
                  <a:pt x="1354733" y="1043434"/>
                </a:lnTo>
                <a:lnTo>
                  <a:pt x="1305540" y="1055030"/>
                </a:lnTo>
                <a:lnTo>
                  <a:pt x="1259333" y="1059911"/>
                </a:lnTo>
                <a:lnTo>
                  <a:pt x="1214525" y="1059778"/>
                </a:lnTo>
                <a:lnTo>
                  <a:pt x="1169527" y="1056331"/>
                </a:lnTo>
                <a:lnTo>
                  <a:pt x="1122749" y="1051272"/>
                </a:lnTo>
                <a:lnTo>
                  <a:pt x="1072603" y="1046302"/>
                </a:lnTo>
                <a:lnTo>
                  <a:pt x="1017500" y="1043123"/>
                </a:lnTo>
                <a:lnTo>
                  <a:pt x="955851" y="1043434"/>
                </a:lnTo>
                <a:lnTo>
                  <a:pt x="926283" y="1043564"/>
                </a:lnTo>
                <a:lnTo>
                  <a:pt x="855949" y="1038902"/>
                </a:lnTo>
                <a:lnTo>
                  <a:pt x="815754" y="1034720"/>
                </a:lnTo>
                <a:lnTo>
                  <a:pt x="772586" y="1029710"/>
                </a:lnTo>
                <a:lnTo>
                  <a:pt x="726732" y="1024178"/>
                </a:lnTo>
                <a:lnTo>
                  <a:pt x="678477" y="1018428"/>
                </a:lnTo>
                <a:lnTo>
                  <a:pt x="628107" y="1012765"/>
                </a:lnTo>
                <a:lnTo>
                  <a:pt x="575906" y="1007494"/>
                </a:lnTo>
                <a:lnTo>
                  <a:pt x="522160" y="1002920"/>
                </a:lnTo>
                <a:lnTo>
                  <a:pt x="467155" y="999348"/>
                </a:lnTo>
                <a:lnTo>
                  <a:pt x="411176" y="997083"/>
                </a:lnTo>
                <a:lnTo>
                  <a:pt x="354508" y="996430"/>
                </a:lnTo>
                <a:lnTo>
                  <a:pt x="297437" y="997693"/>
                </a:lnTo>
                <a:lnTo>
                  <a:pt x="240249" y="1001179"/>
                </a:lnTo>
                <a:lnTo>
                  <a:pt x="183228" y="1007190"/>
                </a:lnTo>
                <a:lnTo>
                  <a:pt x="126660" y="1016033"/>
                </a:lnTo>
                <a:lnTo>
                  <a:pt x="70831" y="1028013"/>
                </a:lnTo>
                <a:lnTo>
                  <a:pt x="16026" y="1043434"/>
                </a:lnTo>
                <a:lnTo>
                  <a:pt x="6057" y="1007058"/>
                </a:lnTo>
                <a:lnTo>
                  <a:pt x="1060" y="965826"/>
                </a:lnTo>
                <a:lnTo>
                  <a:pt x="0" y="920496"/>
                </a:lnTo>
                <a:lnTo>
                  <a:pt x="1843" y="871824"/>
                </a:lnTo>
                <a:lnTo>
                  <a:pt x="5558" y="820567"/>
                </a:lnTo>
                <a:lnTo>
                  <a:pt x="10109" y="767482"/>
                </a:lnTo>
                <a:lnTo>
                  <a:pt x="14465" y="713327"/>
                </a:lnTo>
                <a:lnTo>
                  <a:pt x="17592" y="658858"/>
                </a:lnTo>
                <a:lnTo>
                  <a:pt x="18457" y="604832"/>
                </a:lnTo>
                <a:lnTo>
                  <a:pt x="16026" y="552008"/>
                </a:lnTo>
                <a:lnTo>
                  <a:pt x="13710" y="503586"/>
                </a:lnTo>
                <a:lnTo>
                  <a:pt x="14269" y="453249"/>
                </a:lnTo>
                <a:lnTo>
                  <a:pt x="16899" y="401637"/>
                </a:lnTo>
                <a:lnTo>
                  <a:pt x="20797" y="349390"/>
                </a:lnTo>
                <a:lnTo>
                  <a:pt x="25157" y="297148"/>
                </a:lnTo>
                <a:lnTo>
                  <a:pt x="29177" y="245550"/>
                </a:lnTo>
                <a:lnTo>
                  <a:pt x="32052" y="195236"/>
                </a:lnTo>
                <a:lnTo>
                  <a:pt x="32979" y="146847"/>
                </a:lnTo>
                <a:lnTo>
                  <a:pt x="31152" y="101022"/>
                </a:lnTo>
                <a:lnTo>
                  <a:pt x="25769" y="58401"/>
                </a:lnTo>
                <a:lnTo>
                  <a:pt x="16026" y="19624"/>
                </a:lnTo>
                <a:close/>
              </a:path>
            </a:pathLst>
          </a:custGeom>
          <a:ln w="38100">
            <a:solidFill>
              <a:srgbClr val="2191C9"/>
            </a:solidFill>
          </a:ln>
        </p:spPr>
        <p:txBody>
          <a:bodyPr wrap="square" lIns="0" tIns="0" rIns="0" bIns="0" rtlCol="0"/>
          <a:lstStyle/>
          <a:p>
            <a:endParaRPr/>
          </a:p>
        </p:txBody>
      </p:sp>
      <p:sp>
        <p:nvSpPr>
          <p:cNvPr id="4" name="object 4"/>
          <p:cNvSpPr txBox="1"/>
          <p:nvPr/>
        </p:nvSpPr>
        <p:spPr>
          <a:xfrm>
            <a:off x="1121635" y="1550766"/>
            <a:ext cx="4759960" cy="986155"/>
          </a:xfrm>
          <a:prstGeom prst="rect">
            <a:avLst/>
          </a:prstGeom>
        </p:spPr>
        <p:txBody>
          <a:bodyPr vert="horz" wrap="square" lIns="0" tIns="12700" rIns="0" bIns="0" rtlCol="0">
            <a:spAutoFit/>
          </a:bodyPr>
          <a:lstStyle/>
          <a:p>
            <a:pPr marL="12700" marR="5080" indent="635" algn="just">
              <a:lnSpc>
                <a:spcPct val="150000"/>
              </a:lnSpc>
              <a:spcBef>
                <a:spcPts val="100"/>
              </a:spcBef>
            </a:pPr>
            <a:r>
              <a:rPr sz="1400" dirty="0">
                <a:latin typeface="Gill Sans MT"/>
                <a:cs typeface="Gill Sans MT"/>
              </a:rPr>
              <a:t>Se participo </a:t>
            </a:r>
            <a:r>
              <a:rPr sz="1400" spc="-10" dirty="0">
                <a:latin typeface="Gill Sans MT"/>
                <a:cs typeface="Gill Sans MT"/>
              </a:rPr>
              <a:t>en </a:t>
            </a:r>
            <a:r>
              <a:rPr sz="1400" dirty="0">
                <a:latin typeface="Gill Sans MT"/>
                <a:cs typeface="Gill Sans MT"/>
              </a:rPr>
              <a:t>el </a:t>
            </a:r>
            <a:r>
              <a:rPr sz="1400" spc="-5" dirty="0">
                <a:latin typeface="Gill Sans MT"/>
                <a:cs typeface="Gill Sans MT"/>
              </a:rPr>
              <a:t>inicio </a:t>
            </a:r>
            <a:r>
              <a:rPr sz="1400" dirty="0">
                <a:latin typeface="Gill Sans MT"/>
                <a:cs typeface="Gill Sans MT"/>
              </a:rPr>
              <a:t>de la </a:t>
            </a:r>
            <a:r>
              <a:rPr sz="1400" spc="-5" dirty="0">
                <a:latin typeface="Gill Sans MT"/>
                <a:cs typeface="Gill Sans MT"/>
              </a:rPr>
              <a:t>campaña anti </a:t>
            </a:r>
            <a:r>
              <a:rPr sz="1400" dirty="0">
                <a:latin typeface="Gill Sans MT"/>
                <a:cs typeface="Gill Sans MT"/>
              </a:rPr>
              <a:t>dengue que </a:t>
            </a:r>
            <a:r>
              <a:rPr sz="1400" spc="-5" dirty="0">
                <a:latin typeface="Gill Sans MT"/>
                <a:cs typeface="Gill Sans MT"/>
              </a:rPr>
              <a:t>cubrió </a:t>
            </a:r>
            <a:r>
              <a:rPr sz="1400" dirty="0">
                <a:latin typeface="Gill Sans MT"/>
                <a:cs typeface="Gill Sans MT"/>
              </a:rPr>
              <a:t>el  sector salud en la </a:t>
            </a:r>
            <a:r>
              <a:rPr sz="1400" spc="-10" dirty="0">
                <a:latin typeface="Gill Sans MT"/>
                <a:cs typeface="Gill Sans MT"/>
              </a:rPr>
              <a:t>comunidad </a:t>
            </a:r>
            <a:r>
              <a:rPr sz="1400" dirty="0">
                <a:latin typeface="Gill Sans MT"/>
                <a:cs typeface="Gill Sans MT"/>
              </a:rPr>
              <a:t>y </a:t>
            </a:r>
            <a:r>
              <a:rPr sz="1400" spc="-5" dirty="0">
                <a:latin typeface="Gill Sans MT"/>
                <a:cs typeface="Gill Sans MT"/>
              </a:rPr>
              <a:t>limpieza constante </a:t>
            </a:r>
            <a:r>
              <a:rPr sz="1400" dirty="0">
                <a:latin typeface="Gill Sans MT"/>
                <a:cs typeface="Gill Sans MT"/>
              </a:rPr>
              <a:t>y </a:t>
            </a:r>
            <a:r>
              <a:rPr sz="1400" spc="-5" dirty="0">
                <a:latin typeface="Gill Sans MT"/>
                <a:cs typeface="Gill Sans MT"/>
              </a:rPr>
              <a:t>puntual </a:t>
            </a:r>
            <a:r>
              <a:rPr sz="1400" dirty="0">
                <a:latin typeface="Gill Sans MT"/>
                <a:cs typeface="Gill Sans MT"/>
              </a:rPr>
              <a:t>de  </a:t>
            </a:r>
            <a:r>
              <a:rPr sz="1400" spc="-5" dirty="0">
                <a:latin typeface="Gill Sans MT"/>
                <a:cs typeface="Gill Sans MT"/>
              </a:rPr>
              <a:t>residuos </a:t>
            </a:r>
            <a:r>
              <a:rPr sz="1400" dirty="0">
                <a:latin typeface="Gill Sans MT"/>
                <a:cs typeface="Gill Sans MT"/>
              </a:rPr>
              <a:t>urbanos en el cuerpo del Canal de</a:t>
            </a:r>
            <a:r>
              <a:rPr sz="1400" spc="-110" dirty="0">
                <a:latin typeface="Gill Sans MT"/>
                <a:cs typeface="Gill Sans MT"/>
              </a:rPr>
              <a:t> </a:t>
            </a:r>
            <a:r>
              <a:rPr sz="1400" spc="-5" dirty="0">
                <a:latin typeface="Gill Sans MT"/>
                <a:cs typeface="Gill Sans MT"/>
              </a:rPr>
              <a:t>Riego</a:t>
            </a:r>
            <a:endParaRPr sz="1400" dirty="0">
              <a:latin typeface="Gill Sans MT"/>
              <a:cs typeface="Gill Sans MT"/>
            </a:endParaRPr>
          </a:p>
        </p:txBody>
      </p:sp>
      <p:sp>
        <p:nvSpPr>
          <p:cNvPr id="5" name="object 5"/>
          <p:cNvSpPr/>
          <p:nvPr/>
        </p:nvSpPr>
        <p:spPr>
          <a:xfrm>
            <a:off x="4753787" y="2321826"/>
            <a:ext cx="0" cy="207645"/>
          </a:xfrm>
          <a:custGeom>
            <a:avLst/>
            <a:gdLst/>
            <a:ahLst/>
            <a:cxnLst/>
            <a:rect l="l" t="t" r="r" b="b"/>
            <a:pathLst>
              <a:path h="207644">
                <a:moveTo>
                  <a:pt x="0" y="0"/>
                </a:moveTo>
                <a:lnTo>
                  <a:pt x="0" y="207263"/>
                </a:lnTo>
              </a:path>
            </a:pathLst>
          </a:custGeom>
          <a:ln w="50291">
            <a:solidFill>
              <a:srgbClr val="FFFF00"/>
            </a:solidFill>
          </a:ln>
        </p:spPr>
        <p:txBody>
          <a:bodyPr wrap="square" lIns="0" tIns="0" rIns="0" bIns="0" rtlCol="0"/>
          <a:lstStyle/>
          <a:p>
            <a:endParaRPr/>
          </a:p>
        </p:txBody>
      </p:sp>
      <p:sp>
        <p:nvSpPr>
          <p:cNvPr id="6" name="object 6"/>
          <p:cNvSpPr/>
          <p:nvPr/>
        </p:nvSpPr>
        <p:spPr>
          <a:xfrm>
            <a:off x="6909816" y="1365503"/>
            <a:ext cx="1508759" cy="149961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105246" y="1561355"/>
            <a:ext cx="919706" cy="910508"/>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747130" y="193961"/>
            <a:ext cx="944547" cy="700118"/>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8089431" y="193967"/>
            <a:ext cx="783495" cy="829818"/>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11" name="object 11"/>
          <p:cNvSpPr/>
          <p:nvPr/>
        </p:nvSpPr>
        <p:spPr>
          <a:xfrm>
            <a:off x="2080260" y="696469"/>
            <a:ext cx="5620511" cy="568451"/>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3" name="object 13"/>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4" name="object 14"/>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5" name="object 15"/>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6" name="object 16"/>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7" name="object 17"/>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65405" rIns="0" bIns="0" rtlCol="0">
            <a:spAutoFit/>
          </a:bodyPr>
          <a:lstStyle/>
          <a:p>
            <a:pPr marL="635" algn="ctr">
              <a:lnSpc>
                <a:spcPct val="100000"/>
              </a:lnSpc>
              <a:spcBef>
                <a:spcPts val="515"/>
              </a:spcBef>
            </a:pPr>
            <a:r>
              <a:rPr spc="-30" dirty="0">
                <a:latin typeface="Gill Sans MT"/>
                <a:cs typeface="Gill Sans MT"/>
              </a:rPr>
              <a:t>CAMPAÑA </a:t>
            </a:r>
            <a:r>
              <a:rPr dirty="0">
                <a:latin typeface="Gill Sans MT"/>
                <a:cs typeface="Gill Sans MT"/>
              </a:rPr>
              <a:t>ANTI</a:t>
            </a:r>
            <a:r>
              <a:rPr spc="-195" dirty="0">
                <a:latin typeface="Gill Sans MT"/>
                <a:cs typeface="Gill Sans MT"/>
              </a:rPr>
              <a:t> </a:t>
            </a:r>
            <a:r>
              <a:rPr spc="-5" dirty="0">
                <a:latin typeface="Gill Sans MT"/>
                <a:cs typeface="Gill Sans MT"/>
              </a:rPr>
              <a:t>DENGUE</a:t>
            </a:r>
          </a:p>
        </p:txBody>
      </p:sp>
      <p:sp>
        <p:nvSpPr>
          <p:cNvPr id="18" name="object 18"/>
          <p:cNvSpPr/>
          <p:nvPr/>
        </p:nvSpPr>
        <p:spPr>
          <a:xfrm>
            <a:off x="2410967" y="2775203"/>
            <a:ext cx="1863851" cy="2484119"/>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664463" y="3066287"/>
            <a:ext cx="1863851" cy="2484119"/>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4139183" y="3075431"/>
            <a:ext cx="2048255" cy="2523743"/>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6184391" y="2636519"/>
            <a:ext cx="2761487" cy="1554479"/>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21575" y="1118160"/>
            <a:ext cx="3472179" cy="636905"/>
          </a:xfrm>
          <a:custGeom>
            <a:avLst/>
            <a:gdLst/>
            <a:ahLst/>
            <a:cxnLst/>
            <a:rect l="l" t="t" r="r" b="b"/>
            <a:pathLst>
              <a:path w="3472179" h="636905">
                <a:moveTo>
                  <a:pt x="223" y="26800"/>
                </a:moveTo>
                <a:lnTo>
                  <a:pt x="63810" y="24909"/>
                </a:lnTo>
                <a:lnTo>
                  <a:pt x="119629" y="24257"/>
                </a:lnTo>
                <a:lnTo>
                  <a:pt x="169317" y="24576"/>
                </a:lnTo>
                <a:lnTo>
                  <a:pt x="214516" y="25597"/>
                </a:lnTo>
                <a:lnTo>
                  <a:pt x="256863" y="27052"/>
                </a:lnTo>
                <a:lnTo>
                  <a:pt x="297998" y="28671"/>
                </a:lnTo>
                <a:lnTo>
                  <a:pt x="339561" y="30187"/>
                </a:lnTo>
                <a:lnTo>
                  <a:pt x="383190" y="31329"/>
                </a:lnTo>
                <a:lnTo>
                  <a:pt x="430525" y="31831"/>
                </a:lnTo>
                <a:lnTo>
                  <a:pt x="483205" y="31422"/>
                </a:lnTo>
                <a:lnTo>
                  <a:pt x="542869" y="29835"/>
                </a:lnTo>
                <a:lnTo>
                  <a:pt x="611157" y="26800"/>
                </a:lnTo>
                <a:lnTo>
                  <a:pt x="685997" y="23980"/>
                </a:lnTo>
                <a:lnTo>
                  <a:pt x="751799" y="23519"/>
                </a:lnTo>
                <a:lnTo>
                  <a:pt x="809869" y="24817"/>
                </a:lnTo>
                <a:lnTo>
                  <a:pt x="861515" y="27277"/>
                </a:lnTo>
                <a:lnTo>
                  <a:pt x="908043" y="30302"/>
                </a:lnTo>
                <a:lnTo>
                  <a:pt x="950761" y="33292"/>
                </a:lnTo>
                <a:lnTo>
                  <a:pt x="990975" y="35650"/>
                </a:lnTo>
                <a:lnTo>
                  <a:pt x="1029993" y="36778"/>
                </a:lnTo>
                <a:lnTo>
                  <a:pt x="1069122" y="36077"/>
                </a:lnTo>
                <a:lnTo>
                  <a:pt x="1109668" y="32951"/>
                </a:lnTo>
                <a:lnTo>
                  <a:pt x="1152939" y="26800"/>
                </a:lnTo>
                <a:lnTo>
                  <a:pt x="1194606" y="21914"/>
                </a:lnTo>
                <a:lnTo>
                  <a:pt x="1237061" y="21044"/>
                </a:lnTo>
                <a:lnTo>
                  <a:pt x="1280414" y="23253"/>
                </a:lnTo>
                <a:lnTo>
                  <a:pt x="1324777" y="27601"/>
                </a:lnTo>
                <a:lnTo>
                  <a:pt x="1370260" y="33151"/>
                </a:lnTo>
                <a:lnTo>
                  <a:pt x="1416973" y="38963"/>
                </a:lnTo>
                <a:lnTo>
                  <a:pt x="1465028" y="44100"/>
                </a:lnTo>
                <a:lnTo>
                  <a:pt x="1514534" y="47622"/>
                </a:lnTo>
                <a:lnTo>
                  <a:pt x="1565603" y="48592"/>
                </a:lnTo>
                <a:lnTo>
                  <a:pt x="1618345" y="46070"/>
                </a:lnTo>
                <a:lnTo>
                  <a:pt x="1672870" y="39119"/>
                </a:lnTo>
                <a:lnTo>
                  <a:pt x="1729290" y="26800"/>
                </a:lnTo>
                <a:lnTo>
                  <a:pt x="1780608" y="14778"/>
                </a:lnTo>
                <a:lnTo>
                  <a:pt x="1829058" y="6648"/>
                </a:lnTo>
                <a:lnTo>
                  <a:pt x="1875346" y="1893"/>
                </a:lnTo>
                <a:lnTo>
                  <a:pt x="1920178" y="0"/>
                </a:lnTo>
                <a:lnTo>
                  <a:pt x="1964262" y="453"/>
                </a:lnTo>
                <a:lnTo>
                  <a:pt x="2008304" y="2738"/>
                </a:lnTo>
                <a:lnTo>
                  <a:pt x="2053012" y="6340"/>
                </a:lnTo>
                <a:lnTo>
                  <a:pt x="2099091" y="10745"/>
                </a:lnTo>
                <a:lnTo>
                  <a:pt x="2147250" y="15439"/>
                </a:lnTo>
                <a:lnTo>
                  <a:pt x="2198193" y="19905"/>
                </a:lnTo>
                <a:lnTo>
                  <a:pt x="2252629" y="23631"/>
                </a:lnTo>
                <a:lnTo>
                  <a:pt x="2311265" y="26100"/>
                </a:lnTo>
                <a:lnTo>
                  <a:pt x="2374806" y="26800"/>
                </a:lnTo>
                <a:lnTo>
                  <a:pt x="2455121" y="27561"/>
                </a:lnTo>
                <a:lnTo>
                  <a:pt x="2524708" y="30249"/>
                </a:lnTo>
                <a:lnTo>
                  <a:pt x="2584835" y="34078"/>
                </a:lnTo>
                <a:lnTo>
                  <a:pt x="2636771" y="38263"/>
                </a:lnTo>
                <a:lnTo>
                  <a:pt x="2681785" y="42016"/>
                </a:lnTo>
                <a:lnTo>
                  <a:pt x="2721146" y="44552"/>
                </a:lnTo>
                <a:lnTo>
                  <a:pt x="2756121" y="45084"/>
                </a:lnTo>
                <a:lnTo>
                  <a:pt x="2787980" y="42827"/>
                </a:lnTo>
                <a:lnTo>
                  <a:pt x="2817991" y="36994"/>
                </a:lnTo>
                <a:lnTo>
                  <a:pt x="2847423" y="26800"/>
                </a:lnTo>
                <a:lnTo>
                  <a:pt x="2875219" y="18423"/>
                </a:lnTo>
                <a:lnTo>
                  <a:pt x="2908982" y="13890"/>
                </a:lnTo>
                <a:lnTo>
                  <a:pt x="2948184" y="12505"/>
                </a:lnTo>
                <a:lnTo>
                  <a:pt x="2992295" y="13572"/>
                </a:lnTo>
                <a:lnTo>
                  <a:pt x="3040785" y="16394"/>
                </a:lnTo>
                <a:lnTo>
                  <a:pt x="3093126" y="20275"/>
                </a:lnTo>
                <a:lnTo>
                  <a:pt x="3148786" y="24519"/>
                </a:lnTo>
                <a:lnTo>
                  <a:pt x="3207237" y="28428"/>
                </a:lnTo>
                <a:lnTo>
                  <a:pt x="3267949" y="31307"/>
                </a:lnTo>
                <a:lnTo>
                  <a:pt x="3330393" y="32460"/>
                </a:lnTo>
                <a:lnTo>
                  <a:pt x="3394039" y="31190"/>
                </a:lnTo>
                <a:lnTo>
                  <a:pt x="3458357" y="26800"/>
                </a:lnTo>
                <a:lnTo>
                  <a:pt x="3467788" y="75678"/>
                </a:lnTo>
                <a:lnTo>
                  <a:pt x="3471861" y="125567"/>
                </a:lnTo>
                <a:lnTo>
                  <a:pt x="3471669" y="176154"/>
                </a:lnTo>
                <a:lnTo>
                  <a:pt x="3468305" y="227130"/>
                </a:lnTo>
                <a:lnTo>
                  <a:pt x="3462862" y="278183"/>
                </a:lnTo>
                <a:lnTo>
                  <a:pt x="3456433" y="329001"/>
                </a:lnTo>
                <a:lnTo>
                  <a:pt x="3450111" y="379274"/>
                </a:lnTo>
                <a:lnTo>
                  <a:pt x="3444988" y="428691"/>
                </a:lnTo>
                <a:lnTo>
                  <a:pt x="3442158" y="476940"/>
                </a:lnTo>
                <a:lnTo>
                  <a:pt x="3442715" y="523710"/>
                </a:lnTo>
                <a:lnTo>
                  <a:pt x="3447750" y="568691"/>
                </a:lnTo>
                <a:lnTo>
                  <a:pt x="3458357" y="611571"/>
                </a:lnTo>
                <a:lnTo>
                  <a:pt x="3403176" y="616797"/>
                </a:lnTo>
                <a:lnTo>
                  <a:pt x="3352874" y="619619"/>
                </a:lnTo>
                <a:lnTo>
                  <a:pt x="3306218" y="620474"/>
                </a:lnTo>
                <a:lnTo>
                  <a:pt x="3261980" y="619798"/>
                </a:lnTo>
                <a:lnTo>
                  <a:pt x="3218927" y="618026"/>
                </a:lnTo>
                <a:lnTo>
                  <a:pt x="3175831" y="615596"/>
                </a:lnTo>
                <a:lnTo>
                  <a:pt x="3131460" y="612941"/>
                </a:lnTo>
                <a:lnTo>
                  <a:pt x="3084585" y="610499"/>
                </a:lnTo>
                <a:lnTo>
                  <a:pt x="3033974" y="608705"/>
                </a:lnTo>
                <a:lnTo>
                  <a:pt x="2978397" y="607995"/>
                </a:lnTo>
                <a:lnTo>
                  <a:pt x="2916623" y="608805"/>
                </a:lnTo>
                <a:lnTo>
                  <a:pt x="2847423" y="611571"/>
                </a:lnTo>
                <a:lnTo>
                  <a:pt x="2771774" y="614403"/>
                </a:lnTo>
                <a:lnTo>
                  <a:pt x="2704187" y="614818"/>
                </a:lnTo>
                <a:lnTo>
                  <a:pt x="2643733" y="613433"/>
                </a:lnTo>
                <a:lnTo>
                  <a:pt x="2589486" y="610864"/>
                </a:lnTo>
                <a:lnTo>
                  <a:pt x="2540519" y="607729"/>
                </a:lnTo>
                <a:lnTo>
                  <a:pt x="2495903" y="604645"/>
                </a:lnTo>
                <a:lnTo>
                  <a:pt x="2454712" y="602227"/>
                </a:lnTo>
                <a:lnTo>
                  <a:pt x="2416018" y="601094"/>
                </a:lnTo>
                <a:lnTo>
                  <a:pt x="2378893" y="601863"/>
                </a:lnTo>
                <a:lnTo>
                  <a:pt x="2342410" y="605149"/>
                </a:lnTo>
                <a:lnTo>
                  <a:pt x="2305641" y="611571"/>
                </a:lnTo>
                <a:lnTo>
                  <a:pt x="2265394" y="616913"/>
                </a:lnTo>
                <a:lnTo>
                  <a:pt x="2219860" y="617387"/>
                </a:lnTo>
                <a:lnTo>
                  <a:pt x="2170201" y="614259"/>
                </a:lnTo>
                <a:lnTo>
                  <a:pt x="2117579" y="608796"/>
                </a:lnTo>
                <a:lnTo>
                  <a:pt x="2063157" y="602264"/>
                </a:lnTo>
                <a:lnTo>
                  <a:pt x="2008095" y="595931"/>
                </a:lnTo>
                <a:lnTo>
                  <a:pt x="1953557" y="591062"/>
                </a:lnTo>
                <a:lnTo>
                  <a:pt x="1900703" y="588926"/>
                </a:lnTo>
                <a:lnTo>
                  <a:pt x="1850697" y="590787"/>
                </a:lnTo>
                <a:lnTo>
                  <a:pt x="1804699" y="597913"/>
                </a:lnTo>
                <a:lnTo>
                  <a:pt x="1763872" y="611571"/>
                </a:lnTo>
                <a:lnTo>
                  <a:pt x="1723099" y="625564"/>
                </a:lnTo>
                <a:lnTo>
                  <a:pt x="1677355" y="633554"/>
                </a:lnTo>
                <a:lnTo>
                  <a:pt x="1627942" y="636611"/>
                </a:lnTo>
                <a:lnTo>
                  <a:pt x="1576161" y="635801"/>
                </a:lnTo>
                <a:lnTo>
                  <a:pt x="1523312" y="632193"/>
                </a:lnTo>
                <a:lnTo>
                  <a:pt x="1470698" y="626854"/>
                </a:lnTo>
                <a:lnTo>
                  <a:pt x="1419618" y="620853"/>
                </a:lnTo>
                <a:lnTo>
                  <a:pt x="1371374" y="615256"/>
                </a:lnTo>
                <a:lnTo>
                  <a:pt x="1327268" y="611131"/>
                </a:lnTo>
                <a:lnTo>
                  <a:pt x="1288600" y="609547"/>
                </a:lnTo>
                <a:lnTo>
                  <a:pt x="1256672" y="611571"/>
                </a:lnTo>
                <a:lnTo>
                  <a:pt x="1220743" y="613791"/>
                </a:lnTo>
                <a:lnTo>
                  <a:pt x="1176164" y="612093"/>
                </a:lnTo>
                <a:lnTo>
                  <a:pt x="1124945" y="607762"/>
                </a:lnTo>
                <a:lnTo>
                  <a:pt x="1069099" y="602082"/>
                </a:lnTo>
                <a:lnTo>
                  <a:pt x="1010637" y="596336"/>
                </a:lnTo>
                <a:lnTo>
                  <a:pt x="951570" y="591809"/>
                </a:lnTo>
                <a:lnTo>
                  <a:pt x="893910" y="589785"/>
                </a:lnTo>
                <a:lnTo>
                  <a:pt x="839668" y="591548"/>
                </a:lnTo>
                <a:lnTo>
                  <a:pt x="790856" y="598382"/>
                </a:lnTo>
                <a:lnTo>
                  <a:pt x="749485" y="611571"/>
                </a:lnTo>
                <a:lnTo>
                  <a:pt x="722930" y="619825"/>
                </a:lnTo>
                <a:lnTo>
                  <a:pt x="690012" y="624017"/>
                </a:lnTo>
                <a:lnTo>
                  <a:pt x="651515" y="624780"/>
                </a:lnTo>
                <a:lnTo>
                  <a:pt x="608224" y="622751"/>
                </a:lnTo>
                <a:lnTo>
                  <a:pt x="560923" y="618564"/>
                </a:lnTo>
                <a:lnTo>
                  <a:pt x="510396" y="612853"/>
                </a:lnTo>
                <a:lnTo>
                  <a:pt x="457427" y="606253"/>
                </a:lnTo>
                <a:lnTo>
                  <a:pt x="402800" y="599398"/>
                </a:lnTo>
                <a:lnTo>
                  <a:pt x="347301" y="592924"/>
                </a:lnTo>
                <a:lnTo>
                  <a:pt x="291712" y="587466"/>
                </a:lnTo>
                <a:lnTo>
                  <a:pt x="236818" y="583656"/>
                </a:lnTo>
                <a:lnTo>
                  <a:pt x="183404" y="582132"/>
                </a:lnTo>
                <a:lnTo>
                  <a:pt x="132253" y="583526"/>
                </a:lnTo>
                <a:lnTo>
                  <a:pt x="84149" y="588475"/>
                </a:lnTo>
                <a:lnTo>
                  <a:pt x="39878" y="597611"/>
                </a:lnTo>
                <a:lnTo>
                  <a:pt x="223" y="611571"/>
                </a:lnTo>
                <a:lnTo>
                  <a:pt x="0" y="576034"/>
                </a:lnTo>
                <a:lnTo>
                  <a:pt x="1077" y="533727"/>
                </a:lnTo>
                <a:lnTo>
                  <a:pt x="3077" y="485961"/>
                </a:lnTo>
                <a:lnTo>
                  <a:pt x="5622" y="434047"/>
                </a:lnTo>
                <a:lnTo>
                  <a:pt x="8334" y="379298"/>
                </a:lnTo>
                <a:lnTo>
                  <a:pt x="10834" y="323024"/>
                </a:lnTo>
                <a:lnTo>
                  <a:pt x="12745" y="266537"/>
                </a:lnTo>
                <a:lnTo>
                  <a:pt x="13688" y="211148"/>
                </a:lnTo>
                <a:lnTo>
                  <a:pt x="13285" y="158168"/>
                </a:lnTo>
                <a:lnTo>
                  <a:pt x="11159" y="108909"/>
                </a:lnTo>
                <a:lnTo>
                  <a:pt x="6931" y="64683"/>
                </a:lnTo>
                <a:lnTo>
                  <a:pt x="223" y="26800"/>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5745539" y="1170361"/>
            <a:ext cx="2408555" cy="513080"/>
          </a:xfrm>
          <a:prstGeom prst="rect">
            <a:avLst/>
          </a:prstGeom>
        </p:spPr>
        <p:txBody>
          <a:bodyPr vert="horz" wrap="square" lIns="0" tIns="12065" rIns="0" bIns="0" rtlCol="0">
            <a:spAutoFit/>
          </a:bodyPr>
          <a:lstStyle/>
          <a:p>
            <a:pPr marL="378460" marR="5080" indent="-366395">
              <a:lnSpc>
                <a:spcPct val="100000"/>
              </a:lnSpc>
              <a:spcBef>
                <a:spcPts val="95"/>
              </a:spcBef>
            </a:pPr>
            <a:r>
              <a:rPr sz="1600" spc="-5" dirty="0">
                <a:latin typeface="Gill Sans MT"/>
                <a:cs typeface="Gill Sans MT"/>
              </a:rPr>
              <a:t>Platicas del uso de equipo de  </a:t>
            </a:r>
            <a:r>
              <a:rPr sz="1600" spc="-10" dirty="0">
                <a:latin typeface="Gill Sans MT"/>
                <a:cs typeface="Gill Sans MT"/>
              </a:rPr>
              <a:t>protección</a:t>
            </a:r>
            <a:r>
              <a:rPr sz="1600" spc="30" dirty="0">
                <a:latin typeface="Gill Sans MT"/>
                <a:cs typeface="Gill Sans MT"/>
              </a:rPr>
              <a:t> </a:t>
            </a:r>
            <a:r>
              <a:rPr sz="1600" spc="-5" dirty="0">
                <a:latin typeface="Gill Sans MT"/>
                <a:cs typeface="Gill Sans MT"/>
              </a:rPr>
              <a:t>personal</a:t>
            </a:r>
            <a:endParaRPr sz="1600">
              <a:latin typeface="Gill Sans MT"/>
              <a:cs typeface="Gill Sans MT"/>
            </a:endParaRPr>
          </a:p>
        </p:txBody>
      </p:sp>
      <p:sp>
        <p:nvSpPr>
          <p:cNvPr id="4" name="object 4"/>
          <p:cNvSpPr/>
          <p:nvPr/>
        </p:nvSpPr>
        <p:spPr>
          <a:xfrm>
            <a:off x="747130" y="193961"/>
            <a:ext cx="944547" cy="70011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089431" y="193967"/>
            <a:ext cx="783495" cy="82981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45236" y="1132344"/>
            <a:ext cx="4302251" cy="53795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8" name="object 8"/>
          <p:cNvSpPr txBox="1">
            <a:spLocks noGrp="1"/>
          </p:cNvSpPr>
          <p:nvPr>
            <p:ph type="title"/>
          </p:nvPr>
        </p:nvSpPr>
        <p:spPr>
          <a:xfrm>
            <a:off x="1105004" y="1136956"/>
            <a:ext cx="3450590" cy="513080"/>
          </a:xfrm>
          <a:prstGeom prst="rect">
            <a:avLst/>
          </a:prstGeom>
        </p:spPr>
        <p:txBody>
          <a:bodyPr vert="horz" wrap="square" lIns="0" tIns="12065" rIns="0" bIns="0" rtlCol="0">
            <a:spAutoFit/>
          </a:bodyPr>
          <a:lstStyle/>
          <a:p>
            <a:pPr marL="483234" marR="5080" indent="-471170">
              <a:lnSpc>
                <a:spcPct val="100000"/>
              </a:lnSpc>
              <a:spcBef>
                <a:spcPts val="95"/>
              </a:spcBef>
            </a:pPr>
            <a:r>
              <a:rPr sz="1600" spc="-10" dirty="0">
                <a:latin typeface="Gill Sans MT"/>
                <a:cs typeface="Gill Sans MT"/>
              </a:rPr>
              <a:t>DESARROLLO </a:t>
            </a:r>
            <a:r>
              <a:rPr sz="1600" spc="-5" dirty="0">
                <a:latin typeface="Gill Sans MT"/>
                <a:cs typeface="Gill Sans MT"/>
              </a:rPr>
              <a:t>DE </a:t>
            </a:r>
            <a:r>
              <a:rPr sz="1600" spc="-30" dirty="0">
                <a:latin typeface="Gill Sans MT"/>
                <a:cs typeface="Gill Sans MT"/>
              </a:rPr>
              <a:t>CAMPAÑAS </a:t>
            </a:r>
            <a:r>
              <a:rPr sz="1600" spc="-5" dirty="0">
                <a:latin typeface="Gill Sans MT"/>
                <a:cs typeface="Gill Sans MT"/>
              </a:rPr>
              <a:t>DE  </a:t>
            </a:r>
            <a:r>
              <a:rPr sz="1600" spc="-15" dirty="0">
                <a:latin typeface="Gill Sans MT"/>
                <a:cs typeface="Gill Sans MT"/>
              </a:rPr>
              <a:t>SEGURIDAD </a:t>
            </a:r>
            <a:r>
              <a:rPr sz="1600" spc="-10" dirty="0">
                <a:latin typeface="Gill Sans MT"/>
                <a:cs typeface="Gill Sans MT"/>
              </a:rPr>
              <a:t>EN</a:t>
            </a:r>
            <a:r>
              <a:rPr sz="1600" spc="55" dirty="0">
                <a:latin typeface="Gill Sans MT"/>
                <a:cs typeface="Gill Sans MT"/>
              </a:rPr>
              <a:t> </a:t>
            </a:r>
            <a:r>
              <a:rPr sz="1600" spc="-10" dirty="0">
                <a:latin typeface="Gill Sans MT"/>
                <a:cs typeface="Gill Sans MT"/>
              </a:rPr>
              <a:t>CAMPO</a:t>
            </a:r>
            <a:endParaRPr sz="1600">
              <a:latin typeface="Gill Sans MT"/>
              <a:cs typeface="Gill Sans MT"/>
            </a:endParaRPr>
          </a:p>
        </p:txBody>
      </p:sp>
      <p:sp>
        <p:nvSpPr>
          <p:cNvPr id="9" name="object 9"/>
          <p:cNvSpPr/>
          <p:nvPr/>
        </p:nvSpPr>
        <p:spPr>
          <a:xfrm>
            <a:off x="3750563" y="3755135"/>
            <a:ext cx="2592323" cy="1891283"/>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3166871" y="1906523"/>
            <a:ext cx="2569463" cy="188213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923544" y="2014740"/>
            <a:ext cx="2118359" cy="2801098"/>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6754366" y="2014727"/>
            <a:ext cx="2119883" cy="2862071"/>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4317" y="1541017"/>
            <a:ext cx="4017010" cy="2353945"/>
          </a:xfrm>
          <a:custGeom>
            <a:avLst/>
            <a:gdLst/>
            <a:ahLst/>
            <a:cxnLst/>
            <a:rect l="l" t="t" r="r" b="b"/>
            <a:pathLst>
              <a:path w="4017010" h="2353945">
                <a:moveTo>
                  <a:pt x="22813" y="20644"/>
                </a:moveTo>
                <a:lnTo>
                  <a:pt x="65036" y="15448"/>
                </a:lnTo>
                <a:lnTo>
                  <a:pt x="108229" y="13230"/>
                </a:lnTo>
                <a:lnTo>
                  <a:pt x="152690" y="13344"/>
                </a:lnTo>
                <a:lnTo>
                  <a:pt x="198717" y="15142"/>
                </a:lnTo>
                <a:lnTo>
                  <a:pt x="246608" y="17980"/>
                </a:lnTo>
                <a:lnTo>
                  <a:pt x="296661" y="21211"/>
                </a:lnTo>
                <a:lnTo>
                  <a:pt x="349175" y="24188"/>
                </a:lnTo>
                <a:lnTo>
                  <a:pt x="404446" y="26266"/>
                </a:lnTo>
                <a:lnTo>
                  <a:pt x="462774" y="26799"/>
                </a:lnTo>
                <a:lnTo>
                  <a:pt x="524457" y="25140"/>
                </a:lnTo>
                <a:lnTo>
                  <a:pt x="589792" y="20644"/>
                </a:lnTo>
                <a:lnTo>
                  <a:pt x="658985" y="15322"/>
                </a:lnTo>
                <a:lnTo>
                  <a:pt x="719594" y="12511"/>
                </a:lnTo>
                <a:lnTo>
                  <a:pt x="773137" y="11712"/>
                </a:lnTo>
                <a:lnTo>
                  <a:pt x="821128" y="12429"/>
                </a:lnTo>
                <a:lnTo>
                  <a:pt x="865085" y="14162"/>
                </a:lnTo>
                <a:lnTo>
                  <a:pt x="906522" y="16414"/>
                </a:lnTo>
                <a:lnTo>
                  <a:pt x="946957" y="18686"/>
                </a:lnTo>
                <a:lnTo>
                  <a:pt x="987906" y="20481"/>
                </a:lnTo>
                <a:lnTo>
                  <a:pt x="1030884" y="21299"/>
                </a:lnTo>
                <a:lnTo>
                  <a:pt x="1077408" y="20644"/>
                </a:lnTo>
                <a:lnTo>
                  <a:pt x="1117650" y="20579"/>
                </a:lnTo>
                <a:lnTo>
                  <a:pt x="1157398" y="22572"/>
                </a:lnTo>
                <a:lnTo>
                  <a:pt x="1197183" y="26009"/>
                </a:lnTo>
                <a:lnTo>
                  <a:pt x="1237534" y="30276"/>
                </a:lnTo>
                <a:lnTo>
                  <a:pt x="1278983" y="34760"/>
                </a:lnTo>
                <a:lnTo>
                  <a:pt x="1322059" y="38846"/>
                </a:lnTo>
                <a:lnTo>
                  <a:pt x="1367293" y="41921"/>
                </a:lnTo>
                <a:lnTo>
                  <a:pt x="1415215" y="43371"/>
                </a:lnTo>
                <a:lnTo>
                  <a:pt x="1466355" y="42582"/>
                </a:lnTo>
                <a:lnTo>
                  <a:pt x="1521243" y="38941"/>
                </a:lnTo>
                <a:lnTo>
                  <a:pt x="1580411" y="31833"/>
                </a:lnTo>
                <a:lnTo>
                  <a:pt x="1644387" y="20644"/>
                </a:lnTo>
                <a:lnTo>
                  <a:pt x="1712369" y="8895"/>
                </a:lnTo>
                <a:lnTo>
                  <a:pt x="1772054" y="2328"/>
                </a:lnTo>
                <a:lnTo>
                  <a:pt x="1824870" y="0"/>
                </a:lnTo>
                <a:lnTo>
                  <a:pt x="1872246" y="965"/>
                </a:lnTo>
                <a:lnTo>
                  <a:pt x="1915614" y="4280"/>
                </a:lnTo>
                <a:lnTo>
                  <a:pt x="1956401" y="9000"/>
                </a:lnTo>
                <a:lnTo>
                  <a:pt x="1996039" y="14182"/>
                </a:lnTo>
                <a:lnTo>
                  <a:pt x="2035956" y="18882"/>
                </a:lnTo>
                <a:lnTo>
                  <a:pt x="2077581" y="22155"/>
                </a:lnTo>
                <a:lnTo>
                  <a:pt x="2122346" y="23057"/>
                </a:lnTo>
                <a:lnTo>
                  <a:pt x="2171678" y="20644"/>
                </a:lnTo>
                <a:lnTo>
                  <a:pt x="2221983" y="17791"/>
                </a:lnTo>
                <a:lnTo>
                  <a:pt x="2269401" y="17547"/>
                </a:lnTo>
                <a:lnTo>
                  <a:pt x="2314978" y="19234"/>
                </a:lnTo>
                <a:lnTo>
                  <a:pt x="2359757" y="22172"/>
                </a:lnTo>
                <a:lnTo>
                  <a:pt x="2404785" y="25680"/>
                </a:lnTo>
                <a:lnTo>
                  <a:pt x="2451105" y="29079"/>
                </a:lnTo>
                <a:lnTo>
                  <a:pt x="2499763" y="31689"/>
                </a:lnTo>
                <a:lnTo>
                  <a:pt x="2551804" y="32830"/>
                </a:lnTo>
                <a:lnTo>
                  <a:pt x="2608272" y="31823"/>
                </a:lnTo>
                <a:lnTo>
                  <a:pt x="2670212" y="27987"/>
                </a:lnTo>
                <a:lnTo>
                  <a:pt x="2738670" y="20644"/>
                </a:lnTo>
                <a:lnTo>
                  <a:pt x="2798503" y="14400"/>
                </a:lnTo>
                <a:lnTo>
                  <a:pt x="2856144" y="11101"/>
                </a:lnTo>
                <a:lnTo>
                  <a:pt x="2911733" y="10228"/>
                </a:lnTo>
                <a:lnTo>
                  <a:pt x="2965405" y="11262"/>
                </a:lnTo>
                <a:lnTo>
                  <a:pt x="3017301" y="13682"/>
                </a:lnTo>
                <a:lnTo>
                  <a:pt x="3067556" y="16970"/>
                </a:lnTo>
                <a:lnTo>
                  <a:pt x="3116310" y="20606"/>
                </a:lnTo>
                <a:lnTo>
                  <a:pt x="3163700" y="24071"/>
                </a:lnTo>
                <a:lnTo>
                  <a:pt x="3209865" y="26845"/>
                </a:lnTo>
                <a:lnTo>
                  <a:pt x="3254941" y="28408"/>
                </a:lnTo>
                <a:lnTo>
                  <a:pt x="3299068" y="28242"/>
                </a:lnTo>
                <a:lnTo>
                  <a:pt x="3342383" y="25827"/>
                </a:lnTo>
                <a:lnTo>
                  <a:pt x="3385023" y="20644"/>
                </a:lnTo>
                <a:lnTo>
                  <a:pt x="3432306" y="15104"/>
                </a:lnTo>
                <a:lnTo>
                  <a:pt x="3482028" y="12669"/>
                </a:lnTo>
                <a:lnTo>
                  <a:pt x="3533636" y="12711"/>
                </a:lnTo>
                <a:lnTo>
                  <a:pt x="3586577" y="14599"/>
                </a:lnTo>
                <a:lnTo>
                  <a:pt x="3640298" y="17704"/>
                </a:lnTo>
                <a:lnTo>
                  <a:pt x="3694245" y="21396"/>
                </a:lnTo>
                <a:lnTo>
                  <a:pt x="3747865" y="25047"/>
                </a:lnTo>
                <a:lnTo>
                  <a:pt x="3800605" y="28027"/>
                </a:lnTo>
                <a:lnTo>
                  <a:pt x="3851912" y="29706"/>
                </a:lnTo>
                <a:lnTo>
                  <a:pt x="3901233" y="29455"/>
                </a:lnTo>
                <a:lnTo>
                  <a:pt x="3948014" y="26644"/>
                </a:lnTo>
                <a:lnTo>
                  <a:pt x="3991702" y="20644"/>
                </a:lnTo>
                <a:lnTo>
                  <a:pt x="3996908" y="65309"/>
                </a:lnTo>
                <a:lnTo>
                  <a:pt x="3998112" y="111251"/>
                </a:lnTo>
                <a:lnTo>
                  <a:pt x="3996232" y="158284"/>
                </a:lnTo>
                <a:lnTo>
                  <a:pt x="3992182" y="206219"/>
                </a:lnTo>
                <a:lnTo>
                  <a:pt x="3986881" y="254871"/>
                </a:lnTo>
                <a:lnTo>
                  <a:pt x="3981244" y="304051"/>
                </a:lnTo>
                <a:lnTo>
                  <a:pt x="3976188" y="353573"/>
                </a:lnTo>
                <a:lnTo>
                  <a:pt x="3972630" y="403250"/>
                </a:lnTo>
                <a:lnTo>
                  <a:pt x="3971486" y="452894"/>
                </a:lnTo>
                <a:lnTo>
                  <a:pt x="3973672" y="502320"/>
                </a:lnTo>
                <a:lnTo>
                  <a:pt x="3980105" y="551339"/>
                </a:lnTo>
                <a:lnTo>
                  <a:pt x="3991702" y="599764"/>
                </a:lnTo>
                <a:lnTo>
                  <a:pt x="4004731" y="650131"/>
                </a:lnTo>
                <a:lnTo>
                  <a:pt x="4012751" y="696971"/>
                </a:lnTo>
                <a:lnTo>
                  <a:pt x="4016561" y="741190"/>
                </a:lnTo>
                <a:lnTo>
                  <a:pt x="4016964" y="783696"/>
                </a:lnTo>
                <a:lnTo>
                  <a:pt x="4014762" y="825394"/>
                </a:lnTo>
                <a:lnTo>
                  <a:pt x="4010755" y="867191"/>
                </a:lnTo>
                <a:lnTo>
                  <a:pt x="4005745" y="909994"/>
                </a:lnTo>
                <a:lnTo>
                  <a:pt x="4000533" y="954708"/>
                </a:lnTo>
                <a:lnTo>
                  <a:pt x="3995921" y="1002241"/>
                </a:lnTo>
                <a:lnTo>
                  <a:pt x="3992711" y="1053500"/>
                </a:lnTo>
                <a:lnTo>
                  <a:pt x="3991702" y="1109390"/>
                </a:lnTo>
                <a:lnTo>
                  <a:pt x="3991913" y="1171732"/>
                </a:lnTo>
                <a:lnTo>
                  <a:pt x="3991822" y="1230451"/>
                </a:lnTo>
                <a:lnTo>
                  <a:pt x="3991526" y="1286151"/>
                </a:lnTo>
                <a:lnTo>
                  <a:pt x="3991119" y="1339434"/>
                </a:lnTo>
                <a:lnTo>
                  <a:pt x="3990698" y="1390904"/>
                </a:lnTo>
                <a:lnTo>
                  <a:pt x="3990356" y="1441164"/>
                </a:lnTo>
                <a:lnTo>
                  <a:pt x="3990191" y="1490817"/>
                </a:lnTo>
                <a:lnTo>
                  <a:pt x="3990297" y="1540467"/>
                </a:lnTo>
                <a:lnTo>
                  <a:pt x="3990769" y="1590716"/>
                </a:lnTo>
                <a:lnTo>
                  <a:pt x="3991702" y="1642167"/>
                </a:lnTo>
                <a:lnTo>
                  <a:pt x="3991876" y="1680128"/>
                </a:lnTo>
                <a:lnTo>
                  <a:pt x="3990879" y="1719433"/>
                </a:lnTo>
                <a:lnTo>
                  <a:pt x="3988998" y="1760194"/>
                </a:lnTo>
                <a:lnTo>
                  <a:pt x="3986517" y="1802525"/>
                </a:lnTo>
                <a:lnTo>
                  <a:pt x="3983724" y="1846539"/>
                </a:lnTo>
                <a:lnTo>
                  <a:pt x="3980904" y="1892350"/>
                </a:lnTo>
                <a:lnTo>
                  <a:pt x="3978344" y="1940071"/>
                </a:lnTo>
                <a:lnTo>
                  <a:pt x="3976328" y="1989815"/>
                </a:lnTo>
                <a:lnTo>
                  <a:pt x="3975144" y="2041696"/>
                </a:lnTo>
                <a:lnTo>
                  <a:pt x="3975077" y="2095826"/>
                </a:lnTo>
                <a:lnTo>
                  <a:pt x="3976414" y="2152319"/>
                </a:lnTo>
                <a:lnTo>
                  <a:pt x="3979439" y="2211289"/>
                </a:lnTo>
                <a:lnTo>
                  <a:pt x="3984440" y="2272849"/>
                </a:lnTo>
                <a:lnTo>
                  <a:pt x="3991702" y="2337111"/>
                </a:lnTo>
                <a:lnTo>
                  <a:pt x="3930024" y="2344927"/>
                </a:lnTo>
                <a:lnTo>
                  <a:pt x="3870725" y="2350038"/>
                </a:lnTo>
                <a:lnTo>
                  <a:pt x="3813701" y="2352826"/>
                </a:lnTo>
                <a:lnTo>
                  <a:pt x="3758845" y="2353673"/>
                </a:lnTo>
                <a:lnTo>
                  <a:pt x="3706052" y="2352962"/>
                </a:lnTo>
                <a:lnTo>
                  <a:pt x="3655216" y="2351077"/>
                </a:lnTo>
                <a:lnTo>
                  <a:pt x="3606234" y="2348399"/>
                </a:lnTo>
                <a:lnTo>
                  <a:pt x="3558998" y="2345310"/>
                </a:lnTo>
                <a:lnTo>
                  <a:pt x="3513404" y="2342195"/>
                </a:lnTo>
                <a:lnTo>
                  <a:pt x="3469346" y="2339435"/>
                </a:lnTo>
                <a:lnTo>
                  <a:pt x="3426719" y="2337412"/>
                </a:lnTo>
                <a:lnTo>
                  <a:pt x="3385418" y="2336510"/>
                </a:lnTo>
                <a:lnTo>
                  <a:pt x="3345336" y="2337111"/>
                </a:lnTo>
                <a:lnTo>
                  <a:pt x="3289860" y="2337685"/>
                </a:lnTo>
                <a:lnTo>
                  <a:pt x="3237175" y="2335793"/>
                </a:lnTo>
                <a:lnTo>
                  <a:pt x="3186696" y="2332432"/>
                </a:lnTo>
                <a:lnTo>
                  <a:pt x="3137838" y="2328595"/>
                </a:lnTo>
                <a:lnTo>
                  <a:pt x="3090017" y="2325279"/>
                </a:lnTo>
                <a:lnTo>
                  <a:pt x="3042649" y="2323477"/>
                </a:lnTo>
                <a:lnTo>
                  <a:pt x="2995150" y="2324185"/>
                </a:lnTo>
                <a:lnTo>
                  <a:pt x="2946935" y="2328398"/>
                </a:lnTo>
                <a:lnTo>
                  <a:pt x="2897420" y="2337111"/>
                </a:lnTo>
                <a:lnTo>
                  <a:pt x="2857023" y="2343801"/>
                </a:lnTo>
                <a:lnTo>
                  <a:pt x="2817674" y="2346075"/>
                </a:lnTo>
                <a:lnTo>
                  <a:pt x="2778519" y="2344957"/>
                </a:lnTo>
                <a:lnTo>
                  <a:pt x="2738708" y="2341475"/>
                </a:lnTo>
                <a:lnTo>
                  <a:pt x="2697389" y="2336654"/>
                </a:lnTo>
                <a:lnTo>
                  <a:pt x="2653711" y="2331522"/>
                </a:lnTo>
                <a:lnTo>
                  <a:pt x="2606822" y="2327105"/>
                </a:lnTo>
                <a:lnTo>
                  <a:pt x="2555871" y="2324429"/>
                </a:lnTo>
                <a:lnTo>
                  <a:pt x="2500006" y="2324521"/>
                </a:lnTo>
                <a:lnTo>
                  <a:pt x="2438375" y="2328406"/>
                </a:lnTo>
                <a:lnTo>
                  <a:pt x="2370128" y="2337111"/>
                </a:lnTo>
                <a:lnTo>
                  <a:pt x="2296433" y="2346116"/>
                </a:lnTo>
                <a:lnTo>
                  <a:pt x="2232554" y="2348962"/>
                </a:lnTo>
                <a:lnTo>
                  <a:pt x="2177218" y="2347208"/>
                </a:lnTo>
                <a:lnTo>
                  <a:pt x="2129153" y="2342415"/>
                </a:lnTo>
                <a:lnTo>
                  <a:pt x="2087087" y="2336140"/>
                </a:lnTo>
                <a:lnTo>
                  <a:pt x="2049747" y="2329942"/>
                </a:lnTo>
                <a:lnTo>
                  <a:pt x="2015862" y="2325382"/>
                </a:lnTo>
                <a:lnTo>
                  <a:pt x="1984160" y="2324017"/>
                </a:lnTo>
                <a:lnTo>
                  <a:pt x="1953367" y="2327407"/>
                </a:lnTo>
                <a:lnTo>
                  <a:pt x="1922212" y="2337111"/>
                </a:lnTo>
                <a:lnTo>
                  <a:pt x="1895065" y="2345371"/>
                </a:lnTo>
                <a:lnTo>
                  <a:pt x="1862746" y="2349978"/>
                </a:lnTo>
                <a:lnTo>
                  <a:pt x="1825641" y="2351554"/>
                </a:lnTo>
                <a:lnTo>
                  <a:pt x="1784132" y="2350719"/>
                </a:lnTo>
                <a:lnTo>
                  <a:pt x="1738606" y="2348093"/>
                </a:lnTo>
                <a:lnTo>
                  <a:pt x="1689446" y="2344297"/>
                </a:lnTo>
                <a:lnTo>
                  <a:pt x="1637035" y="2339953"/>
                </a:lnTo>
                <a:lnTo>
                  <a:pt x="1581759" y="2335679"/>
                </a:lnTo>
                <a:lnTo>
                  <a:pt x="1524002" y="2332099"/>
                </a:lnTo>
                <a:lnTo>
                  <a:pt x="1464148" y="2329831"/>
                </a:lnTo>
                <a:lnTo>
                  <a:pt x="1402581" y="2329496"/>
                </a:lnTo>
                <a:lnTo>
                  <a:pt x="1339685" y="2331716"/>
                </a:lnTo>
                <a:lnTo>
                  <a:pt x="1275846" y="2337111"/>
                </a:lnTo>
                <a:lnTo>
                  <a:pt x="1191672" y="2345186"/>
                </a:lnTo>
                <a:lnTo>
                  <a:pt x="1122690" y="2349218"/>
                </a:lnTo>
                <a:lnTo>
                  <a:pt x="1066075" y="2350077"/>
                </a:lnTo>
                <a:lnTo>
                  <a:pt x="1019002" y="2348627"/>
                </a:lnTo>
                <a:lnTo>
                  <a:pt x="978648" y="2345737"/>
                </a:lnTo>
                <a:lnTo>
                  <a:pt x="942187" y="2342273"/>
                </a:lnTo>
                <a:lnTo>
                  <a:pt x="906797" y="2339103"/>
                </a:lnTo>
                <a:lnTo>
                  <a:pt x="869652" y="2337093"/>
                </a:lnTo>
                <a:lnTo>
                  <a:pt x="827929" y="2337111"/>
                </a:lnTo>
                <a:lnTo>
                  <a:pt x="800550" y="2337342"/>
                </a:lnTo>
                <a:lnTo>
                  <a:pt x="769124" y="2336672"/>
                </a:lnTo>
                <a:lnTo>
                  <a:pt x="733861" y="2335288"/>
                </a:lnTo>
                <a:lnTo>
                  <a:pt x="694974" y="2333377"/>
                </a:lnTo>
                <a:lnTo>
                  <a:pt x="652674" y="2331124"/>
                </a:lnTo>
                <a:lnTo>
                  <a:pt x="607175" y="2328716"/>
                </a:lnTo>
                <a:lnTo>
                  <a:pt x="558688" y="2326340"/>
                </a:lnTo>
                <a:lnTo>
                  <a:pt x="507424" y="2324181"/>
                </a:lnTo>
                <a:lnTo>
                  <a:pt x="453596" y="2322426"/>
                </a:lnTo>
                <a:lnTo>
                  <a:pt x="397417" y="2321262"/>
                </a:lnTo>
                <a:lnTo>
                  <a:pt x="339096" y="2320875"/>
                </a:lnTo>
                <a:lnTo>
                  <a:pt x="278848" y="2321450"/>
                </a:lnTo>
                <a:lnTo>
                  <a:pt x="216884" y="2323175"/>
                </a:lnTo>
                <a:lnTo>
                  <a:pt x="153415" y="2326236"/>
                </a:lnTo>
                <a:lnTo>
                  <a:pt x="88654" y="2330820"/>
                </a:lnTo>
                <a:lnTo>
                  <a:pt x="22813" y="2337111"/>
                </a:lnTo>
                <a:lnTo>
                  <a:pt x="18497" y="2281284"/>
                </a:lnTo>
                <a:lnTo>
                  <a:pt x="18526" y="2229440"/>
                </a:lnTo>
                <a:lnTo>
                  <a:pt x="21740" y="2180884"/>
                </a:lnTo>
                <a:lnTo>
                  <a:pt x="26978" y="2134923"/>
                </a:lnTo>
                <a:lnTo>
                  <a:pt x="33079" y="2090861"/>
                </a:lnTo>
                <a:lnTo>
                  <a:pt x="38883" y="2048004"/>
                </a:lnTo>
                <a:lnTo>
                  <a:pt x="43228" y="2005658"/>
                </a:lnTo>
                <a:lnTo>
                  <a:pt x="44954" y="1963127"/>
                </a:lnTo>
                <a:lnTo>
                  <a:pt x="42901" y="1919718"/>
                </a:lnTo>
                <a:lnTo>
                  <a:pt x="35907" y="1874736"/>
                </a:lnTo>
                <a:lnTo>
                  <a:pt x="22813" y="1827486"/>
                </a:lnTo>
                <a:lnTo>
                  <a:pt x="9625" y="1780693"/>
                </a:lnTo>
                <a:lnTo>
                  <a:pt x="2389" y="1736902"/>
                </a:lnTo>
                <a:lnTo>
                  <a:pt x="0" y="1695142"/>
                </a:lnTo>
                <a:lnTo>
                  <a:pt x="1353" y="1654443"/>
                </a:lnTo>
                <a:lnTo>
                  <a:pt x="5343" y="1613837"/>
                </a:lnTo>
                <a:lnTo>
                  <a:pt x="10867" y="1572354"/>
                </a:lnTo>
                <a:lnTo>
                  <a:pt x="16818" y="1529025"/>
                </a:lnTo>
                <a:lnTo>
                  <a:pt x="22093" y="1482881"/>
                </a:lnTo>
                <a:lnTo>
                  <a:pt x="25587" y="1432951"/>
                </a:lnTo>
                <a:lnTo>
                  <a:pt x="26195" y="1378267"/>
                </a:lnTo>
                <a:lnTo>
                  <a:pt x="22813" y="1317860"/>
                </a:lnTo>
                <a:lnTo>
                  <a:pt x="18174" y="1258653"/>
                </a:lnTo>
                <a:lnTo>
                  <a:pt x="15515" y="1207014"/>
                </a:lnTo>
                <a:lnTo>
                  <a:pt x="14486" y="1161139"/>
                </a:lnTo>
                <a:lnTo>
                  <a:pt x="14736" y="1119223"/>
                </a:lnTo>
                <a:lnTo>
                  <a:pt x="15914" y="1079461"/>
                </a:lnTo>
                <a:lnTo>
                  <a:pt x="17668" y="1040050"/>
                </a:lnTo>
                <a:lnTo>
                  <a:pt x="19648" y="999183"/>
                </a:lnTo>
                <a:lnTo>
                  <a:pt x="21504" y="955058"/>
                </a:lnTo>
                <a:lnTo>
                  <a:pt x="22884" y="905869"/>
                </a:lnTo>
                <a:lnTo>
                  <a:pt x="23437" y="849812"/>
                </a:lnTo>
                <a:lnTo>
                  <a:pt x="22813" y="785082"/>
                </a:lnTo>
                <a:lnTo>
                  <a:pt x="22163" y="734523"/>
                </a:lnTo>
                <a:lnTo>
                  <a:pt x="22088" y="684880"/>
                </a:lnTo>
                <a:lnTo>
                  <a:pt x="22479" y="635928"/>
                </a:lnTo>
                <a:lnTo>
                  <a:pt x="23222" y="587442"/>
                </a:lnTo>
                <a:lnTo>
                  <a:pt x="24207" y="539199"/>
                </a:lnTo>
                <a:lnTo>
                  <a:pt x="25322" y="490973"/>
                </a:lnTo>
                <a:lnTo>
                  <a:pt x="26455" y="442539"/>
                </a:lnTo>
                <a:lnTo>
                  <a:pt x="27496" y="393674"/>
                </a:lnTo>
                <a:lnTo>
                  <a:pt x="28332" y="344151"/>
                </a:lnTo>
                <a:lnTo>
                  <a:pt x="28852" y="293748"/>
                </a:lnTo>
                <a:lnTo>
                  <a:pt x="28945" y="242238"/>
                </a:lnTo>
                <a:lnTo>
                  <a:pt x="28499" y="189397"/>
                </a:lnTo>
                <a:lnTo>
                  <a:pt x="27403" y="135001"/>
                </a:lnTo>
                <a:lnTo>
                  <a:pt x="25544" y="78825"/>
                </a:lnTo>
                <a:lnTo>
                  <a:pt x="22813" y="20644"/>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824266" y="1551072"/>
            <a:ext cx="3828415" cy="2266315"/>
          </a:xfrm>
          <a:prstGeom prst="rect">
            <a:avLst/>
          </a:prstGeom>
        </p:spPr>
        <p:txBody>
          <a:bodyPr vert="horz" wrap="square" lIns="0" tIns="12700" rIns="0" bIns="0" rtlCol="0">
            <a:spAutoFit/>
          </a:bodyPr>
          <a:lstStyle/>
          <a:p>
            <a:pPr marL="12700" marR="5080" indent="1270" algn="just">
              <a:lnSpc>
                <a:spcPct val="150000"/>
              </a:lnSpc>
              <a:spcBef>
                <a:spcPts val="100"/>
              </a:spcBef>
            </a:pP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  </a:t>
            </a:r>
            <a:r>
              <a:rPr sz="1400" spc="-5" dirty="0">
                <a:latin typeface="Gill Sans MT"/>
                <a:cs typeface="Gill Sans MT"/>
              </a:rPr>
              <a:t>con </a:t>
            </a:r>
            <a:r>
              <a:rPr sz="1400" dirty="0">
                <a:latin typeface="Gill Sans MT"/>
                <a:cs typeface="Gill Sans MT"/>
              </a:rPr>
              <a:t>la </a:t>
            </a:r>
            <a:r>
              <a:rPr sz="1400" spc="-5" dirty="0">
                <a:latin typeface="Gill Sans MT"/>
                <a:cs typeface="Gill Sans MT"/>
              </a:rPr>
              <a:t>finalidad </a:t>
            </a:r>
            <a:r>
              <a:rPr sz="1400" dirty="0">
                <a:latin typeface="Gill Sans MT"/>
                <a:cs typeface="Gill Sans MT"/>
              </a:rPr>
              <a:t>de seguir  </a:t>
            </a:r>
            <a:r>
              <a:rPr sz="1400" spc="-10" dirty="0">
                <a:latin typeface="Gill Sans MT"/>
                <a:cs typeface="Gill Sans MT"/>
              </a:rPr>
              <a:t>apoyando </a:t>
            </a:r>
            <a:r>
              <a:rPr sz="1400" dirty="0">
                <a:latin typeface="Gill Sans MT"/>
                <a:cs typeface="Gill Sans MT"/>
              </a:rPr>
              <a:t>a las </a:t>
            </a:r>
            <a:r>
              <a:rPr sz="1400" spc="-5" dirty="0">
                <a:latin typeface="Gill Sans MT"/>
                <a:cs typeface="Gill Sans MT"/>
              </a:rPr>
              <a:t>personas </a:t>
            </a:r>
            <a:r>
              <a:rPr sz="1400" dirty="0">
                <a:latin typeface="Gill Sans MT"/>
                <a:cs typeface="Gill Sans MT"/>
              </a:rPr>
              <a:t>que </a:t>
            </a:r>
            <a:r>
              <a:rPr sz="1400" spc="-5" dirty="0">
                <a:latin typeface="Gill Sans MT"/>
                <a:cs typeface="Gill Sans MT"/>
              </a:rPr>
              <a:t>así lo </a:t>
            </a:r>
            <a:r>
              <a:rPr sz="1400" dirty="0">
                <a:latin typeface="Gill Sans MT"/>
                <a:cs typeface="Gill Sans MT"/>
              </a:rPr>
              <a:t>necesiten y a </a:t>
            </a:r>
            <a:r>
              <a:rPr sz="1400" spc="-15" dirty="0">
                <a:latin typeface="Gill Sans MT"/>
                <a:cs typeface="Gill Sans MT"/>
              </a:rPr>
              <a:t>su  </a:t>
            </a:r>
            <a:r>
              <a:rPr sz="1400" spc="-10" dirty="0">
                <a:latin typeface="Gill Sans MT"/>
                <a:cs typeface="Gill Sans MT"/>
              </a:rPr>
              <a:t>vez </a:t>
            </a:r>
            <a:r>
              <a:rPr sz="1400" spc="-5" dirty="0">
                <a:latin typeface="Gill Sans MT"/>
                <a:cs typeface="Gill Sans MT"/>
              </a:rPr>
              <a:t>fomentando </a:t>
            </a:r>
            <a:r>
              <a:rPr sz="1400" dirty="0">
                <a:latin typeface="Gill Sans MT"/>
                <a:cs typeface="Gill Sans MT"/>
              </a:rPr>
              <a:t>el </a:t>
            </a:r>
            <a:r>
              <a:rPr sz="1400" spc="-5" dirty="0">
                <a:latin typeface="Gill Sans MT"/>
                <a:cs typeface="Gill Sans MT"/>
              </a:rPr>
              <a:t>cuidado </a:t>
            </a:r>
            <a:r>
              <a:rPr sz="1400" dirty="0">
                <a:latin typeface="Gill Sans MT"/>
                <a:cs typeface="Gill Sans MT"/>
              </a:rPr>
              <a:t>por el </a:t>
            </a:r>
            <a:r>
              <a:rPr sz="1400" spc="-5" dirty="0">
                <a:latin typeface="Gill Sans MT"/>
                <a:cs typeface="Gill Sans MT"/>
              </a:rPr>
              <a:t>medio </a:t>
            </a:r>
            <a:r>
              <a:rPr sz="1400" dirty="0">
                <a:latin typeface="Gill Sans MT"/>
                <a:cs typeface="Gill Sans MT"/>
              </a:rPr>
              <a:t>ambiente,  en esta </a:t>
            </a:r>
            <a:r>
              <a:rPr sz="1400" spc="-5" dirty="0">
                <a:latin typeface="Gill Sans MT"/>
                <a:cs typeface="Gill Sans MT"/>
              </a:rPr>
              <a:t>ocasión realizo </a:t>
            </a:r>
            <a:r>
              <a:rPr sz="1400" dirty="0">
                <a:latin typeface="Gill Sans MT"/>
                <a:cs typeface="Gill Sans MT"/>
              </a:rPr>
              <a:t>la donación de 500 </a:t>
            </a:r>
            <a:r>
              <a:rPr sz="1400" spc="-5" dirty="0">
                <a:latin typeface="Gill Sans MT"/>
                <a:cs typeface="Gill Sans MT"/>
              </a:rPr>
              <a:t>tapas </a:t>
            </a:r>
            <a:r>
              <a:rPr sz="1400" dirty="0">
                <a:latin typeface="Gill Sans MT"/>
                <a:cs typeface="Gill Sans MT"/>
              </a:rPr>
              <a:t>a la  escuela </a:t>
            </a:r>
            <a:r>
              <a:rPr sz="1400" spc="-5" dirty="0">
                <a:latin typeface="Gill Sans MT"/>
                <a:cs typeface="Gill Sans MT"/>
              </a:rPr>
              <a:t>Primaria Federal </a:t>
            </a:r>
            <a:r>
              <a:rPr sz="1400" dirty="0">
                <a:latin typeface="Gill Sans MT"/>
                <a:cs typeface="Gill Sans MT"/>
              </a:rPr>
              <a:t>General </a:t>
            </a:r>
            <a:r>
              <a:rPr sz="1400" spc="-10" dirty="0">
                <a:latin typeface="Gill Sans MT"/>
                <a:cs typeface="Gill Sans MT"/>
              </a:rPr>
              <a:t>Lázaro </a:t>
            </a:r>
            <a:r>
              <a:rPr sz="1400" spc="-5" dirty="0">
                <a:latin typeface="Gill Sans MT"/>
                <a:cs typeface="Gill Sans MT"/>
              </a:rPr>
              <a:t>Cárdenas  </a:t>
            </a:r>
            <a:r>
              <a:rPr sz="1400" dirty="0">
                <a:latin typeface="Gill Sans MT"/>
                <a:cs typeface="Gill Sans MT"/>
              </a:rPr>
              <a:t>del Rio para </a:t>
            </a:r>
            <a:r>
              <a:rPr sz="1400" spc="5" dirty="0">
                <a:latin typeface="Gill Sans MT"/>
                <a:cs typeface="Gill Sans MT"/>
              </a:rPr>
              <a:t>que </a:t>
            </a:r>
            <a:r>
              <a:rPr sz="1400" dirty="0">
                <a:latin typeface="Gill Sans MT"/>
                <a:cs typeface="Gill Sans MT"/>
              </a:rPr>
              <a:t>a </a:t>
            </a:r>
            <a:r>
              <a:rPr sz="1400" spc="-10" dirty="0">
                <a:latin typeface="Gill Sans MT"/>
                <a:cs typeface="Gill Sans MT"/>
              </a:rPr>
              <a:t>través </a:t>
            </a:r>
            <a:r>
              <a:rPr sz="1400" dirty="0">
                <a:latin typeface="Gill Sans MT"/>
                <a:cs typeface="Gill Sans MT"/>
              </a:rPr>
              <a:t>de su </a:t>
            </a:r>
            <a:r>
              <a:rPr sz="1400" spc="-10" dirty="0">
                <a:latin typeface="Gill Sans MT"/>
                <a:cs typeface="Gill Sans MT"/>
              </a:rPr>
              <a:t>venta </a:t>
            </a:r>
            <a:r>
              <a:rPr sz="1400" dirty="0">
                <a:latin typeface="Gill Sans MT"/>
                <a:cs typeface="Gill Sans MT"/>
              </a:rPr>
              <a:t>obtengan  </a:t>
            </a:r>
            <a:r>
              <a:rPr sz="1400" spc="-5" dirty="0">
                <a:latin typeface="Gill Sans MT"/>
                <a:cs typeface="Gill Sans MT"/>
              </a:rPr>
              <a:t>ingresos </a:t>
            </a:r>
            <a:r>
              <a:rPr sz="1400" dirty="0">
                <a:latin typeface="Gill Sans MT"/>
                <a:cs typeface="Gill Sans MT"/>
              </a:rPr>
              <a:t>para la adquisición de materiales</a:t>
            </a:r>
            <a:r>
              <a:rPr sz="1400" spc="-110" dirty="0">
                <a:latin typeface="Gill Sans MT"/>
                <a:cs typeface="Gill Sans MT"/>
              </a:rPr>
              <a:t> </a:t>
            </a:r>
            <a:r>
              <a:rPr sz="1400" dirty="0">
                <a:latin typeface="Gill Sans MT"/>
                <a:cs typeface="Gill Sans MT"/>
              </a:rPr>
              <a:t>didácticos.</a:t>
            </a:r>
            <a:endParaRPr sz="1400">
              <a:latin typeface="Gill Sans MT"/>
              <a:cs typeface="Gill Sans MT"/>
            </a:endParaRPr>
          </a:p>
        </p:txBody>
      </p:sp>
      <p:sp>
        <p:nvSpPr>
          <p:cNvPr id="4" name="object 4"/>
          <p:cNvSpPr/>
          <p:nvPr/>
        </p:nvSpPr>
        <p:spPr>
          <a:xfrm>
            <a:off x="7397495" y="5266944"/>
            <a:ext cx="1525523" cy="44805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301228" y="5266944"/>
            <a:ext cx="763523" cy="44805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327392" y="5635752"/>
            <a:ext cx="1523999" cy="7924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537447" y="5635752"/>
            <a:ext cx="384047" cy="79248"/>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7471036" y="4754266"/>
            <a:ext cx="1235710" cy="948055"/>
          </a:xfrm>
          <a:prstGeom prst="rect">
            <a:avLst/>
          </a:prstGeom>
        </p:spPr>
        <p:txBody>
          <a:bodyPr vert="horz" wrap="square" lIns="0" tIns="12065" rIns="0" bIns="0" rtlCol="0">
            <a:spAutoFit/>
          </a:bodyPr>
          <a:lstStyle/>
          <a:p>
            <a:pPr algn="ctr">
              <a:lnSpc>
                <a:spcPct val="100000"/>
              </a:lnSpc>
              <a:spcBef>
                <a:spcPts val="95"/>
              </a:spcBef>
            </a:pPr>
            <a:r>
              <a:rPr sz="4000" spc="-5" dirty="0">
                <a:solidFill>
                  <a:srgbClr val="0000FF"/>
                </a:solidFill>
                <a:latin typeface="Gill Sans MT"/>
                <a:cs typeface="Gill Sans MT"/>
              </a:rPr>
              <a:t>500</a:t>
            </a:r>
            <a:endParaRPr sz="4000">
              <a:latin typeface="Gill Sans MT"/>
              <a:cs typeface="Gill Sans MT"/>
            </a:endParaRPr>
          </a:p>
          <a:p>
            <a:pPr algn="ctr">
              <a:lnSpc>
                <a:spcPct val="100000"/>
              </a:lnSpc>
              <a:spcBef>
                <a:spcPts val="70"/>
              </a:spcBef>
            </a:pPr>
            <a:r>
              <a:rPr sz="2000" spc="-254" dirty="0">
                <a:solidFill>
                  <a:srgbClr val="0000FF"/>
                </a:solidFill>
                <a:latin typeface="Gill Sans MT"/>
                <a:cs typeface="Gill Sans MT"/>
              </a:rPr>
              <a:t>T</a:t>
            </a:r>
            <a:r>
              <a:rPr sz="2000" spc="-30" dirty="0">
                <a:solidFill>
                  <a:srgbClr val="0000FF"/>
                </a:solidFill>
                <a:latin typeface="Gill Sans MT"/>
                <a:cs typeface="Gill Sans MT"/>
              </a:rPr>
              <a:t>a</a:t>
            </a:r>
            <a:r>
              <a:rPr sz="2000" spc="5" dirty="0">
                <a:solidFill>
                  <a:srgbClr val="0000FF"/>
                </a:solidFill>
                <a:latin typeface="Gill Sans MT"/>
                <a:cs typeface="Gill Sans MT"/>
              </a:rPr>
              <a:t>p</a:t>
            </a:r>
            <a:r>
              <a:rPr sz="2000" spc="-5" dirty="0">
                <a:solidFill>
                  <a:srgbClr val="0000FF"/>
                </a:solidFill>
                <a:latin typeface="Gill Sans MT"/>
                <a:cs typeface="Gill Sans MT"/>
              </a:rPr>
              <a:t>a</a:t>
            </a:r>
            <a:r>
              <a:rPr sz="2000" spc="-30" dirty="0">
                <a:solidFill>
                  <a:srgbClr val="0000FF"/>
                </a:solidFill>
                <a:latin typeface="Gill Sans MT"/>
                <a:cs typeface="Gill Sans MT"/>
              </a:rPr>
              <a:t>r</a:t>
            </a:r>
            <a:r>
              <a:rPr sz="2000" spc="-55" dirty="0">
                <a:solidFill>
                  <a:srgbClr val="0000FF"/>
                </a:solidFill>
                <a:latin typeface="Gill Sans MT"/>
                <a:cs typeface="Gill Sans MT"/>
              </a:rPr>
              <a:t>r</a:t>
            </a:r>
            <a:r>
              <a:rPr sz="2000" spc="-5" dirty="0">
                <a:solidFill>
                  <a:srgbClr val="0000FF"/>
                </a:solidFill>
                <a:latin typeface="Gill Sans MT"/>
                <a:cs typeface="Gill Sans MT"/>
              </a:rPr>
              <a:t>osca</a:t>
            </a:r>
            <a:r>
              <a:rPr sz="2000" dirty="0">
                <a:solidFill>
                  <a:srgbClr val="0000FF"/>
                </a:solidFill>
                <a:latin typeface="Gill Sans MT"/>
                <a:cs typeface="Gill Sans MT"/>
              </a:rPr>
              <a:t>s</a:t>
            </a:r>
            <a:endParaRPr sz="2000">
              <a:latin typeface="Gill Sans MT"/>
              <a:cs typeface="Gill Sans MT"/>
            </a:endParaRPr>
          </a:p>
        </p:txBody>
      </p:sp>
      <p:sp>
        <p:nvSpPr>
          <p:cNvPr id="9" name="object 9"/>
          <p:cNvSpPr/>
          <p:nvPr/>
        </p:nvSpPr>
        <p:spPr>
          <a:xfrm>
            <a:off x="896757" y="4546285"/>
            <a:ext cx="3614420" cy="404495"/>
          </a:xfrm>
          <a:custGeom>
            <a:avLst/>
            <a:gdLst/>
            <a:ahLst/>
            <a:cxnLst/>
            <a:rect l="l" t="t" r="r" b="b"/>
            <a:pathLst>
              <a:path w="3614420" h="404495">
                <a:moveTo>
                  <a:pt x="2834" y="19352"/>
                </a:moveTo>
                <a:lnTo>
                  <a:pt x="57971" y="8260"/>
                </a:lnTo>
                <a:lnTo>
                  <a:pt x="110667" y="4300"/>
                </a:lnTo>
                <a:lnTo>
                  <a:pt x="160897" y="5605"/>
                </a:lnTo>
                <a:lnTo>
                  <a:pt x="208638" y="10307"/>
                </a:lnTo>
                <a:lnTo>
                  <a:pt x="253866" y="16535"/>
                </a:lnTo>
                <a:lnTo>
                  <a:pt x="296557" y="22423"/>
                </a:lnTo>
                <a:lnTo>
                  <a:pt x="336687" y="26101"/>
                </a:lnTo>
                <a:lnTo>
                  <a:pt x="374233" y="25700"/>
                </a:lnTo>
                <a:lnTo>
                  <a:pt x="409171" y="19352"/>
                </a:lnTo>
                <a:lnTo>
                  <a:pt x="443558" y="12956"/>
                </a:lnTo>
                <a:lnTo>
                  <a:pt x="485307" y="10928"/>
                </a:lnTo>
                <a:lnTo>
                  <a:pt x="533079" y="12163"/>
                </a:lnTo>
                <a:lnTo>
                  <a:pt x="585532" y="15558"/>
                </a:lnTo>
                <a:lnTo>
                  <a:pt x="641327" y="20005"/>
                </a:lnTo>
                <a:lnTo>
                  <a:pt x="699122" y="24400"/>
                </a:lnTo>
                <a:lnTo>
                  <a:pt x="757578" y="27637"/>
                </a:lnTo>
                <a:lnTo>
                  <a:pt x="815355" y="28612"/>
                </a:lnTo>
                <a:lnTo>
                  <a:pt x="871112" y="26219"/>
                </a:lnTo>
                <a:lnTo>
                  <a:pt x="923508" y="19352"/>
                </a:lnTo>
                <a:lnTo>
                  <a:pt x="984594" y="11577"/>
                </a:lnTo>
                <a:lnTo>
                  <a:pt x="1042319" y="10455"/>
                </a:lnTo>
                <a:lnTo>
                  <a:pt x="1096893" y="13769"/>
                </a:lnTo>
                <a:lnTo>
                  <a:pt x="1148526" y="19305"/>
                </a:lnTo>
                <a:lnTo>
                  <a:pt x="1197428" y="24846"/>
                </a:lnTo>
                <a:lnTo>
                  <a:pt x="1243809" y="28178"/>
                </a:lnTo>
                <a:lnTo>
                  <a:pt x="1287877" y="27086"/>
                </a:lnTo>
                <a:lnTo>
                  <a:pt x="1329844" y="19352"/>
                </a:lnTo>
                <a:lnTo>
                  <a:pt x="1367972" y="12811"/>
                </a:lnTo>
                <a:lnTo>
                  <a:pt x="1409358" y="12764"/>
                </a:lnTo>
                <a:lnTo>
                  <a:pt x="1453785" y="17128"/>
                </a:lnTo>
                <a:lnTo>
                  <a:pt x="1501038" y="23822"/>
                </a:lnTo>
                <a:lnTo>
                  <a:pt x="1550903" y="30762"/>
                </a:lnTo>
                <a:lnTo>
                  <a:pt x="1603164" y="35868"/>
                </a:lnTo>
                <a:lnTo>
                  <a:pt x="1657606" y="37056"/>
                </a:lnTo>
                <a:lnTo>
                  <a:pt x="1714014" y="32245"/>
                </a:lnTo>
                <a:lnTo>
                  <a:pt x="1772173" y="19352"/>
                </a:lnTo>
                <a:lnTo>
                  <a:pt x="1818383" y="7923"/>
                </a:lnTo>
                <a:lnTo>
                  <a:pt x="1861290" y="1809"/>
                </a:lnTo>
                <a:lnTo>
                  <a:pt x="1902032" y="0"/>
                </a:lnTo>
                <a:lnTo>
                  <a:pt x="1941745" y="1485"/>
                </a:lnTo>
                <a:lnTo>
                  <a:pt x="1981568" y="5257"/>
                </a:lnTo>
                <a:lnTo>
                  <a:pt x="2022638" y="10305"/>
                </a:lnTo>
                <a:lnTo>
                  <a:pt x="2066092" y="15619"/>
                </a:lnTo>
                <a:lnTo>
                  <a:pt x="2113069" y="20190"/>
                </a:lnTo>
                <a:lnTo>
                  <a:pt x="2164706" y="23010"/>
                </a:lnTo>
                <a:lnTo>
                  <a:pt x="2222140" y="23067"/>
                </a:lnTo>
                <a:lnTo>
                  <a:pt x="2286510" y="19352"/>
                </a:lnTo>
                <a:lnTo>
                  <a:pt x="2355138" y="14960"/>
                </a:lnTo>
                <a:lnTo>
                  <a:pt x="2412581" y="14184"/>
                </a:lnTo>
                <a:lnTo>
                  <a:pt x="2461300" y="16034"/>
                </a:lnTo>
                <a:lnTo>
                  <a:pt x="2503757" y="19521"/>
                </a:lnTo>
                <a:lnTo>
                  <a:pt x="2542413" y="23653"/>
                </a:lnTo>
                <a:lnTo>
                  <a:pt x="2579731" y="27441"/>
                </a:lnTo>
                <a:lnTo>
                  <a:pt x="2618173" y="29895"/>
                </a:lnTo>
                <a:lnTo>
                  <a:pt x="2660200" y="30025"/>
                </a:lnTo>
                <a:lnTo>
                  <a:pt x="2708273" y="26841"/>
                </a:lnTo>
                <a:lnTo>
                  <a:pt x="2764855" y="19352"/>
                </a:lnTo>
                <a:lnTo>
                  <a:pt x="2802743" y="14763"/>
                </a:lnTo>
                <a:lnTo>
                  <a:pt x="2843657" y="12492"/>
                </a:lnTo>
                <a:lnTo>
                  <a:pt x="2887276" y="12190"/>
                </a:lnTo>
                <a:lnTo>
                  <a:pt x="2933282" y="13510"/>
                </a:lnTo>
                <a:lnTo>
                  <a:pt x="2981355" y="16100"/>
                </a:lnTo>
                <a:lnTo>
                  <a:pt x="3031176" y="19614"/>
                </a:lnTo>
                <a:lnTo>
                  <a:pt x="3082425" y="23701"/>
                </a:lnTo>
                <a:lnTo>
                  <a:pt x="3134784" y="28013"/>
                </a:lnTo>
                <a:lnTo>
                  <a:pt x="3187933" y="32201"/>
                </a:lnTo>
                <a:lnTo>
                  <a:pt x="3241552" y="35915"/>
                </a:lnTo>
                <a:lnTo>
                  <a:pt x="3295322" y="38807"/>
                </a:lnTo>
                <a:lnTo>
                  <a:pt x="3348924" y="40528"/>
                </a:lnTo>
                <a:lnTo>
                  <a:pt x="3402038" y="40729"/>
                </a:lnTo>
                <a:lnTo>
                  <a:pt x="3454346" y="39061"/>
                </a:lnTo>
                <a:lnTo>
                  <a:pt x="3505527" y="35175"/>
                </a:lnTo>
                <a:lnTo>
                  <a:pt x="3555263" y="28722"/>
                </a:lnTo>
                <a:lnTo>
                  <a:pt x="3603233" y="19352"/>
                </a:lnTo>
                <a:lnTo>
                  <a:pt x="3611417" y="69000"/>
                </a:lnTo>
                <a:lnTo>
                  <a:pt x="3614113" y="119616"/>
                </a:lnTo>
                <a:lnTo>
                  <a:pt x="3612978" y="171244"/>
                </a:lnTo>
                <a:lnTo>
                  <a:pt x="3609667" y="223923"/>
                </a:lnTo>
                <a:lnTo>
                  <a:pt x="3605836" y="277695"/>
                </a:lnTo>
                <a:lnTo>
                  <a:pt x="3603139" y="332600"/>
                </a:lnTo>
                <a:lnTo>
                  <a:pt x="3603233" y="388681"/>
                </a:lnTo>
                <a:lnTo>
                  <a:pt x="3567599" y="390862"/>
                </a:lnTo>
                <a:lnTo>
                  <a:pt x="3528988" y="390942"/>
                </a:lnTo>
                <a:lnTo>
                  <a:pt x="3486723" y="389661"/>
                </a:lnTo>
                <a:lnTo>
                  <a:pt x="3440127" y="387757"/>
                </a:lnTo>
                <a:lnTo>
                  <a:pt x="3388523" y="385969"/>
                </a:lnTo>
                <a:lnTo>
                  <a:pt x="3331235" y="385034"/>
                </a:lnTo>
                <a:lnTo>
                  <a:pt x="3267585" y="385692"/>
                </a:lnTo>
                <a:lnTo>
                  <a:pt x="3196897" y="388681"/>
                </a:lnTo>
                <a:lnTo>
                  <a:pt x="3147467" y="390311"/>
                </a:lnTo>
                <a:lnTo>
                  <a:pt x="3098369" y="389719"/>
                </a:lnTo>
                <a:lnTo>
                  <a:pt x="3049534" y="387483"/>
                </a:lnTo>
                <a:lnTo>
                  <a:pt x="3000894" y="384180"/>
                </a:lnTo>
                <a:lnTo>
                  <a:pt x="2952380" y="380388"/>
                </a:lnTo>
                <a:lnTo>
                  <a:pt x="2903924" y="376684"/>
                </a:lnTo>
                <a:lnTo>
                  <a:pt x="2855456" y="373648"/>
                </a:lnTo>
                <a:lnTo>
                  <a:pt x="2806909" y="371855"/>
                </a:lnTo>
                <a:lnTo>
                  <a:pt x="2758213" y="371884"/>
                </a:lnTo>
                <a:lnTo>
                  <a:pt x="2709301" y="374313"/>
                </a:lnTo>
                <a:lnTo>
                  <a:pt x="2660103" y="379720"/>
                </a:lnTo>
                <a:lnTo>
                  <a:pt x="2610550" y="388681"/>
                </a:lnTo>
                <a:lnTo>
                  <a:pt x="2546514" y="399502"/>
                </a:lnTo>
                <a:lnTo>
                  <a:pt x="2486877" y="403877"/>
                </a:lnTo>
                <a:lnTo>
                  <a:pt x="2431348" y="403407"/>
                </a:lnTo>
                <a:lnTo>
                  <a:pt x="2379638" y="399698"/>
                </a:lnTo>
                <a:lnTo>
                  <a:pt x="2331457" y="394353"/>
                </a:lnTo>
                <a:lnTo>
                  <a:pt x="2286515" y="388975"/>
                </a:lnTo>
                <a:lnTo>
                  <a:pt x="2244522" y="385167"/>
                </a:lnTo>
                <a:lnTo>
                  <a:pt x="2205187" y="384535"/>
                </a:lnTo>
                <a:lnTo>
                  <a:pt x="2168222" y="388681"/>
                </a:lnTo>
                <a:lnTo>
                  <a:pt x="2128276" y="392911"/>
                </a:lnTo>
                <a:lnTo>
                  <a:pt x="2081496" y="392489"/>
                </a:lnTo>
                <a:lnTo>
                  <a:pt x="2029826" y="388955"/>
                </a:lnTo>
                <a:lnTo>
                  <a:pt x="1975207" y="383850"/>
                </a:lnTo>
                <a:lnTo>
                  <a:pt x="1919583" y="378714"/>
                </a:lnTo>
                <a:lnTo>
                  <a:pt x="1864895" y="375089"/>
                </a:lnTo>
                <a:lnTo>
                  <a:pt x="1813087" y="374515"/>
                </a:lnTo>
                <a:lnTo>
                  <a:pt x="1766102" y="378532"/>
                </a:lnTo>
                <a:lnTo>
                  <a:pt x="1725881" y="388681"/>
                </a:lnTo>
                <a:lnTo>
                  <a:pt x="1694581" y="397095"/>
                </a:lnTo>
                <a:lnTo>
                  <a:pt x="1659948" y="400585"/>
                </a:lnTo>
                <a:lnTo>
                  <a:pt x="1622062" y="400232"/>
                </a:lnTo>
                <a:lnTo>
                  <a:pt x="1581004" y="397116"/>
                </a:lnTo>
                <a:lnTo>
                  <a:pt x="1536855" y="392317"/>
                </a:lnTo>
                <a:lnTo>
                  <a:pt x="1489695" y="386915"/>
                </a:lnTo>
                <a:lnTo>
                  <a:pt x="1439604" y="381992"/>
                </a:lnTo>
                <a:lnTo>
                  <a:pt x="1386664" y="378626"/>
                </a:lnTo>
                <a:lnTo>
                  <a:pt x="1330953" y="377899"/>
                </a:lnTo>
                <a:lnTo>
                  <a:pt x="1272553" y="380890"/>
                </a:lnTo>
                <a:lnTo>
                  <a:pt x="1211544" y="388681"/>
                </a:lnTo>
                <a:lnTo>
                  <a:pt x="1155572" y="396482"/>
                </a:lnTo>
                <a:lnTo>
                  <a:pt x="1101696" y="400926"/>
                </a:lnTo>
                <a:lnTo>
                  <a:pt x="1049674" y="402594"/>
                </a:lnTo>
                <a:lnTo>
                  <a:pt x="999265" y="402067"/>
                </a:lnTo>
                <a:lnTo>
                  <a:pt x="950229" y="399928"/>
                </a:lnTo>
                <a:lnTo>
                  <a:pt x="902324" y="396758"/>
                </a:lnTo>
                <a:lnTo>
                  <a:pt x="855311" y="393140"/>
                </a:lnTo>
                <a:lnTo>
                  <a:pt x="808948" y="389655"/>
                </a:lnTo>
                <a:lnTo>
                  <a:pt x="762995" y="386884"/>
                </a:lnTo>
                <a:lnTo>
                  <a:pt x="717210" y="385411"/>
                </a:lnTo>
                <a:lnTo>
                  <a:pt x="671354" y="385816"/>
                </a:lnTo>
                <a:lnTo>
                  <a:pt x="625185" y="388681"/>
                </a:lnTo>
                <a:lnTo>
                  <a:pt x="576564" y="391621"/>
                </a:lnTo>
                <a:lnTo>
                  <a:pt x="524149" y="392218"/>
                </a:lnTo>
                <a:lnTo>
                  <a:pt x="468901" y="391013"/>
                </a:lnTo>
                <a:lnTo>
                  <a:pt x="411782" y="388551"/>
                </a:lnTo>
                <a:lnTo>
                  <a:pt x="353752" y="385374"/>
                </a:lnTo>
                <a:lnTo>
                  <a:pt x="295774" y="382023"/>
                </a:lnTo>
                <a:lnTo>
                  <a:pt x="238809" y="379043"/>
                </a:lnTo>
                <a:lnTo>
                  <a:pt x="183818" y="376974"/>
                </a:lnTo>
                <a:lnTo>
                  <a:pt x="131764" y="376362"/>
                </a:lnTo>
                <a:lnTo>
                  <a:pt x="83608" y="377747"/>
                </a:lnTo>
                <a:lnTo>
                  <a:pt x="40310" y="381672"/>
                </a:lnTo>
                <a:lnTo>
                  <a:pt x="2834" y="388681"/>
                </a:lnTo>
                <a:lnTo>
                  <a:pt x="0" y="345698"/>
                </a:lnTo>
                <a:lnTo>
                  <a:pt x="469" y="297964"/>
                </a:lnTo>
                <a:lnTo>
                  <a:pt x="2827" y="246375"/>
                </a:lnTo>
                <a:lnTo>
                  <a:pt x="5659" y="191824"/>
                </a:lnTo>
                <a:lnTo>
                  <a:pt x="7547" y="135207"/>
                </a:lnTo>
                <a:lnTo>
                  <a:pt x="7077" y="77418"/>
                </a:lnTo>
                <a:lnTo>
                  <a:pt x="2834" y="19352"/>
                </a:lnTo>
                <a:close/>
              </a:path>
            </a:pathLst>
          </a:custGeom>
          <a:ln w="38100">
            <a:solidFill>
              <a:srgbClr val="2191C9"/>
            </a:solidFill>
          </a:ln>
        </p:spPr>
        <p:txBody>
          <a:bodyPr wrap="square" lIns="0" tIns="0" rIns="0" bIns="0" rtlCol="0"/>
          <a:lstStyle/>
          <a:p>
            <a:endParaRPr/>
          </a:p>
        </p:txBody>
      </p:sp>
      <p:sp>
        <p:nvSpPr>
          <p:cNvPr id="10" name="object 10"/>
          <p:cNvSpPr txBox="1"/>
          <p:nvPr/>
        </p:nvSpPr>
        <p:spPr>
          <a:xfrm>
            <a:off x="978331" y="4589514"/>
            <a:ext cx="3332479"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Gill Sans MT"/>
                <a:cs typeface="Gill Sans MT"/>
              </a:rPr>
              <a:t>Beneficiando </a:t>
            </a:r>
            <a:r>
              <a:rPr sz="1800" b="1" dirty="0">
                <a:latin typeface="Gill Sans MT"/>
                <a:cs typeface="Gill Sans MT"/>
              </a:rPr>
              <a:t>así a 6</a:t>
            </a:r>
            <a:r>
              <a:rPr lang="es-US" sz="1800" b="1" dirty="0">
                <a:latin typeface="Gill Sans MT"/>
                <a:cs typeface="Gill Sans MT"/>
              </a:rPr>
              <a:t>5</a:t>
            </a:r>
            <a:r>
              <a:rPr sz="1800" b="1" dirty="0">
                <a:latin typeface="Gill Sans MT"/>
                <a:cs typeface="Gill Sans MT"/>
              </a:rPr>
              <a:t>0</a:t>
            </a:r>
            <a:r>
              <a:rPr sz="1800" b="1" spc="-120" dirty="0">
                <a:latin typeface="Gill Sans MT"/>
                <a:cs typeface="Gill Sans MT"/>
              </a:rPr>
              <a:t> </a:t>
            </a:r>
            <a:r>
              <a:rPr sz="1800" b="1" spc="-5" dirty="0">
                <a:latin typeface="Gill Sans MT"/>
                <a:cs typeface="Gill Sans MT"/>
              </a:rPr>
              <a:t>alumnos</a:t>
            </a:r>
            <a:endParaRPr sz="1800" dirty="0">
              <a:latin typeface="Gill Sans MT"/>
              <a:cs typeface="Gill Sans MT"/>
            </a:endParaRPr>
          </a:p>
        </p:txBody>
      </p:sp>
      <p:sp>
        <p:nvSpPr>
          <p:cNvPr id="11" name="object 11"/>
          <p:cNvSpPr/>
          <p:nvPr/>
        </p:nvSpPr>
        <p:spPr>
          <a:xfrm>
            <a:off x="5228844" y="1507236"/>
            <a:ext cx="3319271" cy="214883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5733619" y="3547204"/>
            <a:ext cx="2366771" cy="1387761"/>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747130" y="193961"/>
            <a:ext cx="944547" cy="700118"/>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8089431" y="193967"/>
            <a:ext cx="783495" cy="829818"/>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16" name="object 16"/>
          <p:cNvSpPr/>
          <p:nvPr/>
        </p:nvSpPr>
        <p:spPr>
          <a:xfrm>
            <a:off x="2080260" y="696469"/>
            <a:ext cx="5620511" cy="568451"/>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8" name="object 18"/>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9" name="object 19"/>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20" name="object 20"/>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21" name="object 21"/>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22" name="object 22"/>
          <p:cNvSpPr txBox="1"/>
          <p:nvPr/>
        </p:nvSpPr>
        <p:spPr>
          <a:xfrm>
            <a:off x="2152637" y="768007"/>
            <a:ext cx="5476240" cy="424815"/>
          </a:xfrm>
          <a:prstGeom prst="rect">
            <a:avLst/>
          </a:prstGeom>
          <a:ln w="12700">
            <a:solidFill>
              <a:srgbClr val="2191C9"/>
            </a:solidFill>
          </a:ln>
        </p:spPr>
        <p:txBody>
          <a:bodyPr vert="horz" wrap="square" lIns="0" tIns="0" rIns="0" bIns="0" rtlCol="0">
            <a:spAutoFit/>
          </a:bodyPr>
          <a:lstStyle/>
          <a:p>
            <a:pPr marL="635" algn="ctr">
              <a:lnSpc>
                <a:spcPts val="1605"/>
              </a:lnSpc>
            </a:pPr>
            <a:r>
              <a:rPr sz="1600" b="1" spc="-10" dirty="0">
                <a:solidFill>
                  <a:srgbClr val="0000FF"/>
                </a:solidFill>
                <a:latin typeface="Gill Sans MT"/>
                <a:cs typeface="Gill Sans MT"/>
              </a:rPr>
              <a:t>ENTREGA </a:t>
            </a:r>
            <a:r>
              <a:rPr sz="1600" b="1" spc="-60" dirty="0">
                <a:solidFill>
                  <a:srgbClr val="0000FF"/>
                </a:solidFill>
                <a:latin typeface="Gill Sans MT"/>
                <a:cs typeface="Gill Sans MT"/>
              </a:rPr>
              <a:t>TAPITAS </a:t>
            </a:r>
            <a:r>
              <a:rPr sz="1600" b="1" spc="-10" dirty="0">
                <a:solidFill>
                  <a:srgbClr val="0000FF"/>
                </a:solidFill>
                <a:latin typeface="Gill Sans MT"/>
                <a:cs typeface="Gill Sans MT"/>
              </a:rPr>
              <a:t>ESCUELA LÁZARO</a:t>
            </a:r>
            <a:r>
              <a:rPr sz="1600" b="1" spc="-80" dirty="0">
                <a:solidFill>
                  <a:srgbClr val="0000FF"/>
                </a:solidFill>
                <a:latin typeface="Gill Sans MT"/>
                <a:cs typeface="Gill Sans MT"/>
              </a:rPr>
              <a:t> </a:t>
            </a:r>
            <a:r>
              <a:rPr sz="1600" b="1" spc="-5" dirty="0">
                <a:solidFill>
                  <a:srgbClr val="0000FF"/>
                </a:solidFill>
                <a:latin typeface="Gill Sans MT"/>
                <a:cs typeface="Gill Sans MT"/>
              </a:rPr>
              <a:t>CÁRDENAS</a:t>
            </a:r>
            <a:endParaRPr sz="1600" dirty="0">
              <a:latin typeface="Gill Sans MT"/>
              <a:cs typeface="Gill Sans MT"/>
            </a:endParaRPr>
          </a:p>
          <a:p>
            <a:pPr marL="635" algn="ctr">
              <a:lnSpc>
                <a:spcPts val="1735"/>
              </a:lnSpc>
            </a:pPr>
            <a:r>
              <a:rPr sz="1600" b="1" spc="-5" dirty="0">
                <a:solidFill>
                  <a:srgbClr val="0000FF"/>
                </a:solidFill>
                <a:latin typeface="Gill Sans MT"/>
                <a:cs typeface="Gill Sans MT"/>
              </a:rPr>
              <a:t>DEL</a:t>
            </a:r>
            <a:r>
              <a:rPr sz="1600" b="1" spc="10" dirty="0">
                <a:solidFill>
                  <a:srgbClr val="0000FF"/>
                </a:solidFill>
                <a:latin typeface="Gill Sans MT"/>
                <a:cs typeface="Gill Sans MT"/>
              </a:rPr>
              <a:t> </a:t>
            </a:r>
            <a:r>
              <a:rPr sz="1600" b="1" spc="-5" dirty="0">
                <a:solidFill>
                  <a:srgbClr val="0000FF"/>
                </a:solidFill>
                <a:latin typeface="Gill Sans MT"/>
                <a:cs typeface="Gill Sans MT"/>
              </a:rPr>
              <a:t>RIO</a:t>
            </a:r>
            <a:endParaRPr sz="1600" dirty="0">
              <a:latin typeface="Gill Sans MT"/>
              <a:cs typeface="Gill Sans MT"/>
            </a:endParaRPr>
          </a:p>
        </p:txBody>
      </p:sp>
    </p:spTree>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5909" y="1888221"/>
            <a:ext cx="4060190" cy="2361565"/>
          </a:xfrm>
          <a:custGeom>
            <a:avLst/>
            <a:gdLst/>
            <a:ahLst/>
            <a:cxnLst/>
            <a:rect l="l" t="t" r="r" b="b"/>
            <a:pathLst>
              <a:path w="4060190" h="2361565">
                <a:moveTo>
                  <a:pt x="20871" y="19919"/>
                </a:moveTo>
                <a:lnTo>
                  <a:pt x="81840" y="12707"/>
                </a:lnTo>
                <a:lnTo>
                  <a:pt x="134076" y="9673"/>
                </a:lnTo>
                <a:lnTo>
                  <a:pt x="180194" y="9798"/>
                </a:lnTo>
                <a:lnTo>
                  <a:pt x="222813" y="12066"/>
                </a:lnTo>
                <a:lnTo>
                  <a:pt x="264551" y="15458"/>
                </a:lnTo>
                <a:lnTo>
                  <a:pt x="308024" y="18956"/>
                </a:lnTo>
                <a:lnTo>
                  <a:pt x="355851" y="21545"/>
                </a:lnTo>
                <a:lnTo>
                  <a:pt x="410649" y="22205"/>
                </a:lnTo>
                <a:lnTo>
                  <a:pt x="475035" y="19919"/>
                </a:lnTo>
                <a:lnTo>
                  <a:pt x="531996" y="17352"/>
                </a:lnTo>
                <a:lnTo>
                  <a:pt x="588198" y="16165"/>
                </a:lnTo>
                <a:lnTo>
                  <a:pt x="643581" y="16068"/>
                </a:lnTo>
                <a:lnTo>
                  <a:pt x="698085" y="16774"/>
                </a:lnTo>
                <a:lnTo>
                  <a:pt x="751649" y="17993"/>
                </a:lnTo>
                <a:lnTo>
                  <a:pt x="804214" y="19436"/>
                </a:lnTo>
                <a:lnTo>
                  <a:pt x="855720" y="20816"/>
                </a:lnTo>
                <a:lnTo>
                  <a:pt x="906105" y="21842"/>
                </a:lnTo>
                <a:lnTo>
                  <a:pt x="955310" y="22228"/>
                </a:lnTo>
                <a:lnTo>
                  <a:pt x="1003275" y="21683"/>
                </a:lnTo>
                <a:lnTo>
                  <a:pt x="1049939" y="19919"/>
                </a:lnTo>
                <a:lnTo>
                  <a:pt x="1089939" y="18195"/>
                </a:lnTo>
                <a:lnTo>
                  <a:pt x="1132033" y="17136"/>
                </a:lnTo>
                <a:lnTo>
                  <a:pt x="1176124" y="16639"/>
                </a:lnTo>
                <a:lnTo>
                  <a:pt x="1222113" y="16599"/>
                </a:lnTo>
                <a:lnTo>
                  <a:pt x="1269903" y="16916"/>
                </a:lnTo>
                <a:lnTo>
                  <a:pt x="1319396" y="17485"/>
                </a:lnTo>
                <a:lnTo>
                  <a:pt x="1370494" y="18205"/>
                </a:lnTo>
                <a:lnTo>
                  <a:pt x="1423100" y="18972"/>
                </a:lnTo>
                <a:lnTo>
                  <a:pt x="1477116" y="19683"/>
                </a:lnTo>
                <a:lnTo>
                  <a:pt x="1532444" y="20237"/>
                </a:lnTo>
                <a:lnTo>
                  <a:pt x="1588986" y="20529"/>
                </a:lnTo>
                <a:lnTo>
                  <a:pt x="1646645" y="20457"/>
                </a:lnTo>
                <a:lnTo>
                  <a:pt x="1705322" y="19919"/>
                </a:lnTo>
                <a:lnTo>
                  <a:pt x="1766495" y="20090"/>
                </a:lnTo>
                <a:lnTo>
                  <a:pt x="1822414" y="21996"/>
                </a:lnTo>
                <a:lnTo>
                  <a:pt x="1873931" y="25107"/>
                </a:lnTo>
                <a:lnTo>
                  <a:pt x="1921899" y="28893"/>
                </a:lnTo>
                <a:lnTo>
                  <a:pt x="1967171" y="32825"/>
                </a:lnTo>
                <a:lnTo>
                  <a:pt x="2010600" y="36373"/>
                </a:lnTo>
                <a:lnTo>
                  <a:pt x="2053039" y="39007"/>
                </a:lnTo>
                <a:lnTo>
                  <a:pt x="2095340" y="40196"/>
                </a:lnTo>
                <a:lnTo>
                  <a:pt x="2138357" y="39412"/>
                </a:lnTo>
                <a:lnTo>
                  <a:pt x="2182942" y="36124"/>
                </a:lnTo>
                <a:lnTo>
                  <a:pt x="2229947" y="29803"/>
                </a:lnTo>
                <a:lnTo>
                  <a:pt x="2280226" y="19919"/>
                </a:lnTo>
                <a:lnTo>
                  <a:pt x="2330998" y="10065"/>
                </a:lnTo>
                <a:lnTo>
                  <a:pt x="2379406" y="3825"/>
                </a:lnTo>
                <a:lnTo>
                  <a:pt x="2426185" y="652"/>
                </a:lnTo>
                <a:lnTo>
                  <a:pt x="2472071" y="0"/>
                </a:lnTo>
                <a:lnTo>
                  <a:pt x="2517801" y="1321"/>
                </a:lnTo>
                <a:lnTo>
                  <a:pt x="2564111" y="4069"/>
                </a:lnTo>
                <a:lnTo>
                  <a:pt x="2611736" y="7698"/>
                </a:lnTo>
                <a:lnTo>
                  <a:pt x="2661413" y="11661"/>
                </a:lnTo>
                <a:lnTo>
                  <a:pt x="2713878" y="15411"/>
                </a:lnTo>
                <a:lnTo>
                  <a:pt x="2769868" y="18402"/>
                </a:lnTo>
                <a:lnTo>
                  <a:pt x="2830117" y="20087"/>
                </a:lnTo>
                <a:lnTo>
                  <a:pt x="2895363" y="19919"/>
                </a:lnTo>
                <a:lnTo>
                  <a:pt x="2959011" y="19072"/>
                </a:lnTo>
                <a:lnTo>
                  <a:pt x="3015048" y="18965"/>
                </a:lnTo>
                <a:lnTo>
                  <a:pt x="3065081" y="19424"/>
                </a:lnTo>
                <a:lnTo>
                  <a:pt x="3110718" y="20272"/>
                </a:lnTo>
                <a:lnTo>
                  <a:pt x="3153568" y="21332"/>
                </a:lnTo>
                <a:lnTo>
                  <a:pt x="3195237" y="22429"/>
                </a:lnTo>
                <a:lnTo>
                  <a:pt x="3237335" y="23386"/>
                </a:lnTo>
                <a:lnTo>
                  <a:pt x="3281468" y="24028"/>
                </a:lnTo>
                <a:lnTo>
                  <a:pt x="3329244" y="24178"/>
                </a:lnTo>
                <a:lnTo>
                  <a:pt x="3382272" y="23661"/>
                </a:lnTo>
                <a:lnTo>
                  <a:pt x="3442159" y="22300"/>
                </a:lnTo>
                <a:lnTo>
                  <a:pt x="3510513" y="19919"/>
                </a:lnTo>
                <a:lnTo>
                  <a:pt x="3584699" y="18185"/>
                </a:lnTo>
                <a:lnTo>
                  <a:pt x="3648820" y="18943"/>
                </a:lnTo>
                <a:lnTo>
                  <a:pt x="3704525" y="21478"/>
                </a:lnTo>
                <a:lnTo>
                  <a:pt x="3753466" y="25075"/>
                </a:lnTo>
                <a:lnTo>
                  <a:pt x="3797290" y="29018"/>
                </a:lnTo>
                <a:lnTo>
                  <a:pt x="3837648" y="32593"/>
                </a:lnTo>
                <a:lnTo>
                  <a:pt x="3876188" y="35085"/>
                </a:lnTo>
                <a:lnTo>
                  <a:pt x="3914562" y="35778"/>
                </a:lnTo>
                <a:lnTo>
                  <a:pt x="3954417" y="33958"/>
                </a:lnTo>
                <a:lnTo>
                  <a:pt x="3997403" y="28910"/>
                </a:lnTo>
                <a:lnTo>
                  <a:pt x="4045170" y="19919"/>
                </a:lnTo>
                <a:lnTo>
                  <a:pt x="4051295" y="79608"/>
                </a:lnTo>
                <a:lnTo>
                  <a:pt x="4054709" y="133749"/>
                </a:lnTo>
                <a:lnTo>
                  <a:pt x="4055872" y="183330"/>
                </a:lnTo>
                <a:lnTo>
                  <a:pt x="4055245" y="229337"/>
                </a:lnTo>
                <a:lnTo>
                  <a:pt x="4053290" y="272756"/>
                </a:lnTo>
                <a:lnTo>
                  <a:pt x="4050468" y="314574"/>
                </a:lnTo>
                <a:lnTo>
                  <a:pt x="4047240" y="355779"/>
                </a:lnTo>
                <a:lnTo>
                  <a:pt x="4044067" y="397356"/>
                </a:lnTo>
                <a:lnTo>
                  <a:pt x="4041410" y="440293"/>
                </a:lnTo>
                <a:lnTo>
                  <a:pt x="4039731" y="485575"/>
                </a:lnTo>
                <a:lnTo>
                  <a:pt x="4039491" y="534191"/>
                </a:lnTo>
                <a:lnTo>
                  <a:pt x="4041150" y="587127"/>
                </a:lnTo>
                <a:lnTo>
                  <a:pt x="4045170" y="645368"/>
                </a:lnTo>
                <a:lnTo>
                  <a:pt x="4049706" y="709164"/>
                </a:lnTo>
                <a:lnTo>
                  <a:pt x="4052002" y="768394"/>
                </a:lnTo>
                <a:lnTo>
                  <a:pt x="4052482" y="823791"/>
                </a:lnTo>
                <a:lnTo>
                  <a:pt x="4051571" y="876088"/>
                </a:lnTo>
                <a:lnTo>
                  <a:pt x="4049694" y="926018"/>
                </a:lnTo>
                <a:lnTo>
                  <a:pt x="4047275" y="974314"/>
                </a:lnTo>
                <a:lnTo>
                  <a:pt x="4044740" y="1021709"/>
                </a:lnTo>
                <a:lnTo>
                  <a:pt x="4042512" y="1068936"/>
                </a:lnTo>
                <a:lnTo>
                  <a:pt x="4041016" y="1116727"/>
                </a:lnTo>
                <a:lnTo>
                  <a:pt x="4040678" y="1165816"/>
                </a:lnTo>
                <a:lnTo>
                  <a:pt x="4041921" y="1216935"/>
                </a:lnTo>
                <a:lnTo>
                  <a:pt x="4045170" y="1270818"/>
                </a:lnTo>
                <a:lnTo>
                  <a:pt x="4048128" y="1329165"/>
                </a:lnTo>
                <a:lnTo>
                  <a:pt x="4047980" y="1383545"/>
                </a:lnTo>
                <a:lnTo>
                  <a:pt x="4045564" y="1434620"/>
                </a:lnTo>
                <a:lnTo>
                  <a:pt x="4041718" y="1483050"/>
                </a:lnTo>
                <a:lnTo>
                  <a:pt x="4037281" y="1529498"/>
                </a:lnTo>
                <a:lnTo>
                  <a:pt x="4033090" y="1574624"/>
                </a:lnTo>
                <a:lnTo>
                  <a:pt x="4029984" y="1619092"/>
                </a:lnTo>
                <a:lnTo>
                  <a:pt x="4028801" y="1663561"/>
                </a:lnTo>
                <a:lnTo>
                  <a:pt x="4030379" y="1708694"/>
                </a:lnTo>
                <a:lnTo>
                  <a:pt x="4035556" y="1755151"/>
                </a:lnTo>
                <a:lnTo>
                  <a:pt x="4045170" y="1803596"/>
                </a:lnTo>
                <a:lnTo>
                  <a:pt x="4054511" y="1851256"/>
                </a:lnTo>
                <a:lnTo>
                  <a:pt x="4058981" y="1895669"/>
                </a:lnTo>
                <a:lnTo>
                  <a:pt x="4059582" y="1937968"/>
                </a:lnTo>
                <a:lnTo>
                  <a:pt x="4057315" y="1979289"/>
                </a:lnTo>
                <a:lnTo>
                  <a:pt x="4053179" y="2020765"/>
                </a:lnTo>
                <a:lnTo>
                  <a:pt x="4048176" y="2063531"/>
                </a:lnTo>
                <a:lnTo>
                  <a:pt x="4043306" y="2108719"/>
                </a:lnTo>
                <a:lnTo>
                  <a:pt x="4039570" y="2157465"/>
                </a:lnTo>
                <a:lnTo>
                  <a:pt x="4037968" y="2210902"/>
                </a:lnTo>
                <a:lnTo>
                  <a:pt x="4039502" y="2270164"/>
                </a:lnTo>
                <a:lnTo>
                  <a:pt x="4045170" y="2336386"/>
                </a:lnTo>
                <a:lnTo>
                  <a:pt x="4012171" y="2348594"/>
                </a:lnTo>
                <a:lnTo>
                  <a:pt x="3975691" y="2355262"/>
                </a:lnTo>
                <a:lnTo>
                  <a:pt x="3936030" y="2357347"/>
                </a:lnTo>
                <a:lnTo>
                  <a:pt x="3893484" y="2355804"/>
                </a:lnTo>
                <a:lnTo>
                  <a:pt x="3848354" y="2351589"/>
                </a:lnTo>
                <a:lnTo>
                  <a:pt x="3800936" y="2345659"/>
                </a:lnTo>
                <a:lnTo>
                  <a:pt x="3751529" y="2338968"/>
                </a:lnTo>
                <a:lnTo>
                  <a:pt x="3700431" y="2332473"/>
                </a:lnTo>
                <a:lnTo>
                  <a:pt x="3647941" y="2327129"/>
                </a:lnTo>
                <a:lnTo>
                  <a:pt x="3594357" y="2323893"/>
                </a:lnTo>
                <a:lnTo>
                  <a:pt x="3539976" y="2323720"/>
                </a:lnTo>
                <a:lnTo>
                  <a:pt x="3485098" y="2327566"/>
                </a:lnTo>
                <a:lnTo>
                  <a:pt x="3430021" y="2336386"/>
                </a:lnTo>
                <a:lnTo>
                  <a:pt x="3377224" y="2345557"/>
                </a:lnTo>
                <a:lnTo>
                  <a:pt x="3328427" y="2350333"/>
                </a:lnTo>
                <a:lnTo>
                  <a:pt x="3282789" y="2351495"/>
                </a:lnTo>
                <a:lnTo>
                  <a:pt x="3239468" y="2349826"/>
                </a:lnTo>
                <a:lnTo>
                  <a:pt x="3197620" y="2346107"/>
                </a:lnTo>
                <a:lnTo>
                  <a:pt x="3156406" y="2341120"/>
                </a:lnTo>
                <a:lnTo>
                  <a:pt x="3114982" y="2335647"/>
                </a:lnTo>
                <a:lnTo>
                  <a:pt x="3072506" y="2330470"/>
                </a:lnTo>
                <a:lnTo>
                  <a:pt x="3028137" y="2326371"/>
                </a:lnTo>
                <a:lnTo>
                  <a:pt x="2981032" y="2324131"/>
                </a:lnTo>
                <a:lnTo>
                  <a:pt x="2930349" y="2324532"/>
                </a:lnTo>
                <a:lnTo>
                  <a:pt x="2875247" y="2328357"/>
                </a:lnTo>
                <a:lnTo>
                  <a:pt x="2814883" y="2336386"/>
                </a:lnTo>
                <a:lnTo>
                  <a:pt x="2744455" y="2345524"/>
                </a:lnTo>
                <a:lnTo>
                  <a:pt x="2682081" y="2349185"/>
                </a:lnTo>
                <a:lnTo>
                  <a:pt x="2626775" y="2348585"/>
                </a:lnTo>
                <a:lnTo>
                  <a:pt x="2577550" y="2344941"/>
                </a:lnTo>
                <a:lnTo>
                  <a:pt x="2533422" y="2339470"/>
                </a:lnTo>
                <a:lnTo>
                  <a:pt x="2493405" y="2333387"/>
                </a:lnTo>
                <a:lnTo>
                  <a:pt x="2456512" y="2327910"/>
                </a:lnTo>
                <a:lnTo>
                  <a:pt x="2421758" y="2324255"/>
                </a:lnTo>
                <a:lnTo>
                  <a:pt x="2388158" y="2323638"/>
                </a:lnTo>
                <a:lnTo>
                  <a:pt x="2354724" y="2327276"/>
                </a:lnTo>
                <a:lnTo>
                  <a:pt x="2320472" y="2336386"/>
                </a:lnTo>
                <a:lnTo>
                  <a:pt x="2281455" y="2346319"/>
                </a:lnTo>
                <a:lnTo>
                  <a:pt x="2241306" y="2350136"/>
                </a:lnTo>
                <a:lnTo>
                  <a:pt x="2199917" y="2349303"/>
                </a:lnTo>
                <a:lnTo>
                  <a:pt x="2157178" y="2345285"/>
                </a:lnTo>
                <a:lnTo>
                  <a:pt x="2112981" y="2339548"/>
                </a:lnTo>
                <a:lnTo>
                  <a:pt x="2067216" y="2333559"/>
                </a:lnTo>
                <a:lnTo>
                  <a:pt x="2019775" y="2328782"/>
                </a:lnTo>
                <a:lnTo>
                  <a:pt x="1970546" y="2326684"/>
                </a:lnTo>
                <a:lnTo>
                  <a:pt x="1919423" y="2328730"/>
                </a:lnTo>
                <a:lnTo>
                  <a:pt x="1866295" y="2336386"/>
                </a:lnTo>
                <a:lnTo>
                  <a:pt x="1826791" y="2342072"/>
                </a:lnTo>
                <a:lnTo>
                  <a:pt x="1785727" y="2343970"/>
                </a:lnTo>
                <a:lnTo>
                  <a:pt x="1743212" y="2342811"/>
                </a:lnTo>
                <a:lnTo>
                  <a:pt x="1699355" y="2339321"/>
                </a:lnTo>
                <a:lnTo>
                  <a:pt x="1654265" y="2334228"/>
                </a:lnTo>
                <a:lnTo>
                  <a:pt x="1608051" y="2328260"/>
                </a:lnTo>
                <a:lnTo>
                  <a:pt x="1560820" y="2322146"/>
                </a:lnTo>
                <a:lnTo>
                  <a:pt x="1512683" y="2316613"/>
                </a:lnTo>
                <a:lnTo>
                  <a:pt x="1463748" y="2312389"/>
                </a:lnTo>
                <a:lnTo>
                  <a:pt x="1414124" y="2310203"/>
                </a:lnTo>
                <a:lnTo>
                  <a:pt x="1363919" y="2310781"/>
                </a:lnTo>
                <a:lnTo>
                  <a:pt x="1313243" y="2314852"/>
                </a:lnTo>
                <a:lnTo>
                  <a:pt x="1262204" y="2323145"/>
                </a:lnTo>
                <a:lnTo>
                  <a:pt x="1210911" y="2336386"/>
                </a:lnTo>
                <a:lnTo>
                  <a:pt x="1154272" y="2351110"/>
                </a:lnTo>
                <a:lnTo>
                  <a:pt x="1103510" y="2358898"/>
                </a:lnTo>
                <a:lnTo>
                  <a:pt x="1057523" y="2361027"/>
                </a:lnTo>
                <a:lnTo>
                  <a:pt x="1015206" y="2358775"/>
                </a:lnTo>
                <a:lnTo>
                  <a:pt x="975454" y="2353420"/>
                </a:lnTo>
                <a:lnTo>
                  <a:pt x="937163" y="2346240"/>
                </a:lnTo>
                <a:lnTo>
                  <a:pt x="899229" y="2338512"/>
                </a:lnTo>
                <a:lnTo>
                  <a:pt x="860547" y="2331515"/>
                </a:lnTo>
                <a:lnTo>
                  <a:pt x="820013" y="2326526"/>
                </a:lnTo>
                <a:lnTo>
                  <a:pt x="776522" y="2324823"/>
                </a:lnTo>
                <a:lnTo>
                  <a:pt x="728971" y="2327684"/>
                </a:lnTo>
                <a:lnTo>
                  <a:pt x="676254" y="2336386"/>
                </a:lnTo>
                <a:lnTo>
                  <a:pt x="630064" y="2344835"/>
                </a:lnTo>
                <a:lnTo>
                  <a:pt x="586470" y="2349878"/>
                </a:lnTo>
                <a:lnTo>
                  <a:pt x="544799" y="2352041"/>
                </a:lnTo>
                <a:lnTo>
                  <a:pt x="504378" y="2351852"/>
                </a:lnTo>
                <a:lnTo>
                  <a:pt x="464534" y="2349835"/>
                </a:lnTo>
                <a:lnTo>
                  <a:pt x="424595" y="2346519"/>
                </a:lnTo>
                <a:lnTo>
                  <a:pt x="383886" y="2342430"/>
                </a:lnTo>
                <a:lnTo>
                  <a:pt x="341735" y="2338094"/>
                </a:lnTo>
                <a:lnTo>
                  <a:pt x="297470" y="2334037"/>
                </a:lnTo>
                <a:lnTo>
                  <a:pt x="250417" y="2330788"/>
                </a:lnTo>
                <a:lnTo>
                  <a:pt x="199904" y="2328871"/>
                </a:lnTo>
                <a:lnTo>
                  <a:pt x="145257" y="2328814"/>
                </a:lnTo>
                <a:lnTo>
                  <a:pt x="85804" y="2331144"/>
                </a:lnTo>
                <a:lnTo>
                  <a:pt x="20871" y="2336386"/>
                </a:lnTo>
                <a:lnTo>
                  <a:pt x="8309" y="2296735"/>
                </a:lnTo>
                <a:lnTo>
                  <a:pt x="1739" y="2251605"/>
                </a:lnTo>
                <a:lnTo>
                  <a:pt x="0" y="2202377"/>
                </a:lnTo>
                <a:lnTo>
                  <a:pt x="1932" y="2150433"/>
                </a:lnTo>
                <a:lnTo>
                  <a:pt x="6377" y="2097153"/>
                </a:lnTo>
                <a:lnTo>
                  <a:pt x="12174" y="2043918"/>
                </a:lnTo>
                <a:lnTo>
                  <a:pt x="18165" y="1992109"/>
                </a:lnTo>
                <a:lnTo>
                  <a:pt x="23189" y="1943108"/>
                </a:lnTo>
                <a:lnTo>
                  <a:pt x="26088" y="1898296"/>
                </a:lnTo>
                <a:lnTo>
                  <a:pt x="25702" y="1859053"/>
                </a:lnTo>
                <a:lnTo>
                  <a:pt x="20871" y="1826760"/>
                </a:lnTo>
                <a:lnTo>
                  <a:pt x="15413" y="1798015"/>
                </a:lnTo>
                <a:lnTo>
                  <a:pt x="12392" y="1764087"/>
                </a:lnTo>
                <a:lnTo>
                  <a:pt x="11375" y="1725466"/>
                </a:lnTo>
                <a:lnTo>
                  <a:pt x="11927" y="1682644"/>
                </a:lnTo>
                <a:lnTo>
                  <a:pt x="13616" y="1636110"/>
                </a:lnTo>
                <a:lnTo>
                  <a:pt x="16008" y="1586356"/>
                </a:lnTo>
                <a:lnTo>
                  <a:pt x="18671" y="1533871"/>
                </a:lnTo>
                <a:lnTo>
                  <a:pt x="21170" y="1479145"/>
                </a:lnTo>
                <a:lnTo>
                  <a:pt x="23073" y="1422671"/>
                </a:lnTo>
                <a:lnTo>
                  <a:pt x="23946" y="1364937"/>
                </a:lnTo>
                <a:lnTo>
                  <a:pt x="23356" y="1306434"/>
                </a:lnTo>
                <a:lnTo>
                  <a:pt x="20871" y="1247653"/>
                </a:lnTo>
                <a:lnTo>
                  <a:pt x="18825" y="1192105"/>
                </a:lnTo>
                <a:lnTo>
                  <a:pt x="19394" y="1142132"/>
                </a:lnTo>
                <a:lnTo>
                  <a:pt x="21906" y="1096458"/>
                </a:lnTo>
                <a:lnTo>
                  <a:pt x="25688" y="1053809"/>
                </a:lnTo>
                <a:lnTo>
                  <a:pt x="30066" y="1012910"/>
                </a:lnTo>
                <a:lnTo>
                  <a:pt x="34368" y="972485"/>
                </a:lnTo>
                <a:lnTo>
                  <a:pt x="37919" y="931262"/>
                </a:lnTo>
                <a:lnTo>
                  <a:pt x="40048" y="887964"/>
                </a:lnTo>
                <a:lnTo>
                  <a:pt x="40080" y="841317"/>
                </a:lnTo>
                <a:lnTo>
                  <a:pt x="37344" y="790046"/>
                </a:lnTo>
                <a:lnTo>
                  <a:pt x="31165" y="732876"/>
                </a:lnTo>
                <a:lnTo>
                  <a:pt x="20871" y="668533"/>
                </a:lnTo>
                <a:lnTo>
                  <a:pt x="11219" y="607804"/>
                </a:lnTo>
                <a:lnTo>
                  <a:pt x="5126" y="551364"/>
                </a:lnTo>
                <a:lnTo>
                  <a:pt x="2061" y="498536"/>
                </a:lnTo>
                <a:lnTo>
                  <a:pt x="1492" y="448643"/>
                </a:lnTo>
                <a:lnTo>
                  <a:pt x="2885" y="401008"/>
                </a:lnTo>
                <a:lnTo>
                  <a:pt x="5710" y="354952"/>
                </a:lnTo>
                <a:lnTo>
                  <a:pt x="9434" y="309800"/>
                </a:lnTo>
                <a:lnTo>
                  <a:pt x="13525" y="264873"/>
                </a:lnTo>
                <a:lnTo>
                  <a:pt x="17452" y="219494"/>
                </a:lnTo>
                <a:lnTo>
                  <a:pt x="20682" y="172987"/>
                </a:lnTo>
                <a:lnTo>
                  <a:pt x="22683" y="124673"/>
                </a:lnTo>
                <a:lnTo>
                  <a:pt x="22923" y="73876"/>
                </a:lnTo>
                <a:lnTo>
                  <a:pt x="20871" y="19919"/>
                </a:lnTo>
                <a:close/>
              </a:path>
            </a:pathLst>
          </a:custGeom>
          <a:ln w="38099">
            <a:solidFill>
              <a:srgbClr val="2191C9"/>
            </a:solidFill>
          </a:ln>
        </p:spPr>
        <p:txBody>
          <a:bodyPr wrap="square" lIns="0" tIns="0" rIns="0" bIns="0" rtlCol="0"/>
          <a:lstStyle/>
          <a:p>
            <a:endParaRPr/>
          </a:p>
        </p:txBody>
      </p:sp>
      <p:sp>
        <p:nvSpPr>
          <p:cNvPr id="3" name="object 3"/>
          <p:cNvSpPr txBox="1"/>
          <p:nvPr/>
        </p:nvSpPr>
        <p:spPr>
          <a:xfrm>
            <a:off x="787180" y="1927921"/>
            <a:ext cx="3954779" cy="2266950"/>
          </a:xfrm>
          <a:prstGeom prst="rect">
            <a:avLst/>
          </a:prstGeom>
          <a:solidFill>
            <a:srgbClr val="DBEFF9"/>
          </a:solidFill>
        </p:spPr>
        <p:txBody>
          <a:bodyPr vert="horz" wrap="square" lIns="0" tIns="10795" rIns="0" bIns="0" rtlCol="0">
            <a:spAutoFit/>
          </a:bodyPr>
          <a:lstStyle/>
          <a:p>
            <a:pPr marL="50800" marR="36830" algn="just">
              <a:lnSpc>
                <a:spcPts val="2520"/>
              </a:lnSpc>
              <a:spcBef>
                <a:spcPts val="85"/>
              </a:spcBef>
            </a:pPr>
            <a:r>
              <a:rPr sz="1400" dirty="0">
                <a:latin typeface="Gill Sans MT"/>
                <a:cs typeface="Gill Sans MT"/>
              </a:rPr>
              <a:t>En </a:t>
            </a:r>
            <a:r>
              <a:rPr sz="1400" spc="-5" dirty="0">
                <a:latin typeface="Gill Sans MT"/>
                <a:cs typeface="Gill Sans MT"/>
              </a:rPr>
              <a:t>continuo </a:t>
            </a:r>
            <a:r>
              <a:rPr sz="1400" spc="-15" dirty="0">
                <a:latin typeface="Gill Sans MT"/>
                <a:cs typeface="Gill Sans MT"/>
              </a:rPr>
              <a:t>apoyo </a:t>
            </a:r>
            <a:r>
              <a:rPr sz="1400" dirty="0">
                <a:latin typeface="Gill Sans MT"/>
                <a:cs typeface="Gill Sans MT"/>
              </a:rPr>
              <a:t>para que </a:t>
            </a:r>
            <a:r>
              <a:rPr sz="1400" spc="-5" dirty="0">
                <a:latin typeface="Gill Sans MT"/>
                <a:cs typeface="Gill Sans MT"/>
              </a:rPr>
              <a:t>los </a:t>
            </a:r>
            <a:r>
              <a:rPr sz="1400" spc="-10" dirty="0">
                <a:latin typeface="Gill Sans MT"/>
                <a:cs typeface="Gill Sans MT"/>
              </a:rPr>
              <a:t>centros </a:t>
            </a:r>
            <a:r>
              <a:rPr sz="1400" spc="-5" dirty="0">
                <a:latin typeface="Gill Sans MT"/>
                <a:cs typeface="Gill Sans MT"/>
              </a:rPr>
              <a:t>escolares,  mejoren </a:t>
            </a:r>
            <a:r>
              <a:rPr sz="1400" dirty="0">
                <a:latin typeface="Gill Sans MT"/>
                <a:cs typeface="Gill Sans MT"/>
              </a:rPr>
              <a:t>la </a:t>
            </a:r>
            <a:r>
              <a:rPr sz="1400" spc="-5" dirty="0">
                <a:latin typeface="Gill Sans MT"/>
                <a:cs typeface="Gill Sans MT"/>
              </a:rPr>
              <a:t>calidad </a:t>
            </a:r>
            <a:r>
              <a:rPr sz="1400" dirty="0">
                <a:latin typeface="Gill Sans MT"/>
                <a:cs typeface="Gill Sans MT"/>
              </a:rPr>
              <a:t>de </a:t>
            </a:r>
            <a:r>
              <a:rPr sz="1400" spc="-5" dirty="0">
                <a:latin typeface="Gill Sans MT"/>
                <a:cs typeface="Gill Sans MT"/>
              </a:rPr>
              <a:t>las instalaciones </a:t>
            </a:r>
            <a:r>
              <a:rPr sz="1400" dirty="0">
                <a:latin typeface="Gill Sans MT"/>
                <a:cs typeface="Gill Sans MT"/>
              </a:rPr>
              <a:t>donde se  </a:t>
            </a:r>
            <a:r>
              <a:rPr sz="1400" spc="-5" dirty="0">
                <a:latin typeface="Gill Sans MT"/>
                <a:cs typeface="Gill Sans MT"/>
              </a:rPr>
              <a:t>forjan </a:t>
            </a:r>
            <a:r>
              <a:rPr sz="1400" dirty="0">
                <a:latin typeface="Gill Sans MT"/>
                <a:cs typeface="Gill Sans MT"/>
              </a:rPr>
              <a:t>los </a:t>
            </a:r>
            <a:r>
              <a:rPr sz="1400" spc="-10" dirty="0">
                <a:latin typeface="Gill Sans MT"/>
                <a:cs typeface="Gill Sans MT"/>
              </a:rPr>
              <a:t>futuros </a:t>
            </a:r>
            <a:r>
              <a:rPr sz="1400" spc="-5" dirty="0">
                <a:latin typeface="Gill Sans MT"/>
                <a:cs typeface="Gill Sans MT"/>
              </a:rPr>
              <a:t>profesionistas. Central </a:t>
            </a:r>
            <a:r>
              <a:rPr sz="1400" dirty="0">
                <a:latin typeface="Gill Sans MT"/>
                <a:cs typeface="Gill Sans MT"/>
              </a:rPr>
              <a:t>El </a:t>
            </a:r>
            <a:r>
              <a:rPr sz="1400" spc="-20" dirty="0">
                <a:latin typeface="Gill Sans MT"/>
                <a:cs typeface="Gill Sans MT"/>
              </a:rPr>
              <a:t>Potrero  </a:t>
            </a:r>
            <a:r>
              <a:rPr sz="1400" spc="-5" dirty="0">
                <a:latin typeface="Gill Sans MT"/>
                <a:cs typeface="Gill Sans MT"/>
              </a:rPr>
              <a:t>realizo </a:t>
            </a:r>
            <a:r>
              <a:rPr sz="1400" dirty="0">
                <a:latin typeface="Gill Sans MT"/>
                <a:cs typeface="Gill Sans MT"/>
              </a:rPr>
              <a:t>la </a:t>
            </a:r>
            <a:r>
              <a:rPr sz="1400" spc="-5" dirty="0">
                <a:latin typeface="Gill Sans MT"/>
                <a:cs typeface="Gill Sans MT"/>
              </a:rPr>
              <a:t>donación </a:t>
            </a:r>
            <a:r>
              <a:rPr sz="1400" dirty="0">
                <a:latin typeface="Gill Sans MT"/>
                <a:cs typeface="Gill Sans MT"/>
              </a:rPr>
              <a:t>de </a:t>
            </a:r>
            <a:r>
              <a:rPr sz="1400" spc="-5" dirty="0">
                <a:latin typeface="Gill Sans MT"/>
                <a:cs typeface="Gill Sans MT"/>
              </a:rPr>
              <a:t>50 </a:t>
            </a:r>
            <a:r>
              <a:rPr sz="1400" dirty="0">
                <a:latin typeface="Gill Sans MT"/>
                <a:cs typeface="Gill Sans MT"/>
              </a:rPr>
              <a:t>kg de pet a la Escuela  </a:t>
            </a:r>
            <a:r>
              <a:rPr sz="1400" spc="-10" dirty="0">
                <a:latin typeface="Gill Sans MT"/>
                <a:cs typeface="Gill Sans MT"/>
              </a:rPr>
              <a:t>Lázaro </a:t>
            </a:r>
            <a:r>
              <a:rPr sz="1400" spc="-5" dirty="0">
                <a:latin typeface="Gill Sans MT"/>
                <a:cs typeface="Gill Sans MT"/>
              </a:rPr>
              <a:t>Cárdenas </a:t>
            </a:r>
            <a:r>
              <a:rPr sz="1400" dirty="0">
                <a:latin typeface="Gill Sans MT"/>
                <a:cs typeface="Gill Sans MT"/>
              </a:rPr>
              <a:t>del </a:t>
            </a:r>
            <a:r>
              <a:rPr sz="1400" spc="-10" dirty="0">
                <a:latin typeface="Gill Sans MT"/>
                <a:cs typeface="Gill Sans MT"/>
              </a:rPr>
              <a:t>Rio, </a:t>
            </a:r>
            <a:r>
              <a:rPr sz="1400" dirty="0">
                <a:latin typeface="Gill Sans MT"/>
                <a:cs typeface="Gill Sans MT"/>
              </a:rPr>
              <a:t>para </a:t>
            </a:r>
            <a:r>
              <a:rPr sz="1400" spc="5" dirty="0">
                <a:latin typeface="Gill Sans MT"/>
                <a:cs typeface="Gill Sans MT"/>
              </a:rPr>
              <a:t>que </a:t>
            </a:r>
            <a:r>
              <a:rPr sz="1400" spc="-5" dirty="0">
                <a:latin typeface="Gill Sans MT"/>
                <a:cs typeface="Gill Sans MT"/>
              </a:rPr>
              <a:t>ellos </a:t>
            </a:r>
            <a:r>
              <a:rPr sz="1400" dirty="0">
                <a:latin typeface="Gill Sans MT"/>
                <a:cs typeface="Gill Sans MT"/>
              </a:rPr>
              <a:t>hicieran la  </a:t>
            </a:r>
            <a:r>
              <a:rPr sz="1400" spc="-5" dirty="0">
                <a:latin typeface="Gill Sans MT"/>
                <a:cs typeface="Gill Sans MT"/>
              </a:rPr>
              <a:t>venta </a:t>
            </a:r>
            <a:r>
              <a:rPr sz="1400" dirty="0">
                <a:latin typeface="Gill Sans MT"/>
                <a:cs typeface="Gill Sans MT"/>
              </a:rPr>
              <a:t>del </a:t>
            </a:r>
            <a:r>
              <a:rPr sz="1400" spc="-5" dirty="0">
                <a:latin typeface="Gill Sans MT"/>
                <a:cs typeface="Gill Sans MT"/>
              </a:rPr>
              <a:t>mismo </a:t>
            </a:r>
            <a:r>
              <a:rPr sz="1400" dirty="0">
                <a:latin typeface="Gill Sans MT"/>
                <a:cs typeface="Gill Sans MT"/>
              </a:rPr>
              <a:t>y </a:t>
            </a:r>
            <a:r>
              <a:rPr sz="1400" spc="-5" dirty="0">
                <a:latin typeface="Gill Sans MT"/>
                <a:cs typeface="Gill Sans MT"/>
              </a:rPr>
              <a:t>obtuvieran recursos </a:t>
            </a:r>
            <a:r>
              <a:rPr sz="1400" dirty="0">
                <a:latin typeface="Gill Sans MT"/>
                <a:cs typeface="Gill Sans MT"/>
              </a:rPr>
              <a:t>para seguir  mejorando su</a:t>
            </a:r>
            <a:r>
              <a:rPr sz="1400" spc="-45" dirty="0">
                <a:latin typeface="Gill Sans MT"/>
                <a:cs typeface="Gill Sans MT"/>
              </a:rPr>
              <a:t> </a:t>
            </a:r>
            <a:r>
              <a:rPr sz="1400" dirty="0">
                <a:latin typeface="Gill Sans MT"/>
                <a:cs typeface="Gill Sans MT"/>
              </a:rPr>
              <a:t>infraestructura.</a:t>
            </a:r>
            <a:endParaRPr sz="1400">
              <a:latin typeface="Gill Sans MT"/>
              <a:cs typeface="Gill Sans MT"/>
            </a:endParaRPr>
          </a:p>
        </p:txBody>
      </p:sp>
      <p:sp>
        <p:nvSpPr>
          <p:cNvPr id="4" name="object 4"/>
          <p:cNvSpPr/>
          <p:nvPr/>
        </p:nvSpPr>
        <p:spPr>
          <a:xfrm>
            <a:off x="4847844" y="1132344"/>
            <a:ext cx="4026407" cy="300683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47130" y="193961"/>
            <a:ext cx="944547" cy="70011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089431" y="193967"/>
            <a:ext cx="783495" cy="82981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45236" y="1132344"/>
            <a:ext cx="4302251" cy="53795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9" name="object 9"/>
          <p:cNvSpPr txBox="1"/>
          <p:nvPr/>
        </p:nvSpPr>
        <p:spPr>
          <a:xfrm>
            <a:off x="1114181" y="1167436"/>
            <a:ext cx="3431540" cy="453390"/>
          </a:xfrm>
          <a:prstGeom prst="rect">
            <a:avLst/>
          </a:prstGeom>
        </p:spPr>
        <p:txBody>
          <a:bodyPr vert="horz" wrap="square" lIns="0" tIns="13335" rIns="0" bIns="0" rtlCol="0">
            <a:spAutoFit/>
          </a:bodyPr>
          <a:lstStyle/>
          <a:p>
            <a:pPr marL="447040" marR="5080" indent="-434975">
              <a:lnSpc>
                <a:spcPct val="100000"/>
              </a:lnSpc>
              <a:spcBef>
                <a:spcPts val="105"/>
              </a:spcBef>
            </a:pPr>
            <a:r>
              <a:rPr sz="1400" b="1" spc="-10" dirty="0">
                <a:solidFill>
                  <a:srgbClr val="0000FF"/>
                </a:solidFill>
                <a:latin typeface="Gill Sans MT"/>
                <a:cs typeface="Gill Sans MT"/>
              </a:rPr>
              <a:t>VINCULACIÓN </a:t>
            </a:r>
            <a:r>
              <a:rPr sz="1400" b="1" dirty="0">
                <a:solidFill>
                  <a:srgbClr val="0000FF"/>
                </a:solidFill>
                <a:latin typeface="Gill Sans MT"/>
                <a:cs typeface="Gill Sans MT"/>
              </a:rPr>
              <a:t>CON </a:t>
            </a:r>
            <a:r>
              <a:rPr sz="1400" b="1" spc="-5" dirty="0">
                <a:solidFill>
                  <a:srgbClr val="0000FF"/>
                </a:solidFill>
                <a:latin typeface="Gill Sans MT"/>
                <a:cs typeface="Gill Sans MT"/>
              </a:rPr>
              <a:t>PROGRAMAS</a:t>
            </a:r>
            <a:r>
              <a:rPr sz="1400" b="1" spc="-65" dirty="0">
                <a:solidFill>
                  <a:srgbClr val="0000FF"/>
                </a:solidFill>
                <a:latin typeface="Gill Sans MT"/>
                <a:cs typeface="Gill Sans MT"/>
              </a:rPr>
              <a:t> </a:t>
            </a:r>
            <a:r>
              <a:rPr sz="1400" b="1" dirty="0">
                <a:solidFill>
                  <a:srgbClr val="0000FF"/>
                </a:solidFill>
                <a:latin typeface="Gill Sans MT"/>
                <a:cs typeface="Gill Sans MT"/>
              </a:rPr>
              <a:t>DE  </a:t>
            </a:r>
            <a:r>
              <a:rPr sz="1400" b="1" spc="-45" dirty="0">
                <a:solidFill>
                  <a:srgbClr val="0000FF"/>
                </a:solidFill>
                <a:latin typeface="Gill Sans MT"/>
                <a:cs typeface="Gill Sans MT"/>
              </a:rPr>
              <a:t>APOYO </a:t>
            </a:r>
            <a:r>
              <a:rPr sz="1400" b="1" dirty="0">
                <a:solidFill>
                  <a:srgbClr val="0000FF"/>
                </a:solidFill>
                <a:latin typeface="Gill Sans MT"/>
                <a:cs typeface="Gill Sans MT"/>
              </a:rPr>
              <a:t>DE LA</a:t>
            </a:r>
            <a:r>
              <a:rPr sz="1400" b="1" spc="-25" dirty="0">
                <a:solidFill>
                  <a:srgbClr val="0000FF"/>
                </a:solidFill>
                <a:latin typeface="Gill Sans MT"/>
                <a:cs typeface="Gill Sans MT"/>
              </a:rPr>
              <a:t> </a:t>
            </a:r>
            <a:r>
              <a:rPr sz="1400" b="1" spc="-10" dirty="0">
                <a:solidFill>
                  <a:srgbClr val="0000FF"/>
                </a:solidFill>
                <a:latin typeface="Gill Sans MT"/>
                <a:cs typeface="Gill Sans MT"/>
              </a:rPr>
              <a:t>COMUNIDAD</a:t>
            </a:r>
            <a:endParaRPr sz="1400" dirty="0">
              <a:latin typeface="Gill Sans MT"/>
              <a:cs typeface="Gill Sans MT"/>
            </a:endParaRPr>
          </a:p>
        </p:txBody>
      </p:sp>
    </p:spTree>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83485" y="1444721"/>
            <a:ext cx="7065009" cy="1120140"/>
          </a:xfrm>
          <a:custGeom>
            <a:avLst/>
            <a:gdLst/>
            <a:ahLst/>
            <a:cxnLst/>
            <a:rect l="l" t="t" r="r" b="b"/>
            <a:pathLst>
              <a:path w="7065009" h="1120139">
                <a:moveTo>
                  <a:pt x="14596" y="28932"/>
                </a:moveTo>
                <a:lnTo>
                  <a:pt x="58540" y="18454"/>
                </a:lnTo>
                <a:lnTo>
                  <a:pt x="104078" y="11607"/>
                </a:lnTo>
                <a:lnTo>
                  <a:pt x="151072" y="7876"/>
                </a:lnTo>
                <a:lnTo>
                  <a:pt x="199383" y="6748"/>
                </a:lnTo>
                <a:lnTo>
                  <a:pt x="248873" y="7710"/>
                </a:lnTo>
                <a:lnTo>
                  <a:pt x="299403" y="10246"/>
                </a:lnTo>
                <a:lnTo>
                  <a:pt x="350834" y="13843"/>
                </a:lnTo>
                <a:lnTo>
                  <a:pt x="403028" y="17988"/>
                </a:lnTo>
                <a:lnTo>
                  <a:pt x="455847" y="22166"/>
                </a:lnTo>
                <a:lnTo>
                  <a:pt x="509151" y="25863"/>
                </a:lnTo>
                <a:lnTo>
                  <a:pt x="562801" y="28566"/>
                </a:lnTo>
                <a:lnTo>
                  <a:pt x="616661" y="29760"/>
                </a:lnTo>
                <a:lnTo>
                  <a:pt x="670589" y="28932"/>
                </a:lnTo>
                <a:lnTo>
                  <a:pt x="742408" y="26864"/>
                </a:lnTo>
                <a:lnTo>
                  <a:pt x="803555" y="26211"/>
                </a:lnTo>
                <a:lnTo>
                  <a:pt x="856209" y="26589"/>
                </a:lnTo>
                <a:lnTo>
                  <a:pt x="902546" y="27613"/>
                </a:lnTo>
                <a:lnTo>
                  <a:pt x="944746" y="28896"/>
                </a:lnTo>
                <a:lnTo>
                  <a:pt x="984986" y="30055"/>
                </a:lnTo>
                <a:lnTo>
                  <a:pt x="1025444" y="30704"/>
                </a:lnTo>
                <a:lnTo>
                  <a:pt x="1068297" y="30458"/>
                </a:lnTo>
                <a:lnTo>
                  <a:pt x="1115724" y="28932"/>
                </a:lnTo>
                <a:lnTo>
                  <a:pt x="1155873" y="28194"/>
                </a:lnTo>
                <a:lnTo>
                  <a:pt x="1200142" y="29117"/>
                </a:lnTo>
                <a:lnTo>
                  <a:pt x="1247768" y="31243"/>
                </a:lnTo>
                <a:lnTo>
                  <a:pt x="1297988" y="34114"/>
                </a:lnTo>
                <a:lnTo>
                  <a:pt x="1350036" y="37271"/>
                </a:lnTo>
                <a:lnTo>
                  <a:pt x="1403151" y="40257"/>
                </a:lnTo>
                <a:lnTo>
                  <a:pt x="1456567" y="42614"/>
                </a:lnTo>
                <a:lnTo>
                  <a:pt x="1509520" y="43884"/>
                </a:lnTo>
                <a:lnTo>
                  <a:pt x="1561248" y="43609"/>
                </a:lnTo>
                <a:lnTo>
                  <a:pt x="1610986" y="41330"/>
                </a:lnTo>
                <a:lnTo>
                  <a:pt x="1657969" y="36591"/>
                </a:lnTo>
                <a:lnTo>
                  <a:pt x="1701436" y="28932"/>
                </a:lnTo>
                <a:lnTo>
                  <a:pt x="1744424" y="22139"/>
                </a:lnTo>
                <a:lnTo>
                  <a:pt x="1790147" y="19680"/>
                </a:lnTo>
                <a:lnTo>
                  <a:pt x="1838103" y="20627"/>
                </a:lnTo>
                <a:lnTo>
                  <a:pt x="1887788" y="24049"/>
                </a:lnTo>
                <a:lnTo>
                  <a:pt x="1938700" y="29017"/>
                </a:lnTo>
                <a:lnTo>
                  <a:pt x="1990334" y="34599"/>
                </a:lnTo>
                <a:lnTo>
                  <a:pt x="2042188" y="39867"/>
                </a:lnTo>
                <a:lnTo>
                  <a:pt x="2093758" y="43890"/>
                </a:lnTo>
                <a:lnTo>
                  <a:pt x="2144543" y="45738"/>
                </a:lnTo>
                <a:lnTo>
                  <a:pt x="2194038" y="44481"/>
                </a:lnTo>
                <a:lnTo>
                  <a:pt x="2241740" y="39189"/>
                </a:lnTo>
                <a:lnTo>
                  <a:pt x="2287147" y="28932"/>
                </a:lnTo>
                <a:lnTo>
                  <a:pt x="2349900" y="15396"/>
                </a:lnTo>
                <a:lnTo>
                  <a:pt x="2406443" y="11883"/>
                </a:lnTo>
                <a:lnTo>
                  <a:pt x="2457610" y="15316"/>
                </a:lnTo>
                <a:lnTo>
                  <a:pt x="2504234" y="22617"/>
                </a:lnTo>
                <a:lnTo>
                  <a:pt x="2547151" y="30707"/>
                </a:lnTo>
                <a:lnTo>
                  <a:pt x="2587195" y="36508"/>
                </a:lnTo>
                <a:lnTo>
                  <a:pt x="2625200" y="36942"/>
                </a:lnTo>
                <a:lnTo>
                  <a:pt x="2662000" y="28932"/>
                </a:lnTo>
                <a:lnTo>
                  <a:pt x="2694931" y="21039"/>
                </a:lnTo>
                <a:lnTo>
                  <a:pt x="2734690" y="17838"/>
                </a:lnTo>
                <a:lnTo>
                  <a:pt x="2780267" y="18229"/>
                </a:lnTo>
                <a:lnTo>
                  <a:pt x="2830653" y="21108"/>
                </a:lnTo>
                <a:lnTo>
                  <a:pt x="2884839" y="25374"/>
                </a:lnTo>
                <a:lnTo>
                  <a:pt x="2941815" y="29925"/>
                </a:lnTo>
                <a:lnTo>
                  <a:pt x="3000571" y="33658"/>
                </a:lnTo>
                <a:lnTo>
                  <a:pt x="3060099" y="35472"/>
                </a:lnTo>
                <a:lnTo>
                  <a:pt x="3119388" y="34264"/>
                </a:lnTo>
                <a:lnTo>
                  <a:pt x="3177430" y="28932"/>
                </a:lnTo>
                <a:lnTo>
                  <a:pt x="3216794" y="25307"/>
                </a:lnTo>
                <a:lnTo>
                  <a:pt x="3258598" y="24435"/>
                </a:lnTo>
                <a:lnTo>
                  <a:pt x="3302576" y="25801"/>
                </a:lnTo>
                <a:lnTo>
                  <a:pt x="3348465" y="28889"/>
                </a:lnTo>
                <a:lnTo>
                  <a:pt x="3396000" y="33182"/>
                </a:lnTo>
                <a:lnTo>
                  <a:pt x="3444916" y="38166"/>
                </a:lnTo>
                <a:lnTo>
                  <a:pt x="3494950" y="43323"/>
                </a:lnTo>
                <a:lnTo>
                  <a:pt x="3545836" y="48138"/>
                </a:lnTo>
                <a:lnTo>
                  <a:pt x="3597310" y="52095"/>
                </a:lnTo>
                <a:lnTo>
                  <a:pt x="3649109" y="54679"/>
                </a:lnTo>
                <a:lnTo>
                  <a:pt x="3700966" y="55373"/>
                </a:lnTo>
                <a:lnTo>
                  <a:pt x="3752619" y="53661"/>
                </a:lnTo>
                <a:lnTo>
                  <a:pt x="3803803" y="49027"/>
                </a:lnTo>
                <a:lnTo>
                  <a:pt x="3854253" y="40956"/>
                </a:lnTo>
                <a:lnTo>
                  <a:pt x="3903705" y="28932"/>
                </a:lnTo>
                <a:lnTo>
                  <a:pt x="3965390" y="13200"/>
                </a:lnTo>
                <a:lnTo>
                  <a:pt x="4018433" y="3924"/>
                </a:lnTo>
                <a:lnTo>
                  <a:pt x="4064727" y="0"/>
                </a:lnTo>
                <a:lnTo>
                  <a:pt x="4106163" y="325"/>
                </a:lnTo>
                <a:lnTo>
                  <a:pt x="4144634" y="3796"/>
                </a:lnTo>
                <a:lnTo>
                  <a:pt x="4182031" y="9311"/>
                </a:lnTo>
                <a:lnTo>
                  <a:pt x="4220246" y="15766"/>
                </a:lnTo>
                <a:lnTo>
                  <a:pt x="4261172" y="22059"/>
                </a:lnTo>
                <a:lnTo>
                  <a:pt x="4306701" y="27086"/>
                </a:lnTo>
                <a:lnTo>
                  <a:pt x="4358724" y="29745"/>
                </a:lnTo>
                <a:lnTo>
                  <a:pt x="4419134" y="28932"/>
                </a:lnTo>
                <a:lnTo>
                  <a:pt x="4494271" y="27916"/>
                </a:lnTo>
                <a:lnTo>
                  <a:pt x="4560834" y="30921"/>
                </a:lnTo>
                <a:lnTo>
                  <a:pt x="4619748" y="36332"/>
                </a:lnTo>
                <a:lnTo>
                  <a:pt x="4671935" y="42535"/>
                </a:lnTo>
                <a:lnTo>
                  <a:pt x="4718318" y="47916"/>
                </a:lnTo>
                <a:lnTo>
                  <a:pt x="4759820" y="50861"/>
                </a:lnTo>
                <a:lnTo>
                  <a:pt x="4797363" y="49754"/>
                </a:lnTo>
                <a:lnTo>
                  <a:pt x="4831872" y="42983"/>
                </a:lnTo>
                <a:lnTo>
                  <a:pt x="4864269" y="28932"/>
                </a:lnTo>
                <a:lnTo>
                  <a:pt x="4904045" y="13578"/>
                </a:lnTo>
                <a:lnTo>
                  <a:pt x="4950584" y="7051"/>
                </a:lnTo>
                <a:lnTo>
                  <a:pt x="5001517" y="7130"/>
                </a:lnTo>
                <a:lnTo>
                  <a:pt x="5054472" y="11596"/>
                </a:lnTo>
                <a:lnTo>
                  <a:pt x="5107081" y="18230"/>
                </a:lnTo>
                <a:lnTo>
                  <a:pt x="5156972" y="24810"/>
                </a:lnTo>
                <a:lnTo>
                  <a:pt x="5201776" y="29117"/>
                </a:lnTo>
                <a:lnTo>
                  <a:pt x="5239122" y="28932"/>
                </a:lnTo>
                <a:lnTo>
                  <a:pt x="5273669" y="26730"/>
                </a:lnTo>
                <a:lnTo>
                  <a:pt x="5317384" y="25610"/>
                </a:lnTo>
                <a:lnTo>
                  <a:pt x="5367936" y="25345"/>
                </a:lnTo>
                <a:lnTo>
                  <a:pt x="5422995" y="25706"/>
                </a:lnTo>
                <a:lnTo>
                  <a:pt x="5480228" y="26466"/>
                </a:lnTo>
                <a:lnTo>
                  <a:pt x="5537303" y="27397"/>
                </a:lnTo>
                <a:lnTo>
                  <a:pt x="5591890" y="28270"/>
                </a:lnTo>
                <a:lnTo>
                  <a:pt x="5641656" y="28857"/>
                </a:lnTo>
                <a:lnTo>
                  <a:pt x="5684270" y="28932"/>
                </a:lnTo>
                <a:lnTo>
                  <a:pt x="5726392" y="30130"/>
                </a:lnTo>
                <a:lnTo>
                  <a:pt x="5774936" y="33528"/>
                </a:lnTo>
                <a:lnTo>
                  <a:pt x="5827934" y="38053"/>
                </a:lnTo>
                <a:lnTo>
                  <a:pt x="5883422" y="42636"/>
                </a:lnTo>
                <a:lnTo>
                  <a:pt x="5939434" y="46206"/>
                </a:lnTo>
                <a:lnTo>
                  <a:pt x="5994004" y="47691"/>
                </a:lnTo>
                <a:lnTo>
                  <a:pt x="6045166" y="46021"/>
                </a:lnTo>
                <a:lnTo>
                  <a:pt x="6090955" y="40125"/>
                </a:lnTo>
                <a:lnTo>
                  <a:pt x="6129405" y="28932"/>
                </a:lnTo>
                <a:lnTo>
                  <a:pt x="6150985" y="22992"/>
                </a:lnTo>
                <a:lnTo>
                  <a:pt x="6180979" y="19191"/>
                </a:lnTo>
                <a:lnTo>
                  <a:pt x="6218453" y="17259"/>
                </a:lnTo>
                <a:lnTo>
                  <a:pt x="6262472" y="16926"/>
                </a:lnTo>
                <a:lnTo>
                  <a:pt x="6312103" y="17922"/>
                </a:lnTo>
                <a:lnTo>
                  <a:pt x="6366412" y="19977"/>
                </a:lnTo>
                <a:lnTo>
                  <a:pt x="6424466" y="22821"/>
                </a:lnTo>
                <a:lnTo>
                  <a:pt x="6485330" y="26183"/>
                </a:lnTo>
                <a:lnTo>
                  <a:pt x="6548072" y="29794"/>
                </a:lnTo>
                <a:lnTo>
                  <a:pt x="6611756" y="33384"/>
                </a:lnTo>
                <a:lnTo>
                  <a:pt x="6675449" y="36682"/>
                </a:lnTo>
                <a:lnTo>
                  <a:pt x="6738218" y="39419"/>
                </a:lnTo>
                <a:lnTo>
                  <a:pt x="6799128" y="41325"/>
                </a:lnTo>
                <a:lnTo>
                  <a:pt x="6857246" y="42129"/>
                </a:lnTo>
                <a:lnTo>
                  <a:pt x="6911638" y="41562"/>
                </a:lnTo>
                <a:lnTo>
                  <a:pt x="6961370" y="39354"/>
                </a:lnTo>
                <a:lnTo>
                  <a:pt x="7005508" y="35234"/>
                </a:lnTo>
                <a:lnTo>
                  <a:pt x="7043119" y="28932"/>
                </a:lnTo>
                <a:lnTo>
                  <a:pt x="7049032" y="85648"/>
                </a:lnTo>
                <a:lnTo>
                  <a:pt x="7050496" y="138270"/>
                </a:lnTo>
                <a:lnTo>
                  <a:pt x="7048523" y="187440"/>
                </a:lnTo>
                <a:lnTo>
                  <a:pt x="7044127" y="233805"/>
                </a:lnTo>
                <a:lnTo>
                  <a:pt x="7038318" y="278009"/>
                </a:lnTo>
                <a:lnTo>
                  <a:pt x="7032108" y="320697"/>
                </a:lnTo>
                <a:lnTo>
                  <a:pt x="7026511" y="362513"/>
                </a:lnTo>
                <a:lnTo>
                  <a:pt x="7022537" y="404101"/>
                </a:lnTo>
                <a:lnTo>
                  <a:pt x="7021199" y="446107"/>
                </a:lnTo>
                <a:lnTo>
                  <a:pt x="7023508" y="489176"/>
                </a:lnTo>
                <a:lnTo>
                  <a:pt x="7030478" y="533951"/>
                </a:lnTo>
                <a:lnTo>
                  <a:pt x="7043119" y="581077"/>
                </a:lnTo>
                <a:lnTo>
                  <a:pt x="7056589" y="632998"/>
                </a:lnTo>
                <a:lnTo>
                  <a:pt x="7063384" y="683061"/>
                </a:lnTo>
                <a:lnTo>
                  <a:pt x="7064832" y="731513"/>
                </a:lnTo>
                <a:lnTo>
                  <a:pt x="7062259" y="778602"/>
                </a:lnTo>
                <a:lnTo>
                  <a:pt x="7056992" y="824574"/>
                </a:lnTo>
                <a:lnTo>
                  <a:pt x="7050358" y="869676"/>
                </a:lnTo>
                <a:lnTo>
                  <a:pt x="7043684" y="914154"/>
                </a:lnTo>
                <a:lnTo>
                  <a:pt x="7038296" y="958255"/>
                </a:lnTo>
                <a:lnTo>
                  <a:pt x="7035522" y="1002227"/>
                </a:lnTo>
                <a:lnTo>
                  <a:pt x="7036687" y="1046315"/>
                </a:lnTo>
                <a:lnTo>
                  <a:pt x="7043119" y="1090766"/>
                </a:lnTo>
                <a:lnTo>
                  <a:pt x="7009326" y="1096620"/>
                </a:lnTo>
                <a:lnTo>
                  <a:pt x="6971747" y="1099711"/>
                </a:lnTo>
                <a:lnTo>
                  <a:pt x="6930323" y="1100588"/>
                </a:lnTo>
                <a:lnTo>
                  <a:pt x="6884994" y="1099799"/>
                </a:lnTo>
                <a:lnTo>
                  <a:pt x="6835701" y="1097891"/>
                </a:lnTo>
                <a:lnTo>
                  <a:pt x="6782384" y="1095413"/>
                </a:lnTo>
                <a:lnTo>
                  <a:pt x="6724984" y="1092914"/>
                </a:lnTo>
                <a:lnTo>
                  <a:pt x="6663442" y="1090941"/>
                </a:lnTo>
                <a:lnTo>
                  <a:pt x="6597696" y="1090042"/>
                </a:lnTo>
                <a:lnTo>
                  <a:pt x="6527690" y="1090766"/>
                </a:lnTo>
                <a:lnTo>
                  <a:pt x="6472857" y="1090657"/>
                </a:lnTo>
                <a:lnTo>
                  <a:pt x="6419276" y="1088134"/>
                </a:lnTo>
                <a:lnTo>
                  <a:pt x="6366804" y="1083860"/>
                </a:lnTo>
                <a:lnTo>
                  <a:pt x="6315298" y="1078499"/>
                </a:lnTo>
                <a:lnTo>
                  <a:pt x="6264616" y="1072713"/>
                </a:lnTo>
                <a:lnTo>
                  <a:pt x="6214615" y="1067167"/>
                </a:lnTo>
                <a:lnTo>
                  <a:pt x="6165152" y="1062524"/>
                </a:lnTo>
                <a:lnTo>
                  <a:pt x="6116085" y="1059447"/>
                </a:lnTo>
                <a:lnTo>
                  <a:pt x="6067272" y="1058599"/>
                </a:lnTo>
                <a:lnTo>
                  <a:pt x="6018569" y="1060643"/>
                </a:lnTo>
                <a:lnTo>
                  <a:pt x="5969833" y="1066244"/>
                </a:lnTo>
                <a:lnTo>
                  <a:pt x="5920924" y="1076064"/>
                </a:lnTo>
                <a:lnTo>
                  <a:pt x="5871697" y="1090766"/>
                </a:lnTo>
                <a:lnTo>
                  <a:pt x="5818364" y="1106182"/>
                </a:lnTo>
                <a:lnTo>
                  <a:pt x="5765543" y="1115475"/>
                </a:lnTo>
                <a:lnTo>
                  <a:pt x="5713324" y="1119641"/>
                </a:lnTo>
                <a:lnTo>
                  <a:pt x="5661804" y="1119677"/>
                </a:lnTo>
                <a:lnTo>
                  <a:pt x="5611074" y="1116578"/>
                </a:lnTo>
                <a:lnTo>
                  <a:pt x="5561229" y="1111340"/>
                </a:lnTo>
                <a:lnTo>
                  <a:pt x="5512363" y="1104959"/>
                </a:lnTo>
                <a:lnTo>
                  <a:pt x="5464568" y="1098431"/>
                </a:lnTo>
                <a:lnTo>
                  <a:pt x="5417940" y="1092752"/>
                </a:lnTo>
                <a:lnTo>
                  <a:pt x="5372571" y="1088918"/>
                </a:lnTo>
                <a:lnTo>
                  <a:pt x="5328555" y="1087924"/>
                </a:lnTo>
                <a:lnTo>
                  <a:pt x="5285985" y="1090766"/>
                </a:lnTo>
                <a:lnTo>
                  <a:pt x="5237352" y="1094809"/>
                </a:lnTo>
                <a:lnTo>
                  <a:pt x="5191068" y="1095369"/>
                </a:lnTo>
                <a:lnTo>
                  <a:pt x="5146009" y="1093415"/>
                </a:lnTo>
                <a:lnTo>
                  <a:pt x="5101052" y="1089916"/>
                </a:lnTo>
                <a:lnTo>
                  <a:pt x="5055074" y="1085842"/>
                </a:lnTo>
                <a:lnTo>
                  <a:pt x="5006952" y="1082162"/>
                </a:lnTo>
                <a:lnTo>
                  <a:pt x="4955562" y="1079845"/>
                </a:lnTo>
                <a:lnTo>
                  <a:pt x="4899781" y="1079860"/>
                </a:lnTo>
                <a:lnTo>
                  <a:pt x="4838487" y="1083178"/>
                </a:lnTo>
                <a:lnTo>
                  <a:pt x="4770556" y="1090766"/>
                </a:lnTo>
                <a:lnTo>
                  <a:pt x="4699838" y="1098830"/>
                </a:lnTo>
                <a:lnTo>
                  <a:pt x="4644517" y="1101632"/>
                </a:lnTo>
                <a:lnTo>
                  <a:pt x="4601109" y="1100562"/>
                </a:lnTo>
                <a:lnTo>
                  <a:pt x="4566129" y="1097013"/>
                </a:lnTo>
                <a:lnTo>
                  <a:pt x="4536093" y="1092375"/>
                </a:lnTo>
                <a:lnTo>
                  <a:pt x="4507517" y="1088040"/>
                </a:lnTo>
                <a:lnTo>
                  <a:pt x="4476916" y="1085399"/>
                </a:lnTo>
                <a:lnTo>
                  <a:pt x="4440806" y="1085844"/>
                </a:lnTo>
                <a:lnTo>
                  <a:pt x="4395703" y="1090766"/>
                </a:lnTo>
                <a:lnTo>
                  <a:pt x="4343284" y="1096380"/>
                </a:lnTo>
                <a:lnTo>
                  <a:pt x="4298288" y="1097155"/>
                </a:lnTo>
                <a:lnTo>
                  <a:pt x="4257797" y="1094708"/>
                </a:lnTo>
                <a:lnTo>
                  <a:pt x="4218896" y="1090657"/>
                </a:lnTo>
                <a:lnTo>
                  <a:pt x="4178668" y="1086619"/>
                </a:lnTo>
                <a:lnTo>
                  <a:pt x="4134195" y="1084214"/>
                </a:lnTo>
                <a:lnTo>
                  <a:pt x="4082561" y="1085057"/>
                </a:lnTo>
                <a:lnTo>
                  <a:pt x="4020849" y="1090766"/>
                </a:lnTo>
                <a:lnTo>
                  <a:pt x="3949314" y="1097975"/>
                </a:lnTo>
                <a:lnTo>
                  <a:pt x="3887867" y="1100628"/>
                </a:lnTo>
                <a:lnTo>
                  <a:pt x="3834052" y="1100017"/>
                </a:lnTo>
                <a:lnTo>
                  <a:pt x="3785413" y="1097434"/>
                </a:lnTo>
                <a:lnTo>
                  <a:pt x="3739494" y="1094170"/>
                </a:lnTo>
                <a:lnTo>
                  <a:pt x="3693841" y="1091517"/>
                </a:lnTo>
                <a:lnTo>
                  <a:pt x="3645996" y="1090766"/>
                </a:lnTo>
                <a:lnTo>
                  <a:pt x="3614446" y="1090423"/>
                </a:lnTo>
                <a:lnTo>
                  <a:pt x="3578167" y="1088911"/>
                </a:lnTo>
                <a:lnTo>
                  <a:pt x="3537636" y="1086598"/>
                </a:lnTo>
                <a:lnTo>
                  <a:pt x="3493329" y="1083855"/>
                </a:lnTo>
                <a:lnTo>
                  <a:pt x="3445726" y="1081050"/>
                </a:lnTo>
                <a:lnTo>
                  <a:pt x="3395303" y="1078555"/>
                </a:lnTo>
                <a:lnTo>
                  <a:pt x="3342537" y="1076738"/>
                </a:lnTo>
                <a:lnTo>
                  <a:pt x="3287907" y="1075969"/>
                </a:lnTo>
                <a:lnTo>
                  <a:pt x="3231889" y="1076618"/>
                </a:lnTo>
                <a:lnTo>
                  <a:pt x="3174961" y="1079054"/>
                </a:lnTo>
                <a:lnTo>
                  <a:pt x="3117601" y="1083647"/>
                </a:lnTo>
                <a:lnTo>
                  <a:pt x="3060285" y="1090766"/>
                </a:lnTo>
                <a:lnTo>
                  <a:pt x="3014397" y="1096264"/>
                </a:lnTo>
                <a:lnTo>
                  <a:pt x="2968145" y="1099397"/>
                </a:lnTo>
                <a:lnTo>
                  <a:pt x="2921528" y="1100530"/>
                </a:lnTo>
                <a:lnTo>
                  <a:pt x="2874548" y="1100026"/>
                </a:lnTo>
                <a:lnTo>
                  <a:pt x="2827205" y="1098251"/>
                </a:lnTo>
                <a:lnTo>
                  <a:pt x="2779501" y="1095569"/>
                </a:lnTo>
                <a:lnTo>
                  <a:pt x="2731436" y="1092344"/>
                </a:lnTo>
                <a:lnTo>
                  <a:pt x="2683010" y="1088942"/>
                </a:lnTo>
                <a:lnTo>
                  <a:pt x="2634225" y="1085726"/>
                </a:lnTo>
                <a:lnTo>
                  <a:pt x="2585081" y="1083062"/>
                </a:lnTo>
                <a:lnTo>
                  <a:pt x="2535579" y="1081313"/>
                </a:lnTo>
                <a:lnTo>
                  <a:pt x="2485721" y="1080844"/>
                </a:lnTo>
                <a:lnTo>
                  <a:pt x="2435506" y="1082021"/>
                </a:lnTo>
                <a:lnTo>
                  <a:pt x="2384935" y="1085207"/>
                </a:lnTo>
                <a:lnTo>
                  <a:pt x="2334010" y="1090766"/>
                </a:lnTo>
                <a:lnTo>
                  <a:pt x="2279203" y="1097104"/>
                </a:lnTo>
                <a:lnTo>
                  <a:pt x="2224372" y="1101556"/>
                </a:lnTo>
                <a:lnTo>
                  <a:pt x="2169635" y="1104350"/>
                </a:lnTo>
                <a:lnTo>
                  <a:pt x="2115111" y="1105714"/>
                </a:lnTo>
                <a:lnTo>
                  <a:pt x="2060920" y="1105876"/>
                </a:lnTo>
                <a:lnTo>
                  <a:pt x="2007179" y="1105062"/>
                </a:lnTo>
                <a:lnTo>
                  <a:pt x="1954007" y="1103501"/>
                </a:lnTo>
                <a:lnTo>
                  <a:pt x="1901523" y="1101420"/>
                </a:lnTo>
                <a:lnTo>
                  <a:pt x="1849847" y="1099048"/>
                </a:lnTo>
                <a:lnTo>
                  <a:pt x="1799096" y="1096610"/>
                </a:lnTo>
                <a:lnTo>
                  <a:pt x="1749389" y="1094336"/>
                </a:lnTo>
                <a:lnTo>
                  <a:pt x="1700845" y="1092452"/>
                </a:lnTo>
                <a:lnTo>
                  <a:pt x="1653583" y="1091186"/>
                </a:lnTo>
                <a:lnTo>
                  <a:pt x="1607722" y="1090766"/>
                </a:lnTo>
                <a:lnTo>
                  <a:pt x="1536285" y="1089683"/>
                </a:lnTo>
                <a:lnTo>
                  <a:pt x="1477891" y="1086851"/>
                </a:lnTo>
                <a:lnTo>
                  <a:pt x="1429530" y="1083301"/>
                </a:lnTo>
                <a:lnTo>
                  <a:pt x="1388192" y="1080060"/>
                </a:lnTo>
                <a:lnTo>
                  <a:pt x="1350867" y="1078157"/>
                </a:lnTo>
                <a:lnTo>
                  <a:pt x="1314545" y="1078622"/>
                </a:lnTo>
                <a:lnTo>
                  <a:pt x="1276215" y="1082482"/>
                </a:lnTo>
                <a:lnTo>
                  <a:pt x="1232869" y="1090766"/>
                </a:lnTo>
                <a:lnTo>
                  <a:pt x="1200014" y="1095991"/>
                </a:lnTo>
                <a:lnTo>
                  <a:pt x="1159906" y="1098637"/>
                </a:lnTo>
                <a:lnTo>
                  <a:pt x="1113724" y="1099169"/>
                </a:lnTo>
                <a:lnTo>
                  <a:pt x="1062643" y="1098053"/>
                </a:lnTo>
                <a:lnTo>
                  <a:pt x="1007843" y="1095756"/>
                </a:lnTo>
                <a:lnTo>
                  <a:pt x="950502" y="1092743"/>
                </a:lnTo>
                <a:lnTo>
                  <a:pt x="891796" y="1089481"/>
                </a:lnTo>
                <a:lnTo>
                  <a:pt x="832905" y="1086435"/>
                </a:lnTo>
                <a:lnTo>
                  <a:pt x="775005" y="1084072"/>
                </a:lnTo>
                <a:lnTo>
                  <a:pt x="719274" y="1082857"/>
                </a:lnTo>
                <a:lnTo>
                  <a:pt x="666890" y="1083258"/>
                </a:lnTo>
                <a:lnTo>
                  <a:pt x="619032" y="1085738"/>
                </a:lnTo>
                <a:lnTo>
                  <a:pt x="576876" y="1090766"/>
                </a:lnTo>
                <a:lnTo>
                  <a:pt x="533219" y="1095672"/>
                </a:lnTo>
                <a:lnTo>
                  <a:pt x="486962" y="1096953"/>
                </a:lnTo>
                <a:lnTo>
                  <a:pt x="438710" y="1095429"/>
                </a:lnTo>
                <a:lnTo>
                  <a:pt x="389068" y="1091921"/>
                </a:lnTo>
                <a:lnTo>
                  <a:pt x="338643" y="1087246"/>
                </a:lnTo>
                <a:lnTo>
                  <a:pt x="288040" y="1082227"/>
                </a:lnTo>
                <a:lnTo>
                  <a:pt x="237864" y="1077682"/>
                </a:lnTo>
                <a:lnTo>
                  <a:pt x="188722" y="1074431"/>
                </a:lnTo>
                <a:lnTo>
                  <a:pt x="141218" y="1073294"/>
                </a:lnTo>
                <a:lnTo>
                  <a:pt x="95959" y="1075091"/>
                </a:lnTo>
                <a:lnTo>
                  <a:pt x="53550" y="1080642"/>
                </a:lnTo>
                <a:lnTo>
                  <a:pt x="14596" y="1090766"/>
                </a:lnTo>
                <a:lnTo>
                  <a:pt x="4332" y="1025230"/>
                </a:lnTo>
                <a:lnTo>
                  <a:pt x="17" y="964297"/>
                </a:lnTo>
                <a:lnTo>
                  <a:pt x="352" y="907712"/>
                </a:lnTo>
                <a:lnTo>
                  <a:pt x="4038" y="855221"/>
                </a:lnTo>
                <a:lnTo>
                  <a:pt x="9777" y="806570"/>
                </a:lnTo>
                <a:lnTo>
                  <a:pt x="16270" y="761506"/>
                </a:lnTo>
                <a:lnTo>
                  <a:pt x="22219" y="719773"/>
                </a:lnTo>
                <a:lnTo>
                  <a:pt x="26324" y="681118"/>
                </a:lnTo>
                <a:lnTo>
                  <a:pt x="27288" y="645286"/>
                </a:lnTo>
                <a:lnTo>
                  <a:pt x="23812" y="612024"/>
                </a:lnTo>
                <a:lnTo>
                  <a:pt x="14596" y="581077"/>
                </a:lnTo>
                <a:lnTo>
                  <a:pt x="4982" y="547689"/>
                </a:lnTo>
                <a:lnTo>
                  <a:pt x="470" y="507935"/>
                </a:lnTo>
                <a:lnTo>
                  <a:pt x="0" y="462815"/>
                </a:lnTo>
                <a:lnTo>
                  <a:pt x="2511" y="413332"/>
                </a:lnTo>
                <a:lnTo>
                  <a:pt x="6946" y="360487"/>
                </a:lnTo>
                <a:lnTo>
                  <a:pt x="12243" y="305283"/>
                </a:lnTo>
                <a:lnTo>
                  <a:pt x="17345" y="248721"/>
                </a:lnTo>
                <a:lnTo>
                  <a:pt x="21190" y="191803"/>
                </a:lnTo>
                <a:lnTo>
                  <a:pt x="22720" y="135531"/>
                </a:lnTo>
                <a:lnTo>
                  <a:pt x="20875" y="80907"/>
                </a:lnTo>
                <a:lnTo>
                  <a:pt x="14596" y="28932"/>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1476643" y="1463064"/>
            <a:ext cx="6891020" cy="1280287"/>
          </a:xfrm>
          <a:prstGeom prst="rect">
            <a:avLst/>
          </a:prstGeom>
        </p:spPr>
        <p:txBody>
          <a:bodyPr vert="horz" wrap="square" lIns="0" tIns="12700" rIns="0" bIns="0" rtlCol="0">
            <a:spAutoFit/>
          </a:bodyPr>
          <a:lstStyle/>
          <a:p>
            <a:pPr marL="12700" marR="5080" algn="just">
              <a:lnSpc>
                <a:spcPct val="150000"/>
              </a:lnSpc>
              <a:spcBef>
                <a:spcPts val="100"/>
              </a:spcBef>
            </a:pPr>
            <a:r>
              <a:rPr lang="es-US" sz="1400" dirty="0">
                <a:effectLst/>
                <a:latin typeface="Arial" panose="020B0604020202020204" pitchFamily="34" charset="0"/>
                <a:ea typeface="Calibri" panose="020F0502020204030204" pitchFamily="34" charset="0"/>
                <a:cs typeface="Times New Roman" panose="02020603050405020304" pitchFamily="18" charset="0"/>
              </a:rPr>
              <a:t>Fundación BSM, refrenda su compromiso con la dependencia de salud de la comunidad de Villa Gral. Miguel Alemán, Atoyac, Ver. Como parte de las acciones para apoyar al personal medico que atiende a pacientes de covid-19.</a:t>
            </a:r>
            <a:endParaRPr lang="es-US" sz="1400" dirty="0">
              <a:effectLst/>
              <a:latin typeface="Calibri" panose="020F0502020204030204" pitchFamily="34" charset="0"/>
              <a:ea typeface="Calibri" panose="020F0502020204030204" pitchFamily="34" charset="0"/>
              <a:cs typeface="Times New Roman" panose="02020603050405020304" pitchFamily="18" charset="0"/>
            </a:endParaRPr>
          </a:p>
          <a:p>
            <a:pPr marL="12700" marR="5080" algn="just">
              <a:lnSpc>
                <a:spcPct val="150000"/>
              </a:lnSpc>
              <a:spcBef>
                <a:spcPts val="100"/>
              </a:spcBef>
            </a:pPr>
            <a:endParaRPr sz="1400" dirty="0">
              <a:latin typeface="Gill Sans MT"/>
              <a:cs typeface="Gill Sans MT"/>
            </a:endParaRPr>
          </a:p>
        </p:txBody>
      </p:sp>
      <p:sp>
        <p:nvSpPr>
          <p:cNvPr id="4" name="object 4"/>
          <p:cNvSpPr/>
          <p:nvPr/>
        </p:nvSpPr>
        <p:spPr>
          <a:xfrm>
            <a:off x="747130" y="193961"/>
            <a:ext cx="944547" cy="70011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089431" y="193967"/>
            <a:ext cx="783495" cy="82981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7" name="object 7"/>
          <p:cNvSpPr/>
          <p:nvPr/>
        </p:nvSpPr>
        <p:spPr>
          <a:xfrm>
            <a:off x="2080260" y="696469"/>
            <a:ext cx="5620511" cy="56845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9" name="object 9"/>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0" name="object 10"/>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1" name="object 11"/>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2" name="object 12"/>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3" name="object 13"/>
          <p:cNvSpPr txBox="1"/>
          <p:nvPr/>
        </p:nvSpPr>
        <p:spPr>
          <a:xfrm>
            <a:off x="2152637" y="768007"/>
            <a:ext cx="5476240" cy="424815"/>
          </a:xfrm>
          <a:prstGeom prst="rect">
            <a:avLst/>
          </a:prstGeom>
          <a:ln w="12700">
            <a:solidFill>
              <a:srgbClr val="2191C9"/>
            </a:solidFill>
          </a:ln>
        </p:spPr>
        <p:txBody>
          <a:bodyPr vert="horz" wrap="square" lIns="0" tIns="0" rIns="0" bIns="0" rtlCol="0">
            <a:spAutoFit/>
          </a:bodyPr>
          <a:lstStyle/>
          <a:p>
            <a:pPr algn="ctr">
              <a:lnSpc>
                <a:spcPts val="1605"/>
              </a:lnSpc>
            </a:pPr>
            <a:r>
              <a:rPr sz="1600" b="1" spc="-10" dirty="0">
                <a:solidFill>
                  <a:srgbClr val="0000FF"/>
                </a:solidFill>
                <a:latin typeface="Gill Sans MT"/>
                <a:cs typeface="Gill Sans MT"/>
              </a:rPr>
              <a:t>DESARROLLO </a:t>
            </a:r>
            <a:r>
              <a:rPr sz="1600" b="1" spc="-5" dirty="0">
                <a:solidFill>
                  <a:srgbClr val="0000FF"/>
                </a:solidFill>
                <a:latin typeface="Gill Sans MT"/>
                <a:cs typeface="Gill Sans MT"/>
              </a:rPr>
              <a:t>DE </a:t>
            </a:r>
            <a:r>
              <a:rPr sz="1600" b="1" spc="-15" dirty="0">
                <a:solidFill>
                  <a:srgbClr val="0000FF"/>
                </a:solidFill>
                <a:latin typeface="Gill Sans MT"/>
                <a:cs typeface="Gill Sans MT"/>
              </a:rPr>
              <a:t>VINCULACIÓN</a:t>
            </a:r>
            <a:r>
              <a:rPr sz="1600" b="1" spc="-130" dirty="0">
                <a:solidFill>
                  <a:srgbClr val="0000FF"/>
                </a:solidFill>
                <a:latin typeface="Gill Sans MT"/>
                <a:cs typeface="Gill Sans MT"/>
              </a:rPr>
              <a:t> </a:t>
            </a:r>
            <a:r>
              <a:rPr sz="1600" b="1" spc="-25" dirty="0">
                <a:solidFill>
                  <a:srgbClr val="0000FF"/>
                </a:solidFill>
                <a:latin typeface="Gill Sans MT"/>
                <a:cs typeface="Gill Sans MT"/>
              </a:rPr>
              <a:t>ESTRATÉGICA</a:t>
            </a:r>
            <a:endParaRPr sz="1600" dirty="0">
              <a:latin typeface="Gill Sans MT"/>
              <a:cs typeface="Gill Sans MT"/>
            </a:endParaRPr>
          </a:p>
          <a:p>
            <a:pPr algn="ctr">
              <a:lnSpc>
                <a:spcPts val="1735"/>
              </a:lnSpc>
            </a:pPr>
            <a:r>
              <a:rPr sz="1600" b="1" spc="-5" dirty="0">
                <a:solidFill>
                  <a:srgbClr val="0000FF"/>
                </a:solidFill>
                <a:latin typeface="Gill Sans MT"/>
                <a:cs typeface="Gill Sans MT"/>
              </a:rPr>
              <a:t>CON </a:t>
            </a:r>
            <a:r>
              <a:rPr sz="1600" b="1" spc="-10" dirty="0">
                <a:solidFill>
                  <a:srgbClr val="0000FF"/>
                </a:solidFill>
                <a:latin typeface="Gill Sans MT"/>
                <a:cs typeface="Gill Sans MT"/>
              </a:rPr>
              <a:t>INSTITUCIONES </a:t>
            </a:r>
            <a:r>
              <a:rPr sz="1600" b="1" spc="-5" dirty="0">
                <a:solidFill>
                  <a:srgbClr val="0000FF"/>
                </a:solidFill>
                <a:latin typeface="Gill Sans MT"/>
                <a:cs typeface="Gill Sans MT"/>
              </a:rPr>
              <a:t>DE</a:t>
            </a:r>
            <a:r>
              <a:rPr sz="1600" b="1" spc="85" dirty="0">
                <a:solidFill>
                  <a:srgbClr val="0000FF"/>
                </a:solidFill>
                <a:latin typeface="Gill Sans MT"/>
                <a:cs typeface="Gill Sans MT"/>
              </a:rPr>
              <a:t> </a:t>
            </a:r>
            <a:r>
              <a:rPr sz="1600" b="1" spc="-10" dirty="0">
                <a:solidFill>
                  <a:srgbClr val="0000FF"/>
                </a:solidFill>
                <a:latin typeface="Gill Sans MT"/>
                <a:cs typeface="Gill Sans MT"/>
              </a:rPr>
              <a:t>SALUD</a:t>
            </a:r>
            <a:endParaRPr sz="1600" dirty="0">
              <a:latin typeface="Gill Sans MT"/>
              <a:cs typeface="Gill Sans MT"/>
            </a:endParaRPr>
          </a:p>
        </p:txBody>
      </p:sp>
      <p:pic>
        <p:nvPicPr>
          <p:cNvPr id="21" name="Imagen 20" descr="Imagen que contiene persona, hombre, parado, sostener&#10;&#10;Descripción generada automáticamente">
            <a:extLst>
              <a:ext uri="{FF2B5EF4-FFF2-40B4-BE49-F238E27FC236}">
                <a16:creationId xmlns:a16="http://schemas.microsoft.com/office/drawing/2014/main" id="{E2E8AFD2-70D9-4AD4-8B98-E23D84BFDB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673" y="2791831"/>
            <a:ext cx="1563604" cy="2650404"/>
          </a:xfrm>
          <a:prstGeom prst="rect">
            <a:avLst/>
          </a:prstGeom>
        </p:spPr>
      </p:pic>
      <p:pic>
        <p:nvPicPr>
          <p:cNvPr id="23" name="Imagen 22" descr="Grupo de personas en una tienda&#10;&#10;Descripción generada automáticamente">
            <a:extLst>
              <a:ext uri="{FF2B5EF4-FFF2-40B4-BE49-F238E27FC236}">
                <a16:creationId xmlns:a16="http://schemas.microsoft.com/office/drawing/2014/main" id="{6824A8FA-A2EA-4447-A75A-B27A7DE9F6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5733" y="3296411"/>
            <a:ext cx="2283415" cy="1712561"/>
          </a:xfrm>
          <a:prstGeom prst="rect">
            <a:avLst/>
          </a:prstGeom>
        </p:spPr>
      </p:pic>
      <p:pic>
        <p:nvPicPr>
          <p:cNvPr id="25" name="Imagen 24" descr="Imagen que contiene texto&#10;&#10;Descripción generada automáticamente">
            <a:extLst>
              <a:ext uri="{FF2B5EF4-FFF2-40B4-BE49-F238E27FC236}">
                <a16:creationId xmlns:a16="http://schemas.microsoft.com/office/drawing/2014/main" id="{3593E5C1-9696-429B-B587-FA8DED8F43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179167" y="3100268"/>
            <a:ext cx="2729202" cy="2112328"/>
          </a:xfrm>
          <a:prstGeom prst="rect">
            <a:avLst/>
          </a:prstGeom>
        </p:spPr>
      </p:pic>
      <p:sp>
        <p:nvSpPr>
          <p:cNvPr id="26" name="Rectángulo 25">
            <a:extLst>
              <a:ext uri="{FF2B5EF4-FFF2-40B4-BE49-F238E27FC236}">
                <a16:creationId xmlns:a16="http://schemas.microsoft.com/office/drawing/2014/main" id="{5EC02216-C946-45DB-87B0-80BC1B296A0D}"/>
              </a:ext>
            </a:extLst>
          </p:cNvPr>
          <p:cNvSpPr/>
          <p:nvPr/>
        </p:nvSpPr>
        <p:spPr>
          <a:xfrm>
            <a:off x="1070545" y="2696170"/>
            <a:ext cx="1040670" cy="769441"/>
          </a:xfrm>
          <a:prstGeom prst="rect">
            <a:avLst/>
          </a:prstGeom>
          <a:noFill/>
        </p:spPr>
        <p:txBody>
          <a:bodyPr wrap="none" lIns="91440" tIns="45720" rIns="91440" bIns="45720">
            <a:spAutoFit/>
          </a:bodyPr>
          <a:lstStyle/>
          <a:p>
            <a:pPr algn="ctr"/>
            <a:r>
              <a:rPr lang="es-ES" sz="4400" b="0" cap="none" spc="0" dirty="0">
                <a:ln w="0"/>
                <a:solidFill>
                  <a:schemeClr val="tx2">
                    <a:lumMod val="50000"/>
                  </a:schemeClr>
                </a:solidFill>
                <a:effectLst>
                  <a:outerShdw blurRad="38100" dist="25400" dir="5400000" algn="ctr" rotWithShape="0">
                    <a:srgbClr val="6E747A">
                      <a:alpha val="43000"/>
                    </a:srgbClr>
                  </a:outerShdw>
                </a:effectLst>
              </a:rPr>
              <a:t>150</a:t>
            </a:r>
            <a:endParaRPr lang="es-ES" sz="5400" b="0" cap="none" spc="0" dirty="0">
              <a:ln w="0"/>
              <a:solidFill>
                <a:schemeClr val="tx2">
                  <a:lumMod val="50000"/>
                </a:schemeClr>
              </a:solidFill>
              <a:effectLst>
                <a:outerShdw blurRad="38100" dist="25400" dir="5400000" algn="ctr" rotWithShape="0">
                  <a:srgbClr val="6E747A">
                    <a:alpha val="43000"/>
                  </a:srgbClr>
                </a:outerShdw>
              </a:effectLst>
            </a:endParaRPr>
          </a:p>
        </p:txBody>
      </p:sp>
      <p:sp>
        <p:nvSpPr>
          <p:cNvPr id="27" name="Rectángulo 26">
            <a:extLst>
              <a:ext uri="{FF2B5EF4-FFF2-40B4-BE49-F238E27FC236}">
                <a16:creationId xmlns:a16="http://schemas.microsoft.com/office/drawing/2014/main" id="{AAE7EA9C-09EC-41D5-AD46-972A07056476}"/>
              </a:ext>
            </a:extLst>
          </p:cNvPr>
          <p:cNvSpPr/>
          <p:nvPr/>
        </p:nvSpPr>
        <p:spPr>
          <a:xfrm>
            <a:off x="-116994" y="3362899"/>
            <a:ext cx="3317394" cy="954107"/>
          </a:xfrm>
          <a:prstGeom prst="rect">
            <a:avLst/>
          </a:prstGeom>
          <a:noFill/>
        </p:spPr>
        <p:txBody>
          <a:bodyPr wrap="square" lIns="91440" tIns="45720" rIns="91440" bIns="45720">
            <a:spAutoFit/>
          </a:bodyPr>
          <a:lstStyle/>
          <a:p>
            <a:pPr algn="ctr"/>
            <a:r>
              <a:rPr lang="es-ES" sz="2800" b="0" cap="none" spc="0" dirty="0">
                <a:ln w="0"/>
                <a:solidFill>
                  <a:schemeClr val="tx2">
                    <a:lumMod val="50000"/>
                  </a:schemeClr>
                </a:solidFill>
                <a:effectLst>
                  <a:outerShdw blurRad="38100" dist="25400" dir="5400000" algn="ctr" rotWithShape="0">
                    <a:srgbClr val="6E747A">
                      <a:alpha val="43000"/>
                    </a:srgbClr>
                  </a:outerShdw>
                </a:effectLst>
              </a:rPr>
              <a:t>Personas</a:t>
            </a:r>
          </a:p>
          <a:p>
            <a:pPr algn="ctr"/>
            <a:r>
              <a:rPr lang="es-ES" sz="2800" dirty="0">
                <a:ln w="0"/>
                <a:solidFill>
                  <a:schemeClr val="tx2">
                    <a:lumMod val="50000"/>
                  </a:schemeClr>
                </a:solidFill>
                <a:effectLst>
                  <a:outerShdw blurRad="38100" dist="25400" dir="5400000" algn="ctr" rotWithShape="0">
                    <a:srgbClr val="6E747A">
                      <a:alpha val="43000"/>
                    </a:srgbClr>
                  </a:outerShdw>
                </a:effectLst>
              </a:rPr>
              <a:t>beneficiadas</a:t>
            </a:r>
            <a:endParaRPr lang="es-ES" sz="2800" b="0" cap="none" spc="0" dirty="0">
              <a:ln w="0"/>
              <a:solidFill>
                <a:schemeClr val="tx2">
                  <a:lumMod val="50000"/>
                </a:schemeClr>
              </a:solidFill>
              <a:effectLst>
                <a:outerShdw blurRad="38100" dist="25400" dir="5400000" algn="ctr" rotWithShape="0">
                  <a:srgbClr val="6E747A">
                    <a:alpha val="43000"/>
                  </a:srgbClr>
                </a:outerShdw>
              </a:effectLst>
            </a:endParaRPr>
          </a:p>
        </p:txBody>
      </p:sp>
    </p:spTree>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DF3BE751-B44F-404E-8D77-A843EC525C52}"/>
              </a:ext>
            </a:extLst>
          </p:cNvPr>
          <p:cNvSpPr/>
          <p:nvPr/>
        </p:nvSpPr>
        <p:spPr>
          <a:xfrm rot="5400000">
            <a:off x="829226" y="568752"/>
            <a:ext cx="3139322" cy="3711574"/>
          </a:xfrm>
          <a:custGeom>
            <a:avLst/>
            <a:gdLst/>
            <a:ahLst/>
            <a:cxnLst/>
            <a:rect l="l" t="t" r="r" b="b"/>
            <a:pathLst>
              <a:path w="7065009" h="1120139">
                <a:moveTo>
                  <a:pt x="14596" y="28932"/>
                </a:moveTo>
                <a:lnTo>
                  <a:pt x="58540" y="18454"/>
                </a:lnTo>
                <a:lnTo>
                  <a:pt x="104078" y="11607"/>
                </a:lnTo>
                <a:lnTo>
                  <a:pt x="151072" y="7876"/>
                </a:lnTo>
                <a:lnTo>
                  <a:pt x="199383" y="6748"/>
                </a:lnTo>
                <a:lnTo>
                  <a:pt x="248873" y="7710"/>
                </a:lnTo>
                <a:lnTo>
                  <a:pt x="299403" y="10246"/>
                </a:lnTo>
                <a:lnTo>
                  <a:pt x="350834" y="13843"/>
                </a:lnTo>
                <a:lnTo>
                  <a:pt x="403028" y="17988"/>
                </a:lnTo>
                <a:lnTo>
                  <a:pt x="455847" y="22166"/>
                </a:lnTo>
                <a:lnTo>
                  <a:pt x="509151" y="25863"/>
                </a:lnTo>
                <a:lnTo>
                  <a:pt x="562801" y="28566"/>
                </a:lnTo>
                <a:lnTo>
                  <a:pt x="616661" y="29760"/>
                </a:lnTo>
                <a:lnTo>
                  <a:pt x="670589" y="28932"/>
                </a:lnTo>
                <a:lnTo>
                  <a:pt x="742408" y="26864"/>
                </a:lnTo>
                <a:lnTo>
                  <a:pt x="803555" y="26211"/>
                </a:lnTo>
                <a:lnTo>
                  <a:pt x="856209" y="26589"/>
                </a:lnTo>
                <a:lnTo>
                  <a:pt x="902546" y="27613"/>
                </a:lnTo>
                <a:lnTo>
                  <a:pt x="944746" y="28896"/>
                </a:lnTo>
                <a:lnTo>
                  <a:pt x="984986" y="30055"/>
                </a:lnTo>
                <a:lnTo>
                  <a:pt x="1025444" y="30704"/>
                </a:lnTo>
                <a:lnTo>
                  <a:pt x="1068297" y="30458"/>
                </a:lnTo>
                <a:lnTo>
                  <a:pt x="1115724" y="28932"/>
                </a:lnTo>
                <a:lnTo>
                  <a:pt x="1155873" y="28194"/>
                </a:lnTo>
                <a:lnTo>
                  <a:pt x="1200142" y="29117"/>
                </a:lnTo>
                <a:lnTo>
                  <a:pt x="1247768" y="31243"/>
                </a:lnTo>
                <a:lnTo>
                  <a:pt x="1297988" y="34114"/>
                </a:lnTo>
                <a:lnTo>
                  <a:pt x="1350036" y="37271"/>
                </a:lnTo>
                <a:lnTo>
                  <a:pt x="1403151" y="40257"/>
                </a:lnTo>
                <a:lnTo>
                  <a:pt x="1456567" y="42614"/>
                </a:lnTo>
                <a:lnTo>
                  <a:pt x="1509520" y="43884"/>
                </a:lnTo>
                <a:lnTo>
                  <a:pt x="1561248" y="43609"/>
                </a:lnTo>
                <a:lnTo>
                  <a:pt x="1610986" y="41330"/>
                </a:lnTo>
                <a:lnTo>
                  <a:pt x="1657969" y="36591"/>
                </a:lnTo>
                <a:lnTo>
                  <a:pt x="1701436" y="28932"/>
                </a:lnTo>
                <a:lnTo>
                  <a:pt x="1744424" y="22139"/>
                </a:lnTo>
                <a:lnTo>
                  <a:pt x="1790147" y="19680"/>
                </a:lnTo>
                <a:lnTo>
                  <a:pt x="1838103" y="20627"/>
                </a:lnTo>
                <a:lnTo>
                  <a:pt x="1887788" y="24049"/>
                </a:lnTo>
                <a:lnTo>
                  <a:pt x="1938700" y="29017"/>
                </a:lnTo>
                <a:lnTo>
                  <a:pt x="1990334" y="34599"/>
                </a:lnTo>
                <a:lnTo>
                  <a:pt x="2042188" y="39867"/>
                </a:lnTo>
                <a:lnTo>
                  <a:pt x="2093758" y="43890"/>
                </a:lnTo>
                <a:lnTo>
                  <a:pt x="2144543" y="45738"/>
                </a:lnTo>
                <a:lnTo>
                  <a:pt x="2194038" y="44481"/>
                </a:lnTo>
                <a:lnTo>
                  <a:pt x="2241740" y="39189"/>
                </a:lnTo>
                <a:lnTo>
                  <a:pt x="2287147" y="28932"/>
                </a:lnTo>
                <a:lnTo>
                  <a:pt x="2349900" y="15396"/>
                </a:lnTo>
                <a:lnTo>
                  <a:pt x="2406443" y="11883"/>
                </a:lnTo>
                <a:lnTo>
                  <a:pt x="2457610" y="15316"/>
                </a:lnTo>
                <a:lnTo>
                  <a:pt x="2504234" y="22617"/>
                </a:lnTo>
                <a:lnTo>
                  <a:pt x="2547151" y="30707"/>
                </a:lnTo>
                <a:lnTo>
                  <a:pt x="2587195" y="36508"/>
                </a:lnTo>
                <a:lnTo>
                  <a:pt x="2625200" y="36942"/>
                </a:lnTo>
                <a:lnTo>
                  <a:pt x="2662000" y="28932"/>
                </a:lnTo>
                <a:lnTo>
                  <a:pt x="2694931" y="21039"/>
                </a:lnTo>
                <a:lnTo>
                  <a:pt x="2734690" y="17838"/>
                </a:lnTo>
                <a:lnTo>
                  <a:pt x="2780267" y="18229"/>
                </a:lnTo>
                <a:lnTo>
                  <a:pt x="2830653" y="21108"/>
                </a:lnTo>
                <a:lnTo>
                  <a:pt x="2884839" y="25374"/>
                </a:lnTo>
                <a:lnTo>
                  <a:pt x="2941815" y="29925"/>
                </a:lnTo>
                <a:lnTo>
                  <a:pt x="3000571" y="33658"/>
                </a:lnTo>
                <a:lnTo>
                  <a:pt x="3060099" y="35472"/>
                </a:lnTo>
                <a:lnTo>
                  <a:pt x="3119388" y="34264"/>
                </a:lnTo>
                <a:lnTo>
                  <a:pt x="3177430" y="28932"/>
                </a:lnTo>
                <a:lnTo>
                  <a:pt x="3216794" y="25307"/>
                </a:lnTo>
                <a:lnTo>
                  <a:pt x="3258598" y="24435"/>
                </a:lnTo>
                <a:lnTo>
                  <a:pt x="3302576" y="25801"/>
                </a:lnTo>
                <a:lnTo>
                  <a:pt x="3348465" y="28889"/>
                </a:lnTo>
                <a:lnTo>
                  <a:pt x="3396000" y="33182"/>
                </a:lnTo>
                <a:lnTo>
                  <a:pt x="3444916" y="38166"/>
                </a:lnTo>
                <a:lnTo>
                  <a:pt x="3494950" y="43323"/>
                </a:lnTo>
                <a:lnTo>
                  <a:pt x="3545836" y="48138"/>
                </a:lnTo>
                <a:lnTo>
                  <a:pt x="3597310" y="52095"/>
                </a:lnTo>
                <a:lnTo>
                  <a:pt x="3649109" y="54679"/>
                </a:lnTo>
                <a:lnTo>
                  <a:pt x="3700966" y="55373"/>
                </a:lnTo>
                <a:lnTo>
                  <a:pt x="3752619" y="53661"/>
                </a:lnTo>
                <a:lnTo>
                  <a:pt x="3803803" y="49027"/>
                </a:lnTo>
                <a:lnTo>
                  <a:pt x="3854253" y="40956"/>
                </a:lnTo>
                <a:lnTo>
                  <a:pt x="3903705" y="28932"/>
                </a:lnTo>
                <a:lnTo>
                  <a:pt x="3965390" y="13200"/>
                </a:lnTo>
                <a:lnTo>
                  <a:pt x="4018433" y="3924"/>
                </a:lnTo>
                <a:lnTo>
                  <a:pt x="4064727" y="0"/>
                </a:lnTo>
                <a:lnTo>
                  <a:pt x="4106163" y="325"/>
                </a:lnTo>
                <a:lnTo>
                  <a:pt x="4144634" y="3796"/>
                </a:lnTo>
                <a:lnTo>
                  <a:pt x="4182031" y="9311"/>
                </a:lnTo>
                <a:lnTo>
                  <a:pt x="4220246" y="15766"/>
                </a:lnTo>
                <a:lnTo>
                  <a:pt x="4261172" y="22059"/>
                </a:lnTo>
                <a:lnTo>
                  <a:pt x="4306701" y="27086"/>
                </a:lnTo>
                <a:lnTo>
                  <a:pt x="4358724" y="29745"/>
                </a:lnTo>
                <a:lnTo>
                  <a:pt x="4419134" y="28932"/>
                </a:lnTo>
                <a:lnTo>
                  <a:pt x="4494271" y="27916"/>
                </a:lnTo>
                <a:lnTo>
                  <a:pt x="4560834" y="30921"/>
                </a:lnTo>
                <a:lnTo>
                  <a:pt x="4619748" y="36332"/>
                </a:lnTo>
                <a:lnTo>
                  <a:pt x="4671935" y="42535"/>
                </a:lnTo>
                <a:lnTo>
                  <a:pt x="4718318" y="47916"/>
                </a:lnTo>
                <a:lnTo>
                  <a:pt x="4759820" y="50861"/>
                </a:lnTo>
                <a:lnTo>
                  <a:pt x="4797363" y="49754"/>
                </a:lnTo>
                <a:lnTo>
                  <a:pt x="4831872" y="42983"/>
                </a:lnTo>
                <a:lnTo>
                  <a:pt x="4864269" y="28932"/>
                </a:lnTo>
                <a:lnTo>
                  <a:pt x="4904045" y="13578"/>
                </a:lnTo>
                <a:lnTo>
                  <a:pt x="4950584" y="7051"/>
                </a:lnTo>
                <a:lnTo>
                  <a:pt x="5001517" y="7130"/>
                </a:lnTo>
                <a:lnTo>
                  <a:pt x="5054472" y="11596"/>
                </a:lnTo>
                <a:lnTo>
                  <a:pt x="5107081" y="18230"/>
                </a:lnTo>
                <a:lnTo>
                  <a:pt x="5156972" y="24810"/>
                </a:lnTo>
                <a:lnTo>
                  <a:pt x="5201776" y="29117"/>
                </a:lnTo>
                <a:lnTo>
                  <a:pt x="5239122" y="28932"/>
                </a:lnTo>
                <a:lnTo>
                  <a:pt x="5273669" y="26730"/>
                </a:lnTo>
                <a:lnTo>
                  <a:pt x="5317384" y="25610"/>
                </a:lnTo>
                <a:lnTo>
                  <a:pt x="5367936" y="25345"/>
                </a:lnTo>
                <a:lnTo>
                  <a:pt x="5422995" y="25706"/>
                </a:lnTo>
                <a:lnTo>
                  <a:pt x="5480228" y="26466"/>
                </a:lnTo>
                <a:lnTo>
                  <a:pt x="5537303" y="27397"/>
                </a:lnTo>
                <a:lnTo>
                  <a:pt x="5591890" y="28270"/>
                </a:lnTo>
                <a:lnTo>
                  <a:pt x="5641656" y="28857"/>
                </a:lnTo>
                <a:lnTo>
                  <a:pt x="5684270" y="28932"/>
                </a:lnTo>
                <a:lnTo>
                  <a:pt x="5726392" y="30130"/>
                </a:lnTo>
                <a:lnTo>
                  <a:pt x="5774936" y="33528"/>
                </a:lnTo>
                <a:lnTo>
                  <a:pt x="5827934" y="38053"/>
                </a:lnTo>
                <a:lnTo>
                  <a:pt x="5883422" y="42636"/>
                </a:lnTo>
                <a:lnTo>
                  <a:pt x="5939434" y="46206"/>
                </a:lnTo>
                <a:lnTo>
                  <a:pt x="5994004" y="47691"/>
                </a:lnTo>
                <a:lnTo>
                  <a:pt x="6045166" y="46021"/>
                </a:lnTo>
                <a:lnTo>
                  <a:pt x="6090955" y="40125"/>
                </a:lnTo>
                <a:lnTo>
                  <a:pt x="6129405" y="28932"/>
                </a:lnTo>
                <a:lnTo>
                  <a:pt x="6150985" y="22992"/>
                </a:lnTo>
                <a:lnTo>
                  <a:pt x="6180979" y="19191"/>
                </a:lnTo>
                <a:lnTo>
                  <a:pt x="6218453" y="17259"/>
                </a:lnTo>
                <a:lnTo>
                  <a:pt x="6262472" y="16926"/>
                </a:lnTo>
                <a:lnTo>
                  <a:pt x="6312103" y="17922"/>
                </a:lnTo>
                <a:lnTo>
                  <a:pt x="6366412" y="19977"/>
                </a:lnTo>
                <a:lnTo>
                  <a:pt x="6424466" y="22821"/>
                </a:lnTo>
                <a:lnTo>
                  <a:pt x="6485330" y="26183"/>
                </a:lnTo>
                <a:lnTo>
                  <a:pt x="6548072" y="29794"/>
                </a:lnTo>
                <a:lnTo>
                  <a:pt x="6611756" y="33384"/>
                </a:lnTo>
                <a:lnTo>
                  <a:pt x="6675449" y="36682"/>
                </a:lnTo>
                <a:lnTo>
                  <a:pt x="6738218" y="39419"/>
                </a:lnTo>
                <a:lnTo>
                  <a:pt x="6799128" y="41325"/>
                </a:lnTo>
                <a:lnTo>
                  <a:pt x="6857246" y="42129"/>
                </a:lnTo>
                <a:lnTo>
                  <a:pt x="6911638" y="41562"/>
                </a:lnTo>
                <a:lnTo>
                  <a:pt x="6961370" y="39354"/>
                </a:lnTo>
                <a:lnTo>
                  <a:pt x="7005508" y="35234"/>
                </a:lnTo>
                <a:lnTo>
                  <a:pt x="7043119" y="28932"/>
                </a:lnTo>
                <a:lnTo>
                  <a:pt x="7049032" y="85648"/>
                </a:lnTo>
                <a:lnTo>
                  <a:pt x="7050496" y="138270"/>
                </a:lnTo>
                <a:lnTo>
                  <a:pt x="7048523" y="187440"/>
                </a:lnTo>
                <a:lnTo>
                  <a:pt x="7044127" y="233805"/>
                </a:lnTo>
                <a:lnTo>
                  <a:pt x="7038318" y="278009"/>
                </a:lnTo>
                <a:lnTo>
                  <a:pt x="7032108" y="320697"/>
                </a:lnTo>
                <a:lnTo>
                  <a:pt x="7026511" y="362513"/>
                </a:lnTo>
                <a:lnTo>
                  <a:pt x="7022537" y="404101"/>
                </a:lnTo>
                <a:lnTo>
                  <a:pt x="7021199" y="446107"/>
                </a:lnTo>
                <a:lnTo>
                  <a:pt x="7023508" y="489176"/>
                </a:lnTo>
                <a:lnTo>
                  <a:pt x="7030478" y="533951"/>
                </a:lnTo>
                <a:lnTo>
                  <a:pt x="7043119" y="581077"/>
                </a:lnTo>
                <a:lnTo>
                  <a:pt x="7056589" y="632998"/>
                </a:lnTo>
                <a:lnTo>
                  <a:pt x="7063384" y="683061"/>
                </a:lnTo>
                <a:lnTo>
                  <a:pt x="7064832" y="731513"/>
                </a:lnTo>
                <a:lnTo>
                  <a:pt x="7062259" y="778602"/>
                </a:lnTo>
                <a:lnTo>
                  <a:pt x="7056992" y="824574"/>
                </a:lnTo>
                <a:lnTo>
                  <a:pt x="7050358" y="869676"/>
                </a:lnTo>
                <a:lnTo>
                  <a:pt x="7043684" y="914154"/>
                </a:lnTo>
                <a:lnTo>
                  <a:pt x="7038296" y="958255"/>
                </a:lnTo>
                <a:lnTo>
                  <a:pt x="7035522" y="1002227"/>
                </a:lnTo>
                <a:lnTo>
                  <a:pt x="7036687" y="1046315"/>
                </a:lnTo>
                <a:lnTo>
                  <a:pt x="7043119" y="1090766"/>
                </a:lnTo>
                <a:lnTo>
                  <a:pt x="7009326" y="1096620"/>
                </a:lnTo>
                <a:lnTo>
                  <a:pt x="6971747" y="1099711"/>
                </a:lnTo>
                <a:lnTo>
                  <a:pt x="6930323" y="1100588"/>
                </a:lnTo>
                <a:lnTo>
                  <a:pt x="6884994" y="1099799"/>
                </a:lnTo>
                <a:lnTo>
                  <a:pt x="6835701" y="1097891"/>
                </a:lnTo>
                <a:lnTo>
                  <a:pt x="6782384" y="1095413"/>
                </a:lnTo>
                <a:lnTo>
                  <a:pt x="6724984" y="1092914"/>
                </a:lnTo>
                <a:lnTo>
                  <a:pt x="6663442" y="1090941"/>
                </a:lnTo>
                <a:lnTo>
                  <a:pt x="6597696" y="1090042"/>
                </a:lnTo>
                <a:lnTo>
                  <a:pt x="6527690" y="1090766"/>
                </a:lnTo>
                <a:lnTo>
                  <a:pt x="6472857" y="1090657"/>
                </a:lnTo>
                <a:lnTo>
                  <a:pt x="6419276" y="1088134"/>
                </a:lnTo>
                <a:lnTo>
                  <a:pt x="6366804" y="1083860"/>
                </a:lnTo>
                <a:lnTo>
                  <a:pt x="6315298" y="1078499"/>
                </a:lnTo>
                <a:lnTo>
                  <a:pt x="6264616" y="1072713"/>
                </a:lnTo>
                <a:lnTo>
                  <a:pt x="6214615" y="1067167"/>
                </a:lnTo>
                <a:lnTo>
                  <a:pt x="6165152" y="1062524"/>
                </a:lnTo>
                <a:lnTo>
                  <a:pt x="6116085" y="1059447"/>
                </a:lnTo>
                <a:lnTo>
                  <a:pt x="6067272" y="1058599"/>
                </a:lnTo>
                <a:lnTo>
                  <a:pt x="6018569" y="1060643"/>
                </a:lnTo>
                <a:lnTo>
                  <a:pt x="5969833" y="1066244"/>
                </a:lnTo>
                <a:lnTo>
                  <a:pt x="5920924" y="1076064"/>
                </a:lnTo>
                <a:lnTo>
                  <a:pt x="5871697" y="1090766"/>
                </a:lnTo>
                <a:lnTo>
                  <a:pt x="5818364" y="1106182"/>
                </a:lnTo>
                <a:lnTo>
                  <a:pt x="5765543" y="1115475"/>
                </a:lnTo>
                <a:lnTo>
                  <a:pt x="5713324" y="1119641"/>
                </a:lnTo>
                <a:lnTo>
                  <a:pt x="5661804" y="1119677"/>
                </a:lnTo>
                <a:lnTo>
                  <a:pt x="5611074" y="1116578"/>
                </a:lnTo>
                <a:lnTo>
                  <a:pt x="5561229" y="1111340"/>
                </a:lnTo>
                <a:lnTo>
                  <a:pt x="5512363" y="1104959"/>
                </a:lnTo>
                <a:lnTo>
                  <a:pt x="5464568" y="1098431"/>
                </a:lnTo>
                <a:lnTo>
                  <a:pt x="5417940" y="1092752"/>
                </a:lnTo>
                <a:lnTo>
                  <a:pt x="5372571" y="1088918"/>
                </a:lnTo>
                <a:lnTo>
                  <a:pt x="5328555" y="1087924"/>
                </a:lnTo>
                <a:lnTo>
                  <a:pt x="5285985" y="1090766"/>
                </a:lnTo>
                <a:lnTo>
                  <a:pt x="5237352" y="1094809"/>
                </a:lnTo>
                <a:lnTo>
                  <a:pt x="5191068" y="1095369"/>
                </a:lnTo>
                <a:lnTo>
                  <a:pt x="5146009" y="1093415"/>
                </a:lnTo>
                <a:lnTo>
                  <a:pt x="5101052" y="1089916"/>
                </a:lnTo>
                <a:lnTo>
                  <a:pt x="5055074" y="1085842"/>
                </a:lnTo>
                <a:lnTo>
                  <a:pt x="5006952" y="1082162"/>
                </a:lnTo>
                <a:lnTo>
                  <a:pt x="4955562" y="1079845"/>
                </a:lnTo>
                <a:lnTo>
                  <a:pt x="4899781" y="1079860"/>
                </a:lnTo>
                <a:lnTo>
                  <a:pt x="4838487" y="1083178"/>
                </a:lnTo>
                <a:lnTo>
                  <a:pt x="4770556" y="1090766"/>
                </a:lnTo>
                <a:lnTo>
                  <a:pt x="4699838" y="1098830"/>
                </a:lnTo>
                <a:lnTo>
                  <a:pt x="4644517" y="1101632"/>
                </a:lnTo>
                <a:lnTo>
                  <a:pt x="4601109" y="1100562"/>
                </a:lnTo>
                <a:lnTo>
                  <a:pt x="4566129" y="1097013"/>
                </a:lnTo>
                <a:lnTo>
                  <a:pt x="4536093" y="1092375"/>
                </a:lnTo>
                <a:lnTo>
                  <a:pt x="4507517" y="1088040"/>
                </a:lnTo>
                <a:lnTo>
                  <a:pt x="4476916" y="1085399"/>
                </a:lnTo>
                <a:lnTo>
                  <a:pt x="4440806" y="1085844"/>
                </a:lnTo>
                <a:lnTo>
                  <a:pt x="4395703" y="1090766"/>
                </a:lnTo>
                <a:lnTo>
                  <a:pt x="4343284" y="1096380"/>
                </a:lnTo>
                <a:lnTo>
                  <a:pt x="4298288" y="1097155"/>
                </a:lnTo>
                <a:lnTo>
                  <a:pt x="4257797" y="1094708"/>
                </a:lnTo>
                <a:lnTo>
                  <a:pt x="4218896" y="1090657"/>
                </a:lnTo>
                <a:lnTo>
                  <a:pt x="4178668" y="1086619"/>
                </a:lnTo>
                <a:lnTo>
                  <a:pt x="4134195" y="1084214"/>
                </a:lnTo>
                <a:lnTo>
                  <a:pt x="4082561" y="1085057"/>
                </a:lnTo>
                <a:lnTo>
                  <a:pt x="4020849" y="1090766"/>
                </a:lnTo>
                <a:lnTo>
                  <a:pt x="3949314" y="1097975"/>
                </a:lnTo>
                <a:lnTo>
                  <a:pt x="3887867" y="1100628"/>
                </a:lnTo>
                <a:lnTo>
                  <a:pt x="3834052" y="1100017"/>
                </a:lnTo>
                <a:lnTo>
                  <a:pt x="3785413" y="1097434"/>
                </a:lnTo>
                <a:lnTo>
                  <a:pt x="3739494" y="1094170"/>
                </a:lnTo>
                <a:lnTo>
                  <a:pt x="3693841" y="1091517"/>
                </a:lnTo>
                <a:lnTo>
                  <a:pt x="3645996" y="1090766"/>
                </a:lnTo>
                <a:lnTo>
                  <a:pt x="3614446" y="1090423"/>
                </a:lnTo>
                <a:lnTo>
                  <a:pt x="3578167" y="1088911"/>
                </a:lnTo>
                <a:lnTo>
                  <a:pt x="3537636" y="1086598"/>
                </a:lnTo>
                <a:lnTo>
                  <a:pt x="3493329" y="1083855"/>
                </a:lnTo>
                <a:lnTo>
                  <a:pt x="3445726" y="1081050"/>
                </a:lnTo>
                <a:lnTo>
                  <a:pt x="3395303" y="1078555"/>
                </a:lnTo>
                <a:lnTo>
                  <a:pt x="3342537" y="1076738"/>
                </a:lnTo>
                <a:lnTo>
                  <a:pt x="3287907" y="1075969"/>
                </a:lnTo>
                <a:lnTo>
                  <a:pt x="3231889" y="1076618"/>
                </a:lnTo>
                <a:lnTo>
                  <a:pt x="3174961" y="1079054"/>
                </a:lnTo>
                <a:lnTo>
                  <a:pt x="3117601" y="1083647"/>
                </a:lnTo>
                <a:lnTo>
                  <a:pt x="3060285" y="1090766"/>
                </a:lnTo>
                <a:lnTo>
                  <a:pt x="3014397" y="1096264"/>
                </a:lnTo>
                <a:lnTo>
                  <a:pt x="2968145" y="1099397"/>
                </a:lnTo>
                <a:lnTo>
                  <a:pt x="2921528" y="1100530"/>
                </a:lnTo>
                <a:lnTo>
                  <a:pt x="2874548" y="1100026"/>
                </a:lnTo>
                <a:lnTo>
                  <a:pt x="2827205" y="1098251"/>
                </a:lnTo>
                <a:lnTo>
                  <a:pt x="2779501" y="1095569"/>
                </a:lnTo>
                <a:lnTo>
                  <a:pt x="2731436" y="1092344"/>
                </a:lnTo>
                <a:lnTo>
                  <a:pt x="2683010" y="1088942"/>
                </a:lnTo>
                <a:lnTo>
                  <a:pt x="2634225" y="1085726"/>
                </a:lnTo>
                <a:lnTo>
                  <a:pt x="2585081" y="1083062"/>
                </a:lnTo>
                <a:lnTo>
                  <a:pt x="2535579" y="1081313"/>
                </a:lnTo>
                <a:lnTo>
                  <a:pt x="2485721" y="1080844"/>
                </a:lnTo>
                <a:lnTo>
                  <a:pt x="2435506" y="1082021"/>
                </a:lnTo>
                <a:lnTo>
                  <a:pt x="2384935" y="1085207"/>
                </a:lnTo>
                <a:lnTo>
                  <a:pt x="2334010" y="1090766"/>
                </a:lnTo>
                <a:lnTo>
                  <a:pt x="2279203" y="1097104"/>
                </a:lnTo>
                <a:lnTo>
                  <a:pt x="2224372" y="1101556"/>
                </a:lnTo>
                <a:lnTo>
                  <a:pt x="2169635" y="1104350"/>
                </a:lnTo>
                <a:lnTo>
                  <a:pt x="2115111" y="1105714"/>
                </a:lnTo>
                <a:lnTo>
                  <a:pt x="2060920" y="1105876"/>
                </a:lnTo>
                <a:lnTo>
                  <a:pt x="2007179" y="1105062"/>
                </a:lnTo>
                <a:lnTo>
                  <a:pt x="1954007" y="1103501"/>
                </a:lnTo>
                <a:lnTo>
                  <a:pt x="1901523" y="1101420"/>
                </a:lnTo>
                <a:lnTo>
                  <a:pt x="1849847" y="1099048"/>
                </a:lnTo>
                <a:lnTo>
                  <a:pt x="1799096" y="1096610"/>
                </a:lnTo>
                <a:lnTo>
                  <a:pt x="1749389" y="1094336"/>
                </a:lnTo>
                <a:lnTo>
                  <a:pt x="1700845" y="1092452"/>
                </a:lnTo>
                <a:lnTo>
                  <a:pt x="1653583" y="1091186"/>
                </a:lnTo>
                <a:lnTo>
                  <a:pt x="1607722" y="1090766"/>
                </a:lnTo>
                <a:lnTo>
                  <a:pt x="1536285" y="1089683"/>
                </a:lnTo>
                <a:lnTo>
                  <a:pt x="1477891" y="1086851"/>
                </a:lnTo>
                <a:lnTo>
                  <a:pt x="1429530" y="1083301"/>
                </a:lnTo>
                <a:lnTo>
                  <a:pt x="1388192" y="1080060"/>
                </a:lnTo>
                <a:lnTo>
                  <a:pt x="1350867" y="1078157"/>
                </a:lnTo>
                <a:lnTo>
                  <a:pt x="1314545" y="1078622"/>
                </a:lnTo>
                <a:lnTo>
                  <a:pt x="1276215" y="1082482"/>
                </a:lnTo>
                <a:lnTo>
                  <a:pt x="1232869" y="1090766"/>
                </a:lnTo>
                <a:lnTo>
                  <a:pt x="1200014" y="1095991"/>
                </a:lnTo>
                <a:lnTo>
                  <a:pt x="1159906" y="1098637"/>
                </a:lnTo>
                <a:lnTo>
                  <a:pt x="1113724" y="1099169"/>
                </a:lnTo>
                <a:lnTo>
                  <a:pt x="1062643" y="1098053"/>
                </a:lnTo>
                <a:lnTo>
                  <a:pt x="1007843" y="1095756"/>
                </a:lnTo>
                <a:lnTo>
                  <a:pt x="950502" y="1092743"/>
                </a:lnTo>
                <a:lnTo>
                  <a:pt x="891796" y="1089481"/>
                </a:lnTo>
                <a:lnTo>
                  <a:pt x="832905" y="1086435"/>
                </a:lnTo>
                <a:lnTo>
                  <a:pt x="775005" y="1084072"/>
                </a:lnTo>
                <a:lnTo>
                  <a:pt x="719274" y="1082857"/>
                </a:lnTo>
                <a:lnTo>
                  <a:pt x="666890" y="1083258"/>
                </a:lnTo>
                <a:lnTo>
                  <a:pt x="619032" y="1085738"/>
                </a:lnTo>
                <a:lnTo>
                  <a:pt x="576876" y="1090766"/>
                </a:lnTo>
                <a:lnTo>
                  <a:pt x="533219" y="1095672"/>
                </a:lnTo>
                <a:lnTo>
                  <a:pt x="486962" y="1096953"/>
                </a:lnTo>
                <a:lnTo>
                  <a:pt x="438710" y="1095429"/>
                </a:lnTo>
                <a:lnTo>
                  <a:pt x="389068" y="1091921"/>
                </a:lnTo>
                <a:lnTo>
                  <a:pt x="338643" y="1087246"/>
                </a:lnTo>
                <a:lnTo>
                  <a:pt x="288040" y="1082227"/>
                </a:lnTo>
                <a:lnTo>
                  <a:pt x="237864" y="1077682"/>
                </a:lnTo>
                <a:lnTo>
                  <a:pt x="188722" y="1074431"/>
                </a:lnTo>
                <a:lnTo>
                  <a:pt x="141218" y="1073294"/>
                </a:lnTo>
                <a:lnTo>
                  <a:pt x="95959" y="1075091"/>
                </a:lnTo>
                <a:lnTo>
                  <a:pt x="53550" y="1080642"/>
                </a:lnTo>
                <a:lnTo>
                  <a:pt x="14596" y="1090766"/>
                </a:lnTo>
                <a:lnTo>
                  <a:pt x="4332" y="1025230"/>
                </a:lnTo>
                <a:lnTo>
                  <a:pt x="17" y="964297"/>
                </a:lnTo>
                <a:lnTo>
                  <a:pt x="352" y="907712"/>
                </a:lnTo>
                <a:lnTo>
                  <a:pt x="4038" y="855221"/>
                </a:lnTo>
                <a:lnTo>
                  <a:pt x="9777" y="806570"/>
                </a:lnTo>
                <a:lnTo>
                  <a:pt x="16270" y="761506"/>
                </a:lnTo>
                <a:lnTo>
                  <a:pt x="22219" y="719773"/>
                </a:lnTo>
                <a:lnTo>
                  <a:pt x="26324" y="681118"/>
                </a:lnTo>
                <a:lnTo>
                  <a:pt x="27288" y="645286"/>
                </a:lnTo>
                <a:lnTo>
                  <a:pt x="23812" y="612024"/>
                </a:lnTo>
                <a:lnTo>
                  <a:pt x="14596" y="581077"/>
                </a:lnTo>
                <a:lnTo>
                  <a:pt x="4982" y="547689"/>
                </a:lnTo>
                <a:lnTo>
                  <a:pt x="470" y="507935"/>
                </a:lnTo>
                <a:lnTo>
                  <a:pt x="0" y="462815"/>
                </a:lnTo>
                <a:lnTo>
                  <a:pt x="2511" y="413332"/>
                </a:lnTo>
                <a:lnTo>
                  <a:pt x="6946" y="360487"/>
                </a:lnTo>
                <a:lnTo>
                  <a:pt x="12243" y="305283"/>
                </a:lnTo>
                <a:lnTo>
                  <a:pt x="17345" y="248721"/>
                </a:lnTo>
                <a:lnTo>
                  <a:pt x="21190" y="191803"/>
                </a:lnTo>
                <a:lnTo>
                  <a:pt x="22720" y="135531"/>
                </a:lnTo>
                <a:lnTo>
                  <a:pt x="20875" y="80907"/>
                </a:lnTo>
                <a:lnTo>
                  <a:pt x="14596" y="28932"/>
                </a:lnTo>
                <a:close/>
              </a:path>
            </a:pathLst>
          </a:custGeom>
          <a:ln w="38100">
            <a:solidFill>
              <a:srgbClr val="2191C9"/>
            </a:solidFill>
          </a:ln>
        </p:spPr>
        <p:txBody>
          <a:bodyPr wrap="square" lIns="0" tIns="0" rIns="0" bIns="0" rtlCol="0"/>
          <a:lstStyle/>
          <a:p>
            <a:endParaRPr dirty="0"/>
          </a:p>
        </p:txBody>
      </p:sp>
      <p:sp>
        <p:nvSpPr>
          <p:cNvPr id="5" name="object 8">
            <a:extLst>
              <a:ext uri="{FF2B5EF4-FFF2-40B4-BE49-F238E27FC236}">
                <a16:creationId xmlns:a16="http://schemas.microsoft.com/office/drawing/2014/main" id="{6A23B7C9-FAD2-4B2A-ACC6-BA9AC41845AD}"/>
              </a:ext>
            </a:extLst>
          </p:cNvPr>
          <p:cNvSpPr/>
          <p:nvPr/>
        </p:nvSpPr>
        <p:spPr>
          <a:xfrm>
            <a:off x="2002155" y="266700"/>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solidFill>
            <a:srgbClr val="00B050"/>
          </a:solidFill>
          <a:ln w="12700">
            <a:solidFill>
              <a:srgbClr val="2191C9"/>
            </a:solidFill>
          </a:ln>
        </p:spPr>
        <p:txBody>
          <a:bodyPr wrap="square" lIns="0" tIns="0" rIns="0" bIns="0" rtlCol="0"/>
          <a:lstStyle/>
          <a:p>
            <a:endParaRPr/>
          </a:p>
        </p:txBody>
      </p:sp>
      <p:pic>
        <p:nvPicPr>
          <p:cNvPr id="7" name="Imagen 6">
            <a:extLst>
              <a:ext uri="{FF2B5EF4-FFF2-40B4-BE49-F238E27FC236}">
                <a16:creationId xmlns:a16="http://schemas.microsoft.com/office/drawing/2014/main" id="{3E3AD22E-FD02-467B-8974-190DD87957EE}"/>
              </a:ext>
            </a:extLst>
          </p:cNvPr>
          <p:cNvPicPr>
            <a:picLocks noChangeAspect="1"/>
          </p:cNvPicPr>
          <p:nvPr/>
        </p:nvPicPr>
        <p:blipFill>
          <a:blip r:embed="rId2"/>
          <a:stretch>
            <a:fillRect/>
          </a:stretch>
        </p:blipFill>
        <p:spPr>
          <a:xfrm>
            <a:off x="1999001" y="229122"/>
            <a:ext cx="5620999" cy="573074"/>
          </a:xfrm>
          <a:prstGeom prst="rect">
            <a:avLst/>
          </a:prstGeom>
        </p:spPr>
      </p:pic>
      <p:sp>
        <p:nvSpPr>
          <p:cNvPr id="11" name="CuadroTexto 10">
            <a:extLst>
              <a:ext uri="{FF2B5EF4-FFF2-40B4-BE49-F238E27FC236}">
                <a16:creationId xmlns:a16="http://schemas.microsoft.com/office/drawing/2014/main" id="{86BBC543-A537-472E-B39F-5ACAE766C237}"/>
              </a:ext>
            </a:extLst>
          </p:cNvPr>
          <p:cNvSpPr txBox="1"/>
          <p:nvPr/>
        </p:nvSpPr>
        <p:spPr>
          <a:xfrm>
            <a:off x="2569845" y="266700"/>
            <a:ext cx="4572000" cy="485069"/>
          </a:xfrm>
          <a:prstGeom prst="rect">
            <a:avLst/>
          </a:prstGeom>
          <a:noFill/>
        </p:spPr>
        <p:txBody>
          <a:bodyPr wrap="square">
            <a:spAutoFit/>
          </a:bodyPr>
          <a:lstStyle/>
          <a:p>
            <a:pPr marL="635" algn="ctr">
              <a:lnSpc>
                <a:spcPts val="1605"/>
              </a:lnSpc>
            </a:pPr>
            <a:r>
              <a:rPr lang="es-US" sz="1100" b="1" spc="-10" dirty="0">
                <a:solidFill>
                  <a:srgbClr val="0000FF"/>
                </a:solidFill>
                <a:latin typeface="Gill Sans MT"/>
                <a:cs typeface="Gill Sans MT"/>
              </a:rPr>
              <a:t>ENTREGA </a:t>
            </a:r>
            <a:r>
              <a:rPr lang="es-US" sz="1100" b="1" spc="-60" dirty="0">
                <a:solidFill>
                  <a:srgbClr val="0000FF"/>
                </a:solidFill>
                <a:latin typeface="Gill Sans MT"/>
                <a:cs typeface="Gill Sans MT"/>
              </a:rPr>
              <a:t>DE DESPENSAS A LOS MAS  VULNERABLES COMO APOYO ANTE LA CONTINGENCIA POR COVID-19 E INUNDACION.</a:t>
            </a:r>
            <a:endParaRPr lang="es-US" sz="1200" dirty="0">
              <a:latin typeface="Gill Sans MT"/>
              <a:cs typeface="Gill Sans MT"/>
            </a:endParaRPr>
          </a:p>
        </p:txBody>
      </p:sp>
      <p:sp>
        <p:nvSpPr>
          <p:cNvPr id="17" name="CuadroTexto 16">
            <a:extLst>
              <a:ext uri="{FF2B5EF4-FFF2-40B4-BE49-F238E27FC236}">
                <a16:creationId xmlns:a16="http://schemas.microsoft.com/office/drawing/2014/main" id="{B7203C93-BF7E-4FE9-BCE1-578CD82576FA}"/>
              </a:ext>
            </a:extLst>
          </p:cNvPr>
          <p:cNvSpPr txBox="1"/>
          <p:nvPr/>
        </p:nvSpPr>
        <p:spPr>
          <a:xfrm>
            <a:off x="597074" y="967598"/>
            <a:ext cx="3657600" cy="3139321"/>
          </a:xfrm>
          <a:prstGeom prst="rect">
            <a:avLst/>
          </a:prstGeom>
          <a:noFill/>
        </p:spPr>
        <p:txBody>
          <a:bodyPr wrap="square">
            <a:spAutoFit/>
          </a:bodyPr>
          <a:lstStyle/>
          <a:p>
            <a:r>
              <a:rPr lang="es-US" dirty="0"/>
              <a:t>Fundación Beta San Miguel realiza ante la contingencia del COVID-19 y desastre natural (inundación) que  sufrió la comunidad </a:t>
            </a:r>
            <a:r>
              <a:rPr lang="es-US" dirty="0" err="1"/>
              <a:t>Potrerense</a:t>
            </a:r>
            <a:r>
              <a:rPr lang="es-US" dirty="0"/>
              <a:t>.</a:t>
            </a:r>
          </a:p>
          <a:p>
            <a:r>
              <a:rPr lang="es-US" dirty="0"/>
              <a:t>Es por ello que como iniciativa propia de la FBSM e Ingenio Central el Potrero, personal voluntario se  dio a la tarea de visitar distintas colonias afectadas por la inundación y así proveer de alimentos de la canasta básica a los mas vulnerables. </a:t>
            </a:r>
          </a:p>
        </p:txBody>
      </p:sp>
      <p:pic>
        <p:nvPicPr>
          <p:cNvPr id="19" name="Imagen 18" descr="Imagen que contiene persona, exterior, edificio, niña&#10;&#10;Descripción generada automáticamente">
            <a:extLst>
              <a:ext uri="{FF2B5EF4-FFF2-40B4-BE49-F238E27FC236}">
                <a16:creationId xmlns:a16="http://schemas.microsoft.com/office/drawing/2014/main" id="{BA1FF2B8-1FCD-4A7C-B556-A507247B52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9830" y="967598"/>
            <a:ext cx="1447800" cy="2286000"/>
          </a:xfrm>
          <a:prstGeom prst="rect">
            <a:avLst/>
          </a:prstGeom>
        </p:spPr>
      </p:pic>
      <p:pic>
        <p:nvPicPr>
          <p:cNvPr id="21" name="Imagen 20" descr="Imagen que contiene persona, niño, parado, mujer&#10;&#10;Descripción generada automáticamente">
            <a:extLst>
              <a:ext uri="{FF2B5EF4-FFF2-40B4-BE49-F238E27FC236}">
                <a16:creationId xmlns:a16="http://schemas.microsoft.com/office/drawing/2014/main" id="{E39DE181-BF4E-4D3A-82A8-E52A980F0F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4930" y="1105530"/>
            <a:ext cx="1554631" cy="1165973"/>
          </a:xfrm>
          <a:prstGeom prst="rect">
            <a:avLst/>
          </a:prstGeom>
        </p:spPr>
      </p:pic>
      <p:pic>
        <p:nvPicPr>
          <p:cNvPr id="23" name="Imagen 22" descr="Imagen que contiene exterior, persona, pasto, niño&#10;&#10;Descripción generada automáticamente">
            <a:extLst>
              <a:ext uri="{FF2B5EF4-FFF2-40B4-BE49-F238E27FC236}">
                <a16:creationId xmlns:a16="http://schemas.microsoft.com/office/drawing/2014/main" id="{76196380-D325-4875-86A7-0CECB00F1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583579" y="2796364"/>
            <a:ext cx="2072841" cy="1554631"/>
          </a:xfrm>
          <a:prstGeom prst="rect">
            <a:avLst/>
          </a:prstGeom>
        </p:spPr>
      </p:pic>
      <p:pic>
        <p:nvPicPr>
          <p:cNvPr id="25" name="Imagen 24" descr="Imagen que contiene persona, edificio, exterior, hombre&#10;&#10;Descripción generada automáticamente">
            <a:extLst>
              <a:ext uri="{FF2B5EF4-FFF2-40B4-BE49-F238E27FC236}">
                <a16:creationId xmlns:a16="http://schemas.microsoft.com/office/drawing/2014/main" id="{0698F52D-7130-4520-BC07-36E9B212B4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327" y="3443498"/>
            <a:ext cx="1457325" cy="1943100"/>
          </a:xfrm>
          <a:prstGeom prst="rect">
            <a:avLst/>
          </a:prstGeom>
        </p:spPr>
      </p:pic>
      <p:sp>
        <p:nvSpPr>
          <p:cNvPr id="28" name="Rectángulo 27">
            <a:extLst>
              <a:ext uri="{FF2B5EF4-FFF2-40B4-BE49-F238E27FC236}">
                <a16:creationId xmlns:a16="http://schemas.microsoft.com/office/drawing/2014/main" id="{B7EE6499-DB90-4F7A-8A8F-8C8F7619F65D}"/>
              </a:ext>
            </a:extLst>
          </p:cNvPr>
          <p:cNvSpPr/>
          <p:nvPr/>
        </p:nvSpPr>
        <p:spPr>
          <a:xfrm>
            <a:off x="606469" y="4102023"/>
            <a:ext cx="1588897" cy="923330"/>
          </a:xfrm>
          <a:prstGeom prst="rect">
            <a:avLst/>
          </a:prstGeom>
          <a:noFill/>
        </p:spPr>
        <p:txBody>
          <a:bodyPr wrap="none" lIns="91440" tIns="45720" rIns="91440" bIns="45720">
            <a:spAutoFit/>
          </a:bodyPr>
          <a:lstStyle/>
          <a:p>
            <a:pPr algn="ctr"/>
            <a:r>
              <a:rPr lang="es-ES" sz="5400" b="0" cap="none" spc="0" dirty="0">
                <a:ln w="0"/>
                <a:solidFill>
                  <a:srgbClr val="002060"/>
                </a:solidFill>
                <a:effectLst>
                  <a:outerShdw blurRad="38100" dist="25400" dir="5400000" algn="ctr" rotWithShape="0">
                    <a:srgbClr val="6E747A">
                      <a:alpha val="43000"/>
                    </a:srgbClr>
                  </a:outerShdw>
                </a:effectLst>
              </a:rPr>
              <a:t>1000</a:t>
            </a:r>
          </a:p>
        </p:txBody>
      </p:sp>
      <p:sp>
        <p:nvSpPr>
          <p:cNvPr id="29" name="Rectángulo 28">
            <a:extLst>
              <a:ext uri="{FF2B5EF4-FFF2-40B4-BE49-F238E27FC236}">
                <a16:creationId xmlns:a16="http://schemas.microsoft.com/office/drawing/2014/main" id="{5D20767C-5182-4F35-A472-B2F76831095B}"/>
              </a:ext>
            </a:extLst>
          </p:cNvPr>
          <p:cNvSpPr/>
          <p:nvPr/>
        </p:nvSpPr>
        <p:spPr>
          <a:xfrm>
            <a:off x="543100" y="4860122"/>
            <a:ext cx="1952778" cy="646331"/>
          </a:xfrm>
          <a:prstGeom prst="rect">
            <a:avLst/>
          </a:prstGeom>
          <a:noFill/>
        </p:spPr>
        <p:txBody>
          <a:bodyPr wrap="none" lIns="91440" tIns="45720" rIns="91440" bIns="45720">
            <a:spAutoFit/>
          </a:bodyPr>
          <a:lstStyle/>
          <a:p>
            <a:pPr algn="ctr"/>
            <a:r>
              <a:rPr lang="es-ES" b="0" cap="none" spc="0" dirty="0">
                <a:ln w="0"/>
                <a:solidFill>
                  <a:srgbClr val="002060"/>
                </a:solidFill>
                <a:effectLst>
                  <a:outerShdw blurRad="38100" dist="25400" dir="5400000" algn="ctr" rotWithShape="0">
                    <a:srgbClr val="6E747A">
                      <a:alpha val="43000"/>
                    </a:srgbClr>
                  </a:outerShdw>
                </a:effectLst>
              </a:rPr>
              <a:t>Beneficiados</a:t>
            </a:r>
          </a:p>
          <a:p>
            <a:pPr algn="ctr"/>
            <a:r>
              <a:rPr lang="es-ES" b="0" cap="none" spc="0" dirty="0">
                <a:ln w="0"/>
                <a:solidFill>
                  <a:srgbClr val="002060"/>
                </a:solidFill>
                <a:effectLst>
                  <a:outerShdw blurRad="38100" dist="25400" dir="5400000" algn="ctr" rotWithShape="0">
                    <a:srgbClr val="6E747A">
                      <a:alpha val="43000"/>
                    </a:srgbClr>
                  </a:outerShdw>
                </a:effectLst>
              </a:rPr>
              <a:t> aproximadamente</a:t>
            </a:r>
            <a:endParaRPr lang="es-ES" sz="5400" b="0" cap="none" spc="0" dirty="0">
              <a:ln w="0"/>
              <a:solidFill>
                <a:srgbClr val="00206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28330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D0AEE69-FD74-4723-8AA9-21B575B3C90F}"/>
              </a:ext>
            </a:extLst>
          </p:cNvPr>
          <p:cNvPicPr>
            <a:picLocks noChangeAspect="1"/>
          </p:cNvPicPr>
          <p:nvPr/>
        </p:nvPicPr>
        <p:blipFill>
          <a:blip r:embed="rId2"/>
          <a:stretch>
            <a:fillRect/>
          </a:stretch>
        </p:blipFill>
        <p:spPr>
          <a:xfrm>
            <a:off x="1999001" y="266700"/>
            <a:ext cx="5620999" cy="573074"/>
          </a:xfrm>
          <a:prstGeom prst="rect">
            <a:avLst/>
          </a:prstGeom>
          <a:solidFill>
            <a:srgbClr val="00B050"/>
          </a:solidFill>
        </p:spPr>
      </p:pic>
      <p:sp>
        <p:nvSpPr>
          <p:cNvPr id="5" name="object 8">
            <a:extLst>
              <a:ext uri="{FF2B5EF4-FFF2-40B4-BE49-F238E27FC236}">
                <a16:creationId xmlns:a16="http://schemas.microsoft.com/office/drawing/2014/main" id="{B6F5A3B6-3A4A-49EE-A86A-3C2989DFC0BB}"/>
              </a:ext>
            </a:extLst>
          </p:cNvPr>
          <p:cNvSpPr/>
          <p:nvPr/>
        </p:nvSpPr>
        <p:spPr>
          <a:xfrm>
            <a:off x="2002155" y="266700"/>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7" name="object 2">
            <a:extLst>
              <a:ext uri="{FF2B5EF4-FFF2-40B4-BE49-F238E27FC236}">
                <a16:creationId xmlns:a16="http://schemas.microsoft.com/office/drawing/2014/main" id="{693B1F7A-F2D7-46E9-9DA2-F58BD80D037D}"/>
              </a:ext>
            </a:extLst>
          </p:cNvPr>
          <p:cNvSpPr/>
          <p:nvPr/>
        </p:nvSpPr>
        <p:spPr>
          <a:xfrm>
            <a:off x="1371600" y="1257300"/>
            <a:ext cx="3200400" cy="2895599"/>
          </a:xfrm>
          <a:custGeom>
            <a:avLst/>
            <a:gdLst/>
            <a:ahLst/>
            <a:cxnLst/>
            <a:rect l="l" t="t" r="r" b="b"/>
            <a:pathLst>
              <a:path w="4060190" h="2361565">
                <a:moveTo>
                  <a:pt x="20871" y="19919"/>
                </a:moveTo>
                <a:lnTo>
                  <a:pt x="81840" y="12707"/>
                </a:lnTo>
                <a:lnTo>
                  <a:pt x="134076" y="9673"/>
                </a:lnTo>
                <a:lnTo>
                  <a:pt x="180194" y="9798"/>
                </a:lnTo>
                <a:lnTo>
                  <a:pt x="222813" y="12066"/>
                </a:lnTo>
                <a:lnTo>
                  <a:pt x="264551" y="15458"/>
                </a:lnTo>
                <a:lnTo>
                  <a:pt x="308024" y="18956"/>
                </a:lnTo>
                <a:lnTo>
                  <a:pt x="355851" y="21545"/>
                </a:lnTo>
                <a:lnTo>
                  <a:pt x="410649" y="22205"/>
                </a:lnTo>
                <a:lnTo>
                  <a:pt x="475035" y="19919"/>
                </a:lnTo>
                <a:lnTo>
                  <a:pt x="531996" y="17352"/>
                </a:lnTo>
                <a:lnTo>
                  <a:pt x="588198" y="16165"/>
                </a:lnTo>
                <a:lnTo>
                  <a:pt x="643581" y="16068"/>
                </a:lnTo>
                <a:lnTo>
                  <a:pt x="698085" y="16774"/>
                </a:lnTo>
                <a:lnTo>
                  <a:pt x="751649" y="17993"/>
                </a:lnTo>
                <a:lnTo>
                  <a:pt x="804214" y="19436"/>
                </a:lnTo>
                <a:lnTo>
                  <a:pt x="855720" y="20816"/>
                </a:lnTo>
                <a:lnTo>
                  <a:pt x="906105" y="21842"/>
                </a:lnTo>
                <a:lnTo>
                  <a:pt x="955310" y="22228"/>
                </a:lnTo>
                <a:lnTo>
                  <a:pt x="1003275" y="21683"/>
                </a:lnTo>
                <a:lnTo>
                  <a:pt x="1049939" y="19919"/>
                </a:lnTo>
                <a:lnTo>
                  <a:pt x="1089939" y="18195"/>
                </a:lnTo>
                <a:lnTo>
                  <a:pt x="1132033" y="17136"/>
                </a:lnTo>
                <a:lnTo>
                  <a:pt x="1176124" y="16639"/>
                </a:lnTo>
                <a:lnTo>
                  <a:pt x="1222113" y="16599"/>
                </a:lnTo>
                <a:lnTo>
                  <a:pt x="1269903" y="16916"/>
                </a:lnTo>
                <a:lnTo>
                  <a:pt x="1319396" y="17485"/>
                </a:lnTo>
                <a:lnTo>
                  <a:pt x="1370494" y="18205"/>
                </a:lnTo>
                <a:lnTo>
                  <a:pt x="1423100" y="18972"/>
                </a:lnTo>
                <a:lnTo>
                  <a:pt x="1477116" y="19683"/>
                </a:lnTo>
                <a:lnTo>
                  <a:pt x="1532444" y="20237"/>
                </a:lnTo>
                <a:lnTo>
                  <a:pt x="1588986" y="20529"/>
                </a:lnTo>
                <a:lnTo>
                  <a:pt x="1646645" y="20457"/>
                </a:lnTo>
                <a:lnTo>
                  <a:pt x="1705322" y="19919"/>
                </a:lnTo>
                <a:lnTo>
                  <a:pt x="1766495" y="20090"/>
                </a:lnTo>
                <a:lnTo>
                  <a:pt x="1822414" y="21996"/>
                </a:lnTo>
                <a:lnTo>
                  <a:pt x="1873931" y="25107"/>
                </a:lnTo>
                <a:lnTo>
                  <a:pt x="1921899" y="28893"/>
                </a:lnTo>
                <a:lnTo>
                  <a:pt x="1967171" y="32825"/>
                </a:lnTo>
                <a:lnTo>
                  <a:pt x="2010600" y="36373"/>
                </a:lnTo>
                <a:lnTo>
                  <a:pt x="2053039" y="39007"/>
                </a:lnTo>
                <a:lnTo>
                  <a:pt x="2095340" y="40196"/>
                </a:lnTo>
                <a:lnTo>
                  <a:pt x="2138357" y="39412"/>
                </a:lnTo>
                <a:lnTo>
                  <a:pt x="2182942" y="36124"/>
                </a:lnTo>
                <a:lnTo>
                  <a:pt x="2229947" y="29803"/>
                </a:lnTo>
                <a:lnTo>
                  <a:pt x="2280226" y="19919"/>
                </a:lnTo>
                <a:lnTo>
                  <a:pt x="2330998" y="10065"/>
                </a:lnTo>
                <a:lnTo>
                  <a:pt x="2379406" y="3825"/>
                </a:lnTo>
                <a:lnTo>
                  <a:pt x="2426185" y="652"/>
                </a:lnTo>
                <a:lnTo>
                  <a:pt x="2472071" y="0"/>
                </a:lnTo>
                <a:lnTo>
                  <a:pt x="2517801" y="1321"/>
                </a:lnTo>
                <a:lnTo>
                  <a:pt x="2564111" y="4069"/>
                </a:lnTo>
                <a:lnTo>
                  <a:pt x="2611736" y="7698"/>
                </a:lnTo>
                <a:lnTo>
                  <a:pt x="2661413" y="11661"/>
                </a:lnTo>
                <a:lnTo>
                  <a:pt x="2713878" y="15411"/>
                </a:lnTo>
                <a:lnTo>
                  <a:pt x="2769868" y="18402"/>
                </a:lnTo>
                <a:lnTo>
                  <a:pt x="2830117" y="20087"/>
                </a:lnTo>
                <a:lnTo>
                  <a:pt x="2895363" y="19919"/>
                </a:lnTo>
                <a:lnTo>
                  <a:pt x="2959011" y="19072"/>
                </a:lnTo>
                <a:lnTo>
                  <a:pt x="3015048" y="18965"/>
                </a:lnTo>
                <a:lnTo>
                  <a:pt x="3065081" y="19424"/>
                </a:lnTo>
                <a:lnTo>
                  <a:pt x="3110718" y="20272"/>
                </a:lnTo>
                <a:lnTo>
                  <a:pt x="3153568" y="21332"/>
                </a:lnTo>
                <a:lnTo>
                  <a:pt x="3195237" y="22429"/>
                </a:lnTo>
                <a:lnTo>
                  <a:pt x="3237335" y="23386"/>
                </a:lnTo>
                <a:lnTo>
                  <a:pt x="3281468" y="24028"/>
                </a:lnTo>
                <a:lnTo>
                  <a:pt x="3329244" y="24178"/>
                </a:lnTo>
                <a:lnTo>
                  <a:pt x="3382272" y="23661"/>
                </a:lnTo>
                <a:lnTo>
                  <a:pt x="3442159" y="22300"/>
                </a:lnTo>
                <a:lnTo>
                  <a:pt x="3510513" y="19919"/>
                </a:lnTo>
                <a:lnTo>
                  <a:pt x="3584699" y="18185"/>
                </a:lnTo>
                <a:lnTo>
                  <a:pt x="3648820" y="18943"/>
                </a:lnTo>
                <a:lnTo>
                  <a:pt x="3704525" y="21478"/>
                </a:lnTo>
                <a:lnTo>
                  <a:pt x="3753466" y="25075"/>
                </a:lnTo>
                <a:lnTo>
                  <a:pt x="3797290" y="29018"/>
                </a:lnTo>
                <a:lnTo>
                  <a:pt x="3837648" y="32593"/>
                </a:lnTo>
                <a:lnTo>
                  <a:pt x="3876188" y="35085"/>
                </a:lnTo>
                <a:lnTo>
                  <a:pt x="3914562" y="35778"/>
                </a:lnTo>
                <a:lnTo>
                  <a:pt x="3954417" y="33958"/>
                </a:lnTo>
                <a:lnTo>
                  <a:pt x="3997403" y="28910"/>
                </a:lnTo>
                <a:lnTo>
                  <a:pt x="4045170" y="19919"/>
                </a:lnTo>
                <a:lnTo>
                  <a:pt x="4051295" y="79608"/>
                </a:lnTo>
                <a:lnTo>
                  <a:pt x="4054709" y="133749"/>
                </a:lnTo>
                <a:lnTo>
                  <a:pt x="4055872" y="183330"/>
                </a:lnTo>
                <a:lnTo>
                  <a:pt x="4055245" y="229337"/>
                </a:lnTo>
                <a:lnTo>
                  <a:pt x="4053290" y="272756"/>
                </a:lnTo>
                <a:lnTo>
                  <a:pt x="4050468" y="314574"/>
                </a:lnTo>
                <a:lnTo>
                  <a:pt x="4047240" y="355779"/>
                </a:lnTo>
                <a:lnTo>
                  <a:pt x="4044067" y="397356"/>
                </a:lnTo>
                <a:lnTo>
                  <a:pt x="4041410" y="440293"/>
                </a:lnTo>
                <a:lnTo>
                  <a:pt x="4039731" y="485575"/>
                </a:lnTo>
                <a:lnTo>
                  <a:pt x="4039491" y="534191"/>
                </a:lnTo>
                <a:lnTo>
                  <a:pt x="4041150" y="587127"/>
                </a:lnTo>
                <a:lnTo>
                  <a:pt x="4045170" y="645368"/>
                </a:lnTo>
                <a:lnTo>
                  <a:pt x="4049706" y="709164"/>
                </a:lnTo>
                <a:lnTo>
                  <a:pt x="4052002" y="768394"/>
                </a:lnTo>
                <a:lnTo>
                  <a:pt x="4052482" y="823791"/>
                </a:lnTo>
                <a:lnTo>
                  <a:pt x="4051571" y="876088"/>
                </a:lnTo>
                <a:lnTo>
                  <a:pt x="4049694" y="926018"/>
                </a:lnTo>
                <a:lnTo>
                  <a:pt x="4047275" y="974314"/>
                </a:lnTo>
                <a:lnTo>
                  <a:pt x="4044740" y="1021709"/>
                </a:lnTo>
                <a:lnTo>
                  <a:pt x="4042512" y="1068936"/>
                </a:lnTo>
                <a:lnTo>
                  <a:pt x="4041016" y="1116727"/>
                </a:lnTo>
                <a:lnTo>
                  <a:pt x="4040678" y="1165816"/>
                </a:lnTo>
                <a:lnTo>
                  <a:pt x="4041921" y="1216935"/>
                </a:lnTo>
                <a:lnTo>
                  <a:pt x="4045170" y="1270818"/>
                </a:lnTo>
                <a:lnTo>
                  <a:pt x="4048128" y="1329165"/>
                </a:lnTo>
                <a:lnTo>
                  <a:pt x="4047980" y="1383545"/>
                </a:lnTo>
                <a:lnTo>
                  <a:pt x="4045564" y="1434620"/>
                </a:lnTo>
                <a:lnTo>
                  <a:pt x="4041718" y="1483050"/>
                </a:lnTo>
                <a:lnTo>
                  <a:pt x="4037281" y="1529498"/>
                </a:lnTo>
                <a:lnTo>
                  <a:pt x="4033090" y="1574624"/>
                </a:lnTo>
                <a:lnTo>
                  <a:pt x="4029984" y="1619092"/>
                </a:lnTo>
                <a:lnTo>
                  <a:pt x="4028801" y="1663561"/>
                </a:lnTo>
                <a:lnTo>
                  <a:pt x="4030379" y="1708694"/>
                </a:lnTo>
                <a:lnTo>
                  <a:pt x="4035556" y="1755151"/>
                </a:lnTo>
                <a:lnTo>
                  <a:pt x="4045170" y="1803596"/>
                </a:lnTo>
                <a:lnTo>
                  <a:pt x="4054511" y="1851256"/>
                </a:lnTo>
                <a:lnTo>
                  <a:pt x="4058981" y="1895669"/>
                </a:lnTo>
                <a:lnTo>
                  <a:pt x="4059582" y="1937968"/>
                </a:lnTo>
                <a:lnTo>
                  <a:pt x="4057315" y="1979289"/>
                </a:lnTo>
                <a:lnTo>
                  <a:pt x="4053179" y="2020765"/>
                </a:lnTo>
                <a:lnTo>
                  <a:pt x="4048176" y="2063531"/>
                </a:lnTo>
                <a:lnTo>
                  <a:pt x="4043306" y="2108719"/>
                </a:lnTo>
                <a:lnTo>
                  <a:pt x="4039570" y="2157465"/>
                </a:lnTo>
                <a:lnTo>
                  <a:pt x="4037968" y="2210902"/>
                </a:lnTo>
                <a:lnTo>
                  <a:pt x="4039502" y="2270164"/>
                </a:lnTo>
                <a:lnTo>
                  <a:pt x="4045170" y="2336386"/>
                </a:lnTo>
                <a:lnTo>
                  <a:pt x="4012171" y="2348594"/>
                </a:lnTo>
                <a:lnTo>
                  <a:pt x="3975691" y="2355262"/>
                </a:lnTo>
                <a:lnTo>
                  <a:pt x="3936030" y="2357347"/>
                </a:lnTo>
                <a:lnTo>
                  <a:pt x="3893484" y="2355804"/>
                </a:lnTo>
                <a:lnTo>
                  <a:pt x="3848354" y="2351589"/>
                </a:lnTo>
                <a:lnTo>
                  <a:pt x="3800936" y="2345659"/>
                </a:lnTo>
                <a:lnTo>
                  <a:pt x="3751529" y="2338968"/>
                </a:lnTo>
                <a:lnTo>
                  <a:pt x="3700431" y="2332473"/>
                </a:lnTo>
                <a:lnTo>
                  <a:pt x="3647941" y="2327129"/>
                </a:lnTo>
                <a:lnTo>
                  <a:pt x="3594357" y="2323893"/>
                </a:lnTo>
                <a:lnTo>
                  <a:pt x="3539976" y="2323720"/>
                </a:lnTo>
                <a:lnTo>
                  <a:pt x="3485098" y="2327566"/>
                </a:lnTo>
                <a:lnTo>
                  <a:pt x="3430021" y="2336386"/>
                </a:lnTo>
                <a:lnTo>
                  <a:pt x="3377224" y="2345557"/>
                </a:lnTo>
                <a:lnTo>
                  <a:pt x="3328427" y="2350333"/>
                </a:lnTo>
                <a:lnTo>
                  <a:pt x="3282789" y="2351495"/>
                </a:lnTo>
                <a:lnTo>
                  <a:pt x="3239468" y="2349826"/>
                </a:lnTo>
                <a:lnTo>
                  <a:pt x="3197620" y="2346107"/>
                </a:lnTo>
                <a:lnTo>
                  <a:pt x="3156406" y="2341120"/>
                </a:lnTo>
                <a:lnTo>
                  <a:pt x="3114982" y="2335647"/>
                </a:lnTo>
                <a:lnTo>
                  <a:pt x="3072506" y="2330470"/>
                </a:lnTo>
                <a:lnTo>
                  <a:pt x="3028137" y="2326371"/>
                </a:lnTo>
                <a:lnTo>
                  <a:pt x="2981032" y="2324131"/>
                </a:lnTo>
                <a:lnTo>
                  <a:pt x="2930349" y="2324532"/>
                </a:lnTo>
                <a:lnTo>
                  <a:pt x="2875247" y="2328357"/>
                </a:lnTo>
                <a:lnTo>
                  <a:pt x="2814883" y="2336386"/>
                </a:lnTo>
                <a:lnTo>
                  <a:pt x="2744455" y="2345524"/>
                </a:lnTo>
                <a:lnTo>
                  <a:pt x="2682081" y="2349185"/>
                </a:lnTo>
                <a:lnTo>
                  <a:pt x="2626775" y="2348585"/>
                </a:lnTo>
                <a:lnTo>
                  <a:pt x="2577550" y="2344941"/>
                </a:lnTo>
                <a:lnTo>
                  <a:pt x="2533422" y="2339470"/>
                </a:lnTo>
                <a:lnTo>
                  <a:pt x="2493405" y="2333387"/>
                </a:lnTo>
                <a:lnTo>
                  <a:pt x="2456512" y="2327910"/>
                </a:lnTo>
                <a:lnTo>
                  <a:pt x="2421758" y="2324255"/>
                </a:lnTo>
                <a:lnTo>
                  <a:pt x="2388158" y="2323638"/>
                </a:lnTo>
                <a:lnTo>
                  <a:pt x="2354724" y="2327276"/>
                </a:lnTo>
                <a:lnTo>
                  <a:pt x="2320472" y="2336386"/>
                </a:lnTo>
                <a:lnTo>
                  <a:pt x="2281455" y="2346319"/>
                </a:lnTo>
                <a:lnTo>
                  <a:pt x="2241306" y="2350136"/>
                </a:lnTo>
                <a:lnTo>
                  <a:pt x="2199917" y="2349303"/>
                </a:lnTo>
                <a:lnTo>
                  <a:pt x="2157178" y="2345285"/>
                </a:lnTo>
                <a:lnTo>
                  <a:pt x="2112981" y="2339548"/>
                </a:lnTo>
                <a:lnTo>
                  <a:pt x="2067216" y="2333559"/>
                </a:lnTo>
                <a:lnTo>
                  <a:pt x="2019775" y="2328782"/>
                </a:lnTo>
                <a:lnTo>
                  <a:pt x="1970546" y="2326684"/>
                </a:lnTo>
                <a:lnTo>
                  <a:pt x="1919423" y="2328730"/>
                </a:lnTo>
                <a:lnTo>
                  <a:pt x="1866295" y="2336386"/>
                </a:lnTo>
                <a:lnTo>
                  <a:pt x="1826791" y="2342072"/>
                </a:lnTo>
                <a:lnTo>
                  <a:pt x="1785727" y="2343970"/>
                </a:lnTo>
                <a:lnTo>
                  <a:pt x="1743212" y="2342811"/>
                </a:lnTo>
                <a:lnTo>
                  <a:pt x="1699355" y="2339321"/>
                </a:lnTo>
                <a:lnTo>
                  <a:pt x="1654265" y="2334228"/>
                </a:lnTo>
                <a:lnTo>
                  <a:pt x="1608051" y="2328260"/>
                </a:lnTo>
                <a:lnTo>
                  <a:pt x="1560820" y="2322146"/>
                </a:lnTo>
                <a:lnTo>
                  <a:pt x="1512683" y="2316613"/>
                </a:lnTo>
                <a:lnTo>
                  <a:pt x="1463748" y="2312389"/>
                </a:lnTo>
                <a:lnTo>
                  <a:pt x="1414124" y="2310203"/>
                </a:lnTo>
                <a:lnTo>
                  <a:pt x="1363919" y="2310781"/>
                </a:lnTo>
                <a:lnTo>
                  <a:pt x="1313243" y="2314852"/>
                </a:lnTo>
                <a:lnTo>
                  <a:pt x="1262204" y="2323145"/>
                </a:lnTo>
                <a:lnTo>
                  <a:pt x="1210911" y="2336386"/>
                </a:lnTo>
                <a:lnTo>
                  <a:pt x="1154272" y="2351110"/>
                </a:lnTo>
                <a:lnTo>
                  <a:pt x="1103510" y="2358898"/>
                </a:lnTo>
                <a:lnTo>
                  <a:pt x="1057523" y="2361027"/>
                </a:lnTo>
                <a:lnTo>
                  <a:pt x="1015206" y="2358775"/>
                </a:lnTo>
                <a:lnTo>
                  <a:pt x="975454" y="2353420"/>
                </a:lnTo>
                <a:lnTo>
                  <a:pt x="937163" y="2346240"/>
                </a:lnTo>
                <a:lnTo>
                  <a:pt x="899229" y="2338512"/>
                </a:lnTo>
                <a:lnTo>
                  <a:pt x="860547" y="2331515"/>
                </a:lnTo>
                <a:lnTo>
                  <a:pt x="820013" y="2326526"/>
                </a:lnTo>
                <a:lnTo>
                  <a:pt x="776522" y="2324823"/>
                </a:lnTo>
                <a:lnTo>
                  <a:pt x="728971" y="2327684"/>
                </a:lnTo>
                <a:lnTo>
                  <a:pt x="676254" y="2336386"/>
                </a:lnTo>
                <a:lnTo>
                  <a:pt x="630064" y="2344835"/>
                </a:lnTo>
                <a:lnTo>
                  <a:pt x="586470" y="2349878"/>
                </a:lnTo>
                <a:lnTo>
                  <a:pt x="544799" y="2352041"/>
                </a:lnTo>
                <a:lnTo>
                  <a:pt x="504378" y="2351852"/>
                </a:lnTo>
                <a:lnTo>
                  <a:pt x="464534" y="2349835"/>
                </a:lnTo>
                <a:lnTo>
                  <a:pt x="424595" y="2346519"/>
                </a:lnTo>
                <a:lnTo>
                  <a:pt x="383886" y="2342430"/>
                </a:lnTo>
                <a:lnTo>
                  <a:pt x="341735" y="2338094"/>
                </a:lnTo>
                <a:lnTo>
                  <a:pt x="297470" y="2334037"/>
                </a:lnTo>
                <a:lnTo>
                  <a:pt x="250417" y="2330788"/>
                </a:lnTo>
                <a:lnTo>
                  <a:pt x="199904" y="2328871"/>
                </a:lnTo>
                <a:lnTo>
                  <a:pt x="145257" y="2328814"/>
                </a:lnTo>
                <a:lnTo>
                  <a:pt x="85804" y="2331144"/>
                </a:lnTo>
                <a:lnTo>
                  <a:pt x="20871" y="2336386"/>
                </a:lnTo>
                <a:lnTo>
                  <a:pt x="8309" y="2296735"/>
                </a:lnTo>
                <a:lnTo>
                  <a:pt x="1739" y="2251605"/>
                </a:lnTo>
                <a:lnTo>
                  <a:pt x="0" y="2202377"/>
                </a:lnTo>
                <a:lnTo>
                  <a:pt x="1932" y="2150433"/>
                </a:lnTo>
                <a:lnTo>
                  <a:pt x="6377" y="2097153"/>
                </a:lnTo>
                <a:lnTo>
                  <a:pt x="12174" y="2043918"/>
                </a:lnTo>
                <a:lnTo>
                  <a:pt x="18165" y="1992109"/>
                </a:lnTo>
                <a:lnTo>
                  <a:pt x="23189" y="1943108"/>
                </a:lnTo>
                <a:lnTo>
                  <a:pt x="26088" y="1898296"/>
                </a:lnTo>
                <a:lnTo>
                  <a:pt x="25702" y="1859053"/>
                </a:lnTo>
                <a:lnTo>
                  <a:pt x="20871" y="1826760"/>
                </a:lnTo>
                <a:lnTo>
                  <a:pt x="15413" y="1798015"/>
                </a:lnTo>
                <a:lnTo>
                  <a:pt x="12392" y="1764087"/>
                </a:lnTo>
                <a:lnTo>
                  <a:pt x="11375" y="1725466"/>
                </a:lnTo>
                <a:lnTo>
                  <a:pt x="11927" y="1682644"/>
                </a:lnTo>
                <a:lnTo>
                  <a:pt x="13616" y="1636110"/>
                </a:lnTo>
                <a:lnTo>
                  <a:pt x="16008" y="1586356"/>
                </a:lnTo>
                <a:lnTo>
                  <a:pt x="18671" y="1533871"/>
                </a:lnTo>
                <a:lnTo>
                  <a:pt x="21170" y="1479145"/>
                </a:lnTo>
                <a:lnTo>
                  <a:pt x="23073" y="1422671"/>
                </a:lnTo>
                <a:lnTo>
                  <a:pt x="23946" y="1364937"/>
                </a:lnTo>
                <a:lnTo>
                  <a:pt x="23356" y="1306434"/>
                </a:lnTo>
                <a:lnTo>
                  <a:pt x="20871" y="1247653"/>
                </a:lnTo>
                <a:lnTo>
                  <a:pt x="18825" y="1192105"/>
                </a:lnTo>
                <a:lnTo>
                  <a:pt x="19394" y="1142132"/>
                </a:lnTo>
                <a:lnTo>
                  <a:pt x="21906" y="1096458"/>
                </a:lnTo>
                <a:lnTo>
                  <a:pt x="25688" y="1053809"/>
                </a:lnTo>
                <a:lnTo>
                  <a:pt x="30066" y="1012910"/>
                </a:lnTo>
                <a:lnTo>
                  <a:pt x="34368" y="972485"/>
                </a:lnTo>
                <a:lnTo>
                  <a:pt x="37919" y="931262"/>
                </a:lnTo>
                <a:lnTo>
                  <a:pt x="40048" y="887964"/>
                </a:lnTo>
                <a:lnTo>
                  <a:pt x="40080" y="841317"/>
                </a:lnTo>
                <a:lnTo>
                  <a:pt x="37344" y="790046"/>
                </a:lnTo>
                <a:lnTo>
                  <a:pt x="31165" y="732876"/>
                </a:lnTo>
                <a:lnTo>
                  <a:pt x="20871" y="668533"/>
                </a:lnTo>
                <a:lnTo>
                  <a:pt x="11219" y="607804"/>
                </a:lnTo>
                <a:lnTo>
                  <a:pt x="5126" y="551364"/>
                </a:lnTo>
                <a:lnTo>
                  <a:pt x="2061" y="498536"/>
                </a:lnTo>
                <a:lnTo>
                  <a:pt x="1492" y="448643"/>
                </a:lnTo>
                <a:lnTo>
                  <a:pt x="2885" y="401008"/>
                </a:lnTo>
                <a:lnTo>
                  <a:pt x="5710" y="354952"/>
                </a:lnTo>
                <a:lnTo>
                  <a:pt x="9434" y="309800"/>
                </a:lnTo>
                <a:lnTo>
                  <a:pt x="13525" y="264873"/>
                </a:lnTo>
                <a:lnTo>
                  <a:pt x="17452" y="219494"/>
                </a:lnTo>
                <a:lnTo>
                  <a:pt x="20682" y="172987"/>
                </a:lnTo>
                <a:lnTo>
                  <a:pt x="22683" y="124673"/>
                </a:lnTo>
                <a:lnTo>
                  <a:pt x="22923" y="73876"/>
                </a:lnTo>
                <a:lnTo>
                  <a:pt x="20871" y="19919"/>
                </a:lnTo>
                <a:close/>
              </a:path>
            </a:pathLst>
          </a:custGeom>
          <a:ln w="38099">
            <a:solidFill>
              <a:srgbClr val="2191C9"/>
            </a:solidFill>
          </a:ln>
        </p:spPr>
        <p:txBody>
          <a:bodyPr wrap="square" lIns="0" tIns="0" rIns="0" bIns="0" rtlCol="0"/>
          <a:lstStyle/>
          <a:p>
            <a:endParaRPr/>
          </a:p>
        </p:txBody>
      </p:sp>
      <p:sp>
        <p:nvSpPr>
          <p:cNvPr id="9" name="CuadroTexto 8">
            <a:extLst>
              <a:ext uri="{FF2B5EF4-FFF2-40B4-BE49-F238E27FC236}">
                <a16:creationId xmlns:a16="http://schemas.microsoft.com/office/drawing/2014/main" id="{CC9F87C5-420C-4A68-96CA-37488BBCA792}"/>
              </a:ext>
            </a:extLst>
          </p:cNvPr>
          <p:cNvSpPr txBox="1"/>
          <p:nvPr/>
        </p:nvSpPr>
        <p:spPr>
          <a:xfrm>
            <a:off x="2362200" y="190500"/>
            <a:ext cx="4572000" cy="711670"/>
          </a:xfrm>
          <a:prstGeom prst="rect">
            <a:avLst/>
          </a:prstGeom>
          <a:noFill/>
        </p:spPr>
        <p:txBody>
          <a:bodyPr wrap="square">
            <a:spAutoFit/>
          </a:bodyPr>
          <a:lstStyle/>
          <a:p>
            <a:pPr algn="ctr">
              <a:lnSpc>
                <a:spcPts val="1605"/>
              </a:lnSpc>
            </a:pPr>
            <a:r>
              <a:rPr lang="es-US" sz="800" b="1" spc="-10" dirty="0">
                <a:solidFill>
                  <a:srgbClr val="0000FF"/>
                </a:solidFill>
                <a:latin typeface="Gill Sans MT"/>
                <a:cs typeface="Gill Sans MT"/>
              </a:rPr>
              <a:t>ENTREGA DE KITS DE GEL ANTIBACTERIAL Y CUBREBOCAS CON LA FINALIDAD DE PREVENIR LOS CONTAGIOS DE COVID-19 TRABAJANDO EN CONJUNTO CON PROTECCION CIVIL.</a:t>
            </a:r>
            <a:r>
              <a:rPr lang="es-US" sz="2000" b="1" spc="-10" dirty="0">
                <a:solidFill>
                  <a:srgbClr val="0000FF"/>
                </a:solidFill>
                <a:latin typeface="Gill Sans MT"/>
                <a:cs typeface="Gill Sans MT"/>
              </a:rPr>
              <a:t> </a:t>
            </a:r>
            <a:endParaRPr lang="es-US" sz="2000" dirty="0">
              <a:latin typeface="Gill Sans MT"/>
              <a:cs typeface="Gill Sans MT"/>
            </a:endParaRPr>
          </a:p>
        </p:txBody>
      </p:sp>
      <p:sp>
        <p:nvSpPr>
          <p:cNvPr id="10" name="CuadroTexto 9">
            <a:extLst>
              <a:ext uri="{FF2B5EF4-FFF2-40B4-BE49-F238E27FC236}">
                <a16:creationId xmlns:a16="http://schemas.microsoft.com/office/drawing/2014/main" id="{847706C7-30AC-403A-BC47-E4F2E09C98D2}"/>
              </a:ext>
            </a:extLst>
          </p:cNvPr>
          <p:cNvSpPr txBox="1"/>
          <p:nvPr/>
        </p:nvSpPr>
        <p:spPr>
          <a:xfrm>
            <a:off x="1562100" y="1305995"/>
            <a:ext cx="2819400" cy="2585323"/>
          </a:xfrm>
          <a:prstGeom prst="rect">
            <a:avLst/>
          </a:prstGeom>
          <a:noFill/>
        </p:spPr>
        <p:txBody>
          <a:bodyPr wrap="square" rtlCol="0">
            <a:spAutoFit/>
          </a:bodyPr>
          <a:lstStyle/>
          <a:p>
            <a:r>
              <a:rPr lang="es-US" dirty="0"/>
              <a:t>Fundación Beta San Miguel, continuando con los apoyos en beneficio de la comunidad ha dotado de kits de gel </a:t>
            </a:r>
            <a:r>
              <a:rPr lang="es-US" dirty="0" err="1"/>
              <a:t>antibacterial</a:t>
            </a:r>
            <a:r>
              <a:rPr lang="es-US" dirty="0"/>
              <a:t> y cubrebocas a la población en general para evitar en lo posible los contagio de COVID-19.  </a:t>
            </a:r>
          </a:p>
        </p:txBody>
      </p:sp>
      <p:pic>
        <p:nvPicPr>
          <p:cNvPr id="12" name="Imagen 11" descr="Imagen que contiene exterior, edificio, persona, camino&#10;&#10;Descripción generada automáticamente">
            <a:extLst>
              <a:ext uri="{FF2B5EF4-FFF2-40B4-BE49-F238E27FC236}">
                <a16:creationId xmlns:a16="http://schemas.microsoft.com/office/drawing/2014/main" id="{F080B5EB-B168-44D2-A996-3683B0F4C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104900"/>
            <a:ext cx="3581400" cy="1371600"/>
          </a:xfrm>
          <a:prstGeom prst="rect">
            <a:avLst/>
          </a:prstGeom>
        </p:spPr>
      </p:pic>
      <p:pic>
        <p:nvPicPr>
          <p:cNvPr id="14" name="Imagen 13" descr="Imagen que contiene persona, interior, hombre, comida&#10;&#10;Descripción generada automáticamente">
            <a:extLst>
              <a:ext uri="{FF2B5EF4-FFF2-40B4-BE49-F238E27FC236}">
                <a16:creationId xmlns:a16="http://schemas.microsoft.com/office/drawing/2014/main" id="{05BB89E1-B10D-4C8B-A97F-EDCD5C2101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24408" y="3003022"/>
            <a:ext cx="2790709" cy="2143125"/>
          </a:xfrm>
          <a:prstGeom prst="rect">
            <a:avLst/>
          </a:prstGeom>
        </p:spPr>
      </p:pic>
      <p:pic>
        <p:nvPicPr>
          <p:cNvPr id="16" name="Imagen 15" descr="Imagen que contiene interior, tabla, cuarto, vivo&#10;&#10;Descripción generada automáticamente">
            <a:extLst>
              <a:ext uri="{FF2B5EF4-FFF2-40B4-BE49-F238E27FC236}">
                <a16:creationId xmlns:a16="http://schemas.microsoft.com/office/drawing/2014/main" id="{6D80AD2A-4AA6-450E-BF46-2DF0A14894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244275" y="3310576"/>
            <a:ext cx="2760974" cy="1514474"/>
          </a:xfrm>
          <a:prstGeom prst="rect">
            <a:avLst/>
          </a:prstGeom>
        </p:spPr>
      </p:pic>
      <p:sp>
        <p:nvSpPr>
          <p:cNvPr id="17" name="Rectángulo 16">
            <a:extLst>
              <a:ext uri="{FF2B5EF4-FFF2-40B4-BE49-F238E27FC236}">
                <a16:creationId xmlns:a16="http://schemas.microsoft.com/office/drawing/2014/main" id="{11D61E9C-42C7-4389-9F13-F2FA53BED352}"/>
              </a:ext>
            </a:extLst>
          </p:cNvPr>
          <p:cNvSpPr/>
          <p:nvPr/>
        </p:nvSpPr>
        <p:spPr>
          <a:xfrm rot="19650423">
            <a:off x="676480" y="3815173"/>
            <a:ext cx="1237838" cy="923330"/>
          </a:xfrm>
          <a:prstGeom prst="rect">
            <a:avLst/>
          </a:prstGeom>
          <a:noFill/>
        </p:spPr>
        <p:txBody>
          <a:bodyPr wrap="none" lIns="91440" tIns="45720" rIns="91440" bIns="45720">
            <a:spAutoFit/>
          </a:bodyPr>
          <a:lstStyle/>
          <a:p>
            <a:pPr algn="ctr"/>
            <a:r>
              <a:rPr lang="es-ES" sz="5400" dirty="0">
                <a:ln w="0"/>
                <a:solidFill>
                  <a:srgbClr val="002060"/>
                </a:solidFill>
                <a:effectLst>
                  <a:outerShdw blurRad="38100" dist="25400" dir="5400000" algn="ctr" rotWithShape="0">
                    <a:srgbClr val="6E747A">
                      <a:alpha val="43000"/>
                    </a:srgbClr>
                  </a:outerShdw>
                </a:effectLst>
              </a:rPr>
              <a:t>550</a:t>
            </a:r>
            <a:endParaRPr lang="es-ES" sz="5400" b="0" cap="none" spc="0" dirty="0">
              <a:ln w="0"/>
              <a:solidFill>
                <a:srgbClr val="002060"/>
              </a:solidFill>
              <a:effectLst>
                <a:outerShdw blurRad="38100" dist="25400" dir="5400000" algn="ctr" rotWithShape="0">
                  <a:srgbClr val="6E747A">
                    <a:alpha val="43000"/>
                  </a:srgbClr>
                </a:outerShdw>
              </a:effectLst>
            </a:endParaRPr>
          </a:p>
        </p:txBody>
      </p:sp>
      <p:sp>
        <p:nvSpPr>
          <p:cNvPr id="18" name="Rectángulo 17">
            <a:extLst>
              <a:ext uri="{FF2B5EF4-FFF2-40B4-BE49-F238E27FC236}">
                <a16:creationId xmlns:a16="http://schemas.microsoft.com/office/drawing/2014/main" id="{1315B3B4-EC99-40C6-81CE-BFA9B479EDA2}"/>
              </a:ext>
            </a:extLst>
          </p:cNvPr>
          <p:cNvSpPr/>
          <p:nvPr/>
        </p:nvSpPr>
        <p:spPr>
          <a:xfrm rot="19416991">
            <a:off x="333882" y="4555586"/>
            <a:ext cx="2811539" cy="338554"/>
          </a:xfrm>
          <a:prstGeom prst="rect">
            <a:avLst/>
          </a:prstGeom>
          <a:noFill/>
        </p:spPr>
        <p:txBody>
          <a:bodyPr wrap="none" lIns="91440" tIns="45720" rIns="91440" bIns="45720">
            <a:spAutoFit/>
          </a:bodyPr>
          <a:lstStyle/>
          <a:p>
            <a:pPr algn="ctr"/>
            <a:r>
              <a:rPr lang="es-ES" sz="1600" b="0" cap="none" spc="0" dirty="0">
                <a:ln w="0"/>
                <a:solidFill>
                  <a:srgbClr val="002060"/>
                </a:solidFill>
                <a:effectLst>
                  <a:outerShdw blurRad="38100" dist="25400" dir="5400000" algn="ctr" rotWithShape="0">
                    <a:srgbClr val="6E747A">
                      <a:alpha val="43000"/>
                    </a:srgbClr>
                  </a:outerShdw>
                </a:effectLst>
              </a:rPr>
              <a:t>Beneficiados aproximadamente</a:t>
            </a:r>
            <a:endParaRPr lang="es-ES" sz="5400" b="0" cap="none" spc="0" dirty="0">
              <a:ln w="0"/>
              <a:solidFill>
                <a:srgbClr val="00206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478746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4935" y="2567939"/>
            <a:ext cx="5100826" cy="292760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21719" y="1408234"/>
            <a:ext cx="5131435" cy="1256030"/>
          </a:xfrm>
          <a:custGeom>
            <a:avLst/>
            <a:gdLst/>
            <a:ahLst/>
            <a:cxnLst/>
            <a:rect l="l" t="t" r="r" b="b"/>
            <a:pathLst>
              <a:path w="5131434" h="1256030">
                <a:moveTo>
                  <a:pt x="2457851" y="1228090"/>
                </a:moveTo>
                <a:lnTo>
                  <a:pt x="1859651" y="1228090"/>
                </a:lnTo>
                <a:lnTo>
                  <a:pt x="1907431" y="1229360"/>
                </a:lnTo>
                <a:lnTo>
                  <a:pt x="1954177" y="1231900"/>
                </a:lnTo>
                <a:lnTo>
                  <a:pt x="2000191" y="1235710"/>
                </a:lnTo>
                <a:lnTo>
                  <a:pt x="2045775" y="1240790"/>
                </a:lnTo>
                <a:lnTo>
                  <a:pt x="2091228" y="1247140"/>
                </a:lnTo>
                <a:lnTo>
                  <a:pt x="2182949" y="1254760"/>
                </a:lnTo>
                <a:lnTo>
                  <a:pt x="2229818" y="1256030"/>
                </a:lnTo>
                <a:lnTo>
                  <a:pt x="2277762" y="1256030"/>
                </a:lnTo>
                <a:lnTo>
                  <a:pt x="2327081" y="1252220"/>
                </a:lnTo>
                <a:lnTo>
                  <a:pt x="2378076" y="1245870"/>
                </a:lnTo>
                <a:lnTo>
                  <a:pt x="2431048" y="1234440"/>
                </a:lnTo>
                <a:lnTo>
                  <a:pt x="2457851" y="1228090"/>
                </a:lnTo>
                <a:close/>
              </a:path>
              <a:path w="5131434" h="1256030">
                <a:moveTo>
                  <a:pt x="107658" y="12700"/>
                </a:moveTo>
                <a:lnTo>
                  <a:pt x="59003" y="12700"/>
                </a:lnTo>
                <a:lnTo>
                  <a:pt x="2008" y="17780"/>
                </a:lnTo>
                <a:lnTo>
                  <a:pt x="14301" y="64770"/>
                </a:lnTo>
                <a:lnTo>
                  <a:pt x="18996" y="116840"/>
                </a:lnTo>
                <a:lnTo>
                  <a:pt x="18135" y="171450"/>
                </a:lnTo>
                <a:lnTo>
                  <a:pt x="13762" y="226060"/>
                </a:lnTo>
                <a:lnTo>
                  <a:pt x="7920" y="279400"/>
                </a:lnTo>
                <a:lnTo>
                  <a:pt x="2651" y="330200"/>
                </a:lnTo>
                <a:lnTo>
                  <a:pt x="0" y="374650"/>
                </a:lnTo>
                <a:lnTo>
                  <a:pt x="2008" y="411480"/>
                </a:lnTo>
                <a:lnTo>
                  <a:pt x="5607" y="450850"/>
                </a:lnTo>
                <a:lnTo>
                  <a:pt x="6818" y="501650"/>
                </a:lnTo>
                <a:lnTo>
                  <a:pt x="6320" y="560070"/>
                </a:lnTo>
                <a:lnTo>
                  <a:pt x="4794" y="621030"/>
                </a:lnTo>
                <a:lnTo>
                  <a:pt x="2920" y="683260"/>
                </a:lnTo>
                <a:lnTo>
                  <a:pt x="1378" y="740410"/>
                </a:lnTo>
                <a:lnTo>
                  <a:pt x="847" y="789940"/>
                </a:lnTo>
                <a:lnTo>
                  <a:pt x="2008" y="828040"/>
                </a:lnTo>
                <a:lnTo>
                  <a:pt x="3576" y="866140"/>
                </a:lnTo>
                <a:lnTo>
                  <a:pt x="4033" y="913130"/>
                </a:lnTo>
                <a:lnTo>
                  <a:pt x="3711" y="966470"/>
                </a:lnTo>
                <a:lnTo>
                  <a:pt x="2942" y="1024890"/>
                </a:lnTo>
                <a:lnTo>
                  <a:pt x="2055" y="1083310"/>
                </a:lnTo>
                <a:lnTo>
                  <a:pt x="1383" y="1139190"/>
                </a:lnTo>
                <a:lnTo>
                  <a:pt x="1257" y="1191260"/>
                </a:lnTo>
                <a:lnTo>
                  <a:pt x="2008" y="1234440"/>
                </a:lnTo>
                <a:lnTo>
                  <a:pt x="65693" y="1234440"/>
                </a:lnTo>
                <a:lnTo>
                  <a:pt x="125704" y="1235710"/>
                </a:lnTo>
                <a:lnTo>
                  <a:pt x="182488" y="1238250"/>
                </a:lnTo>
                <a:lnTo>
                  <a:pt x="236491" y="1242060"/>
                </a:lnTo>
                <a:lnTo>
                  <a:pt x="288160" y="1244600"/>
                </a:lnTo>
                <a:lnTo>
                  <a:pt x="337944" y="1248410"/>
                </a:lnTo>
                <a:lnTo>
                  <a:pt x="386288" y="1250950"/>
                </a:lnTo>
                <a:lnTo>
                  <a:pt x="480448" y="1250950"/>
                </a:lnTo>
                <a:lnTo>
                  <a:pt x="527158" y="1248410"/>
                </a:lnTo>
                <a:lnTo>
                  <a:pt x="574217" y="1242060"/>
                </a:lnTo>
                <a:lnTo>
                  <a:pt x="622073" y="1234440"/>
                </a:lnTo>
                <a:lnTo>
                  <a:pt x="678285" y="1224280"/>
                </a:lnTo>
                <a:lnTo>
                  <a:pt x="731084" y="1220470"/>
                </a:lnTo>
                <a:lnTo>
                  <a:pt x="2493438" y="1220470"/>
                </a:lnTo>
                <a:lnTo>
                  <a:pt x="2537359" y="1214120"/>
                </a:lnTo>
                <a:lnTo>
                  <a:pt x="2589171" y="1209040"/>
                </a:lnTo>
                <a:lnTo>
                  <a:pt x="2640097" y="1207770"/>
                </a:lnTo>
                <a:lnTo>
                  <a:pt x="5111999" y="1207770"/>
                </a:lnTo>
                <a:lnTo>
                  <a:pt x="5110604" y="1203960"/>
                </a:lnTo>
                <a:lnTo>
                  <a:pt x="5107004" y="1169670"/>
                </a:lnTo>
                <a:lnTo>
                  <a:pt x="5108915" y="1132840"/>
                </a:lnTo>
                <a:lnTo>
                  <a:pt x="5114296" y="1092200"/>
                </a:lnTo>
                <a:lnTo>
                  <a:pt x="5121104" y="1047750"/>
                </a:lnTo>
                <a:lnTo>
                  <a:pt x="5127296" y="999490"/>
                </a:lnTo>
                <a:lnTo>
                  <a:pt x="5130831" y="946150"/>
                </a:lnTo>
                <a:lnTo>
                  <a:pt x="5129666" y="890270"/>
                </a:lnTo>
                <a:lnTo>
                  <a:pt x="5121759" y="828040"/>
                </a:lnTo>
                <a:lnTo>
                  <a:pt x="5113137" y="769620"/>
                </a:lnTo>
                <a:lnTo>
                  <a:pt x="5110185" y="717550"/>
                </a:lnTo>
                <a:lnTo>
                  <a:pt x="5111396" y="670560"/>
                </a:lnTo>
                <a:lnTo>
                  <a:pt x="5115265" y="628650"/>
                </a:lnTo>
                <a:lnTo>
                  <a:pt x="5120285" y="589280"/>
                </a:lnTo>
                <a:lnTo>
                  <a:pt x="5124951" y="549910"/>
                </a:lnTo>
                <a:lnTo>
                  <a:pt x="5127756" y="510540"/>
                </a:lnTo>
                <a:lnTo>
                  <a:pt x="5127194" y="468630"/>
                </a:lnTo>
                <a:lnTo>
                  <a:pt x="5121759" y="422910"/>
                </a:lnTo>
                <a:lnTo>
                  <a:pt x="5114674" y="372110"/>
                </a:lnTo>
                <a:lnTo>
                  <a:pt x="5111599" y="325120"/>
                </a:lnTo>
                <a:lnTo>
                  <a:pt x="5111596" y="279400"/>
                </a:lnTo>
                <a:lnTo>
                  <a:pt x="5113506" y="236220"/>
                </a:lnTo>
                <a:lnTo>
                  <a:pt x="5116503" y="189230"/>
                </a:lnTo>
                <a:lnTo>
                  <a:pt x="5119539" y="138430"/>
                </a:lnTo>
                <a:lnTo>
                  <a:pt x="5121622" y="82550"/>
                </a:lnTo>
                <a:lnTo>
                  <a:pt x="5121713" y="39370"/>
                </a:lnTo>
                <a:lnTo>
                  <a:pt x="1280609" y="39370"/>
                </a:lnTo>
                <a:lnTo>
                  <a:pt x="1237520" y="38100"/>
                </a:lnTo>
                <a:lnTo>
                  <a:pt x="1192676" y="34290"/>
                </a:lnTo>
                <a:lnTo>
                  <a:pt x="1145872" y="27940"/>
                </a:lnTo>
                <a:lnTo>
                  <a:pt x="1133629" y="26670"/>
                </a:lnTo>
                <a:lnTo>
                  <a:pt x="310233" y="26670"/>
                </a:lnTo>
                <a:lnTo>
                  <a:pt x="267109" y="25400"/>
                </a:lnTo>
                <a:lnTo>
                  <a:pt x="227700" y="22860"/>
                </a:lnTo>
                <a:lnTo>
                  <a:pt x="189596" y="17780"/>
                </a:lnTo>
                <a:lnTo>
                  <a:pt x="150385" y="13970"/>
                </a:lnTo>
                <a:lnTo>
                  <a:pt x="107658" y="12700"/>
                </a:lnTo>
                <a:close/>
              </a:path>
              <a:path w="5131434" h="1256030">
                <a:moveTo>
                  <a:pt x="2463212" y="1226820"/>
                </a:moveTo>
                <a:lnTo>
                  <a:pt x="1208719" y="1226820"/>
                </a:lnTo>
                <a:lnTo>
                  <a:pt x="1256467" y="1228090"/>
                </a:lnTo>
                <a:lnTo>
                  <a:pt x="1360437" y="1233170"/>
                </a:lnTo>
                <a:lnTo>
                  <a:pt x="1415638" y="1236980"/>
                </a:lnTo>
                <a:lnTo>
                  <a:pt x="1529929" y="1242060"/>
                </a:lnTo>
                <a:lnTo>
                  <a:pt x="1587998" y="1243330"/>
                </a:lnTo>
                <a:lnTo>
                  <a:pt x="1646004" y="1242060"/>
                </a:lnTo>
                <a:lnTo>
                  <a:pt x="1703438" y="1239520"/>
                </a:lnTo>
                <a:lnTo>
                  <a:pt x="1810538" y="1229360"/>
                </a:lnTo>
                <a:lnTo>
                  <a:pt x="1859651" y="1228090"/>
                </a:lnTo>
                <a:lnTo>
                  <a:pt x="2457851" y="1228090"/>
                </a:lnTo>
                <a:lnTo>
                  <a:pt x="2463212" y="1226820"/>
                </a:lnTo>
                <a:close/>
              </a:path>
              <a:path w="5131434" h="1256030">
                <a:moveTo>
                  <a:pt x="2493438" y="1220470"/>
                </a:moveTo>
                <a:lnTo>
                  <a:pt x="780952" y="1220470"/>
                </a:lnTo>
                <a:lnTo>
                  <a:pt x="828372" y="1224280"/>
                </a:lnTo>
                <a:lnTo>
                  <a:pt x="917802" y="1234440"/>
                </a:lnTo>
                <a:lnTo>
                  <a:pt x="960776" y="1238250"/>
                </a:lnTo>
                <a:lnTo>
                  <a:pt x="1003234" y="1240790"/>
                </a:lnTo>
                <a:lnTo>
                  <a:pt x="1045658" y="1239520"/>
                </a:lnTo>
                <a:lnTo>
                  <a:pt x="1088531" y="1234440"/>
                </a:lnTo>
                <a:lnTo>
                  <a:pt x="1124241" y="1229360"/>
                </a:lnTo>
                <a:lnTo>
                  <a:pt x="1164473" y="1226820"/>
                </a:lnTo>
                <a:lnTo>
                  <a:pt x="2463212" y="1226820"/>
                </a:lnTo>
                <a:lnTo>
                  <a:pt x="2484654" y="1221740"/>
                </a:lnTo>
                <a:lnTo>
                  <a:pt x="2493438" y="1220470"/>
                </a:lnTo>
                <a:close/>
              </a:path>
              <a:path w="5131434" h="1256030">
                <a:moveTo>
                  <a:pt x="4693227" y="1229360"/>
                </a:moveTo>
                <a:lnTo>
                  <a:pt x="4144398" y="1229360"/>
                </a:lnTo>
                <a:lnTo>
                  <a:pt x="4316696" y="1233170"/>
                </a:lnTo>
                <a:lnTo>
                  <a:pt x="4428653" y="1238250"/>
                </a:lnTo>
                <a:lnTo>
                  <a:pt x="4531393" y="1240790"/>
                </a:lnTo>
                <a:lnTo>
                  <a:pt x="4577460" y="1240790"/>
                </a:lnTo>
                <a:lnTo>
                  <a:pt x="4619009" y="1238250"/>
                </a:lnTo>
                <a:lnTo>
                  <a:pt x="4655301" y="1234440"/>
                </a:lnTo>
                <a:lnTo>
                  <a:pt x="4693227" y="1229360"/>
                </a:lnTo>
                <a:close/>
              </a:path>
              <a:path w="5131434" h="1256030">
                <a:moveTo>
                  <a:pt x="3557742" y="1230630"/>
                </a:moveTo>
                <a:lnTo>
                  <a:pt x="3231912" y="1230630"/>
                </a:lnTo>
                <a:lnTo>
                  <a:pt x="3381325" y="1236980"/>
                </a:lnTo>
                <a:lnTo>
                  <a:pt x="3425935" y="1238250"/>
                </a:lnTo>
                <a:lnTo>
                  <a:pt x="3470783" y="1238250"/>
                </a:lnTo>
                <a:lnTo>
                  <a:pt x="3517571" y="1234440"/>
                </a:lnTo>
                <a:lnTo>
                  <a:pt x="3557742" y="1230630"/>
                </a:lnTo>
                <a:close/>
              </a:path>
              <a:path w="5131434" h="1256030">
                <a:moveTo>
                  <a:pt x="4144398" y="1229360"/>
                </a:moveTo>
                <a:lnTo>
                  <a:pt x="3600845" y="1229360"/>
                </a:lnTo>
                <a:lnTo>
                  <a:pt x="3695314" y="1231900"/>
                </a:lnTo>
                <a:lnTo>
                  <a:pt x="3799913" y="1236980"/>
                </a:lnTo>
                <a:lnTo>
                  <a:pt x="3855678" y="1238250"/>
                </a:lnTo>
                <a:lnTo>
                  <a:pt x="3913576" y="1238250"/>
                </a:lnTo>
                <a:lnTo>
                  <a:pt x="3973473" y="1236980"/>
                </a:lnTo>
                <a:lnTo>
                  <a:pt x="4035236" y="1234440"/>
                </a:lnTo>
                <a:lnTo>
                  <a:pt x="4088754" y="1230630"/>
                </a:lnTo>
                <a:lnTo>
                  <a:pt x="4144398" y="1229360"/>
                </a:lnTo>
                <a:close/>
              </a:path>
              <a:path w="5131434" h="1256030">
                <a:moveTo>
                  <a:pt x="5118970" y="1226820"/>
                </a:moveTo>
                <a:lnTo>
                  <a:pt x="4810053" y="1226820"/>
                </a:lnTo>
                <a:lnTo>
                  <a:pt x="5031863" y="1236980"/>
                </a:lnTo>
                <a:lnTo>
                  <a:pt x="5079842" y="1236980"/>
                </a:lnTo>
                <a:lnTo>
                  <a:pt x="5121759" y="1234440"/>
                </a:lnTo>
                <a:lnTo>
                  <a:pt x="5118970" y="1226820"/>
                </a:lnTo>
                <a:close/>
              </a:path>
              <a:path w="5131434" h="1256030">
                <a:moveTo>
                  <a:pt x="5111999" y="1207770"/>
                </a:moveTo>
                <a:lnTo>
                  <a:pt x="2690145" y="1207770"/>
                </a:lnTo>
                <a:lnTo>
                  <a:pt x="2739323" y="1210310"/>
                </a:lnTo>
                <a:lnTo>
                  <a:pt x="2835096" y="1217930"/>
                </a:lnTo>
                <a:lnTo>
                  <a:pt x="2927478" y="1228090"/>
                </a:lnTo>
                <a:lnTo>
                  <a:pt x="2972416" y="1231900"/>
                </a:lnTo>
                <a:lnTo>
                  <a:pt x="3016528" y="1234440"/>
                </a:lnTo>
                <a:lnTo>
                  <a:pt x="3102307" y="1234440"/>
                </a:lnTo>
                <a:lnTo>
                  <a:pt x="3171243" y="1230630"/>
                </a:lnTo>
                <a:lnTo>
                  <a:pt x="3557742" y="1230630"/>
                </a:lnTo>
                <a:lnTo>
                  <a:pt x="3600845" y="1229360"/>
                </a:lnTo>
                <a:lnTo>
                  <a:pt x="4693227" y="1229360"/>
                </a:lnTo>
                <a:lnTo>
                  <a:pt x="4702708" y="1228090"/>
                </a:lnTo>
                <a:lnTo>
                  <a:pt x="4754804" y="1226820"/>
                </a:lnTo>
                <a:lnTo>
                  <a:pt x="5118970" y="1226820"/>
                </a:lnTo>
                <a:lnTo>
                  <a:pt x="5111999" y="1207770"/>
                </a:lnTo>
                <a:close/>
              </a:path>
              <a:path w="5131434" h="1256030">
                <a:moveTo>
                  <a:pt x="1514265" y="1270"/>
                </a:moveTo>
                <a:lnTo>
                  <a:pt x="1473237" y="2540"/>
                </a:lnTo>
                <a:lnTo>
                  <a:pt x="1435494" y="7620"/>
                </a:lnTo>
                <a:lnTo>
                  <a:pt x="1401408" y="17780"/>
                </a:lnTo>
                <a:lnTo>
                  <a:pt x="1362347" y="30480"/>
                </a:lnTo>
                <a:lnTo>
                  <a:pt x="1322150" y="38100"/>
                </a:lnTo>
                <a:lnTo>
                  <a:pt x="1280609" y="39370"/>
                </a:lnTo>
                <a:lnTo>
                  <a:pt x="3468557" y="39370"/>
                </a:lnTo>
                <a:lnTo>
                  <a:pt x="3422014" y="38100"/>
                </a:lnTo>
                <a:lnTo>
                  <a:pt x="3377251" y="33020"/>
                </a:lnTo>
                <a:lnTo>
                  <a:pt x="3359787" y="30480"/>
                </a:lnTo>
                <a:lnTo>
                  <a:pt x="2894145" y="30480"/>
                </a:lnTo>
                <a:lnTo>
                  <a:pt x="2839862" y="29210"/>
                </a:lnTo>
                <a:lnTo>
                  <a:pt x="2822078" y="27940"/>
                </a:lnTo>
                <a:lnTo>
                  <a:pt x="1862355" y="27940"/>
                </a:lnTo>
                <a:lnTo>
                  <a:pt x="1808697" y="26670"/>
                </a:lnTo>
                <a:lnTo>
                  <a:pt x="1755732" y="24130"/>
                </a:lnTo>
                <a:lnTo>
                  <a:pt x="1703830" y="17780"/>
                </a:lnTo>
                <a:lnTo>
                  <a:pt x="1558209" y="2540"/>
                </a:lnTo>
                <a:lnTo>
                  <a:pt x="1514265" y="1270"/>
                </a:lnTo>
                <a:close/>
              </a:path>
              <a:path w="5131434" h="1256030">
                <a:moveTo>
                  <a:pt x="3778895" y="0"/>
                </a:moveTo>
                <a:lnTo>
                  <a:pt x="3727163" y="1270"/>
                </a:lnTo>
                <a:lnTo>
                  <a:pt x="3675983" y="6350"/>
                </a:lnTo>
                <a:lnTo>
                  <a:pt x="3569703" y="30480"/>
                </a:lnTo>
                <a:lnTo>
                  <a:pt x="3517561" y="38100"/>
                </a:lnTo>
                <a:lnTo>
                  <a:pt x="3468557" y="39370"/>
                </a:lnTo>
                <a:lnTo>
                  <a:pt x="4912003" y="39370"/>
                </a:lnTo>
                <a:lnTo>
                  <a:pt x="4884683" y="38100"/>
                </a:lnTo>
                <a:lnTo>
                  <a:pt x="4175920" y="38100"/>
                </a:lnTo>
                <a:lnTo>
                  <a:pt x="4130783" y="35560"/>
                </a:lnTo>
                <a:lnTo>
                  <a:pt x="4083750" y="31750"/>
                </a:lnTo>
                <a:lnTo>
                  <a:pt x="3985225" y="19050"/>
                </a:lnTo>
                <a:lnTo>
                  <a:pt x="3934344" y="11430"/>
                </a:lnTo>
                <a:lnTo>
                  <a:pt x="3882791" y="5080"/>
                </a:lnTo>
                <a:lnTo>
                  <a:pt x="3830873" y="1270"/>
                </a:lnTo>
                <a:lnTo>
                  <a:pt x="3778895" y="0"/>
                </a:lnTo>
                <a:close/>
              </a:path>
              <a:path w="5131434" h="1256030">
                <a:moveTo>
                  <a:pt x="5121759" y="17780"/>
                </a:moveTo>
                <a:lnTo>
                  <a:pt x="5071382" y="27940"/>
                </a:lnTo>
                <a:lnTo>
                  <a:pt x="5019383" y="35560"/>
                </a:lnTo>
                <a:lnTo>
                  <a:pt x="4966133" y="38100"/>
                </a:lnTo>
                <a:lnTo>
                  <a:pt x="4912003" y="39370"/>
                </a:lnTo>
                <a:lnTo>
                  <a:pt x="5121713" y="39370"/>
                </a:lnTo>
                <a:lnTo>
                  <a:pt x="5121759" y="17780"/>
                </a:lnTo>
                <a:close/>
              </a:path>
              <a:path w="5131434" h="1256030">
                <a:moveTo>
                  <a:pt x="4446397" y="0"/>
                </a:moveTo>
                <a:lnTo>
                  <a:pt x="4403857" y="0"/>
                </a:lnTo>
                <a:lnTo>
                  <a:pt x="4364514" y="2540"/>
                </a:lnTo>
                <a:lnTo>
                  <a:pt x="4328741" y="8890"/>
                </a:lnTo>
                <a:lnTo>
                  <a:pt x="4296907" y="17780"/>
                </a:lnTo>
                <a:lnTo>
                  <a:pt x="4259288" y="29210"/>
                </a:lnTo>
                <a:lnTo>
                  <a:pt x="4218857" y="35560"/>
                </a:lnTo>
                <a:lnTo>
                  <a:pt x="4175920" y="38100"/>
                </a:lnTo>
                <a:lnTo>
                  <a:pt x="4884683" y="38100"/>
                </a:lnTo>
                <a:lnTo>
                  <a:pt x="4857364" y="36830"/>
                </a:lnTo>
                <a:lnTo>
                  <a:pt x="4802585" y="33020"/>
                </a:lnTo>
                <a:lnTo>
                  <a:pt x="4694096" y="22860"/>
                </a:lnTo>
                <a:lnTo>
                  <a:pt x="4589500" y="10160"/>
                </a:lnTo>
                <a:lnTo>
                  <a:pt x="4539590" y="5080"/>
                </a:lnTo>
                <a:lnTo>
                  <a:pt x="4491765" y="1270"/>
                </a:lnTo>
                <a:lnTo>
                  <a:pt x="4446397" y="0"/>
                </a:lnTo>
                <a:close/>
              </a:path>
              <a:path w="5131434" h="1256030">
                <a:moveTo>
                  <a:pt x="3156407" y="8890"/>
                </a:moveTo>
                <a:lnTo>
                  <a:pt x="3108083" y="10160"/>
                </a:lnTo>
                <a:lnTo>
                  <a:pt x="3056790" y="17780"/>
                </a:lnTo>
                <a:lnTo>
                  <a:pt x="3003189" y="26670"/>
                </a:lnTo>
                <a:lnTo>
                  <a:pt x="2948781" y="30480"/>
                </a:lnTo>
                <a:lnTo>
                  <a:pt x="3359787" y="30480"/>
                </a:lnTo>
                <a:lnTo>
                  <a:pt x="3246865" y="13970"/>
                </a:lnTo>
                <a:lnTo>
                  <a:pt x="3202442" y="10160"/>
                </a:lnTo>
                <a:lnTo>
                  <a:pt x="3156407" y="8890"/>
                </a:lnTo>
                <a:close/>
              </a:path>
              <a:path w="5131434" h="1256030">
                <a:moveTo>
                  <a:pt x="2139783" y="6350"/>
                </a:moveTo>
                <a:lnTo>
                  <a:pt x="2084890" y="6350"/>
                </a:lnTo>
                <a:lnTo>
                  <a:pt x="2028301" y="10160"/>
                </a:lnTo>
                <a:lnTo>
                  <a:pt x="1916335" y="25400"/>
                </a:lnTo>
                <a:lnTo>
                  <a:pt x="1862355" y="27940"/>
                </a:lnTo>
                <a:lnTo>
                  <a:pt x="2419557" y="27940"/>
                </a:lnTo>
                <a:lnTo>
                  <a:pt x="2380080" y="26670"/>
                </a:lnTo>
                <a:lnTo>
                  <a:pt x="2337409" y="24130"/>
                </a:lnTo>
                <a:lnTo>
                  <a:pt x="2243485" y="13970"/>
                </a:lnTo>
                <a:lnTo>
                  <a:pt x="2139783" y="6350"/>
                </a:lnTo>
                <a:close/>
              </a:path>
              <a:path w="5131434" h="1256030">
                <a:moveTo>
                  <a:pt x="2594048" y="8890"/>
                </a:moveTo>
                <a:lnTo>
                  <a:pt x="2554068" y="8890"/>
                </a:lnTo>
                <a:lnTo>
                  <a:pt x="2518502" y="11430"/>
                </a:lnTo>
                <a:lnTo>
                  <a:pt x="2487931" y="17780"/>
                </a:lnTo>
                <a:lnTo>
                  <a:pt x="2455591" y="25400"/>
                </a:lnTo>
                <a:lnTo>
                  <a:pt x="2419557" y="27940"/>
                </a:lnTo>
                <a:lnTo>
                  <a:pt x="2822078" y="27940"/>
                </a:lnTo>
                <a:lnTo>
                  <a:pt x="2786512" y="25400"/>
                </a:lnTo>
                <a:lnTo>
                  <a:pt x="2734675" y="20320"/>
                </a:lnTo>
                <a:lnTo>
                  <a:pt x="2684932" y="16510"/>
                </a:lnTo>
                <a:lnTo>
                  <a:pt x="2637863" y="11430"/>
                </a:lnTo>
                <a:lnTo>
                  <a:pt x="2594048" y="8890"/>
                </a:lnTo>
                <a:close/>
              </a:path>
              <a:path w="5131434" h="1256030">
                <a:moveTo>
                  <a:pt x="575612" y="7620"/>
                </a:moveTo>
                <a:lnTo>
                  <a:pt x="524914" y="8890"/>
                </a:lnTo>
                <a:lnTo>
                  <a:pt x="472358" y="11430"/>
                </a:lnTo>
                <a:lnTo>
                  <a:pt x="359484" y="24130"/>
                </a:lnTo>
                <a:lnTo>
                  <a:pt x="310233" y="26670"/>
                </a:lnTo>
                <a:lnTo>
                  <a:pt x="1133629" y="26670"/>
                </a:lnTo>
                <a:lnTo>
                  <a:pt x="1096902" y="22860"/>
                </a:lnTo>
                <a:lnTo>
                  <a:pt x="1062674" y="20320"/>
                </a:lnTo>
                <a:lnTo>
                  <a:pt x="824760" y="20320"/>
                </a:lnTo>
                <a:lnTo>
                  <a:pt x="674124" y="12700"/>
                </a:lnTo>
                <a:lnTo>
                  <a:pt x="625125" y="8890"/>
                </a:lnTo>
                <a:lnTo>
                  <a:pt x="575612" y="7620"/>
                </a:lnTo>
                <a:close/>
              </a:path>
              <a:path w="5131434" h="1256030">
                <a:moveTo>
                  <a:pt x="991640" y="16510"/>
                </a:moveTo>
                <a:lnTo>
                  <a:pt x="934937" y="17780"/>
                </a:lnTo>
                <a:lnTo>
                  <a:pt x="878425" y="20320"/>
                </a:lnTo>
                <a:lnTo>
                  <a:pt x="1062674" y="20320"/>
                </a:lnTo>
                <a:lnTo>
                  <a:pt x="1045560" y="19050"/>
                </a:lnTo>
                <a:lnTo>
                  <a:pt x="991640" y="16510"/>
                </a:lnTo>
                <a:close/>
              </a:path>
            </a:pathLst>
          </a:custGeom>
          <a:solidFill>
            <a:srgbClr val="448AD7"/>
          </a:solidFill>
        </p:spPr>
        <p:txBody>
          <a:bodyPr wrap="square" lIns="0" tIns="0" rIns="0" bIns="0" rtlCol="0"/>
          <a:lstStyle/>
          <a:p>
            <a:endParaRPr/>
          </a:p>
        </p:txBody>
      </p:sp>
      <p:sp>
        <p:nvSpPr>
          <p:cNvPr id="4" name="object 4"/>
          <p:cNvSpPr/>
          <p:nvPr/>
        </p:nvSpPr>
        <p:spPr>
          <a:xfrm>
            <a:off x="2112529" y="1397576"/>
            <a:ext cx="5144135" cy="1271270"/>
          </a:xfrm>
          <a:custGeom>
            <a:avLst/>
            <a:gdLst/>
            <a:ahLst/>
            <a:cxnLst/>
            <a:rect l="l" t="t" r="r" b="b"/>
            <a:pathLst>
              <a:path w="5144134" h="1271270">
                <a:moveTo>
                  <a:pt x="11198" y="28146"/>
                </a:moveTo>
                <a:lnTo>
                  <a:pt x="69333" y="23020"/>
                </a:lnTo>
                <a:lnTo>
                  <a:pt x="124272" y="21080"/>
                </a:lnTo>
                <a:lnTo>
                  <a:pt x="176654" y="21604"/>
                </a:lnTo>
                <a:lnTo>
                  <a:pt x="227113" y="23874"/>
                </a:lnTo>
                <a:lnTo>
                  <a:pt x="276289" y="27168"/>
                </a:lnTo>
                <a:lnTo>
                  <a:pt x="324818" y="30768"/>
                </a:lnTo>
                <a:lnTo>
                  <a:pt x="373337" y="33953"/>
                </a:lnTo>
                <a:lnTo>
                  <a:pt x="422483" y="36004"/>
                </a:lnTo>
                <a:lnTo>
                  <a:pt x="472893" y="36199"/>
                </a:lnTo>
                <a:lnTo>
                  <a:pt x="525206" y="33820"/>
                </a:lnTo>
                <a:lnTo>
                  <a:pt x="580056" y="28146"/>
                </a:lnTo>
                <a:lnTo>
                  <a:pt x="652178" y="20667"/>
                </a:lnTo>
                <a:lnTo>
                  <a:pt x="714854" y="18099"/>
                </a:lnTo>
                <a:lnTo>
                  <a:pt x="769919" y="19054"/>
                </a:lnTo>
                <a:lnTo>
                  <a:pt x="819208" y="22146"/>
                </a:lnTo>
                <a:lnTo>
                  <a:pt x="864559" y="25988"/>
                </a:lnTo>
                <a:lnTo>
                  <a:pt x="907806" y="29193"/>
                </a:lnTo>
                <a:lnTo>
                  <a:pt x="950786" y="30375"/>
                </a:lnTo>
                <a:lnTo>
                  <a:pt x="995334" y="28146"/>
                </a:lnTo>
                <a:lnTo>
                  <a:pt x="1034377" y="26374"/>
                </a:lnTo>
                <a:lnTo>
                  <a:pt x="1077652" y="27472"/>
                </a:lnTo>
                <a:lnTo>
                  <a:pt x="1124633" y="30511"/>
                </a:lnTo>
                <a:lnTo>
                  <a:pt x="1174793" y="34564"/>
                </a:lnTo>
                <a:lnTo>
                  <a:pt x="1227604" y="38700"/>
                </a:lnTo>
                <a:lnTo>
                  <a:pt x="1282539" y="41992"/>
                </a:lnTo>
                <a:lnTo>
                  <a:pt x="1339072" y="43511"/>
                </a:lnTo>
                <a:lnTo>
                  <a:pt x="1396676" y="42329"/>
                </a:lnTo>
                <a:lnTo>
                  <a:pt x="1454822" y="37517"/>
                </a:lnTo>
                <a:lnTo>
                  <a:pt x="1512986" y="28146"/>
                </a:lnTo>
                <a:lnTo>
                  <a:pt x="1563012" y="19856"/>
                </a:lnTo>
                <a:lnTo>
                  <a:pt x="1615909" y="14610"/>
                </a:lnTo>
                <a:lnTo>
                  <a:pt x="1670907" y="11948"/>
                </a:lnTo>
                <a:lnTo>
                  <a:pt x="1727233" y="11408"/>
                </a:lnTo>
                <a:lnTo>
                  <a:pt x="1784115" y="12529"/>
                </a:lnTo>
                <a:lnTo>
                  <a:pt x="1840782" y="14849"/>
                </a:lnTo>
                <a:lnTo>
                  <a:pt x="1896462" y="17909"/>
                </a:lnTo>
                <a:lnTo>
                  <a:pt x="1950384" y="21246"/>
                </a:lnTo>
                <a:lnTo>
                  <a:pt x="2001775" y="24399"/>
                </a:lnTo>
                <a:lnTo>
                  <a:pt x="2049865" y="26908"/>
                </a:lnTo>
                <a:lnTo>
                  <a:pt x="2093880" y="28311"/>
                </a:lnTo>
                <a:lnTo>
                  <a:pt x="2133050" y="28146"/>
                </a:lnTo>
                <a:lnTo>
                  <a:pt x="2177524" y="27158"/>
                </a:lnTo>
                <a:lnTo>
                  <a:pt x="2223420" y="26748"/>
                </a:lnTo>
                <a:lnTo>
                  <a:pt x="2270811" y="26781"/>
                </a:lnTo>
                <a:lnTo>
                  <a:pt x="2319773" y="27124"/>
                </a:lnTo>
                <a:lnTo>
                  <a:pt x="2370380" y="27642"/>
                </a:lnTo>
                <a:lnTo>
                  <a:pt x="2422708" y="28199"/>
                </a:lnTo>
                <a:lnTo>
                  <a:pt x="2476830" y="28663"/>
                </a:lnTo>
                <a:lnTo>
                  <a:pt x="2532822" y="28899"/>
                </a:lnTo>
                <a:lnTo>
                  <a:pt x="2590759" y="28771"/>
                </a:lnTo>
                <a:lnTo>
                  <a:pt x="2650715" y="28146"/>
                </a:lnTo>
                <a:lnTo>
                  <a:pt x="2722534" y="28409"/>
                </a:lnTo>
                <a:lnTo>
                  <a:pt x="2786300" y="30770"/>
                </a:lnTo>
                <a:lnTo>
                  <a:pt x="2843197" y="34141"/>
                </a:lnTo>
                <a:lnTo>
                  <a:pt x="2894404" y="37438"/>
                </a:lnTo>
                <a:lnTo>
                  <a:pt x="2941105" y="39573"/>
                </a:lnTo>
                <a:lnTo>
                  <a:pt x="2984480" y="39460"/>
                </a:lnTo>
                <a:lnTo>
                  <a:pt x="3025711" y="36013"/>
                </a:lnTo>
                <a:lnTo>
                  <a:pt x="3065980" y="28146"/>
                </a:lnTo>
                <a:lnTo>
                  <a:pt x="3093115" y="24079"/>
                </a:lnTo>
                <a:lnTo>
                  <a:pt x="3169112" y="25292"/>
                </a:lnTo>
                <a:lnTo>
                  <a:pt x="3215770" y="29215"/>
                </a:lnTo>
                <a:lnTo>
                  <a:pt x="3266732" y="34443"/>
                </a:lnTo>
                <a:lnTo>
                  <a:pt x="3320895" y="40296"/>
                </a:lnTo>
                <a:lnTo>
                  <a:pt x="3377158" y="46096"/>
                </a:lnTo>
                <a:lnTo>
                  <a:pt x="3434420" y="51164"/>
                </a:lnTo>
                <a:lnTo>
                  <a:pt x="3491577" y="54819"/>
                </a:lnTo>
                <a:lnTo>
                  <a:pt x="3547528" y="56384"/>
                </a:lnTo>
                <a:lnTo>
                  <a:pt x="3601172" y="55178"/>
                </a:lnTo>
                <a:lnTo>
                  <a:pt x="3651406" y="50522"/>
                </a:lnTo>
                <a:lnTo>
                  <a:pt x="3697129" y="41738"/>
                </a:lnTo>
                <a:lnTo>
                  <a:pt x="3737238" y="28146"/>
                </a:lnTo>
                <a:lnTo>
                  <a:pt x="3776940" y="13706"/>
                </a:lnTo>
                <a:lnTo>
                  <a:pt x="3816720" y="4763"/>
                </a:lnTo>
                <a:lnTo>
                  <a:pt x="3856920" y="476"/>
                </a:lnTo>
                <a:lnTo>
                  <a:pt x="3897883" y="0"/>
                </a:lnTo>
                <a:lnTo>
                  <a:pt x="3939950" y="2492"/>
                </a:lnTo>
                <a:lnTo>
                  <a:pt x="3983464" y="7111"/>
                </a:lnTo>
                <a:lnTo>
                  <a:pt x="4028767" y="13012"/>
                </a:lnTo>
                <a:lnTo>
                  <a:pt x="4076200" y="19353"/>
                </a:lnTo>
                <a:lnTo>
                  <a:pt x="4126107" y="25290"/>
                </a:lnTo>
                <a:lnTo>
                  <a:pt x="4178828" y="29981"/>
                </a:lnTo>
                <a:lnTo>
                  <a:pt x="4234706" y="32583"/>
                </a:lnTo>
                <a:lnTo>
                  <a:pt x="4294084" y="32252"/>
                </a:lnTo>
                <a:lnTo>
                  <a:pt x="4357303" y="28146"/>
                </a:lnTo>
                <a:lnTo>
                  <a:pt x="4410721" y="24534"/>
                </a:lnTo>
                <a:lnTo>
                  <a:pt x="4464758" y="23582"/>
                </a:lnTo>
                <a:lnTo>
                  <a:pt x="4519135" y="24823"/>
                </a:lnTo>
                <a:lnTo>
                  <a:pt x="4573578" y="27791"/>
                </a:lnTo>
                <a:lnTo>
                  <a:pt x="4627806" y="32019"/>
                </a:lnTo>
                <a:lnTo>
                  <a:pt x="4681545" y="37039"/>
                </a:lnTo>
                <a:lnTo>
                  <a:pt x="4734515" y="42386"/>
                </a:lnTo>
                <a:lnTo>
                  <a:pt x="4786441" y="47592"/>
                </a:lnTo>
                <a:lnTo>
                  <a:pt x="4837044" y="52190"/>
                </a:lnTo>
                <a:lnTo>
                  <a:pt x="4886048" y="55713"/>
                </a:lnTo>
                <a:lnTo>
                  <a:pt x="4933174" y="57696"/>
                </a:lnTo>
                <a:lnTo>
                  <a:pt x="4978147" y="57670"/>
                </a:lnTo>
                <a:lnTo>
                  <a:pt x="5020688" y="55169"/>
                </a:lnTo>
                <a:lnTo>
                  <a:pt x="5060520" y="49726"/>
                </a:lnTo>
                <a:lnTo>
                  <a:pt x="5097366" y="40874"/>
                </a:lnTo>
                <a:lnTo>
                  <a:pt x="5130949" y="28146"/>
                </a:lnTo>
                <a:lnTo>
                  <a:pt x="5134846" y="87043"/>
                </a:lnTo>
                <a:lnTo>
                  <a:pt x="5134270" y="136379"/>
                </a:lnTo>
                <a:lnTo>
                  <a:pt x="5130720" y="178621"/>
                </a:lnTo>
                <a:lnTo>
                  <a:pt x="5125697" y="216235"/>
                </a:lnTo>
                <a:lnTo>
                  <a:pt x="5120698" y="251690"/>
                </a:lnTo>
                <a:lnTo>
                  <a:pt x="5117225" y="287450"/>
                </a:lnTo>
                <a:lnTo>
                  <a:pt x="5116775" y="325984"/>
                </a:lnTo>
                <a:lnTo>
                  <a:pt x="5120850" y="369757"/>
                </a:lnTo>
                <a:lnTo>
                  <a:pt x="5130949" y="421237"/>
                </a:lnTo>
                <a:lnTo>
                  <a:pt x="5140332" y="474146"/>
                </a:lnTo>
                <a:lnTo>
                  <a:pt x="5142617" y="521569"/>
                </a:lnTo>
                <a:lnTo>
                  <a:pt x="5139842" y="565013"/>
                </a:lnTo>
                <a:lnTo>
                  <a:pt x="5134042" y="605984"/>
                </a:lnTo>
                <a:lnTo>
                  <a:pt x="5127254" y="645989"/>
                </a:lnTo>
                <a:lnTo>
                  <a:pt x="5121514" y="686536"/>
                </a:lnTo>
                <a:lnTo>
                  <a:pt x="5118859" y="729131"/>
                </a:lnTo>
                <a:lnTo>
                  <a:pt x="5121325" y="775281"/>
                </a:lnTo>
                <a:lnTo>
                  <a:pt x="5130949" y="826494"/>
                </a:lnTo>
                <a:lnTo>
                  <a:pt x="5140800" y="876861"/>
                </a:lnTo>
                <a:lnTo>
                  <a:pt x="5143836" y="920972"/>
                </a:lnTo>
                <a:lnTo>
                  <a:pt x="5141922" y="961082"/>
                </a:lnTo>
                <a:lnTo>
                  <a:pt x="5136923" y="999444"/>
                </a:lnTo>
                <a:lnTo>
                  <a:pt x="5130704" y="1038311"/>
                </a:lnTo>
                <a:lnTo>
                  <a:pt x="5125132" y="1079937"/>
                </a:lnTo>
                <a:lnTo>
                  <a:pt x="5122072" y="1126575"/>
                </a:lnTo>
                <a:lnTo>
                  <a:pt x="5123389" y="1180480"/>
                </a:lnTo>
                <a:lnTo>
                  <a:pt x="5130949" y="1243905"/>
                </a:lnTo>
                <a:lnTo>
                  <a:pt x="5088314" y="1253336"/>
                </a:lnTo>
                <a:lnTo>
                  <a:pt x="5045404" y="1256447"/>
                </a:lnTo>
                <a:lnTo>
                  <a:pt x="5001960" y="1254937"/>
                </a:lnTo>
                <a:lnTo>
                  <a:pt x="4957726" y="1250502"/>
                </a:lnTo>
                <a:lnTo>
                  <a:pt x="4912444" y="1244842"/>
                </a:lnTo>
                <a:lnTo>
                  <a:pt x="4865857" y="1239654"/>
                </a:lnTo>
                <a:lnTo>
                  <a:pt x="4817706" y="1236637"/>
                </a:lnTo>
                <a:lnTo>
                  <a:pt x="4767734" y="1237488"/>
                </a:lnTo>
                <a:lnTo>
                  <a:pt x="4715684" y="1243905"/>
                </a:lnTo>
                <a:lnTo>
                  <a:pt x="4672368" y="1250105"/>
                </a:lnTo>
                <a:lnTo>
                  <a:pt x="4629057" y="1253155"/>
                </a:lnTo>
                <a:lnTo>
                  <a:pt x="4585190" y="1253693"/>
                </a:lnTo>
                <a:lnTo>
                  <a:pt x="4540205" y="1252354"/>
                </a:lnTo>
                <a:lnTo>
                  <a:pt x="4493540" y="1249775"/>
                </a:lnTo>
                <a:lnTo>
                  <a:pt x="4444635" y="1246593"/>
                </a:lnTo>
                <a:lnTo>
                  <a:pt x="4392926" y="1243443"/>
                </a:lnTo>
                <a:lnTo>
                  <a:pt x="4337852" y="1240963"/>
                </a:lnTo>
                <a:lnTo>
                  <a:pt x="4278852" y="1239789"/>
                </a:lnTo>
                <a:lnTo>
                  <a:pt x="4215364" y="1240557"/>
                </a:lnTo>
                <a:lnTo>
                  <a:pt x="4146826" y="1243905"/>
                </a:lnTo>
                <a:lnTo>
                  <a:pt x="4090706" y="1246135"/>
                </a:lnTo>
                <a:lnTo>
                  <a:pt x="4034536" y="1245614"/>
                </a:lnTo>
                <a:lnTo>
                  <a:pt x="3978641" y="1242943"/>
                </a:lnTo>
                <a:lnTo>
                  <a:pt x="3923350" y="1238725"/>
                </a:lnTo>
                <a:lnTo>
                  <a:pt x="3868990" y="1233561"/>
                </a:lnTo>
                <a:lnTo>
                  <a:pt x="3815886" y="1228055"/>
                </a:lnTo>
                <a:lnTo>
                  <a:pt x="3764367" y="1222807"/>
                </a:lnTo>
                <a:lnTo>
                  <a:pt x="3714759" y="1218420"/>
                </a:lnTo>
                <a:lnTo>
                  <a:pt x="3667390" y="1215497"/>
                </a:lnTo>
                <a:lnTo>
                  <a:pt x="3622586" y="1214639"/>
                </a:lnTo>
                <a:lnTo>
                  <a:pt x="3580675" y="1216448"/>
                </a:lnTo>
                <a:lnTo>
                  <a:pt x="3541984" y="1221528"/>
                </a:lnTo>
                <a:lnTo>
                  <a:pt x="3506839" y="1230479"/>
                </a:lnTo>
                <a:lnTo>
                  <a:pt x="3475567" y="1243905"/>
                </a:lnTo>
                <a:lnTo>
                  <a:pt x="3434889" y="1260679"/>
                </a:lnTo>
                <a:lnTo>
                  <a:pt x="3394552" y="1268018"/>
                </a:lnTo>
                <a:lnTo>
                  <a:pt x="3354357" y="1268063"/>
                </a:lnTo>
                <a:lnTo>
                  <a:pt x="3314107" y="1262953"/>
                </a:lnTo>
                <a:lnTo>
                  <a:pt x="3273601" y="1254830"/>
                </a:lnTo>
                <a:lnTo>
                  <a:pt x="3232642" y="1245832"/>
                </a:lnTo>
                <a:lnTo>
                  <a:pt x="3191030" y="1238101"/>
                </a:lnTo>
                <a:lnTo>
                  <a:pt x="3148566" y="1233776"/>
                </a:lnTo>
                <a:lnTo>
                  <a:pt x="3105053" y="1234997"/>
                </a:lnTo>
                <a:lnTo>
                  <a:pt x="3060290" y="1243905"/>
                </a:lnTo>
                <a:lnTo>
                  <a:pt x="3011195" y="1255556"/>
                </a:lnTo>
                <a:lnTo>
                  <a:pt x="2964450" y="1261420"/>
                </a:lnTo>
                <a:lnTo>
                  <a:pt x="2919363" y="1262729"/>
                </a:lnTo>
                <a:lnTo>
                  <a:pt x="2875246" y="1260714"/>
                </a:lnTo>
                <a:lnTo>
                  <a:pt x="2831406" y="1256607"/>
                </a:lnTo>
                <a:lnTo>
                  <a:pt x="2787155" y="1251640"/>
                </a:lnTo>
                <a:lnTo>
                  <a:pt x="2741801" y="1247046"/>
                </a:lnTo>
                <a:lnTo>
                  <a:pt x="2694655" y="1244057"/>
                </a:lnTo>
                <a:lnTo>
                  <a:pt x="2645026" y="1243905"/>
                </a:lnTo>
                <a:lnTo>
                  <a:pt x="2595575" y="1244844"/>
                </a:lnTo>
                <a:lnTo>
                  <a:pt x="2548558" y="1244590"/>
                </a:lnTo>
                <a:lnTo>
                  <a:pt x="2502676" y="1243555"/>
                </a:lnTo>
                <a:lnTo>
                  <a:pt x="2456633" y="1242148"/>
                </a:lnTo>
                <a:lnTo>
                  <a:pt x="2409130" y="1240779"/>
                </a:lnTo>
                <a:lnTo>
                  <a:pt x="2358868" y="1239860"/>
                </a:lnTo>
                <a:lnTo>
                  <a:pt x="2304551" y="1239801"/>
                </a:lnTo>
                <a:lnTo>
                  <a:pt x="2244879" y="1241013"/>
                </a:lnTo>
                <a:lnTo>
                  <a:pt x="2178555" y="1243905"/>
                </a:lnTo>
                <a:lnTo>
                  <a:pt x="2134593" y="1245135"/>
                </a:lnTo>
                <a:lnTo>
                  <a:pt x="2092410" y="1244189"/>
                </a:lnTo>
                <a:lnTo>
                  <a:pt x="2051408" y="1241563"/>
                </a:lnTo>
                <a:lnTo>
                  <a:pt x="2010990" y="1237754"/>
                </a:lnTo>
                <a:lnTo>
                  <a:pt x="1970556" y="1233259"/>
                </a:lnTo>
                <a:lnTo>
                  <a:pt x="1929509" y="1228574"/>
                </a:lnTo>
                <a:lnTo>
                  <a:pt x="1887251" y="1224197"/>
                </a:lnTo>
                <a:lnTo>
                  <a:pt x="1843185" y="1220625"/>
                </a:lnTo>
                <a:lnTo>
                  <a:pt x="1796711" y="1218353"/>
                </a:lnTo>
                <a:lnTo>
                  <a:pt x="1747233" y="1217880"/>
                </a:lnTo>
                <a:lnTo>
                  <a:pt x="1694151" y="1219702"/>
                </a:lnTo>
                <a:lnTo>
                  <a:pt x="1636869" y="1224315"/>
                </a:lnTo>
                <a:lnTo>
                  <a:pt x="1574787" y="1232217"/>
                </a:lnTo>
                <a:lnTo>
                  <a:pt x="1507309" y="1243905"/>
                </a:lnTo>
                <a:lnTo>
                  <a:pt x="1441369" y="1255667"/>
                </a:lnTo>
                <a:lnTo>
                  <a:pt x="1383435" y="1263775"/>
                </a:lnTo>
                <a:lnTo>
                  <a:pt x="1332198" y="1268690"/>
                </a:lnTo>
                <a:lnTo>
                  <a:pt x="1286347" y="1270872"/>
                </a:lnTo>
                <a:lnTo>
                  <a:pt x="1244574" y="1270784"/>
                </a:lnTo>
                <a:lnTo>
                  <a:pt x="1205568" y="1268887"/>
                </a:lnTo>
                <a:lnTo>
                  <a:pt x="1168022" y="1265641"/>
                </a:lnTo>
                <a:lnTo>
                  <a:pt x="1130625" y="1261507"/>
                </a:lnTo>
                <a:lnTo>
                  <a:pt x="1092067" y="1256948"/>
                </a:lnTo>
                <a:lnTo>
                  <a:pt x="1051041" y="1252424"/>
                </a:lnTo>
                <a:lnTo>
                  <a:pt x="1006235" y="1248397"/>
                </a:lnTo>
                <a:lnTo>
                  <a:pt x="956341" y="1245327"/>
                </a:lnTo>
                <a:lnTo>
                  <a:pt x="900049" y="1243676"/>
                </a:lnTo>
                <a:lnTo>
                  <a:pt x="836050" y="1243905"/>
                </a:lnTo>
                <a:lnTo>
                  <a:pt x="780069" y="1244073"/>
                </a:lnTo>
                <a:lnTo>
                  <a:pt x="724655" y="1242619"/>
                </a:lnTo>
                <a:lnTo>
                  <a:pt x="669881" y="1239863"/>
                </a:lnTo>
                <a:lnTo>
                  <a:pt x="615821" y="1236124"/>
                </a:lnTo>
                <a:lnTo>
                  <a:pt x="562546" y="1231723"/>
                </a:lnTo>
                <a:lnTo>
                  <a:pt x="510131" y="1226981"/>
                </a:lnTo>
                <a:lnTo>
                  <a:pt x="458649" y="1222218"/>
                </a:lnTo>
                <a:lnTo>
                  <a:pt x="408172" y="1217754"/>
                </a:lnTo>
                <a:lnTo>
                  <a:pt x="358774" y="1213910"/>
                </a:lnTo>
                <a:lnTo>
                  <a:pt x="310528" y="1211005"/>
                </a:lnTo>
                <a:lnTo>
                  <a:pt x="263506" y="1209362"/>
                </a:lnTo>
                <a:lnTo>
                  <a:pt x="217783" y="1209298"/>
                </a:lnTo>
                <a:lnTo>
                  <a:pt x="173431" y="1211136"/>
                </a:lnTo>
                <a:lnTo>
                  <a:pt x="130524" y="1215195"/>
                </a:lnTo>
                <a:lnTo>
                  <a:pt x="89134" y="1221796"/>
                </a:lnTo>
                <a:lnTo>
                  <a:pt x="49334" y="1231259"/>
                </a:lnTo>
                <a:lnTo>
                  <a:pt x="11198" y="1243905"/>
                </a:lnTo>
                <a:lnTo>
                  <a:pt x="5764" y="1178113"/>
                </a:lnTo>
                <a:lnTo>
                  <a:pt x="3985" y="1117107"/>
                </a:lnTo>
                <a:lnTo>
                  <a:pt x="4808" y="1060656"/>
                </a:lnTo>
                <a:lnTo>
                  <a:pt x="7183" y="1008529"/>
                </a:lnTo>
                <a:lnTo>
                  <a:pt x="10061" y="960495"/>
                </a:lnTo>
                <a:lnTo>
                  <a:pt x="12389" y="916324"/>
                </a:lnTo>
                <a:lnTo>
                  <a:pt x="13119" y="875785"/>
                </a:lnTo>
                <a:lnTo>
                  <a:pt x="11198" y="838648"/>
                </a:lnTo>
                <a:lnTo>
                  <a:pt x="9922" y="800526"/>
                </a:lnTo>
                <a:lnTo>
                  <a:pt x="12216" y="757924"/>
                </a:lnTo>
                <a:lnTo>
                  <a:pt x="16478" y="711942"/>
                </a:lnTo>
                <a:lnTo>
                  <a:pt x="21104" y="663681"/>
                </a:lnTo>
                <a:lnTo>
                  <a:pt x="24492" y="614242"/>
                </a:lnTo>
                <a:lnTo>
                  <a:pt x="25039" y="564726"/>
                </a:lnTo>
                <a:lnTo>
                  <a:pt x="21142" y="516233"/>
                </a:lnTo>
                <a:lnTo>
                  <a:pt x="11198" y="469865"/>
                </a:lnTo>
                <a:lnTo>
                  <a:pt x="2664" y="427485"/>
                </a:lnTo>
                <a:lnTo>
                  <a:pt x="0" y="380947"/>
                </a:lnTo>
                <a:lnTo>
                  <a:pt x="1602" y="331314"/>
                </a:lnTo>
                <a:lnTo>
                  <a:pt x="5872" y="279652"/>
                </a:lnTo>
                <a:lnTo>
                  <a:pt x="11208" y="227024"/>
                </a:lnTo>
                <a:lnTo>
                  <a:pt x="16010" y="174495"/>
                </a:lnTo>
                <a:lnTo>
                  <a:pt x="18676" y="123130"/>
                </a:lnTo>
                <a:lnTo>
                  <a:pt x="17605" y="73992"/>
                </a:lnTo>
                <a:lnTo>
                  <a:pt x="11198" y="28146"/>
                </a:lnTo>
                <a:close/>
              </a:path>
            </a:pathLst>
          </a:custGeom>
          <a:ln w="9525">
            <a:solidFill>
              <a:srgbClr val="E9F5FB"/>
            </a:solidFill>
          </a:ln>
        </p:spPr>
        <p:txBody>
          <a:bodyPr wrap="square" lIns="0" tIns="0" rIns="0" bIns="0" rtlCol="0"/>
          <a:lstStyle/>
          <a:p>
            <a:endParaRPr/>
          </a:p>
        </p:txBody>
      </p:sp>
      <p:sp>
        <p:nvSpPr>
          <p:cNvPr id="5" name="object 5"/>
          <p:cNvSpPr/>
          <p:nvPr/>
        </p:nvSpPr>
        <p:spPr>
          <a:xfrm>
            <a:off x="2810255" y="1338084"/>
            <a:ext cx="3910583" cy="98144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151632" y="1886724"/>
            <a:ext cx="3569207" cy="98144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150864" y="1886724"/>
            <a:ext cx="696466" cy="981443"/>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109437" y="1497027"/>
            <a:ext cx="3167646" cy="42191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449924" y="2138540"/>
            <a:ext cx="2830207" cy="329044"/>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47130" y="193961"/>
            <a:ext cx="944547" cy="700118"/>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8089431" y="193967"/>
            <a:ext cx="783495" cy="829818"/>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5672" y="487692"/>
            <a:ext cx="7098791" cy="30479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58724"/>
            <a:ext cx="1031747" cy="479450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28243" y="630936"/>
            <a:ext cx="463295" cy="457657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637031"/>
            <a:ext cx="958595" cy="4564379"/>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12042" y="1038815"/>
            <a:ext cx="536575" cy="3761104"/>
          </a:xfrm>
          <a:prstGeom prst="rect">
            <a:avLst/>
          </a:prstGeom>
        </p:spPr>
        <p:txBody>
          <a:bodyPr vert="vert270" wrap="square" lIns="0" tIns="0" rIns="0" bIns="0" rtlCol="0">
            <a:spAutoFit/>
          </a:bodyPr>
          <a:lstStyle/>
          <a:p>
            <a:pPr marL="12700">
              <a:lnSpc>
                <a:spcPts val="4079"/>
              </a:lnSpc>
            </a:pPr>
            <a:r>
              <a:rPr sz="3600" b="1" spc="-5" dirty="0">
                <a:solidFill>
                  <a:srgbClr val="55A839"/>
                </a:solidFill>
                <a:latin typeface="Arial"/>
                <a:cs typeface="Arial"/>
              </a:rPr>
              <a:t>ANTECEDENTES</a:t>
            </a:r>
            <a:endParaRPr sz="3600">
              <a:latin typeface="Arial"/>
              <a:cs typeface="Arial"/>
            </a:endParaRPr>
          </a:p>
        </p:txBody>
      </p:sp>
      <p:sp>
        <p:nvSpPr>
          <p:cNvPr id="7" name="object 7"/>
          <p:cNvSpPr/>
          <p:nvPr/>
        </p:nvSpPr>
        <p:spPr>
          <a:xfrm>
            <a:off x="428243" y="504443"/>
            <a:ext cx="463295" cy="96926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0" y="510539"/>
            <a:ext cx="958595" cy="955547"/>
          </a:xfrm>
          <a:prstGeom prst="rect">
            <a:avLst/>
          </a:prstGeom>
          <a:blipFill>
            <a:blip r:embed="rId7" cstate="print"/>
            <a:stretch>
              <a:fillRect/>
            </a:stretch>
          </a:blipFill>
        </p:spPr>
        <p:txBody>
          <a:bodyPr wrap="square" lIns="0" tIns="0" rIns="0" bIns="0" rtlCol="0"/>
          <a:lstStyle/>
          <a:p>
            <a:endParaRPr/>
          </a:p>
        </p:txBody>
      </p:sp>
      <p:sp>
        <p:nvSpPr>
          <p:cNvPr id="9" name="object 9"/>
          <p:cNvSpPr txBox="1"/>
          <p:nvPr/>
        </p:nvSpPr>
        <p:spPr>
          <a:xfrm>
            <a:off x="1884614" y="3559886"/>
            <a:ext cx="5701665" cy="1946910"/>
          </a:xfrm>
          <a:prstGeom prst="rect">
            <a:avLst/>
          </a:prstGeom>
        </p:spPr>
        <p:txBody>
          <a:bodyPr vert="horz" wrap="square" lIns="0" tIns="12700" rIns="0" bIns="0" rtlCol="0">
            <a:spAutoFit/>
          </a:bodyPr>
          <a:lstStyle/>
          <a:p>
            <a:pPr marL="12700" marR="5080" algn="just">
              <a:lnSpc>
                <a:spcPct val="100000"/>
              </a:lnSpc>
              <a:spcBef>
                <a:spcPts val="100"/>
              </a:spcBef>
            </a:pPr>
            <a:r>
              <a:rPr sz="1400" b="1" spc="-5" dirty="0">
                <a:latin typeface="Gill Sans MT"/>
                <a:cs typeface="Gill Sans MT"/>
              </a:rPr>
              <a:t>En el año </a:t>
            </a:r>
            <a:r>
              <a:rPr sz="1400" b="1" dirty="0">
                <a:latin typeface="Gill Sans MT"/>
                <a:cs typeface="Gill Sans MT"/>
              </a:rPr>
              <a:t>1905, </a:t>
            </a:r>
            <a:r>
              <a:rPr sz="1400" b="1" spc="-10" dirty="0">
                <a:latin typeface="Gill Sans MT"/>
                <a:cs typeface="Gill Sans MT"/>
              </a:rPr>
              <a:t>inversionistas </a:t>
            </a:r>
            <a:r>
              <a:rPr sz="1400" b="1" spc="-5" dirty="0">
                <a:latin typeface="Gill Sans MT"/>
                <a:cs typeface="Gill Sans MT"/>
              </a:rPr>
              <a:t>estadounidenses fundan la </a:t>
            </a:r>
            <a:r>
              <a:rPr sz="1400" b="1" spc="-10" dirty="0">
                <a:latin typeface="Gill Sans MT"/>
                <a:cs typeface="Gill Sans MT"/>
              </a:rPr>
              <a:t>empresa  </a:t>
            </a:r>
            <a:r>
              <a:rPr sz="1400" b="1" spc="-5" dirty="0">
                <a:latin typeface="Gill Sans MT"/>
                <a:cs typeface="Gill Sans MT"/>
              </a:rPr>
              <a:t>“THE MEXICAN </a:t>
            </a:r>
            <a:r>
              <a:rPr sz="1400" b="1" spc="-25" dirty="0">
                <a:latin typeface="Gill Sans MT"/>
                <a:cs typeface="Gill Sans MT"/>
              </a:rPr>
              <a:t>NATIONAL </a:t>
            </a:r>
            <a:r>
              <a:rPr sz="1400" b="1" spc="-5" dirty="0">
                <a:latin typeface="Gill Sans MT"/>
                <a:cs typeface="Gill Sans MT"/>
              </a:rPr>
              <a:t>SUGAR </a:t>
            </a:r>
            <a:r>
              <a:rPr sz="1400" b="1" dirty="0">
                <a:latin typeface="Gill Sans MT"/>
                <a:cs typeface="Gill Sans MT"/>
              </a:rPr>
              <a:t>REFINING </a:t>
            </a:r>
            <a:r>
              <a:rPr sz="1400" b="1" spc="-20" dirty="0">
                <a:latin typeface="Gill Sans MT"/>
                <a:cs typeface="Gill Sans MT"/>
              </a:rPr>
              <a:t>COMPANY”,</a:t>
            </a:r>
            <a:r>
              <a:rPr sz="1400" b="1" spc="155" dirty="0">
                <a:latin typeface="Gill Sans MT"/>
                <a:cs typeface="Gill Sans MT"/>
              </a:rPr>
              <a:t> </a:t>
            </a:r>
            <a:r>
              <a:rPr sz="1400" b="1" dirty="0">
                <a:latin typeface="Gill Sans MT"/>
                <a:cs typeface="Gill Sans MT"/>
              </a:rPr>
              <a:t>e</a:t>
            </a:r>
            <a:endParaRPr sz="1400">
              <a:latin typeface="Gill Sans MT"/>
              <a:cs typeface="Gill Sans MT"/>
            </a:endParaRPr>
          </a:p>
          <a:p>
            <a:pPr marL="12700" marR="5080" indent="635" algn="just">
              <a:lnSpc>
                <a:spcPct val="100000"/>
              </a:lnSpc>
              <a:spcBef>
                <a:spcPts val="5"/>
              </a:spcBef>
            </a:pPr>
            <a:r>
              <a:rPr sz="1400" b="1" spc="-5" dirty="0">
                <a:latin typeface="Gill Sans MT"/>
                <a:cs typeface="Gill Sans MT"/>
              </a:rPr>
              <a:t>inician </a:t>
            </a:r>
            <a:r>
              <a:rPr sz="1400" b="1" dirty="0">
                <a:latin typeface="Gill Sans MT"/>
                <a:cs typeface="Gill Sans MT"/>
              </a:rPr>
              <a:t>la </a:t>
            </a:r>
            <a:r>
              <a:rPr sz="1400" b="1" spc="-5" dirty="0">
                <a:latin typeface="Gill Sans MT"/>
                <a:cs typeface="Gill Sans MT"/>
              </a:rPr>
              <a:t>construcción del que sería </a:t>
            </a:r>
            <a:r>
              <a:rPr sz="1400" b="1" dirty="0">
                <a:latin typeface="Gill Sans MT"/>
                <a:cs typeface="Gill Sans MT"/>
              </a:rPr>
              <a:t>el </a:t>
            </a:r>
            <a:r>
              <a:rPr sz="1400" b="1" spc="-5" dirty="0">
                <a:latin typeface="Gill Sans MT"/>
                <a:cs typeface="Gill Sans MT"/>
              </a:rPr>
              <a:t>primer ingenio </a:t>
            </a:r>
            <a:r>
              <a:rPr sz="1400" b="1" spc="-10" dirty="0">
                <a:latin typeface="Gill Sans MT"/>
                <a:cs typeface="Gill Sans MT"/>
              </a:rPr>
              <a:t>refinador </a:t>
            </a:r>
            <a:r>
              <a:rPr sz="1400" b="1" spc="-5" dirty="0">
                <a:latin typeface="Gill Sans MT"/>
                <a:cs typeface="Gill Sans MT"/>
              </a:rPr>
              <a:t>de  azúcar </a:t>
            </a:r>
            <a:r>
              <a:rPr sz="1400" b="1" dirty="0">
                <a:latin typeface="Gill Sans MT"/>
                <a:cs typeface="Gill Sans MT"/>
              </a:rPr>
              <a:t>en </a:t>
            </a:r>
            <a:r>
              <a:rPr sz="1400" b="1" spc="-10" dirty="0">
                <a:latin typeface="Gill Sans MT"/>
                <a:cs typeface="Gill Sans MT"/>
              </a:rPr>
              <a:t>México, </a:t>
            </a:r>
            <a:r>
              <a:rPr sz="1400" b="1" spc="5" dirty="0">
                <a:latin typeface="Gill Sans MT"/>
                <a:cs typeface="Gill Sans MT"/>
              </a:rPr>
              <a:t>con </a:t>
            </a:r>
            <a:r>
              <a:rPr sz="1400" b="1" spc="-5" dirty="0">
                <a:latin typeface="Gill Sans MT"/>
                <a:cs typeface="Gill Sans MT"/>
              </a:rPr>
              <a:t>una </a:t>
            </a:r>
            <a:r>
              <a:rPr sz="1400" b="1" spc="-10" dirty="0">
                <a:latin typeface="Gill Sans MT"/>
                <a:cs typeface="Gill Sans MT"/>
              </a:rPr>
              <a:t>capacidad </a:t>
            </a:r>
            <a:r>
              <a:rPr sz="1400" b="1" spc="-5" dirty="0">
                <a:latin typeface="Gill Sans MT"/>
                <a:cs typeface="Gill Sans MT"/>
              </a:rPr>
              <a:t>de molienda </a:t>
            </a:r>
            <a:r>
              <a:rPr sz="1400" b="1" spc="-10" dirty="0">
                <a:latin typeface="Gill Sans MT"/>
                <a:cs typeface="Gill Sans MT"/>
              </a:rPr>
              <a:t>de </a:t>
            </a:r>
            <a:r>
              <a:rPr sz="1400" b="1" dirty="0">
                <a:latin typeface="Gill Sans MT"/>
                <a:cs typeface="Gill Sans MT"/>
              </a:rPr>
              <a:t>600 </a:t>
            </a:r>
            <a:r>
              <a:rPr sz="1400" b="1" spc="-5" dirty="0">
                <a:latin typeface="Gill Sans MT"/>
                <a:cs typeface="Gill Sans MT"/>
              </a:rPr>
              <a:t>toneladas  de caña </a:t>
            </a:r>
            <a:r>
              <a:rPr sz="1400" b="1" dirty="0">
                <a:latin typeface="Gill Sans MT"/>
                <a:cs typeface="Gill Sans MT"/>
              </a:rPr>
              <a:t>por </a:t>
            </a:r>
            <a:r>
              <a:rPr sz="1400" b="1" spc="-10" dirty="0">
                <a:latin typeface="Gill Sans MT"/>
                <a:cs typeface="Gill Sans MT"/>
              </a:rPr>
              <a:t>día, </a:t>
            </a:r>
            <a:r>
              <a:rPr sz="1400" b="1" spc="-5" dirty="0">
                <a:latin typeface="Gill Sans MT"/>
                <a:cs typeface="Gill Sans MT"/>
              </a:rPr>
              <a:t>en </a:t>
            </a:r>
            <a:r>
              <a:rPr sz="1400" b="1" spc="-10" dirty="0">
                <a:latin typeface="Gill Sans MT"/>
                <a:cs typeface="Gill Sans MT"/>
              </a:rPr>
              <a:t>terrenos </a:t>
            </a:r>
            <a:r>
              <a:rPr sz="1400" b="1" spc="-5" dirty="0">
                <a:latin typeface="Gill Sans MT"/>
                <a:cs typeface="Gill Sans MT"/>
              </a:rPr>
              <a:t>de </a:t>
            </a:r>
            <a:r>
              <a:rPr sz="1400" b="1" dirty="0">
                <a:latin typeface="Gill Sans MT"/>
                <a:cs typeface="Gill Sans MT"/>
              </a:rPr>
              <a:t>la </a:t>
            </a:r>
            <a:r>
              <a:rPr sz="1400" b="1" spc="-10" dirty="0">
                <a:latin typeface="Gill Sans MT"/>
                <a:cs typeface="Gill Sans MT"/>
              </a:rPr>
              <a:t>hacienda </a:t>
            </a:r>
            <a:r>
              <a:rPr sz="1400" b="1" spc="-5" dirty="0">
                <a:latin typeface="Gill Sans MT"/>
                <a:cs typeface="Gill Sans MT"/>
              </a:rPr>
              <a:t>ubicados </a:t>
            </a:r>
            <a:r>
              <a:rPr sz="1400" b="1" dirty="0">
                <a:latin typeface="Gill Sans MT"/>
                <a:cs typeface="Gill Sans MT"/>
              </a:rPr>
              <a:t>en </a:t>
            </a:r>
            <a:r>
              <a:rPr sz="1400" b="1" spc="-5" dirty="0">
                <a:latin typeface="Gill Sans MT"/>
                <a:cs typeface="Gill Sans MT"/>
              </a:rPr>
              <a:t>el Municipio  de </a:t>
            </a:r>
            <a:r>
              <a:rPr sz="1400" b="1" spc="-15" dirty="0">
                <a:latin typeface="Gill Sans MT"/>
                <a:cs typeface="Gill Sans MT"/>
              </a:rPr>
              <a:t>Atoyac, </a:t>
            </a:r>
            <a:r>
              <a:rPr sz="1400" b="1" dirty="0">
                <a:latin typeface="Gill Sans MT"/>
                <a:cs typeface="Gill Sans MT"/>
              </a:rPr>
              <a:t>en </a:t>
            </a:r>
            <a:r>
              <a:rPr sz="1400" b="1" spc="-5" dirty="0">
                <a:latin typeface="Gill Sans MT"/>
                <a:cs typeface="Gill Sans MT"/>
              </a:rPr>
              <a:t>el Estado de </a:t>
            </a:r>
            <a:r>
              <a:rPr sz="1400" b="1" spc="-25" dirty="0">
                <a:latin typeface="Gill Sans MT"/>
                <a:cs typeface="Gill Sans MT"/>
              </a:rPr>
              <a:t>Veracruz, </a:t>
            </a:r>
            <a:r>
              <a:rPr sz="1400" b="1" spc="-10" dirty="0">
                <a:latin typeface="Gill Sans MT"/>
                <a:cs typeface="Gill Sans MT"/>
              </a:rPr>
              <a:t>México. </a:t>
            </a:r>
            <a:r>
              <a:rPr sz="1400" b="1" dirty="0">
                <a:latin typeface="Gill Sans MT"/>
                <a:cs typeface="Gill Sans MT"/>
              </a:rPr>
              <a:t>A </a:t>
            </a:r>
            <a:r>
              <a:rPr sz="1400" b="1" spc="-5" dirty="0">
                <a:latin typeface="Gill Sans MT"/>
                <a:cs typeface="Gill Sans MT"/>
              </a:rPr>
              <a:t>una distancia  </a:t>
            </a:r>
            <a:r>
              <a:rPr sz="1400" b="1" spc="-15" dirty="0">
                <a:latin typeface="Gill Sans MT"/>
                <a:cs typeface="Gill Sans MT"/>
              </a:rPr>
              <a:t>aproximada </a:t>
            </a:r>
            <a:r>
              <a:rPr sz="1400" b="1" spc="-5" dirty="0">
                <a:latin typeface="Gill Sans MT"/>
                <a:cs typeface="Gill Sans MT"/>
              </a:rPr>
              <a:t>de </a:t>
            </a:r>
            <a:r>
              <a:rPr sz="1400" b="1" dirty="0">
                <a:latin typeface="Gill Sans MT"/>
                <a:cs typeface="Gill Sans MT"/>
              </a:rPr>
              <a:t>6 </a:t>
            </a:r>
            <a:r>
              <a:rPr sz="1400" b="1" spc="-5" dirty="0">
                <a:latin typeface="Gill Sans MT"/>
                <a:cs typeface="Gill Sans MT"/>
              </a:rPr>
              <a:t>km del </a:t>
            </a:r>
            <a:r>
              <a:rPr sz="1400" b="1" dirty="0">
                <a:latin typeface="Gill Sans MT"/>
                <a:cs typeface="Gill Sans MT"/>
              </a:rPr>
              <a:t>casco </a:t>
            </a:r>
            <a:r>
              <a:rPr sz="1400" b="1" spc="-5" dirty="0">
                <a:latin typeface="Gill Sans MT"/>
                <a:cs typeface="Gill Sans MT"/>
              </a:rPr>
              <a:t>de la </a:t>
            </a:r>
            <a:r>
              <a:rPr sz="1400" b="1" spc="-10" dirty="0">
                <a:latin typeface="Gill Sans MT"/>
                <a:cs typeface="Gill Sans MT"/>
              </a:rPr>
              <a:t>Hacienda, actualmente  </a:t>
            </a:r>
            <a:r>
              <a:rPr sz="1400" b="1" spc="-5" dirty="0">
                <a:latin typeface="Gill Sans MT"/>
                <a:cs typeface="Gill Sans MT"/>
              </a:rPr>
              <a:t>denominada </a:t>
            </a:r>
            <a:r>
              <a:rPr sz="1400" b="1" spc="-25" dirty="0">
                <a:latin typeface="Gill Sans MT"/>
                <a:cs typeface="Gill Sans MT"/>
              </a:rPr>
              <a:t>“Potrero </a:t>
            </a:r>
            <a:r>
              <a:rPr sz="1400" b="1" spc="-5" dirty="0">
                <a:latin typeface="Gill Sans MT"/>
                <a:cs typeface="Gill Sans MT"/>
              </a:rPr>
              <a:t>Viejo”. </a:t>
            </a:r>
            <a:r>
              <a:rPr sz="1400" b="1" spc="-10" dirty="0">
                <a:latin typeface="Gill Sans MT"/>
                <a:cs typeface="Gill Sans MT"/>
              </a:rPr>
              <a:t>El Ingenio Central El </a:t>
            </a:r>
            <a:r>
              <a:rPr sz="1400" b="1" spc="-30" dirty="0">
                <a:latin typeface="Gill Sans MT"/>
                <a:cs typeface="Gill Sans MT"/>
              </a:rPr>
              <a:t>Potrero, </a:t>
            </a:r>
            <a:r>
              <a:rPr sz="1400" b="1" spc="-10" dirty="0">
                <a:latin typeface="Gill Sans MT"/>
                <a:cs typeface="Gill Sans MT"/>
              </a:rPr>
              <a:t>realizó  </a:t>
            </a:r>
            <a:r>
              <a:rPr sz="1400" b="1" dirty="0">
                <a:latin typeface="Gill Sans MT"/>
                <a:cs typeface="Gill Sans MT"/>
              </a:rPr>
              <a:t>su </a:t>
            </a:r>
            <a:r>
              <a:rPr sz="1400" b="1" spc="-5" dirty="0">
                <a:latin typeface="Gill Sans MT"/>
                <a:cs typeface="Gill Sans MT"/>
              </a:rPr>
              <a:t>primera zafra </a:t>
            </a:r>
            <a:r>
              <a:rPr sz="1400" b="1" dirty="0">
                <a:latin typeface="Gill Sans MT"/>
                <a:cs typeface="Gill Sans MT"/>
              </a:rPr>
              <a:t>en el </a:t>
            </a:r>
            <a:r>
              <a:rPr sz="1400" b="1" spc="-5" dirty="0">
                <a:latin typeface="Gill Sans MT"/>
                <a:cs typeface="Gill Sans MT"/>
              </a:rPr>
              <a:t>año de</a:t>
            </a:r>
            <a:r>
              <a:rPr sz="1400" b="1" spc="-90" dirty="0">
                <a:latin typeface="Gill Sans MT"/>
                <a:cs typeface="Gill Sans MT"/>
              </a:rPr>
              <a:t> </a:t>
            </a:r>
            <a:r>
              <a:rPr sz="1400" b="1" dirty="0">
                <a:latin typeface="Gill Sans MT"/>
                <a:cs typeface="Gill Sans MT"/>
              </a:rPr>
              <a:t>1908.</a:t>
            </a:r>
            <a:endParaRPr sz="1400">
              <a:latin typeface="Gill Sans MT"/>
              <a:cs typeface="Gill Sans MT"/>
            </a:endParaRPr>
          </a:p>
        </p:txBody>
      </p:sp>
      <p:sp>
        <p:nvSpPr>
          <p:cNvPr id="10" name="object 10"/>
          <p:cNvSpPr/>
          <p:nvPr/>
        </p:nvSpPr>
        <p:spPr>
          <a:xfrm>
            <a:off x="747130" y="193961"/>
            <a:ext cx="944547" cy="700118"/>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8089431" y="193967"/>
            <a:ext cx="783495" cy="829818"/>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66529" y="1950711"/>
            <a:ext cx="1418842" cy="141884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894835" y="3022765"/>
            <a:ext cx="1354327" cy="135432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261795" y="4445093"/>
            <a:ext cx="2620399" cy="72098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939063" y="1951202"/>
            <a:ext cx="1438398" cy="106618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123732" y="1777377"/>
            <a:ext cx="5120005" cy="3618229"/>
          </a:xfrm>
          <a:custGeom>
            <a:avLst/>
            <a:gdLst/>
            <a:ahLst/>
            <a:cxnLst/>
            <a:rect l="l" t="t" r="r" b="b"/>
            <a:pathLst>
              <a:path w="5120005" h="3618229">
                <a:moveTo>
                  <a:pt x="0" y="0"/>
                </a:moveTo>
                <a:lnTo>
                  <a:pt x="5119751" y="0"/>
                </a:lnTo>
                <a:lnTo>
                  <a:pt x="5119751" y="3617785"/>
                </a:lnTo>
                <a:lnTo>
                  <a:pt x="0" y="3617785"/>
                </a:lnTo>
                <a:lnTo>
                  <a:pt x="0" y="0"/>
                </a:lnTo>
                <a:close/>
              </a:path>
            </a:pathLst>
          </a:custGeom>
          <a:ln w="38100">
            <a:solidFill>
              <a:srgbClr val="0F6FC6"/>
            </a:solidFill>
          </a:ln>
        </p:spPr>
        <p:txBody>
          <a:bodyPr wrap="square" lIns="0" tIns="0" rIns="0" bIns="0" rtlCol="0"/>
          <a:lstStyle/>
          <a:p>
            <a:endParaRPr/>
          </a:p>
        </p:txBody>
      </p:sp>
      <p:sp>
        <p:nvSpPr>
          <p:cNvPr id="7" name="object 7"/>
          <p:cNvSpPr/>
          <p:nvPr/>
        </p:nvSpPr>
        <p:spPr>
          <a:xfrm>
            <a:off x="2123732" y="1290713"/>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solidFill>
            <a:srgbClr val="448AD7"/>
          </a:solidFill>
        </p:spPr>
        <p:txBody>
          <a:bodyPr wrap="square" lIns="0" tIns="0" rIns="0" bIns="0" rtlCol="0"/>
          <a:lstStyle/>
          <a:p>
            <a:endParaRPr/>
          </a:p>
        </p:txBody>
      </p:sp>
      <p:sp>
        <p:nvSpPr>
          <p:cNvPr id="8" name="object 8"/>
          <p:cNvSpPr/>
          <p:nvPr/>
        </p:nvSpPr>
        <p:spPr>
          <a:xfrm>
            <a:off x="2123732" y="1290713"/>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ln w="9524">
            <a:solidFill>
              <a:srgbClr val="E9F5FB"/>
            </a:solidFill>
          </a:ln>
        </p:spPr>
        <p:txBody>
          <a:bodyPr wrap="square" lIns="0" tIns="0" rIns="0" bIns="0" rtlCol="0"/>
          <a:lstStyle/>
          <a:p>
            <a:endParaRPr/>
          </a:p>
        </p:txBody>
      </p:sp>
      <p:sp>
        <p:nvSpPr>
          <p:cNvPr id="9" name="object 9"/>
          <p:cNvSpPr/>
          <p:nvPr/>
        </p:nvSpPr>
        <p:spPr>
          <a:xfrm>
            <a:off x="2871215" y="1203959"/>
            <a:ext cx="3659122" cy="981455"/>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5960363" y="1203959"/>
            <a:ext cx="696467" cy="981455"/>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3119627" y="1866900"/>
            <a:ext cx="3268979" cy="871727"/>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3102863" y="2354579"/>
            <a:ext cx="3645407" cy="871727"/>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3265932" y="2842272"/>
            <a:ext cx="3305555" cy="871715"/>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2820923" y="3329940"/>
            <a:ext cx="4209287" cy="871727"/>
          </a:xfrm>
          <a:prstGeom prst="rect">
            <a:avLst/>
          </a:prstGeom>
          <a:blipFill>
            <a:blip r:embed="rId11" cstate="print"/>
            <a:stretch>
              <a:fillRect/>
            </a:stretch>
          </a:blipFill>
        </p:spPr>
        <p:txBody>
          <a:bodyPr wrap="square" lIns="0" tIns="0" rIns="0" bIns="0" rtlCol="0"/>
          <a:lstStyle/>
          <a:p>
            <a:endParaRPr/>
          </a:p>
        </p:txBody>
      </p:sp>
      <p:sp>
        <p:nvSpPr>
          <p:cNvPr id="15" name="object 15"/>
          <p:cNvSpPr/>
          <p:nvPr/>
        </p:nvSpPr>
        <p:spPr>
          <a:xfrm>
            <a:off x="3092195" y="3817619"/>
            <a:ext cx="3666743" cy="871727"/>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3159251" y="4305312"/>
            <a:ext cx="3531107" cy="871715"/>
          </a:xfrm>
          <a:prstGeom prst="rect">
            <a:avLst/>
          </a:prstGeom>
          <a:blipFill>
            <a:blip r:embed="rId13" cstate="print"/>
            <a:stretch>
              <a:fillRect/>
            </a:stretch>
          </a:blipFill>
        </p:spPr>
        <p:txBody>
          <a:bodyPr wrap="square" lIns="0" tIns="0" rIns="0" bIns="0" rtlCol="0"/>
          <a:lstStyle/>
          <a:p>
            <a:endParaRPr/>
          </a:p>
        </p:txBody>
      </p:sp>
      <p:sp>
        <p:nvSpPr>
          <p:cNvPr id="17" name="object 17"/>
          <p:cNvSpPr/>
          <p:nvPr/>
        </p:nvSpPr>
        <p:spPr>
          <a:xfrm>
            <a:off x="3456432" y="4789944"/>
            <a:ext cx="2827019" cy="871715"/>
          </a:xfrm>
          <a:prstGeom prst="rect">
            <a:avLst/>
          </a:prstGeom>
          <a:blipFill>
            <a:blip r:embed="rId14" cstate="print"/>
            <a:stretch>
              <a:fillRect/>
            </a:stretch>
          </a:blipFill>
        </p:spPr>
        <p:txBody>
          <a:bodyPr wrap="square" lIns="0" tIns="0" rIns="0" bIns="0" rtlCol="0"/>
          <a:lstStyle/>
          <a:p>
            <a:endParaRPr/>
          </a:p>
        </p:txBody>
      </p:sp>
      <p:sp>
        <p:nvSpPr>
          <p:cNvPr id="18" name="object 18"/>
          <p:cNvSpPr/>
          <p:nvPr/>
        </p:nvSpPr>
        <p:spPr>
          <a:xfrm>
            <a:off x="5777484" y="4794516"/>
            <a:ext cx="618743" cy="871715"/>
          </a:xfrm>
          <a:prstGeom prst="rect">
            <a:avLst/>
          </a:prstGeom>
          <a:blipFill>
            <a:blip r:embed="rId15" cstate="print"/>
            <a:stretch>
              <a:fillRect/>
            </a:stretch>
          </a:blipFill>
        </p:spPr>
        <p:txBody>
          <a:bodyPr wrap="square" lIns="0" tIns="0" rIns="0" bIns="0" rtlCol="0"/>
          <a:lstStyle/>
          <a:p>
            <a:endParaRPr/>
          </a:p>
        </p:txBody>
      </p:sp>
      <p:sp>
        <p:nvSpPr>
          <p:cNvPr id="19" name="object 19"/>
          <p:cNvSpPr/>
          <p:nvPr/>
        </p:nvSpPr>
        <p:spPr>
          <a:xfrm>
            <a:off x="3177174" y="1459458"/>
            <a:ext cx="3014345" cy="320040"/>
          </a:xfrm>
          <a:custGeom>
            <a:avLst/>
            <a:gdLst/>
            <a:ahLst/>
            <a:cxnLst/>
            <a:rect l="l" t="t" r="r" b="b"/>
            <a:pathLst>
              <a:path w="3014345" h="320039">
                <a:moveTo>
                  <a:pt x="2266937" y="0"/>
                </a:moveTo>
                <a:lnTo>
                  <a:pt x="2228862" y="3005"/>
                </a:lnTo>
                <a:lnTo>
                  <a:pt x="2164194" y="26998"/>
                </a:lnTo>
                <a:lnTo>
                  <a:pt x="2115933" y="72999"/>
                </a:lnTo>
                <a:lnTo>
                  <a:pt x="2091211" y="129030"/>
                </a:lnTo>
                <a:lnTo>
                  <a:pt x="2088121" y="160058"/>
                </a:lnTo>
                <a:lnTo>
                  <a:pt x="2091233" y="191536"/>
                </a:lnTo>
                <a:lnTo>
                  <a:pt x="2116126" y="247795"/>
                </a:lnTo>
                <a:lnTo>
                  <a:pt x="2164637" y="293282"/>
                </a:lnTo>
                <a:lnTo>
                  <a:pt x="2229154" y="316942"/>
                </a:lnTo>
                <a:lnTo>
                  <a:pt x="2266937" y="319900"/>
                </a:lnTo>
                <a:lnTo>
                  <a:pt x="2304341" y="316928"/>
                </a:lnTo>
                <a:lnTo>
                  <a:pt x="2338203" y="308013"/>
                </a:lnTo>
                <a:lnTo>
                  <a:pt x="2368521" y="293154"/>
                </a:lnTo>
                <a:lnTo>
                  <a:pt x="2395296" y="272351"/>
                </a:lnTo>
                <a:lnTo>
                  <a:pt x="2410425" y="255168"/>
                </a:lnTo>
                <a:lnTo>
                  <a:pt x="2266937" y="255168"/>
                </a:lnTo>
                <a:lnTo>
                  <a:pt x="2245806" y="253527"/>
                </a:lnTo>
                <a:lnTo>
                  <a:pt x="2210030" y="240407"/>
                </a:lnTo>
                <a:lnTo>
                  <a:pt x="2175040" y="198599"/>
                </a:lnTo>
                <a:lnTo>
                  <a:pt x="2168258" y="160058"/>
                </a:lnTo>
                <a:lnTo>
                  <a:pt x="2169953" y="139674"/>
                </a:lnTo>
                <a:lnTo>
                  <a:pt x="2195385" y="91084"/>
                </a:lnTo>
                <a:lnTo>
                  <a:pt x="2245806" y="66593"/>
                </a:lnTo>
                <a:lnTo>
                  <a:pt x="2266937" y="64960"/>
                </a:lnTo>
                <a:lnTo>
                  <a:pt x="2410499" y="64960"/>
                </a:lnTo>
                <a:lnTo>
                  <a:pt x="2395969" y="48107"/>
                </a:lnTo>
                <a:lnTo>
                  <a:pt x="2369403" y="27056"/>
                </a:lnTo>
                <a:lnTo>
                  <a:pt x="2339044" y="12023"/>
                </a:lnTo>
                <a:lnTo>
                  <a:pt x="2304822" y="3000"/>
                </a:lnTo>
                <a:lnTo>
                  <a:pt x="2266937" y="0"/>
                </a:lnTo>
                <a:close/>
              </a:path>
              <a:path w="3014345" h="320039">
                <a:moveTo>
                  <a:pt x="2410499" y="64960"/>
                </a:moveTo>
                <a:lnTo>
                  <a:pt x="2266937" y="64960"/>
                </a:lnTo>
                <a:lnTo>
                  <a:pt x="2287961" y="66593"/>
                </a:lnTo>
                <a:lnTo>
                  <a:pt x="2306837" y="71493"/>
                </a:lnTo>
                <a:lnTo>
                  <a:pt x="2349964" y="105188"/>
                </a:lnTo>
                <a:lnTo>
                  <a:pt x="2365159" y="160058"/>
                </a:lnTo>
                <a:lnTo>
                  <a:pt x="2363470" y="180356"/>
                </a:lnTo>
                <a:lnTo>
                  <a:pt x="2338146" y="228930"/>
                </a:lnTo>
                <a:lnTo>
                  <a:pt x="2287961" y="253527"/>
                </a:lnTo>
                <a:lnTo>
                  <a:pt x="2266937" y="255168"/>
                </a:lnTo>
                <a:lnTo>
                  <a:pt x="2410425" y="255168"/>
                </a:lnTo>
                <a:lnTo>
                  <a:pt x="2417174" y="247502"/>
                </a:lnTo>
                <a:lnTo>
                  <a:pt x="2432804" y="220505"/>
                </a:lnTo>
                <a:lnTo>
                  <a:pt x="2442182" y="191357"/>
                </a:lnTo>
                <a:lnTo>
                  <a:pt x="2445308" y="160058"/>
                </a:lnTo>
                <a:lnTo>
                  <a:pt x="2442225" y="129121"/>
                </a:lnTo>
                <a:lnTo>
                  <a:pt x="2432973" y="100149"/>
                </a:lnTo>
                <a:lnTo>
                  <a:pt x="2417555" y="73143"/>
                </a:lnTo>
                <a:lnTo>
                  <a:pt x="2410499" y="64960"/>
                </a:lnTo>
                <a:close/>
              </a:path>
              <a:path w="3014345" h="320039">
                <a:moveTo>
                  <a:pt x="1791093" y="4013"/>
                </a:moveTo>
                <a:lnTo>
                  <a:pt x="1652015" y="4013"/>
                </a:lnTo>
                <a:lnTo>
                  <a:pt x="1652015" y="315887"/>
                </a:lnTo>
                <a:lnTo>
                  <a:pt x="1729701" y="315887"/>
                </a:lnTo>
                <a:lnTo>
                  <a:pt x="1729701" y="190639"/>
                </a:lnTo>
                <a:lnTo>
                  <a:pt x="1791538" y="190639"/>
                </a:lnTo>
                <a:lnTo>
                  <a:pt x="1834094" y="183722"/>
                </a:lnTo>
                <a:lnTo>
                  <a:pt x="1866658" y="162966"/>
                </a:lnTo>
                <a:lnTo>
                  <a:pt x="1886798" y="133489"/>
                </a:lnTo>
                <a:lnTo>
                  <a:pt x="1729701" y="133489"/>
                </a:lnTo>
                <a:lnTo>
                  <a:pt x="1729701" y="61163"/>
                </a:lnTo>
                <a:lnTo>
                  <a:pt x="1887097" y="61163"/>
                </a:lnTo>
                <a:lnTo>
                  <a:pt x="1878537" y="45832"/>
                </a:lnTo>
                <a:lnTo>
                  <a:pt x="1866328" y="31470"/>
                </a:lnTo>
                <a:lnTo>
                  <a:pt x="1851160" y="19459"/>
                </a:lnTo>
                <a:lnTo>
                  <a:pt x="1833564" y="10879"/>
                </a:lnTo>
                <a:lnTo>
                  <a:pt x="1813541" y="5729"/>
                </a:lnTo>
                <a:lnTo>
                  <a:pt x="1791093" y="4013"/>
                </a:lnTo>
                <a:close/>
              </a:path>
              <a:path w="3014345" h="320039">
                <a:moveTo>
                  <a:pt x="1887097" y="61163"/>
                </a:moveTo>
                <a:lnTo>
                  <a:pt x="1757159" y="61163"/>
                </a:lnTo>
                <a:lnTo>
                  <a:pt x="1771644" y="61658"/>
                </a:lnTo>
                <a:lnTo>
                  <a:pt x="1783838" y="63144"/>
                </a:lnTo>
                <a:lnTo>
                  <a:pt x="1813499" y="87945"/>
                </a:lnTo>
                <a:lnTo>
                  <a:pt x="1814309" y="97332"/>
                </a:lnTo>
                <a:lnTo>
                  <a:pt x="1811282" y="113151"/>
                </a:lnTo>
                <a:lnTo>
                  <a:pt x="1802201" y="124450"/>
                </a:lnTo>
                <a:lnTo>
                  <a:pt x="1787064" y="131229"/>
                </a:lnTo>
                <a:lnTo>
                  <a:pt x="1765871" y="133489"/>
                </a:lnTo>
                <a:lnTo>
                  <a:pt x="1886798" y="133489"/>
                </a:lnTo>
                <a:lnTo>
                  <a:pt x="1887335" y="132495"/>
                </a:lnTo>
                <a:lnTo>
                  <a:pt x="1892506" y="115167"/>
                </a:lnTo>
                <a:lnTo>
                  <a:pt x="1894230" y="96443"/>
                </a:lnTo>
                <a:lnTo>
                  <a:pt x="1892487" y="78317"/>
                </a:lnTo>
                <a:lnTo>
                  <a:pt x="1887256" y="61447"/>
                </a:lnTo>
                <a:lnTo>
                  <a:pt x="1887097" y="61163"/>
                </a:lnTo>
                <a:close/>
              </a:path>
              <a:path w="3014345" h="320039">
                <a:moveTo>
                  <a:pt x="436397" y="4013"/>
                </a:moveTo>
                <a:lnTo>
                  <a:pt x="297103" y="4013"/>
                </a:lnTo>
                <a:lnTo>
                  <a:pt x="297103" y="315887"/>
                </a:lnTo>
                <a:lnTo>
                  <a:pt x="374789" y="315887"/>
                </a:lnTo>
                <a:lnTo>
                  <a:pt x="374789" y="189306"/>
                </a:lnTo>
                <a:lnTo>
                  <a:pt x="507359" y="189306"/>
                </a:lnTo>
                <a:lnTo>
                  <a:pt x="496444" y="177600"/>
                </a:lnTo>
                <a:lnTo>
                  <a:pt x="484847" y="170002"/>
                </a:lnTo>
                <a:lnTo>
                  <a:pt x="508286" y="155945"/>
                </a:lnTo>
                <a:lnTo>
                  <a:pt x="525030" y="138542"/>
                </a:lnTo>
                <a:lnTo>
                  <a:pt x="528123" y="132156"/>
                </a:lnTo>
                <a:lnTo>
                  <a:pt x="374789" y="132156"/>
                </a:lnTo>
                <a:lnTo>
                  <a:pt x="374789" y="61163"/>
                </a:lnTo>
                <a:lnTo>
                  <a:pt x="531966" y="61163"/>
                </a:lnTo>
                <a:lnTo>
                  <a:pt x="531336" y="59201"/>
                </a:lnTo>
                <a:lnTo>
                  <a:pt x="522473" y="44022"/>
                </a:lnTo>
                <a:lnTo>
                  <a:pt x="510070" y="30226"/>
                </a:lnTo>
                <a:lnTo>
                  <a:pt x="494835" y="18757"/>
                </a:lnTo>
                <a:lnTo>
                  <a:pt x="477477" y="10566"/>
                </a:lnTo>
                <a:lnTo>
                  <a:pt x="457997" y="5651"/>
                </a:lnTo>
                <a:lnTo>
                  <a:pt x="436397" y="4013"/>
                </a:lnTo>
                <a:close/>
              </a:path>
              <a:path w="3014345" h="320039">
                <a:moveTo>
                  <a:pt x="507359" y="189306"/>
                </a:moveTo>
                <a:lnTo>
                  <a:pt x="397116" y="189306"/>
                </a:lnTo>
                <a:lnTo>
                  <a:pt x="404695" y="190073"/>
                </a:lnTo>
                <a:lnTo>
                  <a:pt x="412040" y="192374"/>
                </a:lnTo>
                <a:lnTo>
                  <a:pt x="440891" y="221618"/>
                </a:lnTo>
                <a:lnTo>
                  <a:pt x="458495" y="257175"/>
                </a:lnTo>
                <a:lnTo>
                  <a:pt x="467272" y="277082"/>
                </a:lnTo>
                <a:lnTo>
                  <a:pt x="474632" y="293503"/>
                </a:lnTo>
                <a:lnTo>
                  <a:pt x="480574" y="306438"/>
                </a:lnTo>
                <a:lnTo>
                  <a:pt x="485101" y="315887"/>
                </a:lnTo>
                <a:lnTo>
                  <a:pt x="570344" y="315887"/>
                </a:lnTo>
                <a:lnTo>
                  <a:pt x="560404" y="294798"/>
                </a:lnTo>
                <a:lnTo>
                  <a:pt x="550283" y="273043"/>
                </a:lnTo>
                <a:lnTo>
                  <a:pt x="539978" y="250621"/>
                </a:lnTo>
                <a:lnTo>
                  <a:pt x="529488" y="227533"/>
                </a:lnTo>
                <a:lnTo>
                  <a:pt x="518762" y="206369"/>
                </a:lnTo>
                <a:lnTo>
                  <a:pt x="507749" y="189723"/>
                </a:lnTo>
                <a:lnTo>
                  <a:pt x="507359" y="189306"/>
                </a:lnTo>
                <a:close/>
              </a:path>
              <a:path w="3014345" h="320039">
                <a:moveTo>
                  <a:pt x="531966" y="61163"/>
                </a:moveTo>
                <a:lnTo>
                  <a:pt x="414083" y="61163"/>
                </a:lnTo>
                <a:lnTo>
                  <a:pt x="433519" y="63368"/>
                </a:lnTo>
                <a:lnTo>
                  <a:pt x="447401" y="69983"/>
                </a:lnTo>
                <a:lnTo>
                  <a:pt x="455731" y="81008"/>
                </a:lnTo>
                <a:lnTo>
                  <a:pt x="458508" y="96443"/>
                </a:lnTo>
                <a:lnTo>
                  <a:pt x="457788" y="104540"/>
                </a:lnTo>
                <a:lnTo>
                  <a:pt x="425174" y="131577"/>
                </a:lnTo>
                <a:lnTo>
                  <a:pt x="415861" y="132156"/>
                </a:lnTo>
                <a:lnTo>
                  <a:pt x="528123" y="132156"/>
                </a:lnTo>
                <a:lnTo>
                  <a:pt x="535083" y="117766"/>
                </a:lnTo>
                <a:lnTo>
                  <a:pt x="538429" y="93700"/>
                </a:lnTo>
                <a:lnTo>
                  <a:pt x="536655" y="75760"/>
                </a:lnTo>
                <a:lnTo>
                  <a:pt x="531966" y="61163"/>
                </a:lnTo>
                <a:close/>
              </a:path>
              <a:path w="3014345" h="320039">
                <a:moveTo>
                  <a:pt x="139077" y="4013"/>
                </a:moveTo>
                <a:lnTo>
                  <a:pt x="0" y="4013"/>
                </a:lnTo>
                <a:lnTo>
                  <a:pt x="0" y="315887"/>
                </a:lnTo>
                <a:lnTo>
                  <a:pt x="77685" y="315887"/>
                </a:lnTo>
                <a:lnTo>
                  <a:pt x="77685" y="190639"/>
                </a:lnTo>
                <a:lnTo>
                  <a:pt x="139522" y="190639"/>
                </a:lnTo>
                <a:lnTo>
                  <a:pt x="182078" y="183722"/>
                </a:lnTo>
                <a:lnTo>
                  <a:pt x="214642" y="162966"/>
                </a:lnTo>
                <a:lnTo>
                  <a:pt x="234782" y="133489"/>
                </a:lnTo>
                <a:lnTo>
                  <a:pt x="77685" y="133489"/>
                </a:lnTo>
                <a:lnTo>
                  <a:pt x="77685" y="61163"/>
                </a:lnTo>
                <a:lnTo>
                  <a:pt x="235081" y="61163"/>
                </a:lnTo>
                <a:lnTo>
                  <a:pt x="226521" y="45832"/>
                </a:lnTo>
                <a:lnTo>
                  <a:pt x="214312" y="31470"/>
                </a:lnTo>
                <a:lnTo>
                  <a:pt x="199144" y="19459"/>
                </a:lnTo>
                <a:lnTo>
                  <a:pt x="181548" y="10879"/>
                </a:lnTo>
                <a:lnTo>
                  <a:pt x="161525" y="5729"/>
                </a:lnTo>
                <a:lnTo>
                  <a:pt x="139077" y="4013"/>
                </a:lnTo>
                <a:close/>
              </a:path>
              <a:path w="3014345" h="320039">
                <a:moveTo>
                  <a:pt x="235081" y="61163"/>
                </a:moveTo>
                <a:lnTo>
                  <a:pt x="105143" y="61163"/>
                </a:lnTo>
                <a:lnTo>
                  <a:pt x="119628" y="61658"/>
                </a:lnTo>
                <a:lnTo>
                  <a:pt x="131822" y="63144"/>
                </a:lnTo>
                <a:lnTo>
                  <a:pt x="161483" y="87945"/>
                </a:lnTo>
                <a:lnTo>
                  <a:pt x="162293" y="97332"/>
                </a:lnTo>
                <a:lnTo>
                  <a:pt x="159266" y="113151"/>
                </a:lnTo>
                <a:lnTo>
                  <a:pt x="150185" y="124450"/>
                </a:lnTo>
                <a:lnTo>
                  <a:pt x="135048" y="131229"/>
                </a:lnTo>
                <a:lnTo>
                  <a:pt x="113855" y="133489"/>
                </a:lnTo>
                <a:lnTo>
                  <a:pt x="234782" y="133489"/>
                </a:lnTo>
                <a:lnTo>
                  <a:pt x="235319" y="132495"/>
                </a:lnTo>
                <a:lnTo>
                  <a:pt x="240490" y="115167"/>
                </a:lnTo>
                <a:lnTo>
                  <a:pt x="242214" y="96443"/>
                </a:lnTo>
                <a:lnTo>
                  <a:pt x="240471" y="78317"/>
                </a:lnTo>
                <a:lnTo>
                  <a:pt x="235240" y="61447"/>
                </a:lnTo>
                <a:lnTo>
                  <a:pt x="235081" y="61163"/>
                </a:lnTo>
                <a:close/>
              </a:path>
              <a:path w="3014345" h="320039">
                <a:moveTo>
                  <a:pt x="3013989" y="4013"/>
                </a:moveTo>
                <a:lnTo>
                  <a:pt x="2936303" y="4013"/>
                </a:lnTo>
                <a:lnTo>
                  <a:pt x="2936303" y="315887"/>
                </a:lnTo>
                <a:lnTo>
                  <a:pt x="3013989" y="315887"/>
                </a:lnTo>
                <a:lnTo>
                  <a:pt x="3013989" y="4013"/>
                </a:lnTo>
                <a:close/>
              </a:path>
              <a:path w="3014345" h="320039">
                <a:moveTo>
                  <a:pt x="2861589" y="4013"/>
                </a:moveTo>
                <a:lnTo>
                  <a:pt x="2783903" y="4013"/>
                </a:lnTo>
                <a:lnTo>
                  <a:pt x="2783903" y="315887"/>
                </a:lnTo>
                <a:lnTo>
                  <a:pt x="2861589" y="315887"/>
                </a:lnTo>
                <a:lnTo>
                  <a:pt x="2861589" y="4013"/>
                </a:lnTo>
                <a:close/>
              </a:path>
              <a:path w="3014345" h="320039">
                <a:moveTo>
                  <a:pt x="2709189" y="4013"/>
                </a:moveTo>
                <a:lnTo>
                  <a:pt x="2631503" y="4013"/>
                </a:lnTo>
                <a:lnTo>
                  <a:pt x="2631503" y="315887"/>
                </a:lnTo>
                <a:lnTo>
                  <a:pt x="2709189" y="315887"/>
                </a:lnTo>
                <a:lnTo>
                  <a:pt x="2709189" y="4013"/>
                </a:lnTo>
                <a:close/>
              </a:path>
              <a:path w="3014345" h="320039">
                <a:moveTo>
                  <a:pt x="2029485" y="4013"/>
                </a:moveTo>
                <a:lnTo>
                  <a:pt x="1951799" y="4013"/>
                </a:lnTo>
                <a:lnTo>
                  <a:pt x="1951799" y="315887"/>
                </a:lnTo>
                <a:lnTo>
                  <a:pt x="2029485" y="315887"/>
                </a:lnTo>
                <a:lnTo>
                  <a:pt x="2029485" y="4013"/>
                </a:lnTo>
                <a:close/>
              </a:path>
              <a:path w="3014345" h="320039">
                <a:moveTo>
                  <a:pt x="1576857" y="4013"/>
                </a:moveTo>
                <a:lnTo>
                  <a:pt x="1499171" y="4013"/>
                </a:lnTo>
                <a:lnTo>
                  <a:pt x="1499171" y="315887"/>
                </a:lnTo>
                <a:lnTo>
                  <a:pt x="1576857" y="315887"/>
                </a:lnTo>
                <a:lnTo>
                  <a:pt x="1576857" y="4013"/>
                </a:lnTo>
                <a:close/>
              </a:path>
              <a:path w="3014345" h="320039">
                <a:moveTo>
                  <a:pt x="830554" y="4013"/>
                </a:moveTo>
                <a:lnTo>
                  <a:pt x="759320" y="4013"/>
                </a:lnTo>
                <a:lnTo>
                  <a:pt x="759320" y="315887"/>
                </a:lnTo>
                <a:lnTo>
                  <a:pt x="837006" y="315887"/>
                </a:lnTo>
                <a:lnTo>
                  <a:pt x="837006" y="116078"/>
                </a:lnTo>
                <a:lnTo>
                  <a:pt x="928428" y="116078"/>
                </a:lnTo>
                <a:lnTo>
                  <a:pt x="830554" y="4013"/>
                </a:lnTo>
                <a:close/>
              </a:path>
              <a:path w="3014345" h="320039">
                <a:moveTo>
                  <a:pt x="928428" y="116078"/>
                </a:moveTo>
                <a:lnTo>
                  <a:pt x="837006" y="116078"/>
                </a:lnTo>
                <a:lnTo>
                  <a:pt x="1009141" y="315887"/>
                </a:lnTo>
                <a:lnTo>
                  <a:pt x="1074762" y="315887"/>
                </a:lnTo>
                <a:lnTo>
                  <a:pt x="1074762" y="194665"/>
                </a:lnTo>
                <a:lnTo>
                  <a:pt x="997064" y="194665"/>
                </a:lnTo>
                <a:lnTo>
                  <a:pt x="928428" y="116078"/>
                </a:lnTo>
                <a:close/>
              </a:path>
              <a:path w="3014345" h="320039">
                <a:moveTo>
                  <a:pt x="1074762" y="4013"/>
                </a:moveTo>
                <a:lnTo>
                  <a:pt x="997064" y="4013"/>
                </a:lnTo>
                <a:lnTo>
                  <a:pt x="997064" y="194665"/>
                </a:lnTo>
                <a:lnTo>
                  <a:pt x="1074762" y="194665"/>
                </a:lnTo>
                <a:lnTo>
                  <a:pt x="1074762" y="4013"/>
                </a:lnTo>
                <a:close/>
              </a:path>
              <a:path w="3014345" h="320039">
                <a:moveTo>
                  <a:pt x="686841" y="4013"/>
                </a:moveTo>
                <a:lnTo>
                  <a:pt x="609155" y="4013"/>
                </a:lnTo>
                <a:lnTo>
                  <a:pt x="609155" y="315887"/>
                </a:lnTo>
                <a:lnTo>
                  <a:pt x="686841" y="315887"/>
                </a:lnTo>
                <a:lnTo>
                  <a:pt x="686841" y="4013"/>
                </a:lnTo>
                <a:close/>
              </a:path>
              <a:path w="3014345" h="320039">
                <a:moveTo>
                  <a:pt x="1318577" y="0"/>
                </a:moveTo>
                <a:lnTo>
                  <a:pt x="1278703" y="2929"/>
                </a:lnTo>
                <a:lnTo>
                  <a:pt x="1210890" y="26365"/>
                </a:lnTo>
                <a:lnTo>
                  <a:pt x="1160218" y="71629"/>
                </a:lnTo>
                <a:lnTo>
                  <a:pt x="1134292" y="128626"/>
                </a:lnTo>
                <a:lnTo>
                  <a:pt x="1131049" y="160959"/>
                </a:lnTo>
                <a:lnTo>
                  <a:pt x="1134125" y="193223"/>
                </a:lnTo>
                <a:lnTo>
                  <a:pt x="1158738" y="249758"/>
                </a:lnTo>
                <a:lnTo>
                  <a:pt x="1207001" y="294097"/>
                </a:lnTo>
                <a:lnTo>
                  <a:pt x="1273137" y="317033"/>
                </a:lnTo>
                <a:lnTo>
                  <a:pt x="1312545" y="319900"/>
                </a:lnTo>
                <a:lnTo>
                  <a:pt x="1344229" y="317961"/>
                </a:lnTo>
                <a:lnTo>
                  <a:pt x="1375217" y="312145"/>
                </a:lnTo>
                <a:lnTo>
                  <a:pt x="1405508" y="302449"/>
                </a:lnTo>
                <a:lnTo>
                  <a:pt x="1435100" y="288874"/>
                </a:lnTo>
                <a:lnTo>
                  <a:pt x="1435100" y="255168"/>
                </a:lnTo>
                <a:lnTo>
                  <a:pt x="1322146" y="255168"/>
                </a:lnTo>
                <a:lnTo>
                  <a:pt x="1298905" y="253480"/>
                </a:lnTo>
                <a:lnTo>
                  <a:pt x="1259000" y="239973"/>
                </a:lnTo>
                <a:lnTo>
                  <a:pt x="1228711" y="213741"/>
                </a:lnTo>
                <a:lnTo>
                  <a:pt x="1211186" y="159613"/>
                </a:lnTo>
                <a:lnTo>
                  <a:pt x="1213162" y="139877"/>
                </a:lnTo>
                <a:lnTo>
                  <a:pt x="1242783" y="91643"/>
                </a:lnTo>
                <a:lnTo>
                  <a:pt x="1278920" y="71629"/>
                </a:lnTo>
                <a:lnTo>
                  <a:pt x="1324152" y="64960"/>
                </a:lnTo>
                <a:lnTo>
                  <a:pt x="1431531" y="64960"/>
                </a:lnTo>
                <a:lnTo>
                  <a:pt x="1431531" y="27457"/>
                </a:lnTo>
                <a:lnTo>
                  <a:pt x="1407140" y="15441"/>
                </a:lnTo>
                <a:lnTo>
                  <a:pt x="1380183" y="6861"/>
                </a:lnTo>
                <a:lnTo>
                  <a:pt x="1350662" y="1714"/>
                </a:lnTo>
                <a:lnTo>
                  <a:pt x="1318577" y="0"/>
                </a:lnTo>
                <a:close/>
              </a:path>
              <a:path w="3014345" h="320039">
                <a:moveTo>
                  <a:pt x="1435100" y="220789"/>
                </a:moveTo>
                <a:lnTo>
                  <a:pt x="1396371" y="238617"/>
                </a:lnTo>
                <a:lnTo>
                  <a:pt x="1357302" y="251589"/>
                </a:lnTo>
                <a:lnTo>
                  <a:pt x="1322146" y="255168"/>
                </a:lnTo>
                <a:lnTo>
                  <a:pt x="1435100" y="255168"/>
                </a:lnTo>
                <a:lnTo>
                  <a:pt x="1435100" y="220789"/>
                </a:lnTo>
                <a:close/>
              </a:path>
              <a:path w="3014345" h="320039">
                <a:moveTo>
                  <a:pt x="1431531" y="64960"/>
                </a:moveTo>
                <a:lnTo>
                  <a:pt x="1324152" y="64960"/>
                </a:lnTo>
                <a:lnTo>
                  <a:pt x="1349867" y="66955"/>
                </a:lnTo>
                <a:lnTo>
                  <a:pt x="1376337" y="72942"/>
                </a:lnTo>
                <a:lnTo>
                  <a:pt x="1403559" y="82919"/>
                </a:lnTo>
                <a:lnTo>
                  <a:pt x="1431531" y="96888"/>
                </a:lnTo>
                <a:lnTo>
                  <a:pt x="1431531" y="64960"/>
                </a:lnTo>
                <a:close/>
              </a:path>
            </a:pathLst>
          </a:custGeom>
          <a:solidFill>
            <a:srgbClr val="000000"/>
          </a:solidFill>
        </p:spPr>
        <p:txBody>
          <a:bodyPr wrap="square" lIns="0" tIns="0" rIns="0" bIns="0" rtlCol="0"/>
          <a:lstStyle/>
          <a:p>
            <a:endParaRPr/>
          </a:p>
        </p:txBody>
      </p:sp>
      <p:sp>
        <p:nvSpPr>
          <p:cNvPr id="20" name="object 20"/>
          <p:cNvSpPr/>
          <p:nvPr/>
        </p:nvSpPr>
        <p:spPr>
          <a:xfrm>
            <a:off x="5340860" y="1519847"/>
            <a:ext cx="206044" cy="199351"/>
          </a:xfrm>
          <a:prstGeom prst="rect">
            <a:avLst/>
          </a:prstGeom>
          <a:blipFill>
            <a:blip r:embed="rId16" cstate="print"/>
            <a:stretch>
              <a:fillRect/>
            </a:stretch>
          </a:blipFill>
        </p:spPr>
        <p:txBody>
          <a:bodyPr wrap="square" lIns="0" tIns="0" rIns="0" bIns="0" rtlCol="0"/>
          <a:lstStyle/>
          <a:p>
            <a:endParaRPr/>
          </a:p>
        </p:txBody>
      </p:sp>
      <p:sp>
        <p:nvSpPr>
          <p:cNvPr id="21" name="object 21"/>
          <p:cNvSpPr/>
          <p:nvPr/>
        </p:nvSpPr>
        <p:spPr>
          <a:xfrm>
            <a:off x="4902304" y="1516049"/>
            <a:ext cx="93751" cy="81470"/>
          </a:xfrm>
          <a:prstGeom prst="rect">
            <a:avLst/>
          </a:prstGeom>
          <a:blipFill>
            <a:blip r:embed="rId17" cstate="print"/>
            <a:stretch>
              <a:fillRect/>
            </a:stretch>
          </a:blipFill>
        </p:spPr>
        <p:txBody>
          <a:bodyPr wrap="square" lIns="0" tIns="0" rIns="0" bIns="0" rtlCol="0"/>
          <a:lstStyle/>
          <a:p>
            <a:endParaRPr/>
          </a:p>
        </p:txBody>
      </p:sp>
      <p:sp>
        <p:nvSpPr>
          <p:cNvPr id="22" name="object 22"/>
          <p:cNvSpPr/>
          <p:nvPr/>
        </p:nvSpPr>
        <p:spPr>
          <a:xfrm>
            <a:off x="3547391" y="1516049"/>
            <a:ext cx="92862" cy="80137"/>
          </a:xfrm>
          <a:prstGeom prst="rect">
            <a:avLst/>
          </a:prstGeom>
          <a:blipFill>
            <a:blip r:embed="rId18" cstate="print"/>
            <a:stretch>
              <a:fillRect/>
            </a:stretch>
          </a:blipFill>
        </p:spPr>
        <p:txBody>
          <a:bodyPr wrap="square" lIns="0" tIns="0" rIns="0" bIns="0" rtlCol="0"/>
          <a:lstStyle/>
          <a:p>
            <a:endParaRPr/>
          </a:p>
        </p:txBody>
      </p:sp>
      <p:sp>
        <p:nvSpPr>
          <p:cNvPr id="23" name="object 23"/>
          <p:cNvSpPr/>
          <p:nvPr/>
        </p:nvSpPr>
        <p:spPr>
          <a:xfrm>
            <a:off x="3250288" y="1516049"/>
            <a:ext cx="93751" cy="81470"/>
          </a:xfrm>
          <a:prstGeom prst="rect">
            <a:avLst/>
          </a:prstGeom>
          <a:blipFill>
            <a:blip r:embed="rId17" cstate="print"/>
            <a:stretch>
              <a:fillRect/>
            </a:stretch>
          </a:blipFill>
        </p:spPr>
        <p:txBody>
          <a:bodyPr wrap="square" lIns="0" tIns="0" rIns="0" bIns="0" rtlCol="0"/>
          <a:lstStyle/>
          <a:p>
            <a:endParaRPr/>
          </a:p>
        </p:txBody>
      </p:sp>
      <p:sp>
        <p:nvSpPr>
          <p:cNvPr id="24" name="object 24"/>
          <p:cNvSpPr/>
          <p:nvPr/>
        </p:nvSpPr>
        <p:spPr>
          <a:xfrm>
            <a:off x="6113477" y="146347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5" name="object 25"/>
          <p:cNvSpPr/>
          <p:nvPr/>
        </p:nvSpPr>
        <p:spPr>
          <a:xfrm>
            <a:off x="5961077" y="146347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6" name="object 26"/>
          <p:cNvSpPr/>
          <p:nvPr/>
        </p:nvSpPr>
        <p:spPr>
          <a:xfrm>
            <a:off x="5808677" y="146347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7" name="object 27"/>
          <p:cNvSpPr/>
          <p:nvPr/>
        </p:nvSpPr>
        <p:spPr>
          <a:xfrm>
            <a:off x="5128973" y="146347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8" name="object 28"/>
          <p:cNvSpPr/>
          <p:nvPr/>
        </p:nvSpPr>
        <p:spPr>
          <a:xfrm>
            <a:off x="4829190" y="146347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9" name="object 29"/>
          <p:cNvSpPr/>
          <p:nvPr/>
        </p:nvSpPr>
        <p:spPr>
          <a:xfrm>
            <a:off x="4676345" y="146347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30" name="object 30"/>
          <p:cNvSpPr/>
          <p:nvPr/>
        </p:nvSpPr>
        <p:spPr>
          <a:xfrm>
            <a:off x="3936494" y="1463471"/>
            <a:ext cx="315595" cy="312420"/>
          </a:xfrm>
          <a:custGeom>
            <a:avLst/>
            <a:gdLst/>
            <a:ahLst/>
            <a:cxnLst/>
            <a:rect l="l" t="t" r="r" b="b"/>
            <a:pathLst>
              <a:path w="315595" h="312419">
                <a:moveTo>
                  <a:pt x="0" y="0"/>
                </a:moveTo>
                <a:lnTo>
                  <a:pt x="71234" y="0"/>
                </a:lnTo>
                <a:lnTo>
                  <a:pt x="237743" y="190652"/>
                </a:lnTo>
                <a:lnTo>
                  <a:pt x="237743"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31" name="object 31"/>
          <p:cNvSpPr/>
          <p:nvPr/>
        </p:nvSpPr>
        <p:spPr>
          <a:xfrm>
            <a:off x="3786329" y="146347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32" name="object 32"/>
          <p:cNvSpPr/>
          <p:nvPr/>
        </p:nvSpPr>
        <p:spPr>
          <a:xfrm>
            <a:off x="3474277" y="1463471"/>
            <a:ext cx="273685" cy="312420"/>
          </a:xfrm>
          <a:custGeom>
            <a:avLst/>
            <a:gdLst/>
            <a:ahLst/>
            <a:cxnLst/>
            <a:rect l="l" t="t" r="r" b="b"/>
            <a:pathLst>
              <a:path w="273685" h="312419">
                <a:moveTo>
                  <a:pt x="0" y="0"/>
                </a:moveTo>
                <a:lnTo>
                  <a:pt x="139293" y="0"/>
                </a:lnTo>
                <a:lnTo>
                  <a:pt x="160893" y="1638"/>
                </a:lnTo>
                <a:lnTo>
                  <a:pt x="197731" y="14744"/>
                </a:lnTo>
                <a:lnTo>
                  <a:pt x="234232" y="55187"/>
                </a:lnTo>
                <a:lnTo>
                  <a:pt x="241325" y="89687"/>
                </a:lnTo>
                <a:lnTo>
                  <a:pt x="237975" y="113780"/>
                </a:lnTo>
                <a:lnTo>
                  <a:pt x="227926" y="134529"/>
                </a:lnTo>
                <a:lnTo>
                  <a:pt x="211182" y="151932"/>
                </a:lnTo>
                <a:lnTo>
                  <a:pt x="187744" y="165988"/>
                </a:lnTo>
                <a:lnTo>
                  <a:pt x="199341" y="173586"/>
                </a:lnTo>
                <a:lnTo>
                  <a:pt x="210645" y="185710"/>
                </a:lnTo>
                <a:lnTo>
                  <a:pt x="221659" y="202356"/>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33" name="object 33"/>
          <p:cNvSpPr/>
          <p:nvPr/>
        </p:nvSpPr>
        <p:spPr>
          <a:xfrm>
            <a:off x="3177174" y="146347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34" name="object 34"/>
          <p:cNvSpPr/>
          <p:nvPr/>
        </p:nvSpPr>
        <p:spPr>
          <a:xfrm>
            <a:off x="5265295" y="1459458"/>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1" y="191357"/>
                </a:lnTo>
                <a:lnTo>
                  <a:pt x="329053" y="247502"/>
                </a:lnTo>
                <a:lnTo>
                  <a:pt x="280400" y="293154"/>
                </a:lnTo>
                <a:lnTo>
                  <a:pt x="216220" y="316928"/>
                </a:lnTo>
                <a:lnTo>
                  <a:pt x="178815" y="319900"/>
                </a:lnTo>
                <a:lnTo>
                  <a:pt x="141032" y="316942"/>
                </a:lnTo>
                <a:lnTo>
                  <a:pt x="76515" y="293282"/>
                </a:lnTo>
                <a:lnTo>
                  <a:pt x="28005" y="247795"/>
                </a:lnTo>
                <a:lnTo>
                  <a:pt x="3112" y="191536"/>
                </a:lnTo>
                <a:lnTo>
                  <a:pt x="0" y="160058"/>
                </a:lnTo>
                <a:lnTo>
                  <a:pt x="3090" y="129030"/>
                </a:lnTo>
                <a:lnTo>
                  <a:pt x="27812" y="72999"/>
                </a:lnTo>
                <a:lnTo>
                  <a:pt x="76072"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35" name="object 35"/>
          <p:cNvSpPr/>
          <p:nvPr/>
        </p:nvSpPr>
        <p:spPr>
          <a:xfrm>
            <a:off x="4308223" y="1459458"/>
            <a:ext cx="304165" cy="320040"/>
          </a:xfrm>
          <a:custGeom>
            <a:avLst/>
            <a:gdLst/>
            <a:ahLst/>
            <a:cxnLst/>
            <a:rect l="l" t="t" r="r" b="b"/>
            <a:pathLst>
              <a:path w="304164" h="320039">
                <a:moveTo>
                  <a:pt x="187528" y="0"/>
                </a:moveTo>
                <a:lnTo>
                  <a:pt x="219612" y="1714"/>
                </a:lnTo>
                <a:lnTo>
                  <a:pt x="249134" y="6861"/>
                </a:lnTo>
                <a:lnTo>
                  <a:pt x="276091" y="15441"/>
                </a:lnTo>
                <a:lnTo>
                  <a:pt x="300481" y="27457"/>
                </a:lnTo>
                <a:lnTo>
                  <a:pt x="300481" y="96888"/>
                </a:lnTo>
                <a:lnTo>
                  <a:pt x="272509" y="82919"/>
                </a:lnTo>
                <a:lnTo>
                  <a:pt x="245287" y="72942"/>
                </a:lnTo>
                <a:lnTo>
                  <a:pt x="218818" y="66955"/>
                </a:lnTo>
                <a:lnTo>
                  <a:pt x="193103" y="64960"/>
                </a:lnTo>
                <a:lnTo>
                  <a:pt x="169350" y="66627"/>
                </a:lnTo>
                <a:lnTo>
                  <a:pt x="128665" y="79967"/>
                </a:lnTo>
                <a:lnTo>
                  <a:pt x="97914" y="105892"/>
                </a:lnTo>
                <a:lnTo>
                  <a:pt x="80137" y="159613"/>
                </a:lnTo>
                <a:lnTo>
                  <a:pt x="82084" y="179470"/>
                </a:lnTo>
                <a:lnTo>
                  <a:pt x="111290" y="228155"/>
                </a:lnTo>
                <a:lnTo>
                  <a:pt x="146807" y="248415"/>
                </a:lnTo>
                <a:lnTo>
                  <a:pt x="191096" y="255168"/>
                </a:lnTo>
                <a:lnTo>
                  <a:pt x="203036" y="254770"/>
                </a:lnTo>
                <a:lnTo>
                  <a:pt x="250058" y="244667"/>
                </a:lnTo>
                <a:lnTo>
                  <a:pt x="304050" y="220789"/>
                </a:lnTo>
                <a:lnTo>
                  <a:pt x="304050" y="288874"/>
                </a:lnTo>
                <a:lnTo>
                  <a:pt x="274459" y="302449"/>
                </a:lnTo>
                <a:lnTo>
                  <a:pt x="244168" y="312145"/>
                </a:lnTo>
                <a:lnTo>
                  <a:pt x="213180" y="317961"/>
                </a:lnTo>
                <a:lnTo>
                  <a:pt x="181495" y="319900"/>
                </a:lnTo>
                <a:lnTo>
                  <a:pt x="142088" y="317033"/>
                </a:lnTo>
                <a:lnTo>
                  <a:pt x="75952" y="294097"/>
                </a:lnTo>
                <a:lnTo>
                  <a:pt x="27689" y="249758"/>
                </a:lnTo>
                <a:lnTo>
                  <a:pt x="3076" y="193223"/>
                </a:lnTo>
                <a:lnTo>
                  <a:pt x="0" y="160959"/>
                </a:lnTo>
                <a:lnTo>
                  <a:pt x="3243" y="128626"/>
                </a:lnTo>
                <a:lnTo>
                  <a:pt x="29194" y="71586"/>
                </a:lnTo>
                <a:lnTo>
                  <a:pt x="79841" y="26365"/>
                </a:lnTo>
                <a:lnTo>
                  <a:pt x="147654" y="2929"/>
                </a:lnTo>
                <a:lnTo>
                  <a:pt x="187528" y="0"/>
                </a:lnTo>
                <a:close/>
              </a:path>
            </a:pathLst>
          </a:custGeom>
          <a:ln w="9144">
            <a:solidFill>
              <a:srgbClr val="FFFFFF"/>
            </a:solidFill>
          </a:ln>
        </p:spPr>
        <p:txBody>
          <a:bodyPr wrap="square" lIns="0" tIns="0" rIns="0" bIns="0" rtlCol="0"/>
          <a:lstStyle/>
          <a:p>
            <a:endParaRPr/>
          </a:p>
        </p:txBody>
      </p:sp>
      <p:sp>
        <p:nvSpPr>
          <p:cNvPr id="36" name="object 36"/>
          <p:cNvSpPr/>
          <p:nvPr/>
        </p:nvSpPr>
        <p:spPr>
          <a:xfrm>
            <a:off x="3352575" y="2076504"/>
            <a:ext cx="2641168" cy="310553"/>
          </a:xfrm>
          <a:prstGeom prst="rect">
            <a:avLst/>
          </a:prstGeom>
          <a:blipFill>
            <a:blip r:embed="rId19" cstate="print"/>
            <a:stretch>
              <a:fillRect/>
            </a:stretch>
          </a:blipFill>
        </p:spPr>
        <p:txBody>
          <a:bodyPr wrap="square" lIns="0" tIns="0" rIns="0" bIns="0" rtlCol="0"/>
          <a:lstStyle/>
          <a:p>
            <a:endParaRPr/>
          </a:p>
        </p:txBody>
      </p:sp>
      <p:sp>
        <p:nvSpPr>
          <p:cNvPr id="37" name="object 37"/>
          <p:cNvSpPr/>
          <p:nvPr/>
        </p:nvSpPr>
        <p:spPr>
          <a:xfrm>
            <a:off x="3365422" y="2564190"/>
            <a:ext cx="2987586" cy="310553"/>
          </a:xfrm>
          <a:prstGeom prst="rect">
            <a:avLst/>
          </a:prstGeom>
          <a:blipFill>
            <a:blip r:embed="rId20" cstate="print"/>
            <a:stretch>
              <a:fillRect/>
            </a:stretch>
          </a:blipFill>
        </p:spPr>
        <p:txBody>
          <a:bodyPr wrap="square" lIns="0" tIns="0" rIns="0" bIns="0" rtlCol="0"/>
          <a:lstStyle/>
          <a:p>
            <a:endParaRPr/>
          </a:p>
        </p:txBody>
      </p:sp>
      <p:sp>
        <p:nvSpPr>
          <p:cNvPr id="38" name="object 38"/>
          <p:cNvSpPr/>
          <p:nvPr/>
        </p:nvSpPr>
        <p:spPr>
          <a:xfrm>
            <a:off x="3530080" y="3056838"/>
            <a:ext cx="2659862" cy="300418"/>
          </a:xfrm>
          <a:prstGeom prst="rect">
            <a:avLst/>
          </a:prstGeom>
          <a:blipFill>
            <a:blip r:embed="rId21" cstate="print"/>
            <a:stretch>
              <a:fillRect/>
            </a:stretch>
          </a:blipFill>
        </p:spPr>
        <p:txBody>
          <a:bodyPr wrap="square" lIns="0" tIns="0" rIns="0" bIns="0" rtlCol="0"/>
          <a:lstStyle/>
          <a:p>
            <a:endParaRPr/>
          </a:p>
        </p:txBody>
      </p:sp>
      <p:sp>
        <p:nvSpPr>
          <p:cNvPr id="39" name="object 39"/>
          <p:cNvSpPr/>
          <p:nvPr/>
        </p:nvSpPr>
        <p:spPr>
          <a:xfrm>
            <a:off x="3053871" y="3468424"/>
            <a:ext cx="3596665" cy="381673"/>
          </a:xfrm>
          <a:prstGeom prst="rect">
            <a:avLst/>
          </a:prstGeom>
          <a:blipFill>
            <a:blip r:embed="rId22" cstate="print"/>
            <a:stretch>
              <a:fillRect/>
            </a:stretch>
          </a:blipFill>
        </p:spPr>
        <p:txBody>
          <a:bodyPr wrap="square" lIns="0" tIns="0" rIns="0" bIns="0" rtlCol="0"/>
          <a:lstStyle/>
          <a:p>
            <a:endParaRPr/>
          </a:p>
        </p:txBody>
      </p:sp>
      <p:sp>
        <p:nvSpPr>
          <p:cNvPr id="40" name="object 40"/>
          <p:cNvSpPr/>
          <p:nvPr/>
        </p:nvSpPr>
        <p:spPr>
          <a:xfrm>
            <a:off x="3354556" y="4027224"/>
            <a:ext cx="3042627" cy="310362"/>
          </a:xfrm>
          <a:prstGeom prst="rect">
            <a:avLst/>
          </a:prstGeom>
          <a:blipFill>
            <a:blip r:embed="rId23" cstate="print"/>
            <a:stretch>
              <a:fillRect/>
            </a:stretch>
          </a:blipFill>
        </p:spPr>
        <p:txBody>
          <a:bodyPr wrap="square" lIns="0" tIns="0" rIns="0" bIns="0" rtlCol="0"/>
          <a:lstStyle/>
          <a:p>
            <a:endParaRPr/>
          </a:p>
        </p:txBody>
      </p:sp>
      <p:sp>
        <p:nvSpPr>
          <p:cNvPr id="41" name="object 41"/>
          <p:cNvSpPr/>
          <p:nvPr/>
        </p:nvSpPr>
        <p:spPr>
          <a:xfrm>
            <a:off x="3422399" y="4443784"/>
            <a:ext cx="2864548" cy="381482"/>
          </a:xfrm>
          <a:prstGeom prst="rect">
            <a:avLst/>
          </a:prstGeom>
          <a:blipFill>
            <a:blip r:embed="rId24" cstate="print"/>
            <a:stretch>
              <a:fillRect/>
            </a:stretch>
          </a:blipFill>
        </p:spPr>
        <p:txBody>
          <a:bodyPr wrap="square" lIns="0" tIns="0" rIns="0" bIns="0" rtlCol="0"/>
          <a:lstStyle/>
          <a:p>
            <a:endParaRPr/>
          </a:p>
        </p:txBody>
      </p:sp>
      <p:sp>
        <p:nvSpPr>
          <p:cNvPr id="42" name="object 42"/>
          <p:cNvSpPr/>
          <p:nvPr/>
        </p:nvSpPr>
        <p:spPr>
          <a:xfrm>
            <a:off x="3713229" y="5004108"/>
            <a:ext cx="2299970" cy="301625"/>
          </a:xfrm>
          <a:custGeom>
            <a:avLst/>
            <a:gdLst/>
            <a:ahLst/>
            <a:cxnLst/>
            <a:rect l="l" t="t" r="r" b="b"/>
            <a:pathLst>
              <a:path w="2299970" h="301625">
                <a:moveTo>
                  <a:pt x="1830438" y="4978"/>
                </a:moveTo>
                <a:lnTo>
                  <a:pt x="1766658" y="4978"/>
                </a:lnTo>
                <a:lnTo>
                  <a:pt x="1870760" y="296240"/>
                </a:lnTo>
                <a:lnTo>
                  <a:pt x="1933549" y="296240"/>
                </a:lnTo>
                <a:lnTo>
                  <a:pt x="1960656" y="220548"/>
                </a:lnTo>
                <a:lnTo>
                  <a:pt x="1904149" y="220548"/>
                </a:lnTo>
                <a:lnTo>
                  <a:pt x="1830438" y="4978"/>
                </a:lnTo>
                <a:close/>
              </a:path>
              <a:path w="2299970" h="301625">
                <a:moveTo>
                  <a:pt x="2183282" y="4978"/>
                </a:moveTo>
                <a:lnTo>
                  <a:pt x="2121090" y="4978"/>
                </a:lnTo>
                <a:lnTo>
                  <a:pt x="2007641" y="296240"/>
                </a:lnTo>
                <a:lnTo>
                  <a:pt x="2070036" y="296240"/>
                </a:lnTo>
                <a:lnTo>
                  <a:pt x="2094077" y="230085"/>
                </a:lnTo>
                <a:lnTo>
                  <a:pt x="2273417" y="230085"/>
                </a:lnTo>
                <a:lnTo>
                  <a:pt x="2253768" y="181013"/>
                </a:lnTo>
                <a:lnTo>
                  <a:pt x="2112149" y="181013"/>
                </a:lnTo>
                <a:lnTo>
                  <a:pt x="2151494" y="72923"/>
                </a:lnTo>
                <a:lnTo>
                  <a:pt x="2210488" y="72923"/>
                </a:lnTo>
                <a:lnTo>
                  <a:pt x="2183282" y="4978"/>
                </a:lnTo>
                <a:close/>
              </a:path>
              <a:path w="2299970" h="301625">
                <a:moveTo>
                  <a:pt x="2273417" y="230085"/>
                </a:moveTo>
                <a:lnTo>
                  <a:pt x="2210498" y="230085"/>
                </a:lnTo>
                <a:lnTo>
                  <a:pt x="2235936" y="296240"/>
                </a:lnTo>
                <a:lnTo>
                  <a:pt x="2299906" y="296240"/>
                </a:lnTo>
                <a:lnTo>
                  <a:pt x="2273417" y="230085"/>
                </a:lnTo>
                <a:close/>
              </a:path>
              <a:path w="2299970" h="301625">
                <a:moveTo>
                  <a:pt x="2037854" y="4978"/>
                </a:moveTo>
                <a:lnTo>
                  <a:pt x="1975472" y="4978"/>
                </a:lnTo>
                <a:lnTo>
                  <a:pt x="1904149" y="220548"/>
                </a:lnTo>
                <a:lnTo>
                  <a:pt x="1960656" y="220548"/>
                </a:lnTo>
                <a:lnTo>
                  <a:pt x="2037854" y="4978"/>
                </a:lnTo>
                <a:close/>
              </a:path>
              <a:path w="2299970" h="301625">
                <a:moveTo>
                  <a:pt x="2210488" y="72923"/>
                </a:moveTo>
                <a:lnTo>
                  <a:pt x="2151494" y="72923"/>
                </a:lnTo>
                <a:lnTo>
                  <a:pt x="2191626" y="181013"/>
                </a:lnTo>
                <a:lnTo>
                  <a:pt x="2253768" y="181013"/>
                </a:lnTo>
                <a:lnTo>
                  <a:pt x="2210488" y="72923"/>
                </a:lnTo>
                <a:close/>
              </a:path>
              <a:path w="2299970" h="301625">
                <a:moveTo>
                  <a:pt x="433412" y="0"/>
                </a:moveTo>
                <a:lnTo>
                  <a:pt x="384756" y="6488"/>
                </a:lnTo>
                <a:lnTo>
                  <a:pt x="341772" y="29487"/>
                </a:lnTo>
                <a:lnTo>
                  <a:pt x="311271" y="66846"/>
                </a:lnTo>
                <a:lnTo>
                  <a:pt x="295870" y="111471"/>
                </a:lnTo>
                <a:lnTo>
                  <a:pt x="292544" y="152400"/>
                </a:lnTo>
                <a:lnTo>
                  <a:pt x="294940" y="185298"/>
                </a:lnTo>
                <a:lnTo>
                  <a:pt x="314109" y="239885"/>
                </a:lnTo>
                <a:lnTo>
                  <a:pt x="351723" y="278914"/>
                </a:lnTo>
                <a:lnTo>
                  <a:pt x="403382" y="298739"/>
                </a:lnTo>
                <a:lnTo>
                  <a:pt x="434200" y="301218"/>
                </a:lnTo>
                <a:lnTo>
                  <a:pt x="464675" y="298728"/>
                </a:lnTo>
                <a:lnTo>
                  <a:pt x="491921" y="291257"/>
                </a:lnTo>
                <a:lnTo>
                  <a:pt x="515939" y="278806"/>
                </a:lnTo>
                <a:lnTo>
                  <a:pt x="536727" y="261378"/>
                </a:lnTo>
                <a:lnTo>
                  <a:pt x="544747" y="250939"/>
                </a:lnTo>
                <a:lnTo>
                  <a:pt x="434009" y="250939"/>
                </a:lnTo>
                <a:lnTo>
                  <a:pt x="417195" y="249343"/>
                </a:lnTo>
                <a:lnTo>
                  <a:pt x="375983" y="225412"/>
                </a:lnTo>
                <a:lnTo>
                  <a:pt x="354564" y="173646"/>
                </a:lnTo>
                <a:lnTo>
                  <a:pt x="353182" y="149618"/>
                </a:lnTo>
                <a:lnTo>
                  <a:pt x="354526" y="126860"/>
                </a:lnTo>
                <a:lnTo>
                  <a:pt x="365652" y="89260"/>
                </a:lnTo>
                <a:lnTo>
                  <a:pt x="401173" y="56510"/>
                </a:lnTo>
                <a:lnTo>
                  <a:pt x="434009" y="50279"/>
                </a:lnTo>
                <a:lnTo>
                  <a:pt x="544399" y="50279"/>
                </a:lnTo>
                <a:lnTo>
                  <a:pt x="536422" y="39941"/>
                </a:lnTo>
                <a:lnTo>
                  <a:pt x="515496" y="22470"/>
                </a:lnTo>
                <a:lnTo>
                  <a:pt x="491351" y="9988"/>
                </a:lnTo>
                <a:lnTo>
                  <a:pt x="463990" y="2497"/>
                </a:lnTo>
                <a:lnTo>
                  <a:pt x="433412" y="0"/>
                </a:lnTo>
                <a:close/>
              </a:path>
              <a:path w="2299970" h="301625">
                <a:moveTo>
                  <a:pt x="544399" y="50279"/>
                </a:moveTo>
                <a:lnTo>
                  <a:pt x="434009" y="50279"/>
                </a:lnTo>
                <a:lnTo>
                  <a:pt x="451285" y="51817"/>
                </a:lnTo>
                <a:lnTo>
                  <a:pt x="466763" y="56434"/>
                </a:lnTo>
                <a:lnTo>
                  <a:pt x="501924" y="88818"/>
                </a:lnTo>
                <a:lnTo>
                  <a:pt x="512902" y="126175"/>
                </a:lnTo>
                <a:lnTo>
                  <a:pt x="514273" y="149618"/>
                </a:lnTo>
                <a:lnTo>
                  <a:pt x="512864" y="173364"/>
                </a:lnTo>
                <a:lnTo>
                  <a:pt x="501586" y="211363"/>
                </a:lnTo>
                <a:lnTo>
                  <a:pt x="466021" y="244611"/>
                </a:lnTo>
                <a:lnTo>
                  <a:pt x="434009" y="250939"/>
                </a:lnTo>
                <a:lnTo>
                  <a:pt x="544747" y="250939"/>
                </a:lnTo>
                <a:lnTo>
                  <a:pt x="565484" y="213868"/>
                </a:lnTo>
                <a:lnTo>
                  <a:pt x="574968" y="152400"/>
                </a:lnTo>
                <a:lnTo>
                  <a:pt x="574969" y="149618"/>
                </a:lnTo>
                <a:lnTo>
                  <a:pt x="572653" y="117386"/>
                </a:lnTo>
                <a:lnTo>
                  <a:pt x="565408" y="87671"/>
                </a:lnTo>
                <a:lnTo>
                  <a:pt x="553332" y="61856"/>
                </a:lnTo>
                <a:lnTo>
                  <a:pt x="544399" y="50279"/>
                </a:lnTo>
                <a:close/>
              </a:path>
              <a:path w="2299970" h="301625">
                <a:moveTo>
                  <a:pt x="681850" y="7353"/>
                </a:moveTo>
                <a:lnTo>
                  <a:pt x="623049" y="7353"/>
                </a:lnTo>
                <a:lnTo>
                  <a:pt x="623049" y="296240"/>
                </a:lnTo>
                <a:lnTo>
                  <a:pt x="828090" y="296240"/>
                </a:lnTo>
                <a:lnTo>
                  <a:pt x="828090" y="247167"/>
                </a:lnTo>
                <a:lnTo>
                  <a:pt x="681850" y="247167"/>
                </a:lnTo>
                <a:lnTo>
                  <a:pt x="681850" y="7353"/>
                </a:lnTo>
                <a:close/>
              </a:path>
              <a:path w="2299970" h="301625">
                <a:moveTo>
                  <a:pt x="1740712" y="4978"/>
                </a:moveTo>
                <a:lnTo>
                  <a:pt x="1681899" y="4978"/>
                </a:lnTo>
                <a:lnTo>
                  <a:pt x="1681899" y="296252"/>
                </a:lnTo>
                <a:lnTo>
                  <a:pt x="1740712" y="296252"/>
                </a:lnTo>
                <a:lnTo>
                  <a:pt x="1740712" y="4978"/>
                </a:lnTo>
                <a:close/>
              </a:path>
              <a:path w="2299970" h="301625">
                <a:moveTo>
                  <a:pt x="1559648" y="54241"/>
                </a:moveTo>
                <a:lnTo>
                  <a:pt x="1500835" y="54241"/>
                </a:lnTo>
                <a:lnTo>
                  <a:pt x="1500835" y="296240"/>
                </a:lnTo>
                <a:lnTo>
                  <a:pt x="1559648" y="296240"/>
                </a:lnTo>
                <a:lnTo>
                  <a:pt x="1559648" y="54241"/>
                </a:lnTo>
                <a:close/>
              </a:path>
              <a:path w="2299970" h="301625">
                <a:moveTo>
                  <a:pt x="1645881" y="4978"/>
                </a:moveTo>
                <a:lnTo>
                  <a:pt x="1414411" y="4978"/>
                </a:lnTo>
                <a:lnTo>
                  <a:pt x="1414411" y="54241"/>
                </a:lnTo>
                <a:lnTo>
                  <a:pt x="1645881" y="54241"/>
                </a:lnTo>
                <a:lnTo>
                  <a:pt x="1645881" y="4978"/>
                </a:lnTo>
                <a:close/>
              </a:path>
              <a:path w="2299970" h="301625">
                <a:moveTo>
                  <a:pt x="1085837" y="4978"/>
                </a:moveTo>
                <a:lnTo>
                  <a:pt x="869861" y="4978"/>
                </a:lnTo>
                <a:lnTo>
                  <a:pt x="869861" y="296240"/>
                </a:lnTo>
                <a:lnTo>
                  <a:pt x="1091399" y="296240"/>
                </a:lnTo>
                <a:lnTo>
                  <a:pt x="1091399" y="247167"/>
                </a:lnTo>
                <a:lnTo>
                  <a:pt x="928674" y="247167"/>
                </a:lnTo>
                <a:lnTo>
                  <a:pt x="928674" y="167894"/>
                </a:lnTo>
                <a:lnTo>
                  <a:pt x="1074915" y="167894"/>
                </a:lnTo>
                <a:lnTo>
                  <a:pt x="1074915" y="118821"/>
                </a:lnTo>
                <a:lnTo>
                  <a:pt x="928674" y="118821"/>
                </a:lnTo>
                <a:lnTo>
                  <a:pt x="928674" y="54241"/>
                </a:lnTo>
                <a:lnTo>
                  <a:pt x="1085837" y="54241"/>
                </a:lnTo>
                <a:lnTo>
                  <a:pt x="1085837" y="4978"/>
                </a:lnTo>
                <a:close/>
              </a:path>
              <a:path w="2299970" h="301625">
                <a:moveTo>
                  <a:pt x="1267104" y="0"/>
                </a:moveTo>
                <a:lnTo>
                  <a:pt x="1211822" y="10058"/>
                </a:lnTo>
                <a:lnTo>
                  <a:pt x="1168361" y="40233"/>
                </a:lnTo>
                <a:lnTo>
                  <a:pt x="1140193" y="88590"/>
                </a:lnTo>
                <a:lnTo>
                  <a:pt x="1130808" y="153187"/>
                </a:lnTo>
                <a:lnTo>
                  <a:pt x="1133141" y="185743"/>
                </a:lnTo>
                <a:lnTo>
                  <a:pt x="1151815" y="239935"/>
                </a:lnTo>
                <a:lnTo>
                  <a:pt x="1188127" y="278914"/>
                </a:lnTo>
                <a:lnTo>
                  <a:pt x="1235810" y="298739"/>
                </a:lnTo>
                <a:lnTo>
                  <a:pt x="1263523" y="301218"/>
                </a:lnTo>
                <a:lnTo>
                  <a:pt x="1285947" y="299770"/>
                </a:lnTo>
                <a:lnTo>
                  <a:pt x="1324643" y="288193"/>
                </a:lnTo>
                <a:lnTo>
                  <a:pt x="1355080" y="264960"/>
                </a:lnTo>
                <a:lnTo>
                  <a:pt x="1365474" y="250939"/>
                </a:lnTo>
                <a:lnTo>
                  <a:pt x="1262926" y="250939"/>
                </a:lnTo>
                <a:lnTo>
                  <a:pt x="1247781" y="249474"/>
                </a:lnTo>
                <a:lnTo>
                  <a:pt x="1211275" y="227495"/>
                </a:lnTo>
                <a:lnTo>
                  <a:pt x="1192642" y="174452"/>
                </a:lnTo>
                <a:lnTo>
                  <a:pt x="1191399" y="148818"/>
                </a:lnTo>
                <a:lnTo>
                  <a:pt x="1192661" y="124594"/>
                </a:lnTo>
                <a:lnTo>
                  <a:pt x="1202747" y="86943"/>
                </a:lnTo>
                <a:lnTo>
                  <a:pt x="1234790" y="56089"/>
                </a:lnTo>
                <a:lnTo>
                  <a:pt x="1264119" y="50279"/>
                </a:lnTo>
                <a:lnTo>
                  <a:pt x="1368670" y="50279"/>
                </a:lnTo>
                <a:lnTo>
                  <a:pt x="1363247" y="41951"/>
                </a:lnTo>
                <a:lnTo>
                  <a:pt x="1353934" y="31597"/>
                </a:lnTo>
                <a:lnTo>
                  <a:pt x="1335991" y="17777"/>
                </a:lnTo>
                <a:lnTo>
                  <a:pt x="1315539" y="7902"/>
                </a:lnTo>
                <a:lnTo>
                  <a:pt x="1292576" y="1976"/>
                </a:lnTo>
                <a:lnTo>
                  <a:pt x="1267104" y="0"/>
                </a:lnTo>
                <a:close/>
              </a:path>
              <a:path w="2299970" h="301625">
                <a:moveTo>
                  <a:pt x="1327505" y="189153"/>
                </a:moveTo>
                <a:lnTo>
                  <a:pt x="1311112" y="227524"/>
                </a:lnTo>
                <a:lnTo>
                  <a:pt x="1274241" y="250008"/>
                </a:lnTo>
                <a:lnTo>
                  <a:pt x="1262926" y="250939"/>
                </a:lnTo>
                <a:lnTo>
                  <a:pt x="1365474" y="250939"/>
                </a:lnTo>
                <a:lnTo>
                  <a:pt x="1367070" y="248786"/>
                </a:lnTo>
                <a:lnTo>
                  <a:pt x="1376887" y="229546"/>
                </a:lnTo>
                <a:lnTo>
                  <a:pt x="1384528" y="207238"/>
                </a:lnTo>
                <a:lnTo>
                  <a:pt x="1327505" y="189153"/>
                </a:lnTo>
                <a:close/>
              </a:path>
              <a:path w="2299970" h="301625">
                <a:moveTo>
                  <a:pt x="1368670" y="50279"/>
                </a:moveTo>
                <a:lnTo>
                  <a:pt x="1264119" y="50279"/>
                </a:lnTo>
                <a:lnTo>
                  <a:pt x="1275404" y="51098"/>
                </a:lnTo>
                <a:lnTo>
                  <a:pt x="1285806" y="53555"/>
                </a:lnTo>
                <a:lnTo>
                  <a:pt x="1317547" y="78881"/>
                </a:lnTo>
                <a:lnTo>
                  <a:pt x="1325524" y="99148"/>
                </a:lnTo>
                <a:lnTo>
                  <a:pt x="1383728" y="85242"/>
                </a:lnTo>
                <a:lnTo>
                  <a:pt x="1378144" y="68773"/>
                </a:lnTo>
                <a:lnTo>
                  <a:pt x="1371317" y="54343"/>
                </a:lnTo>
                <a:lnTo>
                  <a:pt x="1368670" y="50279"/>
                </a:lnTo>
                <a:close/>
              </a:path>
              <a:path w="2299970" h="301625">
                <a:moveTo>
                  <a:pt x="136296" y="0"/>
                </a:moveTo>
                <a:lnTo>
                  <a:pt x="81014" y="10058"/>
                </a:lnTo>
                <a:lnTo>
                  <a:pt x="37553" y="40233"/>
                </a:lnTo>
                <a:lnTo>
                  <a:pt x="9385" y="88590"/>
                </a:lnTo>
                <a:lnTo>
                  <a:pt x="0" y="153187"/>
                </a:lnTo>
                <a:lnTo>
                  <a:pt x="2333" y="185743"/>
                </a:lnTo>
                <a:lnTo>
                  <a:pt x="21007" y="239935"/>
                </a:lnTo>
                <a:lnTo>
                  <a:pt x="57319" y="278914"/>
                </a:lnTo>
                <a:lnTo>
                  <a:pt x="105002" y="298739"/>
                </a:lnTo>
                <a:lnTo>
                  <a:pt x="132714" y="301218"/>
                </a:lnTo>
                <a:lnTo>
                  <a:pt x="155139" y="299770"/>
                </a:lnTo>
                <a:lnTo>
                  <a:pt x="193835" y="288193"/>
                </a:lnTo>
                <a:lnTo>
                  <a:pt x="224272" y="264960"/>
                </a:lnTo>
                <a:lnTo>
                  <a:pt x="234666" y="250939"/>
                </a:lnTo>
                <a:lnTo>
                  <a:pt x="132130" y="250939"/>
                </a:lnTo>
                <a:lnTo>
                  <a:pt x="116978" y="249474"/>
                </a:lnTo>
                <a:lnTo>
                  <a:pt x="80467" y="227495"/>
                </a:lnTo>
                <a:lnTo>
                  <a:pt x="61834" y="174452"/>
                </a:lnTo>
                <a:lnTo>
                  <a:pt x="60591" y="148818"/>
                </a:lnTo>
                <a:lnTo>
                  <a:pt x="61853" y="124594"/>
                </a:lnTo>
                <a:lnTo>
                  <a:pt x="71939" y="86943"/>
                </a:lnTo>
                <a:lnTo>
                  <a:pt x="103982" y="56089"/>
                </a:lnTo>
                <a:lnTo>
                  <a:pt x="133311" y="50279"/>
                </a:lnTo>
                <a:lnTo>
                  <a:pt x="237862" y="50279"/>
                </a:lnTo>
                <a:lnTo>
                  <a:pt x="232439" y="41951"/>
                </a:lnTo>
                <a:lnTo>
                  <a:pt x="223126" y="31597"/>
                </a:lnTo>
                <a:lnTo>
                  <a:pt x="205178" y="17777"/>
                </a:lnTo>
                <a:lnTo>
                  <a:pt x="184726" y="7902"/>
                </a:lnTo>
                <a:lnTo>
                  <a:pt x="161766" y="1976"/>
                </a:lnTo>
                <a:lnTo>
                  <a:pt x="136296" y="0"/>
                </a:lnTo>
                <a:close/>
              </a:path>
              <a:path w="2299970" h="301625">
                <a:moveTo>
                  <a:pt x="196697" y="189153"/>
                </a:moveTo>
                <a:lnTo>
                  <a:pt x="180304" y="227524"/>
                </a:lnTo>
                <a:lnTo>
                  <a:pt x="143438" y="250008"/>
                </a:lnTo>
                <a:lnTo>
                  <a:pt x="132130" y="250939"/>
                </a:lnTo>
                <a:lnTo>
                  <a:pt x="234666" y="250939"/>
                </a:lnTo>
                <a:lnTo>
                  <a:pt x="236262" y="248786"/>
                </a:lnTo>
                <a:lnTo>
                  <a:pt x="246079" y="229546"/>
                </a:lnTo>
                <a:lnTo>
                  <a:pt x="253720" y="207238"/>
                </a:lnTo>
                <a:lnTo>
                  <a:pt x="196697" y="189153"/>
                </a:lnTo>
                <a:close/>
              </a:path>
              <a:path w="2299970" h="301625">
                <a:moveTo>
                  <a:pt x="237862" y="50279"/>
                </a:moveTo>
                <a:lnTo>
                  <a:pt x="133311" y="50279"/>
                </a:lnTo>
                <a:lnTo>
                  <a:pt x="144596" y="51098"/>
                </a:lnTo>
                <a:lnTo>
                  <a:pt x="154998" y="53555"/>
                </a:lnTo>
                <a:lnTo>
                  <a:pt x="186739" y="78881"/>
                </a:lnTo>
                <a:lnTo>
                  <a:pt x="194716" y="99148"/>
                </a:lnTo>
                <a:lnTo>
                  <a:pt x="252920" y="85242"/>
                </a:lnTo>
                <a:lnTo>
                  <a:pt x="247336" y="68773"/>
                </a:lnTo>
                <a:lnTo>
                  <a:pt x="240509" y="54343"/>
                </a:lnTo>
                <a:lnTo>
                  <a:pt x="237862" y="50279"/>
                </a:lnTo>
                <a:close/>
              </a:path>
            </a:pathLst>
          </a:custGeom>
          <a:solidFill>
            <a:srgbClr val="000000"/>
          </a:solidFill>
        </p:spPr>
        <p:txBody>
          <a:bodyPr wrap="square" lIns="0" tIns="0" rIns="0" bIns="0" rtlCol="0"/>
          <a:lstStyle/>
          <a:p>
            <a:endParaRPr/>
          </a:p>
        </p:txBody>
      </p:sp>
      <p:sp>
        <p:nvSpPr>
          <p:cNvPr id="43" name="object 43"/>
          <p:cNvSpPr/>
          <p:nvPr/>
        </p:nvSpPr>
        <p:spPr>
          <a:xfrm>
            <a:off x="5825379" y="5077031"/>
            <a:ext cx="80010" cy="108585"/>
          </a:xfrm>
          <a:custGeom>
            <a:avLst/>
            <a:gdLst/>
            <a:ahLst/>
            <a:cxnLst/>
            <a:rect l="l" t="t" r="r" b="b"/>
            <a:pathLst>
              <a:path w="80010" h="108585">
                <a:moveTo>
                  <a:pt x="39344" y="0"/>
                </a:moveTo>
                <a:lnTo>
                  <a:pt x="0" y="108089"/>
                </a:lnTo>
                <a:lnTo>
                  <a:pt x="79476" y="108089"/>
                </a:lnTo>
                <a:lnTo>
                  <a:pt x="39344" y="0"/>
                </a:lnTo>
                <a:close/>
              </a:path>
            </a:pathLst>
          </a:custGeom>
          <a:ln w="9144">
            <a:solidFill>
              <a:srgbClr val="FFFFFF"/>
            </a:solidFill>
          </a:ln>
        </p:spPr>
        <p:txBody>
          <a:bodyPr wrap="square" lIns="0" tIns="0" rIns="0" bIns="0" rtlCol="0"/>
          <a:lstStyle/>
          <a:p>
            <a:endParaRPr/>
          </a:p>
        </p:txBody>
      </p:sp>
      <p:sp>
        <p:nvSpPr>
          <p:cNvPr id="44" name="object 44"/>
          <p:cNvSpPr/>
          <p:nvPr/>
        </p:nvSpPr>
        <p:spPr>
          <a:xfrm>
            <a:off x="4061793" y="5049815"/>
            <a:ext cx="170281" cy="209816"/>
          </a:xfrm>
          <a:prstGeom prst="rect">
            <a:avLst/>
          </a:prstGeom>
          <a:blipFill>
            <a:blip r:embed="rId25" cstate="print"/>
            <a:stretch>
              <a:fillRect/>
            </a:stretch>
          </a:blipFill>
        </p:spPr>
        <p:txBody>
          <a:bodyPr wrap="square" lIns="0" tIns="0" rIns="0" bIns="0" rtlCol="0"/>
          <a:lstStyle/>
          <a:p>
            <a:endParaRPr/>
          </a:p>
        </p:txBody>
      </p:sp>
      <p:sp>
        <p:nvSpPr>
          <p:cNvPr id="45" name="object 45"/>
          <p:cNvSpPr/>
          <p:nvPr/>
        </p:nvSpPr>
        <p:spPr>
          <a:xfrm>
            <a:off x="4336279" y="5011461"/>
            <a:ext cx="205104" cy="288925"/>
          </a:xfrm>
          <a:custGeom>
            <a:avLst/>
            <a:gdLst/>
            <a:ahLst/>
            <a:cxnLst/>
            <a:rect l="l" t="t" r="r" b="b"/>
            <a:pathLst>
              <a:path w="205104" h="288925">
                <a:moveTo>
                  <a:pt x="0" y="0"/>
                </a:moveTo>
                <a:lnTo>
                  <a:pt x="58801" y="0"/>
                </a:lnTo>
                <a:lnTo>
                  <a:pt x="58801" y="239814"/>
                </a:lnTo>
                <a:lnTo>
                  <a:pt x="205041" y="239814"/>
                </a:lnTo>
                <a:lnTo>
                  <a:pt x="205041" y="288886"/>
                </a:lnTo>
                <a:lnTo>
                  <a:pt x="0" y="288886"/>
                </a:lnTo>
                <a:lnTo>
                  <a:pt x="0" y="0"/>
                </a:lnTo>
                <a:close/>
              </a:path>
            </a:pathLst>
          </a:custGeom>
          <a:ln w="9144">
            <a:solidFill>
              <a:srgbClr val="FFFFFF"/>
            </a:solidFill>
          </a:ln>
        </p:spPr>
        <p:txBody>
          <a:bodyPr wrap="square" lIns="0" tIns="0" rIns="0" bIns="0" rtlCol="0"/>
          <a:lstStyle/>
          <a:p>
            <a:endParaRPr/>
          </a:p>
        </p:txBody>
      </p:sp>
      <p:sp>
        <p:nvSpPr>
          <p:cNvPr id="46" name="object 46"/>
          <p:cNvSpPr/>
          <p:nvPr/>
        </p:nvSpPr>
        <p:spPr>
          <a:xfrm>
            <a:off x="5720871" y="5009086"/>
            <a:ext cx="292735" cy="291465"/>
          </a:xfrm>
          <a:custGeom>
            <a:avLst/>
            <a:gdLst/>
            <a:ahLst/>
            <a:cxnLst/>
            <a:rect l="l" t="t" r="r" b="b"/>
            <a:pathLst>
              <a:path w="292735" h="291464">
                <a:moveTo>
                  <a:pt x="113449" y="0"/>
                </a:moveTo>
                <a:lnTo>
                  <a:pt x="175640" y="0"/>
                </a:lnTo>
                <a:lnTo>
                  <a:pt x="292265" y="291261"/>
                </a:lnTo>
                <a:lnTo>
                  <a:pt x="228295" y="291261"/>
                </a:lnTo>
                <a:lnTo>
                  <a:pt x="202857" y="225107"/>
                </a:lnTo>
                <a:lnTo>
                  <a:pt x="86436" y="225107"/>
                </a:lnTo>
                <a:lnTo>
                  <a:pt x="62395" y="291261"/>
                </a:lnTo>
                <a:lnTo>
                  <a:pt x="0" y="291261"/>
                </a:lnTo>
                <a:lnTo>
                  <a:pt x="113449" y="0"/>
                </a:lnTo>
                <a:close/>
              </a:path>
            </a:pathLst>
          </a:custGeom>
          <a:ln w="9144">
            <a:solidFill>
              <a:srgbClr val="FFFFFF"/>
            </a:solidFill>
          </a:ln>
        </p:spPr>
        <p:txBody>
          <a:bodyPr wrap="square" lIns="0" tIns="0" rIns="0" bIns="0" rtlCol="0"/>
          <a:lstStyle/>
          <a:p>
            <a:endParaRPr/>
          </a:p>
        </p:txBody>
      </p:sp>
      <p:sp>
        <p:nvSpPr>
          <p:cNvPr id="47" name="object 47"/>
          <p:cNvSpPr/>
          <p:nvPr/>
        </p:nvSpPr>
        <p:spPr>
          <a:xfrm>
            <a:off x="5479888" y="5009086"/>
            <a:ext cx="271780" cy="291465"/>
          </a:xfrm>
          <a:custGeom>
            <a:avLst/>
            <a:gdLst/>
            <a:ahLst/>
            <a:cxnLst/>
            <a:rect l="l" t="t" r="r" b="b"/>
            <a:pathLst>
              <a:path w="271779" h="291464">
                <a:moveTo>
                  <a:pt x="0" y="0"/>
                </a:moveTo>
                <a:lnTo>
                  <a:pt x="63779" y="0"/>
                </a:lnTo>
                <a:lnTo>
                  <a:pt x="137490" y="215569"/>
                </a:lnTo>
                <a:lnTo>
                  <a:pt x="208813" y="0"/>
                </a:lnTo>
                <a:lnTo>
                  <a:pt x="271195" y="0"/>
                </a:lnTo>
                <a:lnTo>
                  <a:pt x="166890" y="291261"/>
                </a:lnTo>
                <a:lnTo>
                  <a:pt x="104101" y="291261"/>
                </a:lnTo>
                <a:lnTo>
                  <a:pt x="0" y="0"/>
                </a:lnTo>
                <a:close/>
              </a:path>
            </a:pathLst>
          </a:custGeom>
          <a:ln w="9144">
            <a:solidFill>
              <a:srgbClr val="FFFFFF"/>
            </a:solidFill>
          </a:ln>
        </p:spPr>
        <p:txBody>
          <a:bodyPr wrap="square" lIns="0" tIns="0" rIns="0" bIns="0" rtlCol="0"/>
          <a:lstStyle/>
          <a:p>
            <a:endParaRPr/>
          </a:p>
        </p:txBody>
      </p:sp>
      <p:sp>
        <p:nvSpPr>
          <p:cNvPr id="48" name="object 48"/>
          <p:cNvSpPr/>
          <p:nvPr/>
        </p:nvSpPr>
        <p:spPr>
          <a:xfrm>
            <a:off x="5395128" y="5009086"/>
            <a:ext cx="59055" cy="291465"/>
          </a:xfrm>
          <a:custGeom>
            <a:avLst/>
            <a:gdLst/>
            <a:ahLst/>
            <a:cxnLst/>
            <a:rect l="l" t="t" r="r" b="b"/>
            <a:pathLst>
              <a:path w="59054" h="291464">
                <a:moveTo>
                  <a:pt x="0" y="0"/>
                </a:moveTo>
                <a:lnTo>
                  <a:pt x="58813" y="0"/>
                </a:lnTo>
                <a:lnTo>
                  <a:pt x="58813" y="291274"/>
                </a:lnTo>
                <a:lnTo>
                  <a:pt x="0" y="291274"/>
                </a:lnTo>
                <a:lnTo>
                  <a:pt x="0" y="0"/>
                </a:lnTo>
                <a:close/>
              </a:path>
            </a:pathLst>
          </a:custGeom>
          <a:ln w="9144">
            <a:solidFill>
              <a:srgbClr val="FFFFFF"/>
            </a:solidFill>
          </a:ln>
        </p:spPr>
        <p:txBody>
          <a:bodyPr wrap="square" lIns="0" tIns="0" rIns="0" bIns="0" rtlCol="0"/>
          <a:lstStyle/>
          <a:p>
            <a:endParaRPr/>
          </a:p>
        </p:txBody>
      </p:sp>
      <p:sp>
        <p:nvSpPr>
          <p:cNvPr id="49" name="object 49"/>
          <p:cNvSpPr/>
          <p:nvPr/>
        </p:nvSpPr>
        <p:spPr>
          <a:xfrm>
            <a:off x="5127641" y="5009086"/>
            <a:ext cx="231775" cy="291465"/>
          </a:xfrm>
          <a:custGeom>
            <a:avLst/>
            <a:gdLst/>
            <a:ahLst/>
            <a:cxnLst/>
            <a:rect l="l" t="t" r="r" b="b"/>
            <a:pathLst>
              <a:path w="231775" h="291464">
                <a:moveTo>
                  <a:pt x="0" y="0"/>
                </a:moveTo>
                <a:lnTo>
                  <a:pt x="231470" y="0"/>
                </a:lnTo>
                <a:lnTo>
                  <a:pt x="231470" y="49263"/>
                </a:lnTo>
                <a:lnTo>
                  <a:pt x="145237" y="49263"/>
                </a:lnTo>
                <a:lnTo>
                  <a:pt x="145237" y="291261"/>
                </a:lnTo>
                <a:lnTo>
                  <a:pt x="86423" y="291261"/>
                </a:lnTo>
                <a:lnTo>
                  <a:pt x="86423" y="49263"/>
                </a:lnTo>
                <a:lnTo>
                  <a:pt x="0" y="49263"/>
                </a:lnTo>
                <a:lnTo>
                  <a:pt x="0" y="0"/>
                </a:lnTo>
                <a:close/>
              </a:path>
            </a:pathLst>
          </a:custGeom>
          <a:ln w="9144">
            <a:solidFill>
              <a:srgbClr val="FFFFFF"/>
            </a:solidFill>
          </a:ln>
        </p:spPr>
        <p:txBody>
          <a:bodyPr wrap="square" lIns="0" tIns="0" rIns="0" bIns="0" rtlCol="0"/>
          <a:lstStyle/>
          <a:p>
            <a:endParaRPr/>
          </a:p>
        </p:txBody>
      </p:sp>
      <p:sp>
        <p:nvSpPr>
          <p:cNvPr id="50" name="object 50"/>
          <p:cNvSpPr/>
          <p:nvPr/>
        </p:nvSpPr>
        <p:spPr>
          <a:xfrm>
            <a:off x="4583090" y="5009086"/>
            <a:ext cx="221615" cy="291465"/>
          </a:xfrm>
          <a:custGeom>
            <a:avLst/>
            <a:gdLst/>
            <a:ahLst/>
            <a:cxnLst/>
            <a:rect l="l" t="t" r="r" b="b"/>
            <a:pathLst>
              <a:path w="221614" h="291464">
                <a:moveTo>
                  <a:pt x="0" y="0"/>
                </a:moveTo>
                <a:lnTo>
                  <a:pt x="215976" y="0"/>
                </a:lnTo>
                <a:lnTo>
                  <a:pt x="215976" y="49263"/>
                </a:lnTo>
                <a:lnTo>
                  <a:pt x="58813" y="49263"/>
                </a:lnTo>
                <a:lnTo>
                  <a:pt x="58813" y="113842"/>
                </a:lnTo>
                <a:lnTo>
                  <a:pt x="205054" y="113842"/>
                </a:lnTo>
                <a:lnTo>
                  <a:pt x="205054" y="162915"/>
                </a:lnTo>
                <a:lnTo>
                  <a:pt x="58813" y="162915"/>
                </a:lnTo>
                <a:lnTo>
                  <a:pt x="58813" y="242189"/>
                </a:lnTo>
                <a:lnTo>
                  <a:pt x="221538" y="242189"/>
                </a:lnTo>
                <a:lnTo>
                  <a:pt x="221538" y="291261"/>
                </a:lnTo>
                <a:lnTo>
                  <a:pt x="0" y="291261"/>
                </a:lnTo>
                <a:lnTo>
                  <a:pt x="0" y="0"/>
                </a:lnTo>
                <a:close/>
              </a:path>
            </a:pathLst>
          </a:custGeom>
          <a:ln w="9144">
            <a:solidFill>
              <a:srgbClr val="FFFFFF"/>
            </a:solidFill>
          </a:ln>
        </p:spPr>
        <p:txBody>
          <a:bodyPr wrap="square" lIns="0" tIns="0" rIns="0" bIns="0" rtlCol="0"/>
          <a:lstStyle/>
          <a:p>
            <a:endParaRPr/>
          </a:p>
        </p:txBody>
      </p:sp>
      <p:sp>
        <p:nvSpPr>
          <p:cNvPr id="51" name="object 51"/>
          <p:cNvSpPr/>
          <p:nvPr/>
        </p:nvSpPr>
        <p:spPr>
          <a:xfrm>
            <a:off x="4844037" y="5004108"/>
            <a:ext cx="254000" cy="301625"/>
          </a:xfrm>
          <a:custGeom>
            <a:avLst/>
            <a:gdLst/>
            <a:ahLst/>
            <a:cxnLst/>
            <a:rect l="l" t="t" r="r" b="b"/>
            <a:pathLst>
              <a:path w="254000" h="301625">
                <a:moveTo>
                  <a:pt x="136296" y="0"/>
                </a:moveTo>
                <a:lnTo>
                  <a:pt x="184731" y="7902"/>
                </a:lnTo>
                <a:lnTo>
                  <a:pt x="223126" y="31597"/>
                </a:lnTo>
                <a:lnTo>
                  <a:pt x="247336" y="68773"/>
                </a:lnTo>
                <a:lnTo>
                  <a:pt x="252920" y="85242"/>
                </a:lnTo>
                <a:lnTo>
                  <a:pt x="194716" y="99148"/>
                </a:lnTo>
                <a:lnTo>
                  <a:pt x="191427" y="88419"/>
                </a:lnTo>
                <a:lnTo>
                  <a:pt x="186739" y="78881"/>
                </a:lnTo>
                <a:lnTo>
                  <a:pt x="154998" y="53555"/>
                </a:lnTo>
                <a:lnTo>
                  <a:pt x="133311" y="50279"/>
                </a:lnTo>
                <a:lnTo>
                  <a:pt x="117883" y="51731"/>
                </a:lnTo>
                <a:lnTo>
                  <a:pt x="80759" y="73520"/>
                </a:lnTo>
                <a:lnTo>
                  <a:pt x="61853" y="124594"/>
                </a:lnTo>
                <a:lnTo>
                  <a:pt x="60591" y="148818"/>
                </a:lnTo>
                <a:lnTo>
                  <a:pt x="61834" y="174452"/>
                </a:lnTo>
                <a:lnTo>
                  <a:pt x="71773" y="213791"/>
                </a:lnTo>
                <a:lnTo>
                  <a:pt x="103316" y="245086"/>
                </a:lnTo>
                <a:lnTo>
                  <a:pt x="132118" y="250952"/>
                </a:lnTo>
                <a:lnTo>
                  <a:pt x="143433" y="250018"/>
                </a:lnTo>
                <a:lnTo>
                  <a:pt x="180304" y="227524"/>
                </a:lnTo>
                <a:lnTo>
                  <a:pt x="196697" y="189153"/>
                </a:lnTo>
                <a:lnTo>
                  <a:pt x="253720" y="207238"/>
                </a:lnTo>
                <a:lnTo>
                  <a:pt x="236262" y="248786"/>
                </a:lnTo>
                <a:lnTo>
                  <a:pt x="210108" y="278066"/>
                </a:lnTo>
                <a:lnTo>
                  <a:pt x="175512" y="295428"/>
                </a:lnTo>
                <a:lnTo>
                  <a:pt x="132715" y="301218"/>
                </a:lnTo>
                <a:lnTo>
                  <a:pt x="105002" y="298739"/>
                </a:lnTo>
                <a:lnTo>
                  <a:pt x="57319" y="278914"/>
                </a:lnTo>
                <a:lnTo>
                  <a:pt x="21007" y="239935"/>
                </a:lnTo>
                <a:lnTo>
                  <a:pt x="2333" y="185743"/>
                </a:lnTo>
                <a:lnTo>
                  <a:pt x="0" y="153187"/>
                </a:lnTo>
                <a:lnTo>
                  <a:pt x="2345" y="118859"/>
                </a:lnTo>
                <a:lnTo>
                  <a:pt x="21120" y="62381"/>
                </a:lnTo>
                <a:lnTo>
                  <a:pt x="57806" y="22631"/>
                </a:lnTo>
                <a:lnTo>
                  <a:pt x="107178" y="2514"/>
                </a:lnTo>
                <a:lnTo>
                  <a:pt x="136296" y="0"/>
                </a:lnTo>
                <a:close/>
              </a:path>
            </a:pathLst>
          </a:custGeom>
          <a:ln w="9144">
            <a:solidFill>
              <a:srgbClr val="FFFFFF"/>
            </a:solidFill>
          </a:ln>
        </p:spPr>
        <p:txBody>
          <a:bodyPr wrap="square" lIns="0" tIns="0" rIns="0" bIns="0" rtlCol="0"/>
          <a:lstStyle/>
          <a:p>
            <a:endParaRPr/>
          </a:p>
        </p:txBody>
      </p:sp>
      <p:sp>
        <p:nvSpPr>
          <p:cNvPr id="52" name="object 52"/>
          <p:cNvSpPr/>
          <p:nvPr/>
        </p:nvSpPr>
        <p:spPr>
          <a:xfrm>
            <a:off x="4005774" y="5004108"/>
            <a:ext cx="282575" cy="301625"/>
          </a:xfrm>
          <a:custGeom>
            <a:avLst/>
            <a:gdLst/>
            <a:ahLst/>
            <a:cxnLst/>
            <a:rect l="l" t="t" r="r" b="b"/>
            <a:pathLst>
              <a:path w="282575" h="301625">
                <a:moveTo>
                  <a:pt x="140868" y="0"/>
                </a:moveTo>
                <a:lnTo>
                  <a:pt x="198807" y="9988"/>
                </a:lnTo>
                <a:lnTo>
                  <a:pt x="243878" y="39941"/>
                </a:lnTo>
                <a:lnTo>
                  <a:pt x="272864" y="87671"/>
                </a:lnTo>
                <a:lnTo>
                  <a:pt x="282524" y="151003"/>
                </a:lnTo>
                <a:lnTo>
                  <a:pt x="280128" y="184354"/>
                </a:lnTo>
                <a:lnTo>
                  <a:pt x="260959" y="239542"/>
                </a:lnTo>
                <a:lnTo>
                  <a:pt x="223394" y="278806"/>
                </a:lnTo>
                <a:lnTo>
                  <a:pt x="172131" y="298728"/>
                </a:lnTo>
                <a:lnTo>
                  <a:pt x="141655" y="301218"/>
                </a:lnTo>
                <a:lnTo>
                  <a:pt x="110837" y="298739"/>
                </a:lnTo>
                <a:lnTo>
                  <a:pt x="59179" y="278914"/>
                </a:lnTo>
                <a:lnTo>
                  <a:pt x="21565" y="239885"/>
                </a:lnTo>
                <a:lnTo>
                  <a:pt x="2395" y="185298"/>
                </a:lnTo>
                <a:lnTo>
                  <a:pt x="0" y="152400"/>
                </a:lnTo>
                <a:lnTo>
                  <a:pt x="831" y="131042"/>
                </a:lnTo>
                <a:lnTo>
                  <a:pt x="13309" y="77685"/>
                </a:lnTo>
                <a:lnTo>
                  <a:pt x="40424" y="37757"/>
                </a:lnTo>
                <a:lnTo>
                  <a:pt x="78079" y="11531"/>
                </a:lnTo>
                <a:lnTo>
                  <a:pt x="123606" y="721"/>
                </a:lnTo>
                <a:lnTo>
                  <a:pt x="140868" y="0"/>
                </a:lnTo>
                <a:close/>
              </a:path>
            </a:pathLst>
          </a:custGeom>
          <a:ln w="9144">
            <a:solidFill>
              <a:srgbClr val="FFFFFF"/>
            </a:solidFill>
          </a:ln>
        </p:spPr>
        <p:txBody>
          <a:bodyPr wrap="square" lIns="0" tIns="0" rIns="0" bIns="0" rtlCol="0"/>
          <a:lstStyle/>
          <a:p>
            <a:endParaRPr/>
          </a:p>
        </p:txBody>
      </p:sp>
      <p:sp>
        <p:nvSpPr>
          <p:cNvPr id="53" name="object 53"/>
          <p:cNvSpPr/>
          <p:nvPr/>
        </p:nvSpPr>
        <p:spPr>
          <a:xfrm>
            <a:off x="3713229" y="5004108"/>
            <a:ext cx="254000" cy="301625"/>
          </a:xfrm>
          <a:custGeom>
            <a:avLst/>
            <a:gdLst/>
            <a:ahLst/>
            <a:cxnLst/>
            <a:rect l="l" t="t" r="r" b="b"/>
            <a:pathLst>
              <a:path w="254000" h="301625">
                <a:moveTo>
                  <a:pt x="136296" y="0"/>
                </a:moveTo>
                <a:lnTo>
                  <a:pt x="184726" y="7902"/>
                </a:lnTo>
                <a:lnTo>
                  <a:pt x="223126" y="31597"/>
                </a:lnTo>
                <a:lnTo>
                  <a:pt x="247336" y="68773"/>
                </a:lnTo>
                <a:lnTo>
                  <a:pt x="252920" y="85242"/>
                </a:lnTo>
                <a:lnTo>
                  <a:pt x="194716" y="99148"/>
                </a:lnTo>
                <a:lnTo>
                  <a:pt x="191427" y="88419"/>
                </a:lnTo>
                <a:lnTo>
                  <a:pt x="186739" y="78881"/>
                </a:lnTo>
                <a:lnTo>
                  <a:pt x="154998" y="53555"/>
                </a:lnTo>
                <a:lnTo>
                  <a:pt x="133311" y="50279"/>
                </a:lnTo>
                <a:lnTo>
                  <a:pt x="117883" y="51731"/>
                </a:lnTo>
                <a:lnTo>
                  <a:pt x="80759" y="73520"/>
                </a:lnTo>
                <a:lnTo>
                  <a:pt x="61853" y="124594"/>
                </a:lnTo>
                <a:lnTo>
                  <a:pt x="60591" y="148818"/>
                </a:lnTo>
                <a:lnTo>
                  <a:pt x="61834" y="174452"/>
                </a:lnTo>
                <a:lnTo>
                  <a:pt x="71773" y="213791"/>
                </a:lnTo>
                <a:lnTo>
                  <a:pt x="103317" y="245086"/>
                </a:lnTo>
                <a:lnTo>
                  <a:pt x="132130" y="250952"/>
                </a:lnTo>
                <a:lnTo>
                  <a:pt x="143438" y="250018"/>
                </a:lnTo>
                <a:lnTo>
                  <a:pt x="180304" y="227524"/>
                </a:lnTo>
                <a:lnTo>
                  <a:pt x="196697" y="189153"/>
                </a:lnTo>
                <a:lnTo>
                  <a:pt x="253720" y="207238"/>
                </a:lnTo>
                <a:lnTo>
                  <a:pt x="236262" y="248786"/>
                </a:lnTo>
                <a:lnTo>
                  <a:pt x="210108" y="278066"/>
                </a:lnTo>
                <a:lnTo>
                  <a:pt x="175512" y="295428"/>
                </a:lnTo>
                <a:lnTo>
                  <a:pt x="132714" y="301218"/>
                </a:lnTo>
                <a:lnTo>
                  <a:pt x="105002" y="298739"/>
                </a:lnTo>
                <a:lnTo>
                  <a:pt x="57319" y="278914"/>
                </a:lnTo>
                <a:lnTo>
                  <a:pt x="21007" y="239935"/>
                </a:lnTo>
                <a:lnTo>
                  <a:pt x="2333" y="185743"/>
                </a:lnTo>
                <a:lnTo>
                  <a:pt x="0" y="153187"/>
                </a:lnTo>
                <a:lnTo>
                  <a:pt x="2345" y="118859"/>
                </a:lnTo>
                <a:lnTo>
                  <a:pt x="21120" y="62381"/>
                </a:lnTo>
                <a:lnTo>
                  <a:pt x="57806" y="22631"/>
                </a:lnTo>
                <a:lnTo>
                  <a:pt x="107178" y="2514"/>
                </a:lnTo>
                <a:lnTo>
                  <a:pt x="136296" y="0"/>
                </a:lnTo>
                <a:close/>
              </a:path>
            </a:pathLst>
          </a:custGeom>
          <a:ln w="9144">
            <a:solidFill>
              <a:srgbClr val="FFFFFF"/>
            </a:solidFill>
          </a:ln>
        </p:spPr>
        <p:txBody>
          <a:bodyPr wrap="square" lIns="0" tIns="0" rIns="0" bIns="0" rtlCol="0"/>
          <a:lstStyle/>
          <a:p>
            <a:endParaRPr/>
          </a:p>
        </p:txBody>
      </p:sp>
      <p:sp>
        <p:nvSpPr>
          <p:cNvPr id="54" name="object 54"/>
          <p:cNvSpPr/>
          <p:nvPr/>
        </p:nvSpPr>
        <p:spPr>
          <a:xfrm>
            <a:off x="747130" y="193961"/>
            <a:ext cx="944547" cy="700118"/>
          </a:xfrm>
          <a:prstGeom prst="rect">
            <a:avLst/>
          </a:prstGeom>
          <a:blipFill>
            <a:blip r:embed="rId26" cstate="print"/>
            <a:stretch>
              <a:fillRect/>
            </a:stretch>
          </a:blipFill>
        </p:spPr>
        <p:txBody>
          <a:bodyPr wrap="square" lIns="0" tIns="0" rIns="0" bIns="0" rtlCol="0"/>
          <a:lstStyle/>
          <a:p>
            <a:endParaRPr/>
          </a:p>
        </p:txBody>
      </p:sp>
      <p:sp>
        <p:nvSpPr>
          <p:cNvPr id="55" name="object 55"/>
          <p:cNvSpPr/>
          <p:nvPr/>
        </p:nvSpPr>
        <p:spPr>
          <a:xfrm>
            <a:off x="8089431" y="193967"/>
            <a:ext cx="783495" cy="829818"/>
          </a:xfrm>
          <a:prstGeom prst="rect">
            <a:avLst/>
          </a:prstGeom>
          <a:blipFill>
            <a:blip r:embed="rId27" cstate="print"/>
            <a:stretch>
              <a:fillRect/>
            </a:stretch>
          </a:blipFill>
        </p:spPr>
        <p:txBody>
          <a:bodyPr wrap="square" lIns="0" tIns="0" rIns="0" bIns="0" rtlCol="0"/>
          <a:lstStyle/>
          <a:p>
            <a:endParaRPr/>
          </a:p>
        </p:txBody>
      </p:sp>
      <p:sp>
        <p:nvSpPr>
          <p:cNvPr id="56" name="object 56"/>
          <p:cNvSpPr/>
          <p:nvPr/>
        </p:nvSpPr>
        <p:spPr>
          <a:xfrm>
            <a:off x="1839756" y="391782"/>
            <a:ext cx="6102362" cy="375538"/>
          </a:xfrm>
          <a:prstGeom prst="rect">
            <a:avLst/>
          </a:prstGeom>
          <a:blipFill>
            <a:blip r:embed="rId28" cstate="print"/>
            <a:stretch>
              <a:fillRect/>
            </a:stretch>
          </a:blipFill>
        </p:spPr>
        <p:txBody>
          <a:bodyPr wrap="square" lIns="0" tIns="0" rIns="0" bIns="0" rtlCol="0"/>
          <a:lstStyle/>
          <a:p>
            <a:endParaRPr/>
          </a:p>
        </p:txBody>
      </p:sp>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0941" y="1595166"/>
            <a:ext cx="3416935" cy="1372870"/>
          </a:xfrm>
          <a:custGeom>
            <a:avLst/>
            <a:gdLst/>
            <a:ahLst/>
            <a:cxnLst/>
            <a:rect l="l" t="t" r="r" b="b"/>
            <a:pathLst>
              <a:path w="3416935" h="1372870">
                <a:moveTo>
                  <a:pt x="6189" y="240580"/>
                </a:moveTo>
                <a:lnTo>
                  <a:pt x="8606" y="195631"/>
                </a:lnTo>
                <a:lnTo>
                  <a:pt x="18334" y="154299"/>
                </a:lnTo>
                <a:lnTo>
                  <a:pt x="35325" y="117244"/>
                </a:lnTo>
                <a:lnTo>
                  <a:pt x="59534" y="85123"/>
                </a:lnTo>
                <a:lnTo>
                  <a:pt x="90914" y="58594"/>
                </a:lnTo>
                <a:lnTo>
                  <a:pt x="129420" y="38316"/>
                </a:lnTo>
                <a:lnTo>
                  <a:pt x="175006" y="24946"/>
                </a:lnTo>
                <a:lnTo>
                  <a:pt x="227626" y="19143"/>
                </a:lnTo>
                <a:lnTo>
                  <a:pt x="286145" y="8811"/>
                </a:lnTo>
                <a:lnTo>
                  <a:pt x="341524" y="3491"/>
                </a:lnTo>
                <a:lnTo>
                  <a:pt x="394061" y="2243"/>
                </a:lnTo>
                <a:lnTo>
                  <a:pt x="444052" y="4126"/>
                </a:lnTo>
                <a:lnTo>
                  <a:pt x="491797" y="8201"/>
                </a:lnTo>
                <a:lnTo>
                  <a:pt x="537593" y="13528"/>
                </a:lnTo>
                <a:lnTo>
                  <a:pt x="581738" y="19167"/>
                </a:lnTo>
                <a:lnTo>
                  <a:pt x="624529" y="24178"/>
                </a:lnTo>
                <a:lnTo>
                  <a:pt x="666265" y="27621"/>
                </a:lnTo>
                <a:lnTo>
                  <a:pt x="707242" y="28556"/>
                </a:lnTo>
                <a:lnTo>
                  <a:pt x="747760" y="26043"/>
                </a:lnTo>
                <a:lnTo>
                  <a:pt x="788115" y="19143"/>
                </a:lnTo>
                <a:lnTo>
                  <a:pt x="825875" y="12729"/>
                </a:lnTo>
                <a:lnTo>
                  <a:pt x="864779" y="10320"/>
                </a:lnTo>
                <a:lnTo>
                  <a:pt x="905069" y="11115"/>
                </a:lnTo>
                <a:lnTo>
                  <a:pt x="946985" y="14314"/>
                </a:lnTo>
                <a:lnTo>
                  <a:pt x="990767" y="19116"/>
                </a:lnTo>
                <a:lnTo>
                  <a:pt x="1036657" y="24720"/>
                </a:lnTo>
                <a:lnTo>
                  <a:pt x="1084894" y="30326"/>
                </a:lnTo>
                <a:lnTo>
                  <a:pt x="1135720" y="35132"/>
                </a:lnTo>
                <a:lnTo>
                  <a:pt x="1189374" y="38337"/>
                </a:lnTo>
                <a:lnTo>
                  <a:pt x="1246099" y="39142"/>
                </a:lnTo>
                <a:lnTo>
                  <a:pt x="1306134" y="36745"/>
                </a:lnTo>
                <a:lnTo>
                  <a:pt x="1369720" y="30346"/>
                </a:lnTo>
                <a:lnTo>
                  <a:pt x="1437098" y="19143"/>
                </a:lnTo>
                <a:lnTo>
                  <a:pt x="1497259" y="8657"/>
                </a:lnTo>
                <a:lnTo>
                  <a:pt x="1549755" y="2503"/>
                </a:lnTo>
                <a:lnTo>
                  <a:pt x="1595808" y="0"/>
                </a:lnTo>
                <a:lnTo>
                  <a:pt x="1636641" y="469"/>
                </a:lnTo>
                <a:lnTo>
                  <a:pt x="1673479" y="3230"/>
                </a:lnTo>
                <a:lnTo>
                  <a:pt x="1707544" y="7605"/>
                </a:lnTo>
                <a:lnTo>
                  <a:pt x="1740061" y="12914"/>
                </a:lnTo>
                <a:lnTo>
                  <a:pt x="1772253" y="18477"/>
                </a:lnTo>
                <a:lnTo>
                  <a:pt x="1805343" y="23614"/>
                </a:lnTo>
                <a:lnTo>
                  <a:pt x="1840554" y="27647"/>
                </a:lnTo>
                <a:lnTo>
                  <a:pt x="1879111" y="29896"/>
                </a:lnTo>
                <a:lnTo>
                  <a:pt x="1922237" y="29681"/>
                </a:lnTo>
                <a:lnTo>
                  <a:pt x="1971155" y="26323"/>
                </a:lnTo>
                <a:lnTo>
                  <a:pt x="2027089" y="19143"/>
                </a:lnTo>
                <a:lnTo>
                  <a:pt x="2097894" y="9823"/>
                </a:lnTo>
                <a:lnTo>
                  <a:pt x="2158993" y="4997"/>
                </a:lnTo>
                <a:lnTo>
                  <a:pt x="2211941" y="3789"/>
                </a:lnTo>
                <a:lnTo>
                  <a:pt x="2258291" y="5322"/>
                </a:lnTo>
                <a:lnTo>
                  <a:pt x="2299599" y="8719"/>
                </a:lnTo>
                <a:lnTo>
                  <a:pt x="2373303" y="17597"/>
                </a:lnTo>
                <a:lnTo>
                  <a:pt x="2408808" y="21325"/>
                </a:lnTo>
                <a:lnTo>
                  <a:pt x="2445488" y="23410"/>
                </a:lnTo>
                <a:lnTo>
                  <a:pt x="2484896" y="22975"/>
                </a:lnTo>
                <a:lnTo>
                  <a:pt x="2528587" y="19143"/>
                </a:lnTo>
                <a:lnTo>
                  <a:pt x="2568779" y="15949"/>
                </a:lnTo>
                <a:lnTo>
                  <a:pt x="2610867" y="15767"/>
                </a:lnTo>
                <a:lnTo>
                  <a:pt x="2654776" y="17922"/>
                </a:lnTo>
                <a:lnTo>
                  <a:pt x="2700431" y="21737"/>
                </a:lnTo>
                <a:lnTo>
                  <a:pt x="2747758" y="26536"/>
                </a:lnTo>
                <a:lnTo>
                  <a:pt x="2796681" y="31641"/>
                </a:lnTo>
                <a:lnTo>
                  <a:pt x="2847127" y="36377"/>
                </a:lnTo>
                <a:lnTo>
                  <a:pt x="2899020" y="40066"/>
                </a:lnTo>
                <a:lnTo>
                  <a:pt x="2952286" y="42033"/>
                </a:lnTo>
                <a:lnTo>
                  <a:pt x="3006850" y="41601"/>
                </a:lnTo>
                <a:lnTo>
                  <a:pt x="3062637" y="38093"/>
                </a:lnTo>
                <a:lnTo>
                  <a:pt x="3119572" y="30832"/>
                </a:lnTo>
                <a:lnTo>
                  <a:pt x="3177582" y="19143"/>
                </a:lnTo>
                <a:lnTo>
                  <a:pt x="3226870" y="31569"/>
                </a:lnTo>
                <a:lnTo>
                  <a:pt x="3273330" y="50949"/>
                </a:lnTo>
                <a:lnTo>
                  <a:pt x="3315128" y="76952"/>
                </a:lnTo>
                <a:lnTo>
                  <a:pt x="3350428" y="109247"/>
                </a:lnTo>
                <a:lnTo>
                  <a:pt x="3377398" y="147503"/>
                </a:lnTo>
                <a:lnTo>
                  <a:pt x="3394202" y="191392"/>
                </a:lnTo>
                <a:lnTo>
                  <a:pt x="3399007" y="240580"/>
                </a:lnTo>
                <a:lnTo>
                  <a:pt x="3411400" y="284512"/>
                </a:lnTo>
                <a:lnTo>
                  <a:pt x="3416555" y="329149"/>
                </a:lnTo>
                <a:lnTo>
                  <a:pt x="3416247" y="374438"/>
                </a:lnTo>
                <a:lnTo>
                  <a:pt x="3412250" y="420326"/>
                </a:lnTo>
                <a:lnTo>
                  <a:pt x="3406337" y="466758"/>
                </a:lnTo>
                <a:lnTo>
                  <a:pt x="3400282" y="513681"/>
                </a:lnTo>
                <a:lnTo>
                  <a:pt x="3395860" y="561042"/>
                </a:lnTo>
                <a:lnTo>
                  <a:pt x="3394843" y="608786"/>
                </a:lnTo>
                <a:lnTo>
                  <a:pt x="3399007" y="656861"/>
                </a:lnTo>
                <a:lnTo>
                  <a:pt x="3404640" y="706305"/>
                </a:lnTo>
                <a:lnTo>
                  <a:pt x="3407299" y="757803"/>
                </a:lnTo>
                <a:lnTo>
                  <a:pt x="3407654" y="810764"/>
                </a:lnTo>
                <a:lnTo>
                  <a:pt x="3406377" y="864600"/>
                </a:lnTo>
                <a:lnTo>
                  <a:pt x="3404139" y="918722"/>
                </a:lnTo>
                <a:lnTo>
                  <a:pt x="3401611" y="972541"/>
                </a:lnTo>
                <a:lnTo>
                  <a:pt x="3399466" y="1025468"/>
                </a:lnTo>
                <a:lnTo>
                  <a:pt x="3398374" y="1076914"/>
                </a:lnTo>
                <a:lnTo>
                  <a:pt x="3399007" y="1126291"/>
                </a:lnTo>
                <a:lnTo>
                  <a:pt x="3381237" y="1178314"/>
                </a:lnTo>
                <a:lnTo>
                  <a:pt x="3357856" y="1226007"/>
                </a:lnTo>
                <a:lnTo>
                  <a:pt x="3329458" y="1267890"/>
                </a:lnTo>
                <a:lnTo>
                  <a:pt x="3296638" y="1302483"/>
                </a:lnTo>
                <a:lnTo>
                  <a:pt x="3259989" y="1328305"/>
                </a:lnTo>
                <a:lnTo>
                  <a:pt x="3220106" y="1343876"/>
                </a:lnTo>
                <a:lnTo>
                  <a:pt x="3177582" y="1347715"/>
                </a:lnTo>
                <a:lnTo>
                  <a:pt x="3121326" y="1359951"/>
                </a:lnTo>
                <a:lnTo>
                  <a:pt x="3071225" y="1366941"/>
                </a:lnTo>
                <a:lnTo>
                  <a:pt x="3026096" y="1369562"/>
                </a:lnTo>
                <a:lnTo>
                  <a:pt x="2984753" y="1368685"/>
                </a:lnTo>
                <a:lnTo>
                  <a:pt x="2946012" y="1365187"/>
                </a:lnTo>
                <a:lnTo>
                  <a:pt x="2908688" y="1359941"/>
                </a:lnTo>
                <a:lnTo>
                  <a:pt x="2871597" y="1353821"/>
                </a:lnTo>
                <a:lnTo>
                  <a:pt x="2833553" y="1347702"/>
                </a:lnTo>
                <a:lnTo>
                  <a:pt x="2793373" y="1342458"/>
                </a:lnTo>
                <a:lnTo>
                  <a:pt x="2749871" y="1338963"/>
                </a:lnTo>
                <a:lnTo>
                  <a:pt x="2701863" y="1338092"/>
                </a:lnTo>
                <a:lnTo>
                  <a:pt x="2648165" y="1340718"/>
                </a:lnTo>
                <a:lnTo>
                  <a:pt x="2587591" y="1347715"/>
                </a:lnTo>
                <a:lnTo>
                  <a:pt x="2526400" y="1354764"/>
                </a:lnTo>
                <a:lnTo>
                  <a:pt x="2471003" y="1357521"/>
                </a:lnTo>
                <a:lnTo>
                  <a:pt x="2420435" y="1356837"/>
                </a:lnTo>
                <a:lnTo>
                  <a:pt x="2373732" y="1353560"/>
                </a:lnTo>
                <a:lnTo>
                  <a:pt x="2329928" y="1348542"/>
                </a:lnTo>
                <a:lnTo>
                  <a:pt x="2288058" y="1342633"/>
                </a:lnTo>
                <a:lnTo>
                  <a:pt x="2247159" y="1336682"/>
                </a:lnTo>
                <a:lnTo>
                  <a:pt x="2206264" y="1331540"/>
                </a:lnTo>
                <a:lnTo>
                  <a:pt x="2164410" y="1328057"/>
                </a:lnTo>
                <a:lnTo>
                  <a:pt x="2120631" y="1327083"/>
                </a:lnTo>
                <a:lnTo>
                  <a:pt x="2073962" y="1329468"/>
                </a:lnTo>
                <a:lnTo>
                  <a:pt x="2023440" y="1336062"/>
                </a:lnTo>
                <a:lnTo>
                  <a:pt x="1968098" y="1347715"/>
                </a:lnTo>
                <a:lnTo>
                  <a:pt x="1914018" y="1358416"/>
                </a:lnTo>
                <a:lnTo>
                  <a:pt x="1859842" y="1364197"/>
                </a:lnTo>
                <a:lnTo>
                  <a:pt x="1805891" y="1365876"/>
                </a:lnTo>
                <a:lnTo>
                  <a:pt x="1752487" y="1364273"/>
                </a:lnTo>
                <a:lnTo>
                  <a:pt x="1699950" y="1360205"/>
                </a:lnTo>
                <a:lnTo>
                  <a:pt x="1648601" y="1354491"/>
                </a:lnTo>
                <a:lnTo>
                  <a:pt x="1598761" y="1347949"/>
                </a:lnTo>
                <a:lnTo>
                  <a:pt x="1550751" y="1341397"/>
                </a:lnTo>
                <a:lnTo>
                  <a:pt x="1504893" y="1335655"/>
                </a:lnTo>
                <a:lnTo>
                  <a:pt x="1461506" y="1331539"/>
                </a:lnTo>
                <a:lnTo>
                  <a:pt x="1420913" y="1329869"/>
                </a:lnTo>
                <a:lnTo>
                  <a:pt x="1383434" y="1331463"/>
                </a:lnTo>
                <a:lnTo>
                  <a:pt x="1349390" y="1337139"/>
                </a:lnTo>
                <a:lnTo>
                  <a:pt x="1319102" y="1347715"/>
                </a:lnTo>
                <a:lnTo>
                  <a:pt x="1276617" y="1362429"/>
                </a:lnTo>
                <a:lnTo>
                  <a:pt x="1229212" y="1370232"/>
                </a:lnTo>
                <a:lnTo>
                  <a:pt x="1178095" y="1372490"/>
                </a:lnTo>
                <a:lnTo>
                  <a:pt x="1124471" y="1370568"/>
                </a:lnTo>
                <a:lnTo>
                  <a:pt x="1069546" y="1365832"/>
                </a:lnTo>
                <a:lnTo>
                  <a:pt x="1014526" y="1359647"/>
                </a:lnTo>
                <a:lnTo>
                  <a:pt x="960617" y="1353377"/>
                </a:lnTo>
                <a:lnTo>
                  <a:pt x="909025" y="1348388"/>
                </a:lnTo>
                <a:lnTo>
                  <a:pt x="860957" y="1346046"/>
                </a:lnTo>
                <a:lnTo>
                  <a:pt x="817617" y="1347715"/>
                </a:lnTo>
                <a:lnTo>
                  <a:pt x="781055" y="1350141"/>
                </a:lnTo>
                <a:lnTo>
                  <a:pt x="739525" y="1350793"/>
                </a:lnTo>
                <a:lnTo>
                  <a:pt x="693829" y="1350073"/>
                </a:lnTo>
                <a:lnTo>
                  <a:pt x="644771" y="1348379"/>
                </a:lnTo>
                <a:lnTo>
                  <a:pt x="593154" y="1346110"/>
                </a:lnTo>
                <a:lnTo>
                  <a:pt x="539781" y="1343667"/>
                </a:lnTo>
                <a:lnTo>
                  <a:pt x="485454" y="1341449"/>
                </a:lnTo>
                <a:lnTo>
                  <a:pt x="430978" y="1339856"/>
                </a:lnTo>
                <a:lnTo>
                  <a:pt x="377153" y="1339286"/>
                </a:lnTo>
                <a:lnTo>
                  <a:pt x="324785" y="1340140"/>
                </a:lnTo>
                <a:lnTo>
                  <a:pt x="274675" y="1342816"/>
                </a:lnTo>
                <a:lnTo>
                  <a:pt x="227626" y="1347715"/>
                </a:lnTo>
                <a:lnTo>
                  <a:pt x="179382" y="1337758"/>
                </a:lnTo>
                <a:lnTo>
                  <a:pt x="133671" y="1321115"/>
                </a:lnTo>
                <a:lnTo>
                  <a:pt x="92164" y="1298598"/>
                </a:lnTo>
                <a:lnTo>
                  <a:pt x="56533" y="1271017"/>
                </a:lnTo>
                <a:lnTo>
                  <a:pt x="28449" y="1239185"/>
                </a:lnTo>
                <a:lnTo>
                  <a:pt x="9583" y="1203912"/>
                </a:lnTo>
                <a:lnTo>
                  <a:pt x="1606" y="1166010"/>
                </a:lnTo>
                <a:lnTo>
                  <a:pt x="6189" y="1126291"/>
                </a:lnTo>
                <a:lnTo>
                  <a:pt x="1209" y="1060280"/>
                </a:lnTo>
                <a:lnTo>
                  <a:pt x="0" y="1003286"/>
                </a:lnTo>
                <a:lnTo>
                  <a:pt x="1479" y="953139"/>
                </a:lnTo>
                <a:lnTo>
                  <a:pt x="4563" y="907671"/>
                </a:lnTo>
                <a:lnTo>
                  <a:pt x="8172" y="864712"/>
                </a:lnTo>
                <a:lnTo>
                  <a:pt x="11221" y="822092"/>
                </a:lnTo>
                <a:lnTo>
                  <a:pt x="12628" y="777643"/>
                </a:lnTo>
                <a:lnTo>
                  <a:pt x="11312" y="729194"/>
                </a:lnTo>
                <a:lnTo>
                  <a:pt x="6189" y="674577"/>
                </a:lnTo>
                <a:lnTo>
                  <a:pt x="1793" y="618115"/>
                </a:lnTo>
                <a:lnTo>
                  <a:pt x="2296" y="565170"/>
                </a:lnTo>
                <a:lnTo>
                  <a:pt x="6067" y="515118"/>
                </a:lnTo>
                <a:lnTo>
                  <a:pt x="11481" y="467333"/>
                </a:lnTo>
                <a:lnTo>
                  <a:pt x="16908" y="421192"/>
                </a:lnTo>
                <a:lnTo>
                  <a:pt x="20720" y="376071"/>
                </a:lnTo>
                <a:lnTo>
                  <a:pt x="21290" y="331345"/>
                </a:lnTo>
                <a:lnTo>
                  <a:pt x="16989" y="286389"/>
                </a:lnTo>
                <a:lnTo>
                  <a:pt x="6189" y="240580"/>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825878" y="1742230"/>
            <a:ext cx="3234055" cy="986155"/>
          </a:xfrm>
          <a:prstGeom prst="rect">
            <a:avLst/>
          </a:prstGeom>
        </p:spPr>
        <p:txBody>
          <a:bodyPr vert="horz" wrap="square" lIns="0" tIns="12700" rIns="0" bIns="0" rtlCol="0">
            <a:spAutoFit/>
          </a:bodyPr>
          <a:lstStyle/>
          <a:p>
            <a:pPr marL="12065" marR="5080" algn="ctr">
              <a:lnSpc>
                <a:spcPct val="150000"/>
              </a:lnSpc>
              <a:spcBef>
                <a:spcPts val="100"/>
              </a:spcBef>
            </a:pPr>
            <a:r>
              <a:rPr sz="1400" dirty="0">
                <a:latin typeface="Gill Sans MT"/>
                <a:cs typeface="Gill Sans MT"/>
              </a:rPr>
              <a:t>En Central El </a:t>
            </a:r>
            <a:r>
              <a:rPr sz="1400" spc="-15" dirty="0">
                <a:latin typeface="Gill Sans MT"/>
                <a:cs typeface="Gill Sans MT"/>
              </a:rPr>
              <a:t>Potrero </a:t>
            </a:r>
            <a:r>
              <a:rPr sz="1400" dirty="0">
                <a:latin typeface="Gill Sans MT"/>
                <a:cs typeface="Gill Sans MT"/>
              </a:rPr>
              <a:t>se </a:t>
            </a:r>
            <a:r>
              <a:rPr sz="1400" spc="-5" dirty="0">
                <a:latin typeface="Gill Sans MT"/>
                <a:cs typeface="Gill Sans MT"/>
              </a:rPr>
              <a:t>respeta </a:t>
            </a:r>
            <a:r>
              <a:rPr sz="1400" dirty="0">
                <a:latin typeface="Gill Sans MT"/>
                <a:cs typeface="Gill Sans MT"/>
              </a:rPr>
              <a:t>el</a:t>
            </a:r>
            <a:r>
              <a:rPr sz="1400" spc="-75" dirty="0">
                <a:latin typeface="Gill Sans MT"/>
                <a:cs typeface="Gill Sans MT"/>
              </a:rPr>
              <a:t> </a:t>
            </a:r>
            <a:r>
              <a:rPr sz="1400" spc="-5" dirty="0">
                <a:latin typeface="Gill Sans MT"/>
                <a:cs typeface="Gill Sans MT"/>
              </a:rPr>
              <a:t>derecho  </a:t>
            </a:r>
            <a:r>
              <a:rPr sz="1400" spc="5" dirty="0">
                <a:latin typeface="Gill Sans MT"/>
                <a:cs typeface="Gill Sans MT"/>
              </a:rPr>
              <a:t>que </a:t>
            </a:r>
            <a:r>
              <a:rPr sz="1400" dirty="0">
                <a:latin typeface="Gill Sans MT"/>
                <a:cs typeface="Gill Sans MT"/>
              </a:rPr>
              <a:t>tiene cada persona </a:t>
            </a:r>
            <a:r>
              <a:rPr sz="1400" spc="5" dirty="0">
                <a:latin typeface="Gill Sans MT"/>
                <a:cs typeface="Gill Sans MT"/>
              </a:rPr>
              <a:t>que </a:t>
            </a:r>
            <a:r>
              <a:rPr sz="1400" dirty="0">
                <a:latin typeface="Gill Sans MT"/>
                <a:cs typeface="Gill Sans MT"/>
              </a:rPr>
              <a:t>desea </a:t>
            </a:r>
            <a:r>
              <a:rPr sz="1400" spc="-5" dirty="0">
                <a:latin typeface="Gill Sans MT"/>
                <a:cs typeface="Gill Sans MT"/>
              </a:rPr>
              <a:t>prestar</a:t>
            </a:r>
            <a:r>
              <a:rPr sz="1400" spc="-160" dirty="0">
                <a:latin typeface="Gill Sans MT"/>
                <a:cs typeface="Gill Sans MT"/>
              </a:rPr>
              <a:t> </a:t>
            </a:r>
            <a:r>
              <a:rPr sz="1400" dirty="0">
                <a:latin typeface="Gill Sans MT"/>
                <a:cs typeface="Gill Sans MT"/>
              </a:rPr>
              <a:t>su  servicios </a:t>
            </a:r>
            <a:r>
              <a:rPr sz="1400" spc="-5" dirty="0">
                <a:latin typeface="Gill Sans MT"/>
                <a:cs typeface="Gill Sans MT"/>
              </a:rPr>
              <a:t>libremente </a:t>
            </a:r>
            <a:r>
              <a:rPr sz="1400" dirty="0">
                <a:latin typeface="Gill Sans MT"/>
                <a:cs typeface="Gill Sans MT"/>
              </a:rPr>
              <a:t>como</a:t>
            </a:r>
            <a:r>
              <a:rPr sz="1400" spc="-50" dirty="0">
                <a:latin typeface="Gill Sans MT"/>
                <a:cs typeface="Gill Sans MT"/>
              </a:rPr>
              <a:t> </a:t>
            </a:r>
            <a:r>
              <a:rPr sz="1400" spc="-10" dirty="0">
                <a:latin typeface="Gill Sans MT"/>
                <a:cs typeface="Gill Sans MT"/>
              </a:rPr>
              <a:t>colaborador.</a:t>
            </a:r>
            <a:endParaRPr sz="1400">
              <a:latin typeface="Gill Sans MT"/>
              <a:cs typeface="Gill Sans MT"/>
            </a:endParaRPr>
          </a:p>
        </p:txBody>
      </p:sp>
      <p:sp>
        <p:nvSpPr>
          <p:cNvPr id="4" name="object 4"/>
          <p:cNvSpPr/>
          <p:nvPr/>
        </p:nvSpPr>
        <p:spPr>
          <a:xfrm>
            <a:off x="3764279" y="2584703"/>
            <a:ext cx="5096255" cy="296417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47130" y="193961"/>
            <a:ext cx="944547" cy="70011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089431" y="193967"/>
            <a:ext cx="783495" cy="8298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8" name="object 8"/>
          <p:cNvSpPr/>
          <p:nvPr/>
        </p:nvSpPr>
        <p:spPr>
          <a:xfrm>
            <a:off x="2080260" y="696469"/>
            <a:ext cx="5620511" cy="56845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0" name="object 10"/>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1" name="object 11"/>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2" name="object 12"/>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3" name="object 13"/>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4" name="object 14"/>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65405" rIns="0" bIns="0" rtlCol="0">
            <a:spAutoFit/>
          </a:bodyPr>
          <a:lstStyle/>
          <a:p>
            <a:pPr algn="ctr">
              <a:lnSpc>
                <a:spcPct val="100000"/>
              </a:lnSpc>
              <a:spcBef>
                <a:spcPts val="515"/>
              </a:spcBef>
            </a:pPr>
            <a:r>
              <a:rPr spc="-35" dirty="0">
                <a:latin typeface="Gill Sans MT"/>
                <a:cs typeface="Gill Sans MT"/>
              </a:rPr>
              <a:t>PRESTAR </a:t>
            </a:r>
            <a:r>
              <a:rPr dirty="0">
                <a:latin typeface="Gill Sans MT"/>
                <a:cs typeface="Gill Sans MT"/>
              </a:rPr>
              <a:t>SU </a:t>
            </a:r>
            <a:r>
              <a:rPr spc="-5" dirty="0">
                <a:latin typeface="Gill Sans MT"/>
                <a:cs typeface="Gill Sans MT"/>
              </a:rPr>
              <a:t>TRABAJO</a:t>
            </a:r>
            <a:r>
              <a:rPr spc="-280" dirty="0">
                <a:latin typeface="Gill Sans MT"/>
                <a:cs typeface="Gill Sans MT"/>
              </a:rPr>
              <a:t> </a:t>
            </a:r>
            <a:r>
              <a:rPr spc="-5" dirty="0">
                <a:latin typeface="Gill Sans MT"/>
                <a:cs typeface="Gill Sans MT"/>
              </a:rPr>
              <a:t>LIBREMENTE</a:t>
            </a:r>
          </a:p>
        </p:txBody>
      </p:sp>
    </p:spTree>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15821" y="1443364"/>
            <a:ext cx="7083425" cy="1067435"/>
          </a:xfrm>
          <a:custGeom>
            <a:avLst/>
            <a:gdLst/>
            <a:ahLst/>
            <a:cxnLst/>
            <a:rect l="l" t="t" r="r" b="b"/>
            <a:pathLst>
              <a:path w="7083425" h="1067435">
                <a:moveTo>
                  <a:pt x="14508" y="16812"/>
                </a:moveTo>
                <a:lnTo>
                  <a:pt x="72997" y="15254"/>
                </a:lnTo>
                <a:lnTo>
                  <a:pt x="128633" y="14963"/>
                </a:lnTo>
                <a:lnTo>
                  <a:pt x="181884" y="15682"/>
                </a:lnTo>
                <a:lnTo>
                  <a:pt x="233217" y="17156"/>
                </a:lnTo>
                <a:lnTo>
                  <a:pt x="283099" y="19125"/>
                </a:lnTo>
                <a:lnTo>
                  <a:pt x="331998" y="21335"/>
                </a:lnTo>
                <a:lnTo>
                  <a:pt x="380381" y="23527"/>
                </a:lnTo>
                <a:lnTo>
                  <a:pt x="428714" y="25446"/>
                </a:lnTo>
                <a:lnTo>
                  <a:pt x="477466" y="26833"/>
                </a:lnTo>
                <a:lnTo>
                  <a:pt x="527103" y="27433"/>
                </a:lnTo>
                <a:lnTo>
                  <a:pt x="578091" y="26987"/>
                </a:lnTo>
                <a:lnTo>
                  <a:pt x="630900" y="25240"/>
                </a:lnTo>
                <a:lnTo>
                  <a:pt x="685995" y="21934"/>
                </a:lnTo>
                <a:lnTo>
                  <a:pt x="743844" y="16812"/>
                </a:lnTo>
                <a:lnTo>
                  <a:pt x="825905" y="10572"/>
                </a:lnTo>
                <a:lnTo>
                  <a:pt x="889694" y="9770"/>
                </a:lnTo>
                <a:lnTo>
                  <a:pt x="938730" y="12743"/>
                </a:lnTo>
                <a:lnTo>
                  <a:pt x="976533" y="17829"/>
                </a:lnTo>
                <a:lnTo>
                  <a:pt x="1006624" y="23368"/>
                </a:lnTo>
                <a:lnTo>
                  <a:pt x="1032523" y="27698"/>
                </a:lnTo>
                <a:lnTo>
                  <a:pt x="1057751" y="29156"/>
                </a:lnTo>
                <a:lnTo>
                  <a:pt x="1085827" y="26081"/>
                </a:lnTo>
                <a:lnTo>
                  <a:pt x="1120272" y="16812"/>
                </a:lnTo>
                <a:lnTo>
                  <a:pt x="1145824" y="10172"/>
                </a:lnTo>
                <a:lnTo>
                  <a:pt x="1175750" y="5584"/>
                </a:lnTo>
                <a:lnTo>
                  <a:pt x="1209801" y="2795"/>
                </a:lnTo>
                <a:lnTo>
                  <a:pt x="1247729" y="1549"/>
                </a:lnTo>
                <a:lnTo>
                  <a:pt x="1289284" y="1592"/>
                </a:lnTo>
                <a:lnTo>
                  <a:pt x="1334219" y="2668"/>
                </a:lnTo>
                <a:lnTo>
                  <a:pt x="1382283" y="4523"/>
                </a:lnTo>
                <a:lnTo>
                  <a:pt x="1433228" y="6902"/>
                </a:lnTo>
                <a:lnTo>
                  <a:pt x="1486805" y="9550"/>
                </a:lnTo>
                <a:lnTo>
                  <a:pt x="1542766" y="12212"/>
                </a:lnTo>
                <a:lnTo>
                  <a:pt x="1600861" y="14633"/>
                </a:lnTo>
                <a:lnTo>
                  <a:pt x="1660842" y="16559"/>
                </a:lnTo>
                <a:lnTo>
                  <a:pt x="1722459" y="17734"/>
                </a:lnTo>
                <a:lnTo>
                  <a:pt x="1785464" y="17903"/>
                </a:lnTo>
                <a:lnTo>
                  <a:pt x="1849608" y="16812"/>
                </a:lnTo>
                <a:lnTo>
                  <a:pt x="1931518" y="15948"/>
                </a:lnTo>
                <a:lnTo>
                  <a:pt x="2001980" y="17729"/>
                </a:lnTo>
                <a:lnTo>
                  <a:pt x="2062486" y="21332"/>
                </a:lnTo>
                <a:lnTo>
                  <a:pt x="2114529" y="25933"/>
                </a:lnTo>
                <a:lnTo>
                  <a:pt x="2159601" y="30706"/>
                </a:lnTo>
                <a:lnTo>
                  <a:pt x="2199193" y="34828"/>
                </a:lnTo>
                <a:lnTo>
                  <a:pt x="2234800" y="37474"/>
                </a:lnTo>
                <a:lnTo>
                  <a:pt x="2267912" y="37820"/>
                </a:lnTo>
                <a:lnTo>
                  <a:pt x="2300022" y="35041"/>
                </a:lnTo>
                <a:lnTo>
                  <a:pt x="2332624" y="28314"/>
                </a:lnTo>
                <a:lnTo>
                  <a:pt x="2367209" y="16812"/>
                </a:lnTo>
                <a:lnTo>
                  <a:pt x="2402851" y="6595"/>
                </a:lnTo>
                <a:lnTo>
                  <a:pt x="2443197" y="1297"/>
                </a:lnTo>
                <a:lnTo>
                  <a:pt x="2487563" y="0"/>
                </a:lnTo>
                <a:lnTo>
                  <a:pt x="2535269" y="1784"/>
                </a:lnTo>
                <a:lnTo>
                  <a:pt x="2585633" y="5732"/>
                </a:lnTo>
                <a:lnTo>
                  <a:pt x="2637974" y="10926"/>
                </a:lnTo>
                <a:lnTo>
                  <a:pt x="2691611" y="16447"/>
                </a:lnTo>
                <a:lnTo>
                  <a:pt x="2745862" y="21376"/>
                </a:lnTo>
                <a:lnTo>
                  <a:pt x="2800047" y="24795"/>
                </a:lnTo>
                <a:lnTo>
                  <a:pt x="2853483" y="25787"/>
                </a:lnTo>
                <a:lnTo>
                  <a:pt x="2905489" y="23432"/>
                </a:lnTo>
                <a:lnTo>
                  <a:pt x="2955384" y="16812"/>
                </a:lnTo>
                <a:lnTo>
                  <a:pt x="3003268" y="9607"/>
                </a:lnTo>
                <a:lnTo>
                  <a:pt x="3049976" y="5708"/>
                </a:lnTo>
                <a:lnTo>
                  <a:pt x="3095924" y="4516"/>
                </a:lnTo>
                <a:lnTo>
                  <a:pt x="3141526" y="5433"/>
                </a:lnTo>
                <a:lnTo>
                  <a:pt x="3187195" y="7860"/>
                </a:lnTo>
                <a:lnTo>
                  <a:pt x="3233346" y="11197"/>
                </a:lnTo>
                <a:lnTo>
                  <a:pt x="3280392" y="14847"/>
                </a:lnTo>
                <a:lnTo>
                  <a:pt x="3328749" y="18209"/>
                </a:lnTo>
                <a:lnTo>
                  <a:pt x="3378830" y="20686"/>
                </a:lnTo>
                <a:lnTo>
                  <a:pt x="3431049" y="21678"/>
                </a:lnTo>
                <a:lnTo>
                  <a:pt x="3485820" y="20586"/>
                </a:lnTo>
                <a:lnTo>
                  <a:pt x="3543559" y="16812"/>
                </a:lnTo>
                <a:lnTo>
                  <a:pt x="3609118" y="12901"/>
                </a:lnTo>
                <a:lnTo>
                  <a:pt x="3664674" y="13111"/>
                </a:lnTo>
                <a:lnTo>
                  <a:pt x="3712241" y="16222"/>
                </a:lnTo>
                <a:lnTo>
                  <a:pt x="3753830" y="21015"/>
                </a:lnTo>
                <a:lnTo>
                  <a:pt x="3791455" y="26271"/>
                </a:lnTo>
                <a:lnTo>
                  <a:pt x="3827129" y="30770"/>
                </a:lnTo>
                <a:lnTo>
                  <a:pt x="3862865" y="33293"/>
                </a:lnTo>
                <a:lnTo>
                  <a:pt x="3900676" y="32620"/>
                </a:lnTo>
                <a:lnTo>
                  <a:pt x="3942574" y="27533"/>
                </a:lnTo>
                <a:lnTo>
                  <a:pt x="3990574" y="16812"/>
                </a:lnTo>
                <a:lnTo>
                  <a:pt x="4035633" y="7924"/>
                </a:lnTo>
                <a:lnTo>
                  <a:pt x="4084084" y="3857"/>
                </a:lnTo>
                <a:lnTo>
                  <a:pt x="4135124" y="3652"/>
                </a:lnTo>
                <a:lnTo>
                  <a:pt x="4187951" y="6345"/>
                </a:lnTo>
                <a:lnTo>
                  <a:pt x="4241764" y="10974"/>
                </a:lnTo>
                <a:lnTo>
                  <a:pt x="4295762" y="16579"/>
                </a:lnTo>
                <a:lnTo>
                  <a:pt x="4349144" y="22196"/>
                </a:lnTo>
                <a:lnTo>
                  <a:pt x="4401107" y="26865"/>
                </a:lnTo>
                <a:lnTo>
                  <a:pt x="4450851" y="29623"/>
                </a:lnTo>
                <a:lnTo>
                  <a:pt x="4497573" y="29508"/>
                </a:lnTo>
                <a:lnTo>
                  <a:pt x="4540473" y="25558"/>
                </a:lnTo>
                <a:lnTo>
                  <a:pt x="4578749" y="16812"/>
                </a:lnTo>
                <a:lnTo>
                  <a:pt x="4618719" y="7179"/>
                </a:lnTo>
                <a:lnTo>
                  <a:pt x="4660635" y="2597"/>
                </a:lnTo>
                <a:lnTo>
                  <a:pt x="4704322" y="2026"/>
                </a:lnTo>
                <a:lnTo>
                  <a:pt x="4749601" y="4423"/>
                </a:lnTo>
                <a:lnTo>
                  <a:pt x="4796297" y="8748"/>
                </a:lnTo>
                <a:lnTo>
                  <a:pt x="4844234" y="13957"/>
                </a:lnTo>
                <a:lnTo>
                  <a:pt x="4893234" y="19009"/>
                </a:lnTo>
                <a:lnTo>
                  <a:pt x="4943120" y="22863"/>
                </a:lnTo>
                <a:lnTo>
                  <a:pt x="4993718" y="24476"/>
                </a:lnTo>
                <a:lnTo>
                  <a:pt x="5044849" y="22806"/>
                </a:lnTo>
                <a:lnTo>
                  <a:pt x="5096337" y="16812"/>
                </a:lnTo>
                <a:lnTo>
                  <a:pt x="5138522" y="11140"/>
                </a:lnTo>
                <a:lnTo>
                  <a:pt x="5183728" y="7321"/>
                </a:lnTo>
                <a:lnTo>
                  <a:pt x="5231581" y="5111"/>
                </a:lnTo>
                <a:lnTo>
                  <a:pt x="5281708" y="4264"/>
                </a:lnTo>
                <a:lnTo>
                  <a:pt x="5333733" y="4535"/>
                </a:lnTo>
                <a:lnTo>
                  <a:pt x="5387283" y="5678"/>
                </a:lnTo>
                <a:lnTo>
                  <a:pt x="5441983" y="7449"/>
                </a:lnTo>
                <a:lnTo>
                  <a:pt x="5497460" y="9602"/>
                </a:lnTo>
                <a:lnTo>
                  <a:pt x="5553340" y="11893"/>
                </a:lnTo>
                <a:lnTo>
                  <a:pt x="5609247" y="14074"/>
                </a:lnTo>
                <a:lnTo>
                  <a:pt x="5664808" y="15902"/>
                </a:lnTo>
                <a:lnTo>
                  <a:pt x="5719649" y="17132"/>
                </a:lnTo>
                <a:lnTo>
                  <a:pt x="5773395" y="17517"/>
                </a:lnTo>
                <a:lnTo>
                  <a:pt x="5825673" y="16812"/>
                </a:lnTo>
                <a:lnTo>
                  <a:pt x="5874538" y="16436"/>
                </a:lnTo>
                <a:lnTo>
                  <a:pt x="5924915" y="17568"/>
                </a:lnTo>
                <a:lnTo>
                  <a:pt x="5976446" y="19873"/>
                </a:lnTo>
                <a:lnTo>
                  <a:pt x="6028775" y="23014"/>
                </a:lnTo>
                <a:lnTo>
                  <a:pt x="6081545" y="26656"/>
                </a:lnTo>
                <a:lnTo>
                  <a:pt x="6134399" y="30464"/>
                </a:lnTo>
                <a:lnTo>
                  <a:pt x="6186981" y="34102"/>
                </a:lnTo>
                <a:lnTo>
                  <a:pt x="6238933" y="37235"/>
                </a:lnTo>
                <a:lnTo>
                  <a:pt x="6289899" y="39526"/>
                </a:lnTo>
                <a:lnTo>
                  <a:pt x="6339522" y="40640"/>
                </a:lnTo>
                <a:lnTo>
                  <a:pt x="6387446" y="40242"/>
                </a:lnTo>
                <a:lnTo>
                  <a:pt x="6433313" y="37996"/>
                </a:lnTo>
                <a:lnTo>
                  <a:pt x="6476767" y="33566"/>
                </a:lnTo>
                <a:lnTo>
                  <a:pt x="6517451" y="26617"/>
                </a:lnTo>
                <a:lnTo>
                  <a:pt x="6555008" y="16812"/>
                </a:lnTo>
                <a:lnTo>
                  <a:pt x="6604043" y="5225"/>
                </a:lnTo>
                <a:lnTo>
                  <a:pt x="6653194" y="409"/>
                </a:lnTo>
                <a:lnTo>
                  <a:pt x="6702289" y="880"/>
                </a:lnTo>
                <a:lnTo>
                  <a:pt x="6751158" y="5154"/>
                </a:lnTo>
                <a:lnTo>
                  <a:pt x="6799631" y="11745"/>
                </a:lnTo>
                <a:lnTo>
                  <a:pt x="6847537" y="19169"/>
                </a:lnTo>
                <a:lnTo>
                  <a:pt x="6894706" y="25941"/>
                </a:lnTo>
                <a:lnTo>
                  <a:pt x="6940967" y="30576"/>
                </a:lnTo>
                <a:lnTo>
                  <a:pt x="6986150" y="31589"/>
                </a:lnTo>
                <a:lnTo>
                  <a:pt x="7030083" y="27496"/>
                </a:lnTo>
                <a:lnTo>
                  <a:pt x="7072597" y="16812"/>
                </a:lnTo>
                <a:lnTo>
                  <a:pt x="7080389" y="79742"/>
                </a:lnTo>
                <a:lnTo>
                  <a:pt x="7083203" y="134333"/>
                </a:lnTo>
                <a:lnTo>
                  <a:pt x="7082256" y="182477"/>
                </a:lnTo>
                <a:lnTo>
                  <a:pt x="7078765" y="226068"/>
                </a:lnTo>
                <a:lnTo>
                  <a:pt x="7073949" y="266999"/>
                </a:lnTo>
                <a:lnTo>
                  <a:pt x="7069025" y="307163"/>
                </a:lnTo>
                <a:lnTo>
                  <a:pt x="7065210" y="348452"/>
                </a:lnTo>
                <a:lnTo>
                  <a:pt x="7063722" y="392760"/>
                </a:lnTo>
                <a:lnTo>
                  <a:pt x="7065779" y="441979"/>
                </a:lnTo>
                <a:lnTo>
                  <a:pt x="7072597" y="498003"/>
                </a:lnTo>
                <a:lnTo>
                  <a:pt x="7078711" y="551636"/>
                </a:lnTo>
                <a:lnTo>
                  <a:pt x="7080319" y="603536"/>
                </a:lnTo>
                <a:lnTo>
                  <a:pt x="7078515" y="653993"/>
                </a:lnTo>
                <a:lnTo>
                  <a:pt x="7074395" y="703298"/>
                </a:lnTo>
                <a:lnTo>
                  <a:pt x="7069051" y="751742"/>
                </a:lnTo>
                <a:lnTo>
                  <a:pt x="7063579" y="799617"/>
                </a:lnTo>
                <a:lnTo>
                  <a:pt x="7059073" y="847212"/>
                </a:lnTo>
                <a:lnTo>
                  <a:pt x="7056627" y="894819"/>
                </a:lnTo>
                <a:lnTo>
                  <a:pt x="7057337" y="942730"/>
                </a:lnTo>
                <a:lnTo>
                  <a:pt x="7062295" y="991234"/>
                </a:lnTo>
                <a:lnTo>
                  <a:pt x="7072597" y="1040623"/>
                </a:lnTo>
                <a:lnTo>
                  <a:pt x="7011446" y="1051963"/>
                </a:lnTo>
                <a:lnTo>
                  <a:pt x="6961611" y="1055566"/>
                </a:lnTo>
                <a:lnTo>
                  <a:pt x="6919447" y="1053679"/>
                </a:lnTo>
                <a:lnTo>
                  <a:pt x="6881311" y="1048552"/>
                </a:lnTo>
                <a:lnTo>
                  <a:pt x="6843559" y="1042434"/>
                </a:lnTo>
                <a:lnTo>
                  <a:pt x="6802547" y="1037574"/>
                </a:lnTo>
                <a:lnTo>
                  <a:pt x="6754632" y="1036221"/>
                </a:lnTo>
                <a:lnTo>
                  <a:pt x="6696169" y="1040623"/>
                </a:lnTo>
                <a:lnTo>
                  <a:pt x="6652666" y="1045112"/>
                </a:lnTo>
                <a:lnTo>
                  <a:pt x="6608654" y="1048031"/>
                </a:lnTo>
                <a:lnTo>
                  <a:pt x="6563985" y="1049606"/>
                </a:lnTo>
                <a:lnTo>
                  <a:pt x="6518510" y="1050063"/>
                </a:lnTo>
                <a:lnTo>
                  <a:pt x="6472083" y="1049629"/>
                </a:lnTo>
                <a:lnTo>
                  <a:pt x="6424555" y="1048529"/>
                </a:lnTo>
                <a:lnTo>
                  <a:pt x="6375779" y="1046989"/>
                </a:lnTo>
                <a:lnTo>
                  <a:pt x="6325606" y="1045237"/>
                </a:lnTo>
                <a:lnTo>
                  <a:pt x="6273889" y="1043498"/>
                </a:lnTo>
                <a:lnTo>
                  <a:pt x="6220480" y="1041999"/>
                </a:lnTo>
                <a:lnTo>
                  <a:pt x="6165231" y="1040965"/>
                </a:lnTo>
                <a:lnTo>
                  <a:pt x="6107994" y="1040623"/>
                </a:lnTo>
                <a:lnTo>
                  <a:pt x="6037430" y="1039203"/>
                </a:lnTo>
                <a:lnTo>
                  <a:pt x="5979137" y="1035494"/>
                </a:lnTo>
                <a:lnTo>
                  <a:pt x="5930097" y="1030629"/>
                </a:lnTo>
                <a:lnTo>
                  <a:pt x="5887287" y="1025742"/>
                </a:lnTo>
                <a:lnTo>
                  <a:pt x="5847687" y="1021966"/>
                </a:lnTo>
                <a:lnTo>
                  <a:pt x="5808277" y="1020433"/>
                </a:lnTo>
                <a:lnTo>
                  <a:pt x="5766036" y="1022276"/>
                </a:lnTo>
                <a:lnTo>
                  <a:pt x="5717944" y="1028628"/>
                </a:lnTo>
                <a:lnTo>
                  <a:pt x="5660979" y="1040623"/>
                </a:lnTo>
                <a:lnTo>
                  <a:pt x="5617584" y="1049544"/>
                </a:lnTo>
                <a:lnTo>
                  <a:pt x="5573675" y="1055538"/>
                </a:lnTo>
                <a:lnTo>
                  <a:pt x="5529062" y="1058998"/>
                </a:lnTo>
                <a:lnTo>
                  <a:pt x="5483555" y="1060316"/>
                </a:lnTo>
                <a:lnTo>
                  <a:pt x="5436961" y="1059885"/>
                </a:lnTo>
                <a:lnTo>
                  <a:pt x="5389092" y="1058099"/>
                </a:lnTo>
                <a:lnTo>
                  <a:pt x="5339754" y="1055349"/>
                </a:lnTo>
                <a:lnTo>
                  <a:pt x="5288759" y="1052030"/>
                </a:lnTo>
                <a:lnTo>
                  <a:pt x="5235915" y="1048532"/>
                </a:lnTo>
                <a:lnTo>
                  <a:pt x="5181030" y="1045250"/>
                </a:lnTo>
                <a:lnTo>
                  <a:pt x="5123915" y="1042576"/>
                </a:lnTo>
                <a:lnTo>
                  <a:pt x="5064379" y="1040903"/>
                </a:lnTo>
                <a:lnTo>
                  <a:pt x="5002230" y="1040623"/>
                </a:lnTo>
                <a:lnTo>
                  <a:pt x="4918133" y="1040591"/>
                </a:lnTo>
                <a:lnTo>
                  <a:pt x="4847860" y="1039288"/>
                </a:lnTo>
                <a:lnTo>
                  <a:pt x="4789174" y="1037262"/>
                </a:lnTo>
                <a:lnTo>
                  <a:pt x="4739840" y="1035060"/>
                </a:lnTo>
                <a:lnTo>
                  <a:pt x="4697623" y="1033232"/>
                </a:lnTo>
                <a:lnTo>
                  <a:pt x="4660288" y="1032325"/>
                </a:lnTo>
                <a:lnTo>
                  <a:pt x="4625598" y="1032890"/>
                </a:lnTo>
                <a:lnTo>
                  <a:pt x="4591319" y="1035473"/>
                </a:lnTo>
                <a:lnTo>
                  <a:pt x="4555216" y="1040623"/>
                </a:lnTo>
                <a:lnTo>
                  <a:pt x="4529850" y="1043539"/>
                </a:lnTo>
                <a:lnTo>
                  <a:pt x="4499347" y="1044572"/>
                </a:lnTo>
                <a:lnTo>
                  <a:pt x="4464125" y="1044061"/>
                </a:lnTo>
                <a:lnTo>
                  <a:pt x="4424602" y="1042344"/>
                </a:lnTo>
                <a:lnTo>
                  <a:pt x="4381199" y="1039759"/>
                </a:lnTo>
                <a:lnTo>
                  <a:pt x="4334334" y="1036645"/>
                </a:lnTo>
                <a:lnTo>
                  <a:pt x="4284425" y="1033340"/>
                </a:lnTo>
                <a:lnTo>
                  <a:pt x="4231893" y="1030182"/>
                </a:lnTo>
                <a:lnTo>
                  <a:pt x="4177155" y="1027510"/>
                </a:lnTo>
                <a:lnTo>
                  <a:pt x="4120631" y="1025662"/>
                </a:lnTo>
                <a:lnTo>
                  <a:pt x="4062740" y="1024976"/>
                </a:lnTo>
                <a:lnTo>
                  <a:pt x="4003900" y="1025791"/>
                </a:lnTo>
                <a:lnTo>
                  <a:pt x="3944531" y="1028445"/>
                </a:lnTo>
                <a:lnTo>
                  <a:pt x="3885051" y="1033276"/>
                </a:lnTo>
                <a:lnTo>
                  <a:pt x="3825880" y="1040623"/>
                </a:lnTo>
                <a:lnTo>
                  <a:pt x="3752445" y="1049301"/>
                </a:lnTo>
                <a:lnTo>
                  <a:pt x="3691414" y="1052413"/>
                </a:lnTo>
                <a:lnTo>
                  <a:pt x="3640840" y="1051235"/>
                </a:lnTo>
                <a:lnTo>
                  <a:pt x="3598775" y="1047044"/>
                </a:lnTo>
                <a:lnTo>
                  <a:pt x="3563268" y="1041118"/>
                </a:lnTo>
                <a:lnTo>
                  <a:pt x="3532373" y="1034733"/>
                </a:lnTo>
                <a:lnTo>
                  <a:pt x="3504140" y="1029167"/>
                </a:lnTo>
                <a:lnTo>
                  <a:pt x="3476621" y="1025696"/>
                </a:lnTo>
                <a:lnTo>
                  <a:pt x="3447868" y="1025597"/>
                </a:lnTo>
                <a:lnTo>
                  <a:pt x="3415932" y="1030147"/>
                </a:lnTo>
                <a:lnTo>
                  <a:pt x="3378865" y="1040623"/>
                </a:lnTo>
                <a:lnTo>
                  <a:pt x="3337538" y="1050753"/>
                </a:lnTo>
                <a:lnTo>
                  <a:pt x="3294292" y="1054410"/>
                </a:lnTo>
                <a:lnTo>
                  <a:pt x="3249385" y="1053075"/>
                </a:lnTo>
                <a:lnTo>
                  <a:pt x="3203075" y="1048232"/>
                </a:lnTo>
                <a:lnTo>
                  <a:pt x="3155620" y="1041363"/>
                </a:lnTo>
                <a:lnTo>
                  <a:pt x="3107278" y="1033950"/>
                </a:lnTo>
                <a:lnTo>
                  <a:pt x="3058306" y="1027477"/>
                </a:lnTo>
                <a:lnTo>
                  <a:pt x="3008962" y="1023424"/>
                </a:lnTo>
                <a:lnTo>
                  <a:pt x="2959504" y="1023276"/>
                </a:lnTo>
                <a:lnTo>
                  <a:pt x="2910190" y="1028515"/>
                </a:lnTo>
                <a:lnTo>
                  <a:pt x="2861277" y="1040623"/>
                </a:lnTo>
                <a:lnTo>
                  <a:pt x="2811558" y="1052491"/>
                </a:lnTo>
                <a:lnTo>
                  <a:pt x="2760148" y="1057111"/>
                </a:lnTo>
                <a:lnTo>
                  <a:pt x="2707788" y="1056109"/>
                </a:lnTo>
                <a:lnTo>
                  <a:pt x="2655219" y="1051109"/>
                </a:lnTo>
                <a:lnTo>
                  <a:pt x="2603183" y="1043735"/>
                </a:lnTo>
                <a:lnTo>
                  <a:pt x="2552422" y="1035612"/>
                </a:lnTo>
                <a:lnTo>
                  <a:pt x="2503676" y="1028365"/>
                </a:lnTo>
                <a:lnTo>
                  <a:pt x="2457687" y="1023617"/>
                </a:lnTo>
                <a:lnTo>
                  <a:pt x="2415196" y="1022995"/>
                </a:lnTo>
                <a:lnTo>
                  <a:pt x="2376945" y="1028122"/>
                </a:lnTo>
                <a:lnTo>
                  <a:pt x="2343676" y="1040623"/>
                </a:lnTo>
                <a:lnTo>
                  <a:pt x="2305130" y="1056708"/>
                </a:lnTo>
                <a:lnTo>
                  <a:pt x="2264049" y="1065122"/>
                </a:lnTo>
                <a:lnTo>
                  <a:pt x="2220327" y="1067428"/>
                </a:lnTo>
                <a:lnTo>
                  <a:pt x="2173859" y="1065192"/>
                </a:lnTo>
                <a:lnTo>
                  <a:pt x="2124540" y="1059977"/>
                </a:lnTo>
                <a:lnTo>
                  <a:pt x="2072266" y="1053348"/>
                </a:lnTo>
                <a:lnTo>
                  <a:pt x="2016932" y="1046870"/>
                </a:lnTo>
                <a:lnTo>
                  <a:pt x="1958432" y="1042107"/>
                </a:lnTo>
                <a:lnTo>
                  <a:pt x="1896661" y="1040623"/>
                </a:lnTo>
                <a:lnTo>
                  <a:pt x="1836820" y="1039725"/>
                </a:lnTo>
                <a:lnTo>
                  <a:pt x="1783137" y="1036434"/>
                </a:lnTo>
                <a:lnTo>
                  <a:pt x="1734064" y="1031871"/>
                </a:lnTo>
                <a:lnTo>
                  <a:pt x="1688050" y="1027159"/>
                </a:lnTo>
                <a:lnTo>
                  <a:pt x="1643547" y="1023419"/>
                </a:lnTo>
                <a:lnTo>
                  <a:pt x="1599006" y="1021773"/>
                </a:lnTo>
                <a:lnTo>
                  <a:pt x="1552877" y="1023344"/>
                </a:lnTo>
                <a:lnTo>
                  <a:pt x="1503611" y="1029253"/>
                </a:lnTo>
                <a:lnTo>
                  <a:pt x="1449659" y="1040623"/>
                </a:lnTo>
                <a:lnTo>
                  <a:pt x="1406777" y="1048738"/>
                </a:lnTo>
                <a:lnTo>
                  <a:pt x="1363257" y="1052045"/>
                </a:lnTo>
                <a:lnTo>
                  <a:pt x="1318957" y="1051544"/>
                </a:lnTo>
                <a:lnTo>
                  <a:pt x="1273734" y="1048234"/>
                </a:lnTo>
                <a:lnTo>
                  <a:pt x="1227443" y="1043116"/>
                </a:lnTo>
                <a:lnTo>
                  <a:pt x="1179941" y="1037189"/>
                </a:lnTo>
                <a:lnTo>
                  <a:pt x="1131086" y="1031453"/>
                </a:lnTo>
                <a:lnTo>
                  <a:pt x="1080734" y="1026907"/>
                </a:lnTo>
                <a:lnTo>
                  <a:pt x="1028740" y="1024551"/>
                </a:lnTo>
                <a:lnTo>
                  <a:pt x="974963" y="1025385"/>
                </a:lnTo>
                <a:lnTo>
                  <a:pt x="919259" y="1030409"/>
                </a:lnTo>
                <a:lnTo>
                  <a:pt x="861484" y="1040623"/>
                </a:lnTo>
                <a:lnTo>
                  <a:pt x="818172" y="1048568"/>
                </a:lnTo>
                <a:lnTo>
                  <a:pt x="771648" y="1054052"/>
                </a:lnTo>
                <a:lnTo>
                  <a:pt x="722393" y="1057368"/>
                </a:lnTo>
                <a:lnTo>
                  <a:pt x="670886" y="1058810"/>
                </a:lnTo>
                <a:lnTo>
                  <a:pt x="617606" y="1058672"/>
                </a:lnTo>
                <a:lnTo>
                  <a:pt x="563033" y="1057247"/>
                </a:lnTo>
                <a:lnTo>
                  <a:pt x="507647" y="1054829"/>
                </a:lnTo>
                <a:lnTo>
                  <a:pt x="451926" y="1051711"/>
                </a:lnTo>
                <a:lnTo>
                  <a:pt x="396350" y="1048187"/>
                </a:lnTo>
                <a:lnTo>
                  <a:pt x="341399" y="1044551"/>
                </a:lnTo>
                <a:lnTo>
                  <a:pt x="287552" y="1041096"/>
                </a:lnTo>
                <a:lnTo>
                  <a:pt x="235289" y="1038117"/>
                </a:lnTo>
                <a:lnTo>
                  <a:pt x="185088" y="1035906"/>
                </a:lnTo>
                <a:lnTo>
                  <a:pt x="137431" y="1034757"/>
                </a:lnTo>
                <a:lnTo>
                  <a:pt x="92795" y="1034965"/>
                </a:lnTo>
                <a:lnTo>
                  <a:pt x="51661" y="1036822"/>
                </a:lnTo>
                <a:lnTo>
                  <a:pt x="14508" y="1040623"/>
                </a:lnTo>
                <a:lnTo>
                  <a:pt x="5696" y="982247"/>
                </a:lnTo>
                <a:lnTo>
                  <a:pt x="1136" y="927879"/>
                </a:lnTo>
                <a:lnTo>
                  <a:pt x="0" y="876909"/>
                </a:lnTo>
                <a:lnTo>
                  <a:pt x="1455" y="828730"/>
                </a:lnTo>
                <a:lnTo>
                  <a:pt x="4673" y="782732"/>
                </a:lnTo>
                <a:lnTo>
                  <a:pt x="8823" y="738307"/>
                </a:lnTo>
                <a:lnTo>
                  <a:pt x="13076" y="694846"/>
                </a:lnTo>
                <a:lnTo>
                  <a:pt x="16601" y="651742"/>
                </a:lnTo>
                <a:lnTo>
                  <a:pt x="18568" y="608384"/>
                </a:lnTo>
                <a:lnTo>
                  <a:pt x="18147" y="564165"/>
                </a:lnTo>
                <a:lnTo>
                  <a:pt x="14508" y="518475"/>
                </a:lnTo>
                <a:lnTo>
                  <a:pt x="9846" y="465855"/>
                </a:lnTo>
                <a:lnTo>
                  <a:pt x="7653" y="411209"/>
                </a:lnTo>
                <a:lnTo>
                  <a:pt x="7392" y="355502"/>
                </a:lnTo>
                <a:lnTo>
                  <a:pt x="8526" y="299698"/>
                </a:lnTo>
                <a:lnTo>
                  <a:pt x="10517" y="244760"/>
                </a:lnTo>
                <a:lnTo>
                  <a:pt x="12828" y="191653"/>
                </a:lnTo>
                <a:lnTo>
                  <a:pt x="14920" y="141341"/>
                </a:lnTo>
                <a:lnTo>
                  <a:pt x="16255" y="94787"/>
                </a:lnTo>
                <a:lnTo>
                  <a:pt x="16298" y="52956"/>
                </a:lnTo>
                <a:lnTo>
                  <a:pt x="14508" y="16812"/>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1409070" y="1449588"/>
            <a:ext cx="6901815" cy="986155"/>
          </a:xfrm>
          <a:prstGeom prst="rect">
            <a:avLst/>
          </a:prstGeom>
        </p:spPr>
        <p:txBody>
          <a:bodyPr vert="horz" wrap="square" lIns="0" tIns="12700" rIns="0" bIns="0" rtlCol="0">
            <a:spAutoFit/>
          </a:bodyPr>
          <a:lstStyle/>
          <a:p>
            <a:pPr marL="13335" marR="5080" indent="-1270" algn="just">
              <a:lnSpc>
                <a:spcPct val="150000"/>
              </a:lnSpc>
              <a:spcBef>
                <a:spcPts val="100"/>
              </a:spcBef>
            </a:pPr>
            <a:r>
              <a:rPr sz="1400" dirty="0">
                <a:latin typeface="Gill Sans MT"/>
                <a:cs typeface="Gill Sans MT"/>
              </a:rPr>
              <a:t>En </a:t>
            </a: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 </a:t>
            </a:r>
            <a:r>
              <a:rPr sz="1400" dirty="0">
                <a:latin typeface="Gill Sans MT"/>
                <a:cs typeface="Gill Sans MT"/>
              </a:rPr>
              <a:t>se </a:t>
            </a:r>
            <a:r>
              <a:rPr sz="1400" spc="-15" dirty="0">
                <a:latin typeface="Gill Sans MT"/>
                <a:cs typeface="Gill Sans MT"/>
              </a:rPr>
              <a:t>llevo </a:t>
            </a:r>
            <a:r>
              <a:rPr sz="1400" dirty="0">
                <a:latin typeface="Gill Sans MT"/>
                <a:cs typeface="Gill Sans MT"/>
              </a:rPr>
              <a:t>a </a:t>
            </a:r>
            <a:r>
              <a:rPr sz="1400" spc="-5" dirty="0">
                <a:latin typeface="Gill Sans MT"/>
                <a:cs typeface="Gill Sans MT"/>
              </a:rPr>
              <a:t>cabo un </a:t>
            </a:r>
            <a:r>
              <a:rPr sz="1400" spc="-10" dirty="0">
                <a:latin typeface="Gill Sans MT"/>
                <a:cs typeface="Gill Sans MT"/>
              </a:rPr>
              <a:t>evento en </a:t>
            </a:r>
            <a:r>
              <a:rPr sz="1400" dirty="0">
                <a:latin typeface="Gill Sans MT"/>
                <a:cs typeface="Gill Sans MT"/>
              </a:rPr>
              <a:t>el </a:t>
            </a:r>
            <a:r>
              <a:rPr sz="1400" spc="-5" dirty="0">
                <a:latin typeface="Gill Sans MT"/>
                <a:cs typeface="Gill Sans MT"/>
              </a:rPr>
              <a:t>cual </a:t>
            </a:r>
            <a:r>
              <a:rPr sz="1400" dirty="0">
                <a:latin typeface="Gill Sans MT"/>
                <a:cs typeface="Gill Sans MT"/>
              </a:rPr>
              <a:t>se </a:t>
            </a:r>
            <a:r>
              <a:rPr sz="1400" spc="-10" dirty="0">
                <a:latin typeface="Gill Sans MT"/>
                <a:cs typeface="Gill Sans MT"/>
              </a:rPr>
              <a:t>reconoció </a:t>
            </a:r>
            <a:r>
              <a:rPr sz="1400" dirty="0">
                <a:latin typeface="Gill Sans MT"/>
                <a:cs typeface="Gill Sans MT"/>
              </a:rPr>
              <a:t>a </a:t>
            </a:r>
            <a:r>
              <a:rPr sz="1400" spc="-5" dirty="0">
                <a:latin typeface="Gill Sans MT"/>
                <a:cs typeface="Gill Sans MT"/>
              </a:rPr>
              <a:t>los colaboradores  </a:t>
            </a:r>
            <a:r>
              <a:rPr sz="1400" dirty="0">
                <a:latin typeface="Gill Sans MT"/>
                <a:cs typeface="Gill Sans MT"/>
              </a:rPr>
              <a:t>por </a:t>
            </a:r>
            <a:r>
              <a:rPr sz="1400" spc="-5" dirty="0">
                <a:latin typeface="Gill Sans MT"/>
                <a:cs typeface="Gill Sans MT"/>
              </a:rPr>
              <a:t>los años </a:t>
            </a:r>
            <a:r>
              <a:rPr sz="1400" dirty="0">
                <a:latin typeface="Gill Sans MT"/>
                <a:cs typeface="Gill Sans MT"/>
              </a:rPr>
              <a:t>de </a:t>
            </a:r>
            <a:r>
              <a:rPr sz="1400" spc="-5" dirty="0">
                <a:latin typeface="Gill Sans MT"/>
                <a:cs typeface="Gill Sans MT"/>
              </a:rPr>
              <a:t>trabajo constante </a:t>
            </a:r>
            <a:r>
              <a:rPr sz="1400" dirty="0">
                <a:latin typeface="Gill Sans MT"/>
                <a:cs typeface="Gill Sans MT"/>
              </a:rPr>
              <a:t>y de </a:t>
            </a:r>
            <a:r>
              <a:rPr sz="1400" spc="-5" dirty="0">
                <a:latin typeface="Gill Sans MT"/>
                <a:cs typeface="Gill Sans MT"/>
              </a:rPr>
              <a:t>como </a:t>
            </a:r>
            <a:r>
              <a:rPr sz="1400" dirty="0">
                <a:latin typeface="Gill Sans MT"/>
                <a:cs typeface="Gill Sans MT"/>
              </a:rPr>
              <a:t>las </a:t>
            </a:r>
            <a:r>
              <a:rPr sz="1400" spc="-5" dirty="0">
                <a:latin typeface="Gill Sans MT"/>
                <a:cs typeface="Gill Sans MT"/>
              </a:rPr>
              <a:t>actividades </a:t>
            </a:r>
            <a:r>
              <a:rPr sz="1400" dirty="0">
                <a:latin typeface="Gill Sans MT"/>
                <a:cs typeface="Gill Sans MT"/>
              </a:rPr>
              <a:t>que día a día </a:t>
            </a:r>
            <a:r>
              <a:rPr sz="1400" spc="-5" dirty="0">
                <a:latin typeface="Gill Sans MT"/>
                <a:cs typeface="Gill Sans MT"/>
              </a:rPr>
              <a:t>realizan </a:t>
            </a:r>
            <a:r>
              <a:rPr sz="1400" dirty="0">
                <a:latin typeface="Gill Sans MT"/>
                <a:cs typeface="Gill Sans MT"/>
              </a:rPr>
              <a:t>nos  posicionan como </a:t>
            </a:r>
            <a:r>
              <a:rPr sz="1400" spc="5" dirty="0">
                <a:latin typeface="Gill Sans MT"/>
                <a:cs typeface="Gill Sans MT"/>
              </a:rPr>
              <a:t>uno </a:t>
            </a:r>
            <a:r>
              <a:rPr sz="1400" dirty="0">
                <a:latin typeface="Gill Sans MT"/>
                <a:cs typeface="Gill Sans MT"/>
              </a:rPr>
              <a:t>de los </a:t>
            </a:r>
            <a:r>
              <a:rPr sz="1400" spc="-5" dirty="0">
                <a:latin typeface="Gill Sans MT"/>
                <a:cs typeface="Gill Sans MT"/>
              </a:rPr>
              <a:t>mejores </a:t>
            </a:r>
            <a:r>
              <a:rPr sz="1400" dirty="0">
                <a:latin typeface="Gill Sans MT"/>
                <a:cs typeface="Gill Sans MT"/>
              </a:rPr>
              <a:t>Ingenios a </a:t>
            </a:r>
            <a:r>
              <a:rPr sz="1400" spc="-10" dirty="0">
                <a:latin typeface="Gill Sans MT"/>
                <a:cs typeface="Gill Sans MT"/>
              </a:rPr>
              <a:t>Nivel</a:t>
            </a:r>
            <a:r>
              <a:rPr sz="1400" spc="-125" dirty="0">
                <a:latin typeface="Gill Sans MT"/>
                <a:cs typeface="Gill Sans MT"/>
              </a:rPr>
              <a:t> </a:t>
            </a:r>
            <a:r>
              <a:rPr sz="1400" dirty="0">
                <a:latin typeface="Gill Sans MT"/>
                <a:cs typeface="Gill Sans MT"/>
              </a:rPr>
              <a:t>Nacional.</a:t>
            </a:r>
            <a:endParaRPr sz="1400">
              <a:latin typeface="Gill Sans MT"/>
              <a:cs typeface="Gill Sans MT"/>
            </a:endParaRPr>
          </a:p>
        </p:txBody>
      </p:sp>
      <p:sp>
        <p:nvSpPr>
          <p:cNvPr id="4" name="object 4"/>
          <p:cNvSpPr/>
          <p:nvPr/>
        </p:nvSpPr>
        <p:spPr>
          <a:xfrm>
            <a:off x="6213347" y="2855975"/>
            <a:ext cx="2499359" cy="257403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809999" y="3212591"/>
            <a:ext cx="2098547" cy="250240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191767" y="2855976"/>
            <a:ext cx="1731251" cy="281177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47130" y="193961"/>
            <a:ext cx="944547" cy="70011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89431" y="193967"/>
            <a:ext cx="783495" cy="82981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10" name="object 10"/>
          <p:cNvSpPr/>
          <p:nvPr/>
        </p:nvSpPr>
        <p:spPr>
          <a:xfrm>
            <a:off x="2080260" y="696469"/>
            <a:ext cx="5620511" cy="568451"/>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2" name="object 12"/>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3" name="object 13"/>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4" name="object 14"/>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5" name="object 15"/>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6" name="object 16"/>
          <p:cNvSpPr txBox="1"/>
          <p:nvPr/>
        </p:nvSpPr>
        <p:spPr>
          <a:xfrm>
            <a:off x="2152637" y="768007"/>
            <a:ext cx="5476240" cy="424815"/>
          </a:xfrm>
          <a:prstGeom prst="rect">
            <a:avLst/>
          </a:prstGeom>
          <a:ln w="12700">
            <a:solidFill>
              <a:srgbClr val="2191C9"/>
            </a:solidFill>
          </a:ln>
        </p:spPr>
        <p:txBody>
          <a:bodyPr vert="horz" wrap="square" lIns="0" tIns="0" rIns="0" bIns="0" rtlCol="0">
            <a:spAutoFit/>
          </a:bodyPr>
          <a:lstStyle/>
          <a:p>
            <a:pPr algn="ctr">
              <a:lnSpc>
                <a:spcPts val="1605"/>
              </a:lnSpc>
            </a:pPr>
            <a:r>
              <a:rPr sz="1600" b="1" spc="-10" dirty="0">
                <a:solidFill>
                  <a:srgbClr val="0000FF"/>
                </a:solidFill>
                <a:latin typeface="Gill Sans MT"/>
                <a:cs typeface="Gill Sans MT"/>
              </a:rPr>
              <a:t>RECONOCEMOS </a:t>
            </a:r>
            <a:r>
              <a:rPr sz="1600" b="1" spc="-5" dirty="0">
                <a:solidFill>
                  <a:srgbClr val="0000FF"/>
                </a:solidFill>
                <a:latin typeface="Gill Sans MT"/>
                <a:cs typeface="Gill Sans MT"/>
              </a:rPr>
              <a:t>LOS </a:t>
            </a:r>
            <a:r>
              <a:rPr sz="1600" b="1" spc="-10" dirty="0">
                <a:solidFill>
                  <a:srgbClr val="0000FF"/>
                </a:solidFill>
                <a:latin typeface="Gill Sans MT"/>
                <a:cs typeface="Gill Sans MT"/>
              </a:rPr>
              <a:t>AÑOS </a:t>
            </a:r>
            <a:r>
              <a:rPr sz="1600" b="1" spc="-5" dirty="0">
                <a:solidFill>
                  <a:srgbClr val="0000FF"/>
                </a:solidFill>
                <a:latin typeface="Gill Sans MT"/>
                <a:cs typeface="Gill Sans MT"/>
              </a:rPr>
              <a:t>DE </a:t>
            </a:r>
            <a:r>
              <a:rPr sz="1600" b="1" spc="-20" dirty="0">
                <a:solidFill>
                  <a:srgbClr val="0000FF"/>
                </a:solidFill>
                <a:latin typeface="Gill Sans MT"/>
                <a:cs typeface="Gill Sans MT"/>
              </a:rPr>
              <a:t>SERVICIO</a:t>
            </a:r>
            <a:r>
              <a:rPr sz="1600" b="1" spc="-10" dirty="0">
                <a:solidFill>
                  <a:srgbClr val="0000FF"/>
                </a:solidFill>
                <a:latin typeface="Gill Sans MT"/>
                <a:cs typeface="Gill Sans MT"/>
              </a:rPr>
              <a:t> </a:t>
            </a:r>
            <a:r>
              <a:rPr sz="1600" b="1" spc="-5" dirty="0">
                <a:solidFill>
                  <a:srgbClr val="0000FF"/>
                </a:solidFill>
                <a:latin typeface="Gill Sans MT"/>
                <a:cs typeface="Gill Sans MT"/>
              </a:rPr>
              <a:t>DE</a:t>
            </a:r>
            <a:endParaRPr sz="1600">
              <a:latin typeface="Gill Sans MT"/>
              <a:cs typeface="Gill Sans MT"/>
            </a:endParaRPr>
          </a:p>
          <a:p>
            <a:pPr algn="ctr">
              <a:lnSpc>
                <a:spcPts val="1735"/>
              </a:lnSpc>
            </a:pPr>
            <a:r>
              <a:rPr sz="1600" b="1" spc="-25" dirty="0">
                <a:solidFill>
                  <a:srgbClr val="0000FF"/>
                </a:solidFill>
                <a:latin typeface="Gill Sans MT"/>
                <a:cs typeface="Gill Sans MT"/>
              </a:rPr>
              <a:t>CADA </a:t>
            </a:r>
            <a:r>
              <a:rPr sz="1600" b="1" spc="-10" dirty="0">
                <a:solidFill>
                  <a:srgbClr val="0000FF"/>
                </a:solidFill>
                <a:latin typeface="Gill Sans MT"/>
                <a:cs typeface="Gill Sans MT"/>
              </a:rPr>
              <a:t>UNO </a:t>
            </a:r>
            <a:r>
              <a:rPr sz="1600" b="1" spc="-5" dirty="0">
                <a:solidFill>
                  <a:srgbClr val="0000FF"/>
                </a:solidFill>
                <a:latin typeface="Gill Sans MT"/>
                <a:cs typeface="Gill Sans MT"/>
              </a:rPr>
              <a:t>DE LOS</a:t>
            </a:r>
            <a:r>
              <a:rPr sz="1600" b="1" spc="65" dirty="0">
                <a:solidFill>
                  <a:srgbClr val="0000FF"/>
                </a:solidFill>
                <a:latin typeface="Gill Sans MT"/>
                <a:cs typeface="Gill Sans MT"/>
              </a:rPr>
              <a:t> </a:t>
            </a:r>
            <a:r>
              <a:rPr sz="1600" b="1" spc="-5" dirty="0">
                <a:solidFill>
                  <a:srgbClr val="0000FF"/>
                </a:solidFill>
                <a:latin typeface="Gill Sans MT"/>
                <a:cs typeface="Gill Sans MT"/>
              </a:rPr>
              <a:t>COLABORADORES</a:t>
            </a:r>
            <a:endParaRPr sz="1600">
              <a:latin typeface="Gill Sans MT"/>
              <a:cs typeface="Gill Sans MT"/>
            </a:endParaRPr>
          </a:p>
        </p:txBody>
      </p:sp>
    </p:spTree>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23294" y="2805198"/>
            <a:ext cx="3011805" cy="1051560"/>
          </a:xfrm>
          <a:custGeom>
            <a:avLst/>
            <a:gdLst/>
            <a:ahLst/>
            <a:cxnLst/>
            <a:rect l="l" t="t" r="r" b="b"/>
            <a:pathLst>
              <a:path w="3011804" h="1051560">
                <a:moveTo>
                  <a:pt x="20313" y="23930"/>
                </a:moveTo>
                <a:lnTo>
                  <a:pt x="84721" y="22233"/>
                </a:lnTo>
                <a:lnTo>
                  <a:pt x="143270" y="23013"/>
                </a:lnTo>
                <a:lnTo>
                  <a:pt x="196816" y="25673"/>
                </a:lnTo>
                <a:lnTo>
                  <a:pt x="246214" y="29613"/>
                </a:lnTo>
                <a:lnTo>
                  <a:pt x="292319" y="34235"/>
                </a:lnTo>
                <a:lnTo>
                  <a:pt x="335985" y="38940"/>
                </a:lnTo>
                <a:lnTo>
                  <a:pt x="378068" y="43131"/>
                </a:lnTo>
                <a:lnTo>
                  <a:pt x="419424" y="46207"/>
                </a:lnTo>
                <a:lnTo>
                  <a:pt x="460906" y="47571"/>
                </a:lnTo>
                <a:lnTo>
                  <a:pt x="503370" y="46624"/>
                </a:lnTo>
                <a:lnTo>
                  <a:pt x="547671" y="42767"/>
                </a:lnTo>
                <a:lnTo>
                  <a:pt x="594664" y="35402"/>
                </a:lnTo>
                <a:lnTo>
                  <a:pt x="645204" y="23930"/>
                </a:lnTo>
                <a:lnTo>
                  <a:pt x="696445" y="13172"/>
                </a:lnTo>
                <a:lnTo>
                  <a:pt x="745301" y="7711"/>
                </a:lnTo>
                <a:lnTo>
                  <a:pt x="792280" y="6590"/>
                </a:lnTo>
                <a:lnTo>
                  <a:pt x="837886" y="8855"/>
                </a:lnTo>
                <a:lnTo>
                  <a:pt x="882627" y="13550"/>
                </a:lnTo>
                <a:lnTo>
                  <a:pt x="927008" y="19720"/>
                </a:lnTo>
                <a:lnTo>
                  <a:pt x="971535" y="26408"/>
                </a:lnTo>
                <a:lnTo>
                  <a:pt x="1016714" y="32660"/>
                </a:lnTo>
                <a:lnTo>
                  <a:pt x="1063052" y="37520"/>
                </a:lnTo>
                <a:lnTo>
                  <a:pt x="1111054" y="40033"/>
                </a:lnTo>
                <a:lnTo>
                  <a:pt x="1161227" y="39242"/>
                </a:lnTo>
                <a:lnTo>
                  <a:pt x="1214076" y="34193"/>
                </a:lnTo>
                <a:lnTo>
                  <a:pt x="1270108" y="23930"/>
                </a:lnTo>
                <a:lnTo>
                  <a:pt x="1341822" y="10225"/>
                </a:lnTo>
                <a:lnTo>
                  <a:pt x="1407133" y="2631"/>
                </a:lnTo>
                <a:lnTo>
                  <a:pt x="1466681" y="0"/>
                </a:lnTo>
                <a:lnTo>
                  <a:pt x="1521107" y="1180"/>
                </a:lnTo>
                <a:lnTo>
                  <a:pt x="1571052" y="5023"/>
                </a:lnTo>
                <a:lnTo>
                  <a:pt x="1617155" y="10379"/>
                </a:lnTo>
                <a:lnTo>
                  <a:pt x="1660059" y="16098"/>
                </a:lnTo>
                <a:lnTo>
                  <a:pt x="1700403" y="21029"/>
                </a:lnTo>
                <a:lnTo>
                  <a:pt x="1738827" y="24023"/>
                </a:lnTo>
                <a:lnTo>
                  <a:pt x="1775974" y="23930"/>
                </a:lnTo>
                <a:lnTo>
                  <a:pt x="1807104" y="22679"/>
                </a:lnTo>
                <a:lnTo>
                  <a:pt x="1843608" y="21969"/>
                </a:lnTo>
                <a:lnTo>
                  <a:pt x="1884893" y="21710"/>
                </a:lnTo>
                <a:lnTo>
                  <a:pt x="1930368" y="21812"/>
                </a:lnTo>
                <a:lnTo>
                  <a:pt x="1979442" y="22182"/>
                </a:lnTo>
                <a:lnTo>
                  <a:pt x="2031524" y="22732"/>
                </a:lnTo>
                <a:lnTo>
                  <a:pt x="2086022" y="23368"/>
                </a:lnTo>
                <a:lnTo>
                  <a:pt x="2142344" y="24001"/>
                </a:lnTo>
                <a:lnTo>
                  <a:pt x="2199901" y="24540"/>
                </a:lnTo>
                <a:lnTo>
                  <a:pt x="2258099" y="24893"/>
                </a:lnTo>
                <a:lnTo>
                  <a:pt x="2316348" y="24970"/>
                </a:lnTo>
                <a:lnTo>
                  <a:pt x="2374057" y="24679"/>
                </a:lnTo>
                <a:lnTo>
                  <a:pt x="2430634" y="23930"/>
                </a:lnTo>
                <a:lnTo>
                  <a:pt x="2493422" y="23051"/>
                </a:lnTo>
                <a:lnTo>
                  <a:pt x="2550604" y="22716"/>
                </a:lnTo>
                <a:lnTo>
                  <a:pt x="2603290" y="22800"/>
                </a:lnTo>
                <a:lnTo>
                  <a:pt x="2652588" y="23183"/>
                </a:lnTo>
                <a:lnTo>
                  <a:pt x="2699607" y="23742"/>
                </a:lnTo>
                <a:lnTo>
                  <a:pt x="2745459" y="24355"/>
                </a:lnTo>
                <a:lnTo>
                  <a:pt x="2791250" y="24898"/>
                </a:lnTo>
                <a:lnTo>
                  <a:pt x="2838092" y="25250"/>
                </a:lnTo>
                <a:lnTo>
                  <a:pt x="2887093" y="25287"/>
                </a:lnTo>
                <a:lnTo>
                  <a:pt x="2939364" y="24888"/>
                </a:lnTo>
                <a:lnTo>
                  <a:pt x="2996012" y="23930"/>
                </a:lnTo>
                <a:lnTo>
                  <a:pt x="3005670" y="77819"/>
                </a:lnTo>
                <a:lnTo>
                  <a:pt x="3010460" y="129442"/>
                </a:lnTo>
                <a:lnTo>
                  <a:pt x="3011402" y="179254"/>
                </a:lnTo>
                <a:lnTo>
                  <a:pt x="3009518" y="227708"/>
                </a:lnTo>
                <a:lnTo>
                  <a:pt x="3005828" y="275259"/>
                </a:lnTo>
                <a:lnTo>
                  <a:pt x="3001352" y="322360"/>
                </a:lnTo>
                <a:lnTo>
                  <a:pt x="2997112" y="369467"/>
                </a:lnTo>
                <a:lnTo>
                  <a:pt x="2994128" y="417033"/>
                </a:lnTo>
                <a:lnTo>
                  <a:pt x="2993422" y="465511"/>
                </a:lnTo>
                <a:lnTo>
                  <a:pt x="2996012" y="515357"/>
                </a:lnTo>
                <a:lnTo>
                  <a:pt x="2998264" y="562316"/>
                </a:lnTo>
                <a:lnTo>
                  <a:pt x="2997305" y="610778"/>
                </a:lnTo>
                <a:lnTo>
                  <a:pt x="2994057" y="660336"/>
                </a:lnTo>
                <a:lnTo>
                  <a:pt x="2989438" y="710588"/>
                </a:lnTo>
                <a:lnTo>
                  <a:pt x="2984369" y="761127"/>
                </a:lnTo>
                <a:lnTo>
                  <a:pt x="2979770" y="811549"/>
                </a:lnTo>
                <a:lnTo>
                  <a:pt x="2976560" y="861450"/>
                </a:lnTo>
                <a:lnTo>
                  <a:pt x="2975659" y="910424"/>
                </a:lnTo>
                <a:lnTo>
                  <a:pt x="2977988" y="958067"/>
                </a:lnTo>
                <a:lnTo>
                  <a:pt x="2984465" y="1003975"/>
                </a:lnTo>
                <a:lnTo>
                  <a:pt x="2996012" y="1047741"/>
                </a:lnTo>
                <a:lnTo>
                  <a:pt x="2962122" y="1047840"/>
                </a:lnTo>
                <a:lnTo>
                  <a:pt x="2921456" y="1047565"/>
                </a:lnTo>
                <a:lnTo>
                  <a:pt x="2875286" y="1047033"/>
                </a:lnTo>
                <a:lnTo>
                  <a:pt x="2824884" y="1046364"/>
                </a:lnTo>
                <a:lnTo>
                  <a:pt x="2771521" y="1045675"/>
                </a:lnTo>
                <a:lnTo>
                  <a:pt x="2716469" y="1045084"/>
                </a:lnTo>
                <a:lnTo>
                  <a:pt x="2661000" y="1044710"/>
                </a:lnTo>
                <a:lnTo>
                  <a:pt x="2606386" y="1044670"/>
                </a:lnTo>
                <a:lnTo>
                  <a:pt x="2553899" y="1045083"/>
                </a:lnTo>
                <a:lnTo>
                  <a:pt x="2504809" y="1046068"/>
                </a:lnTo>
                <a:lnTo>
                  <a:pt x="2460390" y="1047741"/>
                </a:lnTo>
                <a:lnTo>
                  <a:pt x="2421930" y="1049242"/>
                </a:lnTo>
                <a:lnTo>
                  <a:pt x="2382681" y="1050061"/>
                </a:lnTo>
                <a:lnTo>
                  <a:pt x="2342272" y="1050320"/>
                </a:lnTo>
                <a:lnTo>
                  <a:pt x="2300332" y="1050143"/>
                </a:lnTo>
                <a:lnTo>
                  <a:pt x="2256491" y="1049652"/>
                </a:lnTo>
                <a:lnTo>
                  <a:pt x="2210379" y="1048970"/>
                </a:lnTo>
                <a:lnTo>
                  <a:pt x="2161624" y="1048219"/>
                </a:lnTo>
                <a:lnTo>
                  <a:pt x="2109856" y="1047524"/>
                </a:lnTo>
                <a:lnTo>
                  <a:pt x="2054705" y="1047005"/>
                </a:lnTo>
                <a:lnTo>
                  <a:pt x="1995799" y="1046787"/>
                </a:lnTo>
                <a:lnTo>
                  <a:pt x="1932769" y="1046991"/>
                </a:lnTo>
                <a:lnTo>
                  <a:pt x="1865242" y="1047741"/>
                </a:lnTo>
                <a:lnTo>
                  <a:pt x="1789031" y="1048446"/>
                </a:lnTo>
                <a:lnTo>
                  <a:pt x="1726219" y="1048204"/>
                </a:lnTo>
                <a:lnTo>
                  <a:pt x="1673916" y="1047313"/>
                </a:lnTo>
                <a:lnTo>
                  <a:pt x="1629234" y="1046068"/>
                </a:lnTo>
                <a:lnTo>
                  <a:pt x="1589282" y="1044764"/>
                </a:lnTo>
                <a:lnTo>
                  <a:pt x="1551173" y="1043699"/>
                </a:lnTo>
                <a:lnTo>
                  <a:pt x="1512017" y="1043168"/>
                </a:lnTo>
                <a:lnTo>
                  <a:pt x="1468925" y="1043468"/>
                </a:lnTo>
                <a:lnTo>
                  <a:pt x="1419008" y="1044893"/>
                </a:lnTo>
                <a:lnTo>
                  <a:pt x="1359376" y="1047741"/>
                </a:lnTo>
                <a:lnTo>
                  <a:pt x="1305656" y="1050094"/>
                </a:lnTo>
                <a:lnTo>
                  <a:pt x="1253434" y="1051218"/>
                </a:lnTo>
                <a:lnTo>
                  <a:pt x="1202485" y="1051352"/>
                </a:lnTo>
                <a:lnTo>
                  <a:pt x="1152586" y="1050738"/>
                </a:lnTo>
                <a:lnTo>
                  <a:pt x="1103511" y="1049616"/>
                </a:lnTo>
                <a:lnTo>
                  <a:pt x="1055036" y="1048227"/>
                </a:lnTo>
                <a:lnTo>
                  <a:pt x="1006938" y="1046810"/>
                </a:lnTo>
                <a:lnTo>
                  <a:pt x="958992" y="1045607"/>
                </a:lnTo>
                <a:lnTo>
                  <a:pt x="910973" y="1044858"/>
                </a:lnTo>
                <a:lnTo>
                  <a:pt x="862658" y="1044804"/>
                </a:lnTo>
                <a:lnTo>
                  <a:pt x="813822" y="1045685"/>
                </a:lnTo>
                <a:lnTo>
                  <a:pt x="764241" y="1047741"/>
                </a:lnTo>
                <a:lnTo>
                  <a:pt x="722318" y="1048857"/>
                </a:lnTo>
                <a:lnTo>
                  <a:pt x="676957" y="1048112"/>
                </a:lnTo>
                <a:lnTo>
                  <a:pt x="628696" y="1045899"/>
                </a:lnTo>
                <a:lnTo>
                  <a:pt x="578078" y="1042610"/>
                </a:lnTo>
                <a:lnTo>
                  <a:pt x="525642" y="1038639"/>
                </a:lnTo>
                <a:lnTo>
                  <a:pt x="471931" y="1034378"/>
                </a:lnTo>
                <a:lnTo>
                  <a:pt x="417484" y="1030219"/>
                </a:lnTo>
                <a:lnTo>
                  <a:pt x="362842" y="1026555"/>
                </a:lnTo>
                <a:lnTo>
                  <a:pt x="308545" y="1023778"/>
                </a:lnTo>
                <a:lnTo>
                  <a:pt x="255136" y="1022282"/>
                </a:lnTo>
                <a:lnTo>
                  <a:pt x="203154" y="1022458"/>
                </a:lnTo>
                <a:lnTo>
                  <a:pt x="153139" y="1024699"/>
                </a:lnTo>
                <a:lnTo>
                  <a:pt x="105634" y="1029399"/>
                </a:lnTo>
                <a:lnTo>
                  <a:pt x="61179" y="1036948"/>
                </a:lnTo>
                <a:lnTo>
                  <a:pt x="20313" y="1047741"/>
                </a:lnTo>
                <a:lnTo>
                  <a:pt x="8256" y="1006469"/>
                </a:lnTo>
                <a:lnTo>
                  <a:pt x="1857" y="963891"/>
                </a:lnTo>
                <a:lnTo>
                  <a:pt x="0" y="919754"/>
                </a:lnTo>
                <a:lnTo>
                  <a:pt x="1566" y="873808"/>
                </a:lnTo>
                <a:lnTo>
                  <a:pt x="5440" y="825802"/>
                </a:lnTo>
                <a:lnTo>
                  <a:pt x="10504" y="775484"/>
                </a:lnTo>
                <a:lnTo>
                  <a:pt x="15640" y="722602"/>
                </a:lnTo>
                <a:lnTo>
                  <a:pt x="19732" y="666906"/>
                </a:lnTo>
                <a:lnTo>
                  <a:pt x="21662" y="608145"/>
                </a:lnTo>
                <a:lnTo>
                  <a:pt x="20313" y="546066"/>
                </a:lnTo>
                <a:lnTo>
                  <a:pt x="18933" y="488448"/>
                </a:lnTo>
                <a:lnTo>
                  <a:pt x="20342" y="431851"/>
                </a:lnTo>
                <a:lnTo>
                  <a:pt x="23704" y="376612"/>
                </a:lnTo>
                <a:lnTo>
                  <a:pt x="28179" y="323067"/>
                </a:lnTo>
                <a:lnTo>
                  <a:pt x="32931" y="271551"/>
                </a:lnTo>
                <a:lnTo>
                  <a:pt x="37121" y="222402"/>
                </a:lnTo>
                <a:lnTo>
                  <a:pt x="39911" y="175956"/>
                </a:lnTo>
                <a:lnTo>
                  <a:pt x="40463" y="132550"/>
                </a:lnTo>
                <a:lnTo>
                  <a:pt x="37939" y="92519"/>
                </a:lnTo>
                <a:lnTo>
                  <a:pt x="31502" y="56201"/>
                </a:lnTo>
                <a:lnTo>
                  <a:pt x="20313" y="23930"/>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1122348" y="2818540"/>
            <a:ext cx="2821305" cy="986155"/>
          </a:xfrm>
          <a:prstGeom prst="rect">
            <a:avLst/>
          </a:prstGeom>
        </p:spPr>
        <p:txBody>
          <a:bodyPr vert="horz" wrap="square" lIns="0" tIns="12700" rIns="0" bIns="0" rtlCol="0">
            <a:spAutoFit/>
          </a:bodyPr>
          <a:lstStyle/>
          <a:p>
            <a:pPr marL="12700" marR="5080" algn="just">
              <a:lnSpc>
                <a:spcPct val="150000"/>
              </a:lnSpc>
              <a:spcBef>
                <a:spcPts val="100"/>
              </a:spcBef>
            </a:pPr>
            <a:r>
              <a:rPr sz="1400" dirty="0">
                <a:latin typeface="Gill Sans MT"/>
                <a:cs typeface="Gill Sans MT"/>
              </a:rPr>
              <a:t>En </a:t>
            </a: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 </a:t>
            </a:r>
            <a:r>
              <a:rPr sz="1400" spc="-5" dirty="0">
                <a:latin typeface="Gill Sans MT"/>
                <a:cs typeface="Gill Sans MT"/>
              </a:rPr>
              <a:t>respetamos </a:t>
            </a:r>
            <a:r>
              <a:rPr sz="1400" dirty="0">
                <a:latin typeface="Gill Sans MT"/>
                <a:cs typeface="Gill Sans MT"/>
              </a:rPr>
              <a:t>la  libertad de </a:t>
            </a:r>
            <a:r>
              <a:rPr sz="1400" spc="-5" dirty="0">
                <a:latin typeface="Gill Sans MT"/>
                <a:cs typeface="Gill Sans MT"/>
              </a:rPr>
              <a:t>los trabajadores </a:t>
            </a:r>
            <a:r>
              <a:rPr sz="1400" dirty="0">
                <a:latin typeface="Gill Sans MT"/>
                <a:cs typeface="Gill Sans MT"/>
              </a:rPr>
              <a:t>que  deseen adherirse a un</a:t>
            </a:r>
            <a:r>
              <a:rPr sz="1400" spc="-45" dirty="0">
                <a:latin typeface="Gill Sans MT"/>
                <a:cs typeface="Gill Sans MT"/>
              </a:rPr>
              <a:t> </a:t>
            </a:r>
            <a:r>
              <a:rPr sz="1400" spc="-5" dirty="0">
                <a:latin typeface="Gill Sans MT"/>
                <a:cs typeface="Gill Sans MT"/>
              </a:rPr>
              <a:t>sindicato.</a:t>
            </a:r>
            <a:endParaRPr sz="1400">
              <a:latin typeface="Gill Sans MT"/>
              <a:cs typeface="Gill Sans MT"/>
            </a:endParaRPr>
          </a:p>
        </p:txBody>
      </p:sp>
      <p:sp>
        <p:nvSpPr>
          <p:cNvPr id="4" name="object 4"/>
          <p:cNvSpPr/>
          <p:nvPr/>
        </p:nvSpPr>
        <p:spPr>
          <a:xfrm>
            <a:off x="5205983" y="3430523"/>
            <a:ext cx="2712719" cy="228447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401640" y="3626230"/>
            <a:ext cx="2123727" cy="208876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47130" y="193961"/>
            <a:ext cx="944547" cy="7001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089431" y="193967"/>
            <a:ext cx="783495" cy="82981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9" name="object 9"/>
          <p:cNvSpPr/>
          <p:nvPr/>
        </p:nvSpPr>
        <p:spPr>
          <a:xfrm>
            <a:off x="2080260" y="696469"/>
            <a:ext cx="5620511" cy="568451"/>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1" name="object 11"/>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2" name="object 12"/>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3" name="object 13"/>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4" name="object 14"/>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5" name="object 15"/>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81915" rIns="0" bIns="0" rtlCol="0">
            <a:spAutoFit/>
          </a:bodyPr>
          <a:lstStyle/>
          <a:p>
            <a:pPr marL="385445">
              <a:lnSpc>
                <a:spcPct val="100000"/>
              </a:lnSpc>
              <a:spcBef>
                <a:spcPts val="645"/>
              </a:spcBef>
            </a:pPr>
            <a:r>
              <a:rPr sz="1600" spc="-25" dirty="0">
                <a:latin typeface="Gill Sans MT"/>
                <a:cs typeface="Gill Sans MT"/>
              </a:rPr>
              <a:t>RESPETAMOS </a:t>
            </a:r>
            <a:r>
              <a:rPr sz="1600" spc="-5" dirty="0">
                <a:latin typeface="Gill Sans MT"/>
                <a:cs typeface="Gill Sans MT"/>
              </a:rPr>
              <a:t>LA </a:t>
            </a:r>
            <a:r>
              <a:rPr sz="1600" spc="-15" dirty="0">
                <a:latin typeface="Gill Sans MT"/>
                <a:cs typeface="Gill Sans MT"/>
              </a:rPr>
              <a:t>NEGOCIACION</a:t>
            </a:r>
            <a:r>
              <a:rPr sz="1600" spc="110" dirty="0">
                <a:latin typeface="Gill Sans MT"/>
                <a:cs typeface="Gill Sans MT"/>
              </a:rPr>
              <a:t> </a:t>
            </a:r>
            <a:r>
              <a:rPr sz="1600" spc="-20" dirty="0">
                <a:latin typeface="Gill Sans MT"/>
                <a:cs typeface="Gill Sans MT"/>
              </a:rPr>
              <a:t>COLECTIVA</a:t>
            </a:r>
            <a:endParaRPr sz="1600">
              <a:latin typeface="Gill Sans MT"/>
              <a:cs typeface="Gill Sans MT"/>
            </a:endParaRPr>
          </a:p>
        </p:txBody>
      </p:sp>
      <p:sp>
        <p:nvSpPr>
          <p:cNvPr id="16" name="object 16"/>
          <p:cNvSpPr/>
          <p:nvPr/>
        </p:nvSpPr>
        <p:spPr>
          <a:xfrm>
            <a:off x="4681727" y="1437131"/>
            <a:ext cx="3564635" cy="2127503"/>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22220" y="1911096"/>
            <a:ext cx="4323575" cy="345947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23732" y="1832000"/>
            <a:ext cx="5120005" cy="3618229"/>
          </a:xfrm>
          <a:custGeom>
            <a:avLst/>
            <a:gdLst/>
            <a:ahLst/>
            <a:cxnLst/>
            <a:rect l="l" t="t" r="r" b="b"/>
            <a:pathLst>
              <a:path w="5120005" h="3618229">
                <a:moveTo>
                  <a:pt x="0" y="0"/>
                </a:moveTo>
                <a:lnTo>
                  <a:pt x="5119751" y="0"/>
                </a:lnTo>
                <a:lnTo>
                  <a:pt x="5119751" y="3617785"/>
                </a:lnTo>
                <a:lnTo>
                  <a:pt x="0" y="3617785"/>
                </a:lnTo>
                <a:lnTo>
                  <a:pt x="0" y="0"/>
                </a:lnTo>
                <a:close/>
              </a:path>
            </a:pathLst>
          </a:custGeom>
          <a:ln w="38100">
            <a:solidFill>
              <a:srgbClr val="0F6FC6"/>
            </a:solidFill>
          </a:ln>
        </p:spPr>
        <p:txBody>
          <a:bodyPr wrap="square" lIns="0" tIns="0" rIns="0" bIns="0" rtlCol="0"/>
          <a:lstStyle/>
          <a:p>
            <a:endParaRPr/>
          </a:p>
        </p:txBody>
      </p:sp>
      <p:sp>
        <p:nvSpPr>
          <p:cNvPr id="4" name="object 4"/>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solidFill>
            <a:srgbClr val="448AD7"/>
          </a:solidFill>
        </p:spPr>
        <p:txBody>
          <a:bodyPr wrap="square" lIns="0" tIns="0" rIns="0" bIns="0" rtlCol="0"/>
          <a:lstStyle/>
          <a:p>
            <a:endParaRPr/>
          </a:p>
        </p:txBody>
      </p:sp>
      <p:sp>
        <p:nvSpPr>
          <p:cNvPr id="5" name="object 5"/>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ln w="9524">
            <a:solidFill>
              <a:srgbClr val="E9F5FB"/>
            </a:solidFill>
          </a:ln>
        </p:spPr>
        <p:txBody>
          <a:bodyPr wrap="square" lIns="0" tIns="0" rIns="0" bIns="0" rtlCol="0"/>
          <a:lstStyle/>
          <a:p>
            <a:endParaRPr/>
          </a:p>
        </p:txBody>
      </p:sp>
      <p:sp>
        <p:nvSpPr>
          <p:cNvPr id="6" name="object 6"/>
          <p:cNvSpPr/>
          <p:nvPr/>
        </p:nvSpPr>
        <p:spPr>
          <a:xfrm>
            <a:off x="2859023" y="1257300"/>
            <a:ext cx="3683507" cy="98145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972555" y="1257300"/>
            <a:ext cx="696467" cy="98145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929127" y="2132075"/>
            <a:ext cx="3546335" cy="1194815"/>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5783579" y="2132075"/>
            <a:ext cx="847343" cy="1194815"/>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610611" y="3272028"/>
            <a:ext cx="4181855" cy="1194815"/>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6100571" y="3272028"/>
            <a:ext cx="847343" cy="1194815"/>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2871215" y="4411979"/>
            <a:ext cx="3662170" cy="1194815"/>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5841491" y="4411979"/>
            <a:ext cx="847343" cy="119481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3165015" y="1514078"/>
            <a:ext cx="3075305" cy="320040"/>
          </a:xfrm>
          <a:custGeom>
            <a:avLst/>
            <a:gdLst/>
            <a:ahLst/>
            <a:cxnLst/>
            <a:rect l="l" t="t" r="r" b="b"/>
            <a:pathLst>
              <a:path w="3075304" h="320039">
                <a:moveTo>
                  <a:pt x="2266937" y="0"/>
                </a:moveTo>
                <a:lnTo>
                  <a:pt x="2228862" y="3005"/>
                </a:lnTo>
                <a:lnTo>
                  <a:pt x="2164194" y="26998"/>
                </a:lnTo>
                <a:lnTo>
                  <a:pt x="2115933" y="72999"/>
                </a:lnTo>
                <a:lnTo>
                  <a:pt x="2091211" y="129030"/>
                </a:lnTo>
                <a:lnTo>
                  <a:pt x="2088121" y="160058"/>
                </a:lnTo>
                <a:lnTo>
                  <a:pt x="2091233" y="191536"/>
                </a:lnTo>
                <a:lnTo>
                  <a:pt x="2116126" y="247795"/>
                </a:lnTo>
                <a:lnTo>
                  <a:pt x="2164637" y="293282"/>
                </a:lnTo>
                <a:lnTo>
                  <a:pt x="2229154" y="316942"/>
                </a:lnTo>
                <a:lnTo>
                  <a:pt x="2266937" y="319900"/>
                </a:lnTo>
                <a:lnTo>
                  <a:pt x="2304341" y="316928"/>
                </a:lnTo>
                <a:lnTo>
                  <a:pt x="2338203" y="308013"/>
                </a:lnTo>
                <a:lnTo>
                  <a:pt x="2368521" y="293154"/>
                </a:lnTo>
                <a:lnTo>
                  <a:pt x="2395296" y="272351"/>
                </a:lnTo>
                <a:lnTo>
                  <a:pt x="2410425" y="255168"/>
                </a:lnTo>
                <a:lnTo>
                  <a:pt x="2266937" y="255168"/>
                </a:lnTo>
                <a:lnTo>
                  <a:pt x="2245806" y="253527"/>
                </a:lnTo>
                <a:lnTo>
                  <a:pt x="2210030" y="240407"/>
                </a:lnTo>
                <a:lnTo>
                  <a:pt x="2175040" y="198599"/>
                </a:lnTo>
                <a:lnTo>
                  <a:pt x="2168258" y="160058"/>
                </a:lnTo>
                <a:lnTo>
                  <a:pt x="2169953" y="139674"/>
                </a:lnTo>
                <a:lnTo>
                  <a:pt x="2195385" y="91084"/>
                </a:lnTo>
                <a:lnTo>
                  <a:pt x="2245806" y="66593"/>
                </a:lnTo>
                <a:lnTo>
                  <a:pt x="2266937" y="64960"/>
                </a:lnTo>
                <a:lnTo>
                  <a:pt x="2410499" y="64960"/>
                </a:lnTo>
                <a:lnTo>
                  <a:pt x="2395969" y="48107"/>
                </a:lnTo>
                <a:lnTo>
                  <a:pt x="2369403" y="27056"/>
                </a:lnTo>
                <a:lnTo>
                  <a:pt x="2339044" y="12023"/>
                </a:lnTo>
                <a:lnTo>
                  <a:pt x="2304822" y="3000"/>
                </a:lnTo>
                <a:lnTo>
                  <a:pt x="2266937" y="0"/>
                </a:lnTo>
                <a:close/>
              </a:path>
              <a:path w="3075304" h="320039">
                <a:moveTo>
                  <a:pt x="2410499" y="64960"/>
                </a:moveTo>
                <a:lnTo>
                  <a:pt x="2266937" y="64960"/>
                </a:lnTo>
                <a:lnTo>
                  <a:pt x="2287961" y="66593"/>
                </a:lnTo>
                <a:lnTo>
                  <a:pt x="2306837" y="71493"/>
                </a:lnTo>
                <a:lnTo>
                  <a:pt x="2349964" y="105188"/>
                </a:lnTo>
                <a:lnTo>
                  <a:pt x="2365159" y="160058"/>
                </a:lnTo>
                <a:lnTo>
                  <a:pt x="2363470" y="180356"/>
                </a:lnTo>
                <a:lnTo>
                  <a:pt x="2338146" y="228930"/>
                </a:lnTo>
                <a:lnTo>
                  <a:pt x="2287961" y="253527"/>
                </a:lnTo>
                <a:lnTo>
                  <a:pt x="2266937" y="255168"/>
                </a:lnTo>
                <a:lnTo>
                  <a:pt x="2410425" y="255168"/>
                </a:lnTo>
                <a:lnTo>
                  <a:pt x="2417174" y="247502"/>
                </a:lnTo>
                <a:lnTo>
                  <a:pt x="2432804" y="220505"/>
                </a:lnTo>
                <a:lnTo>
                  <a:pt x="2442182" y="191357"/>
                </a:lnTo>
                <a:lnTo>
                  <a:pt x="2445308" y="160058"/>
                </a:lnTo>
                <a:lnTo>
                  <a:pt x="2442225" y="129121"/>
                </a:lnTo>
                <a:lnTo>
                  <a:pt x="2432973" y="100149"/>
                </a:lnTo>
                <a:lnTo>
                  <a:pt x="2417555" y="73143"/>
                </a:lnTo>
                <a:lnTo>
                  <a:pt x="2410499" y="64960"/>
                </a:lnTo>
                <a:close/>
              </a:path>
              <a:path w="3075304" h="320039">
                <a:moveTo>
                  <a:pt x="1791093" y="4013"/>
                </a:moveTo>
                <a:lnTo>
                  <a:pt x="1652015" y="4013"/>
                </a:lnTo>
                <a:lnTo>
                  <a:pt x="1652015" y="315887"/>
                </a:lnTo>
                <a:lnTo>
                  <a:pt x="1729701" y="315887"/>
                </a:lnTo>
                <a:lnTo>
                  <a:pt x="1729701" y="190639"/>
                </a:lnTo>
                <a:lnTo>
                  <a:pt x="1791538" y="190639"/>
                </a:lnTo>
                <a:lnTo>
                  <a:pt x="1834094" y="183722"/>
                </a:lnTo>
                <a:lnTo>
                  <a:pt x="1866658" y="162966"/>
                </a:lnTo>
                <a:lnTo>
                  <a:pt x="1886798" y="133489"/>
                </a:lnTo>
                <a:lnTo>
                  <a:pt x="1729701" y="133489"/>
                </a:lnTo>
                <a:lnTo>
                  <a:pt x="1729701" y="61163"/>
                </a:lnTo>
                <a:lnTo>
                  <a:pt x="1887097" y="61163"/>
                </a:lnTo>
                <a:lnTo>
                  <a:pt x="1878537" y="45832"/>
                </a:lnTo>
                <a:lnTo>
                  <a:pt x="1866328" y="31470"/>
                </a:lnTo>
                <a:lnTo>
                  <a:pt x="1851160" y="19459"/>
                </a:lnTo>
                <a:lnTo>
                  <a:pt x="1833564" y="10879"/>
                </a:lnTo>
                <a:lnTo>
                  <a:pt x="1813541" y="5729"/>
                </a:lnTo>
                <a:lnTo>
                  <a:pt x="1791093" y="4013"/>
                </a:lnTo>
                <a:close/>
              </a:path>
              <a:path w="3075304" h="320039">
                <a:moveTo>
                  <a:pt x="1887097" y="61163"/>
                </a:moveTo>
                <a:lnTo>
                  <a:pt x="1757159" y="61163"/>
                </a:lnTo>
                <a:lnTo>
                  <a:pt x="1771644" y="61658"/>
                </a:lnTo>
                <a:lnTo>
                  <a:pt x="1783838" y="63144"/>
                </a:lnTo>
                <a:lnTo>
                  <a:pt x="1813499" y="87945"/>
                </a:lnTo>
                <a:lnTo>
                  <a:pt x="1814309" y="97332"/>
                </a:lnTo>
                <a:lnTo>
                  <a:pt x="1811282" y="113151"/>
                </a:lnTo>
                <a:lnTo>
                  <a:pt x="1802201" y="124450"/>
                </a:lnTo>
                <a:lnTo>
                  <a:pt x="1787064" y="131229"/>
                </a:lnTo>
                <a:lnTo>
                  <a:pt x="1765871" y="133489"/>
                </a:lnTo>
                <a:lnTo>
                  <a:pt x="1886798" y="133489"/>
                </a:lnTo>
                <a:lnTo>
                  <a:pt x="1887335" y="132495"/>
                </a:lnTo>
                <a:lnTo>
                  <a:pt x="1892506" y="115167"/>
                </a:lnTo>
                <a:lnTo>
                  <a:pt x="1894230" y="96443"/>
                </a:lnTo>
                <a:lnTo>
                  <a:pt x="1892487" y="78317"/>
                </a:lnTo>
                <a:lnTo>
                  <a:pt x="1887256" y="61447"/>
                </a:lnTo>
                <a:lnTo>
                  <a:pt x="1887097" y="61163"/>
                </a:lnTo>
                <a:close/>
              </a:path>
              <a:path w="3075304" h="320039">
                <a:moveTo>
                  <a:pt x="436397" y="4013"/>
                </a:moveTo>
                <a:lnTo>
                  <a:pt x="297103" y="4013"/>
                </a:lnTo>
                <a:lnTo>
                  <a:pt x="297103" y="315887"/>
                </a:lnTo>
                <a:lnTo>
                  <a:pt x="374789" y="315887"/>
                </a:lnTo>
                <a:lnTo>
                  <a:pt x="374789" y="189306"/>
                </a:lnTo>
                <a:lnTo>
                  <a:pt x="507359" y="189306"/>
                </a:lnTo>
                <a:lnTo>
                  <a:pt x="496444" y="177600"/>
                </a:lnTo>
                <a:lnTo>
                  <a:pt x="484847" y="170002"/>
                </a:lnTo>
                <a:lnTo>
                  <a:pt x="508286" y="155945"/>
                </a:lnTo>
                <a:lnTo>
                  <a:pt x="525030" y="138542"/>
                </a:lnTo>
                <a:lnTo>
                  <a:pt x="528123" y="132156"/>
                </a:lnTo>
                <a:lnTo>
                  <a:pt x="374789" y="132156"/>
                </a:lnTo>
                <a:lnTo>
                  <a:pt x="374789" y="61163"/>
                </a:lnTo>
                <a:lnTo>
                  <a:pt x="531966" y="61163"/>
                </a:lnTo>
                <a:lnTo>
                  <a:pt x="531336" y="59201"/>
                </a:lnTo>
                <a:lnTo>
                  <a:pt x="522473" y="44022"/>
                </a:lnTo>
                <a:lnTo>
                  <a:pt x="510070" y="30226"/>
                </a:lnTo>
                <a:lnTo>
                  <a:pt x="494835" y="18757"/>
                </a:lnTo>
                <a:lnTo>
                  <a:pt x="477477" y="10566"/>
                </a:lnTo>
                <a:lnTo>
                  <a:pt x="457997" y="5651"/>
                </a:lnTo>
                <a:lnTo>
                  <a:pt x="436397" y="4013"/>
                </a:lnTo>
                <a:close/>
              </a:path>
              <a:path w="3075304" h="320039">
                <a:moveTo>
                  <a:pt x="507359" y="189306"/>
                </a:moveTo>
                <a:lnTo>
                  <a:pt x="397116" y="189306"/>
                </a:lnTo>
                <a:lnTo>
                  <a:pt x="404695" y="190073"/>
                </a:lnTo>
                <a:lnTo>
                  <a:pt x="412040" y="192374"/>
                </a:lnTo>
                <a:lnTo>
                  <a:pt x="440891" y="221618"/>
                </a:lnTo>
                <a:lnTo>
                  <a:pt x="458495" y="257175"/>
                </a:lnTo>
                <a:lnTo>
                  <a:pt x="467272" y="277082"/>
                </a:lnTo>
                <a:lnTo>
                  <a:pt x="474632" y="293503"/>
                </a:lnTo>
                <a:lnTo>
                  <a:pt x="480574" y="306438"/>
                </a:lnTo>
                <a:lnTo>
                  <a:pt x="485101" y="315887"/>
                </a:lnTo>
                <a:lnTo>
                  <a:pt x="570344" y="315887"/>
                </a:lnTo>
                <a:lnTo>
                  <a:pt x="560404" y="294798"/>
                </a:lnTo>
                <a:lnTo>
                  <a:pt x="550283" y="273043"/>
                </a:lnTo>
                <a:lnTo>
                  <a:pt x="539978" y="250621"/>
                </a:lnTo>
                <a:lnTo>
                  <a:pt x="529488" y="227533"/>
                </a:lnTo>
                <a:lnTo>
                  <a:pt x="518762" y="206369"/>
                </a:lnTo>
                <a:lnTo>
                  <a:pt x="507749" y="189723"/>
                </a:lnTo>
                <a:lnTo>
                  <a:pt x="507359" y="189306"/>
                </a:lnTo>
                <a:close/>
              </a:path>
              <a:path w="3075304" h="320039">
                <a:moveTo>
                  <a:pt x="531966" y="61163"/>
                </a:moveTo>
                <a:lnTo>
                  <a:pt x="414083" y="61163"/>
                </a:lnTo>
                <a:lnTo>
                  <a:pt x="433519" y="63368"/>
                </a:lnTo>
                <a:lnTo>
                  <a:pt x="447401" y="69983"/>
                </a:lnTo>
                <a:lnTo>
                  <a:pt x="455731" y="81008"/>
                </a:lnTo>
                <a:lnTo>
                  <a:pt x="458508" y="96443"/>
                </a:lnTo>
                <a:lnTo>
                  <a:pt x="457788" y="104540"/>
                </a:lnTo>
                <a:lnTo>
                  <a:pt x="425174" y="131577"/>
                </a:lnTo>
                <a:lnTo>
                  <a:pt x="415861" y="132156"/>
                </a:lnTo>
                <a:lnTo>
                  <a:pt x="528123" y="132156"/>
                </a:lnTo>
                <a:lnTo>
                  <a:pt x="535083" y="117766"/>
                </a:lnTo>
                <a:lnTo>
                  <a:pt x="538429" y="93700"/>
                </a:lnTo>
                <a:lnTo>
                  <a:pt x="536655" y="75760"/>
                </a:lnTo>
                <a:lnTo>
                  <a:pt x="531966" y="61163"/>
                </a:lnTo>
                <a:close/>
              </a:path>
              <a:path w="3075304" h="320039">
                <a:moveTo>
                  <a:pt x="139077" y="4013"/>
                </a:moveTo>
                <a:lnTo>
                  <a:pt x="0" y="4013"/>
                </a:lnTo>
                <a:lnTo>
                  <a:pt x="0" y="315887"/>
                </a:lnTo>
                <a:lnTo>
                  <a:pt x="77685" y="315887"/>
                </a:lnTo>
                <a:lnTo>
                  <a:pt x="77685" y="190639"/>
                </a:lnTo>
                <a:lnTo>
                  <a:pt x="139522" y="190639"/>
                </a:lnTo>
                <a:lnTo>
                  <a:pt x="182078" y="183722"/>
                </a:lnTo>
                <a:lnTo>
                  <a:pt x="214642" y="162966"/>
                </a:lnTo>
                <a:lnTo>
                  <a:pt x="234782" y="133489"/>
                </a:lnTo>
                <a:lnTo>
                  <a:pt x="77685" y="133489"/>
                </a:lnTo>
                <a:lnTo>
                  <a:pt x="77685" y="61163"/>
                </a:lnTo>
                <a:lnTo>
                  <a:pt x="235081" y="61163"/>
                </a:lnTo>
                <a:lnTo>
                  <a:pt x="226521" y="45832"/>
                </a:lnTo>
                <a:lnTo>
                  <a:pt x="214312" y="31470"/>
                </a:lnTo>
                <a:lnTo>
                  <a:pt x="199144" y="19459"/>
                </a:lnTo>
                <a:lnTo>
                  <a:pt x="181548" y="10879"/>
                </a:lnTo>
                <a:lnTo>
                  <a:pt x="161525" y="5729"/>
                </a:lnTo>
                <a:lnTo>
                  <a:pt x="139077" y="4013"/>
                </a:lnTo>
                <a:close/>
              </a:path>
              <a:path w="3075304" h="320039">
                <a:moveTo>
                  <a:pt x="235081" y="61163"/>
                </a:moveTo>
                <a:lnTo>
                  <a:pt x="105143" y="61163"/>
                </a:lnTo>
                <a:lnTo>
                  <a:pt x="119628" y="61658"/>
                </a:lnTo>
                <a:lnTo>
                  <a:pt x="131822" y="63144"/>
                </a:lnTo>
                <a:lnTo>
                  <a:pt x="161483" y="87945"/>
                </a:lnTo>
                <a:lnTo>
                  <a:pt x="162293" y="97332"/>
                </a:lnTo>
                <a:lnTo>
                  <a:pt x="159264" y="113151"/>
                </a:lnTo>
                <a:lnTo>
                  <a:pt x="150180" y="124450"/>
                </a:lnTo>
                <a:lnTo>
                  <a:pt x="135043" y="131229"/>
                </a:lnTo>
                <a:lnTo>
                  <a:pt x="113855" y="133489"/>
                </a:lnTo>
                <a:lnTo>
                  <a:pt x="234782" y="133489"/>
                </a:lnTo>
                <a:lnTo>
                  <a:pt x="235319" y="132495"/>
                </a:lnTo>
                <a:lnTo>
                  <a:pt x="240490" y="115167"/>
                </a:lnTo>
                <a:lnTo>
                  <a:pt x="242214" y="96443"/>
                </a:lnTo>
                <a:lnTo>
                  <a:pt x="240471" y="78317"/>
                </a:lnTo>
                <a:lnTo>
                  <a:pt x="235240" y="61447"/>
                </a:lnTo>
                <a:lnTo>
                  <a:pt x="235081" y="61163"/>
                </a:lnTo>
                <a:close/>
              </a:path>
              <a:path w="3075304" h="320039">
                <a:moveTo>
                  <a:pt x="2830969" y="4013"/>
                </a:moveTo>
                <a:lnTo>
                  <a:pt x="2746336" y="4013"/>
                </a:lnTo>
                <a:lnTo>
                  <a:pt x="2897441" y="319900"/>
                </a:lnTo>
                <a:lnTo>
                  <a:pt x="2931147" y="319900"/>
                </a:lnTo>
                <a:lnTo>
                  <a:pt x="2993967" y="182219"/>
                </a:lnTo>
                <a:lnTo>
                  <a:pt x="2913494" y="182219"/>
                </a:lnTo>
                <a:lnTo>
                  <a:pt x="2830969" y="4013"/>
                </a:lnTo>
                <a:close/>
              </a:path>
              <a:path w="3075304" h="320039">
                <a:moveTo>
                  <a:pt x="3075279" y="4013"/>
                </a:moveTo>
                <a:lnTo>
                  <a:pt x="2991599" y="4013"/>
                </a:lnTo>
                <a:lnTo>
                  <a:pt x="2913494" y="182219"/>
                </a:lnTo>
                <a:lnTo>
                  <a:pt x="2993967" y="182219"/>
                </a:lnTo>
                <a:lnTo>
                  <a:pt x="3075279" y="4013"/>
                </a:lnTo>
                <a:close/>
              </a:path>
              <a:path w="3075304" h="320039">
                <a:moveTo>
                  <a:pt x="2709189" y="4013"/>
                </a:moveTo>
                <a:lnTo>
                  <a:pt x="2631503" y="4013"/>
                </a:lnTo>
                <a:lnTo>
                  <a:pt x="2631503" y="315887"/>
                </a:lnTo>
                <a:lnTo>
                  <a:pt x="2709189" y="315887"/>
                </a:lnTo>
                <a:lnTo>
                  <a:pt x="2709189" y="4013"/>
                </a:lnTo>
                <a:close/>
              </a:path>
              <a:path w="3075304" h="320039">
                <a:moveTo>
                  <a:pt x="2029485" y="4013"/>
                </a:moveTo>
                <a:lnTo>
                  <a:pt x="1951799" y="4013"/>
                </a:lnTo>
                <a:lnTo>
                  <a:pt x="1951799" y="315887"/>
                </a:lnTo>
                <a:lnTo>
                  <a:pt x="2029485" y="315887"/>
                </a:lnTo>
                <a:lnTo>
                  <a:pt x="2029485" y="4013"/>
                </a:lnTo>
                <a:close/>
              </a:path>
              <a:path w="3075304" h="320039">
                <a:moveTo>
                  <a:pt x="1576857" y="4013"/>
                </a:moveTo>
                <a:lnTo>
                  <a:pt x="1499171" y="4013"/>
                </a:lnTo>
                <a:lnTo>
                  <a:pt x="1499171" y="315887"/>
                </a:lnTo>
                <a:lnTo>
                  <a:pt x="1576857" y="315887"/>
                </a:lnTo>
                <a:lnTo>
                  <a:pt x="1576857" y="4013"/>
                </a:lnTo>
                <a:close/>
              </a:path>
              <a:path w="3075304" h="320039">
                <a:moveTo>
                  <a:pt x="830554" y="4013"/>
                </a:moveTo>
                <a:lnTo>
                  <a:pt x="759320" y="4013"/>
                </a:lnTo>
                <a:lnTo>
                  <a:pt x="759320" y="315887"/>
                </a:lnTo>
                <a:lnTo>
                  <a:pt x="837006" y="315887"/>
                </a:lnTo>
                <a:lnTo>
                  <a:pt x="837006" y="116078"/>
                </a:lnTo>
                <a:lnTo>
                  <a:pt x="928428" y="116078"/>
                </a:lnTo>
                <a:lnTo>
                  <a:pt x="830554" y="4013"/>
                </a:lnTo>
                <a:close/>
              </a:path>
              <a:path w="3075304" h="320039">
                <a:moveTo>
                  <a:pt x="928428" y="116078"/>
                </a:moveTo>
                <a:lnTo>
                  <a:pt x="837006" y="116078"/>
                </a:lnTo>
                <a:lnTo>
                  <a:pt x="1009141" y="315887"/>
                </a:lnTo>
                <a:lnTo>
                  <a:pt x="1074762" y="315887"/>
                </a:lnTo>
                <a:lnTo>
                  <a:pt x="1074762" y="194665"/>
                </a:lnTo>
                <a:lnTo>
                  <a:pt x="997064" y="194665"/>
                </a:lnTo>
                <a:lnTo>
                  <a:pt x="928428" y="116078"/>
                </a:lnTo>
                <a:close/>
              </a:path>
              <a:path w="3075304" h="320039">
                <a:moveTo>
                  <a:pt x="1074762" y="4013"/>
                </a:moveTo>
                <a:lnTo>
                  <a:pt x="997064" y="4013"/>
                </a:lnTo>
                <a:lnTo>
                  <a:pt x="997064" y="194665"/>
                </a:lnTo>
                <a:lnTo>
                  <a:pt x="1074762" y="194665"/>
                </a:lnTo>
                <a:lnTo>
                  <a:pt x="1074762" y="4013"/>
                </a:lnTo>
                <a:close/>
              </a:path>
              <a:path w="3075304" h="320039">
                <a:moveTo>
                  <a:pt x="686841" y="4013"/>
                </a:moveTo>
                <a:lnTo>
                  <a:pt x="609155" y="4013"/>
                </a:lnTo>
                <a:lnTo>
                  <a:pt x="609155" y="315887"/>
                </a:lnTo>
                <a:lnTo>
                  <a:pt x="686841" y="315887"/>
                </a:lnTo>
                <a:lnTo>
                  <a:pt x="686841" y="4013"/>
                </a:lnTo>
                <a:close/>
              </a:path>
              <a:path w="3075304" h="320039">
                <a:moveTo>
                  <a:pt x="1318577" y="0"/>
                </a:moveTo>
                <a:lnTo>
                  <a:pt x="1278703" y="2929"/>
                </a:lnTo>
                <a:lnTo>
                  <a:pt x="1210890" y="26365"/>
                </a:lnTo>
                <a:lnTo>
                  <a:pt x="1160218" y="71629"/>
                </a:lnTo>
                <a:lnTo>
                  <a:pt x="1134292" y="128626"/>
                </a:lnTo>
                <a:lnTo>
                  <a:pt x="1131049" y="160959"/>
                </a:lnTo>
                <a:lnTo>
                  <a:pt x="1134125" y="193223"/>
                </a:lnTo>
                <a:lnTo>
                  <a:pt x="1158738" y="249758"/>
                </a:lnTo>
                <a:lnTo>
                  <a:pt x="1207001" y="294097"/>
                </a:lnTo>
                <a:lnTo>
                  <a:pt x="1273137" y="317033"/>
                </a:lnTo>
                <a:lnTo>
                  <a:pt x="1312545" y="319900"/>
                </a:lnTo>
                <a:lnTo>
                  <a:pt x="1344229" y="317961"/>
                </a:lnTo>
                <a:lnTo>
                  <a:pt x="1375217" y="312145"/>
                </a:lnTo>
                <a:lnTo>
                  <a:pt x="1405508" y="302449"/>
                </a:lnTo>
                <a:lnTo>
                  <a:pt x="1435100" y="288874"/>
                </a:lnTo>
                <a:lnTo>
                  <a:pt x="1435100" y="255168"/>
                </a:lnTo>
                <a:lnTo>
                  <a:pt x="1322146" y="255168"/>
                </a:lnTo>
                <a:lnTo>
                  <a:pt x="1298905" y="253480"/>
                </a:lnTo>
                <a:lnTo>
                  <a:pt x="1259000" y="239973"/>
                </a:lnTo>
                <a:lnTo>
                  <a:pt x="1228711" y="213741"/>
                </a:lnTo>
                <a:lnTo>
                  <a:pt x="1211186" y="159613"/>
                </a:lnTo>
                <a:lnTo>
                  <a:pt x="1213162" y="139877"/>
                </a:lnTo>
                <a:lnTo>
                  <a:pt x="1242783" y="91643"/>
                </a:lnTo>
                <a:lnTo>
                  <a:pt x="1278920" y="71629"/>
                </a:lnTo>
                <a:lnTo>
                  <a:pt x="1324152" y="64960"/>
                </a:lnTo>
                <a:lnTo>
                  <a:pt x="1431531" y="64960"/>
                </a:lnTo>
                <a:lnTo>
                  <a:pt x="1431531" y="27457"/>
                </a:lnTo>
                <a:lnTo>
                  <a:pt x="1407140" y="15441"/>
                </a:lnTo>
                <a:lnTo>
                  <a:pt x="1380183" y="6861"/>
                </a:lnTo>
                <a:lnTo>
                  <a:pt x="1350662" y="1714"/>
                </a:lnTo>
                <a:lnTo>
                  <a:pt x="1318577" y="0"/>
                </a:lnTo>
                <a:close/>
              </a:path>
              <a:path w="3075304" h="320039">
                <a:moveTo>
                  <a:pt x="1435100" y="220789"/>
                </a:moveTo>
                <a:lnTo>
                  <a:pt x="1396371" y="238617"/>
                </a:lnTo>
                <a:lnTo>
                  <a:pt x="1357302" y="251589"/>
                </a:lnTo>
                <a:lnTo>
                  <a:pt x="1322146" y="255168"/>
                </a:lnTo>
                <a:lnTo>
                  <a:pt x="1435100" y="255168"/>
                </a:lnTo>
                <a:lnTo>
                  <a:pt x="1435100" y="220789"/>
                </a:lnTo>
                <a:close/>
              </a:path>
              <a:path w="3075304" h="320039">
                <a:moveTo>
                  <a:pt x="1431531" y="64960"/>
                </a:moveTo>
                <a:lnTo>
                  <a:pt x="1324152" y="64960"/>
                </a:lnTo>
                <a:lnTo>
                  <a:pt x="1349867" y="66955"/>
                </a:lnTo>
                <a:lnTo>
                  <a:pt x="1376337" y="72942"/>
                </a:lnTo>
                <a:lnTo>
                  <a:pt x="1403559" y="82919"/>
                </a:lnTo>
                <a:lnTo>
                  <a:pt x="1431531" y="96888"/>
                </a:lnTo>
                <a:lnTo>
                  <a:pt x="1431531" y="64960"/>
                </a:lnTo>
                <a:close/>
              </a:path>
            </a:pathLst>
          </a:custGeom>
          <a:solidFill>
            <a:srgbClr val="000000"/>
          </a:solidFill>
        </p:spPr>
        <p:txBody>
          <a:bodyPr wrap="square" lIns="0" tIns="0" rIns="0" bIns="0" rtlCol="0"/>
          <a:lstStyle/>
          <a:p>
            <a:endParaRPr/>
          </a:p>
        </p:txBody>
      </p:sp>
      <p:sp>
        <p:nvSpPr>
          <p:cNvPr id="15" name="object 15"/>
          <p:cNvSpPr/>
          <p:nvPr/>
        </p:nvSpPr>
        <p:spPr>
          <a:xfrm>
            <a:off x="5328701" y="1574467"/>
            <a:ext cx="206044" cy="199351"/>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4890145" y="1570669"/>
            <a:ext cx="93751" cy="81470"/>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3535233" y="1570669"/>
            <a:ext cx="92862" cy="80137"/>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3238129" y="1570669"/>
            <a:ext cx="93751" cy="81470"/>
          </a:xfrm>
          <a:prstGeom prst="rect">
            <a:avLst/>
          </a:prstGeom>
          <a:blipFill>
            <a:blip r:embed="rId12" cstate="print"/>
            <a:stretch>
              <a:fillRect/>
            </a:stretch>
          </a:blipFill>
        </p:spPr>
        <p:txBody>
          <a:bodyPr wrap="square" lIns="0" tIns="0" rIns="0" bIns="0" rtlCol="0"/>
          <a:lstStyle/>
          <a:p>
            <a:endParaRPr/>
          </a:p>
        </p:txBody>
      </p:sp>
      <p:sp>
        <p:nvSpPr>
          <p:cNvPr id="19" name="object 19"/>
          <p:cNvSpPr/>
          <p:nvPr/>
        </p:nvSpPr>
        <p:spPr>
          <a:xfrm>
            <a:off x="5911351" y="1518091"/>
            <a:ext cx="329565" cy="316230"/>
          </a:xfrm>
          <a:custGeom>
            <a:avLst/>
            <a:gdLst/>
            <a:ahLst/>
            <a:cxnLst/>
            <a:rect l="l" t="t" r="r" b="b"/>
            <a:pathLst>
              <a:path w="329564" h="316230">
                <a:moveTo>
                  <a:pt x="0" y="0"/>
                </a:moveTo>
                <a:lnTo>
                  <a:pt x="84632" y="0"/>
                </a:lnTo>
                <a:lnTo>
                  <a:pt x="167157" y="178206"/>
                </a:lnTo>
                <a:lnTo>
                  <a:pt x="245262" y="0"/>
                </a:lnTo>
                <a:lnTo>
                  <a:pt x="328942" y="0"/>
                </a:lnTo>
                <a:lnTo>
                  <a:pt x="184810" y="315887"/>
                </a:lnTo>
                <a:lnTo>
                  <a:pt x="151104" y="315887"/>
                </a:lnTo>
                <a:lnTo>
                  <a:pt x="0" y="0"/>
                </a:lnTo>
                <a:close/>
              </a:path>
            </a:pathLst>
          </a:custGeom>
          <a:ln w="9144">
            <a:solidFill>
              <a:srgbClr val="FFFFFF"/>
            </a:solidFill>
          </a:ln>
        </p:spPr>
        <p:txBody>
          <a:bodyPr wrap="square" lIns="0" tIns="0" rIns="0" bIns="0" rtlCol="0"/>
          <a:lstStyle/>
          <a:p>
            <a:endParaRPr/>
          </a:p>
        </p:txBody>
      </p:sp>
      <p:sp>
        <p:nvSpPr>
          <p:cNvPr id="20" name="object 20"/>
          <p:cNvSpPr/>
          <p:nvPr/>
        </p:nvSpPr>
        <p:spPr>
          <a:xfrm>
            <a:off x="5796518"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1" name="object 21"/>
          <p:cNvSpPr/>
          <p:nvPr/>
        </p:nvSpPr>
        <p:spPr>
          <a:xfrm>
            <a:off x="5116814"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2" name="object 22"/>
          <p:cNvSpPr/>
          <p:nvPr/>
        </p:nvSpPr>
        <p:spPr>
          <a:xfrm>
            <a:off x="4817031"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3" name="object 23"/>
          <p:cNvSpPr/>
          <p:nvPr/>
        </p:nvSpPr>
        <p:spPr>
          <a:xfrm>
            <a:off x="4664186"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4" name="object 24"/>
          <p:cNvSpPr/>
          <p:nvPr/>
        </p:nvSpPr>
        <p:spPr>
          <a:xfrm>
            <a:off x="3924335" y="1518091"/>
            <a:ext cx="315595" cy="312420"/>
          </a:xfrm>
          <a:custGeom>
            <a:avLst/>
            <a:gdLst/>
            <a:ahLst/>
            <a:cxnLst/>
            <a:rect l="l" t="t" r="r" b="b"/>
            <a:pathLst>
              <a:path w="315595" h="312419">
                <a:moveTo>
                  <a:pt x="0" y="0"/>
                </a:moveTo>
                <a:lnTo>
                  <a:pt x="71234" y="0"/>
                </a:lnTo>
                <a:lnTo>
                  <a:pt x="237743" y="190652"/>
                </a:lnTo>
                <a:lnTo>
                  <a:pt x="237743"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5" name="object 25"/>
          <p:cNvSpPr/>
          <p:nvPr/>
        </p:nvSpPr>
        <p:spPr>
          <a:xfrm>
            <a:off x="3774170"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6" name="object 26"/>
          <p:cNvSpPr/>
          <p:nvPr/>
        </p:nvSpPr>
        <p:spPr>
          <a:xfrm>
            <a:off x="3462118" y="1518091"/>
            <a:ext cx="273685" cy="312420"/>
          </a:xfrm>
          <a:custGeom>
            <a:avLst/>
            <a:gdLst/>
            <a:ahLst/>
            <a:cxnLst/>
            <a:rect l="l" t="t" r="r" b="b"/>
            <a:pathLst>
              <a:path w="273685" h="312419">
                <a:moveTo>
                  <a:pt x="0" y="0"/>
                </a:moveTo>
                <a:lnTo>
                  <a:pt x="139293" y="0"/>
                </a:lnTo>
                <a:lnTo>
                  <a:pt x="160893" y="1638"/>
                </a:lnTo>
                <a:lnTo>
                  <a:pt x="197731" y="14744"/>
                </a:lnTo>
                <a:lnTo>
                  <a:pt x="234232" y="55187"/>
                </a:lnTo>
                <a:lnTo>
                  <a:pt x="241325" y="89687"/>
                </a:lnTo>
                <a:lnTo>
                  <a:pt x="237975" y="113780"/>
                </a:lnTo>
                <a:lnTo>
                  <a:pt x="227926" y="134529"/>
                </a:lnTo>
                <a:lnTo>
                  <a:pt x="211182" y="151932"/>
                </a:lnTo>
                <a:lnTo>
                  <a:pt x="187744" y="165988"/>
                </a:lnTo>
                <a:lnTo>
                  <a:pt x="199341" y="173586"/>
                </a:lnTo>
                <a:lnTo>
                  <a:pt x="210645" y="185710"/>
                </a:lnTo>
                <a:lnTo>
                  <a:pt x="221659" y="202356"/>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7" name="object 27"/>
          <p:cNvSpPr/>
          <p:nvPr/>
        </p:nvSpPr>
        <p:spPr>
          <a:xfrm>
            <a:off x="3165015"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8" name="object 28"/>
          <p:cNvSpPr/>
          <p:nvPr/>
        </p:nvSpPr>
        <p:spPr>
          <a:xfrm>
            <a:off x="5253136" y="1514078"/>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1" y="191357"/>
                </a:lnTo>
                <a:lnTo>
                  <a:pt x="329053" y="247502"/>
                </a:lnTo>
                <a:lnTo>
                  <a:pt x="280400" y="293154"/>
                </a:lnTo>
                <a:lnTo>
                  <a:pt x="216220" y="316928"/>
                </a:lnTo>
                <a:lnTo>
                  <a:pt x="178815" y="319900"/>
                </a:lnTo>
                <a:lnTo>
                  <a:pt x="141032" y="316942"/>
                </a:lnTo>
                <a:lnTo>
                  <a:pt x="76515" y="293282"/>
                </a:lnTo>
                <a:lnTo>
                  <a:pt x="28005" y="247795"/>
                </a:lnTo>
                <a:lnTo>
                  <a:pt x="3112" y="191536"/>
                </a:lnTo>
                <a:lnTo>
                  <a:pt x="0" y="160058"/>
                </a:lnTo>
                <a:lnTo>
                  <a:pt x="3090" y="129030"/>
                </a:lnTo>
                <a:lnTo>
                  <a:pt x="27812" y="72999"/>
                </a:lnTo>
                <a:lnTo>
                  <a:pt x="76072"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29" name="object 29"/>
          <p:cNvSpPr/>
          <p:nvPr/>
        </p:nvSpPr>
        <p:spPr>
          <a:xfrm>
            <a:off x="4296064" y="1514078"/>
            <a:ext cx="304165" cy="320040"/>
          </a:xfrm>
          <a:custGeom>
            <a:avLst/>
            <a:gdLst/>
            <a:ahLst/>
            <a:cxnLst/>
            <a:rect l="l" t="t" r="r" b="b"/>
            <a:pathLst>
              <a:path w="304164" h="320039">
                <a:moveTo>
                  <a:pt x="187528" y="0"/>
                </a:moveTo>
                <a:lnTo>
                  <a:pt x="219612" y="1714"/>
                </a:lnTo>
                <a:lnTo>
                  <a:pt x="249134" y="6861"/>
                </a:lnTo>
                <a:lnTo>
                  <a:pt x="276091" y="15441"/>
                </a:lnTo>
                <a:lnTo>
                  <a:pt x="300481" y="27457"/>
                </a:lnTo>
                <a:lnTo>
                  <a:pt x="300481" y="96888"/>
                </a:lnTo>
                <a:lnTo>
                  <a:pt x="272509" y="82919"/>
                </a:lnTo>
                <a:lnTo>
                  <a:pt x="245287" y="72942"/>
                </a:lnTo>
                <a:lnTo>
                  <a:pt x="218818" y="66955"/>
                </a:lnTo>
                <a:lnTo>
                  <a:pt x="193103" y="64960"/>
                </a:lnTo>
                <a:lnTo>
                  <a:pt x="169350" y="66627"/>
                </a:lnTo>
                <a:lnTo>
                  <a:pt x="128665" y="79967"/>
                </a:lnTo>
                <a:lnTo>
                  <a:pt x="97914" y="105892"/>
                </a:lnTo>
                <a:lnTo>
                  <a:pt x="80137" y="159613"/>
                </a:lnTo>
                <a:lnTo>
                  <a:pt x="82084" y="179470"/>
                </a:lnTo>
                <a:lnTo>
                  <a:pt x="111290" y="228155"/>
                </a:lnTo>
                <a:lnTo>
                  <a:pt x="146807" y="248415"/>
                </a:lnTo>
                <a:lnTo>
                  <a:pt x="191096" y="255168"/>
                </a:lnTo>
                <a:lnTo>
                  <a:pt x="203036" y="254770"/>
                </a:lnTo>
                <a:lnTo>
                  <a:pt x="250058" y="244667"/>
                </a:lnTo>
                <a:lnTo>
                  <a:pt x="304050" y="220789"/>
                </a:lnTo>
                <a:lnTo>
                  <a:pt x="304050" y="288874"/>
                </a:lnTo>
                <a:lnTo>
                  <a:pt x="274459" y="302449"/>
                </a:lnTo>
                <a:lnTo>
                  <a:pt x="244168" y="312145"/>
                </a:lnTo>
                <a:lnTo>
                  <a:pt x="213180" y="317961"/>
                </a:lnTo>
                <a:lnTo>
                  <a:pt x="181495" y="319900"/>
                </a:lnTo>
                <a:lnTo>
                  <a:pt x="142088" y="317033"/>
                </a:lnTo>
                <a:lnTo>
                  <a:pt x="75952" y="294097"/>
                </a:lnTo>
                <a:lnTo>
                  <a:pt x="27689" y="249758"/>
                </a:lnTo>
                <a:lnTo>
                  <a:pt x="3076" y="193223"/>
                </a:lnTo>
                <a:lnTo>
                  <a:pt x="0" y="160959"/>
                </a:lnTo>
                <a:lnTo>
                  <a:pt x="3243" y="128626"/>
                </a:lnTo>
                <a:lnTo>
                  <a:pt x="29194" y="71586"/>
                </a:lnTo>
                <a:lnTo>
                  <a:pt x="79841" y="26365"/>
                </a:lnTo>
                <a:lnTo>
                  <a:pt x="147654" y="2929"/>
                </a:lnTo>
                <a:lnTo>
                  <a:pt x="187528" y="0"/>
                </a:lnTo>
                <a:close/>
              </a:path>
            </a:pathLst>
          </a:custGeom>
          <a:ln w="9144">
            <a:solidFill>
              <a:srgbClr val="FFFFFF"/>
            </a:solidFill>
          </a:ln>
        </p:spPr>
        <p:txBody>
          <a:bodyPr wrap="square" lIns="0" tIns="0" rIns="0" bIns="0" rtlCol="0"/>
          <a:lstStyle/>
          <a:p>
            <a:endParaRPr/>
          </a:p>
        </p:txBody>
      </p:sp>
      <p:sp>
        <p:nvSpPr>
          <p:cNvPr id="30" name="object 30"/>
          <p:cNvSpPr/>
          <p:nvPr/>
        </p:nvSpPr>
        <p:spPr>
          <a:xfrm>
            <a:off x="3300298" y="2446667"/>
            <a:ext cx="2809875" cy="381635"/>
          </a:xfrm>
          <a:custGeom>
            <a:avLst/>
            <a:gdLst/>
            <a:ahLst/>
            <a:cxnLst/>
            <a:rect l="l" t="t" r="r" b="b"/>
            <a:pathLst>
              <a:path w="2809875" h="381635">
                <a:moveTo>
                  <a:pt x="2261285" y="0"/>
                </a:moveTo>
                <a:lnTo>
                  <a:pt x="2151164" y="0"/>
                </a:lnTo>
                <a:lnTo>
                  <a:pt x="1997049" y="381520"/>
                </a:lnTo>
                <a:lnTo>
                  <a:pt x="2097760" y="381520"/>
                </a:lnTo>
                <a:lnTo>
                  <a:pt x="2126246" y="306146"/>
                </a:lnTo>
                <a:lnTo>
                  <a:pt x="2397253" y="306146"/>
                </a:lnTo>
                <a:lnTo>
                  <a:pt x="2367658" y="239509"/>
                </a:lnTo>
                <a:lnTo>
                  <a:pt x="2151430" y="239509"/>
                </a:lnTo>
                <a:lnTo>
                  <a:pt x="2207475" y="91211"/>
                </a:lnTo>
                <a:lnTo>
                  <a:pt x="2301795" y="91211"/>
                </a:lnTo>
                <a:lnTo>
                  <a:pt x="2261285" y="0"/>
                </a:lnTo>
                <a:close/>
              </a:path>
              <a:path w="2809875" h="381635">
                <a:moveTo>
                  <a:pt x="2397253" y="306146"/>
                </a:moveTo>
                <a:lnTo>
                  <a:pt x="2297099" y="306146"/>
                </a:lnTo>
                <a:lnTo>
                  <a:pt x="2328545" y="381520"/>
                </a:lnTo>
                <a:lnTo>
                  <a:pt x="2430729" y="381520"/>
                </a:lnTo>
                <a:lnTo>
                  <a:pt x="2397253" y="306146"/>
                </a:lnTo>
                <a:close/>
              </a:path>
              <a:path w="2809875" h="381635">
                <a:moveTo>
                  <a:pt x="2301795" y="91211"/>
                </a:moveTo>
                <a:lnTo>
                  <a:pt x="2207475" y="91211"/>
                </a:lnTo>
                <a:lnTo>
                  <a:pt x="2269312" y="239509"/>
                </a:lnTo>
                <a:lnTo>
                  <a:pt x="2367658" y="239509"/>
                </a:lnTo>
                <a:lnTo>
                  <a:pt x="2301795" y="91211"/>
                </a:lnTo>
                <a:close/>
              </a:path>
              <a:path w="2809875" h="381635">
                <a:moveTo>
                  <a:pt x="2645816" y="0"/>
                </a:moveTo>
                <a:lnTo>
                  <a:pt x="2475407" y="0"/>
                </a:lnTo>
                <a:lnTo>
                  <a:pt x="2475407" y="381520"/>
                </a:lnTo>
                <a:lnTo>
                  <a:pt x="2570441" y="381520"/>
                </a:lnTo>
                <a:lnTo>
                  <a:pt x="2570441" y="226669"/>
                </a:lnTo>
                <a:lnTo>
                  <a:pt x="2732629" y="226669"/>
                </a:lnTo>
                <a:lnTo>
                  <a:pt x="2719272" y="212346"/>
                </a:lnTo>
                <a:lnTo>
                  <a:pt x="2705087" y="203047"/>
                </a:lnTo>
                <a:lnTo>
                  <a:pt x="2733759" y="185855"/>
                </a:lnTo>
                <a:lnTo>
                  <a:pt x="2754242" y="164568"/>
                </a:lnTo>
                <a:lnTo>
                  <a:pt x="2758026" y="156756"/>
                </a:lnTo>
                <a:lnTo>
                  <a:pt x="2570441" y="156756"/>
                </a:lnTo>
                <a:lnTo>
                  <a:pt x="2570441" y="69913"/>
                </a:lnTo>
                <a:lnTo>
                  <a:pt x="2762729" y="69913"/>
                </a:lnTo>
                <a:lnTo>
                  <a:pt x="2761957" y="67510"/>
                </a:lnTo>
                <a:lnTo>
                  <a:pt x="2735948" y="32067"/>
                </a:lnTo>
                <a:lnTo>
                  <a:pt x="2696068" y="8013"/>
                </a:lnTo>
                <a:lnTo>
                  <a:pt x="2672238" y="2003"/>
                </a:lnTo>
                <a:lnTo>
                  <a:pt x="2645816" y="0"/>
                </a:lnTo>
                <a:close/>
              </a:path>
              <a:path w="2809875" h="381635">
                <a:moveTo>
                  <a:pt x="2732629" y="226669"/>
                </a:moveTo>
                <a:lnTo>
                  <a:pt x="2597759" y="226669"/>
                </a:lnTo>
                <a:lnTo>
                  <a:pt x="2607034" y="227608"/>
                </a:lnTo>
                <a:lnTo>
                  <a:pt x="2616019" y="230424"/>
                </a:lnTo>
                <a:lnTo>
                  <a:pt x="2651312" y="266199"/>
                </a:lnTo>
                <a:lnTo>
                  <a:pt x="2672842" y="309689"/>
                </a:lnTo>
                <a:lnTo>
                  <a:pt x="2683584" y="334045"/>
                </a:lnTo>
                <a:lnTo>
                  <a:pt x="2692588" y="354134"/>
                </a:lnTo>
                <a:lnTo>
                  <a:pt x="2699857" y="369959"/>
                </a:lnTo>
                <a:lnTo>
                  <a:pt x="2705392" y="381520"/>
                </a:lnTo>
                <a:lnTo>
                  <a:pt x="2809684" y="381520"/>
                </a:lnTo>
                <a:lnTo>
                  <a:pt x="2797518" y="355726"/>
                </a:lnTo>
                <a:lnTo>
                  <a:pt x="2785133" y="329114"/>
                </a:lnTo>
                <a:lnTo>
                  <a:pt x="2772528" y="301682"/>
                </a:lnTo>
                <a:lnTo>
                  <a:pt x="2759697" y="273430"/>
                </a:lnTo>
                <a:lnTo>
                  <a:pt x="2746576" y="247537"/>
                </a:lnTo>
                <a:lnTo>
                  <a:pt x="2733101" y="227176"/>
                </a:lnTo>
                <a:lnTo>
                  <a:pt x="2732629" y="226669"/>
                </a:lnTo>
                <a:close/>
              </a:path>
              <a:path w="2809875" h="381635">
                <a:moveTo>
                  <a:pt x="2762729" y="69913"/>
                </a:moveTo>
                <a:lnTo>
                  <a:pt x="2618511" y="69913"/>
                </a:lnTo>
                <a:lnTo>
                  <a:pt x="2642288" y="72609"/>
                </a:lnTo>
                <a:lnTo>
                  <a:pt x="2659270" y="80697"/>
                </a:lnTo>
                <a:lnTo>
                  <a:pt x="2669458" y="94179"/>
                </a:lnTo>
                <a:lnTo>
                  <a:pt x="2672854" y="113055"/>
                </a:lnTo>
                <a:lnTo>
                  <a:pt x="2671976" y="122965"/>
                </a:lnTo>
                <a:lnTo>
                  <a:pt x="2642231" y="153920"/>
                </a:lnTo>
                <a:lnTo>
                  <a:pt x="2620695" y="156756"/>
                </a:lnTo>
                <a:lnTo>
                  <a:pt x="2758026" y="156756"/>
                </a:lnTo>
                <a:lnTo>
                  <a:pt x="2766539" y="139153"/>
                </a:lnTo>
                <a:lnTo>
                  <a:pt x="2770632" y="109715"/>
                </a:lnTo>
                <a:lnTo>
                  <a:pt x="2768463" y="87767"/>
                </a:lnTo>
                <a:lnTo>
                  <a:pt x="2762729" y="69913"/>
                </a:lnTo>
                <a:close/>
              </a:path>
              <a:path w="2809875" h="381635">
                <a:moveTo>
                  <a:pt x="1653273" y="0"/>
                </a:moveTo>
                <a:lnTo>
                  <a:pt x="1566125" y="0"/>
                </a:lnTo>
                <a:lnTo>
                  <a:pt x="1566125" y="381520"/>
                </a:lnTo>
                <a:lnTo>
                  <a:pt x="1661160" y="381520"/>
                </a:lnTo>
                <a:lnTo>
                  <a:pt x="1661160" y="137096"/>
                </a:lnTo>
                <a:lnTo>
                  <a:pt x="1773012" y="137096"/>
                </a:lnTo>
                <a:lnTo>
                  <a:pt x="1653273" y="0"/>
                </a:lnTo>
                <a:close/>
              </a:path>
              <a:path w="2809875" h="381635">
                <a:moveTo>
                  <a:pt x="1773012" y="137096"/>
                </a:moveTo>
                <a:lnTo>
                  <a:pt x="1661160" y="137096"/>
                </a:lnTo>
                <a:lnTo>
                  <a:pt x="1871751" y="381520"/>
                </a:lnTo>
                <a:lnTo>
                  <a:pt x="1952015" y="381520"/>
                </a:lnTo>
                <a:lnTo>
                  <a:pt x="1952015" y="233222"/>
                </a:lnTo>
                <a:lnTo>
                  <a:pt x="1856968" y="233222"/>
                </a:lnTo>
                <a:lnTo>
                  <a:pt x="1773012" y="137096"/>
                </a:lnTo>
                <a:close/>
              </a:path>
              <a:path w="2809875" h="381635">
                <a:moveTo>
                  <a:pt x="1952015" y="0"/>
                </a:moveTo>
                <a:lnTo>
                  <a:pt x="1856968" y="0"/>
                </a:lnTo>
                <a:lnTo>
                  <a:pt x="1856968" y="233222"/>
                </a:lnTo>
                <a:lnTo>
                  <a:pt x="1952015" y="233222"/>
                </a:lnTo>
                <a:lnTo>
                  <a:pt x="1952015" y="0"/>
                </a:lnTo>
                <a:close/>
              </a:path>
              <a:path w="2809875" h="381635">
                <a:moveTo>
                  <a:pt x="1477962" y="0"/>
                </a:moveTo>
                <a:lnTo>
                  <a:pt x="1382928" y="0"/>
                </a:lnTo>
                <a:lnTo>
                  <a:pt x="1382928" y="381520"/>
                </a:lnTo>
                <a:lnTo>
                  <a:pt x="1477962" y="381520"/>
                </a:lnTo>
                <a:lnTo>
                  <a:pt x="1477962" y="0"/>
                </a:lnTo>
                <a:close/>
              </a:path>
              <a:path w="2809875" h="381635">
                <a:moveTo>
                  <a:pt x="966863" y="0"/>
                </a:moveTo>
                <a:lnTo>
                  <a:pt x="884351" y="0"/>
                </a:lnTo>
                <a:lnTo>
                  <a:pt x="884351" y="381520"/>
                </a:lnTo>
                <a:lnTo>
                  <a:pt x="979385" y="381520"/>
                </a:lnTo>
                <a:lnTo>
                  <a:pt x="979385" y="143370"/>
                </a:lnTo>
                <a:lnTo>
                  <a:pt x="1294815" y="143370"/>
                </a:lnTo>
                <a:lnTo>
                  <a:pt x="1294815" y="141465"/>
                </a:lnTo>
                <a:lnTo>
                  <a:pt x="1089583" y="141465"/>
                </a:lnTo>
                <a:lnTo>
                  <a:pt x="966863" y="0"/>
                </a:lnTo>
                <a:close/>
              </a:path>
              <a:path w="2809875" h="381635">
                <a:moveTo>
                  <a:pt x="1294815" y="143370"/>
                </a:moveTo>
                <a:lnTo>
                  <a:pt x="1199781" y="143370"/>
                </a:lnTo>
                <a:lnTo>
                  <a:pt x="1199781" y="381520"/>
                </a:lnTo>
                <a:lnTo>
                  <a:pt x="1294815" y="381520"/>
                </a:lnTo>
                <a:lnTo>
                  <a:pt x="1294815" y="143370"/>
                </a:lnTo>
                <a:close/>
              </a:path>
              <a:path w="2809875" h="381635">
                <a:moveTo>
                  <a:pt x="1199781" y="143370"/>
                </a:moveTo>
                <a:lnTo>
                  <a:pt x="979385" y="143370"/>
                </a:lnTo>
                <a:lnTo>
                  <a:pt x="1082433" y="262991"/>
                </a:lnTo>
                <a:lnTo>
                  <a:pt x="1096708" y="262991"/>
                </a:lnTo>
                <a:lnTo>
                  <a:pt x="1199781" y="143370"/>
                </a:lnTo>
                <a:close/>
              </a:path>
              <a:path w="2809875" h="381635">
                <a:moveTo>
                  <a:pt x="1294815" y="0"/>
                </a:moveTo>
                <a:lnTo>
                  <a:pt x="1212202" y="0"/>
                </a:lnTo>
                <a:lnTo>
                  <a:pt x="1089583" y="141465"/>
                </a:lnTo>
                <a:lnTo>
                  <a:pt x="1294815" y="141465"/>
                </a:lnTo>
                <a:lnTo>
                  <a:pt x="1294815" y="0"/>
                </a:lnTo>
                <a:close/>
              </a:path>
              <a:path w="2809875" h="381635">
                <a:moveTo>
                  <a:pt x="796734" y="0"/>
                </a:moveTo>
                <a:lnTo>
                  <a:pt x="701700" y="0"/>
                </a:lnTo>
                <a:lnTo>
                  <a:pt x="701700" y="381520"/>
                </a:lnTo>
                <a:lnTo>
                  <a:pt x="796734" y="381520"/>
                </a:lnTo>
                <a:lnTo>
                  <a:pt x="796734" y="0"/>
                </a:lnTo>
                <a:close/>
              </a:path>
              <a:path w="2809875" h="381635">
                <a:moveTo>
                  <a:pt x="449033" y="0"/>
                </a:moveTo>
                <a:lnTo>
                  <a:pt x="353999" y="0"/>
                </a:lnTo>
                <a:lnTo>
                  <a:pt x="353999" y="381520"/>
                </a:lnTo>
                <a:lnTo>
                  <a:pt x="644842" y="381520"/>
                </a:lnTo>
                <a:lnTo>
                  <a:pt x="644842" y="311607"/>
                </a:lnTo>
                <a:lnTo>
                  <a:pt x="449033" y="311607"/>
                </a:lnTo>
                <a:lnTo>
                  <a:pt x="449033" y="0"/>
                </a:lnTo>
                <a:close/>
              </a:path>
              <a:path w="2809875" h="381635">
                <a:moveTo>
                  <a:pt x="277469" y="0"/>
                </a:moveTo>
                <a:lnTo>
                  <a:pt x="0" y="0"/>
                </a:lnTo>
                <a:lnTo>
                  <a:pt x="0" y="381520"/>
                </a:lnTo>
                <a:lnTo>
                  <a:pt x="281292" y="381520"/>
                </a:lnTo>
                <a:lnTo>
                  <a:pt x="281292" y="311607"/>
                </a:lnTo>
                <a:lnTo>
                  <a:pt x="95034" y="311607"/>
                </a:lnTo>
                <a:lnTo>
                  <a:pt x="95034" y="219836"/>
                </a:lnTo>
                <a:lnTo>
                  <a:pt x="268998" y="219836"/>
                </a:lnTo>
                <a:lnTo>
                  <a:pt x="268998" y="149923"/>
                </a:lnTo>
                <a:lnTo>
                  <a:pt x="95034" y="149923"/>
                </a:lnTo>
                <a:lnTo>
                  <a:pt x="95034" y="69913"/>
                </a:lnTo>
                <a:lnTo>
                  <a:pt x="277469" y="69913"/>
                </a:lnTo>
                <a:lnTo>
                  <a:pt x="277469" y="0"/>
                </a:lnTo>
                <a:close/>
              </a:path>
            </a:pathLst>
          </a:custGeom>
          <a:solidFill>
            <a:srgbClr val="000000"/>
          </a:solidFill>
        </p:spPr>
        <p:txBody>
          <a:bodyPr wrap="square" lIns="0" tIns="0" rIns="0" bIns="0" rtlCol="0"/>
          <a:lstStyle/>
          <a:p>
            <a:endParaRPr/>
          </a:p>
        </p:txBody>
      </p:sp>
      <p:sp>
        <p:nvSpPr>
          <p:cNvPr id="31" name="object 31"/>
          <p:cNvSpPr/>
          <p:nvPr/>
        </p:nvSpPr>
        <p:spPr>
          <a:xfrm>
            <a:off x="5451728" y="2537879"/>
            <a:ext cx="118110" cy="148590"/>
          </a:xfrm>
          <a:custGeom>
            <a:avLst/>
            <a:gdLst/>
            <a:ahLst/>
            <a:cxnLst/>
            <a:rect l="l" t="t" r="r" b="b"/>
            <a:pathLst>
              <a:path w="118110" h="148589">
                <a:moveTo>
                  <a:pt x="56045" y="0"/>
                </a:moveTo>
                <a:lnTo>
                  <a:pt x="0" y="148297"/>
                </a:lnTo>
                <a:lnTo>
                  <a:pt x="117881" y="148297"/>
                </a:lnTo>
                <a:lnTo>
                  <a:pt x="56045" y="0"/>
                </a:lnTo>
                <a:close/>
              </a:path>
            </a:pathLst>
          </a:custGeom>
          <a:ln w="9144">
            <a:solidFill>
              <a:srgbClr val="FFFFFF"/>
            </a:solidFill>
          </a:ln>
        </p:spPr>
        <p:txBody>
          <a:bodyPr wrap="square" lIns="0" tIns="0" rIns="0" bIns="0" rtlCol="0"/>
          <a:lstStyle/>
          <a:p>
            <a:endParaRPr/>
          </a:p>
        </p:txBody>
      </p:sp>
      <p:sp>
        <p:nvSpPr>
          <p:cNvPr id="32" name="object 32"/>
          <p:cNvSpPr/>
          <p:nvPr/>
        </p:nvSpPr>
        <p:spPr>
          <a:xfrm>
            <a:off x="5866168" y="2512009"/>
            <a:ext cx="111556" cy="95986"/>
          </a:xfrm>
          <a:prstGeom prst="rect">
            <a:avLst/>
          </a:prstGeom>
          <a:blipFill>
            <a:blip r:embed="rId13" cstate="print"/>
            <a:stretch>
              <a:fillRect/>
            </a:stretch>
          </a:blipFill>
        </p:spPr>
        <p:txBody>
          <a:bodyPr wrap="square" lIns="0" tIns="0" rIns="0" bIns="0" rtlCol="0"/>
          <a:lstStyle/>
          <a:p>
            <a:endParaRPr/>
          </a:p>
        </p:txBody>
      </p:sp>
      <p:sp>
        <p:nvSpPr>
          <p:cNvPr id="33" name="object 33"/>
          <p:cNvSpPr/>
          <p:nvPr/>
        </p:nvSpPr>
        <p:spPr>
          <a:xfrm>
            <a:off x="5775705" y="2446667"/>
            <a:ext cx="334645" cy="381635"/>
          </a:xfrm>
          <a:custGeom>
            <a:avLst/>
            <a:gdLst/>
            <a:ahLst/>
            <a:cxnLst/>
            <a:rect l="l" t="t" r="r" b="b"/>
            <a:pathLst>
              <a:path w="334645" h="381635">
                <a:moveTo>
                  <a:pt x="0" y="0"/>
                </a:moveTo>
                <a:lnTo>
                  <a:pt x="170408" y="0"/>
                </a:lnTo>
                <a:lnTo>
                  <a:pt x="196830" y="2003"/>
                </a:lnTo>
                <a:lnTo>
                  <a:pt x="241897" y="18034"/>
                </a:lnTo>
                <a:lnTo>
                  <a:pt x="275711" y="48943"/>
                </a:lnTo>
                <a:lnTo>
                  <a:pt x="293055" y="87767"/>
                </a:lnTo>
                <a:lnTo>
                  <a:pt x="295224" y="109715"/>
                </a:lnTo>
                <a:lnTo>
                  <a:pt x="291126" y="139187"/>
                </a:lnTo>
                <a:lnTo>
                  <a:pt x="278834" y="164568"/>
                </a:lnTo>
                <a:lnTo>
                  <a:pt x="258351" y="185855"/>
                </a:lnTo>
                <a:lnTo>
                  <a:pt x="229679" y="203047"/>
                </a:lnTo>
                <a:lnTo>
                  <a:pt x="243864" y="212346"/>
                </a:lnTo>
                <a:lnTo>
                  <a:pt x="257694" y="227176"/>
                </a:lnTo>
                <a:lnTo>
                  <a:pt x="271168" y="247537"/>
                </a:lnTo>
                <a:lnTo>
                  <a:pt x="284289" y="273430"/>
                </a:lnTo>
                <a:lnTo>
                  <a:pt x="297120" y="301682"/>
                </a:lnTo>
                <a:lnTo>
                  <a:pt x="309726" y="329114"/>
                </a:lnTo>
                <a:lnTo>
                  <a:pt x="322110" y="355726"/>
                </a:lnTo>
                <a:lnTo>
                  <a:pt x="334276" y="381520"/>
                </a:lnTo>
                <a:lnTo>
                  <a:pt x="229984" y="381520"/>
                </a:lnTo>
                <a:lnTo>
                  <a:pt x="224450" y="369959"/>
                </a:lnTo>
                <a:lnTo>
                  <a:pt x="217181" y="354134"/>
                </a:lnTo>
                <a:lnTo>
                  <a:pt x="208176" y="334045"/>
                </a:lnTo>
                <a:lnTo>
                  <a:pt x="197434" y="309689"/>
                </a:lnTo>
                <a:lnTo>
                  <a:pt x="186251" y="285572"/>
                </a:lnTo>
                <a:lnTo>
                  <a:pt x="166391" y="251573"/>
                </a:lnTo>
                <a:lnTo>
                  <a:pt x="131626" y="227608"/>
                </a:lnTo>
                <a:lnTo>
                  <a:pt x="122351" y="226669"/>
                </a:lnTo>
                <a:lnTo>
                  <a:pt x="95034" y="226669"/>
                </a:lnTo>
                <a:lnTo>
                  <a:pt x="95034" y="381520"/>
                </a:lnTo>
                <a:lnTo>
                  <a:pt x="0" y="381520"/>
                </a:lnTo>
                <a:lnTo>
                  <a:pt x="0" y="0"/>
                </a:lnTo>
                <a:close/>
              </a:path>
            </a:pathLst>
          </a:custGeom>
          <a:ln w="9144">
            <a:solidFill>
              <a:srgbClr val="FFFFFF"/>
            </a:solidFill>
          </a:ln>
        </p:spPr>
        <p:txBody>
          <a:bodyPr wrap="square" lIns="0" tIns="0" rIns="0" bIns="0" rtlCol="0"/>
          <a:lstStyle/>
          <a:p>
            <a:endParaRPr/>
          </a:p>
        </p:txBody>
      </p:sp>
      <p:sp>
        <p:nvSpPr>
          <p:cNvPr id="34" name="object 34"/>
          <p:cNvSpPr/>
          <p:nvPr/>
        </p:nvSpPr>
        <p:spPr>
          <a:xfrm>
            <a:off x="5297347" y="2446667"/>
            <a:ext cx="433705" cy="381635"/>
          </a:xfrm>
          <a:custGeom>
            <a:avLst/>
            <a:gdLst/>
            <a:ahLst/>
            <a:cxnLst/>
            <a:rect l="l" t="t" r="r" b="b"/>
            <a:pathLst>
              <a:path w="433704" h="381635">
                <a:moveTo>
                  <a:pt x="154114" y="0"/>
                </a:moveTo>
                <a:lnTo>
                  <a:pt x="264236" y="0"/>
                </a:lnTo>
                <a:lnTo>
                  <a:pt x="433679" y="381520"/>
                </a:lnTo>
                <a:lnTo>
                  <a:pt x="331495" y="381520"/>
                </a:lnTo>
                <a:lnTo>
                  <a:pt x="300050" y="306146"/>
                </a:lnTo>
                <a:lnTo>
                  <a:pt x="129197" y="306146"/>
                </a:lnTo>
                <a:lnTo>
                  <a:pt x="100711" y="381520"/>
                </a:lnTo>
                <a:lnTo>
                  <a:pt x="0" y="381520"/>
                </a:lnTo>
                <a:lnTo>
                  <a:pt x="154114" y="0"/>
                </a:lnTo>
                <a:close/>
              </a:path>
            </a:pathLst>
          </a:custGeom>
          <a:ln w="9143">
            <a:solidFill>
              <a:srgbClr val="FFFFFF"/>
            </a:solidFill>
          </a:ln>
        </p:spPr>
        <p:txBody>
          <a:bodyPr wrap="square" lIns="0" tIns="0" rIns="0" bIns="0" rtlCol="0"/>
          <a:lstStyle/>
          <a:p>
            <a:endParaRPr/>
          </a:p>
        </p:txBody>
      </p:sp>
      <p:sp>
        <p:nvSpPr>
          <p:cNvPr id="35" name="object 35"/>
          <p:cNvSpPr/>
          <p:nvPr/>
        </p:nvSpPr>
        <p:spPr>
          <a:xfrm>
            <a:off x="4866424" y="2446667"/>
            <a:ext cx="386080" cy="381635"/>
          </a:xfrm>
          <a:custGeom>
            <a:avLst/>
            <a:gdLst/>
            <a:ahLst/>
            <a:cxnLst/>
            <a:rect l="l" t="t" r="r" b="b"/>
            <a:pathLst>
              <a:path w="386079" h="381635">
                <a:moveTo>
                  <a:pt x="0" y="0"/>
                </a:moveTo>
                <a:lnTo>
                  <a:pt x="87147" y="0"/>
                </a:lnTo>
                <a:lnTo>
                  <a:pt x="290842" y="233222"/>
                </a:lnTo>
                <a:lnTo>
                  <a:pt x="290842" y="0"/>
                </a:lnTo>
                <a:lnTo>
                  <a:pt x="385889" y="0"/>
                </a:lnTo>
                <a:lnTo>
                  <a:pt x="385889" y="381520"/>
                </a:lnTo>
                <a:lnTo>
                  <a:pt x="305625" y="381520"/>
                </a:lnTo>
                <a:lnTo>
                  <a:pt x="95034" y="137096"/>
                </a:lnTo>
                <a:lnTo>
                  <a:pt x="95034" y="381520"/>
                </a:lnTo>
                <a:lnTo>
                  <a:pt x="0" y="381520"/>
                </a:lnTo>
                <a:lnTo>
                  <a:pt x="0" y="0"/>
                </a:lnTo>
                <a:close/>
              </a:path>
            </a:pathLst>
          </a:custGeom>
          <a:ln w="9144">
            <a:solidFill>
              <a:srgbClr val="FFFFFF"/>
            </a:solidFill>
          </a:ln>
        </p:spPr>
        <p:txBody>
          <a:bodyPr wrap="square" lIns="0" tIns="0" rIns="0" bIns="0" rtlCol="0"/>
          <a:lstStyle/>
          <a:p>
            <a:endParaRPr/>
          </a:p>
        </p:txBody>
      </p:sp>
      <p:sp>
        <p:nvSpPr>
          <p:cNvPr id="36" name="object 36"/>
          <p:cNvSpPr/>
          <p:nvPr/>
        </p:nvSpPr>
        <p:spPr>
          <a:xfrm>
            <a:off x="4683226" y="2446667"/>
            <a:ext cx="95250" cy="381635"/>
          </a:xfrm>
          <a:custGeom>
            <a:avLst/>
            <a:gdLst/>
            <a:ahLst/>
            <a:cxnLst/>
            <a:rect l="l" t="t" r="r" b="b"/>
            <a:pathLst>
              <a:path w="95250" h="381635">
                <a:moveTo>
                  <a:pt x="0" y="0"/>
                </a:moveTo>
                <a:lnTo>
                  <a:pt x="95034" y="0"/>
                </a:lnTo>
                <a:lnTo>
                  <a:pt x="95034" y="381520"/>
                </a:lnTo>
                <a:lnTo>
                  <a:pt x="0" y="381520"/>
                </a:lnTo>
                <a:lnTo>
                  <a:pt x="0" y="0"/>
                </a:lnTo>
                <a:close/>
              </a:path>
            </a:pathLst>
          </a:custGeom>
          <a:ln w="9144">
            <a:solidFill>
              <a:srgbClr val="FFFFFF"/>
            </a:solidFill>
          </a:ln>
        </p:spPr>
        <p:txBody>
          <a:bodyPr wrap="square" lIns="0" tIns="0" rIns="0" bIns="0" rtlCol="0"/>
          <a:lstStyle/>
          <a:p>
            <a:endParaRPr/>
          </a:p>
        </p:txBody>
      </p:sp>
      <p:sp>
        <p:nvSpPr>
          <p:cNvPr id="37" name="object 37"/>
          <p:cNvSpPr/>
          <p:nvPr/>
        </p:nvSpPr>
        <p:spPr>
          <a:xfrm>
            <a:off x="4184650" y="2446667"/>
            <a:ext cx="410845" cy="381635"/>
          </a:xfrm>
          <a:custGeom>
            <a:avLst/>
            <a:gdLst/>
            <a:ahLst/>
            <a:cxnLst/>
            <a:rect l="l" t="t" r="r" b="b"/>
            <a:pathLst>
              <a:path w="410845" h="381635">
                <a:moveTo>
                  <a:pt x="0" y="0"/>
                </a:moveTo>
                <a:lnTo>
                  <a:pt x="82511" y="0"/>
                </a:lnTo>
                <a:lnTo>
                  <a:pt x="205231" y="141465"/>
                </a:lnTo>
                <a:lnTo>
                  <a:pt x="327850" y="0"/>
                </a:lnTo>
                <a:lnTo>
                  <a:pt x="410463" y="0"/>
                </a:lnTo>
                <a:lnTo>
                  <a:pt x="410463" y="381520"/>
                </a:lnTo>
                <a:lnTo>
                  <a:pt x="315429" y="381520"/>
                </a:lnTo>
                <a:lnTo>
                  <a:pt x="315429" y="143370"/>
                </a:lnTo>
                <a:lnTo>
                  <a:pt x="212356" y="262991"/>
                </a:lnTo>
                <a:lnTo>
                  <a:pt x="198081" y="262991"/>
                </a:lnTo>
                <a:lnTo>
                  <a:pt x="95034" y="143370"/>
                </a:lnTo>
                <a:lnTo>
                  <a:pt x="95034" y="381520"/>
                </a:lnTo>
                <a:lnTo>
                  <a:pt x="0" y="381520"/>
                </a:lnTo>
                <a:lnTo>
                  <a:pt x="0" y="0"/>
                </a:lnTo>
                <a:close/>
              </a:path>
            </a:pathLst>
          </a:custGeom>
          <a:ln w="9144">
            <a:solidFill>
              <a:srgbClr val="FFFFFF"/>
            </a:solidFill>
          </a:ln>
        </p:spPr>
        <p:txBody>
          <a:bodyPr wrap="square" lIns="0" tIns="0" rIns="0" bIns="0" rtlCol="0"/>
          <a:lstStyle/>
          <a:p>
            <a:endParaRPr/>
          </a:p>
        </p:txBody>
      </p:sp>
      <p:sp>
        <p:nvSpPr>
          <p:cNvPr id="38" name="object 38"/>
          <p:cNvSpPr/>
          <p:nvPr/>
        </p:nvSpPr>
        <p:spPr>
          <a:xfrm>
            <a:off x="4001998" y="2446667"/>
            <a:ext cx="95250" cy="381635"/>
          </a:xfrm>
          <a:custGeom>
            <a:avLst/>
            <a:gdLst/>
            <a:ahLst/>
            <a:cxnLst/>
            <a:rect l="l" t="t" r="r" b="b"/>
            <a:pathLst>
              <a:path w="95250" h="381635">
                <a:moveTo>
                  <a:pt x="0" y="0"/>
                </a:moveTo>
                <a:lnTo>
                  <a:pt x="95034" y="0"/>
                </a:lnTo>
                <a:lnTo>
                  <a:pt x="95034" y="381520"/>
                </a:lnTo>
                <a:lnTo>
                  <a:pt x="0" y="381520"/>
                </a:lnTo>
                <a:lnTo>
                  <a:pt x="0" y="0"/>
                </a:lnTo>
                <a:close/>
              </a:path>
            </a:pathLst>
          </a:custGeom>
          <a:ln w="9144">
            <a:solidFill>
              <a:srgbClr val="FFFFFF"/>
            </a:solidFill>
          </a:ln>
        </p:spPr>
        <p:txBody>
          <a:bodyPr wrap="square" lIns="0" tIns="0" rIns="0" bIns="0" rtlCol="0"/>
          <a:lstStyle/>
          <a:p>
            <a:endParaRPr/>
          </a:p>
        </p:txBody>
      </p:sp>
      <p:sp>
        <p:nvSpPr>
          <p:cNvPr id="39" name="object 39"/>
          <p:cNvSpPr/>
          <p:nvPr/>
        </p:nvSpPr>
        <p:spPr>
          <a:xfrm>
            <a:off x="3654297" y="2446667"/>
            <a:ext cx="291465" cy="381635"/>
          </a:xfrm>
          <a:custGeom>
            <a:avLst/>
            <a:gdLst/>
            <a:ahLst/>
            <a:cxnLst/>
            <a:rect l="l" t="t" r="r" b="b"/>
            <a:pathLst>
              <a:path w="291464" h="381635">
                <a:moveTo>
                  <a:pt x="0" y="0"/>
                </a:moveTo>
                <a:lnTo>
                  <a:pt x="95034" y="0"/>
                </a:lnTo>
                <a:lnTo>
                  <a:pt x="95034" y="311607"/>
                </a:lnTo>
                <a:lnTo>
                  <a:pt x="290842" y="311607"/>
                </a:lnTo>
                <a:lnTo>
                  <a:pt x="290842" y="381520"/>
                </a:lnTo>
                <a:lnTo>
                  <a:pt x="0" y="381520"/>
                </a:lnTo>
                <a:lnTo>
                  <a:pt x="0" y="0"/>
                </a:lnTo>
                <a:close/>
              </a:path>
            </a:pathLst>
          </a:custGeom>
          <a:ln w="9144">
            <a:solidFill>
              <a:srgbClr val="FFFFFF"/>
            </a:solidFill>
          </a:ln>
        </p:spPr>
        <p:txBody>
          <a:bodyPr wrap="square" lIns="0" tIns="0" rIns="0" bIns="0" rtlCol="0"/>
          <a:lstStyle/>
          <a:p>
            <a:endParaRPr/>
          </a:p>
        </p:txBody>
      </p:sp>
      <p:sp>
        <p:nvSpPr>
          <p:cNvPr id="40" name="object 40"/>
          <p:cNvSpPr/>
          <p:nvPr/>
        </p:nvSpPr>
        <p:spPr>
          <a:xfrm>
            <a:off x="3300298" y="2446667"/>
            <a:ext cx="281305" cy="381635"/>
          </a:xfrm>
          <a:custGeom>
            <a:avLst/>
            <a:gdLst/>
            <a:ahLst/>
            <a:cxnLst/>
            <a:rect l="l" t="t" r="r" b="b"/>
            <a:pathLst>
              <a:path w="281304" h="381635">
                <a:moveTo>
                  <a:pt x="0" y="0"/>
                </a:moveTo>
                <a:lnTo>
                  <a:pt x="277469" y="0"/>
                </a:lnTo>
                <a:lnTo>
                  <a:pt x="277469" y="69913"/>
                </a:lnTo>
                <a:lnTo>
                  <a:pt x="95034" y="69913"/>
                </a:lnTo>
                <a:lnTo>
                  <a:pt x="95034" y="149923"/>
                </a:lnTo>
                <a:lnTo>
                  <a:pt x="268998" y="149923"/>
                </a:lnTo>
                <a:lnTo>
                  <a:pt x="268998" y="219836"/>
                </a:lnTo>
                <a:lnTo>
                  <a:pt x="95034" y="219836"/>
                </a:lnTo>
                <a:lnTo>
                  <a:pt x="95034" y="311607"/>
                </a:lnTo>
                <a:lnTo>
                  <a:pt x="281292" y="311607"/>
                </a:lnTo>
                <a:lnTo>
                  <a:pt x="281292" y="381520"/>
                </a:lnTo>
                <a:lnTo>
                  <a:pt x="0" y="381520"/>
                </a:lnTo>
                <a:lnTo>
                  <a:pt x="0" y="0"/>
                </a:lnTo>
                <a:close/>
              </a:path>
            </a:pathLst>
          </a:custGeom>
          <a:ln w="9144">
            <a:solidFill>
              <a:srgbClr val="FFFFFF"/>
            </a:solidFill>
          </a:ln>
        </p:spPr>
        <p:txBody>
          <a:bodyPr wrap="square" lIns="0" tIns="0" rIns="0" bIns="0" rtlCol="0"/>
          <a:lstStyle/>
          <a:p>
            <a:endParaRPr/>
          </a:p>
        </p:txBody>
      </p:sp>
      <p:sp>
        <p:nvSpPr>
          <p:cNvPr id="41" name="object 41"/>
          <p:cNvSpPr/>
          <p:nvPr/>
        </p:nvSpPr>
        <p:spPr>
          <a:xfrm>
            <a:off x="2981783" y="3581697"/>
            <a:ext cx="3420745" cy="498475"/>
          </a:xfrm>
          <a:custGeom>
            <a:avLst/>
            <a:gdLst/>
            <a:ahLst/>
            <a:cxnLst/>
            <a:rect l="l" t="t" r="r" b="b"/>
            <a:pathLst>
              <a:path w="3420745" h="498475">
                <a:moveTo>
                  <a:pt x="2151151" y="4914"/>
                </a:moveTo>
                <a:lnTo>
                  <a:pt x="1986203" y="4914"/>
                </a:lnTo>
                <a:lnTo>
                  <a:pt x="1986203" y="386435"/>
                </a:lnTo>
                <a:lnTo>
                  <a:pt x="2171903" y="386435"/>
                </a:lnTo>
                <a:lnTo>
                  <a:pt x="2203073" y="384489"/>
                </a:lnTo>
                <a:lnTo>
                  <a:pt x="2253327" y="368915"/>
                </a:lnTo>
                <a:lnTo>
                  <a:pt x="2287346" y="338547"/>
                </a:lnTo>
                <a:lnTo>
                  <a:pt x="2298901" y="316522"/>
                </a:lnTo>
                <a:lnTo>
                  <a:pt x="2081237" y="316522"/>
                </a:lnTo>
                <a:lnTo>
                  <a:pt x="2081237" y="226402"/>
                </a:lnTo>
                <a:lnTo>
                  <a:pt x="2294497" y="226402"/>
                </a:lnTo>
                <a:lnTo>
                  <a:pt x="2285657" y="213182"/>
                </a:lnTo>
                <a:lnTo>
                  <a:pt x="2274055" y="201056"/>
                </a:lnTo>
                <a:lnTo>
                  <a:pt x="2260150" y="190912"/>
                </a:lnTo>
                <a:lnTo>
                  <a:pt x="2243942" y="182749"/>
                </a:lnTo>
                <a:lnTo>
                  <a:pt x="2225433" y="176568"/>
                </a:lnTo>
                <a:lnTo>
                  <a:pt x="2248253" y="161880"/>
                </a:lnTo>
                <a:lnTo>
                  <a:pt x="2253250" y="156489"/>
                </a:lnTo>
                <a:lnTo>
                  <a:pt x="2081237" y="156489"/>
                </a:lnTo>
                <a:lnTo>
                  <a:pt x="2081237" y="74828"/>
                </a:lnTo>
                <a:lnTo>
                  <a:pt x="2272990" y="74828"/>
                </a:lnTo>
                <a:lnTo>
                  <a:pt x="2269162" y="64274"/>
                </a:lnTo>
                <a:lnTo>
                  <a:pt x="2243874" y="33299"/>
                </a:lnTo>
                <a:lnTo>
                  <a:pt x="2203827" y="12011"/>
                </a:lnTo>
                <a:lnTo>
                  <a:pt x="2179069" y="6688"/>
                </a:lnTo>
                <a:lnTo>
                  <a:pt x="2151151" y="4914"/>
                </a:lnTo>
                <a:close/>
              </a:path>
              <a:path w="3420745" h="498475">
                <a:moveTo>
                  <a:pt x="2294497" y="226402"/>
                </a:moveTo>
                <a:lnTo>
                  <a:pt x="2147874" y="226402"/>
                </a:lnTo>
                <a:lnTo>
                  <a:pt x="2160457" y="227128"/>
                </a:lnTo>
                <a:lnTo>
                  <a:pt x="2171706" y="229306"/>
                </a:lnTo>
                <a:lnTo>
                  <a:pt x="2205052" y="260106"/>
                </a:lnTo>
                <a:lnTo>
                  <a:pt x="2206040" y="269557"/>
                </a:lnTo>
                <a:lnTo>
                  <a:pt x="2205000" y="281564"/>
                </a:lnTo>
                <a:lnTo>
                  <a:pt x="2179725" y="310607"/>
                </a:lnTo>
                <a:lnTo>
                  <a:pt x="2134768" y="316522"/>
                </a:lnTo>
                <a:lnTo>
                  <a:pt x="2298901" y="316522"/>
                </a:lnTo>
                <a:lnTo>
                  <a:pt x="2304415" y="298103"/>
                </a:lnTo>
                <a:lnTo>
                  <a:pt x="2306548" y="274396"/>
                </a:lnTo>
                <a:lnTo>
                  <a:pt x="2305241" y="257453"/>
                </a:lnTo>
                <a:lnTo>
                  <a:pt x="2301322" y="241603"/>
                </a:lnTo>
                <a:lnTo>
                  <a:pt x="2294793" y="226845"/>
                </a:lnTo>
                <a:lnTo>
                  <a:pt x="2294497" y="226402"/>
                </a:lnTo>
                <a:close/>
              </a:path>
              <a:path w="3420745" h="498475">
                <a:moveTo>
                  <a:pt x="2272990" y="74828"/>
                </a:moveTo>
                <a:lnTo>
                  <a:pt x="2130945" y="74828"/>
                </a:lnTo>
                <a:lnTo>
                  <a:pt x="2141782" y="75545"/>
                </a:lnTo>
                <a:lnTo>
                  <a:pt x="2151357" y="77695"/>
                </a:lnTo>
                <a:lnTo>
                  <a:pt x="2178746" y="106886"/>
                </a:lnTo>
                <a:lnTo>
                  <a:pt x="2179548" y="115252"/>
                </a:lnTo>
                <a:lnTo>
                  <a:pt x="2178746" y="123753"/>
                </a:lnTo>
                <a:lnTo>
                  <a:pt x="2151357" y="153554"/>
                </a:lnTo>
                <a:lnTo>
                  <a:pt x="2130945" y="156489"/>
                </a:lnTo>
                <a:lnTo>
                  <a:pt x="2253250" y="156489"/>
                </a:lnTo>
                <a:lnTo>
                  <a:pt x="2264552" y="144295"/>
                </a:lnTo>
                <a:lnTo>
                  <a:pt x="2274332" y="123813"/>
                </a:lnTo>
                <a:lnTo>
                  <a:pt x="2277592" y="100431"/>
                </a:lnTo>
                <a:lnTo>
                  <a:pt x="2275485" y="81705"/>
                </a:lnTo>
                <a:lnTo>
                  <a:pt x="2272990" y="74828"/>
                </a:lnTo>
                <a:close/>
              </a:path>
              <a:path w="3420745" h="498475">
                <a:moveTo>
                  <a:pt x="2753106" y="421665"/>
                </a:moveTo>
                <a:lnTo>
                  <a:pt x="2753106" y="496493"/>
                </a:lnTo>
                <a:lnTo>
                  <a:pt x="2760475" y="497093"/>
                </a:lnTo>
                <a:lnTo>
                  <a:pt x="2767574" y="497522"/>
                </a:lnTo>
                <a:lnTo>
                  <a:pt x="2774401" y="497779"/>
                </a:lnTo>
                <a:lnTo>
                  <a:pt x="2780957" y="497865"/>
                </a:lnTo>
                <a:lnTo>
                  <a:pt x="2829525" y="491999"/>
                </a:lnTo>
                <a:lnTo>
                  <a:pt x="2867300" y="474401"/>
                </a:lnTo>
                <a:lnTo>
                  <a:pt x="2894283" y="445069"/>
                </a:lnTo>
                <a:lnTo>
                  <a:pt x="2902969" y="423036"/>
                </a:lnTo>
                <a:lnTo>
                  <a:pt x="2763024" y="423036"/>
                </a:lnTo>
                <a:lnTo>
                  <a:pt x="2758198" y="422579"/>
                </a:lnTo>
                <a:lnTo>
                  <a:pt x="2753106" y="421665"/>
                </a:lnTo>
                <a:close/>
              </a:path>
              <a:path w="3420745" h="498475">
                <a:moveTo>
                  <a:pt x="2915869" y="4914"/>
                </a:moveTo>
                <a:lnTo>
                  <a:pt x="2820835" y="4914"/>
                </a:lnTo>
                <a:lnTo>
                  <a:pt x="2820835" y="352844"/>
                </a:lnTo>
                <a:lnTo>
                  <a:pt x="2817506" y="383555"/>
                </a:lnTo>
                <a:lnTo>
                  <a:pt x="2807519" y="405490"/>
                </a:lnTo>
                <a:lnTo>
                  <a:pt x="2790874" y="418650"/>
                </a:lnTo>
                <a:lnTo>
                  <a:pt x="2767571" y="423036"/>
                </a:lnTo>
                <a:lnTo>
                  <a:pt x="2902969" y="423036"/>
                </a:lnTo>
                <a:lnTo>
                  <a:pt x="2910472" y="404004"/>
                </a:lnTo>
                <a:lnTo>
                  <a:pt x="2915869" y="351205"/>
                </a:lnTo>
                <a:lnTo>
                  <a:pt x="2915869" y="4914"/>
                </a:lnTo>
                <a:close/>
              </a:path>
              <a:path w="3420745" h="498475">
                <a:moveTo>
                  <a:pt x="2599601" y="4914"/>
                </a:moveTo>
                <a:lnTo>
                  <a:pt x="2489492" y="4914"/>
                </a:lnTo>
                <a:lnTo>
                  <a:pt x="2335377" y="386435"/>
                </a:lnTo>
                <a:lnTo>
                  <a:pt x="2436088" y="386435"/>
                </a:lnTo>
                <a:lnTo>
                  <a:pt x="2464574" y="311061"/>
                </a:lnTo>
                <a:lnTo>
                  <a:pt x="2735578" y="311061"/>
                </a:lnTo>
                <a:lnTo>
                  <a:pt x="2705981" y="244424"/>
                </a:lnTo>
                <a:lnTo>
                  <a:pt x="2489758" y="244424"/>
                </a:lnTo>
                <a:lnTo>
                  <a:pt x="2545803" y="96138"/>
                </a:lnTo>
                <a:lnTo>
                  <a:pt x="2640119" y="96138"/>
                </a:lnTo>
                <a:lnTo>
                  <a:pt x="2599601" y="4914"/>
                </a:lnTo>
                <a:close/>
              </a:path>
              <a:path w="3420745" h="498475">
                <a:moveTo>
                  <a:pt x="2735578" y="311061"/>
                </a:moveTo>
                <a:lnTo>
                  <a:pt x="2635427" y="311061"/>
                </a:lnTo>
                <a:lnTo>
                  <a:pt x="2666860" y="386435"/>
                </a:lnTo>
                <a:lnTo>
                  <a:pt x="2769057" y="386435"/>
                </a:lnTo>
                <a:lnTo>
                  <a:pt x="2735578" y="311061"/>
                </a:lnTo>
                <a:close/>
              </a:path>
              <a:path w="3420745" h="498475">
                <a:moveTo>
                  <a:pt x="2640119" y="96138"/>
                </a:moveTo>
                <a:lnTo>
                  <a:pt x="2545803" y="96138"/>
                </a:lnTo>
                <a:lnTo>
                  <a:pt x="2607640" y="244424"/>
                </a:lnTo>
                <a:lnTo>
                  <a:pt x="2705981" y="244424"/>
                </a:lnTo>
                <a:lnTo>
                  <a:pt x="2640119" y="96138"/>
                </a:lnTo>
                <a:close/>
              </a:path>
              <a:path w="3420745" h="498475">
                <a:moveTo>
                  <a:pt x="1772069" y="4914"/>
                </a:moveTo>
                <a:lnTo>
                  <a:pt x="1661960" y="4914"/>
                </a:lnTo>
                <a:lnTo>
                  <a:pt x="1507845" y="386435"/>
                </a:lnTo>
                <a:lnTo>
                  <a:pt x="1608556" y="386435"/>
                </a:lnTo>
                <a:lnTo>
                  <a:pt x="1637042" y="311061"/>
                </a:lnTo>
                <a:lnTo>
                  <a:pt x="1908046" y="311061"/>
                </a:lnTo>
                <a:lnTo>
                  <a:pt x="1878449" y="244424"/>
                </a:lnTo>
                <a:lnTo>
                  <a:pt x="1662226" y="244424"/>
                </a:lnTo>
                <a:lnTo>
                  <a:pt x="1718271" y="96138"/>
                </a:lnTo>
                <a:lnTo>
                  <a:pt x="1812587" y="96138"/>
                </a:lnTo>
                <a:lnTo>
                  <a:pt x="1772069" y="4914"/>
                </a:lnTo>
                <a:close/>
              </a:path>
              <a:path w="3420745" h="498475">
                <a:moveTo>
                  <a:pt x="1908046" y="311061"/>
                </a:moveTo>
                <a:lnTo>
                  <a:pt x="1807895" y="311061"/>
                </a:lnTo>
                <a:lnTo>
                  <a:pt x="1839328" y="386435"/>
                </a:lnTo>
                <a:lnTo>
                  <a:pt x="1941525" y="386435"/>
                </a:lnTo>
                <a:lnTo>
                  <a:pt x="1908046" y="311061"/>
                </a:lnTo>
                <a:close/>
              </a:path>
              <a:path w="3420745" h="498475">
                <a:moveTo>
                  <a:pt x="1812587" y="96138"/>
                </a:moveTo>
                <a:lnTo>
                  <a:pt x="1718271" y="96138"/>
                </a:lnTo>
                <a:lnTo>
                  <a:pt x="1780108" y="244424"/>
                </a:lnTo>
                <a:lnTo>
                  <a:pt x="1878449" y="244424"/>
                </a:lnTo>
                <a:lnTo>
                  <a:pt x="1812587" y="96138"/>
                </a:lnTo>
                <a:close/>
              </a:path>
              <a:path w="3420745" h="498475">
                <a:moveTo>
                  <a:pt x="3202025" y="0"/>
                </a:moveTo>
                <a:lnTo>
                  <a:pt x="3155437" y="3678"/>
                </a:lnTo>
                <a:lnTo>
                  <a:pt x="3113578" y="14679"/>
                </a:lnTo>
                <a:lnTo>
                  <a:pt x="3076343" y="33030"/>
                </a:lnTo>
                <a:lnTo>
                  <a:pt x="3043770" y="58724"/>
                </a:lnTo>
                <a:lnTo>
                  <a:pt x="3017300" y="89309"/>
                </a:lnTo>
                <a:lnTo>
                  <a:pt x="2987049" y="157856"/>
                </a:lnTo>
                <a:lnTo>
                  <a:pt x="2983268" y="195821"/>
                </a:lnTo>
                <a:lnTo>
                  <a:pt x="2987075" y="234326"/>
                </a:lnTo>
                <a:lnTo>
                  <a:pt x="3017531" y="303145"/>
                </a:lnTo>
                <a:lnTo>
                  <a:pt x="3044177" y="333463"/>
                </a:lnTo>
                <a:lnTo>
                  <a:pt x="3076881" y="358791"/>
                </a:lnTo>
                <a:lnTo>
                  <a:pt x="3114090" y="376880"/>
                </a:lnTo>
                <a:lnTo>
                  <a:pt x="3155805" y="387733"/>
                </a:lnTo>
                <a:lnTo>
                  <a:pt x="3202025" y="391350"/>
                </a:lnTo>
                <a:lnTo>
                  <a:pt x="3247788" y="387716"/>
                </a:lnTo>
                <a:lnTo>
                  <a:pt x="3289215" y="376812"/>
                </a:lnTo>
                <a:lnTo>
                  <a:pt x="3326307" y="358635"/>
                </a:lnTo>
                <a:lnTo>
                  <a:pt x="3359061" y="333184"/>
                </a:lnTo>
                <a:lnTo>
                  <a:pt x="3377574" y="312153"/>
                </a:lnTo>
                <a:lnTo>
                  <a:pt x="3202025" y="312153"/>
                </a:lnTo>
                <a:lnTo>
                  <a:pt x="3176174" y="310148"/>
                </a:lnTo>
                <a:lnTo>
                  <a:pt x="3132411" y="294108"/>
                </a:lnTo>
                <a:lnTo>
                  <a:pt x="3099978" y="262770"/>
                </a:lnTo>
                <a:lnTo>
                  <a:pt x="3083386" y="220646"/>
                </a:lnTo>
                <a:lnTo>
                  <a:pt x="3081312" y="195821"/>
                </a:lnTo>
                <a:lnTo>
                  <a:pt x="3083386" y="170880"/>
                </a:lnTo>
                <a:lnTo>
                  <a:pt x="3099978" y="128684"/>
                </a:lnTo>
                <a:lnTo>
                  <a:pt x="3132411" y="97452"/>
                </a:lnTo>
                <a:lnTo>
                  <a:pt x="3176174" y="81474"/>
                </a:lnTo>
                <a:lnTo>
                  <a:pt x="3202025" y="79476"/>
                </a:lnTo>
                <a:lnTo>
                  <a:pt x="3377655" y="79476"/>
                </a:lnTo>
                <a:lnTo>
                  <a:pt x="3359873" y="58851"/>
                </a:lnTo>
                <a:lnTo>
                  <a:pt x="3327376" y="33105"/>
                </a:lnTo>
                <a:lnTo>
                  <a:pt x="3290236" y="14714"/>
                </a:lnTo>
                <a:lnTo>
                  <a:pt x="3248452" y="3678"/>
                </a:lnTo>
                <a:lnTo>
                  <a:pt x="3202025" y="0"/>
                </a:lnTo>
                <a:close/>
              </a:path>
              <a:path w="3420745" h="498475">
                <a:moveTo>
                  <a:pt x="3377655" y="79476"/>
                </a:moveTo>
                <a:lnTo>
                  <a:pt x="3202025" y="79476"/>
                </a:lnTo>
                <a:lnTo>
                  <a:pt x="3227750" y="81474"/>
                </a:lnTo>
                <a:lnTo>
                  <a:pt x="3250844" y="87466"/>
                </a:lnTo>
                <a:lnTo>
                  <a:pt x="3289147" y="111429"/>
                </a:lnTo>
                <a:lnTo>
                  <a:pt x="3313928" y="148501"/>
                </a:lnTo>
                <a:lnTo>
                  <a:pt x="3322193" y="195821"/>
                </a:lnTo>
                <a:lnTo>
                  <a:pt x="3320126" y="220646"/>
                </a:lnTo>
                <a:lnTo>
                  <a:pt x="3303601" y="262770"/>
                </a:lnTo>
                <a:lnTo>
                  <a:pt x="3271309" y="294108"/>
                </a:lnTo>
                <a:lnTo>
                  <a:pt x="3227750" y="310148"/>
                </a:lnTo>
                <a:lnTo>
                  <a:pt x="3202025" y="312153"/>
                </a:lnTo>
                <a:lnTo>
                  <a:pt x="3377574" y="312153"/>
                </a:lnTo>
                <a:lnTo>
                  <a:pt x="3385823" y="302782"/>
                </a:lnTo>
                <a:lnTo>
                  <a:pt x="3404941" y="269755"/>
                </a:lnTo>
                <a:lnTo>
                  <a:pt x="3416412" y="234102"/>
                </a:lnTo>
                <a:lnTo>
                  <a:pt x="3420237" y="195821"/>
                </a:lnTo>
                <a:lnTo>
                  <a:pt x="3416464" y="157965"/>
                </a:lnTo>
                <a:lnTo>
                  <a:pt x="3405147" y="122521"/>
                </a:lnTo>
                <a:lnTo>
                  <a:pt x="3386284" y="89484"/>
                </a:lnTo>
                <a:lnTo>
                  <a:pt x="3377655" y="79476"/>
                </a:lnTo>
                <a:close/>
              </a:path>
              <a:path w="3420745" h="498475">
                <a:moveTo>
                  <a:pt x="1341272" y="4914"/>
                </a:moveTo>
                <a:lnTo>
                  <a:pt x="1170863" y="4914"/>
                </a:lnTo>
                <a:lnTo>
                  <a:pt x="1170863" y="386435"/>
                </a:lnTo>
                <a:lnTo>
                  <a:pt x="1265897" y="386435"/>
                </a:lnTo>
                <a:lnTo>
                  <a:pt x="1265897" y="231597"/>
                </a:lnTo>
                <a:lnTo>
                  <a:pt x="1428085" y="231597"/>
                </a:lnTo>
                <a:lnTo>
                  <a:pt x="1414723" y="217268"/>
                </a:lnTo>
                <a:lnTo>
                  <a:pt x="1400530" y="207962"/>
                </a:lnTo>
                <a:lnTo>
                  <a:pt x="1429208" y="190771"/>
                </a:lnTo>
                <a:lnTo>
                  <a:pt x="1449690" y="169487"/>
                </a:lnTo>
                <a:lnTo>
                  <a:pt x="1453469" y="161683"/>
                </a:lnTo>
                <a:lnTo>
                  <a:pt x="1265897" y="161683"/>
                </a:lnTo>
                <a:lnTo>
                  <a:pt x="1265897" y="74828"/>
                </a:lnTo>
                <a:lnTo>
                  <a:pt x="1458174" y="74828"/>
                </a:lnTo>
                <a:lnTo>
                  <a:pt x="1457405" y="72434"/>
                </a:lnTo>
                <a:lnTo>
                  <a:pt x="1431391" y="36982"/>
                </a:lnTo>
                <a:lnTo>
                  <a:pt x="1391523" y="12933"/>
                </a:lnTo>
                <a:lnTo>
                  <a:pt x="1367694" y="6919"/>
                </a:lnTo>
                <a:lnTo>
                  <a:pt x="1341272" y="4914"/>
                </a:lnTo>
                <a:close/>
              </a:path>
              <a:path w="3420745" h="498475">
                <a:moveTo>
                  <a:pt x="1428085" y="231597"/>
                </a:moveTo>
                <a:lnTo>
                  <a:pt x="1293202" y="231597"/>
                </a:lnTo>
                <a:lnTo>
                  <a:pt x="1302485" y="232535"/>
                </a:lnTo>
                <a:lnTo>
                  <a:pt x="1311473" y="235350"/>
                </a:lnTo>
                <a:lnTo>
                  <a:pt x="1346763" y="271125"/>
                </a:lnTo>
                <a:lnTo>
                  <a:pt x="1368298" y="314617"/>
                </a:lnTo>
                <a:lnTo>
                  <a:pt x="1379032" y="338972"/>
                </a:lnTo>
                <a:lnTo>
                  <a:pt x="1388035" y="359060"/>
                </a:lnTo>
                <a:lnTo>
                  <a:pt x="1395306" y="374881"/>
                </a:lnTo>
                <a:lnTo>
                  <a:pt x="1400848" y="386435"/>
                </a:lnTo>
                <a:lnTo>
                  <a:pt x="1505127" y="386435"/>
                </a:lnTo>
                <a:lnTo>
                  <a:pt x="1492966" y="360643"/>
                </a:lnTo>
                <a:lnTo>
                  <a:pt x="1480583" y="334035"/>
                </a:lnTo>
                <a:lnTo>
                  <a:pt x="1467978" y="306607"/>
                </a:lnTo>
                <a:lnTo>
                  <a:pt x="1455153" y="278358"/>
                </a:lnTo>
                <a:lnTo>
                  <a:pt x="1442032" y="252464"/>
                </a:lnTo>
                <a:lnTo>
                  <a:pt x="1428556" y="232102"/>
                </a:lnTo>
                <a:lnTo>
                  <a:pt x="1428085" y="231597"/>
                </a:lnTo>
                <a:close/>
              </a:path>
              <a:path w="3420745" h="498475">
                <a:moveTo>
                  <a:pt x="1458174" y="74828"/>
                </a:moveTo>
                <a:lnTo>
                  <a:pt x="1313967" y="74828"/>
                </a:lnTo>
                <a:lnTo>
                  <a:pt x="1337744" y="77526"/>
                </a:lnTo>
                <a:lnTo>
                  <a:pt x="1354726" y="85618"/>
                </a:lnTo>
                <a:lnTo>
                  <a:pt x="1364914" y="99104"/>
                </a:lnTo>
                <a:lnTo>
                  <a:pt x="1368310" y="117982"/>
                </a:lnTo>
                <a:lnTo>
                  <a:pt x="1367432" y="127891"/>
                </a:lnTo>
                <a:lnTo>
                  <a:pt x="1337687" y="158846"/>
                </a:lnTo>
                <a:lnTo>
                  <a:pt x="1316151" y="161683"/>
                </a:lnTo>
                <a:lnTo>
                  <a:pt x="1453469" y="161683"/>
                </a:lnTo>
                <a:lnTo>
                  <a:pt x="1461984" y="144070"/>
                </a:lnTo>
                <a:lnTo>
                  <a:pt x="1466075" y="114630"/>
                </a:lnTo>
                <a:lnTo>
                  <a:pt x="1463908" y="92689"/>
                </a:lnTo>
                <a:lnTo>
                  <a:pt x="1458174" y="74828"/>
                </a:lnTo>
                <a:close/>
              </a:path>
              <a:path w="3420745" h="498475">
                <a:moveTo>
                  <a:pt x="974712" y="74828"/>
                </a:moveTo>
                <a:lnTo>
                  <a:pt x="879678" y="74828"/>
                </a:lnTo>
                <a:lnTo>
                  <a:pt x="879678" y="386435"/>
                </a:lnTo>
                <a:lnTo>
                  <a:pt x="974712" y="386435"/>
                </a:lnTo>
                <a:lnTo>
                  <a:pt x="974712" y="74828"/>
                </a:lnTo>
                <a:close/>
              </a:path>
              <a:path w="3420745" h="498475">
                <a:moveTo>
                  <a:pt x="1112901" y="4914"/>
                </a:moveTo>
                <a:lnTo>
                  <a:pt x="741489" y="4914"/>
                </a:lnTo>
                <a:lnTo>
                  <a:pt x="741489" y="74828"/>
                </a:lnTo>
                <a:lnTo>
                  <a:pt x="1112901" y="74828"/>
                </a:lnTo>
                <a:lnTo>
                  <a:pt x="1112901" y="4914"/>
                </a:lnTo>
                <a:close/>
              </a:path>
              <a:path w="3420745" h="498475">
                <a:moveTo>
                  <a:pt x="449033" y="4914"/>
                </a:moveTo>
                <a:lnTo>
                  <a:pt x="353999" y="4914"/>
                </a:lnTo>
                <a:lnTo>
                  <a:pt x="353999" y="386435"/>
                </a:lnTo>
                <a:lnTo>
                  <a:pt x="644842" y="386435"/>
                </a:lnTo>
                <a:lnTo>
                  <a:pt x="644842" y="316522"/>
                </a:lnTo>
                <a:lnTo>
                  <a:pt x="449033" y="316522"/>
                </a:lnTo>
                <a:lnTo>
                  <a:pt x="449033" y="4914"/>
                </a:lnTo>
                <a:close/>
              </a:path>
              <a:path w="3420745" h="498475">
                <a:moveTo>
                  <a:pt x="277469" y="4914"/>
                </a:moveTo>
                <a:lnTo>
                  <a:pt x="0" y="4914"/>
                </a:lnTo>
                <a:lnTo>
                  <a:pt x="0" y="386435"/>
                </a:lnTo>
                <a:lnTo>
                  <a:pt x="281292" y="386435"/>
                </a:lnTo>
                <a:lnTo>
                  <a:pt x="281292" y="316522"/>
                </a:lnTo>
                <a:lnTo>
                  <a:pt x="95034" y="316522"/>
                </a:lnTo>
                <a:lnTo>
                  <a:pt x="95034" y="224764"/>
                </a:lnTo>
                <a:lnTo>
                  <a:pt x="268998" y="224764"/>
                </a:lnTo>
                <a:lnTo>
                  <a:pt x="268998" y="154851"/>
                </a:lnTo>
                <a:lnTo>
                  <a:pt x="95034" y="154851"/>
                </a:lnTo>
                <a:lnTo>
                  <a:pt x="95034" y="74828"/>
                </a:lnTo>
                <a:lnTo>
                  <a:pt x="277469" y="74828"/>
                </a:lnTo>
                <a:lnTo>
                  <a:pt x="277469" y="4914"/>
                </a:lnTo>
                <a:close/>
              </a:path>
            </a:pathLst>
          </a:custGeom>
          <a:solidFill>
            <a:srgbClr val="000000"/>
          </a:solidFill>
        </p:spPr>
        <p:txBody>
          <a:bodyPr wrap="square" lIns="0" tIns="0" rIns="0" bIns="0" rtlCol="0"/>
          <a:lstStyle/>
          <a:p>
            <a:endParaRPr/>
          </a:p>
        </p:txBody>
      </p:sp>
      <p:sp>
        <p:nvSpPr>
          <p:cNvPr id="42" name="object 42"/>
          <p:cNvSpPr/>
          <p:nvPr/>
        </p:nvSpPr>
        <p:spPr>
          <a:xfrm>
            <a:off x="5058449" y="3803527"/>
            <a:ext cx="133946" cy="99263"/>
          </a:xfrm>
          <a:prstGeom prst="rect">
            <a:avLst/>
          </a:prstGeom>
          <a:blipFill>
            <a:blip r:embed="rId14" cstate="print"/>
            <a:stretch>
              <a:fillRect/>
            </a:stretch>
          </a:blipFill>
        </p:spPr>
        <p:txBody>
          <a:bodyPr wrap="square" lIns="0" tIns="0" rIns="0" bIns="0" rtlCol="0"/>
          <a:lstStyle/>
          <a:p>
            <a:endParaRPr/>
          </a:p>
        </p:txBody>
      </p:sp>
      <p:sp>
        <p:nvSpPr>
          <p:cNvPr id="43" name="object 43"/>
          <p:cNvSpPr/>
          <p:nvPr/>
        </p:nvSpPr>
        <p:spPr>
          <a:xfrm>
            <a:off x="5471542" y="3677836"/>
            <a:ext cx="118110" cy="148590"/>
          </a:xfrm>
          <a:custGeom>
            <a:avLst/>
            <a:gdLst/>
            <a:ahLst/>
            <a:cxnLst/>
            <a:rect l="l" t="t" r="r" b="b"/>
            <a:pathLst>
              <a:path w="118110" h="148589">
                <a:moveTo>
                  <a:pt x="56045" y="0"/>
                </a:moveTo>
                <a:lnTo>
                  <a:pt x="0" y="148285"/>
                </a:lnTo>
                <a:lnTo>
                  <a:pt x="117881" y="148285"/>
                </a:lnTo>
                <a:lnTo>
                  <a:pt x="56045" y="0"/>
                </a:lnTo>
                <a:close/>
              </a:path>
            </a:pathLst>
          </a:custGeom>
          <a:ln w="9144">
            <a:solidFill>
              <a:srgbClr val="FFFFFF"/>
            </a:solidFill>
          </a:ln>
        </p:spPr>
        <p:txBody>
          <a:bodyPr wrap="square" lIns="0" tIns="0" rIns="0" bIns="0" rtlCol="0"/>
          <a:lstStyle/>
          <a:p>
            <a:endParaRPr/>
          </a:p>
        </p:txBody>
      </p:sp>
      <p:sp>
        <p:nvSpPr>
          <p:cNvPr id="44" name="object 44"/>
          <p:cNvSpPr/>
          <p:nvPr/>
        </p:nvSpPr>
        <p:spPr>
          <a:xfrm>
            <a:off x="4644010" y="3677836"/>
            <a:ext cx="118110" cy="148590"/>
          </a:xfrm>
          <a:custGeom>
            <a:avLst/>
            <a:gdLst/>
            <a:ahLst/>
            <a:cxnLst/>
            <a:rect l="l" t="t" r="r" b="b"/>
            <a:pathLst>
              <a:path w="118110" h="148589">
                <a:moveTo>
                  <a:pt x="56045" y="0"/>
                </a:moveTo>
                <a:lnTo>
                  <a:pt x="0" y="148285"/>
                </a:lnTo>
                <a:lnTo>
                  <a:pt x="117881" y="148285"/>
                </a:lnTo>
                <a:lnTo>
                  <a:pt x="56045" y="0"/>
                </a:lnTo>
                <a:close/>
              </a:path>
            </a:pathLst>
          </a:custGeom>
          <a:ln w="9144">
            <a:solidFill>
              <a:srgbClr val="FFFFFF"/>
            </a:solidFill>
          </a:ln>
        </p:spPr>
        <p:txBody>
          <a:bodyPr wrap="square" lIns="0" tIns="0" rIns="0" bIns="0" rtlCol="0"/>
          <a:lstStyle/>
          <a:p>
            <a:endParaRPr/>
          </a:p>
        </p:txBody>
      </p:sp>
      <p:sp>
        <p:nvSpPr>
          <p:cNvPr id="45" name="object 45"/>
          <p:cNvSpPr/>
          <p:nvPr/>
        </p:nvSpPr>
        <p:spPr>
          <a:xfrm>
            <a:off x="6058523" y="3656601"/>
            <a:ext cx="250024" cy="241820"/>
          </a:xfrm>
          <a:prstGeom prst="rect">
            <a:avLst/>
          </a:prstGeom>
          <a:blipFill>
            <a:blip r:embed="rId15" cstate="print"/>
            <a:stretch>
              <a:fillRect/>
            </a:stretch>
          </a:blipFill>
        </p:spPr>
        <p:txBody>
          <a:bodyPr wrap="square" lIns="0" tIns="0" rIns="0" bIns="0" rtlCol="0"/>
          <a:lstStyle/>
          <a:p>
            <a:endParaRPr/>
          </a:p>
        </p:txBody>
      </p:sp>
      <p:sp>
        <p:nvSpPr>
          <p:cNvPr id="46" name="object 46"/>
          <p:cNvSpPr/>
          <p:nvPr/>
        </p:nvSpPr>
        <p:spPr>
          <a:xfrm>
            <a:off x="4243109" y="3651953"/>
            <a:ext cx="111556" cy="95999"/>
          </a:xfrm>
          <a:prstGeom prst="rect">
            <a:avLst/>
          </a:prstGeom>
          <a:blipFill>
            <a:blip r:embed="rId16" cstate="print"/>
            <a:stretch>
              <a:fillRect/>
            </a:stretch>
          </a:blipFill>
        </p:spPr>
        <p:txBody>
          <a:bodyPr wrap="square" lIns="0" tIns="0" rIns="0" bIns="0" rtlCol="0"/>
          <a:lstStyle/>
          <a:p>
            <a:endParaRPr/>
          </a:p>
        </p:txBody>
      </p:sp>
      <p:sp>
        <p:nvSpPr>
          <p:cNvPr id="47" name="object 47"/>
          <p:cNvSpPr/>
          <p:nvPr/>
        </p:nvSpPr>
        <p:spPr>
          <a:xfrm>
            <a:off x="5058449" y="3651953"/>
            <a:ext cx="107454" cy="90805"/>
          </a:xfrm>
          <a:prstGeom prst="rect">
            <a:avLst/>
          </a:prstGeom>
          <a:blipFill>
            <a:blip r:embed="rId17" cstate="print"/>
            <a:stretch>
              <a:fillRect/>
            </a:stretch>
          </a:blipFill>
        </p:spPr>
        <p:txBody>
          <a:bodyPr wrap="square" lIns="0" tIns="0" rIns="0" bIns="0" rtlCol="0"/>
          <a:lstStyle/>
          <a:p>
            <a:endParaRPr/>
          </a:p>
        </p:txBody>
      </p:sp>
      <p:sp>
        <p:nvSpPr>
          <p:cNvPr id="48" name="object 48"/>
          <p:cNvSpPr/>
          <p:nvPr/>
        </p:nvSpPr>
        <p:spPr>
          <a:xfrm>
            <a:off x="5734889" y="3586612"/>
            <a:ext cx="163195" cy="493395"/>
          </a:xfrm>
          <a:custGeom>
            <a:avLst/>
            <a:gdLst/>
            <a:ahLst/>
            <a:cxnLst/>
            <a:rect l="l" t="t" r="r" b="b"/>
            <a:pathLst>
              <a:path w="163195" h="493395">
                <a:moveTo>
                  <a:pt x="67729" y="0"/>
                </a:moveTo>
                <a:lnTo>
                  <a:pt x="162763" y="0"/>
                </a:lnTo>
                <a:lnTo>
                  <a:pt x="162763" y="346290"/>
                </a:lnTo>
                <a:lnTo>
                  <a:pt x="157366" y="399089"/>
                </a:lnTo>
                <a:lnTo>
                  <a:pt x="141177" y="440154"/>
                </a:lnTo>
                <a:lnTo>
                  <a:pt x="114194" y="469486"/>
                </a:lnTo>
                <a:lnTo>
                  <a:pt x="76419" y="487084"/>
                </a:lnTo>
                <a:lnTo>
                  <a:pt x="27851" y="492950"/>
                </a:lnTo>
                <a:lnTo>
                  <a:pt x="21295" y="492864"/>
                </a:lnTo>
                <a:lnTo>
                  <a:pt x="14468" y="492607"/>
                </a:lnTo>
                <a:lnTo>
                  <a:pt x="7369" y="492178"/>
                </a:lnTo>
                <a:lnTo>
                  <a:pt x="0" y="491578"/>
                </a:lnTo>
                <a:lnTo>
                  <a:pt x="0" y="416750"/>
                </a:lnTo>
                <a:lnTo>
                  <a:pt x="5092" y="417664"/>
                </a:lnTo>
                <a:lnTo>
                  <a:pt x="9918" y="418122"/>
                </a:lnTo>
                <a:lnTo>
                  <a:pt x="14465" y="418122"/>
                </a:lnTo>
                <a:lnTo>
                  <a:pt x="37768" y="413735"/>
                </a:lnTo>
                <a:lnTo>
                  <a:pt x="54413" y="400575"/>
                </a:lnTo>
                <a:lnTo>
                  <a:pt x="64400" y="378640"/>
                </a:lnTo>
                <a:lnTo>
                  <a:pt x="67729" y="347929"/>
                </a:lnTo>
                <a:lnTo>
                  <a:pt x="67729" y="0"/>
                </a:lnTo>
                <a:close/>
              </a:path>
            </a:pathLst>
          </a:custGeom>
          <a:ln w="9144">
            <a:solidFill>
              <a:srgbClr val="FFFFFF"/>
            </a:solidFill>
          </a:ln>
        </p:spPr>
        <p:txBody>
          <a:bodyPr wrap="square" lIns="0" tIns="0" rIns="0" bIns="0" rtlCol="0"/>
          <a:lstStyle/>
          <a:p>
            <a:endParaRPr/>
          </a:p>
        </p:txBody>
      </p:sp>
      <p:sp>
        <p:nvSpPr>
          <p:cNvPr id="49" name="object 49"/>
          <p:cNvSpPr/>
          <p:nvPr/>
        </p:nvSpPr>
        <p:spPr>
          <a:xfrm>
            <a:off x="5317161" y="3586612"/>
            <a:ext cx="433705" cy="381635"/>
          </a:xfrm>
          <a:custGeom>
            <a:avLst/>
            <a:gdLst/>
            <a:ahLst/>
            <a:cxnLst/>
            <a:rect l="l" t="t" r="r" b="b"/>
            <a:pathLst>
              <a:path w="433704" h="381635">
                <a:moveTo>
                  <a:pt x="154114" y="0"/>
                </a:moveTo>
                <a:lnTo>
                  <a:pt x="264223" y="0"/>
                </a:lnTo>
                <a:lnTo>
                  <a:pt x="433679" y="381520"/>
                </a:lnTo>
                <a:lnTo>
                  <a:pt x="331482" y="381520"/>
                </a:lnTo>
                <a:lnTo>
                  <a:pt x="300050" y="306146"/>
                </a:lnTo>
                <a:lnTo>
                  <a:pt x="129197" y="306146"/>
                </a:lnTo>
                <a:lnTo>
                  <a:pt x="100710" y="381520"/>
                </a:lnTo>
                <a:lnTo>
                  <a:pt x="0" y="381520"/>
                </a:lnTo>
                <a:lnTo>
                  <a:pt x="154114" y="0"/>
                </a:lnTo>
                <a:close/>
              </a:path>
            </a:pathLst>
          </a:custGeom>
          <a:ln w="9144">
            <a:solidFill>
              <a:srgbClr val="FFFFFF"/>
            </a:solidFill>
          </a:ln>
        </p:spPr>
        <p:txBody>
          <a:bodyPr wrap="square" lIns="0" tIns="0" rIns="0" bIns="0" rtlCol="0"/>
          <a:lstStyle/>
          <a:p>
            <a:endParaRPr/>
          </a:p>
        </p:txBody>
      </p:sp>
      <p:sp>
        <p:nvSpPr>
          <p:cNvPr id="50" name="object 50"/>
          <p:cNvSpPr/>
          <p:nvPr/>
        </p:nvSpPr>
        <p:spPr>
          <a:xfrm>
            <a:off x="4967987" y="3586612"/>
            <a:ext cx="320675" cy="381635"/>
          </a:xfrm>
          <a:custGeom>
            <a:avLst/>
            <a:gdLst/>
            <a:ahLst/>
            <a:cxnLst/>
            <a:rect l="l" t="t" r="r" b="b"/>
            <a:pathLst>
              <a:path w="320675" h="381635">
                <a:moveTo>
                  <a:pt x="0" y="0"/>
                </a:moveTo>
                <a:lnTo>
                  <a:pt x="164947" y="0"/>
                </a:lnTo>
                <a:lnTo>
                  <a:pt x="192865" y="1774"/>
                </a:lnTo>
                <a:lnTo>
                  <a:pt x="239224" y="15966"/>
                </a:lnTo>
                <a:lnTo>
                  <a:pt x="272422" y="43224"/>
                </a:lnTo>
                <a:lnTo>
                  <a:pt x="291388" y="95516"/>
                </a:lnTo>
                <a:lnTo>
                  <a:pt x="288128" y="118898"/>
                </a:lnTo>
                <a:lnTo>
                  <a:pt x="278349" y="139380"/>
                </a:lnTo>
                <a:lnTo>
                  <a:pt x="262049" y="156965"/>
                </a:lnTo>
                <a:lnTo>
                  <a:pt x="239229" y="171653"/>
                </a:lnTo>
                <a:lnTo>
                  <a:pt x="257739" y="177834"/>
                </a:lnTo>
                <a:lnTo>
                  <a:pt x="299453" y="208267"/>
                </a:lnTo>
                <a:lnTo>
                  <a:pt x="319037" y="252538"/>
                </a:lnTo>
                <a:lnTo>
                  <a:pt x="320344" y="269481"/>
                </a:lnTo>
                <a:lnTo>
                  <a:pt x="318211" y="293189"/>
                </a:lnTo>
                <a:lnTo>
                  <a:pt x="301142" y="333632"/>
                </a:lnTo>
                <a:lnTo>
                  <a:pt x="267123" y="364000"/>
                </a:lnTo>
                <a:lnTo>
                  <a:pt x="216869" y="379574"/>
                </a:lnTo>
                <a:lnTo>
                  <a:pt x="185699" y="381520"/>
                </a:lnTo>
                <a:lnTo>
                  <a:pt x="0" y="381520"/>
                </a:lnTo>
                <a:lnTo>
                  <a:pt x="0" y="0"/>
                </a:lnTo>
                <a:close/>
              </a:path>
            </a:pathLst>
          </a:custGeom>
          <a:ln w="9144">
            <a:solidFill>
              <a:srgbClr val="FFFFFF"/>
            </a:solidFill>
          </a:ln>
        </p:spPr>
        <p:txBody>
          <a:bodyPr wrap="square" lIns="0" tIns="0" rIns="0" bIns="0" rtlCol="0"/>
          <a:lstStyle/>
          <a:p>
            <a:endParaRPr/>
          </a:p>
        </p:txBody>
      </p:sp>
      <p:sp>
        <p:nvSpPr>
          <p:cNvPr id="51" name="object 51"/>
          <p:cNvSpPr/>
          <p:nvPr/>
        </p:nvSpPr>
        <p:spPr>
          <a:xfrm>
            <a:off x="4489629" y="3586612"/>
            <a:ext cx="433705" cy="381635"/>
          </a:xfrm>
          <a:custGeom>
            <a:avLst/>
            <a:gdLst/>
            <a:ahLst/>
            <a:cxnLst/>
            <a:rect l="l" t="t" r="r" b="b"/>
            <a:pathLst>
              <a:path w="433704" h="381635">
                <a:moveTo>
                  <a:pt x="154114" y="0"/>
                </a:moveTo>
                <a:lnTo>
                  <a:pt x="264223" y="0"/>
                </a:lnTo>
                <a:lnTo>
                  <a:pt x="433679" y="381520"/>
                </a:lnTo>
                <a:lnTo>
                  <a:pt x="331482" y="381520"/>
                </a:lnTo>
                <a:lnTo>
                  <a:pt x="300050" y="306146"/>
                </a:lnTo>
                <a:lnTo>
                  <a:pt x="129197" y="306146"/>
                </a:lnTo>
                <a:lnTo>
                  <a:pt x="100711" y="381520"/>
                </a:lnTo>
                <a:lnTo>
                  <a:pt x="0" y="381520"/>
                </a:lnTo>
                <a:lnTo>
                  <a:pt x="154114" y="0"/>
                </a:lnTo>
                <a:close/>
              </a:path>
            </a:pathLst>
          </a:custGeom>
          <a:ln w="9144">
            <a:solidFill>
              <a:srgbClr val="FFFFFF"/>
            </a:solidFill>
          </a:ln>
        </p:spPr>
        <p:txBody>
          <a:bodyPr wrap="square" lIns="0" tIns="0" rIns="0" bIns="0" rtlCol="0"/>
          <a:lstStyle/>
          <a:p>
            <a:endParaRPr/>
          </a:p>
        </p:txBody>
      </p:sp>
      <p:sp>
        <p:nvSpPr>
          <p:cNvPr id="52" name="object 52"/>
          <p:cNvSpPr/>
          <p:nvPr/>
        </p:nvSpPr>
        <p:spPr>
          <a:xfrm>
            <a:off x="4152647" y="3586612"/>
            <a:ext cx="334645" cy="381635"/>
          </a:xfrm>
          <a:custGeom>
            <a:avLst/>
            <a:gdLst/>
            <a:ahLst/>
            <a:cxnLst/>
            <a:rect l="l" t="t" r="r" b="b"/>
            <a:pathLst>
              <a:path w="334645" h="381635">
                <a:moveTo>
                  <a:pt x="0" y="0"/>
                </a:moveTo>
                <a:lnTo>
                  <a:pt x="170408" y="0"/>
                </a:lnTo>
                <a:lnTo>
                  <a:pt x="196830" y="2004"/>
                </a:lnTo>
                <a:lnTo>
                  <a:pt x="241892" y="18039"/>
                </a:lnTo>
                <a:lnTo>
                  <a:pt x="275703" y="48950"/>
                </a:lnTo>
                <a:lnTo>
                  <a:pt x="293044" y="87774"/>
                </a:lnTo>
                <a:lnTo>
                  <a:pt x="295211" y="109715"/>
                </a:lnTo>
                <a:lnTo>
                  <a:pt x="291115" y="139193"/>
                </a:lnTo>
                <a:lnTo>
                  <a:pt x="278826" y="164572"/>
                </a:lnTo>
                <a:lnTo>
                  <a:pt x="258344" y="185856"/>
                </a:lnTo>
                <a:lnTo>
                  <a:pt x="229666" y="203047"/>
                </a:lnTo>
                <a:lnTo>
                  <a:pt x="243859" y="212353"/>
                </a:lnTo>
                <a:lnTo>
                  <a:pt x="257692" y="227187"/>
                </a:lnTo>
                <a:lnTo>
                  <a:pt x="271168" y="247549"/>
                </a:lnTo>
                <a:lnTo>
                  <a:pt x="284289" y="273443"/>
                </a:lnTo>
                <a:lnTo>
                  <a:pt x="297114" y="301692"/>
                </a:lnTo>
                <a:lnTo>
                  <a:pt x="309719" y="329120"/>
                </a:lnTo>
                <a:lnTo>
                  <a:pt x="322103" y="355728"/>
                </a:lnTo>
                <a:lnTo>
                  <a:pt x="334263" y="381520"/>
                </a:lnTo>
                <a:lnTo>
                  <a:pt x="229984" y="381520"/>
                </a:lnTo>
                <a:lnTo>
                  <a:pt x="224442" y="369966"/>
                </a:lnTo>
                <a:lnTo>
                  <a:pt x="217171" y="354145"/>
                </a:lnTo>
                <a:lnTo>
                  <a:pt x="208169" y="334057"/>
                </a:lnTo>
                <a:lnTo>
                  <a:pt x="197434" y="309702"/>
                </a:lnTo>
                <a:lnTo>
                  <a:pt x="186249" y="285584"/>
                </a:lnTo>
                <a:lnTo>
                  <a:pt x="166385" y="251580"/>
                </a:lnTo>
                <a:lnTo>
                  <a:pt x="131621" y="227620"/>
                </a:lnTo>
                <a:lnTo>
                  <a:pt x="122339" y="226682"/>
                </a:lnTo>
                <a:lnTo>
                  <a:pt x="95034" y="226682"/>
                </a:lnTo>
                <a:lnTo>
                  <a:pt x="95034" y="381520"/>
                </a:lnTo>
                <a:lnTo>
                  <a:pt x="0" y="381520"/>
                </a:lnTo>
                <a:lnTo>
                  <a:pt x="0" y="0"/>
                </a:lnTo>
                <a:close/>
              </a:path>
            </a:pathLst>
          </a:custGeom>
          <a:ln w="9144">
            <a:solidFill>
              <a:srgbClr val="FFFFFF"/>
            </a:solidFill>
          </a:ln>
        </p:spPr>
        <p:txBody>
          <a:bodyPr wrap="square" lIns="0" tIns="0" rIns="0" bIns="0" rtlCol="0"/>
          <a:lstStyle/>
          <a:p>
            <a:endParaRPr/>
          </a:p>
        </p:txBody>
      </p:sp>
      <p:sp>
        <p:nvSpPr>
          <p:cNvPr id="53" name="object 53"/>
          <p:cNvSpPr/>
          <p:nvPr/>
        </p:nvSpPr>
        <p:spPr>
          <a:xfrm>
            <a:off x="3723273" y="3586612"/>
            <a:ext cx="371475" cy="381635"/>
          </a:xfrm>
          <a:custGeom>
            <a:avLst/>
            <a:gdLst/>
            <a:ahLst/>
            <a:cxnLst/>
            <a:rect l="l" t="t" r="r" b="b"/>
            <a:pathLst>
              <a:path w="371475" h="381635">
                <a:moveTo>
                  <a:pt x="0" y="0"/>
                </a:moveTo>
                <a:lnTo>
                  <a:pt x="371411" y="0"/>
                </a:lnTo>
                <a:lnTo>
                  <a:pt x="371411" y="69913"/>
                </a:lnTo>
                <a:lnTo>
                  <a:pt x="233222" y="69913"/>
                </a:lnTo>
                <a:lnTo>
                  <a:pt x="233222" y="381520"/>
                </a:lnTo>
                <a:lnTo>
                  <a:pt x="138188" y="381520"/>
                </a:lnTo>
                <a:lnTo>
                  <a:pt x="138188" y="69913"/>
                </a:lnTo>
                <a:lnTo>
                  <a:pt x="0" y="69913"/>
                </a:lnTo>
                <a:lnTo>
                  <a:pt x="0" y="0"/>
                </a:lnTo>
                <a:close/>
              </a:path>
            </a:pathLst>
          </a:custGeom>
          <a:ln w="9144">
            <a:solidFill>
              <a:srgbClr val="FFFFFF"/>
            </a:solidFill>
          </a:ln>
        </p:spPr>
        <p:txBody>
          <a:bodyPr wrap="square" lIns="0" tIns="0" rIns="0" bIns="0" rtlCol="0"/>
          <a:lstStyle/>
          <a:p>
            <a:endParaRPr/>
          </a:p>
        </p:txBody>
      </p:sp>
      <p:sp>
        <p:nvSpPr>
          <p:cNvPr id="54" name="object 54"/>
          <p:cNvSpPr/>
          <p:nvPr/>
        </p:nvSpPr>
        <p:spPr>
          <a:xfrm>
            <a:off x="3335783" y="3586612"/>
            <a:ext cx="291465" cy="381635"/>
          </a:xfrm>
          <a:custGeom>
            <a:avLst/>
            <a:gdLst/>
            <a:ahLst/>
            <a:cxnLst/>
            <a:rect l="l" t="t" r="r" b="b"/>
            <a:pathLst>
              <a:path w="291464" h="381635">
                <a:moveTo>
                  <a:pt x="0" y="0"/>
                </a:moveTo>
                <a:lnTo>
                  <a:pt x="95034" y="0"/>
                </a:lnTo>
                <a:lnTo>
                  <a:pt x="95034" y="311607"/>
                </a:lnTo>
                <a:lnTo>
                  <a:pt x="290842" y="311607"/>
                </a:lnTo>
                <a:lnTo>
                  <a:pt x="290842" y="381520"/>
                </a:lnTo>
                <a:lnTo>
                  <a:pt x="0" y="381520"/>
                </a:lnTo>
                <a:lnTo>
                  <a:pt x="0" y="0"/>
                </a:lnTo>
                <a:close/>
              </a:path>
            </a:pathLst>
          </a:custGeom>
          <a:ln w="9144">
            <a:solidFill>
              <a:srgbClr val="FFFFFF"/>
            </a:solidFill>
          </a:ln>
        </p:spPr>
        <p:txBody>
          <a:bodyPr wrap="square" lIns="0" tIns="0" rIns="0" bIns="0" rtlCol="0"/>
          <a:lstStyle/>
          <a:p>
            <a:endParaRPr/>
          </a:p>
        </p:txBody>
      </p:sp>
      <p:sp>
        <p:nvSpPr>
          <p:cNvPr id="55" name="object 55"/>
          <p:cNvSpPr/>
          <p:nvPr/>
        </p:nvSpPr>
        <p:spPr>
          <a:xfrm>
            <a:off x="2981783" y="3586612"/>
            <a:ext cx="281305" cy="381635"/>
          </a:xfrm>
          <a:custGeom>
            <a:avLst/>
            <a:gdLst/>
            <a:ahLst/>
            <a:cxnLst/>
            <a:rect l="l" t="t" r="r" b="b"/>
            <a:pathLst>
              <a:path w="281304" h="381635">
                <a:moveTo>
                  <a:pt x="0" y="0"/>
                </a:moveTo>
                <a:lnTo>
                  <a:pt x="277469" y="0"/>
                </a:lnTo>
                <a:lnTo>
                  <a:pt x="277469" y="69913"/>
                </a:lnTo>
                <a:lnTo>
                  <a:pt x="95034" y="69913"/>
                </a:lnTo>
                <a:lnTo>
                  <a:pt x="95034" y="149936"/>
                </a:lnTo>
                <a:lnTo>
                  <a:pt x="268998" y="149936"/>
                </a:lnTo>
                <a:lnTo>
                  <a:pt x="268998" y="219849"/>
                </a:lnTo>
                <a:lnTo>
                  <a:pt x="95034" y="219849"/>
                </a:lnTo>
                <a:lnTo>
                  <a:pt x="95034" y="311607"/>
                </a:lnTo>
                <a:lnTo>
                  <a:pt x="281292" y="311607"/>
                </a:lnTo>
                <a:lnTo>
                  <a:pt x="281292" y="381520"/>
                </a:lnTo>
                <a:lnTo>
                  <a:pt x="0" y="381520"/>
                </a:lnTo>
                <a:lnTo>
                  <a:pt x="0" y="0"/>
                </a:lnTo>
                <a:close/>
              </a:path>
            </a:pathLst>
          </a:custGeom>
          <a:ln w="9144">
            <a:solidFill>
              <a:srgbClr val="FFFFFF"/>
            </a:solidFill>
          </a:ln>
        </p:spPr>
        <p:txBody>
          <a:bodyPr wrap="square" lIns="0" tIns="0" rIns="0" bIns="0" rtlCol="0"/>
          <a:lstStyle/>
          <a:p>
            <a:endParaRPr/>
          </a:p>
        </p:txBody>
      </p:sp>
      <p:sp>
        <p:nvSpPr>
          <p:cNvPr id="56" name="object 56"/>
          <p:cNvSpPr/>
          <p:nvPr/>
        </p:nvSpPr>
        <p:spPr>
          <a:xfrm>
            <a:off x="5965051" y="3581697"/>
            <a:ext cx="437515" cy="391795"/>
          </a:xfrm>
          <a:custGeom>
            <a:avLst/>
            <a:gdLst/>
            <a:ahLst/>
            <a:cxnLst/>
            <a:rect l="l" t="t" r="r" b="b"/>
            <a:pathLst>
              <a:path w="437514" h="391795">
                <a:moveTo>
                  <a:pt x="218757" y="0"/>
                </a:moveTo>
                <a:lnTo>
                  <a:pt x="265184" y="3678"/>
                </a:lnTo>
                <a:lnTo>
                  <a:pt x="306968" y="14714"/>
                </a:lnTo>
                <a:lnTo>
                  <a:pt x="344108" y="33105"/>
                </a:lnTo>
                <a:lnTo>
                  <a:pt x="376605" y="58851"/>
                </a:lnTo>
                <a:lnTo>
                  <a:pt x="403016" y="89484"/>
                </a:lnTo>
                <a:lnTo>
                  <a:pt x="433196" y="157965"/>
                </a:lnTo>
                <a:lnTo>
                  <a:pt x="436968" y="195821"/>
                </a:lnTo>
                <a:lnTo>
                  <a:pt x="433144" y="234102"/>
                </a:lnTo>
                <a:lnTo>
                  <a:pt x="402555" y="302782"/>
                </a:lnTo>
                <a:lnTo>
                  <a:pt x="375792" y="333184"/>
                </a:lnTo>
                <a:lnTo>
                  <a:pt x="343039" y="358635"/>
                </a:lnTo>
                <a:lnTo>
                  <a:pt x="305947" y="376812"/>
                </a:lnTo>
                <a:lnTo>
                  <a:pt x="264520" y="387716"/>
                </a:lnTo>
                <a:lnTo>
                  <a:pt x="218757" y="391350"/>
                </a:lnTo>
                <a:lnTo>
                  <a:pt x="172537" y="387733"/>
                </a:lnTo>
                <a:lnTo>
                  <a:pt x="130822" y="376880"/>
                </a:lnTo>
                <a:lnTo>
                  <a:pt x="93613" y="358791"/>
                </a:lnTo>
                <a:lnTo>
                  <a:pt x="60909" y="333463"/>
                </a:lnTo>
                <a:lnTo>
                  <a:pt x="34263" y="303145"/>
                </a:lnTo>
                <a:lnTo>
                  <a:pt x="15228" y="270100"/>
                </a:lnTo>
                <a:lnTo>
                  <a:pt x="0" y="195821"/>
                </a:lnTo>
                <a:lnTo>
                  <a:pt x="3781" y="157856"/>
                </a:lnTo>
                <a:lnTo>
                  <a:pt x="34032" y="89309"/>
                </a:lnTo>
                <a:lnTo>
                  <a:pt x="60502" y="58724"/>
                </a:lnTo>
                <a:lnTo>
                  <a:pt x="93075" y="33030"/>
                </a:lnTo>
                <a:lnTo>
                  <a:pt x="130309" y="14679"/>
                </a:lnTo>
                <a:lnTo>
                  <a:pt x="172204" y="3669"/>
                </a:lnTo>
                <a:lnTo>
                  <a:pt x="218757" y="0"/>
                </a:lnTo>
                <a:close/>
              </a:path>
            </a:pathLst>
          </a:custGeom>
          <a:ln w="9144">
            <a:solidFill>
              <a:srgbClr val="FFFFFF"/>
            </a:solidFill>
          </a:ln>
        </p:spPr>
        <p:txBody>
          <a:bodyPr wrap="square" lIns="0" tIns="0" rIns="0" bIns="0" rtlCol="0"/>
          <a:lstStyle/>
          <a:p>
            <a:endParaRPr/>
          </a:p>
        </p:txBody>
      </p:sp>
      <p:sp>
        <p:nvSpPr>
          <p:cNvPr id="57" name="object 57"/>
          <p:cNvSpPr/>
          <p:nvPr/>
        </p:nvSpPr>
        <p:spPr>
          <a:xfrm>
            <a:off x="3241294" y="4721656"/>
            <a:ext cx="2901950" cy="391795"/>
          </a:xfrm>
          <a:custGeom>
            <a:avLst/>
            <a:gdLst/>
            <a:ahLst/>
            <a:cxnLst/>
            <a:rect l="l" t="t" r="r" b="b"/>
            <a:pathLst>
              <a:path w="2901950" h="391795">
                <a:moveTo>
                  <a:pt x="1818894" y="4914"/>
                </a:moveTo>
                <a:lnTo>
                  <a:pt x="1708772" y="4914"/>
                </a:lnTo>
                <a:lnTo>
                  <a:pt x="1554657" y="386435"/>
                </a:lnTo>
                <a:lnTo>
                  <a:pt x="1655368" y="386435"/>
                </a:lnTo>
                <a:lnTo>
                  <a:pt x="1683854" y="311061"/>
                </a:lnTo>
                <a:lnTo>
                  <a:pt x="1954861" y="311061"/>
                </a:lnTo>
                <a:lnTo>
                  <a:pt x="1925266" y="244424"/>
                </a:lnTo>
                <a:lnTo>
                  <a:pt x="1709039" y="244424"/>
                </a:lnTo>
                <a:lnTo>
                  <a:pt x="1765084" y="96126"/>
                </a:lnTo>
                <a:lnTo>
                  <a:pt x="1859403" y="96126"/>
                </a:lnTo>
                <a:lnTo>
                  <a:pt x="1818894" y="4914"/>
                </a:lnTo>
                <a:close/>
              </a:path>
              <a:path w="2901950" h="391795">
                <a:moveTo>
                  <a:pt x="1954861" y="311061"/>
                </a:moveTo>
                <a:lnTo>
                  <a:pt x="1854708" y="311061"/>
                </a:lnTo>
                <a:lnTo>
                  <a:pt x="1886153" y="386435"/>
                </a:lnTo>
                <a:lnTo>
                  <a:pt x="1988337" y="386435"/>
                </a:lnTo>
                <a:lnTo>
                  <a:pt x="1954861" y="311061"/>
                </a:lnTo>
                <a:close/>
              </a:path>
              <a:path w="2901950" h="391795">
                <a:moveTo>
                  <a:pt x="1859403" y="96126"/>
                </a:moveTo>
                <a:lnTo>
                  <a:pt x="1765084" y="96126"/>
                </a:lnTo>
                <a:lnTo>
                  <a:pt x="1826920" y="244424"/>
                </a:lnTo>
                <a:lnTo>
                  <a:pt x="1925266" y="244424"/>
                </a:lnTo>
                <a:lnTo>
                  <a:pt x="1859403" y="96126"/>
                </a:lnTo>
                <a:close/>
              </a:path>
              <a:path w="2901950" h="391795">
                <a:moveTo>
                  <a:pt x="2683433" y="0"/>
                </a:moveTo>
                <a:lnTo>
                  <a:pt x="2636851" y="3677"/>
                </a:lnTo>
                <a:lnTo>
                  <a:pt x="2594986" y="14678"/>
                </a:lnTo>
                <a:lnTo>
                  <a:pt x="2557752" y="33025"/>
                </a:lnTo>
                <a:lnTo>
                  <a:pt x="2525179" y="58712"/>
                </a:lnTo>
                <a:lnTo>
                  <a:pt x="2498711" y="89298"/>
                </a:lnTo>
                <a:lnTo>
                  <a:pt x="2468468" y="157849"/>
                </a:lnTo>
                <a:lnTo>
                  <a:pt x="2464689" y="195808"/>
                </a:lnTo>
                <a:lnTo>
                  <a:pt x="2468494" y="234315"/>
                </a:lnTo>
                <a:lnTo>
                  <a:pt x="2498941" y="303138"/>
                </a:lnTo>
                <a:lnTo>
                  <a:pt x="2525585" y="333451"/>
                </a:lnTo>
                <a:lnTo>
                  <a:pt x="2558289" y="358780"/>
                </a:lnTo>
                <a:lnTo>
                  <a:pt x="2595499" y="376874"/>
                </a:lnTo>
                <a:lnTo>
                  <a:pt x="2637213" y="387731"/>
                </a:lnTo>
                <a:lnTo>
                  <a:pt x="2683433" y="391350"/>
                </a:lnTo>
                <a:lnTo>
                  <a:pt x="2729196" y="387714"/>
                </a:lnTo>
                <a:lnTo>
                  <a:pt x="2770624" y="376805"/>
                </a:lnTo>
                <a:lnTo>
                  <a:pt x="2807715" y="358624"/>
                </a:lnTo>
                <a:lnTo>
                  <a:pt x="2840469" y="333171"/>
                </a:lnTo>
                <a:lnTo>
                  <a:pt x="2858975" y="312153"/>
                </a:lnTo>
                <a:lnTo>
                  <a:pt x="2683433" y="312153"/>
                </a:lnTo>
                <a:lnTo>
                  <a:pt x="2657582" y="310146"/>
                </a:lnTo>
                <a:lnTo>
                  <a:pt x="2613819" y="294097"/>
                </a:lnTo>
                <a:lnTo>
                  <a:pt x="2581386" y="262758"/>
                </a:lnTo>
                <a:lnTo>
                  <a:pt x="2564794" y="220633"/>
                </a:lnTo>
                <a:lnTo>
                  <a:pt x="2562720" y="195808"/>
                </a:lnTo>
                <a:lnTo>
                  <a:pt x="2564794" y="170869"/>
                </a:lnTo>
                <a:lnTo>
                  <a:pt x="2581386" y="128676"/>
                </a:lnTo>
                <a:lnTo>
                  <a:pt x="2613819" y="97439"/>
                </a:lnTo>
                <a:lnTo>
                  <a:pt x="2657582" y="81461"/>
                </a:lnTo>
                <a:lnTo>
                  <a:pt x="2683433" y="79463"/>
                </a:lnTo>
                <a:lnTo>
                  <a:pt x="2859056" y="79463"/>
                </a:lnTo>
                <a:lnTo>
                  <a:pt x="2841282" y="58851"/>
                </a:lnTo>
                <a:lnTo>
                  <a:pt x="2808785" y="33100"/>
                </a:lnTo>
                <a:lnTo>
                  <a:pt x="2771644" y="14709"/>
                </a:lnTo>
                <a:lnTo>
                  <a:pt x="2729861" y="3677"/>
                </a:lnTo>
                <a:lnTo>
                  <a:pt x="2683433" y="0"/>
                </a:lnTo>
                <a:close/>
              </a:path>
              <a:path w="2901950" h="391795">
                <a:moveTo>
                  <a:pt x="2859056" y="79463"/>
                </a:moveTo>
                <a:lnTo>
                  <a:pt x="2683433" y="79463"/>
                </a:lnTo>
                <a:lnTo>
                  <a:pt x="2709158" y="81461"/>
                </a:lnTo>
                <a:lnTo>
                  <a:pt x="2732252" y="87453"/>
                </a:lnTo>
                <a:lnTo>
                  <a:pt x="2770555" y="111417"/>
                </a:lnTo>
                <a:lnTo>
                  <a:pt x="2795341" y="148493"/>
                </a:lnTo>
                <a:lnTo>
                  <a:pt x="2803601" y="195808"/>
                </a:lnTo>
                <a:lnTo>
                  <a:pt x="2801536" y="220633"/>
                </a:lnTo>
                <a:lnTo>
                  <a:pt x="2785014" y="262758"/>
                </a:lnTo>
                <a:lnTo>
                  <a:pt x="2752717" y="294097"/>
                </a:lnTo>
                <a:lnTo>
                  <a:pt x="2709158" y="310146"/>
                </a:lnTo>
                <a:lnTo>
                  <a:pt x="2683433" y="312153"/>
                </a:lnTo>
                <a:lnTo>
                  <a:pt x="2858975" y="312153"/>
                </a:lnTo>
                <a:lnTo>
                  <a:pt x="2867231" y="302775"/>
                </a:lnTo>
                <a:lnTo>
                  <a:pt x="2886349" y="269748"/>
                </a:lnTo>
                <a:lnTo>
                  <a:pt x="2897821" y="234091"/>
                </a:lnTo>
                <a:lnTo>
                  <a:pt x="2901645" y="195808"/>
                </a:lnTo>
                <a:lnTo>
                  <a:pt x="2897873" y="157958"/>
                </a:lnTo>
                <a:lnTo>
                  <a:pt x="2886556" y="122515"/>
                </a:lnTo>
                <a:lnTo>
                  <a:pt x="2867692" y="89479"/>
                </a:lnTo>
                <a:lnTo>
                  <a:pt x="2859056" y="79463"/>
                </a:lnTo>
                <a:close/>
              </a:path>
              <a:path w="2901950" h="391795">
                <a:moveTo>
                  <a:pt x="540689" y="0"/>
                </a:moveTo>
                <a:lnTo>
                  <a:pt x="494107" y="3677"/>
                </a:lnTo>
                <a:lnTo>
                  <a:pt x="452242" y="14678"/>
                </a:lnTo>
                <a:lnTo>
                  <a:pt x="415008" y="33025"/>
                </a:lnTo>
                <a:lnTo>
                  <a:pt x="382435" y="58712"/>
                </a:lnTo>
                <a:lnTo>
                  <a:pt x="355967" y="89298"/>
                </a:lnTo>
                <a:lnTo>
                  <a:pt x="325724" y="157849"/>
                </a:lnTo>
                <a:lnTo>
                  <a:pt x="321945" y="195808"/>
                </a:lnTo>
                <a:lnTo>
                  <a:pt x="325750" y="234315"/>
                </a:lnTo>
                <a:lnTo>
                  <a:pt x="356197" y="303138"/>
                </a:lnTo>
                <a:lnTo>
                  <a:pt x="382841" y="333451"/>
                </a:lnTo>
                <a:lnTo>
                  <a:pt x="415545" y="358780"/>
                </a:lnTo>
                <a:lnTo>
                  <a:pt x="452754" y="376874"/>
                </a:lnTo>
                <a:lnTo>
                  <a:pt x="494469" y="387731"/>
                </a:lnTo>
                <a:lnTo>
                  <a:pt x="540689" y="391350"/>
                </a:lnTo>
                <a:lnTo>
                  <a:pt x="586452" y="387714"/>
                </a:lnTo>
                <a:lnTo>
                  <a:pt x="627880" y="376805"/>
                </a:lnTo>
                <a:lnTo>
                  <a:pt x="664971" y="358624"/>
                </a:lnTo>
                <a:lnTo>
                  <a:pt x="697725" y="333171"/>
                </a:lnTo>
                <a:lnTo>
                  <a:pt x="716231" y="312153"/>
                </a:lnTo>
                <a:lnTo>
                  <a:pt x="540689" y="312153"/>
                </a:lnTo>
                <a:lnTo>
                  <a:pt x="514838" y="310146"/>
                </a:lnTo>
                <a:lnTo>
                  <a:pt x="471075" y="294097"/>
                </a:lnTo>
                <a:lnTo>
                  <a:pt x="438642" y="262758"/>
                </a:lnTo>
                <a:lnTo>
                  <a:pt x="422050" y="220633"/>
                </a:lnTo>
                <a:lnTo>
                  <a:pt x="419976" y="195808"/>
                </a:lnTo>
                <a:lnTo>
                  <a:pt x="422050" y="170869"/>
                </a:lnTo>
                <a:lnTo>
                  <a:pt x="438642" y="128676"/>
                </a:lnTo>
                <a:lnTo>
                  <a:pt x="471075" y="97439"/>
                </a:lnTo>
                <a:lnTo>
                  <a:pt x="514838" y="81461"/>
                </a:lnTo>
                <a:lnTo>
                  <a:pt x="540689" y="79463"/>
                </a:lnTo>
                <a:lnTo>
                  <a:pt x="716312" y="79463"/>
                </a:lnTo>
                <a:lnTo>
                  <a:pt x="698538" y="58851"/>
                </a:lnTo>
                <a:lnTo>
                  <a:pt x="666041" y="33100"/>
                </a:lnTo>
                <a:lnTo>
                  <a:pt x="628900" y="14709"/>
                </a:lnTo>
                <a:lnTo>
                  <a:pt x="587117" y="3677"/>
                </a:lnTo>
                <a:lnTo>
                  <a:pt x="540689" y="0"/>
                </a:lnTo>
                <a:close/>
              </a:path>
              <a:path w="2901950" h="391795">
                <a:moveTo>
                  <a:pt x="716312" y="79463"/>
                </a:moveTo>
                <a:lnTo>
                  <a:pt x="540689" y="79463"/>
                </a:lnTo>
                <a:lnTo>
                  <a:pt x="566414" y="81461"/>
                </a:lnTo>
                <a:lnTo>
                  <a:pt x="589508" y="87453"/>
                </a:lnTo>
                <a:lnTo>
                  <a:pt x="627811" y="111417"/>
                </a:lnTo>
                <a:lnTo>
                  <a:pt x="652597" y="148493"/>
                </a:lnTo>
                <a:lnTo>
                  <a:pt x="660857" y="195808"/>
                </a:lnTo>
                <a:lnTo>
                  <a:pt x="658792" y="220633"/>
                </a:lnTo>
                <a:lnTo>
                  <a:pt x="642270" y="262758"/>
                </a:lnTo>
                <a:lnTo>
                  <a:pt x="609973" y="294097"/>
                </a:lnTo>
                <a:lnTo>
                  <a:pt x="566414" y="310146"/>
                </a:lnTo>
                <a:lnTo>
                  <a:pt x="540689" y="312153"/>
                </a:lnTo>
                <a:lnTo>
                  <a:pt x="716231" y="312153"/>
                </a:lnTo>
                <a:lnTo>
                  <a:pt x="724487" y="302775"/>
                </a:lnTo>
                <a:lnTo>
                  <a:pt x="743605" y="269748"/>
                </a:lnTo>
                <a:lnTo>
                  <a:pt x="755077" y="234091"/>
                </a:lnTo>
                <a:lnTo>
                  <a:pt x="758901" y="195808"/>
                </a:lnTo>
                <a:lnTo>
                  <a:pt x="755129" y="157958"/>
                </a:lnTo>
                <a:lnTo>
                  <a:pt x="743812" y="122515"/>
                </a:lnTo>
                <a:lnTo>
                  <a:pt x="724948" y="89479"/>
                </a:lnTo>
                <a:lnTo>
                  <a:pt x="716312" y="79463"/>
                </a:lnTo>
                <a:close/>
              </a:path>
              <a:path w="2901950" h="391795">
                <a:moveTo>
                  <a:pt x="2200694" y="4914"/>
                </a:moveTo>
                <a:lnTo>
                  <a:pt x="2032469" y="4914"/>
                </a:lnTo>
                <a:lnTo>
                  <a:pt x="2032469" y="386435"/>
                </a:lnTo>
                <a:lnTo>
                  <a:pt x="2190051" y="386435"/>
                </a:lnTo>
                <a:lnTo>
                  <a:pt x="2240241" y="383268"/>
                </a:lnTo>
                <a:lnTo>
                  <a:pt x="2284302" y="373768"/>
                </a:lnTo>
                <a:lnTo>
                  <a:pt x="2322237" y="357937"/>
                </a:lnTo>
                <a:lnTo>
                  <a:pt x="2354046" y="335775"/>
                </a:lnTo>
                <a:lnTo>
                  <a:pt x="2371514" y="316522"/>
                </a:lnTo>
                <a:lnTo>
                  <a:pt x="2127504" y="316522"/>
                </a:lnTo>
                <a:lnTo>
                  <a:pt x="2127504" y="74828"/>
                </a:lnTo>
                <a:lnTo>
                  <a:pt x="2369160" y="74828"/>
                </a:lnTo>
                <a:lnTo>
                  <a:pt x="2354859" y="58305"/>
                </a:lnTo>
                <a:lnTo>
                  <a:pt x="2323972" y="34945"/>
                </a:lnTo>
                <a:lnTo>
                  <a:pt x="2287982" y="18261"/>
                </a:lnTo>
                <a:lnTo>
                  <a:pt x="2246890" y="8251"/>
                </a:lnTo>
                <a:lnTo>
                  <a:pt x="2200694" y="4914"/>
                </a:lnTo>
                <a:close/>
              </a:path>
              <a:path w="2901950" h="391795">
                <a:moveTo>
                  <a:pt x="2369160" y="74828"/>
                </a:moveTo>
                <a:lnTo>
                  <a:pt x="2188413" y="74828"/>
                </a:lnTo>
                <a:lnTo>
                  <a:pt x="2216957" y="76850"/>
                </a:lnTo>
                <a:lnTo>
                  <a:pt x="2241970" y="82916"/>
                </a:lnTo>
                <a:lnTo>
                  <a:pt x="2281402" y="107188"/>
                </a:lnTo>
                <a:lnTo>
                  <a:pt x="2305669" y="145526"/>
                </a:lnTo>
                <a:lnTo>
                  <a:pt x="2313762" y="195808"/>
                </a:lnTo>
                <a:lnTo>
                  <a:pt x="2311764" y="221659"/>
                </a:lnTo>
                <a:lnTo>
                  <a:pt x="2295786" y="265422"/>
                </a:lnTo>
                <a:lnTo>
                  <a:pt x="2264059" y="297855"/>
                </a:lnTo>
                <a:lnTo>
                  <a:pt x="2217906" y="314448"/>
                </a:lnTo>
                <a:lnTo>
                  <a:pt x="2189505" y="316522"/>
                </a:lnTo>
                <a:lnTo>
                  <a:pt x="2371514" y="316522"/>
                </a:lnTo>
                <a:lnTo>
                  <a:pt x="2379192" y="308059"/>
                </a:lnTo>
                <a:lnTo>
                  <a:pt x="2397155" y="275585"/>
                </a:lnTo>
                <a:lnTo>
                  <a:pt x="2407933" y="238350"/>
                </a:lnTo>
                <a:lnTo>
                  <a:pt x="2411526" y="196354"/>
                </a:lnTo>
                <a:lnTo>
                  <a:pt x="2407985" y="155978"/>
                </a:lnTo>
                <a:lnTo>
                  <a:pt x="2397361" y="119510"/>
                </a:lnTo>
                <a:lnTo>
                  <a:pt x="2379653" y="86951"/>
                </a:lnTo>
                <a:lnTo>
                  <a:pt x="2369160" y="74828"/>
                </a:lnTo>
                <a:close/>
              </a:path>
              <a:path w="2901950" h="391795">
                <a:moveTo>
                  <a:pt x="997940" y="4914"/>
                </a:moveTo>
                <a:lnTo>
                  <a:pt x="827532" y="4914"/>
                </a:lnTo>
                <a:lnTo>
                  <a:pt x="827532" y="386435"/>
                </a:lnTo>
                <a:lnTo>
                  <a:pt x="922566" y="386435"/>
                </a:lnTo>
                <a:lnTo>
                  <a:pt x="922566" y="231584"/>
                </a:lnTo>
                <a:lnTo>
                  <a:pt x="1084753" y="231584"/>
                </a:lnTo>
                <a:lnTo>
                  <a:pt x="1071396" y="217261"/>
                </a:lnTo>
                <a:lnTo>
                  <a:pt x="1057211" y="207962"/>
                </a:lnTo>
                <a:lnTo>
                  <a:pt x="1085883" y="190770"/>
                </a:lnTo>
                <a:lnTo>
                  <a:pt x="1106366" y="169483"/>
                </a:lnTo>
                <a:lnTo>
                  <a:pt x="1110150" y="161671"/>
                </a:lnTo>
                <a:lnTo>
                  <a:pt x="922566" y="161671"/>
                </a:lnTo>
                <a:lnTo>
                  <a:pt x="922566" y="74828"/>
                </a:lnTo>
                <a:lnTo>
                  <a:pt x="1114853" y="74828"/>
                </a:lnTo>
                <a:lnTo>
                  <a:pt x="1114082" y="72424"/>
                </a:lnTo>
                <a:lnTo>
                  <a:pt x="1088072" y="36982"/>
                </a:lnTo>
                <a:lnTo>
                  <a:pt x="1048192" y="12928"/>
                </a:lnTo>
                <a:lnTo>
                  <a:pt x="1024362" y="6917"/>
                </a:lnTo>
                <a:lnTo>
                  <a:pt x="997940" y="4914"/>
                </a:lnTo>
                <a:close/>
              </a:path>
              <a:path w="2901950" h="391795">
                <a:moveTo>
                  <a:pt x="1084753" y="231584"/>
                </a:moveTo>
                <a:lnTo>
                  <a:pt x="949883" y="231584"/>
                </a:lnTo>
                <a:lnTo>
                  <a:pt x="959158" y="232522"/>
                </a:lnTo>
                <a:lnTo>
                  <a:pt x="968143" y="235338"/>
                </a:lnTo>
                <a:lnTo>
                  <a:pt x="1003436" y="271114"/>
                </a:lnTo>
                <a:lnTo>
                  <a:pt x="1024966" y="314604"/>
                </a:lnTo>
                <a:lnTo>
                  <a:pt x="1035708" y="338960"/>
                </a:lnTo>
                <a:lnTo>
                  <a:pt x="1044713" y="359049"/>
                </a:lnTo>
                <a:lnTo>
                  <a:pt x="1051982" y="374874"/>
                </a:lnTo>
                <a:lnTo>
                  <a:pt x="1057516" y="386435"/>
                </a:lnTo>
                <a:lnTo>
                  <a:pt x="1161808" y="386435"/>
                </a:lnTo>
                <a:lnTo>
                  <a:pt x="1149642" y="360641"/>
                </a:lnTo>
                <a:lnTo>
                  <a:pt x="1137258" y="334029"/>
                </a:lnTo>
                <a:lnTo>
                  <a:pt x="1124652" y="306597"/>
                </a:lnTo>
                <a:lnTo>
                  <a:pt x="1111821" y="278345"/>
                </a:lnTo>
                <a:lnTo>
                  <a:pt x="1098700" y="252451"/>
                </a:lnTo>
                <a:lnTo>
                  <a:pt x="1085226" y="232090"/>
                </a:lnTo>
                <a:lnTo>
                  <a:pt x="1084753" y="231584"/>
                </a:lnTo>
                <a:close/>
              </a:path>
              <a:path w="2901950" h="391795">
                <a:moveTo>
                  <a:pt x="1114853" y="74828"/>
                </a:moveTo>
                <a:lnTo>
                  <a:pt x="970635" y="74828"/>
                </a:lnTo>
                <a:lnTo>
                  <a:pt x="994412" y="77524"/>
                </a:lnTo>
                <a:lnTo>
                  <a:pt x="1011394" y="85612"/>
                </a:lnTo>
                <a:lnTo>
                  <a:pt x="1021583" y="99093"/>
                </a:lnTo>
                <a:lnTo>
                  <a:pt x="1024978" y="117970"/>
                </a:lnTo>
                <a:lnTo>
                  <a:pt x="1024100" y="127880"/>
                </a:lnTo>
                <a:lnTo>
                  <a:pt x="994356" y="158835"/>
                </a:lnTo>
                <a:lnTo>
                  <a:pt x="972819" y="161671"/>
                </a:lnTo>
                <a:lnTo>
                  <a:pt x="1110150" y="161671"/>
                </a:lnTo>
                <a:lnTo>
                  <a:pt x="1118663" y="144068"/>
                </a:lnTo>
                <a:lnTo>
                  <a:pt x="1122756" y="114630"/>
                </a:lnTo>
                <a:lnTo>
                  <a:pt x="1120587" y="92682"/>
                </a:lnTo>
                <a:lnTo>
                  <a:pt x="1114853" y="74828"/>
                </a:lnTo>
                <a:close/>
              </a:path>
              <a:path w="2901950" h="391795">
                <a:moveTo>
                  <a:pt x="1535391" y="4914"/>
                </a:moveTo>
                <a:lnTo>
                  <a:pt x="1179537" y="4914"/>
                </a:lnTo>
                <a:lnTo>
                  <a:pt x="1179537" y="74828"/>
                </a:lnTo>
                <a:lnTo>
                  <a:pt x="1374749" y="74828"/>
                </a:lnTo>
                <a:lnTo>
                  <a:pt x="1165059" y="386435"/>
                </a:lnTo>
                <a:lnTo>
                  <a:pt x="1535391" y="386435"/>
                </a:lnTo>
                <a:lnTo>
                  <a:pt x="1535391" y="316522"/>
                </a:lnTo>
                <a:lnTo>
                  <a:pt x="1327340" y="316522"/>
                </a:lnTo>
                <a:lnTo>
                  <a:pt x="1535391" y="4914"/>
                </a:lnTo>
                <a:close/>
              </a:path>
              <a:path w="2901950" h="391795">
                <a:moveTo>
                  <a:pt x="262724" y="4914"/>
                </a:moveTo>
                <a:lnTo>
                  <a:pt x="0" y="4914"/>
                </a:lnTo>
                <a:lnTo>
                  <a:pt x="0" y="386435"/>
                </a:lnTo>
                <a:lnTo>
                  <a:pt x="95034" y="386435"/>
                </a:lnTo>
                <a:lnTo>
                  <a:pt x="95034" y="229946"/>
                </a:lnTo>
                <a:lnTo>
                  <a:pt x="262724" y="229946"/>
                </a:lnTo>
                <a:lnTo>
                  <a:pt x="262724" y="160032"/>
                </a:lnTo>
                <a:lnTo>
                  <a:pt x="95034" y="160032"/>
                </a:lnTo>
                <a:lnTo>
                  <a:pt x="95034" y="74828"/>
                </a:lnTo>
                <a:lnTo>
                  <a:pt x="262724" y="74828"/>
                </a:lnTo>
                <a:lnTo>
                  <a:pt x="262724" y="4914"/>
                </a:lnTo>
                <a:close/>
              </a:path>
            </a:pathLst>
          </a:custGeom>
          <a:solidFill>
            <a:srgbClr val="000000"/>
          </a:solidFill>
        </p:spPr>
        <p:txBody>
          <a:bodyPr wrap="square" lIns="0" tIns="0" rIns="0" bIns="0" rtlCol="0"/>
          <a:lstStyle/>
          <a:p>
            <a:endParaRPr/>
          </a:p>
        </p:txBody>
      </p:sp>
      <p:sp>
        <p:nvSpPr>
          <p:cNvPr id="58" name="object 58"/>
          <p:cNvSpPr/>
          <p:nvPr/>
        </p:nvSpPr>
        <p:spPr>
          <a:xfrm>
            <a:off x="4950333" y="4817783"/>
            <a:ext cx="118110" cy="148590"/>
          </a:xfrm>
          <a:custGeom>
            <a:avLst/>
            <a:gdLst/>
            <a:ahLst/>
            <a:cxnLst/>
            <a:rect l="l" t="t" r="r" b="b"/>
            <a:pathLst>
              <a:path w="118110" h="148589">
                <a:moveTo>
                  <a:pt x="56045" y="0"/>
                </a:moveTo>
                <a:lnTo>
                  <a:pt x="0" y="148297"/>
                </a:lnTo>
                <a:lnTo>
                  <a:pt x="117881" y="148297"/>
                </a:lnTo>
                <a:lnTo>
                  <a:pt x="56045" y="0"/>
                </a:lnTo>
                <a:close/>
              </a:path>
            </a:pathLst>
          </a:custGeom>
          <a:ln w="9144">
            <a:solidFill>
              <a:srgbClr val="FFFFFF"/>
            </a:solidFill>
          </a:ln>
        </p:spPr>
        <p:txBody>
          <a:bodyPr wrap="square" lIns="0" tIns="0" rIns="0" bIns="0" rtlCol="0"/>
          <a:lstStyle/>
          <a:p>
            <a:endParaRPr/>
          </a:p>
        </p:txBody>
      </p:sp>
      <p:sp>
        <p:nvSpPr>
          <p:cNvPr id="59" name="object 59"/>
          <p:cNvSpPr/>
          <p:nvPr/>
        </p:nvSpPr>
        <p:spPr>
          <a:xfrm>
            <a:off x="5799442" y="4796548"/>
            <a:ext cx="250024" cy="241833"/>
          </a:xfrm>
          <a:prstGeom prst="rect">
            <a:avLst/>
          </a:prstGeom>
          <a:blipFill>
            <a:blip r:embed="rId18" cstate="print"/>
            <a:stretch>
              <a:fillRect/>
            </a:stretch>
          </a:blipFill>
        </p:spPr>
        <p:txBody>
          <a:bodyPr wrap="square" lIns="0" tIns="0" rIns="0" bIns="0" rtlCol="0"/>
          <a:lstStyle/>
          <a:p>
            <a:endParaRPr/>
          </a:p>
        </p:txBody>
      </p:sp>
      <p:sp>
        <p:nvSpPr>
          <p:cNvPr id="60" name="object 60"/>
          <p:cNvSpPr/>
          <p:nvPr/>
        </p:nvSpPr>
        <p:spPr>
          <a:xfrm>
            <a:off x="3656698" y="4796548"/>
            <a:ext cx="250024" cy="241833"/>
          </a:xfrm>
          <a:prstGeom prst="rect">
            <a:avLst/>
          </a:prstGeom>
          <a:blipFill>
            <a:blip r:embed="rId18" cstate="print"/>
            <a:stretch>
              <a:fillRect/>
            </a:stretch>
          </a:blipFill>
        </p:spPr>
        <p:txBody>
          <a:bodyPr wrap="square" lIns="0" tIns="0" rIns="0" bIns="0" rtlCol="0"/>
          <a:lstStyle/>
          <a:p>
            <a:endParaRPr/>
          </a:p>
        </p:txBody>
      </p:sp>
      <p:sp>
        <p:nvSpPr>
          <p:cNvPr id="61" name="object 61"/>
          <p:cNvSpPr/>
          <p:nvPr/>
        </p:nvSpPr>
        <p:spPr>
          <a:xfrm>
            <a:off x="5364226" y="4791913"/>
            <a:ext cx="195402" cy="250837"/>
          </a:xfrm>
          <a:prstGeom prst="rect">
            <a:avLst/>
          </a:prstGeom>
          <a:blipFill>
            <a:blip r:embed="rId19" cstate="print"/>
            <a:stretch>
              <a:fillRect/>
            </a:stretch>
          </a:blipFill>
        </p:spPr>
        <p:txBody>
          <a:bodyPr wrap="square" lIns="0" tIns="0" rIns="0" bIns="0" rtlCol="0"/>
          <a:lstStyle/>
          <a:p>
            <a:endParaRPr/>
          </a:p>
        </p:txBody>
      </p:sp>
      <p:sp>
        <p:nvSpPr>
          <p:cNvPr id="62" name="object 62"/>
          <p:cNvSpPr/>
          <p:nvPr/>
        </p:nvSpPr>
        <p:spPr>
          <a:xfrm>
            <a:off x="4159287" y="4791913"/>
            <a:ext cx="111556" cy="95986"/>
          </a:xfrm>
          <a:prstGeom prst="rect">
            <a:avLst/>
          </a:prstGeom>
          <a:blipFill>
            <a:blip r:embed="rId20" cstate="print"/>
            <a:stretch>
              <a:fillRect/>
            </a:stretch>
          </a:blipFill>
        </p:spPr>
        <p:txBody>
          <a:bodyPr wrap="square" lIns="0" tIns="0" rIns="0" bIns="0" rtlCol="0"/>
          <a:lstStyle/>
          <a:p>
            <a:endParaRPr/>
          </a:p>
        </p:txBody>
      </p:sp>
      <p:sp>
        <p:nvSpPr>
          <p:cNvPr id="63" name="object 63"/>
          <p:cNvSpPr/>
          <p:nvPr/>
        </p:nvSpPr>
        <p:spPr>
          <a:xfrm>
            <a:off x="5273763" y="4726571"/>
            <a:ext cx="379095" cy="381635"/>
          </a:xfrm>
          <a:custGeom>
            <a:avLst/>
            <a:gdLst/>
            <a:ahLst/>
            <a:cxnLst/>
            <a:rect l="l" t="t" r="r" b="b"/>
            <a:pathLst>
              <a:path w="379095" h="381635">
                <a:moveTo>
                  <a:pt x="0" y="0"/>
                </a:moveTo>
                <a:lnTo>
                  <a:pt x="168224" y="0"/>
                </a:lnTo>
                <a:lnTo>
                  <a:pt x="214420" y="3336"/>
                </a:lnTo>
                <a:lnTo>
                  <a:pt x="255512" y="13346"/>
                </a:lnTo>
                <a:lnTo>
                  <a:pt x="291502" y="30030"/>
                </a:lnTo>
                <a:lnTo>
                  <a:pt x="322389" y="53390"/>
                </a:lnTo>
                <a:lnTo>
                  <a:pt x="364891" y="114595"/>
                </a:lnTo>
                <a:lnTo>
                  <a:pt x="379056" y="191439"/>
                </a:lnTo>
                <a:lnTo>
                  <a:pt x="375463" y="233435"/>
                </a:lnTo>
                <a:lnTo>
                  <a:pt x="364685" y="270670"/>
                </a:lnTo>
                <a:lnTo>
                  <a:pt x="321576" y="330860"/>
                </a:lnTo>
                <a:lnTo>
                  <a:pt x="289767" y="353022"/>
                </a:lnTo>
                <a:lnTo>
                  <a:pt x="251833" y="368854"/>
                </a:lnTo>
                <a:lnTo>
                  <a:pt x="207771" y="378353"/>
                </a:lnTo>
                <a:lnTo>
                  <a:pt x="157581" y="381520"/>
                </a:lnTo>
                <a:lnTo>
                  <a:pt x="0" y="381520"/>
                </a:lnTo>
                <a:lnTo>
                  <a:pt x="0" y="0"/>
                </a:lnTo>
                <a:close/>
              </a:path>
            </a:pathLst>
          </a:custGeom>
          <a:ln w="9144">
            <a:solidFill>
              <a:srgbClr val="FFFFFF"/>
            </a:solidFill>
          </a:ln>
        </p:spPr>
        <p:txBody>
          <a:bodyPr wrap="square" lIns="0" tIns="0" rIns="0" bIns="0" rtlCol="0"/>
          <a:lstStyle/>
          <a:p>
            <a:endParaRPr/>
          </a:p>
        </p:txBody>
      </p:sp>
      <p:sp>
        <p:nvSpPr>
          <p:cNvPr id="64" name="object 64"/>
          <p:cNvSpPr/>
          <p:nvPr/>
        </p:nvSpPr>
        <p:spPr>
          <a:xfrm>
            <a:off x="4795951" y="4726571"/>
            <a:ext cx="433705" cy="381635"/>
          </a:xfrm>
          <a:custGeom>
            <a:avLst/>
            <a:gdLst/>
            <a:ahLst/>
            <a:cxnLst/>
            <a:rect l="l" t="t" r="r" b="b"/>
            <a:pathLst>
              <a:path w="433704" h="381635">
                <a:moveTo>
                  <a:pt x="154114" y="0"/>
                </a:moveTo>
                <a:lnTo>
                  <a:pt x="264236" y="0"/>
                </a:lnTo>
                <a:lnTo>
                  <a:pt x="433679" y="381520"/>
                </a:lnTo>
                <a:lnTo>
                  <a:pt x="331495" y="381520"/>
                </a:lnTo>
                <a:lnTo>
                  <a:pt x="300050" y="306146"/>
                </a:lnTo>
                <a:lnTo>
                  <a:pt x="129197" y="306146"/>
                </a:lnTo>
                <a:lnTo>
                  <a:pt x="100711" y="381520"/>
                </a:lnTo>
                <a:lnTo>
                  <a:pt x="0" y="381520"/>
                </a:lnTo>
                <a:lnTo>
                  <a:pt x="154114" y="0"/>
                </a:lnTo>
                <a:close/>
              </a:path>
            </a:pathLst>
          </a:custGeom>
          <a:ln w="9143">
            <a:solidFill>
              <a:srgbClr val="FFFFFF"/>
            </a:solidFill>
          </a:ln>
        </p:spPr>
        <p:txBody>
          <a:bodyPr wrap="square" lIns="0" tIns="0" rIns="0" bIns="0" rtlCol="0"/>
          <a:lstStyle/>
          <a:p>
            <a:endParaRPr/>
          </a:p>
        </p:txBody>
      </p:sp>
      <p:sp>
        <p:nvSpPr>
          <p:cNvPr id="65" name="object 65"/>
          <p:cNvSpPr/>
          <p:nvPr/>
        </p:nvSpPr>
        <p:spPr>
          <a:xfrm>
            <a:off x="4406353" y="4726571"/>
            <a:ext cx="370840" cy="381635"/>
          </a:xfrm>
          <a:custGeom>
            <a:avLst/>
            <a:gdLst/>
            <a:ahLst/>
            <a:cxnLst/>
            <a:rect l="l" t="t" r="r" b="b"/>
            <a:pathLst>
              <a:path w="370839" h="381635">
                <a:moveTo>
                  <a:pt x="14477" y="0"/>
                </a:moveTo>
                <a:lnTo>
                  <a:pt x="370331" y="0"/>
                </a:lnTo>
                <a:lnTo>
                  <a:pt x="162280" y="311607"/>
                </a:lnTo>
                <a:lnTo>
                  <a:pt x="370331" y="311607"/>
                </a:lnTo>
                <a:lnTo>
                  <a:pt x="370331" y="381520"/>
                </a:lnTo>
                <a:lnTo>
                  <a:pt x="0" y="381520"/>
                </a:lnTo>
                <a:lnTo>
                  <a:pt x="209689" y="69913"/>
                </a:lnTo>
                <a:lnTo>
                  <a:pt x="14477" y="69913"/>
                </a:lnTo>
                <a:lnTo>
                  <a:pt x="14477" y="0"/>
                </a:lnTo>
                <a:close/>
              </a:path>
            </a:pathLst>
          </a:custGeom>
          <a:ln w="9144">
            <a:solidFill>
              <a:srgbClr val="FFFFFF"/>
            </a:solidFill>
          </a:ln>
        </p:spPr>
        <p:txBody>
          <a:bodyPr wrap="square" lIns="0" tIns="0" rIns="0" bIns="0" rtlCol="0"/>
          <a:lstStyle/>
          <a:p>
            <a:endParaRPr/>
          </a:p>
        </p:txBody>
      </p:sp>
      <p:sp>
        <p:nvSpPr>
          <p:cNvPr id="66" name="object 66"/>
          <p:cNvSpPr/>
          <p:nvPr/>
        </p:nvSpPr>
        <p:spPr>
          <a:xfrm>
            <a:off x="4068826" y="4726571"/>
            <a:ext cx="334645" cy="381635"/>
          </a:xfrm>
          <a:custGeom>
            <a:avLst/>
            <a:gdLst/>
            <a:ahLst/>
            <a:cxnLst/>
            <a:rect l="l" t="t" r="r" b="b"/>
            <a:pathLst>
              <a:path w="334645" h="381635">
                <a:moveTo>
                  <a:pt x="0" y="0"/>
                </a:moveTo>
                <a:lnTo>
                  <a:pt x="170408" y="0"/>
                </a:lnTo>
                <a:lnTo>
                  <a:pt x="196830" y="2003"/>
                </a:lnTo>
                <a:lnTo>
                  <a:pt x="241897" y="18034"/>
                </a:lnTo>
                <a:lnTo>
                  <a:pt x="275711" y="48943"/>
                </a:lnTo>
                <a:lnTo>
                  <a:pt x="293055" y="87767"/>
                </a:lnTo>
                <a:lnTo>
                  <a:pt x="295224" y="109715"/>
                </a:lnTo>
                <a:lnTo>
                  <a:pt x="291126" y="139187"/>
                </a:lnTo>
                <a:lnTo>
                  <a:pt x="278834" y="164568"/>
                </a:lnTo>
                <a:lnTo>
                  <a:pt x="258351" y="185855"/>
                </a:lnTo>
                <a:lnTo>
                  <a:pt x="229679" y="203047"/>
                </a:lnTo>
                <a:lnTo>
                  <a:pt x="243864" y="212346"/>
                </a:lnTo>
                <a:lnTo>
                  <a:pt x="257694" y="227176"/>
                </a:lnTo>
                <a:lnTo>
                  <a:pt x="271168" y="247537"/>
                </a:lnTo>
                <a:lnTo>
                  <a:pt x="284289" y="273431"/>
                </a:lnTo>
                <a:lnTo>
                  <a:pt x="297120" y="301682"/>
                </a:lnTo>
                <a:lnTo>
                  <a:pt x="309726" y="329114"/>
                </a:lnTo>
                <a:lnTo>
                  <a:pt x="322110" y="355727"/>
                </a:lnTo>
                <a:lnTo>
                  <a:pt x="334276" y="381520"/>
                </a:lnTo>
                <a:lnTo>
                  <a:pt x="229984" y="381520"/>
                </a:lnTo>
                <a:lnTo>
                  <a:pt x="224450" y="369959"/>
                </a:lnTo>
                <a:lnTo>
                  <a:pt x="217181" y="354134"/>
                </a:lnTo>
                <a:lnTo>
                  <a:pt x="208176" y="334045"/>
                </a:lnTo>
                <a:lnTo>
                  <a:pt x="197434" y="309689"/>
                </a:lnTo>
                <a:lnTo>
                  <a:pt x="186251" y="285572"/>
                </a:lnTo>
                <a:lnTo>
                  <a:pt x="166391" y="251573"/>
                </a:lnTo>
                <a:lnTo>
                  <a:pt x="131626" y="227608"/>
                </a:lnTo>
                <a:lnTo>
                  <a:pt x="122351" y="226669"/>
                </a:lnTo>
                <a:lnTo>
                  <a:pt x="95034" y="226669"/>
                </a:lnTo>
                <a:lnTo>
                  <a:pt x="95034" y="381520"/>
                </a:lnTo>
                <a:lnTo>
                  <a:pt x="0" y="381520"/>
                </a:lnTo>
                <a:lnTo>
                  <a:pt x="0" y="0"/>
                </a:lnTo>
                <a:close/>
              </a:path>
            </a:pathLst>
          </a:custGeom>
          <a:ln w="9144">
            <a:solidFill>
              <a:srgbClr val="FFFFFF"/>
            </a:solidFill>
          </a:ln>
        </p:spPr>
        <p:txBody>
          <a:bodyPr wrap="square" lIns="0" tIns="0" rIns="0" bIns="0" rtlCol="0"/>
          <a:lstStyle/>
          <a:p>
            <a:endParaRPr/>
          </a:p>
        </p:txBody>
      </p:sp>
      <p:sp>
        <p:nvSpPr>
          <p:cNvPr id="67" name="object 67"/>
          <p:cNvSpPr/>
          <p:nvPr/>
        </p:nvSpPr>
        <p:spPr>
          <a:xfrm>
            <a:off x="3241294" y="4726571"/>
            <a:ext cx="262890" cy="381635"/>
          </a:xfrm>
          <a:custGeom>
            <a:avLst/>
            <a:gdLst/>
            <a:ahLst/>
            <a:cxnLst/>
            <a:rect l="l" t="t" r="r" b="b"/>
            <a:pathLst>
              <a:path w="262889" h="381635">
                <a:moveTo>
                  <a:pt x="0" y="0"/>
                </a:moveTo>
                <a:lnTo>
                  <a:pt x="262724" y="0"/>
                </a:lnTo>
                <a:lnTo>
                  <a:pt x="262724" y="69913"/>
                </a:lnTo>
                <a:lnTo>
                  <a:pt x="95034" y="69913"/>
                </a:lnTo>
                <a:lnTo>
                  <a:pt x="95034" y="155117"/>
                </a:lnTo>
                <a:lnTo>
                  <a:pt x="262724" y="155117"/>
                </a:lnTo>
                <a:lnTo>
                  <a:pt x="262724" y="225031"/>
                </a:lnTo>
                <a:lnTo>
                  <a:pt x="95034" y="225031"/>
                </a:lnTo>
                <a:lnTo>
                  <a:pt x="95034" y="381520"/>
                </a:lnTo>
                <a:lnTo>
                  <a:pt x="0" y="381520"/>
                </a:lnTo>
                <a:lnTo>
                  <a:pt x="0" y="0"/>
                </a:lnTo>
                <a:close/>
              </a:path>
            </a:pathLst>
          </a:custGeom>
          <a:ln w="9144">
            <a:solidFill>
              <a:srgbClr val="FFFFFF"/>
            </a:solidFill>
          </a:ln>
        </p:spPr>
        <p:txBody>
          <a:bodyPr wrap="square" lIns="0" tIns="0" rIns="0" bIns="0" rtlCol="0"/>
          <a:lstStyle/>
          <a:p>
            <a:endParaRPr/>
          </a:p>
        </p:txBody>
      </p:sp>
      <p:sp>
        <p:nvSpPr>
          <p:cNvPr id="68" name="object 68"/>
          <p:cNvSpPr/>
          <p:nvPr/>
        </p:nvSpPr>
        <p:spPr>
          <a:xfrm>
            <a:off x="5705983" y="4721656"/>
            <a:ext cx="437515" cy="391795"/>
          </a:xfrm>
          <a:custGeom>
            <a:avLst/>
            <a:gdLst/>
            <a:ahLst/>
            <a:cxnLst/>
            <a:rect l="l" t="t" r="r" b="b"/>
            <a:pathLst>
              <a:path w="437514" h="391795">
                <a:moveTo>
                  <a:pt x="218744" y="0"/>
                </a:moveTo>
                <a:lnTo>
                  <a:pt x="265172" y="3677"/>
                </a:lnTo>
                <a:lnTo>
                  <a:pt x="306955" y="14709"/>
                </a:lnTo>
                <a:lnTo>
                  <a:pt x="344096" y="33100"/>
                </a:lnTo>
                <a:lnTo>
                  <a:pt x="376593" y="58851"/>
                </a:lnTo>
                <a:lnTo>
                  <a:pt x="403003" y="89479"/>
                </a:lnTo>
                <a:lnTo>
                  <a:pt x="433184" y="157958"/>
                </a:lnTo>
                <a:lnTo>
                  <a:pt x="436956" y="195808"/>
                </a:lnTo>
                <a:lnTo>
                  <a:pt x="433132" y="234091"/>
                </a:lnTo>
                <a:lnTo>
                  <a:pt x="402542" y="302775"/>
                </a:lnTo>
                <a:lnTo>
                  <a:pt x="375780" y="333171"/>
                </a:lnTo>
                <a:lnTo>
                  <a:pt x="343026" y="358624"/>
                </a:lnTo>
                <a:lnTo>
                  <a:pt x="305935" y="376805"/>
                </a:lnTo>
                <a:lnTo>
                  <a:pt x="264507" y="387714"/>
                </a:lnTo>
                <a:lnTo>
                  <a:pt x="218744" y="391350"/>
                </a:lnTo>
                <a:lnTo>
                  <a:pt x="172524" y="387731"/>
                </a:lnTo>
                <a:lnTo>
                  <a:pt x="130810" y="376874"/>
                </a:lnTo>
                <a:lnTo>
                  <a:pt x="93600" y="358780"/>
                </a:lnTo>
                <a:lnTo>
                  <a:pt x="60896" y="333451"/>
                </a:lnTo>
                <a:lnTo>
                  <a:pt x="34252" y="303138"/>
                </a:lnTo>
                <a:lnTo>
                  <a:pt x="15222" y="270092"/>
                </a:lnTo>
                <a:lnTo>
                  <a:pt x="0" y="195808"/>
                </a:lnTo>
                <a:lnTo>
                  <a:pt x="3779" y="157849"/>
                </a:lnTo>
                <a:lnTo>
                  <a:pt x="34022" y="89298"/>
                </a:lnTo>
                <a:lnTo>
                  <a:pt x="60490" y="58712"/>
                </a:lnTo>
                <a:lnTo>
                  <a:pt x="93063" y="33025"/>
                </a:lnTo>
                <a:lnTo>
                  <a:pt x="130297" y="14678"/>
                </a:lnTo>
                <a:lnTo>
                  <a:pt x="172191" y="3669"/>
                </a:lnTo>
                <a:lnTo>
                  <a:pt x="218744" y="0"/>
                </a:lnTo>
                <a:close/>
              </a:path>
            </a:pathLst>
          </a:custGeom>
          <a:ln w="9144">
            <a:solidFill>
              <a:srgbClr val="FFFFFF"/>
            </a:solidFill>
          </a:ln>
        </p:spPr>
        <p:txBody>
          <a:bodyPr wrap="square" lIns="0" tIns="0" rIns="0" bIns="0" rtlCol="0"/>
          <a:lstStyle/>
          <a:p>
            <a:endParaRPr/>
          </a:p>
        </p:txBody>
      </p:sp>
      <p:sp>
        <p:nvSpPr>
          <p:cNvPr id="69" name="object 69"/>
          <p:cNvSpPr/>
          <p:nvPr/>
        </p:nvSpPr>
        <p:spPr>
          <a:xfrm>
            <a:off x="3563239" y="4721656"/>
            <a:ext cx="437515" cy="391795"/>
          </a:xfrm>
          <a:custGeom>
            <a:avLst/>
            <a:gdLst/>
            <a:ahLst/>
            <a:cxnLst/>
            <a:rect l="l" t="t" r="r" b="b"/>
            <a:pathLst>
              <a:path w="437514" h="391795">
                <a:moveTo>
                  <a:pt x="218744" y="0"/>
                </a:moveTo>
                <a:lnTo>
                  <a:pt x="265172" y="3677"/>
                </a:lnTo>
                <a:lnTo>
                  <a:pt x="306955" y="14709"/>
                </a:lnTo>
                <a:lnTo>
                  <a:pt x="344096" y="33100"/>
                </a:lnTo>
                <a:lnTo>
                  <a:pt x="376593" y="58851"/>
                </a:lnTo>
                <a:lnTo>
                  <a:pt x="403003" y="89479"/>
                </a:lnTo>
                <a:lnTo>
                  <a:pt x="433184" y="157958"/>
                </a:lnTo>
                <a:lnTo>
                  <a:pt x="436956" y="195808"/>
                </a:lnTo>
                <a:lnTo>
                  <a:pt x="433132" y="234091"/>
                </a:lnTo>
                <a:lnTo>
                  <a:pt x="402542" y="302775"/>
                </a:lnTo>
                <a:lnTo>
                  <a:pt x="375780" y="333171"/>
                </a:lnTo>
                <a:lnTo>
                  <a:pt x="343026" y="358624"/>
                </a:lnTo>
                <a:lnTo>
                  <a:pt x="305935" y="376805"/>
                </a:lnTo>
                <a:lnTo>
                  <a:pt x="264507" y="387714"/>
                </a:lnTo>
                <a:lnTo>
                  <a:pt x="218744" y="391350"/>
                </a:lnTo>
                <a:lnTo>
                  <a:pt x="172524" y="387731"/>
                </a:lnTo>
                <a:lnTo>
                  <a:pt x="130809" y="376874"/>
                </a:lnTo>
                <a:lnTo>
                  <a:pt x="93600" y="358780"/>
                </a:lnTo>
                <a:lnTo>
                  <a:pt x="60896" y="333451"/>
                </a:lnTo>
                <a:lnTo>
                  <a:pt x="34252" y="303138"/>
                </a:lnTo>
                <a:lnTo>
                  <a:pt x="15222" y="270092"/>
                </a:lnTo>
                <a:lnTo>
                  <a:pt x="0" y="195808"/>
                </a:lnTo>
                <a:lnTo>
                  <a:pt x="3779" y="157849"/>
                </a:lnTo>
                <a:lnTo>
                  <a:pt x="34022" y="89298"/>
                </a:lnTo>
                <a:lnTo>
                  <a:pt x="60490" y="58712"/>
                </a:lnTo>
                <a:lnTo>
                  <a:pt x="93063" y="33025"/>
                </a:lnTo>
                <a:lnTo>
                  <a:pt x="130297" y="14678"/>
                </a:lnTo>
                <a:lnTo>
                  <a:pt x="172191" y="3669"/>
                </a:lnTo>
                <a:lnTo>
                  <a:pt x="218744" y="0"/>
                </a:lnTo>
                <a:close/>
              </a:path>
            </a:pathLst>
          </a:custGeom>
          <a:ln w="9144">
            <a:solidFill>
              <a:srgbClr val="FFFFFF"/>
            </a:solidFill>
          </a:ln>
        </p:spPr>
        <p:txBody>
          <a:bodyPr wrap="square" lIns="0" tIns="0" rIns="0" bIns="0" rtlCol="0"/>
          <a:lstStyle/>
          <a:p>
            <a:endParaRPr/>
          </a:p>
        </p:txBody>
      </p:sp>
      <p:sp>
        <p:nvSpPr>
          <p:cNvPr id="70" name="object 70"/>
          <p:cNvSpPr/>
          <p:nvPr/>
        </p:nvSpPr>
        <p:spPr>
          <a:xfrm>
            <a:off x="747130" y="193961"/>
            <a:ext cx="944547" cy="700118"/>
          </a:xfrm>
          <a:prstGeom prst="rect">
            <a:avLst/>
          </a:prstGeom>
          <a:blipFill>
            <a:blip r:embed="rId21" cstate="print"/>
            <a:stretch>
              <a:fillRect/>
            </a:stretch>
          </a:blipFill>
        </p:spPr>
        <p:txBody>
          <a:bodyPr wrap="square" lIns="0" tIns="0" rIns="0" bIns="0" rtlCol="0"/>
          <a:lstStyle/>
          <a:p>
            <a:endParaRPr/>
          </a:p>
        </p:txBody>
      </p:sp>
      <p:sp>
        <p:nvSpPr>
          <p:cNvPr id="71" name="object 71"/>
          <p:cNvSpPr/>
          <p:nvPr/>
        </p:nvSpPr>
        <p:spPr>
          <a:xfrm>
            <a:off x="8089431" y="193967"/>
            <a:ext cx="783495" cy="829818"/>
          </a:xfrm>
          <a:prstGeom prst="rect">
            <a:avLst/>
          </a:prstGeom>
          <a:blipFill>
            <a:blip r:embed="rId22" cstate="print"/>
            <a:stretch>
              <a:fillRect/>
            </a:stretch>
          </a:blipFill>
        </p:spPr>
        <p:txBody>
          <a:bodyPr wrap="square" lIns="0" tIns="0" rIns="0" bIns="0" rtlCol="0"/>
          <a:lstStyle/>
          <a:p>
            <a:endParaRPr/>
          </a:p>
        </p:txBody>
      </p:sp>
      <p:sp>
        <p:nvSpPr>
          <p:cNvPr id="72" name="object 72"/>
          <p:cNvSpPr/>
          <p:nvPr/>
        </p:nvSpPr>
        <p:spPr>
          <a:xfrm>
            <a:off x="1839756" y="391782"/>
            <a:ext cx="6102362" cy="375538"/>
          </a:xfrm>
          <a:prstGeom prst="rect">
            <a:avLst/>
          </a:prstGeom>
          <a:blipFill>
            <a:blip r:embed="rId23" cstate="print"/>
            <a:stretch>
              <a:fillRect/>
            </a:stretch>
          </a:blipFill>
        </p:spPr>
        <p:txBody>
          <a:bodyPr wrap="square" lIns="0" tIns="0" rIns="0" bIns="0" rtlCol="0"/>
          <a:lstStyle/>
          <a:p>
            <a:endParaRPr/>
          </a:p>
        </p:txBody>
      </p:sp>
    </p:spTree>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6798" y="1625982"/>
            <a:ext cx="2753360" cy="3884295"/>
          </a:xfrm>
          <a:custGeom>
            <a:avLst/>
            <a:gdLst/>
            <a:ahLst/>
            <a:cxnLst/>
            <a:rect l="l" t="t" r="r" b="b"/>
            <a:pathLst>
              <a:path w="2753360" h="3884295">
                <a:moveTo>
                  <a:pt x="21266" y="23648"/>
                </a:moveTo>
                <a:lnTo>
                  <a:pt x="73834" y="19229"/>
                </a:lnTo>
                <a:lnTo>
                  <a:pt x="119899" y="19435"/>
                </a:lnTo>
                <a:lnTo>
                  <a:pt x="161350" y="22900"/>
                </a:lnTo>
                <a:lnTo>
                  <a:pt x="200078" y="28256"/>
                </a:lnTo>
                <a:lnTo>
                  <a:pt x="237971" y="34139"/>
                </a:lnTo>
                <a:lnTo>
                  <a:pt x="276917" y="39183"/>
                </a:lnTo>
                <a:lnTo>
                  <a:pt x="318807" y="42022"/>
                </a:lnTo>
                <a:lnTo>
                  <a:pt x="365530" y="41290"/>
                </a:lnTo>
                <a:lnTo>
                  <a:pt x="418975" y="35620"/>
                </a:lnTo>
                <a:lnTo>
                  <a:pt x="481031" y="23648"/>
                </a:lnTo>
                <a:lnTo>
                  <a:pt x="534502" y="13527"/>
                </a:lnTo>
                <a:lnTo>
                  <a:pt x="583792" y="8484"/>
                </a:lnTo>
                <a:lnTo>
                  <a:pt x="629698" y="7547"/>
                </a:lnTo>
                <a:lnTo>
                  <a:pt x="673017" y="9745"/>
                </a:lnTo>
                <a:lnTo>
                  <a:pt x="714544" y="14107"/>
                </a:lnTo>
                <a:lnTo>
                  <a:pt x="755075" y="19661"/>
                </a:lnTo>
                <a:lnTo>
                  <a:pt x="795406" y="25437"/>
                </a:lnTo>
                <a:lnTo>
                  <a:pt x="836335" y="30463"/>
                </a:lnTo>
                <a:lnTo>
                  <a:pt x="878656" y="33769"/>
                </a:lnTo>
                <a:lnTo>
                  <a:pt x="923166" y="34382"/>
                </a:lnTo>
                <a:lnTo>
                  <a:pt x="970661" y="31332"/>
                </a:lnTo>
                <a:lnTo>
                  <a:pt x="1021937" y="23648"/>
                </a:lnTo>
                <a:lnTo>
                  <a:pt x="1077729" y="14500"/>
                </a:lnTo>
                <a:lnTo>
                  <a:pt x="1129188" y="9147"/>
                </a:lnTo>
                <a:lnTo>
                  <a:pt x="1177318" y="6935"/>
                </a:lnTo>
                <a:lnTo>
                  <a:pt x="1223121" y="7207"/>
                </a:lnTo>
                <a:lnTo>
                  <a:pt x="1267599" y="9309"/>
                </a:lnTo>
                <a:lnTo>
                  <a:pt x="1311758" y="12585"/>
                </a:lnTo>
                <a:lnTo>
                  <a:pt x="1356598" y="16380"/>
                </a:lnTo>
                <a:lnTo>
                  <a:pt x="1403124" y="20040"/>
                </a:lnTo>
                <a:lnTo>
                  <a:pt x="1452338" y="22907"/>
                </a:lnTo>
                <a:lnTo>
                  <a:pt x="1505243" y="24328"/>
                </a:lnTo>
                <a:lnTo>
                  <a:pt x="1562842" y="23648"/>
                </a:lnTo>
                <a:lnTo>
                  <a:pt x="1616118" y="23447"/>
                </a:lnTo>
                <a:lnTo>
                  <a:pt x="1665911" y="25898"/>
                </a:lnTo>
                <a:lnTo>
                  <a:pt x="1712942" y="30215"/>
                </a:lnTo>
                <a:lnTo>
                  <a:pt x="1757930" y="35614"/>
                </a:lnTo>
                <a:lnTo>
                  <a:pt x="1801597" y="41311"/>
                </a:lnTo>
                <a:lnTo>
                  <a:pt x="1844663" y="46522"/>
                </a:lnTo>
                <a:lnTo>
                  <a:pt x="1887850" y="50462"/>
                </a:lnTo>
                <a:lnTo>
                  <a:pt x="1931876" y="52347"/>
                </a:lnTo>
                <a:lnTo>
                  <a:pt x="1977464" y="51392"/>
                </a:lnTo>
                <a:lnTo>
                  <a:pt x="2025333" y="46814"/>
                </a:lnTo>
                <a:lnTo>
                  <a:pt x="2076205" y="37827"/>
                </a:lnTo>
                <a:lnTo>
                  <a:pt x="2130799" y="23648"/>
                </a:lnTo>
                <a:lnTo>
                  <a:pt x="2181714" y="10817"/>
                </a:lnTo>
                <a:lnTo>
                  <a:pt x="2230095" y="3215"/>
                </a:lnTo>
                <a:lnTo>
                  <a:pt x="2276399" y="0"/>
                </a:lnTo>
                <a:lnTo>
                  <a:pt x="2321083" y="327"/>
                </a:lnTo>
                <a:lnTo>
                  <a:pt x="2364604" y="3356"/>
                </a:lnTo>
                <a:lnTo>
                  <a:pt x="2407420" y="8241"/>
                </a:lnTo>
                <a:lnTo>
                  <a:pt x="2449988" y="14142"/>
                </a:lnTo>
                <a:lnTo>
                  <a:pt x="2492765" y="20214"/>
                </a:lnTo>
                <a:lnTo>
                  <a:pt x="2536209" y="25615"/>
                </a:lnTo>
                <a:lnTo>
                  <a:pt x="2580776" y="29502"/>
                </a:lnTo>
                <a:lnTo>
                  <a:pt x="2626925" y="31031"/>
                </a:lnTo>
                <a:lnTo>
                  <a:pt x="2675112" y="29361"/>
                </a:lnTo>
                <a:lnTo>
                  <a:pt x="2725794" y="23648"/>
                </a:lnTo>
                <a:lnTo>
                  <a:pt x="2729616" y="88581"/>
                </a:lnTo>
                <a:lnTo>
                  <a:pt x="2730722" y="145861"/>
                </a:lnTo>
                <a:lnTo>
                  <a:pt x="2729763" y="197035"/>
                </a:lnTo>
                <a:lnTo>
                  <a:pt x="2727389" y="243651"/>
                </a:lnTo>
                <a:lnTo>
                  <a:pt x="2724251" y="287257"/>
                </a:lnTo>
                <a:lnTo>
                  <a:pt x="2720999" y="329401"/>
                </a:lnTo>
                <a:lnTo>
                  <a:pt x="2718283" y="371629"/>
                </a:lnTo>
                <a:lnTo>
                  <a:pt x="2716755" y="415491"/>
                </a:lnTo>
                <a:lnTo>
                  <a:pt x="2717063" y="462533"/>
                </a:lnTo>
                <a:lnTo>
                  <a:pt x="2719860" y="514304"/>
                </a:lnTo>
                <a:lnTo>
                  <a:pt x="2725794" y="572351"/>
                </a:lnTo>
                <a:lnTo>
                  <a:pt x="2731439" y="628959"/>
                </a:lnTo>
                <a:lnTo>
                  <a:pt x="2734532" y="685413"/>
                </a:lnTo>
                <a:lnTo>
                  <a:pt x="2735529" y="741341"/>
                </a:lnTo>
                <a:lnTo>
                  <a:pt x="2734890" y="796371"/>
                </a:lnTo>
                <a:lnTo>
                  <a:pt x="2733072" y="850128"/>
                </a:lnTo>
                <a:lnTo>
                  <a:pt x="2730533" y="902240"/>
                </a:lnTo>
                <a:lnTo>
                  <a:pt x="2727730" y="952334"/>
                </a:lnTo>
                <a:lnTo>
                  <a:pt x="2725122" y="1000036"/>
                </a:lnTo>
                <a:lnTo>
                  <a:pt x="2723167" y="1044975"/>
                </a:lnTo>
                <a:lnTo>
                  <a:pt x="2722322" y="1086775"/>
                </a:lnTo>
                <a:lnTo>
                  <a:pt x="2723045" y="1125066"/>
                </a:lnTo>
                <a:lnTo>
                  <a:pt x="2725794" y="1159472"/>
                </a:lnTo>
                <a:lnTo>
                  <a:pt x="2728780" y="1193810"/>
                </a:lnTo>
                <a:lnTo>
                  <a:pt x="2730131" y="1232017"/>
                </a:lnTo>
                <a:lnTo>
                  <a:pt x="2730175" y="1273902"/>
                </a:lnTo>
                <a:lnTo>
                  <a:pt x="2729240" y="1319274"/>
                </a:lnTo>
                <a:lnTo>
                  <a:pt x="2727653" y="1367945"/>
                </a:lnTo>
                <a:lnTo>
                  <a:pt x="2725742" y="1419722"/>
                </a:lnTo>
                <a:lnTo>
                  <a:pt x="2723833" y="1474417"/>
                </a:lnTo>
                <a:lnTo>
                  <a:pt x="2722255" y="1531838"/>
                </a:lnTo>
                <a:lnTo>
                  <a:pt x="2721335" y="1591796"/>
                </a:lnTo>
                <a:lnTo>
                  <a:pt x="2721399" y="1654100"/>
                </a:lnTo>
                <a:lnTo>
                  <a:pt x="2722777" y="1718560"/>
                </a:lnTo>
                <a:lnTo>
                  <a:pt x="2725794" y="1784985"/>
                </a:lnTo>
                <a:lnTo>
                  <a:pt x="2728889" y="1851533"/>
                </a:lnTo>
                <a:lnTo>
                  <a:pt x="2729895" y="1905893"/>
                </a:lnTo>
                <a:lnTo>
                  <a:pt x="2729302" y="1950550"/>
                </a:lnTo>
                <a:lnTo>
                  <a:pt x="2727601" y="1987992"/>
                </a:lnTo>
                <a:lnTo>
                  <a:pt x="2725281" y="2020703"/>
                </a:lnTo>
                <a:lnTo>
                  <a:pt x="2722831" y="2051172"/>
                </a:lnTo>
                <a:lnTo>
                  <a:pt x="2720743" y="2081883"/>
                </a:lnTo>
                <a:lnTo>
                  <a:pt x="2719505" y="2115323"/>
                </a:lnTo>
                <a:lnTo>
                  <a:pt x="2719608" y="2153978"/>
                </a:lnTo>
                <a:lnTo>
                  <a:pt x="2721541" y="2200335"/>
                </a:lnTo>
                <a:lnTo>
                  <a:pt x="2725794" y="2256879"/>
                </a:lnTo>
                <a:lnTo>
                  <a:pt x="2728794" y="2311440"/>
                </a:lnTo>
                <a:lnTo>
                  <a:pt x="2728187" y="2361331"/>
                </a:lnTo>
                <a:lnTo>
                  <a:pt x="2724892" y="2407645"/>
                </a:lnTo>
                <a:lnTo>
                  <a:pt x="2719828" y="2451477"/>
                </a:lnTo>
                <a:lnTo>
                  <a:pt x="2713912" y="2493918"/>
                </a:lnTo>
                <a:lnTo>
                  <a:pt x="2708063" y="2536065"/>
                </a:lnTo>
                <a:lnTo>
                  <a:pt x="2703200" y="2579010"/>
                </a:lnTo>
                <a:lnTo>
                  <a:pt x="2700239" y="2623846"/>
                </a:lnTo>
                <a:lnTo>
                  <a:pt x="2700100" y="2671669"/>
                </a:lnTo>
                <a:lnTo>
                  <a:pt x="2703701" y="2723570"/>
                </a:lnTo>
                <a:lnTo>
                  <a:pt x="2711959" y="2780645"/>
                </a:lnTo>
                <a:lnTo>
                  <a:pt x="2725794" y="2843987"/>
                </a:lnTo>
                <a:lnTo>
                  <a:pt x="2741871" y="2917723"/>
                </a:lnTo>
                <a:lnTo>
                  <a:pt x="2750460" y="2979915"/>
                </a:lnTo>
                <a:lnTo>
                  <a:pt x="2753028" y="3032682"/>
                </a:lnTo>
                <a:lnTo>
                  <a:pt x="2751044" y="3078138"/>
                </a:lnTo>
                <a:lnTo>
                  <a:pt x="2745978" y="3118401"/>
                </a:lnTo>
                <a:lnTo>
                  <a:pt x="2739296" y="3155587"/>
                </a:lnTo>
                <a:lnTo>
                  <a:pt x="2732469" y="3191811"/>
                </a:lnTo>
                <a:lnTo>
                  <a:pt x="2726963" y="3229191"/>
                </a:lnTo>
                <a:lnTo>
                  <a:pt x="2724249" y="3269842"/>
                </a:lnTo>
                <a:lnTo>
                  <a:pt x="2725794" y="3315881"/>
                </a:lnTo>
                <a:lnTo>
                  <a:pt x="2728308" y="3361529"/>
                </a:lnTo>
                <a:lnTo>
                  <a:pt x="2728655" y="3408481"/>
                </a:lnTo>
                <a:lnTo>
                  <a:pt x="2727389" y="3456585"/>
                </a:lnTo>
                <a:lnTo>
                  <a:pt x="2725066" y="3505689"/>
                </a:lnTo>
                <a:lnTo>
                  <a:pt x="2722241" y="3555639"/>
                </a:lnTo>
                <a:lnTo>
                  <a:pt x="2719467" y="3606284"/>
                </a:lnTo>
                <a:lnTo>
                  <a:pt x="2717300" y="3657471"/>
                </a:lnTo>
                <a:lnTo>
                  <a:pt x="2716294" y="3709047"/>
                </a:lnTo>
                <a:lnTo>
                  <a:pt x="2717005" y="3760860"/>
                </a:lnTo>
                <a:lnTo>
                  <a:pt x="2719987" y="3812757"/>
                </a:lnTo>
                <a:lnTo>
                  <a:pt x="2725794" y="3864585"/>
                </a:lnTo>
                <a:lnTo>
                  <a:pt x="2675774" y="3875213"/>
                </a:lnTo>
                <a:lnTo>
                  <a:pt x="2627895" y="3880825"/>
                </a:lnTo>
                <a:lnTo>
                  <a:pt x="2581766" y="3882305"/>
                </a:lnTo>
                <a:lnTo>
                  <a:pt x="2536997" y="3880539"/>
                </a:lnTo>
                <a:lnTo>
                  <a:pt x="2493196" y="3876411"/>
                </a:lnTo>
                <a:lnTo>
                  <a:pt x="2449975" y="3870807"/>
                </a:lnTo>
                <a:lnTo>
                  <a:pt x="2406941" y="3864612"/>
                </a:lnTo>
                <a:lnTo>
                  <a:pt x="2363703" y="3858710"/>
                </a:lnTo>
                <a:lnTo>
                  <a:pt x="2319873" y="3853987"/>
                </a:lnTo>
                <a:lnTo>
                  <a:pt x="2275058" y="3851328"/>
                </a:lnTo>
                <a:lnTo>
                  <a:pt x="2228867" y="3851618"/>
                </a:lnTo>
                <a:lnTo>
                  <a:pt x="2180911" y="3855742"/>
                </a:lnTo>
                <a:lnTo>
                  <a:pt x="2130799" y="3864585"/>
                </a:lnTo>
                <a:lnTo>
                  <a:pt x="2073256" y="3874567"/>
                </a:lnTo>
                <a:lnTo>
                  <a:pt x="2021288" y="3878287"/>
                </a:lnTo>
                <a:lnTo>
                  <a:pt x="1973923" y="3877166"/>
                </a:lnTo>
                <a:lnTo>
                  <a:pt x="1930188" y="3872626"/>
                </a:lnTo>
                <a:lnTo>
                  <a:pt x="1889111" y="3866090"/>
                </a:lnTo>
                <a:lnTo>
                  <a:pt x="1849718" y="3858980"/>
                </a:lnTo>
                <a:lnTo>
                  <a:pt x="1811038" y="3852717"/>
                </a:lnTo>
                <a:lnTo>
                  <a:pt x="1772097" y="3848724"/>
                </a:lnTo>
                <a:lnTo>
                  <a:pt x="1731922" y="3848423"/>
                </a:lnTo>
                <a:lnTo>
                  <a:pt x="1689542" y="3853236"/>
                </a:lnTo>
                <a:lnTo>
                  <a:pt x="1643983" y="3864585"/>
                </a:lnTo>
                <a:lnTo>
                  <a:pt x="1594782" y="3877278"/>
                </a:lnTo>
                <a:lnTo>
                  <a:pt x="1550562" y="3883155"/>
                </a:lnTo>
                <a:lnTo>
                  <a:pt x="1509722" y="3883714"/>
                </a:lnTo>
                <a:lnTo>
                  <a:pt x="1470665" y="3880453"/>
                </a:lnTo>
                <a:lnTo>
                  <a:pt x="1431791" y="3874872"/>
                </a:lnTo>
                <a:lnTo>
                  <a:pt x="1391501" y="3868467"/>
                </a:lnTo>
                <a:lnTo>
                  <a:pt x="1348197" y="3862738"/>
                </a:lnTo>
                <a:lnTo>
                  <a:pt x="1300278" y="3859183"/>
                </a:lnTo>
                <a:lnTo>
                  <a:pt x="1246147" y="3859299"/>
                </a:lnTo>
                <a:lnTo>
                  <a:pt x="1184205" y="3864585"/>
                </a:lnTo>
                <a:lnTo>
                  <a:pt x="1125096" y="3870644"/>
                </a:lnTo>
                <a:lnTo>
                  <a:pt x="1068281" y="3873945"/>
                </a:lnTo>
                <a:lnTo>
                  <a:pt x="1013492" y="3875005"/>
                </a:lnTo>
                <a:lnTo>
                  <a:pt x="960465" y="3874337"/>
                </a:lnTo>
                <a:lnTo>
                  <a:pt x="908933" y="3872457"/>
                </a:lnTo>
                <a:lnTo>
                  <a:pt x="858631" y="3869881"/>
                </a:lnTo>
                <a:lnTo>
                  <a:pt x="809292" y="3867123"/>
                </a:lnTo>
                <a:lnTo>
                  <a:pt x="760652" y="3864700"/>
                </a:lnTo>
                <a:lnTo>
                  <a:pt x="712444" y="3863125"/>
                </a:lnTo>
                <a:lnTo>
                  <a:pt x="664402" y="3862915"/>
                </a:lnTo>
                <a:lnTo>
                  <a:pt x="616261" y="3864585"/>
                </a:lnTo>
                <a:lnTo>
                  <a:pt x="571262" y="3866274"/>
                </a:lnTo>
                <a:lnTo>
                  <a:pt x="524887" y="3866479"/>
                </a:lnTo>
                <a:lnTo>
                  <a:pt x="477298" y="3865553"/>
                </a:lnTo>
                <a:lnTo>
                  <a:pt x="428658" y="3863848"/>
                </a:lnTo>
                <a:lnTo>
                  <a:pt x="379131" y="3861719"/>
                </a:lnTo>
                <a:lnTo>
                  <a:pt x="328879" y="3859518"/>
                </a:lnTo>
                <a:lnTo>
                  <a:pt x="278065" y="3857598"/>
                </a:lnTo>
                <a:lnTo>
                  <a:pt x="226851" y="3856313"/>
                </a:lnTo>
                <a:lnTo>
                  <a:pt x="175402" y="3856016"/>
                </a:lnTo>
                <a:lnTo>
                  <a:pt x="123879" y="3857060"/>
                </a:lnTo>
                <a:lnTo>
                  <a:pt x="72446" y="3859799"/>
                </a:lnTo>
                <a:lnTo>
                  <a:pt x="21266" y="3864585"/>
                </a:lnTo>
                <a:lnTo>
                  <a:pt x="8446" y="3832661"/>
                </a:lnTo>
                <a:lnTo>
                  <a:pt x="1753" y="3797076"/>
                </a:lnTo>
                <a:lnTo>
                  <a:pt x="0" y="3758087"/>
                </a:lnTo>
                <a:lnTo>
                  <a:pt x="1998" y="3715949"/>
                </a:lnTo>
                <a:lnTo>
                  <a:pt x="6560" y="3670918"/>
                </a:lnTo>
                <a:lnTo>
                  <a:pt x="12498" y="3623249"/>
                </a:lnTo>
                <a:lnTo>
                  <a:pt x="18625" y="3573198"/>
                </a:lnTo>
                <a:lnTo>
                  <a:pt x="23753" y="3521021"/>
                </a:lnTo>
                <a:lnTo>
                  <a:pt x="26694" y="3466973"/>
                </a:lnTo>
                <a:lnTo>
                  <a:pt x="26261" y="3411309"/>
                </a:lnTo>
                <a:lnTo>
                  <a:pt x="21266" y="3354286"/>
                </a:lnTo>
                <a:lnTo>
                  <a:pt x="16323" y="3305674"/>
                </a:lnTo>
                <a:lnTo>
                  <a:pt x="14129" y="3257312"/>
                </a:lnTo>
                <a:lnTo>
                  <a:pt x="14157" y="3209155"/>
                </a:lnTo>
                <a:lnTo>
                  <a:pt x="15885" y="3161157"/>
                </a:lnTo>
                <a:lnTo>
                  <a:pt x="18786" y="3113272"/>
                </a:lnTo>
                <a:lnTo>
                  <a:pt x="22336" y="3065455"/>
                </a:lnTo>
                <a:lnTo>
                  <a:pt x="26009" y="3017658"/>
                </a:lnTo>
                <a:lnTo>
                  <a:pt x="29282" y="2969838"/>
                </a:lnTo>
                <a:lnTo>
                  <a:pt x="31630" y="2921947"/>
                </a:lnTo>
                <a:lnTo>
                  <a:pt x="32527" y="2873939"/>
                </a:lnTo>
                <a:lnTo>
                  <a:pt x="31448" y="2825770"/>
                </a:lnTo>
                <a:lnTo>
                  <a:pt x="27869" y="2777392"/>
                </a:lnTo>
                <a:lnTo>
                  <a:pt x="21266" y="2728760"/>
                </a:lnTo>
                <a:lnTo>
                  <a:pt x="14126" y="2674679"/>
                </a:lnTo>
                <a:lnTo>
                  <a:pt x="11598" y="2626699"/>
                </a:lnTo>
                <a:lnTo>
                  <a:pt x="12620" y="2583299"/>
                </a:lnTo>
                <a:lnTo>
                  <a:pt x="16130" y="2542958"/>
                </a:lnTo>
                <a:lnTo>
                  <a:pt x="21069" y="2504155"/>
                </a:lnTo>
                <a:lnTo>
                  <a:pt x="26374" y="2465369"/>
                </a:lnTo>
                <a:lnTo>
                  <a:pt x="30985" y="2425080"/>
                </a:lnTo>
                <a:lnTo>
                  <a:pt x="33841" y="2381765"/>
                </a:lnTo>
                <a:lnTo>
                  <a:pt x="33881" y="2333904"/>
                </a:lnTo>
                <a:lnTo>
                  <a:pt x="30042" y="2279977"/>
                </a:lnTo>
                <a:lnTo>
                  <a:pt x="21266" y="2218462"/>
                </a:lnTo>
                <a:lnTo>
                  <a:pt x="13606" y="2164577"/>
                </a:lnTo>
                <a:lnTo>
                  <a:pt x="9791" y="2113890"/>
                </a:lnTo>
                <a:lnTo>
                  <a:pt x="9119" y="2065792"/>
                </a:lnTo>
                <a:lnTo>
                  <a:pt x="10892" y="2019673"/>
                </a:lnTo>
                <a:lnTo>
                  <a:pt x="14407" y="1974921"/>
                </a:lnTo>
                <a:lnTo>
                  <a:pt x="18966" y="1930928"/>
                </a:lnTo>
                <a:lnTo>
                  <a:pt x="23868" y="1887082"/>
                </a:lnTo>
                <a:lnTo>
                  <a:pt x="28413" y="1842774"/>
                </a:lnTo>
                <a:lnTo>
                  <a:pt x="31899" y="1797394"/>
                </a:lnTo>
                <a:lnTo>
                  <a:pt x="33628" y="1750332"/>
                </a:lnTo>
                <a:lnTo>
                  <a:pt x="32899" y="1700977"/>
                </a:lnTo>
                <a:lnTo>
                  <a:pt x="29012" y="1648719"/>
                </a:lnTo>
                <a:lnTo>
                  <a:pt x="21266" y="1592949"/>
                </a:lnTo>
                <a:lnTo>
                  <a:pt x="10909" y="1523650"/>
                </a:lnTo>
                <a:lnTo>
                  <a:pt x="5053" y="1464535"/>
                </a:lnTo>
                <a:lnTo>
                  <a:pt x="2872" y="1413627"/>
                </a:lnTo>
                <a:lnTo>
                  <a:pt x="3543" y="1368949"/>
                </a:lnTo>
                <a:lnTo>
                  <a:pt x="6240" y="1328527"/>
                </a:lnTo>
                <a:lnTo>
                  <a:pt x="10139" y="1290382"/>
                </a:lnTo>
                <a:lnTo>
                  <a:pt x="14416" y="1252539"/>
                </a:lnTo>
                <a:lnTo>
                  <a:pt x="18246" y="1213021"/>
                </a:lnTo>
                <a:lnTo>
                  <a:pt x="20804" y="1169851"/>
                </a:lnTo>
                <a:lnTo>
                  <a:pt x="21266" y="1121055"/>
                </a:lnTo>
                <a:lnTo>
                  <a:pt x="20995" y="1068739"/>
                </a:lnTo>
                <a:lnTo>
                  <a:pt x="21680" y="1016408"/>
                </a:lnTo>
                <a:lnTo>
                  <a:pt x="22986" y="964173"/>
                </a:lnTo>
                <a:lnTo>
                  <a:pt x="24576" y="912149"/>
                </a:lnTo>
                <a:lnTo>
                  <a:pt x="26114" y="860448"/>
                </a:lnTo>
                <a:lnTo>
                  <a:pt x="27264" y="809183"/>
                </a:lnTo>
                <a:lnTo>
                  <a:pt x="27690" y="758468"/>
                </a:lnTo>
                <a:lnTo>
                  <a:pt x="27057" y="708417"/>
                </a:lnTo>
                <a:lnTo>
                  <a:pt x="25027" y="659142"/>
                </a:lnTo>
                <a:lnTo>
                  <a:pt x="21266" y="610756"/>
                </a:lnTo>
                <a:lnTo>
                  <a:pt x="19236" y="570675"/>
                </a:lnTo>
                <a:lnTo>
                  <a:pt x="20467" y="530052"/>
                </a:lnTo>
                <a:lnTo>
                  <a:pt x="24093" y="488567"/>
                </a:lnTo>
                <a:lnTo>
                  <a:pt x="29244" y="445899"/>
                </a:lnTo>
                <a:lnTo>
                  <a:pt x="35054" y="401730"/>
                </a:lnTo>
                <a:lnTo>
                  <a:pt x="40654" y="355740"/>
                </a:lnTo>
                <a:lnTo>
                  <a:pt x="45177" y="307609"/>
                </a:lnTo>
                <a:lnTo>
                  <a:pt x="47755" y="257017"/>
                </a:lnTo>
                <a:lnTo>
                  <a:pt x="47521" y="203644"/>
                </a:lnTo>
                <a:lnTo>
                  <a:pt x="43606" y="147172"/>
                </a:lnTo>
                <a:lnTo>
                  <a:pt x="35144" y="87280"/>
                </a:lnTo>
                <a:lnTo>
                  <a:pt x="21266" y="23648"/>
                </a:lnTo>
                <a:close/>
              </a:path>
            </a:pathLst>
          </a:custGeom>
          <a:ln w="38100">
            <a:solidFill>
              <a:srgbClr val="2191C9"/>
            </a:solidFill>
          </a:ln>
        </p:spPr>
        <p:txBody>
          <a:bodyPr wrap="square" lIns="0" tIns="0" rIns="0" bIns="0" rtlCol="0"/>
          <a:lstStyle/>
          <a:p>
            <a:endParaRPr/>
          </a:p>
        </p:txBody>
      </p:sp>
      <p:sp>
        <p:nvSpPr>
          <p:cNvPr id="3" name="object 3"/>
          <p:cNvSpPr/>
          <p:nvPr/>
        </p:nvSpPr>
        <p:spPr>
          <a:xfrm>
            <a:off x="1179575" y="1706879"/>
            <a:ext cx="1103375" cy="4297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23872" y="1706879"/>
            <a:ext cx="566927" cy="4297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331719" y="1706879"/>
            <a:ext cx="472439" cy="42976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545079" y="1706879"/>
            <a:ext cx="566927" cy="4297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852927" y="1706879"/>
            <a:ext cx="1106423" cy="42976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700271" y="1706879"/>
            <a:ext cx="330707" cy="429767"/>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179575" y="2049779"/>
            <a:ext cx="1046987" cy="429767"/>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1967483" y="2049779"/>
            <a:ext cx="330707" cy="429767"/>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2039111" y="2049779"/>
            <a:ext cx="713231" cy="429767"/>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2493263" y="2049779"/>
            <a:ext cx="332231" cy="429767"/>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2566415" y="2049779"/>
            <a:ext cx="1202435" cy="429767"/>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3509771" y="2049779"/>
            <a:ext cx="332219" cy="429767"/>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3582923" y="2049779"/>
            <a:ext cx="376427" cy="429767"/>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3700271" y="2049779"/>
            <a:ext cx="301751" cy="429767"/>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1179575" y="2392679"/>
            <a:ext cx="941831" cy="429767"/>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1862327" y="2392679"/>
            <a:ext cx="1738883" cy="429767"/>
          </a:xfrm>
          <a:prstGeom prst="rect">
            <a:avLst/>
          </a:prstGeom>
          <a:blipFill>
            <a:blip r:embed="rId13" cstate="print"/>
            <a:stretch>
              <a:fillRect/>
            </a:stretch>
          </a:blipFill>
        </p:spPr>
        <p:txBody>
          <a:bodyPr wrap="square" lIns="0" tIns="0" rIns="0" bIns="0" rtlCol="0"/>
          <a:lstStyle/>
          <a:p>
            <a:endParaRPr/>
          </a:p>
        </p:txBody>
      </p:sp>
      <p:sp>
        <p:nvSpPr>
          <p:cNvPr id="19" name="object 19"/>
          <p:cNvSpPr/>
          <p:nvPr/>
        </p:nvSpPr>
        <p:spPr>
          <a:xfrm>
            <a:off x="3342131" y="2392679"/>
            <a:ext cx="617219" cy="429767"/>
          </a:xfrm>
          <a:prstGeom prst="rect">
            <a:avLst/>
          </a:prstGeom>
          <a:blipFill>
            <a:blip r:embed="rId14" cstate="print"/>
            <a:stretch>
              <a:fillRect/>
            </a:stretch>
          </a:blipFill>
        </p:spPr>
        <p:txBody>
          <a:bodyPr wrap="square" lIns="0" tIns="0" rIns="0" bIns="0" rtlCol="0"/>
          <a:lstStyle/>
          <a:p>
            <a:endParaRPr/>
          </a:p>
        </p:txBody>
      </p:sp>
      <p:sp>
        <p:nvSpPr>
          <p:cNvPr id="20" name="object 20"/>
          <p:cNvSpPr/>
          <p:nvPr/>
        </p:nvSpPr>
        <p:spPr>
          <a:xfrm>
            <a:off x="3700271" y="2392679"/>
            <a:ext cx="330707" cy="429767"/>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1179575" y="2735579"/>
            <a:ext cx="1722119" cy="429767"/>
          </a:xfrm>
          <a:prstGeom prst="rect">
            <a:avLst/>
          </a:prstGeom>
          <a:blipFill>
            <a:blip r:embed="rId15" cstate="print"/>
            <a:stretch>
              <a:fillRect/>
            </a:stretch>
          </a:blipFill>
        </p:spPr>
        <p:txBody>
          <a:bodyPr wrap="square" lIns="0" tIns="0" rIns="0" bIns="0" rtlCol="0"/>
          <a:lstStyle/>
          <a:p>
            <a:endParaRPr/>
          </a:p>
        </p:txBody>
      </p:sp>
      <p:sp>
        <p:nvSpPr>
          <p:cNvPr id="22" name="object 22"/>
          <p:cNvSpPr/>
          <p:nvPr/>
        </p:nvSpPr>
        <p:spPr>
          <a:xfrm>
            <a:off x="2642615" y="2735579"/>
            <a:ext cx="958595" cy="429767"/>
          </a:xfrm>
          <a:prstGeom prst="rect">
            <a:avLst/>
          </a:prstGeom>
          <a:blipFill>
            <a:blip r:embed="rId16" cstate="print"/>
            <a:stretch>
              <a:fillRect/>
            </a:stretch>
          </a:blipFill>
        </p:spPr>
        <p:txBody>
          <a:bodyPr wrap="square" lIns="0" tIns="0" rIns="0" bIns="0" rtlCol="0"/>
          <a:lstStyle/>
          <a:p>
            <a:endParaRPr/>
          </a:p>
        </p:txBody>
      </p:sp>
      <p:sp>
        <p:nvSpPr>
          <p:cNvPr id="23" name="object 23"/>
          <p:cNvSpPr/>
          <p:nvPr/>
        </p:nvSpPr>
        <p:spPr>
          <a:xfrm>
            <a:off x="3342131" y="2735579"/>
            <a:ext cx="617219" cy="429767"/>
          </a:xfrm>
          <a:prstGeom prst="rect">
            <a:avLst/>
          </a:prstGeom>
          <a:blipFill>
            <a:blip r:embed="rId17" cstate="print"/>
            <a:stretch>
              <a:fillRect/>
            </a:stretch>
          </a:blipFill>
        </p:spPr>
        <p:txBody>
          <a:bodyPr wrap="square" lIns="0" tIns="0" rIns="0" bIns="0" rtlCol="0"/>
          <a:lstStyle/>
          <a:p>
            <a:endParaRPr/>
          </a:p>
        </p:txBody>
      </p:sp>
      <p:sp>
        <p:nvSpPr>
          <p:cNvPr id="24" name="object 24"/>
          <p:cNvSpPr/>
          <p:nvPr/>
        </p:nvSpPr>
        <p:spPr>
          <a:xfrm>
            <a:off x="3700271" y="2735579"/>
            <a:ext cx="330707" cy="429767"/>
          </a:xfrm>
          <a:prstGeom prst="rect">
            <a:avLst/>
          </a:prstGeom>
          <a:blipFill>
            <a:blip r:embed="rId6" cstate="print"/>
            <a:stretch>
              <a:fillRect/>
            </a:stretch>
          </a:blipFill>
        </p:spPr>
        <p:txBody>
          <a:bodyPr wrap="square" lIns="0" tIns="0" rIns="0" bIns="0" rtlCol="0"/>
          <a:lstStyle/>
          <a:p>
            <a:endParaRPr/>
          </a:p>
        </p:txBody>
      </p:sp>
      <p:sp>
        <p:nvSpPr>
          <p:cNvPr id="25" name="object 25"/>
          <p:cNvSpPr/>
          <p:nvPr/>
        </p:nvSpPr>
        <p:spPr>
          <a:xfrm>
            <a:off x="1179575" y="3078479"/>
            <a:ext cx="1266443" cy="429767"/>
          </a:xfrm>
          <a:prstGeom prst="rect">
            <a:avLst/>
          </a:prstGeom>
          <a:blipFill>
            <a:blip r:embed="rId18" cstate="print"/>
            <a:stretch>
              <a:fillRect/>
            </a:stretch>
          </a:blipFill>
        </p:spPr>
        <p:txBody>
          <a:bodyPr wrap="square" lIns="0" tIns="0" rIns="0" bIns="0" rtlCol="0"/>
          <a:lstStyle/>
          <a:p>
            <a:endParaRPr/>
          </a:p>
        </p:txBody>
      </p:sp>
      <p:sp>
        <p:nvSpPr>
          <p:cNvPr id="26" name="object 26"/>
          <p:cNvSpPr/>
          <p:nvPr/>
        </p:nvSpPr>
        <p:spPr>
          <a:xfrm>
            <a:off x="2186939" y="3078479"/>
            <a:ext cx="377951" cy="429767"/>
          </a:xfrm>
          <a:prstGeom prst="rect">
            <a:avLst/>
          </a:prstGeom>
          <a:blipFill>
            <a:blip r:embed="rId19" cstate="print"/>
            <a:stretch>
              <a:fillRect/>
            </a:stretch>
          </a:blipFill>
        </p:spPr>
        <p:txBody>
          <a:bodyPr wrap="square" lIns="0" tIns="0" rIns="0" bIns="0" rtlCol="0"/>
          <a:lstStyle/>
          <a:p>
            <a:endParaRPr/>
          </a:p>
        </p:txBody>
      </p:sp>
      <p:sp>
        <p:nvSpPr>
          <p:cNvPr id="27" name="object 27"/>
          <p:cNvSpPr/>
          <p:nvPr/>
        </p:nvSpPr>
        <p:spPr>
          <a:xfrm>
            <a:off x="2305811" y="3078479"/>
            <a:ext cx="585215" cy="429767"/>
          </a:xfrm>
          <a:prstGeom prst="rect">
            <a:avLst/>
          </a:prstGeom>
          <a:blipFill>
            <a:blip r:embed="rId20" cstate="print"/>
            <a:stretch>
              <a:fillRect/>
            </a:stretch>
          </a:blipFill>
        </p:spPr>
        <p:txBody>
          <a:bodyPr wrap="square" lIns="0" tIns="0" rIns="0" bIns="0" rtlCol="0"/>
          <a:lstStyle/>
          <a:p>
            <a:endParaRPr/>
          </a:p>
        </p:txBody>
      </p:sp>
      <p:sp>
        <p:nvSpPr>
          <p:cNvPr id="28" name="object 28"/>
          <p:cNvSpPr/>
          <p:nvPr/>
        </p:nvSpPr>
        <p:spPr>
          <a:xfrm>
            <a:off x="2631947" y="3078479"/>
            <a:ext cx="379475" cy="429767"/>
          </a:xfrm>
          <a:prstGeom prst="rect">
            <a:avLst/>
          </a:prstGeom>
          <a:blipFill>
            <a:blip r:embed="rId21" cstate="print"/>
            <a:stretch>
              <a:fillRect/>
            </a:stretch>
          </a:blipFill>
        </p:spPr>
        <p:txBody>
          <a:bodyPr wrap="square" lIns="0" tIns="0" rIns="0" bIns="0" rtlCol="0"/>
          <a:lstStyle/>
          <a:p>
            <a:endParaRPr/>
          </a:p>
        </p:txBody>
      </p:sp>
      <p:sp>
        <p:nvSpPr>
          <p:cNvPr id="29" name="object 29"/>
          <p:cNvSpPr/>
          <p:nvPr/>
        </p:nvSpPr>
        <p:spPr>
          <a:xfrm>
            <a:off x="2752344" y="3078479"/>
            <a:ext cx="652271" cy="429767"/>
          </a:xfrm>
          <a:prstGeom prst="rect">
            <a:avLst/>
          </a:prstGeom>
          <a:blipFill>
            <a:blip r:embed="rId22" cstate="print"/>
            <a:stretch>
              <a:fillRect/>
            </a:stretch>
          </a:blipFill>
        </p:spPr>
        <p:txBody>
          <a:bodyPr wrap="square" lIns="0" tIns="0" rIns="0" bIns="0" rtlCol="0"/>
          <a:lstStyle/>
          <a:p>
            <a:endParaRPr/>
          </a:p>
        </p:txBody>
      </p:sp>
      <p:sp>
        <p:nvSpPr>
          <p:cNvPr id="30" name="object 30"/>
          <p:cNvSpPr/>
          <p:nvPr/>
        </p:nvSpPr>
        <p:spPr>
          <a:xfrm>
            <a:off x="3145535" y="3078479"/>
            <a:ext cx="379475" cy="429767"/>
          </a:xfrm>
          <a:prstGeom prst="rect">
            <a:avLst/>
          </a:prstGeom>
          <a:blipFill>
            <a:blip r:embed="rId21" cstate="print"/>
            <a:stretch>
              <a:fillRect/>
            </a:stretch>
          </a:blipFill>
        </p:spPr>
        <p:txBody>
          <a:bodyPr wrap="square" lIns="0" tIns="0" rIns="0" bIns="0" rtlCol="0"/>
          <a:lstStyle/>
          <a:p>
            <a:endParaRPr/>
          </a:p>
        </p:txBody>
      </p:sp>
      <p:sp>
        <p:nvSpPr>
          <p:cNvPr id="31" name="object 31"/>
          <p:cNvSpPr/>
          <p:nvPr/>
        </p:nvSpPr>
        <p:spPr>
          <a:xfrm>
            <a:off x="3265931" y="3078479"/>
            <a:ext cx="693419" cy="429767"/>
          </a:xfrm>
          <a:prstGeom prst="rect">
            <a:avLst/>
          </a:prstGeom>
          <a:blipFill>
            <a:blip r:embed="rId23" cstate="print"/>
            <a:stretch>
              <a:fillRect/>
            </a:stretch>
          </a:blipFill>
        </p:spPr>
        <p:txBody>
          <a:bodyPr wrap="square" lIns="0" tIns="0" rIns="0" bIns="0" rtlCol="0"/>
          <a:lstStyle/>
          <a:p>
            <a:endParaRPr/>
          </a:p>
        </p:txBody>
      </p:sp>
      <p:sp>
        <p:nvSpPr>
          <p:cNvPr id="32" name="object 32"/>
          <p:cNvSpPr/>
          <p:nvPr/>
        </p:nvSpPr>
        <p:spPr>
          <a:xfrm>
            <a:off x="3700271" y="3078479"/>
            <a:ext cx="315467" cy="429767"/>
          </a:xfrm>
          <a:prstGeom prst="rect">
            <a:avLst/>
          </a:prstGeom>
          <a:blipFill>
            <a:blip r:embed="rId24" cstate="print"/>
            <a:stretch>
              <a:fillRect/>
            </a:stretch>
          </a:blipFill>
        </p:spPr>
        <p:txBody>
          <a:bodyPr wrap="square" lIns="0" tIns="0" rIns="0" bIns="0" rtlCol="0"/>
          <a:lstStyle/>
          <a:p>
            <a:endParaRPr/>
          </a:p>
        </p:txBody>
      </p:sp>
      <p:sp>
        <p:nvSpPr>
          <p:cNvPr id="33" name="object 33"/>
          <p:cNvSpPr/>
          <p:nvPr/>
        </p:nvSpPr>
        <p:spPr>
          <a:xfrm>
            <a:off x="1179575" y="3421379"/>
            <a:ext cx="377951" cy="429767"/>
          </a:xfrm>
          <a:prstGeom prst="rect">
            <a:avLst/>
          </a:prstGeom>
          <a:blipFill>
            <a:blip r:embed="rId25" cstate="print"/>
            <a:stretch>
              <a:fillRect/>
            </a:stretch>
          </a:blipFill>
        </p:spPr>
        <p:txBody>
          <a:bodyPr wrap="square" lIns="0" tIns="0" rIns="0" bIns="0" rtlCol="0"/>
          <a:lstStyle/>
          <a:p>
            <a:endParaRPr/>
          </a:p>
        </p:txBody>
      </p:sp>
      <p:sp>
        <p:nvSpPr>
          <p:cNvPr id="34" name="object 34"/>
          <p:cNvSpPr/>
          <p:nvPr/>
        </p:nvSpPr>
        <p:spPr>
          <a:xfrm>
            <a:off x="1298447" y="3421379"/>
            <a:ext cx="838199" cy="429767"/>
          </a:xfrm>
          <a:prstGeom prst="rect">
            <a:avLst/>
          </a:prstGeom>
          <a:blipFill>
            <a:blip r:embed="rId26" cstate="print"/>
            <a:stretch>
              <a:fillRect/>
            </a:stretch>
          </a:blipFill>
        </p:spPr>
        <p:txBody>
          <a:bodyPr wrap="square" lIns="0" tIns="0" rIns="0" bIns="0" rtlCol="0"/>
          <a:lstStyle/>
          <a:p>
            <a:endParaRPr/>
          </a:p>
        </p:txBody>
      </p:sp>
      <p:sp>
        <p:nvSpPr>
          <p:cNvPr id="35" name="object 35"/>
          <p:cNvSpPr/>
          <p:nvPr/>
        </p:nvSpPr>
        <p:spPr>
          <a:xfrm>
            <a:off x="1877567" y="3421379"/>
            <a:ext cx="475487" cy="429767"/>
          </a:xfrm>
          <a:prstGeom prst="rect">
            <a:avLst/>
          </a:prstGeom>
          <a:blipFill>
            <a:blip r:embed="rId27" cstate="print"/>
            <a:stretch>
              <a:fillRect/>
            </a:stretch>
          </a:blipFill>
        </p:spPr>
        <p:txBody>
          <a:bodyPr wrap="square" lIns="0" tIns="0" rIns="0" bIns="0" rtlCol="0"/>
          <a:lstStyle/>
          <a:p>
            <a:endParaRPr/>
          </a:p>
        </p:txBody>
      </p:sp>
      <p:sp>
        <p:nvSpPr>
          <p:cNvPr id="36" name="object 36"/>
          <p:cNvSpPr/>
          <p:nvPr/>
        </p:nvSpPr>
        <p:spPr>
          <a:xfrm>
            <a:off x="2093975" y="3421379"/>
            <a:ext cx="839723" cy="429767"/>
          </a:xfrm>
          <a:prstGeom prst="rect">
            <a:avLst/>
          </a:prstGeom>
          <a:blipFill>
            <a:blip r:embed="rId26" cstate="print"/>
            <a:stretch>
              <a:fillRect/>
            </a:stretch>
          </a:blipFill>
        </p:spPr>
        <p:txBody>
          <a:bodyPr wrap="square" lIns="0" tIns="0" rIns="0" bIns="0" rtlCol="0"/>
          <a:lstStyle/>
          <a:p>
            <a:endParaRPr/>
          </a:p>
        </p:txBody>
      </p:sp>
      <p:sp>
        <p:nvSpPr>
          <p:cNvPr id="37" name="object 37"/>
          <p:cNvSpPr/>
          <p:nvPr/>
        </p:nvSpPr>
        <p:spPr>
          <a:xfrm>
            <a:off x="2674619" y="3421379"/>
            <a:ext cx="1284731" cy="429767"/>
          </a:xfrm>
          <a:prstGeom prst="rect">
            <a:avLst/>
          </a:prstGeom>
          <a:blipFill>
            <a:blip r:embed="rId28" cstate="print"/>
            <a:stretch>
              <a:fillRect/>
            </a:stretch>
          </a:blipFill>
        </p:spPr>
        <p:txBody>
          <a:bodyPr wrap="square" lIns="0" tIns="0" rIns="0" bIns="0" rtlCol="0"/>
          <a:lstStyle/>
          <a:p>
            <a:endParaRPr/>
          </a:p>
        </p:txBody>
      </p:sp>
      <p:sp>
        <p:nvSpPr>
          <p:cNvPr id="38" name="object 38"/>
          <p:cNvSpPr/>
          <p:nvPr/>
        </p:nvSpPr>
        <p:spPr>
          <a:xfrm>
            <a:off x="3700271" y="3421379"/>
            <a:ext cx="315467" cy="429767"/>
          </a:xfrm>
          <a:prstGeom prst="rect">
            <a:avLst/>
          </a:prstGeom>
          <a:blipFill>
            <a:blip r:embed="rId24" cstate="print"/>
            <a:stretch>
              <a:fillRect/>
            </a:stretch>
          </a:blipFill>
        </p:spPr>
        <p:txBody>
          <a:bodyPr wrap="square" lIns="0" tIns="0" rIns="0" bIns="0" rtlCol="0"/>
          <a:lstStyle/>
          <a:p>
            <a:endParaRPr/>
          </a:p>
        </p:txBody>
      </p:sp>
      <p:sp>
        <p:nvSpPr>
          <p:cNvPr id="39" name="object 39"/>
          <p:cNvSpPr/>
          <p:nvPr/>
        </p:nvSpPr>
        <p:spPr>
          <a:xfrm>
            <a:off x="1179575" y="3764279"/>
            <a:ext cx="1417319" cy="429767"/>
          </a:xfrm>
          <a:prstGeom prst="rect">
            <a:avLst/>
          </a:prstGeom>
          <a:blipFill>
            <a:blip r:embed="rId29" cstate="print"/>
            <a:stretch>
              <a:fillRect/>
            </a:stretch>
          </a:blipFill>
        </p:spPr>
        <p:txBody>
          <a:bodyPr wrap="square" lIns="0" tIns="0" rIns="0" bIns="0" rtlCol="0"/>
          <a:lstStyle/>
          <a:p>
            <a:endParaRPr/>
          </a:p>
        </p:txBody>
      </p:sp>
      <p:sp>
        <p:nvSpPr>
          <p:cNvPr id="40" name="object 40"/>
          <p:cNvSpPr/>
          <p:nvPr/>
        </p:nvSpPr>
        <p:spPr>
          <a:xfrm>
            <a:off x="2337816" y="3764279"/>
            <a:ext cx="701039" cy="429767"/>
          </a:xfrm>
          <a:prstGeom prst="rect">
            <a:avLst/>
          </a:prstGeom>
          <a:blipFill>
            <a:blip r:embed="rId30" cstate="print"/>
            <a:stretch>
              <a:fillRect/>
            </a:stretch>
          </a:blipFill>
        </p:spPr>
        <p:txBody>
          <a:bodyPr wrap="square" lIns="0" tIns="0" rIns="0" bIns="0" rtlCol="0"/>
          <a:lstStyle/>
          <a:p>
            <a:endParaRPr/>
          </a:p>
        </p:txBody>
      </p:sp>
      <p:sp>
        <p:nvSpPr>
          <p:cNvPr id="41" name="object 41"/>
          <p:cNvSpPr/>
          <p:nvPr/>
        </p:nvSpPr>
        <p:spPr>
          <a:xfrm>
            <a:off x="2779775" y="3764279"/>
            <a:ext cx="524255" cy="429767"/>
          </a:xfrm>
          <a:prstGeom prst="rect">
            <a:avLst/>
          </a:prstGeom>
          <a:blipFill>
            <a:blip r:embed="rId31" cstate="print"/>
            <a:stretch>
              <a:fillRect/>
            </a:stretch>
          </a:blipFill>
        </p:spPr>
        <p:txBody>
          <a:bodyPr wrap="square" lIns="0" tIns="0" rIns="0" bIns="0" rtlCol="0"/>
          <a:lstStyle/>
          <a:p>
            <a:endParaRPr/>
          </a:p>
        </p:txBody>
      </p:sp>
      <p:sp>
        <p:nvSpPr>
          <p:cNvPr id="42" name="object 42"/>
          <p:cNvSpPr/>
          <p:nvPr/>
        </p:nvSpPr>
        <p:spPr>
          <a:xfrm>
            <a:off x="3044951" y="3764279"/>
            <a:ext cx="701039" cy="429767"/>
          </a:xfrm>
          <a:prstGeom prst="rect">
            <a:avLst/>
          </a:prstGeom>
          <a:blipFill>
            <a:blip r:embed="rId30" cstate="print"/>
            <a:stretch>
              <a:fillRect/>
            </a:stretch>
          </a:blipFill>
        </p:spPr>
        <p:txBody>
          <a:bodyPr wrap="square" lIns="0" tIns="0" rIns="0" bIns="0" rtlCol="0"/>
          <a:lstStyle/>
          <a:p>
            <a:endParaRPr/>
          </a:p>
        </p:txBody>
      </p:sp>
      <p:sp>
        <p:nvSpPr>
          <p:cNvPr id="43" name="object 43"/>
          <p:cNvSpPr/>
          <p:nvPr/>
        </p:nvSpPr>
        <p:spPr>
          <a:xfrm>
            <a:off x="3486911" y="3764279"/>
            <a:ext cx="472439" cy="429767"/>
          </a:xfrm>
          <a:prstGeom prst="rect">
            <a:avLst/>
          </a:prstGeom>
          <a:blipFill>
            <a:blip r:embed="rId4" cstate="print"/>
            <a:stretch>
              <a:fillRect/>
            </a:stretch>
          </a:blipFill>
        </p:spPr>
        <p:txBody>
          <a:bodyPr wrap="square" lIns="0" tIns="0" rIns="0" bIns="0" rtlCol="0"/>
          <a:lstStyle/>
          <a:p>
            <a:endParaRPr/>
          </a:p>
        </p:txBody>
      </p:sp>
      <p:sp>
        <p:nvSpPr>
          <p:cNvPr id="44" name="object 44"/>
          <p:cNvSpPr/>
          <p:nvPr/>
        </p:nvSpPr>
        <p:spPr>
          <a:xfrm>
            <a:off x="3700271" y="3764279"/>
            <a:ext cx="329183" cy="429767"/>
          </a:xfrm>
          <a:prstGeom prst="rect">
            <a:avLst/>
          </a:prstGeom>
          <a:blipFill>
            <a:blip r:embed="rId32" cstate="print"/>
            <a:stretch>
              <a:fillRect/>
            </a:stretch>
          </a:blipFill>
        </p:spPr>
        <p:txBody>
          <a:bodyPr wrap="square" lIns="0" tIns="0" rIns="0" bIns="0" rtlCol="0"/>
          <a:lstStyle/>
          <a:p>
            <a:endParaRPr/>
          </a:p>
        </p:txBody>
      </p:sp>
      <p:sp>
        <p:nvSpPr>
          <p:cNvPr id="45" name="object 45"/>
          <p:cNvSpPr/>
          <p:nvPr/>
        </p:nvSpPr>
        <p:spPr>
          <a:xfrm>
            <a:off x="1179575" y="4107179"/>
            <a:ext cx="941831" cy="429767"/>
          </a:xfrm>
          <a:prstGeom prst="rect">
            <a:avLst/>
          </a:prstGeom>
          <a:blipFill>
            <a:blip r:embed="rId33" cstate="print"/>
            <a:stretch>
              <a:fillRect/>
            </a:stretch>
          </a:blipFill>
        </p:spPr>
        <p:txBody>
          <a:bodyPr wrap="square" lIns="0" tIns="0" rIns="0" bIns="0" rtlCol="0"/>
          <a:lstStyle/>
          <a:p>
            <a:endParaRPr/>
          </a:p>
        </p:txBody>
      </p:sp>
      <p:sp>
        <p:nvSpPr>
          <p:cNvPr id="46" name="object 46"/>
          <p:cNvSpPr/>
          <p:nvPr/>
        </p:nvSpPr>
        <p:spPr>
          <a:xfrm>
            <a:off x="1862327" y="4107179"/>
            <a:ext cx="886967" cy="429767"/>
          </a:xfrm>
          <a:prstGeom prst="rect">
            <a:avLst/>
          </a:prstGeom>
          <a:blipFill>
            <a:blip r:embed="rId34" cstate="print"/>
            <a:stretch>
              <a:fillRect/>
            </a:stretch>
          </a:blipFill>
        </p:spPr>
        <p:txBody>
          <a:bodyPr wrap="square" lIns="0" tIns="0" rIns="0" bIns="0" rtlCol="0"/>
          <a:lstStyle/>
          <a:p>
            <a:endParaRPr/>
          </a:p>
        </p:txBody>
      </p:sp>
      <p:sp>
        <p:nvSpPr>
          <p:cNvPr id="47" name="object 47"/>
          <p:cNvSpPr/>
          <p:nvPr/>
        </p:nvSpPr>
        <p:spPr>
          <a:xfrm>
            <a:off x="2490216" y="4107179"/>
            <a:ext cx="518159" cy="429767"/>
          </a:xfrm>
          <a:prstGeom prst="rect">
            <a:avLst/>
          </a:prstGeom>
          <a:blipFill>
            <a:blip r:embed="rId35" cstate="print"/>
            <a:stretch>
              <a:fillRect/>
            </a:stretch>
          </a:blipFill>
        </p:spPr>
        <p:txBody>
          <a:bodyPr wrap="square" lIns="0" tIns="0" rIns="0" bIns="0" rtlCol="0"/>
          <a:lstStyle/>
          <a:p>
            <a:endParaRPr/>
          </a:p>
        </p:txBody>
      </p:sp>
      <p:sp>
        <p:nvSpPr>
          <p:cNvPr id="48" name="object 48"/>
          <p:cNvSpPr/>
          <p:nvPr/>
        </p:nvSpPr>
        <p:spPr>
          <a:xfrm>
            <a:off x="2749295" y="4107179"/>
            <a:ext cx="886967" cy="429767"/>
          </a:xfrm>
          <a:prstGeom prst="rect">
            <a:avLst/>
          </a:prstGeom>
          <a:blipFill>
            <a:blip r:embed="rId34" cstate="print"/>
            <a:stretch>
              <a:fillRect/>
            </a:stretch>
          </a:blipFill>
        </p:spPr>
        <p:txBody>
          <a:bodyPr wrap="square" lIns="0" tIns="0" rIns="0" bIns="0" rtlCol="0"/>
          <a:lstStyle/>
          <a:p>
            <a:endParaRPr/>
          </a:p>
        </p:txBody>
      </p:sp>
      <p:sp>
        <p:nvSpPr>
          <p:cNvPr id="49" name="object 49"/>
          <p:cNvSpPr/>
          <p:nvPr/>
        </p:nvSpPr>
        <p:spPr>
          <a:xfrm>
            <a:off x="3377183" y="4107179"/>
            <a:ext cx="582167" cy="429767"/>
          </a:xfrm>
          <a:prstGeom prst="rect">
            <a:avLst/>
          </a:prstGeom>
          <a:blipFill>
            <a:blip r:embed="rId36" cstate="print"/>
            <a:stretch>
              <a:fillRect/>
            </a:stretch>
          </a:blipFill>
        </p:spPr>
        <p:txBody>
          <a:bodyPr wrap="square" lIns="0" tIns="0" rIns="0" bIns="0" rtlCol="0"/>
          <a:lstStyle/>
          <a:p>
            <a:endParaRPr/>
          </a:p>
        </p:txBody>
      </p:sp>
      <p:sp>
        <p:nvSpPr>
          <p:cNvPr id="50" name="object 50"/>
          <p:cNvSpPr/>
          <p:nvPr/>
        </p:nvSpPr>
        <p:spPr>
          <a:xfrm>
            <a:off x="3700271" y="4107179"/>
            <a:ext cx="330707" cy="429767"/>
          </a:xfrm>
          <a:prstGeom prst="rect">
            <a:avLst/>
          </a:prstGeom>
          <a:blipFill>
            <a:blip r:embed="rId6" cstate="print"/>
            <a:stretch>
              <a:fillRect/>
            </a:stretch>
          </a:blipFill>
        </p:spPr>
        <p:txBody>
          <a:bodyPr wrap="square" lIns="0" tIns="0" rIns="0" bIns="0" rtlCol="0"/>
          <a:lstStyle/>
          <a:p>
            <a:endParaRPr/>
          </a:p>
        </p:txBody>
      </p:sp>
      <p:sp>
        <p:nvSpPr>
          <p:cNvPr id="51" name="object 51"/>
          <p:cNvSpPr/>
          <p:nvPr/>
        </p:nvSpPr>
        <p:spPr>
          <a:xfrm>
            <a:off x="1179575" y="4450079"/>
            <a:ext cx="1588007" cy="429767"/>
          </a:xfrm>
          <a:prstGeom prst="rect">
            <a:avLst/>
          </a:prstGeom>
          <a:blipFill>
            <a:blip r:embed="rId37" cstate="print"/>
            <a:stretch>
              <a:fillRect/>
            </a:stretch>
          </a:blipFill>
        </p:spPr>
        <p:txBody>
          <a:bodyPr wrap="square" lIns="0" tIns="0" rIns="0" bIns="0" rtlCol="0"/>
          <a:lstStyle/>
          <a:p>
            <a:endParaRPr/>
          </a:p>
        </p:txBody>
      </p:sp>
      <p:sp>
        <p:nvSpPr>
          <p:cNvPr id="52" name="object 52"/>
          <p:cNvSpPr/>
          <p:nvPr/>
        </p:nvSpPr>
        <p:spPr>
          <a:xfrm>
            <a:off x="2508503" y="4450079"/>
            <a:ext cx="330707" cy="429767"/>
          </a:xfrm>
          <a:prstGeom prst="rect">
            <a:avLst/>
          </a:prstGeom>
          <a:blipFill>
            <a:blip r:embed="rId6" cstate="print"/>
            <a:stretch>
              <a:fillRect/>
            </a:stretch>
          </a:blipFill>
        </p:spPr>
        <p:txBody>
          <a:bodyPr wrap="square" lIns="0" tIns="0" rIns="0" bIns="0" rtlCol="0"/>
          <a:lstStyle/>
          <a:p>
            <a:endParaRPr/>
          </a:p>
        </p:txBody>
      </p:sp>
      <p:sp>
        <p:nvSpPr>
          <p:cNvPr id="53" name="object 53"/>
          <p:cNvSpPr/>
          <p:nvPr/>
        </p:nvSpPr>
        <p:spPr>
          <a:xfrm>
            <a:off x="2580131" y="4450079"/>
            <a:ext cx="518159" cy="429767"/>
          </a:xfrm>
          <a:prstGeom prst="rect">
            <a:avLst/>
          </a:prstGeom>
          <a:blipFill>
            <a:blip r:embed="rId35" cstate="print"/>
            <a:stretch>
              <a:fillRect/>
            </a:stretch>
          </a:blipFill>
        </p:spPr>
        <p:txBody>
          <a:bodyPr wrap="square" lIns="0" tIns="0" rIns="0" bIns="0" rtlCol="0"/>
          <a:lstStyle/>
          <a:p>
            <a:endParaRPr/>
          </a:p>
        </p:txBody>
      </p:sp>
      <p:sp>
        <p:nvSpPr>
          <p:cNvPr id="54" name="object 54"/>
          <p:cNvSpPr/>
          <p:nvPr/>
        </p:nvSpPr>
        <p:spPr>
          <a:xfrm>
            <a:off x="2839211" y="4450079"/>
            <a:ext cx="316991" cy="429767"/>
          </a:xfrm>
          <a:prstGeom prst="rect">
            <a:avLst/>
          </a:prstGeom>
          <a:blipFill>
            <a:blip r:embed="rId24" cstate="print"/>
            <a:stretch>
              <a:fillRect/>
            </a:stretch>
          </a:blipFill>
        </p:spPr>
        <p:txBody>
          <a:bodyPr wrap="square" lIns="0" tIns="0" rIns="0" bIns="0" rtlCol="0"/>
          <a:lstStyle/>
          <a:p>
            <a:endParaRPr/>
          </a:p>
        </p:txBody>
      </p:sp>
      <p:sp>
        <p:nvSpPr>
          <p:cNvPr id="55" name="object 55"/>
          <p:cNvSpPr/>
          <p:nvPr/>
        </p:nvSpPr>
        <p:spPr>
          <a:xfrm>
            <a:off x="2897123" y="4450079"/>
            <a:ext cx="1062227" cy="429767"/>
          </a:xfrm>
          <a:prstGeom prst="rect">
            <a:avLst/>
          </a:prstGeom>
          <a:blipFill>
            <a:blip r:embed="rId38" cstate="print"/>
            <a:stretch>
              <a:fillRect/>
            </a:stretch>
          </a:blipFill>
        </p:spPr>
        <p:txBody>
          <a:bodyPr wrap="square" lIns="0" tIns="0" rIns="0" bIns="0" rtlCol="0"/>
          <a:lstStyle/>
          <a:p>
            <a:endParaRPr/>
          </a:p>
        </p:txBody>
      </p:sp>
      <p:sp>
        <p:nvSpPr>
          <p:cNvPr id="56" name="object 56"/>
          <p:cNvSpPr/>
          <p:nvPr/>
        </p:nvSpPr>
        <p:spPr>
          <a:xfrm>
            <a:off x="3700271" y="4450079"/>
            <a:ext cx="330707" cy="429767"/>
          </a:xfrm>
          <a:prstGeom prst="rect">
            <a:avLst/>
          </a:prstGeom>
          <a:blipFill>
            <a:blip r:embed="rId6" cstate="print"/>
            <a:stretch>
              <a:fillRect/>
            </a:stretch>
          </a:blipFill>
        </p:spPr>
        <p:txBody>
          <a:bodyPr wrap="square" lIns="0" tIns="0" rIns="0" bIns="0" rtlCol="0"/>
          <a:lstStyle/>
          <a:p>
            <a:endParaRPr/>
          </a:p>
        </p:txBody>
      </p:sp>
      <p:sp>
        <p:nvSpPr>
          <p:cNvPr id="57" name="object 57"/>
          <p:cNvSpPr/>
          <p:nvPr/>
        </p:nvSpPr>
        <p:spPr>
          <a:xfrm>
            <a:off x="1179575" y="4792979"/>
            <a:ext cx="1594103" cy="429767"/>
          </a:xfrm>
          <a:prstGeom prst="rect">
            <a:avLst/>
          </a:prstGeom>
          <a:blipFill>
            <a:blip r:embed="rId39" cstate="print"/>
            <a:stretch>
              <a:fillRect/>
            </a:stretch>
          </a:blipFill>
        </p:spPr>
        <p:txBody>
          <a:bodyPr wrap="square" lIns="0" tIns="0" rIns="0" bIns="0" rtlCol="0"/>
          <a:lstStyle/>
          <a:p>
            <a:endParaRPr/>
          </a:p>
        </p:txBody>
      </p:sp>
      <p:sp>
        <p:nvSpPr>
          <p:cNvPr id="58" name="object 58"/>
          <p:cNvSpPr/>
          <p:nvPr/>
        </p:nvSpPr>
        <p:spPr>
          <a:xfrm>
            <a:off x="2514600" y="4792979"/>
            <a:ext cx="384047" cy="429767"/>
          </a:xfrm>
          <a:prstGeom prst="rect">
            <a:avLst/>
          </a:prstGeom>
          <a:blipFill>
            <a:blip r:embed="rId21" cstate="print"/>
            <a:stretch>
              <a:fillRect/>
            </a:stretch>
          </a:blipFill>
        </p:spPr>
        <p:txBody>
          <a:bodyPr wrap="square" lIns="0" tIns="0" rIns="0" bIns="0" rtlCol="0"/>
          <a:lstStyle/>
          <a:p>
            <a:endParaRPr/>
          </a:p>
        </p:txBody>
      </p:sp>
      <p:sp>
        <p:nvSpPr>
          <p:cNvPr id="59" name="object 59"/>
          <p:cNvSpPr/>
          <p:nvPr/>
        </p:nvSpPr>
        <p:spPr>
          <a:xfrm>
            <a:off x="2639567" y="4792979"/>
            <a:ext cx="525779" cy="429767"/>
          </a:xfrm>
          <a:prstGeom prst="rect">
            <a:avLst/>
          </a:prstGeom>
          <a:blipFill>
            <a:blip r:embed="rId40" cstate="print"/>
            <a:stretch>
              <a:fillRect/>
            </a:stretch>
          </a:blipFill>
        </p:spPr>
        <p:txBody>
          <a:bodyPr wrap="square" lIns="0" tIns="0" rIns="0" bIns="0" rtlCol="0"/>
          <a:lstStyle/>
          <a:p>
            <a:endParaRPr/>
          </a:p>
        </p:txBody>
      </p:sp>
      <p:sp>
        <p:nvSpPr>
          <p:cNvPr id="60" name="object 60"/>
          <p:cNvSpPr/>
          <p:nvPr/>
        </p:nvSpPr>
        <p:spPr>
          <a:xfrm>
            <a:off x="2906267" y="4792979"/>
            <a:ext cx="385571" cy="429767"/>
          </a:xfrm>
          <a:prstGeom prst="rect">
            <a:avLst/>
          </a:prstGeom>
          <a:blipFill>
            <a:blip r:embed="rId41" cstate="print"/>
            <a:stretch>
              <a:fillRect/>
            </a:stretch>
          </a:blipFill>
        </p:spPr>
        <p:txBody>
          <a:bodyPr wrap="square" lIns="0" tIns="0" rIns="0" bIns="0" rtlCol="0"/>
          <a:lstStyle/>
          <a:p>
            <a:endParaRPr/>
          </a:p>
        </p:txBody>
      </p:sp>
      <p:sp>
        <p:nvSpPr>
          <p:cNvPr id="61" name="object 61"/>
          <p:cNvSpPr/>
          <p:nvPr/>
        </p:nvSpPr>
        <p:spPr>
          <a:xfrm>
            <a:off x="3032759" y="4792979"/>
            <a:ext cx="475487" cy="429767"/>
          </a:xfrm>
          <a:prstGeom prst="rect">
            <a:avLst/>
          </a:prstGeom>
          <a:blipFill>
            <a:blip r:embed="rId27" cstate="print"/>
            <a:stretch>
              <a:fillRect/>
            </a:stretch>
          </a:blipFill>
        </p:spPr>
        <p:txBody>
          <a:bodyPr wrap="square" lIns="0" tIns="0" rIns="0" bIns="0" rtlCol="0"/>
          <a:lstStyle/>
          <a:p>
            <a:endParaRPr/>
          </a:p>
        </p:txBody>
      </p:sp>
      <p:sp>
        <p:nvSpPr>
          <p:cNvPr id="62" name="object 62"/>
          <p:cNvSpPr/>
          <p:nvPr/>
        </p:nvSpPr>
        <p:spPr>
          <a:xfrm>
            <a:off x="3249167" y="4792979"/>
            <a:ext cx="384047" cy="429767"/>
          </a:xfrm>
          <a:prstGeom prst="rect">
            <a:avLst/>
          </a:prstGeom>
          <a:blipFill>
            <a:blip r:embed="rId21" cstate="print"/>
            <a:stretch>
              <a:fillRect/>
            </a:stretch>
          </a:blipFill>
        </p:spPr>
        <p:txBody>
          <a:bodyPr wrap="square" lIns="0" tIns="0" rIns="0" bIns="0" rtlCol="0"/>
          <a:lstStyle/>
          <a:p>
            <a:endParaRPr/>
          </a:p>
        </p:txBody>
      </p:sp>
      <p:sp>
        <p:nvSpPr>
          <p:cNvPr id="63" name="object 63"/>
          <p:cNvSpPr/>
          <p:nvPr/>
        </p:nvSpPr>
        <p:spPr>
          <a:xfrm>
            <a:off x="3374135" y="4792979"/>
            <a:ext cx="585215" cy="429767"/>
          </a:xfrm>
          <a:prstGeom prst="rect">
            <a:avLst/>
          </a:prstGeom>
          <a:blipFill>
            <a:blip r:embed="rId20" cstate="print"/>
            <a:stretch>
              <a:fillRect/>
            </a:stretch>
          </a:blipFill>
        </p:spPr>
        <p:txBody>
          <a:bodyPr wrap="square" lIns="0" tIns="0" rIns="0" bIns="0" rtlCol="0"/>
          <a:lstStyle/>
          <a:p>
            <a:endParaRPr/>
          </a:p>
        </p:txBody>
      </p:sp>
      <p:sp>
        <p:nvSpPr>
          <p:cNvPr id="64" name="object 64"/>
          <p:cNvSpPr/>
          <p:nvPr/>
        </p:nvSpPr>
        <p:spPr>
          <a:xfrm>
            <a:off x="3700271" y="4792979"/>
            <a:ext cx="330707" cy="429767"/>
          </a:xfrm>
          <a:prstGeom prst="rect">
            <a:avLst/>
          </a:prstGeom>
          <a:blipFill>
            <a:blip r:embed="rId6" cstate="print"/>
            <a:stretch>
              <a:fillRect/>
            </a:stretch>
          </a:blipFill>
        </p:spPr>
        <p:txBody>
          <a:bodyPr wrap="square" lIns="0" tIns="0" rIns="0" bIns="0" rtlCol="0"/>
          <a:lstStyle/>
          <a:p>
            <a:endParaRPr/>
          </a:p>
        </p:txBody>
      </p:sp>
      <p:sp>
        <p:nvSpPr>
          <p:cNvPr id="65" name="object 65"/>
          <p:cNvSpPr/>
          <p:nvPr/>
        </p:nvSpPr>
        <p:spPr>
          <a:xfrm>
            <a:off x="1179575" y="5135879"/>
            <a:ext cx="1075943" cy="429767"/>
          </a:xfrm>
          <a:prstGeom prst="rect">
            <a:avLst/>
          </a:prstGeom>
          <a:blipFill>
            <a:blip r:embed="rId42" cstate="print"/>
            <a:stretch>
              <a:fillRect/>
            </a:stretch>
          </a:blipFill>
        </p:spPr>
        <p:txBody>
          <a:bodyPr wrap="square" lIns="0" tIns="0" rIns="0" bIns="0" rtlCol="0"/>
          <a:lstStyle/>
          <a:p>
            <a:endParaRPr/>
          </a:p>
        </p:txBody>
      </p:sp>
      <p:sp>
        <p:nvSpPr>
          <p:cNvPr id="66" name="object 66"/>
          <p:cNvSpPr/>
          <p:nvPr/>
        </p:nvSpPr>
        <p:spPr>
          <a:xfrm>
            <a:off x="1996439" y="5135879"/>
            <a:ext cx="326135" cy="429767"/>
          </a:xfrm>
          <a:prstGeom prst="rect">
            <a:avLst/>
          </a:prstGeom>
          <a:blipFill>
            <a:blip r:embed="rId32" cstate="print"/>
            <a:stretch>
              <a:fillRect/>
            </a:stretch>
          </a:blipFill>
        </p:spPr>
        <p:txBody>
          <a:bodyPr wrap="square" lIns="0" tIns="0" rIns="0" bIns="0" rtlCol="0"/>
          <a:lstStyle/>
          <a:p>
            <a:endParaRPr/>
          </a:p>
        </p:txBody>
      </p:sp>
      <p:sp>
        <p:nvSpPr>
          <p:cNvPr id="67" name="object 67"/>
          <p:cNvSpPr/>
          <p:nvPr/>
        </p:nvSpPr>
        <p:spPr>
          <a:xfrm>
            <a:off x="2063495" y="5135879"/>
            <a:ext cx="521207" cy="429767"/>
          </a:xfrm>
          <a:prstGeom prst="rect">
            <a:avLst/>
          </a:prstGeom>
          <a:blipFill>
            <a:blip r:embed="rId43" cstate="print"/>
            <a:stretch>
              <a:fillRect/>
            </a:stretch>
          </a:blipFill>
        </p:spPr>
        <p:txBody>
          <a:bodyPr wrap="square" lIns="0" tIns="0" rIns="0" bIns="0" rtlCol="0"/>
          <a:lstStyle/>
          <a:p>
            <a:endParaRPr/>
          </a:p>
        </p:txBody>
      </p:sp>
      <p:sp>
        <p:nvSpPr>
          <p:cNvPr id="68" name="object 68"/>
          <p:cNvSpPr/>
          <p:nvPr/>
        </p:nvSpPr>
        <p:spPr>
          <a:xfrm>
            <a:off x="2325623" y="5135879"/>
            <a:ext cx="300215" cy="429767"/>
          </a:xfrm>
          <a:prstGeom prst="rect">
            <a:avLst/>
          </a:prstGeom>
          <a:blipFill>
            <a:blip r:embed="rId11" cstate="print"/>
            <a:stretch>
              <a:fillRect/>
            </a:stretch>
          </a:blipFill>
        </p:spPr>
        <p:txBody>
          <a:bodyPr wrap="square" lIns="0" tIns="0" rIns="0" bIns="0" rtlCol="0"/>
          <a:lstStyle/>
          <a:p>
            <a:endParaRPr/>
          </a:p>
        </p:txBody>
      </p:sp>
      <p:sp>
        <p:nvSpPr>
          <p:cNvPr id="69" name="object 69"/>
          <p:cNvSpPr/>
          <p:nvPr/>
        </p:nvSpPr>
        <p:spPr>
          <a:xfrm>
            <a:off x="2366772" y="5135879"/>
            <a:ext cx="1066799" cy="429767"/>
          </a:xfrm>
          <a:prstGeom prst="rect">
            <a:avLst/>
          </a:prstGeom>
          <a:blipFill>
            <a:blip r:embed="rId44" cstate="print"/>
            <a:stretch>
              <a:fillRect/>
            </a:stretch>
          </a:blipFill>
        </p:spPr>
        <p:txBody>
          <a:bodyPr wrap="square" lIns="0" tIns="0" rIns="0" bIns="0" rtlCol="0"/>
          <a:lstStyle/>
          <a:p>
            <a:endParaRPr/>
          </a:p>
        </p:txBody>
      </p:sp>
      <p:sp>
        <p:nvSpPr>
          <p:cNvPr id="70" name="object 70"/>
          <p:cNvSpPr/>
          <p:nvPr/>
        </p:nvSpPr>
        <p:spPr>
          <a:xfrm>
            <a:off x="3174492" y="5135879"/>
            <a:ext cx="316991" cy="429767"/>
          </a:xfrm>
          <a:prstGeom prst="rect">
            <a:avLst/>
          </a:prstGeom>
          <a:blipFill>
            <a:blip r:embed="rId45" cstate="print"/>
            <a:stretch>
              <a:fillRect/>
            </a:stretch>
          </a:blipFill>
        </p:spPr>
        <p:txBody>
          <a:bodyPr wrap="square" lIns="0" tIns="0" rIns="0" bIns="0" rtlCol="0"/>
          <a:lstStyle/>
          <a:p>
            <a:endParaRPr/>
          </a:p>
        </p:txBody>
      </p:sp>
      <p:sp>
        <p:nvSpPr>
          <p:cNvPr id="71" name="object 71"/>
          <p:cNvSpPr/>
          <p:nvPr/>
        </p:nvSpPr>
        <p:spPr>
          <a:xfrm>
            <a:off x="3232404" y="5135879"/>
            <a:ext cx="332231" cy="429767"/>
          </a:xfrm>
          <a:prstGeom prst="rect">
            <a:avLst/>
          </a:prstGeom>
          <a:blipFill>
            <a:blip r:embed="rId6" cstate="print"/>
            <a:stretch>
              <a:fillRect/>
            </a:stretch>
          </a:blipFill>
        </p:spPr>
        <p:txBody>
          <a:bodyPr wrap="square" lIns="0" tIns="0" rIns="0" bIns="0" rtlCol="0"/>
          <a:lstStyle/>
          <a:p>
            <a:endParaRPr/>
          </a:p>
        </p:txBody>
      </p:sp>
      <p:sp>
        <p:nvSpPr>
          <p:cNvPr id="72" name="object 72"/>
          <p:cNvSpPr txBox="1"/>
          <p:nvPr/>
        </p:nvSpPr>
        <p:spPr>
          <a:xfrm>
            <a:off x="1286804" y="1635406"/>
            <a:ext cx="2528570" cy="711200"/>
          </a:xfrm>
          <a:prstGeom prst="rect">
            <a:avLst/>
          </a:prstGeom>
        </p:spPr>
        <p:txBody>
          <a:bodyPr vert="horz" wrap="square" lIns="0" tIns="12700" rIns="0" bIns="0" rtlCol="0">
            <a:spAutoFit/>
          </a:bodyPr>
          <a:lstStyle/>
          <a:p>
            <a:pPr marL="12700" marR="5080">
              <a:lnSpc>
                <a:spcPct val="150000"/>
              </a:lnSpc>
              <a:spcBef>
                <a:spcPts val="100"/>
              </a:spcBef>
              <a:tabLst>
                <a:tab pos="1164590" algn="l"/>
                <a:tab pos="1685925" algn="l"/>
              </a:tabLst>
            </a:pPr>
            <a:r>
              <a:rPr sz="1500" i="1" spc="140" dirty="0">
                <a:latin typeface="Gill Sans MT"/>
                <a:cs typeface="Gill Sans MT"/>
              </a:rPr>
              <a:t>C</a:t>
            </a:r>
            <a:r>
              <a:rPr sz="1500" i="1" spc="155" dirty="0">
                <a:latin typeface="Gill Sans MT"/>
                <a:cs typeface="Gill Sans MT"/>
              </a:rPr>
              <a:t>E</a:t>
            </a:r>
            <a:r>
              <a:rPr sz="1500" i="1" spc="140" dirty="0">
                <a:latin typeface="Gill Sans MT"/>
                <a:cs typeface="Gill Sans MT"/>
              </a:rPr>
              <a:t>N</a:t>
            </a:r>
            <a:r>
              <a:rPr sz="1500" i="1" spc="155" dirty="0">
                <a:latin typeface="Gill Sans MT"/>
                <a:cs typeface="Gill Sans MT"/>
              </a:rPr>
              <a:t>T</a:t>
            </a:r>
            <a:r>
              <a:rPr sz="1500" i="1" spc="150" dirty="0">
                <a:latin typeface="Gill Sans MT"/>
                <a:cs typeface="Gill Sans MT"/>
              </a:rPr>
              <a:t>RA</a:t>
            </a:r>
            <a:r>
              <a:rPr sz="1500" i="1" dirty="0">
                <a:latin typeface="Gill Sans MT"/>
                <a:cs typeface="Gill Sans MT"/>
              </a:rPr>
              <a:t>L	</a:t>
            </a:r>
            <a:r>
              <a:rPr sz="1500" i="1" spc="145" dirty="0">
                <a:latin typeface="Gill Sans MT"/>
                <a:cs typeface="Gill Sans MT"/>
              </a:rPr>
              <a:t>E</a:t>
            </a:r>
            <a:r>
              <a:rPr sz="1500" i="1" dirty="0">
                <a:latin typeface="Gill Sans MT"/>
                <a:cs typeface="Gill Sans MT"/>
              </a:rPr>
              <a:t>L	</a:t>
            </a:r>
            <a:r>
              <a:rPr sz="1500" i="1" spc="155" dirty="0">
                <a:latin typeface="Gill Sans MT"/>
                <a:cs typeface="Gill Sans MT"/>
              </a:rPr>
              <a:t>P</a:t>
            </a:r>
            <a:r>
              <a:rPr sz="1500" i="1" spc="20" dirty="0">
                <a:latin typeface="Gill Sans MT"/>
                <a:cs typeface="Gill Sans MT"/>
              </a:rPr>
              <a:t>O</a:t>
            </a:r>
            <a:r>
              <a:rPr sz="1500" i="1" spc="155" dirty="0">
                <a:latin typeface="Gill Sans MT"/>
                <a:cs typeface="Gill Sans MT"/>
              </a:rPr>
              <a:t>T</a:t>
            </a:r>
            <a:r>
              <a:rPr sz="1500" i="1" spc="135" dirty="0">
                <a:latin typeface="Gill Sans MT"/>
                <a:cs typeface="Gill Sans MT"/>
              </a:rPr>
              <a:t>R</a:t>
            </a:r>
            <a:r>
              <a:rPr sz="1500" i="1" spc="155" dirty="0">
                <a:latin typeface="Gill Sans MT"/>
                <a:cs typeface="Gill Sans MT"/>
              </a:rPr>
              <a:t>E</a:t>
            </a:r>
            <a:r>
              <a:rPr sz="1500" i="1" spc="125" dirty="0">
                <a:latin typeface="Gill Sans MT"/>
                <a:cs typeface="Gill Sans MT"/>
              </a:rPr>
              <a:t>R</a:t>
            </a:r>
            <a:r>
              <a:rPr sz="1500" i="1" dirty="0">
                <a:latin typeface="Gill Sans MT"/>
                <a:cs typeface="Gill Sans MT"/>
              </a:rPr>
              <a:t>O  </a:t>
            </a:r>
            <a:r>
              <a:rPr sz="1500" i="1" spc="110" dirty="0">
                <a:latin typeface="Gill Sans MT"/>
                <a:cs typeface="Gill Sans MT"/>
              </a:rPr>
              <a:t>RESPETA ÉSTE </a:t>
            </a:r>
            <a:r>
              <a:rPr sz="1500" i="1" spc="130" dirty="0">
                <a:latin typeface="Gill Sans MT"/>
                <a:cs typeface="Gill Sans MT"/>
              </a:rPr>
              <a:t>PRINCIPIO</a:t>
            </a:r>
            <a:r>
              <a:rPr sz="1500" i="1" spc="655" dirty="0">
                <a:latin typeface="Gill Sans MT"/>
                <a:cs typeface="Gill Sans MT"/>
              </a:rPr>
              <a:t> </a:t>
            </a:r>
            <a:r>
              <a:rPr sz="1500" i="1" dirty="0">
                <a:latin typeface="Gill Sans MT"/>
                <a:cs typeface="Gill Sans MT"/>
              </a:rPr>
              <a:t>A</a:t>
            </a:r>
            <a:endParaRPr sz="1500">
              <a:latin typeface="Gill Sans MT"/>
              <a:cs typeface="Gill Sans MT"/>
            </a:endParaRPr>
          </a:p>
        </p:txBody>
      </p:sp>
      <p:sp>
        <p:nvSpPr>
          <p:cNvPr id="73" name="object 73"/>
          <p:cNvSpPr txBox="1"/>
          <p:nvPr/>
        </p:nvSpPr>
        <p:spPr>
          <a:xfrm>
            <a:off x="1286804" y="2321206"/>
            <a:ext cx="1470025" cy="1054100"/>
          </a:xfrm>
          <a:prstGeom prst="rect">
            <a:avLst/>
          </a:prstGeom>
        </p:spPr>
        <p:txBody>
          <a:bodyPr vert="horz" wrap="square" lIns="0" tIns="127000" rIns="0" bIns="0" rtlCol="0">
            <a:spAutoFit/>
          </a:bodyPr>
          <a:lstStyle/>
          <a:p>
            <a:pPr marL="12700">
              <a:lnSpc>
                <a:spcPct val="100000"/>
              </a:lnSpc>
              <a:spcBef>
                <a:spcPts val="1000"/>
              </a:spcBef>
            </a:pPr>
            <a:r>
              <a:rPr sz="1500" i="1" spc="110" dirty="0">
                <a:latin typeface="Gill Sans MT"/>
                <a:cs typeface="Gill Sans MT"/>
              </a:rPr>
              <a:t>TRAVÉS</a:t>
            </a:r>
            <a:r>
              <a:rPr sz="1500" i="1" spc="-260" dirty="0">
                <a:latin typeface="Gill Sans MT"/>
                <a:cs typeface="Gill Sans MT"/>
              </a:rPr>
              <a:t> </a:t>
            </a:r>
            <a:endParaRPr sz="1500">
              <a:latin typeface="Gill Sans MT"/>
              <a:cs typeface="Gill Sans MT"/>
            </a:endParaRPr>
          </a:p>
          <a:p>
            <a:pPr marL="12700" marR="5080">
              <a:lnSpc>
                <a:spcPct val="150000"/>
              </a:lnSpc>
              <a:tabLst>
                <a:tab pos="1138555" algn="l"/>
              </a:tabLst>
            </a:pPr>
            <a:r>
              <a:rPr sz="1500" i="1" spc="155" dirty="0">
                <a:latin typeface="Gill Sans MT"/>
                <a:cs typeface="Gill Sans MT"/>
              </a:rPr>
              <a:t>C</a:t>
            </a:r>
            <a:r>
              <a:rPr sz="1500" i="1" spc="135" dirty="0">
                <a:latin typeface="Gill Sans MT"/>
                <a:cs typeface="Gill Sans MT"/>
              </a:rPr>
              <a:t>U</a:t>
            </a:r>
            <a:r>
              <a:rPr sz="1500" i="1" spc="160" dirty="0">
                <a:latin typeface="Gill Sans MT"/>
                <a:cs typeface="Gill Sans MT"/>
              </a:rPr>
              <a:t>M</a:t>
            </a:r>
            <a:r>
              <a:rPr sz="1500" i="1" spc="155" dirty="0">
                <a:latin typeface="Gill Sans MT"/>
                <a:cs typeface="Gill Sans MT"/>
              </a:rPr>
              <a:t>P</a:t>
            </a:r>
            <a:r>
              <a:rPr sz="1500" i="1" spc="150" dirty="0">
                <a:latin typeface="Gill Sans MT"/>
                <a:cs typeface="Gill Sans MT"/>
              </a:rPr>
              <a:t>L</a:t>
            </a:r>
            <a:r>
              <a:rPr sz="1500" i="1" spc="140" dirty="0">
                <a:latin typeface="Gill Sans MT"/>
                <a:cs typeface="Gill Sans MT"/>
              </a:rPr>
              <a:t>I</a:t>
            </a:r>
            <a:r>
              <a:rPr sz="1500" i="1" spc="160" dirty="0">
                <a:latin typeface="Gill Sans MT"/>
                <a:cs typeface="Gill Sans MT"/>
              </a:rPr>
              <a:t>M</a:t>
            </a:r>
            <a:r>
              <a:rPr sz="1500" i="1" spc="140" dirty="0">
                <a:latin typeface="Gill Sans MT"/>
                <a:cs typeface="Gill Sans MT"/>
              </a:rPr>
              <a:t>I</a:t>
            </a:r>
            <a:r>
              <a:rPr sz="1500" i="1" spc="155" dirty="0">
                <a:latin typeface="Gill Sans MT"/>
                <a:cs typeface="Gill Sans MT"/>
              </a:rPr>
              <a:t>E</a:t>
            </a:r>
            <a:r>
              <a:rPr sz="1500" i="1" spc="140" dirty="0">
                <a:latin typeface="Gill Sans MT"/>
                <a:cs typeface="Gill Sans MT"/>
              </a:rPr>
              <a:t>N</a:t>
            </a:r>
            <a:r>
              <a:rPr sz="1500" i="1" spc="75" dirty="0">
                <a:latin typeface="Gill Sans MT"/>
                <a:cs typeface="Gill Sans MT"/>
              </a:rPr>
              <a:t>T</a:t>
            </a:r>
            <a:r>
              <a:rPr sz="1500" i="1" dirty="0">
                <a:latin typeface="Gill Sans MT"/>
                <a:cs typeface="Gill Sans MT"/>
              </a:rPr>
              <a:t>O  </a:t>
            </a:r>
            <a:r>
              <a:rPr sz="1500" i="1" spc="155" dirty="0">
                <a:latin typeface="Gill Sans MT"/>
                <a:cs typeface="Gill Sans MT"/>
              </a:rPr>
              <a:t>CO</a:t>
            </a:r>
            <a:r>
              <a:rPr sz="1500" i="1" spc="140" dirty="0">
                <a:latin typeface="Gill Sans MT"/>
                <a:cs typeface="Gill Sans MT"/>
              </a:rPr>
              <a:t>N</a:t>
            </a:r>
            <a:r>
              <a:rPr sz="1500" i="1" spc="155" dirty="0">
                <a:latin typeface="Gill Sans MT"/>
                <a:cs typeface="Gill Sans MT"/>
              </a:rPr>
              <a:t>T</a:t>
            </a:r>
            <a:r>
              <a:rPr sz="1500" i="1" spc="150" dirty="0">
                <a:latin typeface="Gill Sans MT"/>
                <a:cs typeface="Gill Sans MT"/>
              </a:rPr>
              <a:t>R</a:t>
            </a:r>
            <a:r>
              <a:rPr sz="1500" i="1" spc="-5" dirty="0">
                <a:latin typeface="Gill Sans MT"/>
                <a:cs typeface="Gill Sans MT"/>
              </a:rPr>
              <a:t>A</a:t>
            </a:r>
            <a:r>
              <a:rPr sz="1500" i="1" spc="75" dirty="0">
                <a:latin typeface="Gill Sans MT"/>
                <a:cs typeface="Gill Sans MT"/>
              </a:rPr>
              <a:t>T</a:t>
            </a:r>
            <a:r>
              <a:rPr sz="1500" i="1" dirty="0">
                <a:latin typeface="Gill Sans MT"/>
                <a:cs typeface="Gill Sans MT"/>
              </a:rPr>
              <a:t>O	</a:t>
            </a:r>
            <a:r>
              <a:rPr sz="1500" i="1" spc="140" dirty="0">
                <a:latin typeface="Gill Sans MT"/>
                <a:cs typeface="Gill Sans MT"/>
              </a:rPr>
              <a:t>L</a:t>
            </a:r>
            <a:r>
              <a:rPr sz="1500" i="1" spc="155" dirty="0">
                <a:latin typeface="Gill Sans MT"/>
                <a:cs typeface="Gill Sans MT"/>
              </a:rPr>
              <a:t>E</a:t>
            </a:r>
            <a:r>
              <a:rPr sz="1500" i="1" dirty="0">
                <a:latin typeface="Gill Sans MT"/>
                <a:cs typeface="Gill Sans MT"/>
              </a:rPr>
              <a:t>Y</a:t>
            </a:r>
            <a:endParaRPr sz="1500">
              <a:latin typeface="Gill Sans MT"/>
              <a:cs typeface="Gill Sans MT"/>
            </a:endParaRPr>
          </a:p>
        </p:txBody>
      </p:sp>
      <p:sp>
        <p:nvSpPr>
          <p:cNvPr id="74" name="object 74"/>
          <p:cNvSpPr txBox="1"/>
          <p:nvPr/>
        </p:nvSpPr>
        <p:spPr>
          <a:xfrm>
            <a:off x="1286804" y="3464207"/>
            <a:ext cx="941705" cy="254000"/>
          </a:xfrm>
          <a:prstGeom prst="rect">
            <a:avLst/>
          </a:prstGeom>
        </p:spPr>
        <p:txBody>
          <a:bodyPr vert="horz" wrap="square" lIns="0" tIns="12700" rIns="0" bIns="0" rtlCol="0">
            <a:spAutoFit/>
          </a:bodyPr>
          <a:lstStyle/>
          <a:p>
            <a:pPr marL="12700">
              <a:lnSpc>
                <a:spcPct val="100000"/>
              </a:lnSpc>
              <a:spcBef>
                <a:spcPts val="100"/>
              </a:spcBef>
              <a:tabLst>
                <a:tab pos="710565" algn="l"/>
              </a:tabLst>
            </a:pPr>
            <a:r>
              <a:rPr sz="1500" i="1" dirty="0">
                <a:latin typeface="Gill Sans MT"/>
                <a:cs typeface="Gill Sans MT"/>
              </a:rPr>
              <a:t>A	</a:t>
            </a:r>
            <a:r>
              <a:rPr sz="1500" i="1" spc="75" dirty="0">
                <a:latin typeface="Gill Sans MT"/>
                <a:cs typeface="Gill Sans MT"/>
              </a:rPr>
              <a:t>LA</a:t>
            </a:r>
            <a:r>
              <a:rPr sz="1500" i="1" spc="-265" dirty="0">
                <a:latin typeface="Gill Sans MT"/>
                <a:cs typeface="Gill Sans MT"/>
              </a:rPr>
              <a:t> </a:t>
            </a:r>
            <a:endParaRPr sz="1500">
              <a:latin typeface="Gill Sans MT"/>
              <a:cs typeface="Gill Sans MT"/>
            </a:endParaRPr>
          </a:p>
        </p:txBody>
      </p:sp>
      <p:sp>
        <p:nvSpPr>
          <p:cNvPr id="75" name="object 75"/>
          <p:cNvSpPr txBox="1"/>
          <p:nvPr/>
        </p:nvSpPr>
        <p:spPr>
          <a:xfrm>
            <a:off x="2781848" y="2321206"/>
            <a:ext cx="1052830" cy="1397000"/>
          </a:xfrm>
          <a:prstGeom prst="rect">
            <a:avLst/>
          </a:prstGeom>
        </p:spPr>
        <p:txBody>
          <a:bodyPr vert="horz" wrap="square" lIns="0" tIns="12700" rIns="0" bIns="0" rtlCol="0">
            <a:spAutoFit/>
          </a:bodyPr>
          <a:lstStyle/>
          <a:p>
            <a:pPr marL="680085" marR="5715" algn="r">
              <a:lnSpc>
                <a:spcPct val="150000"/>
              </a:lnSpc>
              <a:spcBef>
                <a:spcPts val="100"/>
              </a:spcBef>
            </a:pPr>
            <a:r>
              <a:rPr sz="1500" i="1" spc="155" dirty="0">
                <a:latin typeface="Gill Sans MT"/>
                <a:cs typeface="Gill Sans MT"/>
              </a:rPr>
              <a:t>D</a:t>
            </a:r>
            <a:r>
              <a:rPr sz="1500" i="1" spc="145" dirty="0">
                <a:latin typeface="Gill Sans MT"/>
                <a:cs typeface="Gill Sans MT"/>
              </a:rPr>
              <a:t>E</a:t>
            </a:r>
            <a:r>
              <a:rPr sz="1500" i="1" dirty="0">
                <a:latin typeface="Gill Sans MT"/>
                <a:cs typeface="Gill Sans MT"/>
              </a:rPr>
              <a:t>L </a:t>
            </a:r>
            <a:r>
              <a:rPr sz="1500" i="1" spc="-270" dirty="0">
                <a:latin typeface="Gill Sans MT"/>
                <a:cs typeface="Gill Sans MT"/>
              </a:rPr>
              <a:t> </a:t>
            </a:r>
            <a:r>
              <a:rPr sz="1500" i="1" spc="140" dirty="0">
                <a:latin typeface="Gill Sans MT"/>
                <a:cs typeface="Gill Sans MT"/>
              </a:rPr>
              <a:t>D</a:t>
            </a:r>
            <a:r>
              <a:rPr sz="1500" i="1" spc="155" dirty="0">
                <a:latin typeface="Gill Sans MT"/>
                <a:cs typeface="Gill Sans MT"/>
              </a:rPr>
              <a:t>E</a:t>
            </a:r>
            <a:r>
              <a:rPr sz="1500" i="1" dirty="0">
                <a:latin typeface="Gill Sans MT"/>
                <a:cs typeface="Gill Sans MT"/>
              </a:rPr>
              <a:t>L</a:t>
            </a:r>
            <a:endParaRPr sz="1500">
              <a:latin typeface="Gill Sans MT"/>
              <a:cs typeface="Gill Sans MT"/>
            </a:endParaRPr>
          </a:p>
          <a:p>
            <a:pPr marL="12700" marR="5080" indent="77470" algn="r">
              <a:lnSpc>
                <a:spcPct val="150000"/>
              </a:lnSpc>
              <a:tabLst>
                <a:tab pos="603885" algn="l"/>
              </a:tabLst>
            </a:pPr>
            <a:r>
              <a:rPr sz="1500" i="1" spc="105" dirty="0">
                <a:latin typeface="Gill Sans MT"/>
                <a:cs typeface="Gill Sans MT"/>
              </a:rPr>
              <a:t>Q</a:t>
            </a:r>
            <a:r>
              <a:rPr sz="1500" i="1" spc="135" dirty="0">
                <a:latin typeface="Gill Sans MT"/>
                <a:cs typeface="Gill Sans MT"/>
              </a:rPr>
              <a:t>U</a:t>
            </a:r>
            <a:r>
              <a:rPr sz="1500" i="1" dirty="0">
                <a:latin typeface="Gill Sans MT"/>
                <a:cs typeface="Gill Sans MT"/>
              </a:rPr>
              <a:t>E	</a:t>
            </a:r>
            <a:r>
              <a:rPr sz="1500" i="1" spc="150" dirty="0">
                <a:latin typeface="Gill Sans MT"/>
                <a:cs typeface="Gill Sans MT"/>
              </a:rPr>
              <a:t>R</a:t>
            </a:r>
            <a:r>
              <a:rPr sz="1500" i="1" spc="140" dirty="0">
                <a:latin typeface="Gill Sans MT"/>
                <a:cs typeface="Gill Sans MT"/>
              </a:rPr>
              <a:t>I</a:t>
            </a:r>
            <a:r>
              <a:rPr sz="1500" i="1" spc="145" dirty="0">
                <a:latin typeface="Gill Sans MT"/>
                <a:cs typeface="Gill Sans MT"/>
              </a:rPr>
              <a:t>G</a:t>
            </a:r>
            <a:r>
              <a:rPr sz="1500" i="1" dirty="0">
                <a:latin typeface="Gill Sans MT"/>
                <a:cs typeface="Gill Sans MT"/>
              </a:rPr>
              <a:t>E  </a:t>
            </a:r>
            <a:r>
              <a:rPr sz="1500" i="1" spc="140" dirty="0">
                <a:latin typeface="Gill Sans MT"/>
                <a:cs typeface="Gill Sans MT"/>
              </a:rPr>
              <a:t>I</a:t>
            </a:r>
            <a:r>
              <a:rPr sz="1500" i="1" spc="155" dirty="0">
                <a:latin typeface="Gill Sans MT"/>
                <a:cs typeface="Gill Sans MT"/>
              </a:rPr>
              <a:t>ND</a:t>
            </a:r>
            <a:r>
              <a:rPr sz="1500" i="1" spc="150" dirty="0">
                <a:latin typeface="Gill Sans MT"/>
                <a:cs typeface="Gill Sans MT"/>
              </a:rPr>
              <a:t>U</a:t>
            </a:r>
            <a:r>
              <a:rPr sz="1500" i="1" spc="140" dirty="0">
                <a:latin typeface="Gill Sans MT"/>
                <a:cs typeface="Gill Sans MT"/>
              </a:rPr>
              <a:t>S</a:t>
            </a:r>
            <a:r>
              <a:rPr sz="1500" i="1" spc="155" dirty="0">
                <a:latin typeface="Gill Sans MT"/>
                <a:cs typeface="Gill Sans MT"/>
              </a:rPr>
              <a:t>T</a:t>
            </a:r>
            <a:r>
              <a:rPr sz="1500" i="1" spc="150" dirty="0">
                <a:latin typeface="Gill Sans MT"/>
                <a:cs typeface="Gill Sans MT"/>
              </a:rPr>
              <a:t>R</a:t>
            </a:r>
            <a:r>
              <a:rPr sz="1500" i="1" spc="155" dirty="0">
                <a:latin typeface="Gill Sans MT"/>
                <a:cs typeface="Gill Sans MT"/>
              </a:rPr>
              <a:t>I</a:t>
            </a:r>
            <a:r>
              <a:rPr sz="1500" i="1" dirty="0">
                <a:latin typeface="Gill Sans MT"/>
                <a:cs typeface="Gill Sans MT"/>
              </a:rPr>
              <a:t>A</a:t>
            </a:r>
            <a:r>
              <a:rPr sz="1500" i="1" spc="-265" dirty="0">
                <a:latin typeface="Gill Sans MT"/>
                <a:cs typeface="Gill Sans MT"/>
              </a:rPr>
              <a:t> </a:t>
            </a:r>
            <a:endParaRPr sz="1500">
              <a:latin typeface="Gill Sans MT"/>
              <a:cs typeface="Gill Sans MT"/>
            </a:endParaRPr>
          </a:p>
        </p:txBody>
      </p:sp>
      <p:sp>
        <p:nvSpPr>
          <p:cNvPr id="76" name="object 76"/>
          <p:cNvSpPr txBox="1"/>
          <p:nvPr/>
        </p:nvSpPr>
        <p:spPr>
          <a:xfrm>
            <a:off x="1286804" y="3692807"/>
            <a:ext cx="1891664" cy="711200"/>
          </a:xfrm>
          <a:prstGeom prst="rect">
            <a:avLst/>
          </a:prstGeom>
        </p:spPr>
        <p:txBody>
          <a:bodyPr vert="horz" wrap="square" lIns="0" tIns="12700" rIns="0" bIns="0" rtlCol="0">
            <a:spAutoFit/>
          </a:bodyPr>
          <a:lstStyle/>
          <a:p>
            <a:pPr marL="12700" marR="5080">
              <a:lnSpc>
                <a:spcPct val="150000"/>
              </a:lnSpc>
              <a:spcBef>
                <a:spcPts val="100"/>
              </a:spcBef>
              <a:tabLst>
                <a:tab pos="1322705" algn="l"/>
                <a:tab pos="1612265" algn="l"/>
              </a:tabLst>
            </a:pPr>
            <a:r>
              <a:rPr sz="1500" i="1" spc="110" dirty="0">
                <a:latin typeface="Gill Sans MT"/>
                <a:cs typeface="Gill Sans MT"/>
              </a:rPr>
              <a:t>AZUC</a:t>
            </a:r>
            <a:r>
              <a:rPr sz="1500" i="1" spc="-175" dirty="0">
                <a:latin typeface="Gill Sans MT"/>
                <a:cs typeface="Gill Sans MT"/>
              </a:rPr>
              <a:t> </a:t>
            </a:r>
            <a:r>
              <a:rPr sz="1500" i="1" spc="120" dirty="0">
                <a:latin typeface="Gill Sans MT"/>
                <a:cs typeface="Gill Sans MT"/>
              </a:rPr>
              <a:t>ARERA,		</a:t>
            </a:r>
            <a:r>
              <a:rPr sz="1500" i="1" spc="70" dirty="0">
                <a:latin typeface="Gill Sans MT"/>
                <a:cs typeface="Gill Sans MT"/>
              </a:rPr>
              <a:t>EN  </a:t>
            </a:r>
            <a:r>
              <a:rPr sz="1500" i="1" spc="120" dirty="0">
                <a:latin typeface="Gill Sans MT"/>
                <a:cs typeface="Gill Sans MT"/>
              </a:rPr>
              <a:t>MARCO	</a:t>
            </a:r>
            <a:r>
              <a:rPr sz="1500" i="1" spc="70" dirty="0">
                <a:latin typeface="Gill Sans MT"/>
                <a:cs typeface="Gill Sans MT"/>
              </a:rPr>
              <a:t>DE</a:t>
            </a:r>
            <a:r>
              <a:rPr sz="1500" i="1" spc="-275" dirty="0">
                <a:latin typeface="Gill Sans MT"/>
                <a:cs typeface="Gill Sans MT"/>
              </a:rPr>
              <a:t> </a:t>
            </a:r>
            <a:endParaRPr sz="1500">
              <a:latin typeface="Gill Sans MT"/>
              <a:cs typeface="Gill Sans MT"/>
            </a:endParaRPr>
          </a:p>
        </p:txBody>
      </p:sp>
      <p:sp>
        <p:nvSpPr>
          <p:cNvPr id="77" name="object 77"/>
          <p:cNvSpPr txBox="1"/>
          <p:nvPr/>
        </p:nvSpPr>
        <p:spPr>
          <a:xfrm>
            <a:off x="3484412" y="3692807"/>
            <a:ext cx="350520" cy="711200"/>
          </a:xfrm>
          <a:prstGeom prst="rect">
            <a:avLst/>
          </a:prstGeom>
        </p:spPr>
        <p:txBody>
          <a:bodyPr vert="horz" wrap="square" lIns="0" tIns="12700" rIns="0" bIns="0" rtlCol="0">
            <a:spAutoFit/>
          </a:bodyPr>
          <a:lstStyle/>
          <a:p>
            <a:pPr marL="12700" marR="5080" indent="109220">
              <a:lnSpc>
                <a:spcPct val="150000"/>
              </a:lnSpc>
              <a:spcBef>
                <a:spcPts val="100"/>
              </a:spcBef>
            </a:pPr>
            <a:r>
              <a:rPr sz="1500" i="1" spc="70" dirty="0">
                <a:latin typeface="Gill Sans MT"/>
                <a:cs typeface="Gill Sans MT"/>
              </a:rPr>
              <a:t>EL  </a:t>
            </a:r>
            <a:r>
              <a:rPr sz="1500" i="1" spc="100" dirty="0">
                <a:latin typeface="Gill Sans MT"/>
                <a:cs typeface="Gill Sans MT"/>
              </a:rPr>
              <a:t>LAS</a:t>
            </a:r>
            <a:r>
              <a:rPr sz="1500" i="1" spc="-265" dirty="0">
                <a:latin typeface="Gill Sans MT"/>
                <a:cs typeface="Gill Sans MT"/>
              </a:rPr>
              <a:t> </a:t>
            </a:r>
            <a:endParaRPr sz="1500">
              <a:latin typeface="Gill Sans MT"/>
              <a:cs typeface="Gill Sans MT"/>
            </a:endParaRPr>
          </a:p>
        </p:txBody>
      </p:sp>
      <p:sp>
        <p:nvSpPr>
          <p:cNvPr id="78" name="object 78"/>
          <p:cNvSpPr txBox="1"/>
          <p:nvPr/>
        </p:nvSpPr>
        <p:spPr>
          <a:xfrm>
            <a:off x="1286804" y="4378607"/>
            <a:ext cx="2528570" cy="1054100"/>
          </a:xfrm>
          <a:prstGeom prst="rect">
            <a:avLst/>
          </a:prstGeom>
        </p:spPr>
        <p:txBody>
          <a:bodyPr vert="horz" wrap="square" lIns="0" tIns="12700" rIns="0" bIns="0" rtlCol="0">
            <a:spAutoFit/>
          </a:bodyPr>
          <a:lstStyle/>
          <a:p>
            <a:pPr marL="12700" marR="5080" algn="just">
              <a:lnSpc>
                <a:spcPct val="150000"/>
              </a:lnSpc>
              <a:spcBef>
                <a:spcPts val="100"/>
              </a:spcBef>
            </a:pPr>
            <a:r>
              <a:rPr sz="1500" i="1" spc="130" dirty="0">
                <a:latin typeface="Gill Sans MT"/>
                <a:cs typeface="Gill Sans MT"/>
              </a:rPr>
              <a:t>CONDICIONES </a:t>
            </a:r>
            <a:r>
              <a:rPr sz="1500" i="1" spc="70" dirty="0">
                <a:latin typeface="Gill Sans MT"/>
                <a:cs typeface="Gill Sans MT"/>
              </a:rPr>
              <a:t>DE </a:t>
            </a:r>
            <a:r>
              <a:rPr sz="1500" i="1" spc="105" dirty="0">
                <a:latin typeface="Gill Sans MT"/>
                <a:cs typeface="Gill Sans MT"/>
              </a:rPr>
              <a:t>TRAB</a:t>
            </a:r>
            <a:r>
              <a:rPr sz="1500" i="1" spc="10" dirty="0">
                <a:latin typeface="Gill Sans MT"/>
                <a:cs typeface="Gill Sans MT"/>
              </a:rPr>
              <a:t> </a:t>
            </a:r>
            <a:r>
              <a:rPr sz="1500" i="1" spc="90" dirty="0">
                <a:latin typeface="Gill Sans MT"/>
                <a:cs typeface="Gill Sans MT"/>
              </a:rPr>
              <a:t>AJO  </a:t>
            </a:r>
            <a:r>
              <a:rPr sz="1500" i="1" spc="125" dirty="0">
                <a:latin typeface="Gill Sans MT"/>
                <a:cs typeface="Gill Sans MT"/>
              </a:rPr>
              <a:t>ESTABLECIDAS </a:t>
            </a:r>
            <a:r>
              <a:rPr sz="1500" i="1" spc="75" dirty="0">
                <a:latin typeface="Gill Sans MT"/>
                <a:cs typeface="Gill Sans MT"/>
              </a:rPr>
              <a:t>EN LA </a:t>
            </a:r>
            <a:r>
              <a:rPr sz="1500" i="1" spc="95" dirty="0">
                <a:latin typeface="Gill Sans MT"/>
                <a:cs typeface="Gill Sans MT"/>
              </a:rPr>
              <a:t>LEY  </a:t>
            </a:r>
            <a:r>
              <a:rPr sz="1500" i="1" spc="130" dirty="0">
                <a:latin typeface="Gill Sans MT"/>
                <a:cs typeface="Gill Sans MT"/>
              </a:rPr>
              <a:t>FEDERAL </a:t>
            </a:r>
            <a:r>
              <a:rPr sz="1500" i="1" spc="75" dirty="0">
                <a:latin typeface="Gill Sans MT"/>
                <a:cs typeface="Gill Sans MT"/>
              </a:rPr>
              <a:t>DE </a:t>
            </a:r>
            <a:r>
              <a:rPr sz="1500" i="1" spc="110" dirty="0">
                <a:latin typeface="Gill Sans MT"/>
                <a:cs typeface="Gill Sans MT"/>
              </a:rPr>
              <a:t>TRAB</a:t>
            </a:r>
            <a:r>
              <a:rPr sz="1500" i="1" spc="-75" dirty="0">
                <a:latin typeface="Gill Sans MT"/>
                <a:cs typeface="Gill Sans MT"/>
              </a:rPr>
              <a:t> </a:t>
            </a:r>
            <a:r>
              <a:rPr sz="1500" i="1" spc="100" dirty="0">
                <a:latin typeface="Gill Sans MT"/>
                <a:cs typeface="Gill Sans MT"/>
              </a:rPr>
              <a:t>AJO.</a:t>
            </a:r>
            <a:endParaRPr sz="1500">
              <a:latin typeface="Gill Sans MT"/>
              <a:cs typeface="Gill Sans MT"/>
            </a:endParaRPr>
          </a:p>
        </p:txBody>
      </p:sp>
      <p:sp>
        <p:nvSpPr>
          <p:cNvPr id="79" name="object 79"/>
          <p:cNvSpPr/>
          <p:nvPr/>
        </p:nvSpPr>
        <p:spPr>
          <a:xfrm>
            <a:off x="4986527" y="1147572"/>
            <a:ext cx="3974591" cy="4567427"/>
          </a:xfrm>
          <a:prstGeom prst="rect">
            <a:avLst/>
          </a:prstGeom>
          <a:blipFill>
            <a:blip r:embed="rId46" cstate="print"/>
            <a:stretch>
              <a:fillRect/>
            </a:stretch>
          </a:blipFill>
        </p:spPr>
        <p:txBody>
          <a:bodyPr wrap="square" lIns="0" tIns="0" rIns="0" bIns="0" rtlCol="0"/>
          <a:lstStyle/>
          <a:p>
            <a:endParaRPr/>
          </a:p>
        </p:txBody>
      </p:sp>
      <p:sp>
        <p:nvSpPr>
          <p:cNvPr id="80" name="object 80"/>
          <p:cNvSpPr/>
          <p:nvPr/>
        </p:nvSpPr>
        <p:spPr>
          <a:xfrm>
            <a:off x="747130" y="193961"/>
            <a:ext cx="944547" cy="700118"/>
          </a:xfrm>
          <a:prstGeom prst="rect">
            <a:avLst/>
          </a:prstGeom>
          <a:blipFill>
            <a:blip r:embed="rId47" cstate="print"/>
            <a:stretch>
              <a:fillRect/>
            </a:stretch>
          </a:blipFill>
        </p:spPr>
        <p:txBody>
          <a:bodyPr wrap="square" lIns="0" tIns="0" rIns="0" bIns="0" rtlCol="0"/>
          <a:lstStyle/>
          <a:p>
            <a:endParaRPr/>
          </a:p>
        </p:txBody>
      </p:sp>
      <p:sp>
        <p:nvSpPr>
          <p:cNvPr id="81" name="object 81"/>
          <p:cNvSpPr/>
          <p:nvPr/>
        </p:nvSpPr>
        <p:spPr>
          <a:xfrm>
            <a:off x="8089431" y="193967"/>
            <a:ext cx="783495" cy="829818"/>
          </a:xfrm>
          <a:prstGeom prst="rect">
            <a:avLst/>
          </a:prstGeom>
          <a:blipFill>
            <a:blip r:embed="rId48" cstate="print"/>
            <a:stretch>
              <a:fillRect/>
            </a:stretch>
          </a:blipFill>
        </p:spPr>
        <p:txBody>
          <a:bodyPr wrap="square" lIns="0" tIns="0" rIns="0" bIns="0" rtlCol="0"/>
          <a:lstStyle/>
          <a:p>
            <a:endParaRPr/>
          </a:p>
        </p:txBody>
      </p:sp>
      <p:sp>
        <p:nvSpPr>
          <p:cNvPr id="82" name="object 82"/>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83" name="object 83"/>
          <p:cNvSpPr/>
          <p:nvPr/>
        </p:nvSpPr>
        <p:spPr>
          <a:xfrm>
            <a:off x="2080260" y="696469"/>
            <a:ext cx="5620511" cy="568451"/>
          </a:xfrm>
          <a:prstGeom prst="rect">
            <a:avLst/>
          </a:prstGeom>
          <a:blipFill>
            <a:blip r:embed="rId49" cstate="print"/>
            <a:stretch>
              <a:fillRect/>
            </a:stretch>
          </a:blipFill>
        </p:spPr>
        <p:txBody>
          <a:bodyPr wrap="square" lIns="0" tIns="0" rIns="0" bIns="0" rtlCol="0"/>
          <a:lstStyle/>
          <a:p>
            <a:endParaRPr/>
          </a:p>
        </p:txBody>
      </p:sp>
      <p:sp>
        <p:nvSpPr>
          <p:cNvPr id="84" name="object 84"/>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85" name="object 85"/>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86" name="object 86"/>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87" name="object 87"/>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88" name="object 88"/>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89" name="object 89"/>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65405" rIns="0" bIns="0" rtlCol="0">
            <a:spAutoFit/>
          </a:bodyPr>
          <a:lstStyle/>
          <a:p>
            <a:pPr algn="ctr">
              <a:lnSpc>
                <a:spcPct val="100000"/>
              </a:lnSpc>
              <a:spcBef>
                <a:spcPts val="515"/>
              </a:spcBef>
            </a:pPr>
            <a:r>
              <a:rPr dirty="0">
                <a:latin typeface="Gill Sans MT"/>
                <a:cs typeface="Gill Sans MT"/>
              </a:rPr>
              <a:t>NO </a:t>
            </a:r>
            <a:r>
              <a:rPr spc="-5" dirty="0">
                <a:latin typeface="Gill Sans MT"/>
                <a:cs typeface="Gill Sans MT"/>
              </a:rPr>
              <a:t>AL TRABAJO</a:t>
            </a:r>
            <a:r>
              <a:rPr spc="20" dirty="0">
                <a:latin typeface="Gill Sans MT"/>
                <a:cs typeface="Gill Sans MT"/>
              </a:rPr>
              <a:t> </a:t>
            </a:r>
            <a:r>
              <a:rPr dirty="0">
                <a:latin typeface="Gill Sans MT"/>
                <a:cs typeface="Gill Sans MT"/>
              </a:rPr>
              <a:t>FORZOSO</a:t>
            </a:r>
          </a:p>
        </p:txBody>
      </p:sp>
    </p:spTree>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46832" y="1961388"/>
            <a:ext cx="3674351" cy="33802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23262" y="1832000"/>
            <a:ext cx="5120005" cy="3618229"/>
          </a:xfrm>
          <a:custGeom>
            <a:avLst/>
            <a:gdLst/>
            <a:ahLst/>
            <a:cxnLst/>
            <a:rect l="l" t="t" r="r" b="b"/>
            <a:pathLst>
              <a:path w="5120005" h="3618229">
                <a:moveTo>
                  <a:pt x="0" y="0"/>
                </a:moveTo>
                <a:lnTo>
                  <a:pt x="5119751" y="0"/>
                </a:lnTo>
                <a:lnTo>
                  <a:pt x="5119751" y="3617785"/>
                </a:lnTo>
                <a:lnTo>
                  <a:pt x="0" y="3617785"/>
                </a:lnTo>
                <a:lnTo>
                  <a:pt x="0" y="0"/>
                </a:lnTo>
                <a:close/>
              </a:path>
            </a:pathLst>
          </a:custGeom>
          <a:ln w="38099">
            <a:solidFill>
              <a:srgbClr val="0F6FC6"/>
            </a:solidFill>
          </a:ln>
        </p:spPr>
        <p:txBody>
          <a:bodyPr wrap="square" lIns="0" tIns="0" rIns="0" bIns="0" rtlCol="0"/>
          <a:lstStyle/>
          <a:p>
            <a:endParaRPr/>
          </a:p>
        </p:txBody>
      </p:sp>
      <p:sp>
        <p:nvSpPr>
          <p:cNvPr id="4" name="object 4"/>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solidFill>
            <a:srgbClr val="448AD7"/>
          </a:solidFill>
        </p:spPr>
        <p:txBody>
          <a:bodyPr wrap="square" lIns="0" tIns="0" rIns="0" bIns="0" rtlCol="0"/>
          <a:lstStyle/>
          <a:p>
            <a:endParaRPr/>
          </a:p>
        </p:txBody>
      </p:sp>
      <p:sp>
        <p:nvSpPr>
          <p:cNvPr id="5" name="object 5"/>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ln w="9524">
            <a:solidFill>
              <a:srgbClr val="E9F5FB"/>
            </a:solidFill>
          </a:ln>
        </p:spPr>
        <p:txBody>
          <a:bodyPr wrap="square" lIns="0" tIns="0" rIns="0" bIns="0" rtlCol="0"/>
          <a:lstStyle/>
          <a:p>
            <a:endParaRPr/>
          </a:p>
        </p:txBody>
      </p:sp>
      <p:sp>
        <p:nvSpPr>
          <p:cNvPr id="6" name="object 6"/>
          <p:cNvSpPr/>
          <p:nvPr/>
        </p:nvSpPr>
        <p:spPr>
          <a:xfrm>
            <a:off x="2968751" y="1257300"/>
            <a:ext cx="3462527" cy="98145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861303" y="1257300"/>
            <a:ext cx="696467" cy="98145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004060" y="2093975"/>
            <a:ext cx="5518402" cy="981455"/>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3320795" y="2916935"/>
            <a:ext cx="3160775" cy="981455"/>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3474719" y="3739896"/>
            <a:ext cx="2921507" cy="981455"/>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3441191" y="4562855"/>
            <a:ext cx="2862071" cy="981455"/>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5733287" y="4562855"/>
            <a:ext cx="696467" cy="981455"/>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3274743" y="1514078"/>
            <a:ext cx="2854325" cy="320040"/>
          </a:xfrm>
          <a:custGeom>
            <a:avLst/>
            <a:gdLst/>
            <a:ahLst/>
            <a:cxnLst/>
            <a:rect l="l" t="t" r="r" b="b"/>
            <a:pathLst>
              <a:path w="2854325" h="320039">
                <a:moveTo>
                  <a:pt x="2266937" y="0"/>
                </a:moveTo>
                <a:lnTo>
                  <a:pt x="2228862" y="3005"/>
                </a:lnTo>
                <a:lnTo>
                  <a:pt x="2164194" y="26998"/>
                </a:lnTo>
                <a:lnTo>
                  <a:pt x="2115933" y="72999"/>
                </a:lnTo>
                <a:lnTo>
                  <a:pt x="2091211" y="129030"/>
                </a:lnTo>
                <a:lnTo>
                  <a:pt x="2088121" y="160058"/>
                </a:lnTo>
                <a:lnTo>
                  <a:pt x="2091233" y="191536"/>
                </a:lnTo>
                <a:lnTo>
                  <a:pt x="2116126" y="247795"/>
                </a:lnTo>
                <a:lnTo>
                  <a:pt x="2164637" y="293282"/>
                </a:lnTo>
                <a:lnTo>
                  <a:pt x="2229154" y="316942"/>
                </a:lnTo>
                <a:lnTo>
                  <a:pt x="2266937" y="319900"/>
                </a:lnTo>
                <a:lnTo>
                  <a:pt x="2304341" y="316928"/>
                </a:lnTo>
                <a:lnTo>
                  <a:pt x="2338203" y="308013"/>
                </a:lnTo>
                <a:lnTo>
                  <a:pt x="2368521" y="293154"/>
                </a:lnTo>
                <a:lnTo>
                  <a:pt x="2395296" y="272351"/>
                </a:lnTo>
                <a:lnTo>
                  <a:pt x="2410425" y="255168"/>
                </a:lnTo>
                <a:lnTo>
                  <a:pt x="2266937" y="255168"/>
                </a:lnTo>
                <a:lnTo>
                  <a:pt x="2245806" y="253527"/>
                </a:lnTo>
                <a:lnTo>
                  <a:pt x="2210030" y="240407"/>
                </a:lnTo>
                <a:lnTo>
                  <a:pt x="2175040" y="198599"/>
                </a:lnTo>
                <a:lnTo>
                  <a:pt x="2168258" y="160058"/>
                </a:lnTo>
                <a:lnTo>
                  <a:pt x="2169953" y="139674"/>
                </a:lnTo>
                <a:lnTo>
                  <a:pt x="2195385" y="91084"/>
                </a:lnTo>
                <a:lnTo>
                  <a:pt x="2245806" y="66593"/>
                </a:lnTo>
                <a:lnTo>
                  <a:pt x="2266937" y="64960"/>
                </a:lnTo>
                <a:lnTo>
                  <a:pt x="2410499" y="64960"/>
                </a:lnTo>
                <a:lnTo>
                  <a:pt x="2395969" y="48107"/>
                </a:lnTo>
                <a:lnTo>
                  <a:pt x="2369403" y="27056"/>
                </a:lnTo>
                <a:lnTo>
                  <a:pt x="2339044" y="12023"/>
                </a:lnTo>
                <a:lnTo>
                  <a:pt x="2304822" y="3000"/>
                </a:lnTo>
                <a:lnTo>
                  <a:pt x="2266937" y="0"/>
                </a:lnTo>
                <a:close/>
              </a:path>
              <a:path w="2854325" h="320039">
                <a:moveTo>
                  <a:pt x="2410499" y="64960"/>
                </a:moveTo>
                <a:lnTo>
                  <a:pt x="2266937" y="64960"/>
                </a:lnTo>
                <a:lnTo>
                  <a:pt x="2287961" y="66593"/>
                </a:lnTo>
                <a:lnTo>
                  <a:pt x="2306837" y="71493"/>
                </a:lnTo>
                <a:lnTo>
                  <a:pt x="2349964" y="105188"/>
                </a:lnTo>
                <a:lnTo>
                  <a:pt x="2365159" y="160058"/>
                </a:lnTo>
                <a:lnTo>
                  <a:pt x="2363470" y="180356"/>
                </a:lnTo>
                <a:lnTo>
                  <a:pt x="2338146" y="228930"/>
                </a:lnTo>
                <a:lnTo>
                  <a:pt x="2287961" y="253527"/>
                </a:lnTo>
                <a:lnTo>
                  <a:pt x="2266937" y="255168"/>
                </a:lnTo>
                <a:lnTo>
                  <a:pt x="2410425" y="255168"/>
                </a:lnTo>
                <a:lnTo>
                  <a:pt x="2417174" y="247502"/>
                </a:lnTo>
                <a:lnTo>
                  <a:pt x="2432804" y="220505"/>
                </a:lnTo>
                <a:lnTo>
                  <a:pt x="2442182" y="191357"/>
                </a:lnTo>
                <a:lnTo>
                  <a:pt x="2445308" y="160058"/>
                </a:lnTo>
                <a:lnTo>
                  <a:pt x="2442225" y="129121"/>
                </a:lnTo>
                <a:lnTo>
                  <a:pt x="2432973" y="100149"/>
                </a:lnTo>
                <a:lnTo>
                  <a:pt x="2417555" y="73143"/>
                </a:lnTo>
                <a:lnTo>
                  <a:pt x="2410499" y="64960"/>
                </a:lnTo>
                <a:close/>
              </a:path>
              <a:path w="2854325" h="320039">
                <a:moveTo>
                  <a:pt x="1791093" y="4013"/>
                </a:moveTo>
                <a:lnTo>
                  <a:pt x="1652016" y="4013"/>
                </a:lnTo>
                <a:lnTo>
                  <a:pt x="1652016" y="315887"/>
                </a:lnTo>
                <a:lnTo>
                  <a:pt x="1729701" y="315887"/>
                </a:lnTo>
                <a:lnTo>
                  <a:pt x="1729701" y="190639"/>
                </a:lnTo>
                <a:lnTo>
                  <a:pt x="1791538" y="190639"/>
                </a:lnTo>
                <a:lnTo>
                  <a:pt x="1834094" y="183722"/>
                </a:lnTo>
                <a:lnTo>
                  <a:pt x="1866658" y="162966"/>
                </a:lnTo>
                <a:lnTo>
                  <a:pt x="1886798" y="133489"/>
                </a:lnTo>
                <a:lnTo>
                  <a:pt x="1729701" y="133489"/>
                </a:lnTo>
                <a:lnTo>
                  <a:pt x="1729701" y="61163"/>
                </a:lnTo>
                <a:lnTo>
                  <a:pt x="1887097" y="61163"/>
                </a:lnTo>
                <a:lnTo>
                  <a:pt x="1878537" y="45832"/>
                </a:lnTo>
                <a:lnTo>
                  <a:pt x="1866328" y="31470"/>
                </a:lnTo>
                <a:lnTo>
                  <a:pt x="1851160" y="19459"/>
                </a:lnTo>
                <a:lnTo>
                  <a:pt x="1833564" y="10879"/>
                </a:lnTo>
                <a:lnTo>
                  <a:pt x="1813541" y="5729"/>
                </a:lnTo>
                <a:lnTo>
                  <a:pt x="1791093" y="4013"/>
                </a:lnTo>
                <a:close/>
              </a:path>
              <a:path w="2854325" h="320039">
                <a:moveTo>
                  <a:pt x="1887097" y="61163"/>
                </a:moveTo>
                <a:lnTo>
                  <a:pt x="1757159" y="61163"/>
                </a:lnTo>
                <a:lnTo>
                  <a:pt x="1771644" y="61658"/>
                </a:lnTo>
                <a:lnTo>
                  <a:pt x="1783838" y="63144"/>
                </a:lnTo>
                <a:lnTo>
                  <a:pt x="1813499" y="87945"/>
                </a:lnTo>
                <a:lnTo>
                  <a:pt x="1814309" y="97332"/>
                </a:lnTo>
                <a:lnTo>
                  <a:pt x="1811282" y="113151"/>
                </a:lnTo>
                <a:lnTo>
                  <a:pt x="1802201" y="124450"/>
                </a:lnTo>
                <a:lnTo>
                  <a:pt x="1787064" y="131229"/>
                </a:lnTo>
                <a:lnTo>
                  <a:pt x="1765871" y="133489"/>
                </a:lnTo>
                <a:lnTo>
                  <a:pt x="1886798" y="133489"/>
                </a:lnTo>
                <a:lnTo>
                  <a:pt x="1887335" y="132495"/>
                </a:lnTo>
                <a:lnTo>
                  <a:pt x="1892506" y="115167"/>
                </a:lnTo>
                <a:lnTo>
                  <a:pt x="1894230" y="96443"/>
                </a:lnTo>
                <a:lnTo>
                  <a:pt x="1892487" y="78317"/>
                </a:lnTo>
                <a:lnTo>
                  <a:pt x="1887256" y="61447"/>
                </a:lnTo>
                <a:lnTo>
                  <a:pt x="1887097" y="61163"/>
                </a:lnTo>
                <a:close/>
              </a:path>
              <a:path w="2854325" h="320039">
                <a:moveTo>
                  <a:pt x="436397" y="4013"/>
                </a:moveTo>
                <a:lnTo>
                  <a:pt x="297103" y="4013"/>
                </a:lnTo>
                <a:lnTo>
                  <a:pt x="297103" y="315887"/>
                </a:lnTo>
                <a:lnTo>
                  <a:pt x="374789" y="315887"/>
                </a:lnTo>
                <a:lnTo>
                  <a:pt x="374789" y="189306"/>
                </a:lnTo>
                <a:lnTo>
                  <a:pt x="507359" y="189306"/>
                </a:lnTo>
                <a:lnTo>
                  <a:pt x="496444" y="177600"/>
                </a:lnTo>
                <a:lnTo>
                  <a:pt x="484847" y="170002"/>
                </a:lnTo>
                <a:lnTo>
                  <a:pt x="508286" y="155945"/>
                </a:lnTo>
                <a:lnTo>
                  <a:pt x="525030" y="138542"/>
                </a:lnTo>
                <a:lnTo>
                  <a:pt x="528123" y="132156"/>
                </a:lnTo>
                <a:lnTo>
                  <a:pt x="374789" y="132156"/>
                </a:lnTo>
                <a:lnTo>
                  <a:pt x="374789" y="61163"/>
                </a:lnTo>
                <a:lnTo>
                  <a:pt x="531966" y="61163"/>
                </a:lnTo>
                <a:lnTo>
                  <a:pt x="531336" y="59201"/>
                </a:lnTo>
                <a:lnTo>
                  <a:pt x="522473" y="44022"/>
                </a:lnTo>
                <a:lnTo>
                  <a:pt x="510070" y="30226"/>
                </a:lnTo>
                <a:lnTo>
                  <a:pt x="494835" y="18757"/>
                </a:lnTo>
                <a:lnTo>
                  <a:pt x="477477" y="10566"/>
                </a:lnTo>
                <a:lnTo>
                  <a:pt x="457997" y="5651"/>
                </a:lnTo>
                <a:lnTo>
                  <a:pt x="436397" y="4013"/>
                </a:lnTo>
                <a:close/>
              </a:path>
              <a:path w="2854325" h="320039">
                <a:moveTo>
                  <a:pt x="507359" y="189306"/>
                </a:moveTo>
                <a:lnTo>
                  <a:pt x="397116" y="189306"/>
                </a:lnTo>
                <a:lnTo>
                  <a:pt x="404695" y="190073"/>
                </a:lnTo>
                <a:lnTo>
                  <a:pt x="412040" y="192374"/>
                </a:lnTo>
                <a:lnTo>
                  <a:pt x="440891" y="221618"/>
                </a:lnTo>
                <a:lnTo>
                  <a:pt x="458495" y="257175"/>
                </a:lnTo>
                <a:lnTo>
                  <a:pt x="467272" y="277082"/>
                </a:lnTo>
                <a:lnTo>
                  <a:pt x="474632" y="293503"/>
                </a:lnTo>
                <a:lnTo>
                  <a:pt x="480574" y="306438"/>
                </a:lnTo>
                <a:lnTo>
                  <a:pt x="485101" y="315887"/>
                </a:lnTo>
                <a:lnTo>
                  <a:pt x="570344" y="315887"/>
                </a:lnTo>
                <a:lnTo>
                  <a:pt x="560404" y="294798"/>
                </a:lnTo>
                <a:lnTo>
                  <a:pt x="550283" y="273043"/>
                </a:lnTo>
                <a:lnTo>
                  <a:pt x="539978" y="250621"/>
                </a:lnTo>
                <a:lnTo>
                  <a:pt x="529488" y="227533"/>
                </a:lnTo>
                <a:lnTo>
                  <a:pt x="518762" y="206369"/>
                </a:lnTo>
                <a:lnTo>
                  <a:pt x="507749" y="189723"/>
                </a:lnTo>
                <a:lnTo>
                  <a:pt x="507359" y="189306"/>
                </a:lnTo>
                <a:close/>
              </a:path>
              <a:path w="2854325" h="320039">
                <a:moveTo>
                  <a:pt x="531966" y="61163"/>
                </a:moveTo>
                <a:lnTo>
                  <a:pt x="414083" y="61163"/>
                </a:lnTo>
                <a:lnTo>
                  <a:pt x="433519" y="63368"/>
                </a:lnTo>
                <a:lnTo>
                  <a:pt x="447401" y="69983"/>
                </a:lnTo>
                <a:lnTo>
                  <a:pt x="455731" y="81008"/>
                </a:lnTo>
                <a:lnTo>
                  <a:pt x="458508" y="96443"/>
                </a:lnTo>
                <a:lnTo>
                  <a:pt x="457788" y="104540"/>
                </a:lnTo>
                <a:lnTo>
                  <a:pt x="425174" y="131577"/>
                </a:lnTo>
                <a:lnTo>
                  <a:pt x="415861" y="132156"/>
                </a:lnTo>
                <a:lnTo>
                  <a:pt x="528123" y="132156"/>
                </a:lnTo>
                <a:lnTo>
                  <a:pt x="535083" y="117766"/>
                </a:lnTo>
                <a:lnTo>
                  <a:pt x="538429" y="93700"/>
                </a:lnTo>
                <a:lnTo>
                  <a:pt x="536655" y="75760"/>
                </a:lnTo>
                <a:lnTo>
                  <a:pt x="531966" y="61163"/>
                </a:lnTo>
                <a:close/>
              </a:path>
              <a:path w="2854325" h="320039">
                <a:moveTo>
                  <a:pt x="139077" y="4013"/>
                </a:moveTo>
                <a:lnTo>
                  <a:pt x="0" y="4013"/>
                </a:lnTo>
                <a:lnTo>
                  <a:pt x="0" y="315887"/>
                </a:lnTo>
                <a:lnTo>
                  <a:pt x="77685" y="315887"/>
                </a:lnTo>
                <a:lnTo>
                  <a:pt x="77685" y="190639"/>
                </a:lnTo>
                <a:lnTo>
                  <a:pt x="139522" y="190639"/>
                </a:lnTo>
                <a:lnTo>
                  <a:pt x="182078" y="183722"/>
                </a:lnTo>
                <a:lnTo>
                  <a:pt x="214642" y="162966"/>
                </a:lnTo>
                <a:lnTo>
                  <a:pt x="234782" y="133489"/>
                </a:lnTo>
                <a:lnTo>
                  <a:pt x="77685" y="133489"/>
                </a:lnTo>
                <a:lnTo>
                  <a:pt x="77685" y="61163"/>
                </a:lnTo>
                <a:lnTo>
                  <a:pt x="235081" y="61163"/>
                </a:lnTo>
                <a:lnTo>
                  <a:pt x="226521" y="45832"/>
                </a:lnTo>
                <a:lnTo>
                  <a:pt x="214312" y="31470"/>
                </a:lnTo>
                <a:lnTo>
                  <a:pt x="199144" y="19459"/>
                </a:lnTo>
                <a:lnTo>
                  <a:pt x="181548" y="10879"/>
                </a:lnTo>
                <a:lnTo>
                  <a:pt x="161525" y="5729"/>
                </a:lnTo>
                <a:lnTo>
                  <a:pt x="139077" y="4013"/>
                </a:lnTo>
                <a:close/>
              </a:path>
              <a:path w="2854325" h="320039">
                <a:moveTo>
                  <a:pt x="235081" y="61163"/>
                </a:moveTo>
                <a:lnTo>
                  <a:pt x="105143" y="61163"/>
                </a:lnTo>
                <a:lnTo>
                  <a:pt x="119628" y="61658"/>
                </a:lnTo>
                <a:lnTo>
                  <a:pt x="131822" y="63144"/>
                </a:lnTo>
                <a:lnTo>
                  <a:pt x="161483" y="87945"/>
                </a:lnTo>
                <a:lnTo>
                  <a:pt x="162293" y="97332"/>
                </a:lnTo>
                <a:lnTo>
                  <a:pt x="159266" y="113151"/>
                </a:lnTo>
                <a:lnTo>
                  <a:pt x="150185" y="124450"/>
                </a:lnTo>
                <a:lnTo>
                  <a:pt x="135048" y="131229"/>
                </a:lnTo>
                <a:lnTo>
                  <a:pt x="113855" y="133489"/>
                </a:lnTo>
                <a:lnTo>
                  <a:pt x="234782" y="133489"/>
                </a:lnTo>
                <a:lnTo>
                  <a:pt x="235319" y="132495"/>
                </a:lnTo>
                <a:lnTo>
                  <a:pt x="240490" y="115167"/>
                </a:lnTo>
                <a:lnTo>
                  <a:pt x="242214" y="96443"/>
                </a:lnTo>
                <a:lnTo>
                  <a:pt x="240471" y="78317"/>
                </a:lnTo>
                <a:lnTo>
                  <a:pt x="235240" y="61447"/>
                </a:lnTo>
                <a:lnTo>
                  <a:pt x="235081" y="61163"/>
                </a:lnTo>
                <a:close/>
              </a:path>
              <a:path w="2854325" h="320039">
                <a:moveTo>
                  <a:pt x="2609989" y="4013"/>
                </a:moveTo>
                <a:lnTo>
                  <a:pt x="2525356" y="4013"/>
                </a:lnTo>
                <a:lnTo>
                  <a:pt x="2676461" y="319900"/>
                </a:lnTo>
                <a:lnTo>
                  <a:pt x="2710167" y="319900"/>
                </a:lnTo>
                <a:lnTo>
                  <a:pt x="2772987" y="182219"/>
                </a:lnTo>
                <a:lnTo>
                  <a:pt x="2692514" y="182219"/>
                </a:lnTo>
                <a:lnTo>
                  <a:pt x="2609989" y="4013"/>
                </a:lnTo>
                <a:close/>
              </a:path>
              <a:path w="2854325" h="320039">
                <a:moveTo>
                  <a:pt x="2854299" y="4013"/>
                </a:moveTo>
                <a:lnTo>
                  <a:pt x="2770619" y="4013"/>
                </a:lnTo>
                <a:lnTo>
                  <a:pt x="2692514" y="182219"/>
                </a:lnTo>
                <a:lnTo>
                  <a:pt x="2772987" y="182219"/>
                </a:lnTo>
                <a:lnTo>
                  <a:pt x="2854299" y="4013"/>
                </a:lnTo>
                <a:close/>
              </a:path>
              <a:path w="2854325" h="320039">
                <a:moveTo>
                  <a:pt x="2029485" y="4013"/>
                </a:moveTo>
                <a:lnTo>
                  <a:pt x="1951799" y="4013"/>
                </a:lnTo>
                <a:lnTo>
                  <a:pt x="1951799" y="315887"/>
                </a:lnTo>
                <a:lnTo>
                  <a:pt x="2029485" y="315887"/>
                </a:lnTo>
                <a:lnTo>
                  <a:pt x="2029485" y="4013"/>
                </a:lnTo>
                <a:close/>
              </a:path>
              <a:path w="2854325" h="320039">
                <a:moveTo>
                  <a:pt x="1576857" y="4013"/>
                </a:moveTo>
                <a:lnTo>
                  <a:pt x="1499171" y="4013"/>
                </a:lnTo>
                <a:lnTo>
                  <a:pt x="1499171" y="315887"/>
                </a:lnTo>
                <a:lnTo>
                  <a:pt x="1576857" y="315887"/>
                </a:lnTo>
                <a:lnTo>
                  <a:pt x="1576857" y="4013"/>
                </a:lnTo>
                <a:close/>
              </a:path>
              <a:path w="2854325" h="320039">
                <a:moveTo>
                  <a:pt x="830554" y="4013"/>
                </a:moveTo>
                <a:lnTo>
                  <a:pt x="759320" y="4013"/>
                </a:lnTo>
                <a:lnTo>
                  <a:pt x="759320" y="315887"/>
                </a:lnTo>
                <a:lnTo>
                  <a:pt x="837006" y="315887"/>
                </a:lnTo>
                <a:lnTo>
                  <a:pt x="837006" y="116078"/>
                </a:lnTo>
                <a:lnTo>
                  <a:pt x="928428" y="116078"/>
                </a:lnTo>
                <a:lnTo>
                  <a:pt x="830554" y="4013"/>
                </a:lnTo>
                <a:close/>
              </a:path>
              <a:path w="2854325" h="320039">
                <a:moveTo>
                  <a:pt x="928428" y="116078"/>
                </a:moveTo>
                <a:lnTo>
                  <a:pt x="837006" y="116078"/>
                </a:lnTo>
                <a:lnTo>
                  <a:pt x="1009142" y="315887"/>
                </a:lnTo>
                <a:lnTo>
                  <a:pt x="1074762" y="315887"/>
                </a:lnTo>
                <a:lnTo>
                  <a:pt x="1074762" y="194665"/>
                </a:lnTo>
                <a:lnTo>
                  <a:pt x="997064" y="194665"/>
                </a:lnTo>
                <a:lnTo>
                  <a:pt x="928428" y="116078"/>
                </a:lnTo>
                <a:close/>
              </a:path>
              <a:path w="2854325" h="320039">
                <a:moveTo>
                  <a:pt x="1074762" y="4013"/>
                </a:moveTo>
                <a:lnTo>
                  <a:pt x="997064" y="4013"/>
                </a:lnTo>
                <a:lnTo>
                  <a:pt x="997064" y="194665"/>
                </a:lnTo>
                <a:lnTo>
                  <a:pt x="1074762" y="194665"/>
                </a:lnTo>
                <a:lnTo>
                  <a:pt x="1074762" y="4013"/>
                </a:lnTo>
                <a:close/>
              </a:path>
              <a:path w="2854325" h="320039">
                <a:moveTo>
                  <a:pt x="686841" y="4013"/>
                </a:moveTo>
                <a:lnTo>
                  <a:pt x="609155" y="4013"/>
                </a:lnTo>
                <a:lnTo>
                  <a:pt x="609155" y="315887"/>
                </a:lnTo>
                <a:lnTo>
                  <a:pt x="686841" y="315887"/>
                </a:lnTo>
                <a:lnTo>
                  <a:pt x="686841" y="4013"/>
                </a:lnTo>
                <a:close/>
              </a:path>
              <a:path w="2854325" h="320039">
                <a:moveTo>
                  <a:pt x="1318577" y="0"/>
                </a:moveTo>
                <a:lnTo>
                  <a:pt x="1278703" y="2929"/>
                </a:lnTo>
                <a:lnTo>
                  <a:pt x="1210890" y="26365"/>
                </a:lnTo>
                <a:lnTo>
                  <a:pt x="1160218" y="71629"/>
                </a:lnTo>
                <a:lnTo>
                  <a:pt x="1134292" y="128626"/>
                </a:lnTo>
                <a:lnTo>
                  <a:pt x="1131049" y="160959"/>
                </a:lnTo>
                <a:lnTo>
                  <a:pt x="1134125" y="193223"/>
                </a:lnTo>
                <a:lnTo>
                  <a:pt x="1158738" y="249758"/>
                </a:lnTo>
                <a:lnTo>
                  <a:pt x="1207001" y="294097"/>
                </a:lnTo>
                <a:lnTo>
                  <a:pt x="1273137" y="317033"/>
                </a:lnTo>
                <a:lnTo>
                  <a:pt x="1312545" y="319900"/>
                </a:lnTo>
                <a:lnTo>
                  <a:pt x="1344229" y="317961"/>
                </a:lnTo>
                <a:lnTo>
                  <a:pt x="1375217" y="312145"/>
                </a:lnTo>
                <a:lnTo>
                  <a:pt x="1405508" y="302449"/>
                </a:lnTo>
                <a:lnTo>
                  <a:pt x="1435100" y="288874"/>
                </a:lnTo>
                <a:lnTo>
                  <a:pt x="1435100" y="255168"/>
                </a:lnTo>
                <a:lnTo>
                  <a:pt x="1322146" y="255168"/>
                </a:lnTo>
                <a:lnTo>
                  <a:pt x="1298905" y="253480"/>
                </a:lnTo>
                <a:lnTo>
                  <a:pt x="1259000" y="239973"/>
                </a:lnTo>
                <a:lnTo>
                  <a:pt x="1228711" y="213741"/>
                </a:lnTo>
                <a:lnTo>
                  <a:pt x="1211186" y="159613"/>
                </a:lnTo>
                <a:lnTo>
                  <a:pt x="1213162" y="139877"/>
                </a:lnTo>
                <a:lnTo>
                  <a:pt x="1242783" y="91643"/>
                </a:lnTo>
                <a:lnTo>
                  <a:pt x="1278920" y="71629"/>
                </a:lnTo>
                <a:lnTo>
                  <a:pt x="1324152" y="64960"/>
                </a:lnTo>
                <a:lnTo>
                  <a:pt x="1431531" y="64960"/>
                </a:lnTo>
                <a:lnTo>
                  <a:pt x="1431531" y="27457"/>
                </a:lnTo>
                <a:lnTo>
                  <a:pt x="1407140" y="15441"/>
                </a:lnTo>
                <a:lnTo>
                  <a:pt x="1380183" y="6861"/>
                </a:lnTo>
                <a:lnTo>
                  <a:pt x="1350662" y="1714"/>
                </a:lnTo>
                <a:lnTo>
                  <a:pt x="1318577" y="0"/>
                </a:lnTo>
                <a:close/>
              </a:path>
              <a:path w="2854325" h="320039">
                <a:moveTo>
                  <a:pt x="1435100" y="220789"/>
                </a:moveTo>
                <a:lnTo>
                  <a:pt x="1396371" y="238617"/>
                </a:lnTo>
                <a:lnTo>
                  <a:pt x="1357302" y="251589"/>
                </a:lnTo>
                <a:lnTo>
                  <a:pt x="1322146" y="255168"/>
                </a:lnTo>
                <a:lnTo>
                  <a:pt x="1435100" y="255168"/>
                </a:lnTo>
                <a:lnTo>
                  <a:pt x="1435100" y="220789"/>
                </a:lnTo>
                <a:close/>
              </a:path>
              <a:path w="2854325" h="320039">
                <a:moveTo>
                  <a:pt x="1431531" y="64960"/>
                </a:moveTo>
                <a:lnTo>
                  <a:pt x="1324152" y="64960"/>
                </a:lnTo>
                <a:lnTo>
                  <a:pt x="1349865" y="66955"/>
                </a:lnTo>
                <a:lnTo>
                  <a:pt x="1376332" y="72942"/>
                </a:lnTo>
                <a:lnTo>
                  <a:pt x="1403553" y="82919"/>
                </a:lnTo>
                <a:lnTo>
                  <a:pt x="1431531" y="96888"/>
                </a:lnTo>
                <a:lnTo>
                  <a:pt x="1431531" y="64960"/>
                </a:lnTo>
                <a:close/>
              </a:path>
            </a:pathLst>
          </a:custGeom>
          <a:solidFill>
            <a:srgbClr val="000000"/>
          </a:solidFill>
        </p:spPr>
        <p:txBody>
          <a:bodyPr wrap="square" lIns="0" tIns="0" rIns="0" bIns="0" rtlCol="0"/>
          <a:lstStyle/>
          <a:p>
            <a:endParaRPr/>
          </a:p>
        </p:txBody>
      </p:sp>
      <p:sp>
        <p:nvSpPr>
          <p:cNvPr id="14" name="object 14"/>
          <p:cNvSpPr/>
          <p:nvPr/>
        </p:nvSpPr>
        <p:spPr>
          <a:xfrm>
            <a:off x="5438429" y="1574467"/>
            <a:ext cx="206044" cy="199351"/>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4999873" y="1570669"/>
            <a:ext cx="93751" cy="81470"/>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3644960" y="1570669"/>
            <a:ext cx="92862" cy="80137"/>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3347857" y="1570669"/>
            <a:ext cx="93751" cy="81470"/>
          </a:xfrm>
          <a:prstGeom prst="rect">
            <a:avLst/>
          </a:prstGeom>
          <a:blipFill>
            <a:blip r:embed="rId10" cstate="print"/>
            <a:stretch>
              <a:fillRect/>
            </a:stretch>
          </a:blipFill>
        </p:spPr>
        <p:txBody>
          <a:bodyPr wrap="square" lIns="0" tIns="0" rIns="0" bIns="0" rtlCol="0"/>
          <a:lstStyle/>
          <a:p>
            <a:endParaRPr/>
          </a:p>
        </p:txBody>
      </p:sp>
      <p:sp>
        <p:nvSpPr>
          <p:cNvPr id="18" name="object 18"/>
          <p:cNvSpPr/>
          <p:nvPr/>
        </p:nvSpPr>
        <p:spPr>
          <a:xfrm>
            <a:off x="5800100" y="1518091"/>
            <a:ext cx="329565" cy="316230"/>
          </a:xfrm>
          <a:custGeom>
            <a:avLst/>
            <a:gdLst/>
            <a:ahLst/>
            <a:cxnLst/>
            <a:rect l="l" t="t" r="r" b="b"/>
            <a:pathLst>
              <a:path w="329564" h="316230">
                <a:moveTo>
                  <a:pt x="0" y="0"/>
                </a:moveTo>
                <a:lnTo>
                  <a:pt x="84632" y="0"/>
                </a:lnTo>
                <a:lnTo>
                  <a:pt x="167157" y="178206"/>
                </a:lnTo>
                <a:lnTo>
                  <a:pt x="245262" y="0"/>
                </a:lnTo>
                <a:lnTo>
                  <a:pt x="328942" y="0"/>
                </a:lnTo>
                <a:lnTo>
                  <a:pt x="184810" y="315887"/>
                </a:lnTo>
                <a:lnTo>
                  <a:pt x="151104" y="315887"/>
                </a:lnTo>
                <a:lnTo>
                  <a:pt x="0" y="0"/>
                </a:lnTo>
                <a:close/>
              </a:path>
            </a:pathLst>
          </a:custGeom>
          <a:ln w="9144">
            <a:solidFill>
              <a:srgbClr val="FFFFFF"/>
            </a:solidFill>
          </a:ln>
        </p:spPr>
        <p:txBody>
          <a:bodyPr wrap="square" lIns="0" tIns="0" rIns="0" bIns="0" rtlCol="0"/>
          <a:lstStyle/>
          <a:p>
            <a:endParaRPr/>
          </a:p>
        </p:txBody>
      </p:sp>
      <p:sp>
        <p:nvSpPr>
          <p:cNvPr id="19" name="object 19"/>
          <p:cNvSpPr/>
          <p:nvPr/>
        </p:nvSpPr>
        <p:spPr>
          <a:xfrm>
            <a:off x="5226542"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0" name="object 20"/>
          <p:cNvSpPr/>
          <p:nvPr/>
        </p:nvSpPr>
        <p:spPr>
          <a:xfrm>
            <a:off x="4926759"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1" name="object 21"/>
          <p:cNvSpPr/>
          <p:nvPr/>
        </p:nvSpPr>
        <p:spPr>
          <a:xfrm>
            <a:off x="4773914"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2" name="object 22"/>
          <p:cNvSpPr/>
          <p:nvPr/>
        </p:nvSpPr>
        <p:spPr>
          <a:xfrm>
            <a:off x="4034063" y="1518091"/>
            <a:ext cx="315595" cy="312420"/>
          </a:xfrm>
          <a:custGeom>
            <a:avLst/>
            <a:gdLst/>
            <a:ahLst/>
            <a:cxnLst/>
            <a:rect l="l" t="t" r="r" b="b"/>
            <a:pathLst>
              <a:path w="315595" h="312419">
                <a:moveTo>
                  <a:pt x="0" y="0"/>
                </a:moveTo>
                <a:lnTo>
                  <a:pt x="71234" y="0"/>
                </a:lnTo>
                <a:lnTo>
                  <a:pt x="237743" y="190652"/>
                </a:lnTo>
                <a:lnTo>
                  <a:pt x="237743"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3" name="object 23"/>
          <p:cNvSpPr/>
          <p:nvPr/>
        </p:nvSpPr>
        <p:spPr>
          <a:xfrm>
            <a:off x="3883898"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4" name="object 24"/>
          <p:cNvSpPr/>
          <p:nvPr/>
        </p:nvSpPr>
        <p:spPr>
          <a:xfrm>
            <a:off x="3571847" y="1518091"/>
            <a:ext cx="273685" cy="312420"/>
          </a:xfrm>
          <a:custGeom>
            <a:avLst/>
            <a:gdLst/>
            <a:ahLst/>
            <a:cxnLst/>
            <a:rect l="l" t="t" r="r" b="b"/>
            <a:pathLst>
              <a:path w="273685" h="312419">
                <a:moveTo>
                  <a:pt x="0" y="0"/>
                </a:moveTo>
                <a:lnTo>
                  <a:pt x="139293" y="0"/>
                </a:lnTo>
                <a:lnTo>
                  <a:pt x="160893" y="1638"/>
                </a:lnTo>
                <a:lnTo>
                  <a:pt x="197731" y="14744"/>
                </a:lnTo>
                <a:lnTo>
                  <a:pt x="234232" y="55187"/>
                </a:lnTo>
                <a:lnTo>
                  <a:pt x="241325" y="89687"/>
                </a:lnTo>
                <a:lnTo>
                  <a:pt x="237975" y="113780"/>
                </a:lnTo>
                <a:lnTo>
                  <a:pt x="227926" y="134529"/>
                </a:lnTo>
                <a:lnTo>
                  <a:pt x="211182" y="151932"/>
                </a:lnTo>
                <a:lnTo>
                  <a:pt x="187744" y="165988"/>
                </a:lnTo>
                <a:lnTo>
                  <a:pt x="199341" y="173586"/>
                </a:lnTo>
                <a:lnTo>
                  <a:pt x="210645" y="185710"/>
                </a:lnTo>
                <a:lnTo>
                  <a:pt x="221659" y="202356"/>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5" name="object 25"/>
          <p:cNvSpPr/>
          <p:nvPr/>
        </p:nvSpPr>
        <p:spPr>
          <a:xfrm>
            <a:off x="3274743"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6" name="object 26"/>
          <p:cNvSpPr/>
          <p:nvPr/>
        </p:nvSpPr>
        <p:spPr>
          <a:xfrm>
            <a:off x="5362864" y="1514078"/>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1" y="191357"/>
                </a:lnTo>
                <a:lnTo>
                  <a:pt x="329053" y="247502"/>
                </a:lnTo>
                <a:lnTo>
                  <a:pt x="280400" y="293154"/>
                </a:lnTo>
                <a:lnTo>
                  <a:pt x="216220" y="316928"/>
                </a:lnTo>
                <a:lnTo>
                  <a:pt x="178815" y="319900"/>
                </a:lnTo>
                <a:lnTo>
                  <a:pt x="141032" y="316942"/>
                </a:lnTo>
                <a:lnTo>
                  <a:pt x="76515" y="293282"/>
                </a:lnTo>
                <a:lnTo>
                  <a:pt x="28005" y="247795"/>
                </a:lnTo>
                <a:lnTo>
                  <a:pt x="3112" y="191536"/>
                </a:lnTo>
                <a:lnTo>
                  <a:pt x="0" y="160058"/>
                </a:lnTo>
                <a:lnTo>
                  <a:pt x="3090" y="129030"/>
                </a:lnTo>
                <a:lnTo>
                  <a:pt x="27812" y="72999"/>
                </a:lnTo>
                <a:lnTo>
                  <a:pt x="76072"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27" name="object 27"/>
          <p:cNvSpPr/>
          <p:nvPr/>
        </p:nvSpPr>
        <p:spPr>
          <a:xfrm>
            <a:off x="4405792" y="1514078"/>
            <a:ext cx="304165" cy="320040"/>
          </a:xfrm>
          <a:custGeom>
            <a:avLst/>
            <a:gdLst/>
            <a:ahLst/>
            <a:cxnLst/>
            <a:rect l="l" t="t" r="r" b="b"/>
            <a:pathLst>
              <a:path w="304164" h="320039">
                <a:moveTo>
                  <a:pt x="187528" y="0"/>
                </a:moveTo>
                <a:lnTo>
                  <a:pt x="219612" y="1714"/>
                </a:lnTo>
                <a:lnTo>
                  <a:pt x="249134" y="6861"/>
                </a:lnTo>
                <a:lnTo>
                  <a:pt x="276091" y="15441"/>
                </a:lnTo>
                <a:lnTo>
                  <a:pt x="300481" y="27457"/>
                </a:lnTo>
                <a:lnTo>
                  <a:pt x="300481" y="96888"/>
                </a:lnTo>
                <a:lnTo>
                  <a:pt x="272504" y="82919"/>
                </a:lnTo>
                <a:lnTo>
                  <a:pt x="245283" y="72942"/>
                </a:lnTo>
                <a:lnTo>
                  <a:pt x="218816" y="66955"/>
                </a:lnTo>
                <a:lnTo>
                  <a:pt x="193103" y="64960"/>
                </a:lnTo>
                <a:lnTo>
                  <a:pt x="169350" y="66627"/>
                </a:lnTo>
                <a:lnTo>
                  <a:pt x="128665" y="79967"/>
                </a:lnTo>
                <a:lnTo>
                  <a:pt x="97914" y="105892"/>
                </a:lnTo>
                <a:lnTo>
                  <a:pt x="80137" y="159613"/>
                </a:lnTo>
                <a:lnTo>
                  <a:pt x="82084" y="179470"/>
                </a:lnTo>
                <a:lnTo>
                  <a:pt x="111290" y="228155"/>
                </a:lnTo>
                <a:lnTo>
                  <a:pt x="146807" y="248415"/>
                </a:lnTo>
                <a:lnTo>
                  <a:pt x="191096" y="255168"/>
                </a:lnTo>
                <a:lnTo>
                  <a:pt x="203036" y="254770"/>
                </a:lnTo>
                <a:lnTo>
                  <a:pt x="250058" y="244667"/>
                </a:lnTo>
                <a:lnTo>
                  <a:pt x="304050" y="220789"/>
                </a:lnTo>
                <a:lnTo>
                  <a:pt x="304050" y="288874"/>
                </a:lnTo>
                <a:lnTo>
                  <a:pt x="274459" y="302449"/>
                </a:lnTo>
                <a:lnTo>
                  <a:pt x="244168" y="312145"/>
                </a:lnTo>
                <a:lnTo>
                  <a:pt x="213180" y="317961"/>
                </a:lnTo>
                <a:lnTo>
                  <a:pt x="181495" y="319900"/>
                </a:lnTo>
                <a:lnTo>
                  <a:pt x="142088" y="317033"/>
                </a:lnTo>
                <a:lnTo>
                  <a:pt x="75952" y="294097"/>
                </a:lnTo>
                <a:lnTo>
                  <a:pt x="27689" y="249758"/>
                </a:lnTo>
                <a:lnTo>
                  <a:pt x="3076" y="193223"/>
                </a:lnTo>
                <a:lnTo>
                  <a:pt x="0" y="160959"/>
                </a:lnTo>
                <a:lnTo>
                  <a:pt x="3243" y="128626"/>
                </a:lnTo>
                <a:lnTo>
                  <a:pt x="29194" y="71586"/>
                </a:lnTo>
                <a:lnTo>
                  <a:pt x="79841" y="26365"/>
                </a:lnTo>
                <a:lnTo>
                  <a:pt x="147654" y="2929"/>
                </a:lnTo>
                <a:lnTo>
                  <a:pt x="187528" y="0"/>
                </a:lnTo>
                <a:close/>
              </a:path>
            </a:pathLst>
          </a:custGeom>
          <a:ln w="9144">
            <a:solidFill>
              <a:srgbClr val="FFFFFF"/>
            </a:solidFill>
          </a:ln>
        </p:spPr>
        <p:txBody>
          <a:bodyPr wrap="square" lIns="0" tIns="0" rIns="0" bIns="0" rtlCol="0"/>
          <a:lstStyle/>
          <a:p>
            <a:endParaRPr/>
          </a:p>
        </p:txBody>
      </p:sp>
      <p:sp>
        <p:nvSpPr>
          <p:cNvPr id="28" name="object 28"/>
          <p:cNvSpPr/>
          <p:nvPr/>
        </p:nvSpPr>
        <p:spPr>
          <a:xfrm>
            <a:off x="2268862" y="2346184"/>
            <a:ext cx="4828438" cy="396913"/>
          </a:xfrm>
          <a:prstGeom prst="rect">
            <a:avLst/>
          </a:prstGeom>
          <a:blipFill>
            <a:blip r:embed="rId12" cstate="print"/>
            <a:stretch>
              <a:fillRect/>
            </a:stretch>
          </a:blipFill>
        </p:spPr>
        <p:txBody>
          <a:bodyPr wrap="square" lIns="0" tIns="0" rIns="0" bIns="0" rtlCol="0"/>
          <a:lstStyle/>
          <a:p>
            <a:endParaRPr/>
          </a:p>
        </p:txBody>
      </p:sp>
      <p:sp>
        <p:nvSpPr>
          <p:cNvPr id="29" name="object 29"/>
          <p:cNvSpPr/>
          <p:nvPr/>
        </p:nvSpPr>
        <p:spPr>
          <a:xfrm>
            <a:off x="3623660" y="3173718"/>
            <a:ext cx="2472690" cy="320040"/>
          </a:xfrm>
          <a:custGeom>
            <a:avLst/>
            <a:gdLst/>
            <a:ahLst/>
            <a:cxnLst/>
            <a:rect l="l" t="t" r="r" b="b"/>
            <a:pathLst>
              <a:path w="2472690" h="320039">
                <a:moveTo>
                  <a:pt x="1572386" y="4013"/>
                </a:moveTo>
                <a:lnTo>
                  <a:pt x="1482369" y="4013"/>
                </a:lnTo>
                <a:lnTo>
                  <a:pt x="1356398" y="315887"/>
                </a:lnTo>
                <a:lnTo>
                  <a:pt x="1438719" y="315887"/>
                </a:lnTo>
                <a:lnTo>
                  <a:pt x="1462011" y="254266"/>
                </a:lnTo>
                <a:lnTo>
                  <a:pt x="1683537" y="254266"/>
                </a:lnTo>
                <a:lnTo>
                  <a:pt x="1659344" y="199796"/>
                </a:lnTo>
                <a:lnTo>
                  <a:pt x="1482597" y="199796"/>
                </a:lnTo>
                <a:lnTo>
                  <a:pt x="1528406" y="78574"/>
                </a:lnTo>
                <a:lnTo>
                  <a:pt x="1605503" y="78574"/>
                </a:lnTo>
                <a:lnTo>
                  <a:pt x="1572386" y="4013"/>
                </a:lnTo>
                <a:close/>
              </a:path>
              <a:path w="2472690" h="320039">
                <a:moveTo>
                  <a:pt x="1683537" y="254266"/>
                </a:moveTo>
                <a:lnTo>
                  <a:pt x="1601673" y="254266"/>
                </a:lnTo>
                <a:lnTo>
                  <a:pt x="1627365" y="315887"/>
                </a:lnTo>
                <a:lnTo>
                  <a:pt x="1710905" y="315887"/>
                </a:lnTo>
                <a:lnTo>
                  <a:pt x="1683537" y="254266"/>
                </a:lnTo>
                <a:close/>
              </a:path>
              <a:path w="2472690" h="320039">
                <a:moveTo>
                  <a:pt x="1605503" y="78574"/>
                </a:moveTo>
                <a:lnTo>
                  <a:pt x="1528406" y="78574"/>
                </a:lnTo>
                <a:lnTo>
                  <a:pt x="1578952" y="199796"/>
                </a:lnTo>
                <a:lnTo>
                  <a:pt x="1659344" y="199796"/>
                </a:lnTo>
                <a:lnTo>
                  <a:pt x="1605503" y="78574"/>
                </a:lnTo>
                <a:close/>
              </a:path>
              <a:path w="2472690" h="320039">
                <a:moveTo>
                  <a:pt x="441261" y="0"/>
                </a:moveTo>
                <a:lnTo>
                  <a:pt x="403179" y="3005"/>
                </a:lnTo>
                <a:lnTo>
                  <a:pt x="338523" y="26992"/>
                </a:lnTo>
                <a:lnTo>
                  <a:pt x="290263" y="72993"/>
                </a:lnTo>
                <a:lnTo>
                  <a:pt x="265536" y="129028"/>
                </a:lnTo>
                <a:lnTo>
                  <a:pt x="262445" y="160058"/>
                </a:lnTo>
                <a:lnTo>
                  <a:pt x="265557" y="191535"/>
                </a:lnTo>
                <a:lnTo>
                  <a:pt x="290450" y="247790"/>
                </a:lnTo>
                <a:lnTo>
                  <a:pt x="338961" y="293277"/>
                </a:lnTo>
                <a:lnTo>
                  <a:pt x="403478" y="316942"/>
                </a:lnTo>
                <a:lnTo>
                  <a:pt x="441261" y="319900"/>
                </a:lnTo>
                <a:lnTo>
                  <a:pt x="478668" y="316928"/>
                </a:lnTo>
                <a:lnTo>
                  <a:pt x="512533" y="308013"/>
                </a:lnTo>
                <a:lnTo>
                  <a:pt x="542856" y="293154"/>
                </a:lnTo>
                <a:lnTo>
                  <a:pt x="569633" y="272351"/>
                </a:lnTo>
                <a:lnTo>
                  <a:pt x="584771" y="255155"/>
                </a:lnTo>
                <a:lnTo>
                  <a:pt x="441261" y="255155"/>
                </a:lnTo>
                <a:lnTo>
                  <a:pt x="420130" y="253517"/>
                </a:lnTo>
                <a:lnTo>
                  <a:pt x="384354" y="240405"/>
                </a:lnTo>
                <a:lnTo>
                  <a:pt x="349375" y="198594"/>
                </a:lnTo>
                <a:lnTo>
                  <a:pt x="342595" y="160058"/>
                </a:lnTo>
                <a:lnTo>
                  <a:pt x="344290" y="139672"/>
                </a:lnTo>
                <a:lnTo>
                  <a:pt x="369709" y="91071"/>
                </a:lnTo>
                <a:lnTo>
                  <a:pt x="420130" y="66591"/>
                </a:lnTo>
                <a:lnTo>
                  <a:pt x="441261" y="64960"/>
                </a:lnTo>
                <a:lnTo>
                  <a:pt x="584825" y="64960"/>
                </a:lnTo>
                <a:lnTo>
                  <a:pt x="570293" y="48107"/>
                </a:lnTo>
                <a:lnTo>
                  <a:pt x="543727" y="27056"/>
                </a:lnTo>
                <a:lnTo>
                  <a:pt x="513368" y="12023"/>
                </a:lnTo>
                <a:lnTo>
                  <a:pt x="479214" y="3005"/>
                </a:lnTo>
                <a:lnTo>
                  <a:pt x="441261" y="0"/>
                </a:lnTo>
                <a:close/>
              </a:path>
              <a:path w="2472690" h="320039">
                <a:moveTo>
                  <a:pt x="584825" y="64960"/>
                </a:moveTo>
                <a:lnTo>
                  <a:pt x="441261" y="64960"/>
                </a:lnTo>
                <a:lnTo>
                  <a:pt x="462287" y="66591"/>
                </a:lnTo>
                <a:lnTo>
                  <a:pt x="481168" y="71486"/>
                </a:lnTo>
                <a:lnTo>
                  <a:pt x="524301" y="105178"/>
                </a:lnTo>
                <a:lnTo>
                  <a:pt x="539495" y="160058"/>
                </a:lnTo>
                <a:lnTo>
                  <a:pt x="537807" y="180350"/>
                </a:lnTo>
                <a:lnTo>
                  <a:pt x="512483" y="228930"/>
                </a:lnTo>
                <a:lnTo>
                  <a:pt x="462287" y="253517"/>
                </a:lnTo>
                <a:lnTo>
                  <a:pt x="441261" y="255155"/>
                </a:lnTo>
                <a:lnTo>
                  <a:pt x="584771" y="255155"/>
                </a:lnTo>
                <a:lnTo>
                  <a:pt x="591509" y="247501"/>
                </a:lnTo>
                <a:lnTo>
                  <a:pt x="607134" y="220500"/>
                </a:lnTo>
                <a:lnTo>
                  <a:pt x="616508" y="191352"/>
                </a:lnTo>
                <a:lnTo>
                  <a:pt x="619632" y="160058"/>
                </a:lnTo>
                <a:lnTo>
                  <a:pt x="616549" y="129115"/>
                </a:lnTo>
                <a:lnTo>
                  <a:pt x="607298" y="100144"/>
                </a:lnTo>
                <a:lnTo>
                  <a:pt x="591879" y="73141"/>
                </a:lnTo>
                <a:lnTo>
                  <a:pt x="584825" y="64960"/>
                </a:lnTo>
                <a:close/>
              </a:path>
              <a:path w="2472690" h="320039">
                <a:moveTo>
                  <a:pt x="2011591" y="4013"/>
                </a:moveTo>
                <a:lnTo>
                  <a:pt x="1874075" y="4013"/>
                </a:lnTo>
                <a:lnTo>
                  <a:pt x="1874075" y="315887"/>
                </a:lnTo>
                <a:lnTo>
                  <a:pt x="2002878" y="315887"/>
                </a:lnTo>
                <a:lnTo>
                  <a:pt x="2043910" y="313298"/>
                </a:lnTo>
                <a:lnTo>
                  <a:pt x="2079929" y="305533"/>
                </a:lnTo>
                <a:lnTo>
                  <a:pt x="2110938" y="292591"/>
                </a:lnTo>
                <a:lnTo>
                  <a:pt x="2136940" y="274472"/>
                </a:lnTo>
                <a:lnTo>
                  <a:pt x="2151221" y="258737"/>
                </a:lnTo>
                <a:lnTo>
                  <a:pt x="1951761" y="258737"/>
                </a:lnTo>
                <a:lnTo>
                  <a:pt x="1951761" y="61163"/>
                </a:lnTo>
                <a:lnTo>
                  <a:pt x="2149304" y="61163"/>
                </a:lnTo>
                <a:lnTo>
                  <a:pt x="2137613" y="47650"/>
                </a:lnTo>
                <a:lnTo>
                  <a:pt x="2112362" y="28557"/>
                </a:lnTo>
                <a:lnTo>
                  <a:pt x="2082941" y="14920"/>
                </a:lnTo>
                <a:lnTo>
                  <a:pt x="2049350" y="6739"/>
                </a:lnTo>
                <a:lnTo>
                  <a:pt x="2011591" y="4013"/>
                </a:lnTo>
                <a:close/>
              </a:path>
              <a:path w="2472690" h="320039">
                <a:moveTo>
                  <a:pt x="2149304" y="61163"/>
                </a:moveTo>
                <a:lnTo>
                  <a:pt x="2001545" y="61163"/>
                </a:lnTo>
                <a:lnTo>
                  <a:pt x="2024876" y="62815"/>
                </a:lnTo>
                <a:lnTo>
                  <a:pt x="2045322" y="67775"/>
                </a:lnTo>
                <a:lnTo>
                  <a:pt x="2089130" y="102066"/>
                </a:lnTo>
                <a:lnTo>
                  <a:pt x="2102356" y="138286"/>
                </a:lnTo>
                <a:lnTo>
                  <a:pt x="2104009" y="160058"/>
                </a:lnTo>
                <a:lnTo>
                  <a:pt x="2102377" y="181189"/>
                </a:lnTo>
                <a:lnTo>
                  <a:pt x="2077885" y="231609"/>
                </a:lnTo>
                <a:lnTo>
                  <a:pt x="2025651" y="257041"/>
                </a:lnTo>
                <a:lnTo>
                  <a:pt x="2002434" y="258737"/>
                </a:lnTo>
                <a:lnTo>
                  <a:pt x="2151221" y="258737"/>
                </a:lnTo>
                <a:lnTo>
                  <a:pt x="2157500" y="251819"/>
                </a:lnTo>
                <a:lnTo>
                  <a:pt x="2172184" y="225274"/>
                </a:lnTo>
                <a:lnTo>
                  <a:pt x="2180993" y="194835"/>
                </a:lnTo>
                <a:lnTo>
                  <a:pt x="2183930" y="160502"/>
                </a:lnTo>
                <a:lnTo>
                  <a:pt x="2181034" y="127496"/>
                </a:lnTo>
                <a:lnTo>
                  <a:pt x="2172349" y="97685"/>
                </a:lnTo>
                <a:lnTo>
                  <a:pt x="2157875" y="71069"/>
                </a:lnTo>
                <a:lnTo>
                  <a:pt x="2149304" y="61163"/>
                </a:lnTo>
                <a:close/>
              </a:path>
              <a:path w="2472690" h="320039">
                <a:moveTo>
                  <a:pt x="815962" y="4013"/>
                </a:moveTo>
                <a:lnTo>
                  <a:pt x="676655" y="4013"/>
                </a:lnTo>
                <a:lnTo>
                  <a:pt x="676655" y="315887"/>
                </a:lnTo>
                <a:lnTo>
                  <a:pt x="754341" y="315887"/>
                </a:lnTo>
                <a:lnTo>
                  <a:pt x="754341" y="189306"/>
                </a:lnTo>
                <a:lnTo>
                  <a:pt x="886922" y="189306"/>
                </a:lnTo>
                <a:lnTo>
                  <a:pt x="875998" y="177593"/>
                </a:lnTo>
                <a:lnTo>
                  <a:pt x="864400" y="169989"/>
                </a:lnTo>
                <a:lnTo>
                  <a:pt x="887838" y="155935"/>
                </a:lnTo>
                <a:lnTo>
                  <a:pt x="904582" y="138536"/>
                </a:lnTo>
                <a:lnTo>
                  <a:pt x="907673" y="132156"/>
                </a:lnTo>
                <a:lnTo>
                  <a:pt x="754341" y="132156"/>
                </a:lnTo>
                <a:lnTo>
                  <a:pt x="754341" y="61163"/>
                </a:lnTo>
                <a:lnTo>
                  <a:pt x="911523" y="61163"/>
                </a:lnTo>
                <a:lnTo>
                  <a:pt x="910893" y="59201"/>
                </a:lnTo>
                <a:lnTo>
                  <a:pt x="874387" y="18757"/>
                </a:lnTo>
                <a:lnTo>
                  <a:pt x="837555" y="5651"/>
                </a:lnTo>
                <a:lnTo>
                  <a:pt x="815962" y="4013"/>
                </a:lnTo>
                <a:close/>
              </a:path>
              <a:path w="2472690" h="320039">
                <a:moveTo>
                  <a:pt x="886922" y="189306"/>
                </a:moveTo>
                <a:lnTo>
                  <a:pt x="776668" y="189306"/>
                </a:lnTo>
                <a:lnTo>
                  <a:pt x="784247" y="190073"/>
                </a:lnTo>
                <a:lnTo>
                  <a:pt x="791592" y="192374"/>
                </a:lnTo>
                <a:lnTo>
                  <a:pt x="820443" y="221618"/>
                </a:lnTo>
                <a:lnTo>
                  <a:pt x="838047" y="257175"/>
                </a:lnTo>
                <a:lnTo>
                  <a:pt x="846825" y="277082"/>
                </a:lnTo>
                <a:lnTo>
                  <a:pt x="854184" y="293503"/>
                </a:lnTo>
                <a:lnTo>
                  <a:pt x="860127" y="306438"/>
                </a:lnTo>
                <a:lnTo>
                  <a:pt x="864654" y="315887"/>
                </a:lnTo>
                <a:lnTo>
                  <a:pt x="949896" y="315887"/>
                </a:lnTo>
                <a:lnTo>
                  <a:pt x="939956" y="294798"/>
                </a:lnTo>
                <a:lnTo>
                  <a:pt x="929835" y="273043"/>
                </a:lnTo>
                <a:lnTo>
                  <a:pt x="919530" y="250621"/>
                </a:lnTo>
                <a:lnTo>
                  <a:pt x="909040" y="227533"/>
                </a:lnTo>
                <a:lnTo>
                  <a:pt x="898320" y="206363"/>
                </a:lnTo>
                <a:lnTo>
                  <a:pt x="887306" y="189717"/>
                </a:lnTo>
                <a:lnTo>
                  <a:pt x="886922" y="189306"/>
                </a:lnTo>
                <a:close/>
              </a:path>
              <a:path w="2472690" h="320039">
                <a:moveTo>
                  <a:pt x="911523" y="61163"/>
                </a:moveTo>
                <a:lnTo>
                  <a:pt x="793635" y="61163"/>
                </a:lnTo>
                <a:lnTo>
                  <a:pt x="813071" y="63368"/>
                </a:lnTo>
                <a:lnTo>
                  <a:pt x="826954" y="69981"/>
                </a:lnTo>
                <a:lnTo>
                  <a:pt x="835283" y="81003"/>
                </a:lnTo>
                <a:lnTo>
                  <a:pt x="838060" y="96431"/>
                </a:lnTo>
                <a:lnTo>
                  <a:pt x="837341" y="104534"/>
                </a:lnTo>
                <a:lnTo>
                  <a:pt x="804731" y="131577"/>
                </a:lnTo>
                <a:lnTo>
                  <a:pt x="795413" y="132156"/>
                </a:lnTo>
                <a:lnTo>
                  <a:pt x="907673" y="132156"/>
                </a:lnTo>
                <a:lnTo>
                  <a:pt x="914635" y="117760"/>
                </a:lnTo>
                <a:lnTo>
                  <a:pt x="917981" y="93700"/>
                </a:lnTo>
                <a:lnTo>
                  <a:pt x="916209" y="75760"/>
                </a:lnTo>
                <a:lnTo>
                  <a:pt x="911523" y="61163"/>
                </a:lnTo>
                <a:close/>
              </a:path>
              <a:path w="2472690" h="320039">
                <a:moveTo>
                  <a:pt x="2469502" y="4013"/>
                </a:moveTo>
                <a:lnTo>
                  <a:pt x="2242692" y="4013"/>
                </a:lnTo>
                <a:lnTo>
                  <a:pt x="2242692" y="315887"/>
                </a:lnTo>
                <a:lnTo>
                  <a:pt x="2472639" y="315887"/>
                </a:lnTo>
                <a:lnTo>
                  <a:pt x="2472639" y="258737"/>
                </a:lnTo>
                <a:lnTo>
                  <a:pt x="2320378" y="258737"/>
                </a:lnTo>
                <a:lnTo>
                  <a:pt x="2320378" y="183718"/>
                </a:lnTo>
                <a:lnTo>
                  <a:pt x="2462593" y="183718"/>
                </a:lnTo>
                <a:lnTo>
                  <a:pt x="2462593" y="126568"/>
                </a:lnTo>
                <a:lnTo>
                  <a:pt x="2320378" y="126568"/>
                </a:lnTo>
                <a:lnTo>
                  <a:pt x="2320378" y="61163"/>
                </a:lnTo>
                <a:lnTo>
                  <a:pt x="2469502" y="61163"/>
                </a:lnTo>
                <a:lnTo>
                  <a:pt x="2469502" y="4013"/>
                </a:lnTo>
                <a:close/>
              </a:path>
              <a:path w="2472690" h="320039">
                <a:moveTo>
                  <a:pt x="1053477" y="4013"/>
                </a:moveTo>
                <a:lnTo>
                  <a:pt x="986027" y="4013"/>
                </a:lnTo>
                <a:lnTo>
                  <a:pt x="986027" y="315887"/>
                </a:lnTo>
                <a:lnTo>
                  <a:pt x="1063713" y="315887"/>
                </a:lnTo>
                <a:lnTo>
                  <a:pt x="1063713" y="121208"/>
                </a:lnTo>
                <a:lnTo>
                  <a:pt x="1321561" y="121208"/>
                </a:lnTo>
                <a:lnTo>
                  <a:pt x="1321561" y="119646"/>
                </a:lnTo>
                <a:lnTo>
                  <a:pt x="1153794" y="119646"/>
                </a:lnTo>
                <a:lnTo>
                  <a:pt x="1053477" y="4013"/>
                </a:lnTo>
                <a:close/>
              </a:path>
              <a:path w="2472690" h="320039">
                <a:moveTo>
                  <a:pt x="1321561" y="121208"/>
                </a:moveTo>
                <a:lnTo>
                  <a:pt x="1243863" y="121208"/>
                </a:lnTo>
                <a:lnTo>
                  <a:pt x="1243863" y="315887"/>
                </a:lnTo>
                <a:lnTo>
                  <a:pt x="1321561" y="315887"/>
                </a:lnTo>
                <a:lnTo>
                  <a:pt x="1321561" y="121208"/>
                </a:lnTo>
                <a:close/>
              </a:path>
              <a:path w="2472690" h="320039">
                <a:moveTo>
                  <a:pt x="1243863" y="121208"/>
                </a:moveTo>
                <a:lnTo>
                  <a:pt x="1063713" y="121208"/>
                </a:lnTo>
                <a:lnTo>
                  <a:pt x="1147952" y="218998"/>
                </a:lnTo>
                <a:lnTo>
                  <a:pt x="1159611" y="218998"/>
                </a:lnTo>
                <a:lnTo>
                  <a:pt x="1243863" y="121208"/>
                </a:lnTo>
                <a:close/>
              </a:path>
              <a:path w="2472690" h="320039">
                <a:moveTo>
                  <a:pt x="1321561" y="4013"/>
                </a:moveTo>
                <a:lnTo>
                  <a:pt x="1254023" y="4013"/>
                </a:lnTo>
                <a:lnTo>
                  <a:pt x="1153794" y="119646"/>
                </a:lnTo>
                <a:lnTo>
                  <a:pt x="1321561" y="119646"/>
                </a:lnTo>
                <a:lnTo>
                  <a:pt x="1321561" y="4013"/>
                </a:lnTo>
                <a:close/>
              </a:path>
              <a:path w="2472690" h="320039">
                <a:moveTo>
                  <a:pt x="214756" y="4013"/>
                </a:moveTo>
                <a:lnTo>
                  <a:pt x="0" y="4013"/>
                </a:lnTo>
                <a:lnTo>
                  <a:pt x="0" y="315887"/>
                </a:lnTo>
                <a:lnTo>
                  <a:pt x="77685" y="315887"/>
                </a:lnTo>
                <a:lnTo>
                  <a:pt x="77685" y="187960"/>
                </a:lnTo>
                <a:lnTo>
                  <a:pt x="214756" y="187960"/>
                </a:lnTo>
                <a:lnTo>
                  <a:pt x="214756" y="130810"/>
                </a:lnTo>
                <a:lnTo>
                  <a:pt x="77685" y="130810"/>
                </a:lnTo>
                <a:lnTo>
                  <a:pt x="77685" y="61163"/>
                </a:lnTo>
                <a:lnTo>
                  <a:pt x="214756" y="61163"/>
                </a:lnTo>
                <a:lnTo>
                  <a:pt x="214756" y="4013"/>
                </a:lnTo>
                <a:close/>
              </a:path>
            </a:pathLst>
          </a:custGeom>
          <a:solidFill>
            <a:srgbClr val="000000"/>
          </a:solidFill>
        </p:spPr>
        <p:txBody>
          <a:bodyPr wrap="square" lIns="0" tIns="0" rIns="0" bIns="0" rtlCol="0"/>
          <a:lstStyle/>
          <a:p>
            <a:endParaRPr/>
          </a:p>
        </p:txBody>
      </p:sp>
      <p:sp>
        <p:nvSpPr>
          <p:cNvPr id="30" name="object 30"/>
          <p:cNvSpPr/>
          <p:nvPr/>
        </p:nvSpPr>
        <p:spPr>
          <a:xfrm>
            <a:off x="5106258" y="3252293"/>
            <a:ext cx="96520" cy="121285"/>
          </a:xfrm>
          <a:custGeom>
            <a:avLst/>
            <a:gdLst/>
            <a:ahLst/>
            <a:cxnLst/>
            <a:rect l="l" t="t" r="r" b="b"/>
            <a:pathLst>
              <a:path w="96520" h="121285">
                <a:moveTo>
                  <a:pt x="45808" y="0"/>
                </a:moveTo>
                <a:lnTo>
                  <a:pt x="0" y="121221"/>
                </a:lnTo>
                <a:lnTo>
                  <a:pt x="96354" y="121221"/>
                </a:lnTo>
                <a:lnTo>
                  <a:pt x="45808" y="0"/>
                </a:lnTo>
                <a:close/>
              </a:path>
            </a:pathLst>
          </a:custGeom>
          <a:ln w="9144">
            <a:solidFill>
              <a:srgbClr val="FFFFFF"/>
            </a:solidFill>
          </a:ln>
        </p:spPr>
        <p:txBody>
          <a:bodyPr wrap="square" lIns="0" tIns="0" rIns="0" bIns="0" rtlCol="0"/>
          <a:lstStyle/>
          <a:p>
            <a:endParaRPr/>
          </a:p>
        </p:txBody>
      </p:sp>
      <p:sp>
        <p:nvSpPr>
          <p:cNvPr id="31" name="object 31"/>
          <p:cNvSpPr/>
          <p:nvPr/>
        </p:nvSpPr>
        <p:spPr>
          <a:xfrm>
            <a:off x="3961683" y="3234107"/>
            <a:ext cx="206044" cy="199339"/>
          </a:xfrm>
          <a:prstGeom prst="rect">
            <a:avLst/>
          </a:prstGeom>
          <a:blipFill>
            <a:blip r:embed="rId13" cstate="print"/>
            <a:stretch>
              <a:fillRect/>
            </a:stretch>
          </a:blipFill>
        </p:spPr>
        <p:txBody>
          <a:bodyPr wrap="square" lIns="0" tIns="0" rIns="0" bIns="0" rtlCol="0"/>
          <a:lstStyle/>
          <a:p>
            <a:endParaRPr/>
          </a:p>
        </p:txBody>
      </p:sp>
      <p:sp>
        <p:nvSpPr>
          <p:cNvPr id="32" name="object 32"/>
          <p:cNvSpPr/>
          <p:nvPr/>
        </p:nvSpPr>
        <p:spPr>
          <a:xfrm>
            <a:off x="5570849" y="3230309"/>
            <a:ext cx="161391" cy="206717"/>
          </a:xfrm>
          <a:prstGeom prst="rect">
            <a:avLst/>
          </a:prstGeom>
          <a:blipFill>
            <a:blip r:embed="rId14" cstate="print"/>
            <a:stretch>
              <a:fillRect/>
            </a:stretch>
          </a:blipFill>
        </p:spPr>
        <p:txBody>
          <a:bodyPr wrap="square" lIns="0" tIns="0" rIns="0" bIns="0" rtlCol="0"/>
          <a:lstStyle/>
          <a:p>
            <a:endParaRPr/>
          </a:p>
        </p:txBody>
      </p:sp>
      <p:sp>
        <p:nvSpPr>
          <p:cNvPr id="33" name="object 33"/>
          <p:cNvSpPr/>
          <p:nvPr/>
        </p:nvSpPr>
        <p:spPr>
          <a:xfrm>
            <a:off x="4373430" y="3230309"/>
            <a:ext cx="92862" cy="80137"/>
          </a:xfrm>
          <a:prstGeom prst="rect">
            <a:avLst/>
          </a:prstGeom>
          <a:blipFill>
            <a:blip r:embed="rId15" cstate="print"/>
            <a:stretch>
              <a:fillRect/>
            </a:stretch>
          </a:blipFill>
        </p:spPr>
        <p:txBody>
          <a:bodyPr wrap="square" lIns="0" tIns="0" rIns="0" bIns="0" rtlCol="0"/>
          <a:lstStyle/>
          <a:p>
            <a:endParaRPr/>
          </a:p>
        </p:txBody>
      </p:sp>
      <p:sp>
        <p:nvSpPr>
          <p:cNvPr id="34" name="object 34"/>
          <p:cNvSpPr/>
          <p:nvPr/>
        </p:nvSpPr>
        <p:spPr>
          <a:xfrm>
            <a:off x="5866353" y="3177731"/>
            <a:ext cx="230504" cy="312420"/>
          </a:xfrm>
          <a:custGeom>
            <a:avLst/>
            <a:gdLst/>
            <a:ahLst/>
            <a:cxnLst/>
            <a:rect l="l" t="t" r="r" b="b"/>
            <a:pathLst>
              <a:path w="230504" h="312420">
                <a:moveTo>
                  <a:pt x="0" y="0"/>
                </a:moveTo>
                <a:lnTo>
                  <a:pt x="226809" y="0"/>
                </a:lnTo>
                <a:lnTo>
                  <a:pt x="226809" y="57150"/>
                </a:lnTo>
                <a:lnTo>
                  <a:pt x="77685" y="57150"/>
                </a:lnTo>
                <a:lnTo>
                  <a:pt x="77685" y="122555"/>
                </a:lnTo>
                <a:lnTo>
                  <a:pt x="219900" y="122555"/>
                </a:lnTo>
                <a:lnTo>
                  <a:pt x="219900" y="179705"/>
                </a:lnTo>
                <a:lnTo>
                  <a:pt x="77685" y="179705"/>
                </a:lnTo>
                <a:lnTo>
                  <a:pt x="77685" y="254723"/>
                </a:lnTo>
                <a:lnTo>
                  <a:pt x="229946" y="254723"/>
                </a:lnTo>
                <a:lnTo>
                  <a:pt x="229946" y="311873"/>
                </a:lnTo>
                <a:lnTo>
                  <a:pt x="0" y="311873"/>
                </a:lnTo>
                <a:lnTo>
                  <a:pt x="0" y="0"/>
                </a:lnTo>
                <a:close/>
              </a:path>
            </a:pathLst>
          </a:custGeom>
          <a:ln w="9144">
            <a:solidFill>
              <a:srgbClr val="FFFFFF"/>
            </a:solidFill>
          </a:ln>
        </p:spPr>
        <p:txBody>
          <a:bodyPr wrap="square" lIns="0" tIns="0" rIns="0" bIns="0" rtlCol="0"/>
          <a:lstStyle/>
          <a:p>
            <a:endParaRPr/>
          </a:p>
        </p:txBody>
      </p:sp>
      <p:sp>
        <p:nvSpPr>
          <p:cNvPr id="35" name="object 35"/>
          <p:cNvSpPr/>
          <p:nvPr/>
        </p:nvSpPr>
        <p:spPr>
          <a:xfrm>
            <a:off x="5497736" y="3177731"/>
            <a:ext cx="309880" cy="312420"/>
          </a:xfrm>
          <a:custGeom>
            <a:avLst/>
            <a:gdLst/>
            <a:ahLst/>
            <a:cxnLst/>
            <a:rect l="l" t="t" r="r" b="b"/>
            <a:pathLst>
              <a:path w="309879" h="312420">
                <a:moveTo>
                  <a:pt x="0" y="0"/>
                </a:moveTo>
                <a:lnTo>
                  <a:pt x="137515" y="0"/>
                </a:lnTo>
                <a:lnTo>
                  <a:pt x="175274" y="2726"/>
                </a:lnTo>
                <a:lnTo>
                  <a:pt x="238287" y="24544"/>
                </a:lnTo>
                <a:lnTo>
                  <a:pt x="283799" y="67056"/>
                </a:lnTo>
                <a:lnTo>
                  <a:pt x="306959" y="123482"/>
                </a:lnTo>
                <a:lnTo>
                  <a:pt x="309854" y="156489"/>
                </a:lnTo>
                <a:lnTo>
                  <a:pt x="306918" y="190822"/>
                </a:lnTo>
                <a:lnTo>
                  <a:pt x="283424" y="247806"/>
                </a:lnTo>
                <a:lnTo>
                  <a:pt x="236863" y="288578"/>
                </a:lnTo>
                <a:lnTo>
                  <a:pt x="169835" y="309285"/>
                </a:lnTo>
                <a:lnTo>
                  <a:pt x="128803" y="311873"/>
                </a:lnTo>
                <a:lnTo>
                  <a:pt x="0" y="311873"/>
                </a:lnTo>
                <a:lnTo>
                  <a:pt x="0" y="0"/>
                </a:lnTo>
                <a:close/>
              </a:path>
            </a:pathLst>
          </a:custGeom>
          <a:ln w="9144">
            <a:solidFill>
              <a:srgbClr val="FFFFFF"/>
            </a:solidFill>
          </a:ln>
        </p:spPr>
        <p:txBody>
          <a:bodyPr wrap="square" lIns="0" tIns="0" rIns="0" bIns="0" rtlCol="0"/>
          <a:lstStyle/>
          <a:p>
            <a:endParaRPr/>
          </a:p>
        </p:txBody>
      </p:sp>
      <p:sp>
        <p:nvSpPr>
          <p:cNvPr id="36" name="object 36"/>
          <p:cNvSpPr/>
          <p:nvPr/>
        </p:nvSpPr>
        <p:spPr>
          <a:xfrm>
            <a:off x="4980058" y="3177731"/>
            <a:ext cx="354965" cy="312420"/>
          </a:xfrm>
          <a:custGeom>
            <a:avLst/>
            <a:gdLst/>
            <a:ahLst/>
            <a:cxnLst/>
            <a:rect l="l" t="t" r="r" b="b"/>
            <a:pathLst>
              <a:path w="354964" h="312420">
                <a:moveTo>
                  <a:pt x="125971" y="0"/>
                </a:moveTo>
                <a:lnTo>
                  <a:pt x="215988" y="0"/>
                </a:lnTo>
                <a:lnTo>
                  <a:pt x="354507" y="311873"/>
                </a:lnTo>
                <a:lnTo>
                  <a:pt x="270967" y="311873"/>
                </a:lnTo>
                <a:lnTo>
                  <a:pt x="245275" y="250253"/>
                </a:lnTo>
                <a:lnTo>
                  <a:pt x="105613" y="250253"/>
                </a:lnTo>
                <a:lnTo>
                  <a:pt x="82321" y="311873"/>
                </a:lnTo>
                <a:lnTo>
                  <a:pt x="0" y="311873"/>
                </a:lnTo>
                <a:lnTo>
                  <a:pt x="125971" y="0"/>
                </a:lnTo>
                <a:close/>
              </a:path>
            </a:pathLst>
          </a:custGeom>
          <a:ln w="9144">
            <a:solidFill>
              <a:srgbClr val="FFFFFF"/>
            </a:solidFill>
          </a:ln>
        </p:spPr>
        <p:txBody>
          <a:bodyPr wrap="square" lIns="0" tIns="0" rIns="0" bIns="0" rtlCol="0"/>
          <a:lstStyle/>
          <a:p>
            <a:endParaRPr/>
          </a:p>
        </p:txBody>
      </p:sp>
      <p:sp>
        <p:nvSpPr>
          <p:cNvPr id="37" name="object 37"/>
          <p:cNvSpPr/>
          <p:nvPr/>
        </p:nvSpPr>
        <p:spPr>
          <a:xfrm>
            <a:off x="4609688" y="3177731"/>
            <a:ext cx="335915" cy="312420"/>
          </a:xfrm>
          <a:custGeom>
            <a:avLst/>
            <a:gdLst/>
            <a:ahLst/>
            <a:cxnLst/>
            <a:rect l="l" t="t" r="r" b="b"/>
            <a:pathLst>
              <a:path w="335914" h="312420">
                <a:moveTo>
                  <a:pt x="0" y="0"/>
                </a:moveTo>
                <a:lnTo>
                  <a:pt x="67449" y="0"/>
                </a:lnTo>
                <a:lnTo>
                  <a:pt x="167766" y="115633"/>
                </a:lnTo>
                <a:lnTo>
                  <a:pt x="267995" y="0"/>
                </a:lnTo>
                <a:lnTo>
                  <a:pt x="335533" y="0"/>
                </a:lnTo>
                <a:lnTo>
                  <a:pt x="335533" y="311873"/>
                </a:lnTo>
                <a:lnTo>
                  <a:pt x="257835" y="311873"/>
                </a:lnTo>
                <a:lnTo>
                  <a:pt x="257835" y="117195"/>
                </a:lnTo>
                <a:lnTo>
                  <a:pt x="173583" y="214985"/>
                </a:lnTo>
                <a:lnTo>
                  <a:pt x="161924" y="214985"/>
                </a:lnTo>
                <a:lnTo>
                  <a:pt x="77685" y="117195"/>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38" name="object 38"/>
          <p:cNvSpPr/>
          <p:nvPr/>
        </p:nvSpPr>
        <p:spPr>
          <a:xfrm>
            <a:off x="4300316" y="3177731"/>
            <a:ext cx="273685" cy="312420"/>
          </a:xfrm>
          <a:custGeom>
            <a:avLst/>
            <a:gdLst/>
            <a:ahLst/>
            <a:cxnLst/>
            <a:rect l="l" t="t" r="r" b="b"/>
            <a:pathLst>
              <a:path w="273685" h="312420">
                <a:moveTo>
                  <a:pt x="0" y="0"/>
                </a:moveTo>
                <a:lnTo>
                  <a:pt x="139306" y="0"/>
                </a:lnTo>
                <a:lnTo>
                  <a:pt x="160899" y="1638"/>
                </a:lnTo>
                <a:lnTo>
                  <a:pt x="197731" y="14744"/>
                </a:lnTo>
                <a:lnTo>
                  <a:pt x="234237" y="55187"/>
                </a:lnTo>
                <a:lnTo>
                  <a:pt x="241325" y="89687"/>
                </a:lnTo>
                <a:lnTo>
                  <a:pt x="237975" y="113778"/>
                </a:lnTo>
                <a:lnTo>
                  <a:pt x="227926" y="134523"/>
                </a:lnTo>
                <a:lnTo>
                  <a:pt x="211182" y="151921"/>
                </a:lnTo>
                <a:lnTo>
                  <a:pt x="187744" y="165976"/>
                </a:lnTo>
                <a:lnTo>
                  <a:pt x="199342" y="173579"/>
                </a:lnTo>
                <a:lnTo>
                  <a:pt x="210650" y="185704"/>
                </a:lnTo>
                <a:lnTo>
                  <a:pt x="221664" y="202350"/>
                </a:lnTo>
                <a:lnTo>
                  <a:pt x="232384" y="223520"/>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3"/>
                </a:lnTo>
                <a:lnTo>
                  <a:pt x="77685" y="185293"/>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39" name="object 39"/>
          <p:cNvSpPr/>
          <p:nvPr/>
        </p:nvSpPr>
        <p:spPr>
          <a:xfrm>
            <a:off x="3623660" y="3177731"/>
            <a:ext cx="215265" cy="312420"/>
          </a:xfrm>
          <a:custGeom>
            <a:avLst/>
            <a:gdLst/>
            <a:ahLst/>
            <a:cxnLst/>
            <a:rect l="l" t="t" r="r" b="b"/>
            <a:pathLst>
              <a:path w="215264" h="312420">
                <a:moveTo>
                  <a:pt x="0" y="0"/>
                </a:moveTo>
                <a:lnTo>
                  <a:pt x="214756" y="0"/>
                </a:lnTo>
                <a:lnTo>
                  <a:pt x="214756" y="57150"/>
                </a:lnTo>
                <a:lnTo>
                  <a:pt x="77685" y="57150"/>
                </a:lnTo>
                <a:lnTo>
                  <a:pt x="77685" y="126796"/>
                </a:lnTo>
                <a:lnTo>
                  <a:pt x="214756" y="126796"/>
                </a:lnTo>
                <a:lnTo>
                  <a:pt x="214756" y="183946"/>
                </a:lnTo>
                <a:lnTo>
                  <a:pt x="77685" y="18394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40" name="object 40"/>
          <p:cNvSpPr/>
          <p:nvPr/>
        </p:nvSpPr>
        <p:spPr>
          <a:xfrm>
            <a:off x="3886106" y="3173718"/>
            <a:ext cx="357505" cy="320040"/>
          </a:xfrm>
          <a:custGeom>
            <a:avLst/>
            <a:gdLst/>
            <a:ahLst/>
            <a:cxnLst/>
            <a:rect l="l" t="t" r="r" b="b"/>
            <a:pathLst>
              <a:path w="357504" h="320039">
                <a:moveTo>
                  <a:pt x="178816" y="0"/>
                </a:moveTo>
                <a:lnTo>
                  <a:pt x="250923" y="12023"/>
                </a:lnTo>
                <a:lnTo>
                  <a:pt x="307848" y="48107"/>
                </a:lnTo>
                <a:lnTo>
                  <a:pt x="344852" y="100144"/>
                </a:lnTo>
                <a:lnTo>
                  <a:pt x="357187" y="160058"/>
                </a:lnTo>
                <a:lnTo>
                  <a:pt x="354063" y="191352"/>
                </a:lnTo>
                <a:lnTo>
                  <a:pt x="329064" y="247501"/>
                </a:lnTo>
                <a:lnTo>
                  <a:pt x="280410" y="293154"/>
                </a:lnTo>
                <a:lnTo>
                  <a:pt x="216222" y="316928"/>
                </a:lnTo>
                <a:lnTo>
                  <a:pt x="178816" y="319900"/>
                </a:lnTo>
                <a:lnTo>
                  <a:pt x="141032" y="316942"/>
                </a:lnTo>
                <a:lnTo>
                  <a:pt x="76515" y="293277"/>
                </a:lnTo>
                <a:lnTo>
                  <a:pt x="28005" y="247790"/>
                </a:lnTo>
                <a:lnTo>
                  <a:pt x="3112" y="191535"/>
                </a:lnTo>
                <a:lnTo>
                  <a:pt x="0" y="160058"/>
                </a:lnTo>
                <a:lnTo>
                  <a:pt x="3090" y="129028"/>
                </a:lnTo>
                <a:lnTo>
                  <a:pt x="27817" y="72993"/>
                </a:lnTo>
                <a:lnTo>
                  <a:pt x="76078" y="26992"/>
                </a:lnTo>
                <a:lnTo>
                  <a:pt x="140761" y="2998"/>
                </a:lnTo>
                <a:lnTo>
                  <a:pt x="178816" y="0"/>
                </a:lnTo>
                <a:close/>
              </a:path>
            </a:pathLst>
          </a:custGeom>
          <a:ln w="9144">
            <a:solidFill>
              <a:srgbClr val="FFFFFF"/>
            </a:solidFill>
          </a:ln>
        </p:spPr>
        <p:txBody>
          <a:bodyPr wrap="square" lIns="0" tIns="0" rIns="0" bIns="0" rtlCol="0"/>
          <a:lstStyle/>
          <a:p>
            <a:endParaRPr/>
          </a:p>
        </p:txBody>
      </p:sp>
      <p:sp>
        <p:nvSpPr>
          <p:cNvPr id="41" name="object 41"/>
          <p:cNvSpPr/>
          <p:nvPr/>
        </p:nvSpPr>
        <p:spPr>
          <a:xfrm>
            <a:off x="3755486" y="3996674"/>
            <a:ext cx="2188845" cy="407034"/>
          </a:xfrm>
          <a:custGeom>
            <a:avLst/>
            <a:gdLst/>
            <a:ahLst/>
            <a:cxnLst/>
            <a:rect l="l" t="t" r="r" b="b"/>
            <a:pathLst>
              <a:path w="2188845" h="407035">
                <a:moveTo>
                  <a:pt x="1152105" y="4013"/>
                </a:moveTo>
                <a:lnTo>
                  <a:pt x="1017269" y="4013"/>
                </a:lnTo>
                <a:lnTo>
                  <a:pt x="1017269" y="315887"/>
                </a:lnTo>
                <a:lnTo>
                  <a:pt x="1169073" y="315887"/>
                </a:lnTo>
                <a:lnTo>
                  <a:pt x="1194552" y="314294"/>
                </a:lnTo>
                <a:lnTo>
                  <a:pt x="1235629" y="301560"/>
                </a:lnTo>
                <a:lnTo>
                  <a:pt x="1272157" y="261154"/>
                </a:lnTo>
                <a:lnTo>
                  <a:pt x="1272880" y="258737"/>
                </a:lnTo>
                <a:lnTo>
                  <a:pt x="1094955" y="258737"/>
                </a:lnTo>
                <a:lnTo>
                  <a:pt x="1094955" y="185064"/>
                </a:lnTo>
                <a:lnTo>
                  <a:pt x="1269281" y="185064"/>
                </a:lnTo>
                <a:lnTo>
                  <a:pt x="1262049" y="174256"/>
                </a:lnTo>
                <a:lnTo>
                  <a:pt x="1252572" y="164343"/>
                </a:lnTo>
                <a:lnTo>
                  <a:pt x="1241209" y="156051"/>
                </a:lnTo>
                <a:lnTo>
                  <a:pt x="1227959" y="149378"/>
                </a:lnTo>
                <a:lnTo>
                  <a:pt x="1212824" y="144322"/>
                </a:lnTo>
                <a:lnTo>
                  <a:pt x="1231484" y="132318"/>
                </a:lnTo>
                <a:lnTo>
                  <a:pt x="1235568" y="127914"/>
                </a:lnTo>
                <a:lnTo>
                  <a:pt x="1094955" y="127914"/>
                </a:lnTo>
                <a:lnTo>
                  <a:pt x="1094955" y="61163"/>
                </a:lnTo>
                <a:lnTo>
                  <a:pt x="1251707" y="61163"/>
                </a:lnTo>
                <a:lnTo>
                  <a:pt x="1248576" y="52535"/>
                </a:lnTo>
                <a:lnTo>
                  <a:pt x="1212824" y="17064"/>
                </a:lnTo>
                <a:lnTo>
                  <a:pt x="1174925" y="5463"/>
                </a:lnTo>
                <a:lnTo>
                  <a:pt x="1152105" y="4013"/>
                </a:lnTo>
                <a:close/>
              </a:path>
              <a:path w="2188845" h="407035">
                <a:moveTo>
                  <a:pt x="1269281" y="185064"/>
                </a:moveTo>
                <a:lnTo>
                  <a:pt x="1149426" y="185064"/>
                </a:lnTo>
                <a:lnTo>
                  <a:pt x="1159711" y="185657"/>
                </a:lnTo>
                <a:lnTo>
                  <a:pt x="1168906" y="187436"/>
                </a:lnTo>
                <a:lnTo>
                  <a:pt x="1196974" y="220332"/>
                </a:lnTo>
                <a:lnTo>
                  <a:pt x="1196124" y="230152"/>
                </a:lnTo>
                <a:lnTo>
                  <a:pt x="1165386" y="256586"/>
                </a:lnTo>
                <a:lnTo>
                  <a:pt x="1138707" y="258737"/>
                </a:lnTo>
                <a:lnTo>
                  <a:pt x="1272880" y="258737"/>
                </a:lnTo>
                <a:lnTo>
                  <a:pt x="1277388" y="243673"/>
                </a:lnTo>
                <a:lnTo>
                  <a:pt x="1279131" y="224294"/>
                </a:lnTo>
                <a:lnTo>
                  <a:pt x="1278064" y="210445"/>
                </a:lnTo>
                <a:lnTo>
                  <a:pt x="1274862" y="197489"/>
                </a:lnTo>
                <a:lnTo>
                  <a:pt x="1269524" y="185427"/>
                </a:lnTo>
                <a:lnTo>
                  <a:pt x="1269281" y="185064"/>
                </a:lnTo>
                <a:close/>
              </a:path>
              <a:path w="2188845" h="407035">
                <a:moveTo>
                  <a:pt x="1251707" y="61163"/>
                </a:moveTo>
                <a:lnTo>
                  <a:pt x="1135583" y="61163"/>
                </a:lnTo>
                <a:lnTo>
                  <a:pt x="1144446" y="61748"/>
                </a:lnTo>
                <a:lnTo>
                  <a:pt x="1152274" y="63506"/>
                </a:lnTo>
                <a:lnTo>
                  <a:pt x="1175321" y="94208"/>
                </a:lnTo>
                <a:lnTo>
                  <a:pt x="1174650" y="101204"/>
                </a:lnTo>
                <a:lnTo>
                  <a:pt x="1144446" y="127314"/>
                </a:lnTo>
                <a:lnTo>
                  <a:pt x="1135583" y="127914"/>
                </a:lnTo>
                <a:lnTo>
                  <a:pt x="1235568" y="127914"/>
                </a:lnTo>
                <a:lnTo>
                  <a:pt x="1244811" y="117946"/>
                </a:lnTo>
                <a:lnTo>
                  <a:pt x="1252806" y="101204"/>
                </a:lnTo>
                <a:lnTo>
                  <a:pt x="1255471" y="82092"/>
                </a:lnTo>
                <a:lnTo>
                  <a:pt x="1253747" y="66783"/>
                </a:lnTo>
                <a:lnTo>
                  <a:pt x="1251707" y="61163"/>
                </a:lnTo>
                <a:close/>
              </a:path>
              <a:path w="2188845" h="407035">
                <a:moveTo>
                  <a:pt x="1642833" y="344677"/>
                </a:moveTo>
                <a:lnTo>
                  <a:pt x="1642833" y="405853"/>
                </a:lnTo>
                <a:lnTo>
                  <a:pt x="1651025" y="406590"/>
                </a:lnTo>
                <a:lnTo>
                  <a:pt x="1658620" y="406971"/>
                </a:lnTo>
                <a:lnTo>
                  <a:pt x="1665604" y="406971"/>
                </a:lnTo>
                <a:lnTo>
                  <a:pt x="1713853" y="399477"/>
                </a:lnTo>
                <a:lnTo>
                  <a:pt x="1748318" y="376997"/>
                </a:lnTo>
                <a:lnTo>
                  <a:pt x="1765541" y="345795"/>
                </a:lnTo>
                <a:lnTo>
                  <a:pt x="1650949" y="345795"/>
                </a:lnTo>
                <a:lnTo>
                  <a:pt x="1647012" y="345427"/>
                </a:lnTo>
                <a:lnTo>
                  <a:pt x="1642833" y="344677"/>
                </a:lnTo>
                <a:close/>
              </a:path>
              <a:path w="2188845" h="407035">
                <a:moveTo>
                  <a:pt x="1775891" y="4013"/>
                </a:moveTo>
                <a:lnTo>
                  <a:pt x="1698205" y="4013"/>
                </a:lnTo>
                <a:lnTo>
                  <a:pt x="1698205" y="288429"/>
                </a:lnTo>
                <a:lnTo>
                  <a:pt x="1695484" y="313525"/>
                </a:lnTo>
                <a:lnTo>
                  <a:pt x="1687320" y="331452"/>
                </a:lnTo>
                <a:lnTo>
                  <a:pt x="1673715" y="342209"/>
                </a:lnTo>
                <a:lnTo>
                  <a:pt x="1654670" y="345795"/>
                </a:lnTo>
                <a:lnTo>
                  <a:pt x="1765541" y="345795"/>
                </a:lnTo>
                <a:lnTo>
                  <a:pt x="1768998" y="339532"/>
                </a:lnTo>
                <a:lnTo>
                  <a:pt x="1775891" y="287083"/>
                </a:lnTo>
                <a:lnTo>
                  <a:pt x="1775891" y="4013"/>
                </a:lnTo>
                <a:close/>
              </a:path>
              <a:path w="2188845" h="407035">
                <a:moveTo>
                  <a:pt x="1518284" y="4013"/>
                </a:moveTo>
                <a:lnTo>
                  <a:pt x="1428267" y="4013"/>
                </a:lnTo>
                <a:lnTo>
                  <a:pt x="1302296" y="315887"/>
                </a:lnTo>
                <a:lnTo>
                  <a:pt x="1384617" y="315887"/>
                </a:lnTo>
                <a:lnTo>
                  <a:pt x="1407909" y="254266"/>
                </a:lnTo>
                <a:lnTo>
                  <a:pt x="1629435" y="254266"/>
                </a:lnTo>
                <a:lnTo>
                  <a:pt x="1605242" y="199796"/>
                </a:lnTo>
                <a:lnTo>
                  <a:pt x="1428495" y="199796"/>
                </a:lnTo>
                <a:lnTo>
                  <a:pt x="1474304" y="78574"/>
                </a:lnTo>
                <a:lnTo>
                  <a:pt x="1551401" y="78574"/>
                </a:lnTo>
                <a:lnTo>
                  <a:pt x="1518284" y="4013"/>
                </a:lnTo>
                <a:close/>
              </a:path>
              <a:path w="2188845" h="407035">
                <a:moveTo>
                  <a:pt x="1629435" y="254266"/>
                </a:moveTo>
                <a:lnTo>
                  <a:pt x="1547571" y="254266"/>
                </a:lnTo>
                <a:lnTo>
                  <a:pt x="1573263" y="315887"/>
                </a:lnTo>
                <a:lnTo>
                  <a:pt x="1656803" y="315887"/>
                </a:lnTo>
                <a:lnTo>
                  <a:pt x="1629435" y="254266"/>
                </a:lnTo>
                <a:close/>
              </a:path>
              <a:path w="2188845" h="407035">
                <a:moveTo>
                  <a:pt x="1551401" y="78574"/>
                </a:moveTo>
                <a:lnTo>
                  <a:pt x="1474304" y="78574"/>
                </a:lnTo>
                <a:lnTo>
                  <a:pt x="1524850" y="199796"/>
                </a:lnTo>
                <a:lnTo>
                  <a:pt x="1605242" y="199796"/>
                </a:lnTo>
                <a:lnTo>
                  <a:pt x="1551401" y="78574"/>
                </a:lnTo>
                <a:close/>
              </a:path>
              <a:path w="2188845" h="407035">
                <a:moveTo>
                  <a:pt x="843152" y="4013"/>
                </a:moveTo>
                <a:lnTo>
                  <a:pt x="753135" y="4013"/>
                </a:lnTo>
                <a:lnTo>
                  <a:pt x="627164" y="315887"/>
                </a:lnTo>
                <a:lnTo>
                  <a:pt x="709485" y="315887"/>
                </a:lnTo>
                <a:lnTo>
                  <a:pt x="732777" y="254266"/>
                </a:lnTo>
                <a:lnTo>
                  <a:pt x="954303" y="254266"/>
                </a:lnTo>
                <a:lnTo>
                  <a:pt x="930110" y="199796"/>
                </a:lnTo>
                <a:lnTo>
                  <a:pt x="753363" y="199796"/>
                </a:lnTo>
                <a:lnTo>
                  <a:pt x="799172" y="78574"/>
                </a:lnTo>
                <a:lnTo>
                  <a:pt x="876269" y="78574"/>
                </a:lnTo>
                <a:lnTo>
                  <a:pt x="843152" y="4013"/>
                </a:lnTo>
                <a:close/>
              </a:path>
              <a:path w="2188845" h="407035">
                <a:moveTo>
                  <a:pt x="954303" y="254266"/>
                </a:moveTo>
                <a:lnTo>
                  <a:pt x="872439" y="254266"/>
                </a:lnTo>
                <a:lnTo>
                  <a:pt x="898131" y="315887"/>
                </a:lnTo>
                <a:lnTo>
                  <a:pt x="981671" y="315887"/>
                </a:lnTo>
                <a:lnTo>
                  <a:pt x="954303" y="254266"/>
                </a:lnTo>
                <a:close/>
              </a:path>
              <a:path w="2188845" h="407035">
                <a:moveTo>
                  <a:pt x="876269" y="78574"/>
                </a:moveTo>
                <a:lnTo>
                  <a:pt x="799172" y="78574"/>
                </a:lnTo>
                <a:lnTo>
                  <a:pt x="849718" y="199796"/>
                </a:lnTo>
                <a:lnTo>
                  <a:pt x="930110" y="199796"/>
                </a:lnTo>
                <a:lnTo>
                  <a:pt x="876269" y="78574"/>
                </a:lnTo>
                <a:close/>
              </a:path>
              <a:path w="2188845" h="407035">
                <a:moveTo>
                  <a:pt x="2010219" y="0"/>
                </a:moveTo>
                <a:lnTo>
                  <a:pt x="1972144" y="3005"/>
                </a:lnTo>
                <a:lnTo>
                  <a:pt x="1907481" y="26998"/>
                </a:lnTo>
                <a:lnTo>
                  <a:pt x="1859221" y="72999"/>
                </a:lnTo>
                <a:lnTo>
                  <a:pt x="1834494" y="129030"/>
                </a:lnTo>
                <a:lnTo>
                  <a:pt x="1831403" y="160058"/>
                </a:lnTo>
                <a:lnTo>
                  <a:pt x="1834515" y="191536"/>
                </a:lnTo>
                <a:lnTo>
                  <a:pt x="1859408" y="247795"/>
                </a:lnTo>
                <a:lnTo>
                  <a:pt x="1907919" y="293282"/>
                </a:lnTo>
                <a:lnTo>
                  <a:pt x="1972436" y="316942"/>
                </a:lnTo>
                <a:lnTo>
                  <a:pt x="2010219" y="319900"/>
                </a:lnTo>
                <a:lnTo>
                  <a:pt x="2047626" y="316928"/>
                </a:lnTo>
                <a:lnTo>
                  <a:pt x="2081491" y="308013"/>
                </a:lnTo>
                <a:lnTo>
                  <a:pt x="2111814" y="293154"/>
                </a:lnTo>
                <a:lnTo>
                  <a:pt x="2138591" y="272351"/>
                </a:lnTo>
                <a:lnTo>
                  <a:pt x="2153719" y="255168"/>
                </a:lnTo>
                <a:lnTo>
                  <a:pt x="2010219" y="255168"/>
                </a:lnTo>
                <a:lnTo>
                  <a:pt x="1989088" y="253527"/>
                </a:lnTo>
                <a:lnTo>
                  <a:pt x="1953312" y="240407"/>
                </a:lnTo>
                <a:lnTo>
                  <a:pt x="1918333" y="198599"/>
                </a:lnTo>
                <a:lnTo>
                  <a:pt x="1911553" y="160058"/>
                </a:lnTo>
                <a:lnTo>
                  <a:pt x="1913248" y="139674"/>
                </a:lnTo>
                <a:lnTo>
                  <a:pt x="1938667" y="91084"/>
                </a:lnTo>
                <a:lnTo>
                  <a:pt x="1989088" y="66593"/>
                </a:lnTo>
                <a:lnTo>
                  <a:pt x="2010219" y="64960"/>
                </a:lnTo>
                <a:lnTo>
                  <a:pt x="2153782" y="64960"/>
                </a:lnTo>
                <a:lnTo>
                  <a:pt x="2139251" y="48107"/>
                </a:lnTo>
                <a:lnTo>
                  <a:pt x="2112685" y="27056"/>
                </a:lnTo>
                <a:lnTo>
                  <a:pt x="2082326" y="12023"/>
                </a:lnTo>
                <a:lnTo>
                  <a:pt x="2048104" y="3000"/>
                </a:lnTo>
                <a:lnTo>
                  <a:pt x="2010219" y="0"/>
                </a:lnTo>
                <a:close/>
              </a:path>
              <a:path w="2188845" h="407035">
                <a:moveTo>
                  <a:pt x="2153782" y="64960"/>
                </a:moveTo>
                <a:lnTo>
                  <a:pt x="2010219" y="64960"/>
                </a:lnTo>
                <a:lnTo>
                  <a:pt x="2031245" y="66593"/>
                </a:lnTo>
                <a:lnTo>
                  <a:pt x="2050126" y="71493"/>
                </a:lnTo>
                <a:lnTo>
                  <a:pt x="2093259" y="105188"/>
                </a:lnTo>
                <a:lnTo>
                  <a:pt x="2108454" y="160058"/>
                </a:lnTo>
                <a:lnTo>
                  <a:pt x="2106765" y="180356"/>
                </a:lnTo>
                <a:lnTo>
                  <a:pt x="2081441" y="228930"/>
                </a:lnTo>
                <a:lnTo>
                  <a:pt x="2031245" y="253527"/>
                </a:lnTo>
                <a:lnTo>
                  <a:pt x="2010219" y="255168"/>
                </a:lnTo>
                <a:lnTo>
                  <a:pt x="2153719" y="255168"/>
                </a:lnTo>
                <a:lnTo>
                  <a:pt x="2160467" y="247502"/>
                </a:lnTo>
                <a:lnTo>
                  <a:pt x="2176092" y="220505"/>
                </a:lnTo>
                <a:lnTo>
                  <a:pt x="2185466" y="191357"/>
                </a:lnTo>
                <a:lnTo>
                  <a:pt x="2188591" y="160058"/>
                </a:lnTo>
                <a:lnTo>
                  <a:pt x="2185507" y="129121"/>
                </a:lnTo>
                <a:lnTo>
                  <a:pt x="2176256" y="100149"/>
                </a:lnTo>
                <a:lnTo>
                  <a:pt x="2160837" y="73143"/>
                </a:lnTo>
                <a:lnTo>
                  <a:pt x="2153782" y="64960"/>
                </a:lnTo>
                <a:close/>
              </a:path>
              <a:path w="2188845" h="407035">
                <a:moveTo>
                  <a:pt x="490588" y="4013"/>
                </a:moveTo>
                <a:lnTo>
                  <a:pt x="351281" y="4013"/>
                </a:lnTo>
                <a:lnTo>
                  <a:pt x="351281" y="315887"/>
                </a:lnTo>
                <a:lnTo>
                  <a:pt x="428967" y="315887"/>
                </a:lnTo>
                <a:lnTo>
                  <a:pt x="428967" y="189306"/>
                </a:lnTo>
                <a:lnTo>
                  <a:pt x="561548" y="189306"/>
                </a:lnTo>
                <a:lnTo>
                  <a:pt x="550624" y="177593"/>
                </a:lnTo>
                <a:lnTo>
                  <a:pt x="539026" y="169989"/>
                </a:lnTo>
                <a:lnTo>
                  <a:pt x="562469" y="155940"/>
                </a:lnTo>
                <a:lnTo>
                  <a:pt x="579213" y="138541"/>
                </a:lnTo>
                <a:lnTo>
                  <a:pt x="582305" y="132156"/>
                </a:lnTo>
                <a:lnTo>
                  <a:pt x="428967" y="132156"/>
                </a:lnTo>
                <a:lnTo>
                  <a:pt x="428967" y="61163"/>
                </a:lnTo>
                <a:lnTo>
                  <a:pt x="586149" y="61163"/>
                </a:lnTo>
                <a:lnTo>
                  <a:pt x="585519" y="59201"/>
                </a:lnTo>
                <a:lnTo>
                  <a:pt x="549013" y="18757"/>
                </a:lnTo>
                <a:lnTo>
                  <a:pt x="512181" y="5651"/>
                </a:lnTo>
                <a:lnTo>
                  <a:pt x="490588" y="4013"/>
                </a:lnTo>
                <a:close/>
              </a:path>
              <a:path w="2188845" h="407035">
                <a:moveTo>
                  <a:pt x="561548" y="189306"/>
                </a:moveTo>
                <a:lnTo>
                  <a:pt x="451294" y="189306"/>
                </a:lnTo>
                <a:lnTo>
                  <a:pt x="458873" y="190073"/>
                </a:lnTo>
                <a:lnTo>
                  <a:pt x="466218" y="192374"/>
                </a:lnTo>
                <a:lnTo>
                  <a:pt x="495074" y="221618"/>
                </a:lnTo>
                <a:lnTo>
                  <a:pt x="512673" y="257174"/>
                </a:lnTo>
                <a:lnTo>
                  <a:pt x="521451" y="277082"/>
                </a:lnTo>
                <a:lnTo>
                  <a:pt x="528810" y="293503"/>
                </a:lnTo>
                <a:lnTo>
                  <a:pt x="534753" y="306438"/>
                </a:lnTo>
                <a:lnTo>
                  <a:pt x="539280" y="315887"/>
                </a:lnTo>
                <a:lnTo>
                  <a:pt x="624522" y="315887"/>
                </a:lnTo>
                <a:lnTo>
                  <a:pt x="614582" y="294798"/>
                </a:lnTo>
                <a:lnTo>
                  <a:pt x="604461" y="273043"/>
                </a:lnTo>
                <a:lnTo>
                  <a:pt x="594156" y="250621"/>
                </a:lnTo>
                <a:lnTo>
                  <a:pt x="583666" y="227533"/>
                </a:lnTo>
                <a:lnTo>
                  <a:pt x="572946" y="206363"/>
                </a:lnTo>
                <a:lnTo>
                  <a:pt x="561932" y="189717"/>
                </a:lnTo>
                <a:lnTo>
                  <a:pt x="561548" y="189306"/>
                </a:lnTo>
                <a:close/>
              </a:path>
              <a:path w="2188845" h="407035">
                <a:moveTo>
                  <a:pt x="586149" y="61163"/>
                </a:moveTo>
                <a:lnTo>
                  <a:pt x="468261" y="61163"/>
                </a:lnTo>
                <a:lnTo>
                  <a:pt x="487697" y="63368"/>
                </a:lnTo>
                <a:lnTo>
                  <a:pt x="501580" y="69981"/>
                </a:lnTo>
                <a:lnTo>
                  <a:pt x="509909" y="81003"/>
                </a:lnTo>
                <a:lnTo>
                  <a:pt x="512686" y="96431"/>
                </a:lnTo>
                <a:lnTo>
                  <a:pt x="511967" y="104534"/>
                </a:lnTo>
                <a:lnTo>
                  <a:pt x="479357" y="131577"/>
                </a:lnTo>
                <a:lnTo>
                  <a:pt x="470039" y="132156"/>
                </a:lnTo>
                <a:lnTo>
                  <a:pt x="582305" y="132156"/>
                </a:lnTo>
                <a:lnTo>
                  <a:pt x="589263" y="117760"/>
                </a:lnTo>
                <a:lnTo>
                  <a:pt x="592607" y="93700"/>
                </a:lnTo>
                <a:lnTo>
                  <a:pt x="590835" y="75760"/>
                </a:lnTo>
                <a:lnTo>
                  <a:pt x="586149" y="61163"/>
                </a:lnTo>
                <a:close/>
              </a:path>
              <a:path w="2188845" h="407035">
                <a:moveTo>
                  <a:pt x="190639" y="61163"/>
                </a:moveTo>
                <a:lnTo>
                  <a:pt x="112953" y="61163"/>
                </a:lnTo>
                <a:lnTo>
                  <a:pt x="112953" y="315887"/>
                </a:lnTo>
                <a:lnTo>
                  <a:pt x="190639" y="315887"/>
                </a:lnTo>
                <a:lnTo>
                  <a:pt x="190639" y="61163"/>
                </a:lnTo>
                <a:close/>
              </a:path>
              <a:path w="2188845" h="407035">
                <a:moveTo>
                  <a:pt x="303606" y="4013"/>
                </a:moveTo>
                <a:lnTo>
                  <a:pt x="0" y="4013"/>
                </a:lnTo>
                <a:lnTo>
                  <a:pt x="0" y="61163"/>
                </a:lnTo>
                <a:lnTo>
                  <a:pt x="303606" y="61163"/>
                </a:lnTo>
                <a:lnTo>
                  <a:pt x="303606" y="4013"/>
                </a:lnTo>
                <a:close/>
              </a:path>
            </a:pathLst>
          </a:custGeom>
          <a:solidFill>
            <a:srgbClr val="000000"/>
          </a:solidFill>
        </p:spPr>
        <p:txBody>
          <a:bodyPr wrap="square" lIns="0" tIns="0" rIns="0" bIns="0" rtlCol="0"/>
          <a:lstStyle/>
          <a:p>
            <a:endParaRPr/>
          </a:p>
        </p:txBody>
      </p:sp>
      <p:sp>
        <p:nvSpPr>
          <p:cNvPr id="42" name="object 42"/>
          <p:cNvSpPr/>
          <p:nvPr/>
        </p:nvSpPr>
        <p:spPr>
          <a:xfrm>
            <a:off x="4845870" y="4177167"/>
            <a:ext cx="111163" cy="82816"/>
          </a:xfrm>
          <a:prstGeom prst="rect">
            <a:avLst/>
          </a:prstGeom>
          <a:blipFill>
            <a:blip r:embed="rId16" cstate="print"/>
            <a:stretch>
              <a:fillRect/>
            </a:stretch>
          </a:blipFill>
        </p:spPr>
        <p:txBody>
          <a:bodyPr wrap="square" lIns="0" tIns="0" rIns="0" bIns="0" rtlCol="0"/>
          <a:lstStyle/>
          <a:p>
            <a:endParaRPr/>
          </a:p>
        </p:txBody>
      </p:sp>
      <p:sp>
        <p:nvSpPr>
          <p:cNvPr id="43" name="object 43"/>
          <p:cNvSpPr/>
          <p:nvPr/>
        </p:nvSpPr>
        <p:spPr>
          <a:xfrm>
            <a:off x="5183982" y="4075249"/>
            <a:ext cx="96520" cy="121285"/>
          </a:xfrm>
          <a:custGeom>
            <a:avLst/>
            <a:gdLst/>
            <a:ahLst/>
            <a:cxnLst/>
            <a:rect l="l" t="t" r="r" b="b"/>
            <a:pathLst>
              <a:path w="96520" h="121285">
                <a:moveTo>
                  <a:pt x="45808" y="0"/>
                </a:moveTo>
                <a:lnTo>
                  <a:pt x="0" y="121221"/>
                </a:lnTo>
                <a:lnTo>
                  <a:pt x="96354" y="121221"/>
                </a:lnTo>
                <a:lnTo>
                  <a:pt x="45808" y="0"/>
                </a:lnTo>
                <a:close/>
              </a:path>
            </a:pathLst>
          </a:custGeom>
          <a:ln w="9144">
            <a:solidFill>
              <a:srgbClr val="FFFFFF"/>
            </a:solidFill>
          </a:ln>
        </p:spPr>
        <p:txBody>
          <a:bodyPr wrap="square" lIns="0" tIns="0" rIns="0" bIns="0" rtlCol="0"/>
          <a:lstStyle/>
          <a:p>
            <a:endParaRPr/>
          </a:p>
        </p:txBody>
      </p:sp>
      <p:sp>
        <p:nvSpPr>
          <p:cNvPr id="44" name="object 44"/>
          <p:cNvSpPr/>
          <p:nvPr/>
        </p:nvSpPr>
        <p:spPr>
          <a:xfrm>
            <a:off x="4508850" y="4075249"/>
            <a:ext cx="96520" cy="121285"/>
          </a:xfrm>
          <a:custGeom>
            <a:avLst/>
            <a:gdLst/>
            <a:ahLst/>
            <a:cxnLst/>
            <a:rect l="l" t="t" r="r" b="b"/>
            <a:pathLst>
              <a:path w="96520" h="121285">
                <a:moveTo>
                  <a:pt x="45808" y="0"/>
                </a:moveTo>
                <a:lnTo>
                  <a:pt x="0" y="121221"/>
                </a:lnTo>
                <a:lnTo>
                  <a:pt x="96354" y="121221"/>
                </a:lnTo>
                <a:lnTo>
                  <a:pt x="45808" y="0"/>
                </a:lnTo>
                <a:close/>
              </a:path>
            </a:pathLst>
          </a:custGeom>
          <a:ln w="9144">
            <a:solidFill>
              <a:srgbClr val="FFFFFF"/>
            </a:solidFill>
          </a:ln>
        </p:spPr>
        <p:txBody>
          <a:bodyPr wrap="square" lIns="0" tIns="0" rIns="0" bIns="0" rtlCol="0"/>
          <a:lstStyle/>
          <a:p>
            <a:endParaRPr/>
          </a:p>
        </p:txBody>
      </p:sp>
      <p:sp>
        <p:nvSpPr>
          <p:cNvPr id="45" name="object 45"/>
          <p:cNvSpPr/>
          <p:nvPr/>
        </p:nvSpPr>
        <p:spPr>
          <a:xfrm>
            <a:off x="5662467" y="4057063"/>
            <a:ext cx="206044" cy="199351"/>
          </a:xfrm>
          <a:prstGeom prst="rect">
            <a:avLst/>
          </a:prstGeom>
          <a:blipFill>
            <a:blip r:embed="rId17" cstate="print"/>
            <a:stretch>
              <a:fillRect/>
            </a:stretch>
          </a:blipFill>
        </p:spPr>
        <p:txBody>
          <a:bodyPr wrap="square" lIns="0" tIns="0" rIns="0" bIns="0" rtlCol="0"/>
          <a:lstStyle/>
          <a:p>
            <a:endParaRPr/>
          </a:p>
        </p:txBody>
      </p:sp>
      <p:sp>
        <p:nvSpPr>
          <p:cNvPr id="46" name="object 46"/>
          <p:cNvSpPr/>
          <p:nvPr/>
        </p:nvSpPr>
        <p:spPr>
          <a:xfrm>
            <a:off x="4845870" y="4053265"/>
            <a:ext cx="89509" cy="75895"/>
          </a:xfrm>
          <a:prstGeom prst="rect">
            <a:avLst/>
          </a:prstGeom>
          <a:blipFill>
            <a:blip r:embed="rId18" cstate="print"/>
            <a:stretch>
              <a:fillRect/>
            </a:stretch>
          </a:blipFill>
        </p:spPr>
        <p:txBody>
          <a:bodyPr wrap="square" lIns="0" tIns="0" rIns="0" bIns="0" rtlCol="0"/>
          <a:lstStyle/>
          <a:p>
            <a:endParaRPr/>
          </a:p>
        </p:txBody>
      </p:sp>
      <p:sp>
        <p:nvSpPr>
          <p:cNvPr id="47" name="object 47"/>
          <p:cNvSpPr/>
          <p:nvPr/>
        </p:nvSpPr>
        <p:spPr>
          <a:xfrm>
            <a:off x="4179882" y="4053265"/>
            <a:ext cx="92862" cy="80137"/>
          </a:xfrm>
          <a:prstGeom prst="rect">
            <a:avLst/>
          </a:prstGeom>
          <a:blipFill>
            <a:blip r:embed="rId19" cstate="print"/>
            <a:stretch>
              <a:fillRect/>
            </a:stretch>
          </a:blipFill>
        </p:spPr>
        <p:txBody>
          <a:bodyPr wrap="square" lIns="0" tIns="0" rIns="0" bIns="0" rtlCol="0"/>
          <a:lstStyle/>
          <a:p>
            <a:endParaRPr/>
          </a:p>
        </p:txBody>
      </p:sp>
      <p:sp>
        <p:nvSpPr>
          <p:cNvPr id="48" name="object 48"/>
          <p:cNvSpPr/>
          <p:nvPr/>
        </p:nvSpPr>
        <p:spPr>
          <a:xfrm>
            <a:off x="5398320" y="4000687"/>
            <a:ext cx="133350" cy="403225"/>
          </a:xfrm>
          <a:custGeom>
            <a:avLst/>
            <a:gdLst/>
            <a:ahLst/>
            <a:cxnLst/>
            <a:rect l="l" t="t" r="r" b="b"/>
            <a:pathLst>
              <a:path w="133350" h="403225">
                <a:moveTo>
                  <a:pt x="55372" y="0"/>
                </a:moveTo>
                <a:lnTo>
                  <a:pt x="133057" y="0"/>
                </a:lnTo>
                <a:lnTo>
                  <a:pt x="133057" y="283070"/>
                </a:lnTo>
                <a:lnTo>
                  <a:pt x="126164" y="335519"/>
                </a:lnTo>
                <a:lnTo>
                  <a:pt x="105484" y="372984"/>
                </a:lnTo>
                <a:lnTo>
                  <a:pt x="71019" y="395464"/>
                </a:lnTo>
                <a:lnTo>
                  <a:pt x="22771" y="402958"/>
                </a:lnTo>
                <a:lnTo>
                  <a:pt x="15786" y="402958"/>
                </a:lnTo>
                <a:lnTo>
                  <a:pt x="8191" y="402577"/>
                </a:lnTo>
                <a:lnTo>
                  <a:pt x="0" y="401840"/>
                </a:lnTo>
                <a:lnTo>
                  <a:pt x="0" y="340664"/>
                </a:lnTo>
                <a:lnTo>
                  <a:pt x="4178" y="341414"/>
                </a:lnTo>
                <a:lnTo>
                  <a:pt x="8115" y="341782"/>
                </a:lnTo>
                <a:lnTo>
                  <a:pt x="11836" y="341782"/>
                </a:lnTo>
                <a:lnTo>
                  <a:pt x="30881" y="338196"/>
                </a:lnTo>
                <a:lnTo>
                  <a:pt x="44486" y="327439"/>
                </a:lnTo>
                <a:lnTo>
                  <a:pt x="52650" y="309512"/>
                </a:lnTo>
                <a:lnTo>
                  <a:pt x="55372" y="284416"/>
                </a:lnTo>
                <a:lnTo>
                  <a:pt x="55372" y="0"/>
                </a:lnTo>
                <a:close/>
              </a:path>
            </a:pathLst>
          </a:custGeom>
          <a:ln w="9143">
            <a:solidFill>
              <a:srgbClr val="FFFFFF"/>
            </a:solidFill>
          </a:ln>
        </p:spPr>
        <p:txBody>
          <a:bodyPr wrap="square" lIns="0" tIns="0" rIns="0" bIns="0" rtlCol="0"/>
          <a:lstStyle/>
          <a:p>
            <a:endParaRPr/>
          </a:p>
        </p:txBody>
      </p:sp>
      <p:sp>
        <p:nvSpPr>
          <p:cNvPr id="49" name="object 49"/>
          <p:cNvSpPr/>
          <p:nvPr/>
        </p:nvSpPr>
        <p:spPr>
          <a:xfrm>
            <a:off x="5057782" y="4000687"/>
            <a:ext cx="354965" cy="312420"/>
          </a:xfrm>
          <a:custGeom>
            <a:avLst/>
            <a:gdLst/>
            <a:ahLst/>
            <a:cxnLst/>
            <a:rect l="l" t="t" r="r" b="b"/>
            <a:pathLst>
              <a:path w="354964" h="312420">
                <a:moveTo>
                  <a:pt x="125971" y="0"/>
                </a:moveTo>
                <a:lnTo>
                  <a:pt x="215988" y="0"/>
                </a:lnTo>
                <a:lnTo>
                  <a:pt x="354507" y="311873"/>
                </a:lnTo>
                <a:lnTo>
                  <a:pt x="270967" y="311873"/>
                </a:lnTo>
                <a:lnTo>
                  <a:pt x="245275" y="250253"/>
                </a:lnTo>
                <a:lnTo>
                  <a:pt x="105613" y="250253"/>
                </a:lnTo>
                <a:lnTo>
                  <a:pt x="82321" y="311873"/>
                </a:lnTo>
                <a:lnTo>
                  <a:pt x="0" y="311873"/>
                </a:lnTo>
                <a:lnTo>
                  <a:pt x="125971" y="0"/>
                </a:lnTo>
                <a:close/>
              </a:path>
            </a:pathLst>
          </a:custGeom>
          <a:ln w="9144">
            <a:solidFill>
              <a:srgbClr val="FFFFFF"/>
            </a:solidFill>
          </a:ln>
        </p:spPr>
        <p:txBody>
          <a:bodyPr wrap="square" lIns="0" tIns="0" rIns="0" bIns="0" rtlCol="0"/>
          <a:lstStyle/>
          <a:p>
            <a:endParaRPr/>
          </a:p>
        </p:txBody>
      </p:sp>
      <p:sp>
        <p:nvSpPr>
          <p:cNvPr id="50" name="object 50"/>
          <p:cNvSpPr/>
          <p:nvPr/>
        </p:nvSpPr>
        <p:spPr>
          <a:xfrm>
            <a:off x="4772756" y="4000687"/>
            <a:ext cx="262255" cy="312420"/>
          </a:xfrm>
          <a:custGeom>
            <a:avLst/>
            <a:gdLst/>
            <a:ahLst/>
            <a:cxnLst/>
            <a:rect l="l" t="t" r="r" b="b"/>
            <a:pathLst>
              <a:path w="262254" h="312420">
                <a:moveTo>
                  <a:pt x="0" y="0"/>
                </a:moveTo>
                <a:lnTo>
                  <a:pt x="134835" y="0"/>
                </a:lnTo>
                <a:lnTo>
                  <a:pt x="157655" y="1450"/>
                </a:lnTo>
                <a:lnTo>
                  <a:pt x="195554" y="13051"/>
                </a:lnTo>
                <a:lnTo>
                  <a:pt x="231306" y="48521"/>
                </a:lnTo>
                <a:lnTo>
                  <a:pt x="238201" y="78079"/>
                </a:lnTo>
                <a:lnTo>
                  <a:pt x="235536" y="97191"/>
                </a:lnTo>
                <a:lnTo>
                  <a:pt x="227541" y="113933"/>
                </a:lnTo>
                <a:lnTo>
                  <a:pt x="214214" y="128305"/>
                </a:lnTo>
                <a:lnTo>
                  <a:pt x="195554" y="140309"/>
                </a:lnTo>
                <a:lnTo>
                  <a:pt x="210689" y="145365"/>
                </a:lnTo>
                <a:lnTo>
                  <a:pt x="244779" y="170243"/>
                </a:lnTo>
                <a:lnTo>
                  <a:pt x="260794" y="206431"/>
                </a:lnTo>
                <a:lnTo>
                  <a:pt x="261861" y="220281"/>
                </a:lnTo>
                <a:lnTo>
                  <a:pt x="260118" y="239659"/>
                </a:lnTo>
                <a:lnTo>
                  <a:pt x="233959" y="286410"/>
                </a:lnTo>
                <a:lnTo>
                  <a:pt x="199467" y="305504"/>
                </a:lnTo>
                <a:lnTo>
                  <a:pt x="151803" y="311873"/>
                </a:lnTo>
                <a:lnTo>
                  <a:pt x="0" y="311873"/>
                </a:lnTo>
                <a:lnTo>
                  <a:pt x="0" y="0"/>
                </a:lnTo>
                <a:close/>
              </a:path>
            </a:pathLst>
          </a:custGeom>
          <a:ln w="9144">
            <a:solidFill>
              <a:srgbClr val="FFFFFF"/>
            </a:solidFill>
          </a:ln>
        </p:spPr>
        <p:txBody>
          <a:bodyPr wrap="square" lIns="0" tIns="0" rIns="0" bIns="0" rtlCol="0"/>
          <a:lstStyle/>
          <a:p>
            <a:endParaRPr/>
          </a:p>
        </p:txBody>
      </p:sp>
      <p:sp>
        <p:nvSpPr>
          <p:cNvPr id="51" name="object 51"/>
          <p:cNvSpPr/>
          <p:nvPr/>
        </p:nvSpPr>
        <p:spPr>
          <a:xfrm>
            <a:off x="4382650" y="4000687"/>
            <a:ext cx="354965" cy="312420"/>
          </a:xfrm>
          <a:custGeom>
            <a:avLst/>
            <a:gdLst/>
            <a:ahLst/>
            <a:cxnLst/>
            <a:rect l="l" t="t" r="r" b="b"/>
            <a:pathLst>
              <a:path w="354964" h="312420">
                <a:moveTo>
                  <a:pt x="125971" y="0"/>
                </a:moveTo>
                <a:lnTo>
                  <a:pt x="215988" y="0"/>
                </a:lnTo>
                <a:lnTo>
                  <a:pt x="354507" y="311873"/>
                </a:lnTo>
                <a:lnTo>
                  <a:pt x="270967" y="311873"/>
                </a:lnTo>
                <a:lnTo>
                  <a:pt x="245275" y="250253"/>
                </a:lnTo>
                <a:lnTo>
                  <a:pt x="105613" y="250253"/>
                </a:lnTo>
                <a:lnTo>
                  <a:pt x="82321" y="311873"/>
                </a:lnTo>
                <a:lnTo>
                  <a:pt x="0" y="311873"/>
                </a:lnTo>
                <a:lnTo>
                  <a:pt x="125971" y="0"/>
                </a:lnTo>
                <a:close/>
              </a:path>
            </a:pathLst>
          </a:custGeom>
          <a:ln w="9144">
            <a:solidFill>
              <a:srgbClr val="FFFFFF"/>
            </a:solidFill>
          </a:ln>
        </p:spPr>
        <p:txBody>
          <a:bodyPr wrap="square" lIns="0" tIns="0" rIns="0" bIns="0" rtlCol="0"/>
          <a:lstStyle/>
          <a:p>
            <a:endParaRPr/>
          </a:p>
        </p:txBody>
      </p:sp>
      <p:sp>
        <p:nvSpPr>
          <p:cNvPr id="52" name="object 52"/>
          <p:cNvSpPr/>
          <p:nvPr/>
        </p:nvSpPr>
        <p:spPr>
          <a:xfrm>
            <a:off x="4106768" y="4000687"/>
            <a:ext cx="273685" cy="312420"/>
          </a:xfrm>
          <a:custGeom>
            <a:avLst/>
            <a:gdLst/>
            <a:ahLst/>
            <a:cxnLst/>
            <a:rect l="l" t="t" r="r" b="b"/>
            <a:pathLst>
              <a:path w="273685" h="312420">
                <a:moveTo>
                  <a:pt x="0" y="0"/>
                </a:moveTo>
                <a:lnTo>
                  <a:pt x="139306" y="0"/>
                </a:lnTo>
                <a:lnTo>
                  <a:pt x="160899" y="1638"/>
                </a:lnTo>
                <a:lnTo>
                  <a:pt x="197731" y="14744"/>
                </a:lnTo>
                <a:lnTo>
                  <a:pt x="234237" y="55187"/>
                </a:lnTo>
                <a:lnTo>
                  <a:pt x="241325" y="89687"/>
                </a:lnTo>
                <a:lnTo>
                  <a:pt x="237977" y="113780"/>
                </a:lnTo>
                <a:lnTo>
                  <a:pt x="227931" y="134527"/>
                </a:lnTo>
                <a:lnTo>
                  <a:pt x="211187" y="151927"/>
                </a:lnTo>
                <a:lnTo>
                  <a:pt x="187744" y="165976"/>
                </a:lnTo>
                <a:lnTo>
                  <a:pt x="199342" y="173579"/>
                </a:lnTo>
                <a:lnTo>
                  <a:pt x="210650" y="185704"/>
                </a:lnTo>
                <a:lnTo>
                  <a:pt x="221664" y="202350"/>
                </a:lnTo>
                <a:lnTo>
                  <a:pt x="232384" y="223520"/>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52" y="233442"/>
                </a:lnTo>
                <a:lnTo>
                  <a:pt x="128917" y="197573"/>
                </a:lnTo>
                <a:lnTo>
                  <a:pt x="100012" y="185293"/>
                </a:lnTo>
                <a:lnTo>
                  <a:pt x="77685" y="185293"/>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53" name="object 53"/>
          <p:cNvSpPr/>
          <p:nvPr/>
        </p:nvSpPr>
        <p:spPr>
          <a:xfrm>
            <a:off x="3755486" y="4000687"/>
            <a:ext cx="304165" cy="312420"/>
          </a:xfrm>
          <a:custGeom>
            <a:avLst/>
            <a:gdLst/>
            <a:ahLst/>
            <a:cxnLst/>
            <a:rect l="l" t="t" r="r" b="b"/>
            <a:pathLst>
              <a:path w="304164" h="312420">
                <a:moveTo>
                  <a:pt x="0" y="0"/>
                </a:moveTo>
                <a:lnTo>
                  <a:pt x="303606" y="0"/>
                </a:lnTo>
                <a:lnTo>
                  <a:pt x="303606" y="57150"/>
                </a:lnTo>
                <a:lnTo>
                  <a:pt x="190639" y="57150"/>
                </a:lnTo>
                <a:lnTo>
                  <a:pt x="190639" y="311873"/>
                </a:lnTo>
                <a:lnTo>
                  <a:pt x="112953" y="311873"/>
                </a:lnTo>
                <a:lnTo>
                  <a:pt x="112953" y="57150"/>
                </a:lnTo>
                <a:lnTo>
                  <a:pt x="0" y="57150"/>
                </a:lnTo>
                <a:lnTo>
                  <a:pt x="0" y="0"/>
                </a:lnTo>
                <a:close/>
              </a:path>
            </a:pathLst>
          </a:custGeom>
          <a:ln w="9144">
            <a:solidFill>
              <a:srgbClr val="FFFFFF"/>
            </a:solidFill>
          </a:ln>
        </p:spPr>
        <p:txBody>
          <a:bodyPr wrap="square" lIns="0" tIns="0" rIns="0" bIns="0" rtlCol="0"/>
          <a:lstStyle/>
          <a:p>
            <a:endParaRPr/>
          </a:p>
        </p:txBody>
      </p:sp>
      <p:sp>
        <p:nvSpPr>
          <p:cNvPr id="54" name="object 54"/>
          <p:cNvSpPr/>
          <p:nvPr/>
        </p:nvSpPr>
        <p:spPr>
          <a:xfrm>
            <a:off x="5586889" y="3996674"/>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3" y="191357"/>
                </a:lnTo>
                <a:lnTo>
                  <a:pt x="329064" y="247502"/>
                </a:lnTo>
                <a:lnTo>
                  <a:pt x="280410" y="293154"/>
                </a:lnTo>
                <a:lnTo>
                  <a:pt x="216222" y="316928"/>
                </a:lnTo>
                <a:lnTo>
                  <a:pt x="178815" y="319900"/>
                </a:lnTo>
                <a:lnTo>
                  <a:pt x="141032" y="316942"/>
                </a:lnTo>
                <a:lnTo>
                  <a:pt x="76515" y="293282"/>
                </a:lnTo>
                <a:lnTo>
                  <a:pt x="28005" y="247795"/>
                </a:lnTo>
                <a:lnTo>
                  <a:pt x="3112" y="191536"/>
                </a:lnTo>
                <a:lnTo>
                  <a:pt x="0" y="160058"/>
                </a:lnTo>
                <a:lnTo>
                  <a:pt x="3090" y="129030"/>
                </a:lnTo>
                <a:lnTo>
                  <a:pt x="27817" y="72999"/>
                </a:lnTo>
                <a:lnTo>
                  <a:pt x="76078"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55" name="object 55"/>
          <p:cNvSpPr/>
          <p:nvPr/>
        </p:nvSpPr>
        <p:spPr>
          <a:xfrm>
            <a:off x="3746736" y="4823651"/>
            <a:ext cx="2245360" cy="312420"/>
          </a:xfrm>
          <a:custGeom>
            <a:avLst/>
            <a:gdLst/>
            <a:ahLst/>
            <a:cxnLst/>
            <a:rect l="l" t="t" r="r" b="b"/>
            <a:pathLst>
              <a:path w="2245360" h="312420">
                <a:moveTo>
                  <a:pt x="966203" y="0"/>
                </a:moveTo>
                <a:lnTo>
                  <a:pt x="876185" y="0"/>
                </a:lnTo>
                <a:lnTo>
                  <a:pt x="750214" y="311873"/>
                </a:lnTo>
                <a:lnTo>
                  <a:pt x="832535" y="311873"/>
                </a:lnTo>
                <a:lnTo>
                  <a:pt x="855827" y="250253"/>
                </a:lnTo>
                <a:lnTo>
                  <a:pt x="1077353" y="250253"/>
                </a:lnTo>
                <a:lnTo>
                  <a:pt x="1053160" y="195783"/>
                </a:lnTo>
                <a:lnTo>
                  <a:pt x="876414" y="195783"/>
                </a:lnTo>
                <a:lnTo>
                  <a:pt x="922223" y="74561"/>
                </a:lnTo>
                <a:lnTo>
                  <a:pt x="999319" y="74561"/>
                </a:lnTo>
                <a:lnTo>
                  <a:pt x="966203" y="0"/>
                </a:lnTo>
                <a:close/>
              </a:path>
              <a:path w="2245360" h="312420">
                <a:moveTo>
                  <a:pt x="1077353" y="250253"/>
                </a:moveTo>
                <a:lnTo>
                  <a:pt x="995489" y="250253"/>
                </a:lnTo>
                <a:lnTo>
                  <a:pt x="1021181" y="311873"/>
                </a:lnTo>
                <a:lnTo>
                  <a:pt x="1104722" y="311873"/>
                </a:lnTo>
                <a:lnTo>
                  <a:pt x="1077353" y="250253"/>
                </a:lnTo>
                <a:close/>
              </a:path>
              <a:path w="2245360" h="312420">
                <a:moveTo>
                  <a:pt x="999319" y="74561"/>
                </a:moveTo>
                <a:lnTo>
                  <a:pt x="922223" y="74561"/>
                </a:lnTo>
                <a:lnTo>
                  <a:pt x="972769" y="195783"/>
                </a:lnTo>
                <a:lnTo>
                  <a:pt x="1053160" y="195783"/>
                </a:lnTo>
                <a:lnTo>
                  <a:pt x="999319" y="74561"/>
                </a:lnTo>
                <a:close/>
              </a:path>
              <a:path w="2245360" h="312420">
                <a:moveTo>
                  <a:pt x="2085162" y="0"/>
                </a:moveTo>
                <a:lnTo>
                  <a:pt x="2007476" y="0"/>
                </a:lnTo>
                <a:lnTo>
                  <a:pt x="2007476" y="311873"/>
                </a:lnTo>
                <a:lnTo>
                  <a:pt x="2245233" y="311873"/>
                </a:lnTo>
                <a:lnTo>
                  <a:pt x="2245233" y="254723"/>
                </a:lnTo>
                <a:lnTo>
                  <a:pt x="2085162" y="254723"/>
                </a:lnTo>
                <a:lnTo>
                  <a:pt x="2085162" y="0"/>
                </a:lnTo>
                <a:close/>
              </a:path>
              <a:path w="2245360" h="312420">
                <a:moveTo>
                  <a:pt x="1935441" y="0"/>
                </a:moveTo>
                <a:lnTo>
                  <a:pt x="1857755" y="0"/>
                </a:lnTo>
                <a:lnTo>
                  <a:pt x="1857755" y="311873"/>
                </a:lnTo>
                <a:lnTo>
                  <a:pt x="1935441" y="311873"/>
                </a:lnTo>
                <a:lnTo>
                  <a:pt x="1935441" y="0"/>
                </a:lnTo>
                <a:close/>
              </a:path>
              <a:path w="2245360" h="312420">
                <a:moveTo>
                  <a:pt x="1694433" y="57149"/>
                </a:moveTo>
                <a:lnTo>
                  <a:pt x="1616748" y="57149"/>
                </a:lnTo>
                <a:lnTo>
                  <a:pt x="1616748" y="311873"/>
                </a:lnTo>
                <a:lnTo>
                  <a:pt x="1694433" y="311873"/>
                </a:lnTo>
                <a:lnTo>
                  <a:pt x="1694433" y="57149"/>
                </a:lnTo>
                <a:close/>
              </a:path>
              <a:path w="2245360" h="312420">
                <a:moveTo>
                  <a:pt x="1807400" y="0"/>
                </a:moveTo>
                <a:lnTo>
                  <a:pt x="1503794" y="0"/>
                </a:lnTo>
                <a:lnTo>
                  <a:pt x="1503794" y="57149"/>
                </a:lnTo>
                <a:lnTo>
                  <a:pt x="1807400" y="57149"/>
                </a:lnTo>
                <a:lnTo>
                  <a:pt x="1807400" y="0"/>
                </a:lnTo>
                <a:close/>
              </a:path>
              <a:path w="2245360" h="312420">
                <a:moveTo>
                  <a:pt x="1211999" y="0"/>
                </a:moveTo>
                <a:lnTo>
                  <a:pt x="1140764" y="0"/>
                </a:lnTo>
                <a:lnTo>
                  <a:pt x="1140764" y="311873"/>
                </a:lnTo>
                <a:lnTo>
                  <a:pt x="1218450" y="311873"/>
                </a:lnTo>
                <a:lnTo>
                  <a:pt x="1218450" y="112064"/>
                </a:lnTo>
                <a:lnTo>
                  <a:pt x="1309880" y="112064"/>
                </a:lnTo>
                <a:lnTo>
                  <a:pt x="1211999" y="0"/>
                </a:lnTo>
                <a:close/>
              </a:path>
              <a:path w="2245360" h="312420">
                <a:moveTo>
                  <a:pt x="1309880" y="112064"/>
                </a:moveTo>
                <a:lnTo>
                  <a:pt x="1218450" y="112064"/>
                </a:lnTo>
                <a:lnTo>
                  <a:pt x="1390599" y="311873"/>
                </a:lnTo>
                <a:lnTo>
                  <a:pt x="1456207" y="311873"/>
                </a:lnTo>
                <a:lnTo>
                  <a:pt x="1456207" y="190652"/>
                </a:lnTo>
                <a:lnTo>
                  <a:pt x="1378521" y="190652"/>
                </a:lnTo>
                <a:lnTo>
                  <a:pt x="1309880" y="112064"/>
                </a:lnTo>
                <a:close/>
              </a:path>
              <a:path w="2245360" h="312420">
                <a:moveTo>
                  <a:pt x="1456207" y="0"/>
                </a:moveTo>
                <a:lnTo>
                  <a:pt x="1378521" y="0"/>
                </a:lnTo>
                <a:lnTo>
                  <a:pt x="1378521" y="190652"/>
                </a:lnTo>
                <a:lnTo>
                  <a:pt x="1456207" y="190652"/>
                </a:lnTo>
                <a:lnTo>
                  <a:pt x="1456207" y="0"/>
                </a:lnTo>
                <a:close/>
              </a:path>
              <a:path w="2245360" h="312420">
                <a:moveTo>
                  <a:pt x="750049" y="0"/>
                </a:moveTo>
                <a:lnTo>
                  <a:pt x="535292" y="0"/>
                </a:lnTo>
                <a:lnTo>
                  <a:pt x="535292" y="311873"/>
                </a:lnTo>
                <a:lnTo>
                  <a:pt x="612978" y="311873"/>
                </a:lnTo>
                <a:lnTo>
                  <a:pt x="612978" y="183946"/>
                </a:lnTo>
                <a:lnTo>
                  <a:pt x="750049" y="183946"/>
                </a:lnTo>
                <a:lnTo>
                  <a:pt x="750049" y="126796"/>
                </a:lnTo>
                <a:lnTo>
                  <a:pt x="612978" y="126796"/>
                </a:lnTo>
                <a:lnTo>
                  <a:pt x="612978" y="57149"/>
                </a:lnTo>
                <a:lnTo>
                  <a:pt x="750049" y="57149"/>
                </a:lnTo>
                <a:lnTo>
                  <a:pt x="750049" y="0"/>
                </a:lnTo>
                <a:close/>
              </a:path>
              <a:path w="2245360" h="312420">
                <a:moveTo>
                  <a:pt x="221399" y="0"/>
                </a:moveTo>
                <a:lnTo>
                  <a:pt x="150164" y="0"/>
                </a:lnTo>
                <a:lnTo>
                  <a:pt x="150164" y="311873"/>
                </a:lnTo>
                <a:lnTo>
                  <a:pt x="227850" y="311873"/>
                </a:lnTo>
                <a:lnTo>
                  <a:pt x="227850" y="112064"/>
                </a:lnTo>
                <a:lnTo>
                  <a:pt x="319280" y="112064"/>
                </a:lnTo>
                <a:lnTo>
                  <a:pt x="221399" y="0"/>
                </a:lnTo>
                <a:close/>
              </a:path>
              <a:path w="2245360" h="312420">
                <a:moveTo>
                  <a:pt x="319280" y="112064"/>
                </a:moveTo>
                <a:lnTo>
                  <a:pt x="227850" y="112064"/>
                </a:lnTo>
                <a:lnTo>
                  <a:pt x="399999" y="311873"/>
                </a:lnTo>
                <a:lnTo>
                  <a:pt x="465607" y="311873"/>
                </a:lnTo>
                <a:lnTo>
                  <a:pt x="465607" y="190652"/>
                </a:lnTo>
                <a:lnTo>
                  <a:pt x="387921" y="190652"/>
                </a:lnTo>
                <a:lnTo>
                  <a:pt x="319280" y="112064"/>
                </a:lnTo>
                <a:close/>
              </a:path>
              <a:path w="2245360" h="312420">
                <a:moveTo>
                  <a:pt x="465607" y="0"/>
                </a:moveTo>
                <a:lnTo>
                  <a:pt x="387921" y="0"/>
                </a:lnTo>
                <a:lnTo>
                  <a:pt x="387921" y="190652"/>
                </a:lnTo>
                <a:lnTo>
                  <a:pt x="465607" y="190652"/>
                </a:lnTo>
                <a:lnTo>
                  <a:pt x="465607" y="0"/>
                </a:lnTo>
                <a:close/>
              </a:path>
              <a:path w="2245360" h="312420">
                <a:moveTo>
                  <a:pt x="77685" y="0"/>
                </a:moveTo>
                <a:lnTo>
                  <a:pt x="0" y="0"/>
                </a:lnTo>
                <a:lnTo>
                  <a:pt x="0" y="311873"/>
                </a:lnTo>
                <a:lnTo>
                  <a:pt x="77685" y="311873"/>
                </a:lnTo>
                <a:lnTo>
                  <a:pt x="77685" y="0"/>
                </a:lnTo>
                <a:close/>
              </a:path>
            </a:pathLst>
          </a:custGeom>
          <a:solidFill>
            <a:srgbClr val="000000"/>
          </a:solidFill>
        </p:spPr>
        <p:txBody>
          <a:bodyPr wrap="square" lIns="0" tIns="0" rIns="0" bIns="0" rtlCol="0"/>
          <a:lstStyle/>
          <a:p>
            <a:endParaRPr/>
          </a:p>
        </p:txBody>
      </p:sp>
      <p:sp>
        <p:nvSpPr>
          <p:cNvPr id="56" name="object 56"/>
          <p:cNvSpPr/>
          <p:nvPr/>
        </p:nvSpPr>
        <p:spPr>
          <a:xfrm>
            <a:off x="4623150" y="4898213"/>
            <a:ext cx="96520" cy="121285"/>
          </a:xfrm>
          <a:custGeom>
            <a:avLst/>
            <a:gdLst/>
            <a:ahLst/>
            <a:cxnLst/>
            <a:rect l="l" t="t" r="r" b="b"/>
            <a:pathLst>
              <a:path w="96520" h="121285">
                <a:moveTo>
                  <a:pt x="45808" y="0"/>
                </a:moveTo>
                <a:lnTo>
                  <a:pt x="0" y="121221"/>
                </a:lnTo>
                <a:lnTo>
                  <a:pt x="96354" y="121221"/>
                </a:lnTo>
                <a:lnTo>
                  <a:pt x="45808" y="0"/>
                </a:lnTo>
                <a:close/>
              </a:path>
            </a:pathLst>
          </a:custGeom>
          <a:ln w="9144">
            <a:solidFill>
              <a:srgbClr val="FFFFFF"/>
            </a:solidFill>
          </a:ln>
        </p:spPr>
        <p:txBody>
          <a:bodyPr wrap="square" lIns="0" tIns="0" rIns="0" bIns="0" rtlCol="0"/>
          <a:lstStyle/>
          <a:p>
            <a:endParaRPr/>
          </a:p>
        </p:txBody>
      </p:sp>
      <p:sp>
        <p:nvSpPr>
          <p:cNvPr id="57" name="object 57"/>
          <p:cNvSpPr/>
          <p:nvPr/>
        </p:nvSpPr>
        <p:spPr>
          <a:xfrm>
            <a:off x="5754212" y="4823651"/>
            <a:ext cx="238125" cy="312420"/>
          </a:xfrm>
          <a:custGeom>
            <a:avLst/>
            <a:gdLst/>
            <a:ahLst/>
            <a:cxnLst/>
            <a:rect l="l" t="t" r="r" b="b"/>
            <a:pathLst>
              <a:path w="238125" h="312420">
                <a:moveTo>
                  <a:pt x="0" y="0"/>
                </a:moveTo>
                <a:lnTo>
                  <a:pt x="77685" y="0"/>
                </a:lnTo>
                <a:lnTo>
                  <a:pt x="77685" y="254723"/>
                </a:lnTo>
                <a:lnTo>
                  <a:pt x="237756" y="254723"/>
                </a:lnTo>
                <a:lnTo>
                  <a:pt x="237756" y="311873"/>
                </a:lnTo>
                <a:lnTo>
                  <a:pt x="0" y="311873"/>
                </a:lnTo>
                <a:lnTo>
                  <a:pt x="0" y="0"/>
                </a:lnTo>
                <a:close/>
              </a:path>
            </a:pathLst>
          </a:custGeom>
          <a:ln w="9144">
            <a:solidFill>
              <a:srgbClr val="FFFFFF"/>
            </a:solidFill>
          </a:ln>
        </p:spPr>
        <p:txBody>
          <a:bodyPr wrap="square" lIns="0" tIns="0" rIns="0" bIns="0" rtlCol="0"/>
          <a:lstStyle/>
          <a:p>
            <a:endParaRPr/>
          </a:p>
        </p:txBody>
      </p:sp>
      <p:sp>
        <p:nvSpPr>
          <p:cNvPr id="58" name="object 58"/>
          <p:cNvSpPr/>
          <p:nvPr/>
        </p:nvSpPr>
        <p:spPr>
          <a:xfrm>
            <a:off x="5604492" y="4823651"/>
            <a:ext cx="78105" cy="312420"/>
          </a:xfrm>
          <a:custGeom>
            <a:avLst/>
            <a:gdLst/>
            <a:ahLst/>
            <a:cxnLst/>
            <a:rect l="l" t="t" r="r" b="b"/>
            <a:pathLst>
              <a:path w="78104" h="312420">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59" name="object 59"/>
          <p:cNvSpPr/>
          <p:nvPr/>
        </p:nvSpPr>
        <p:spPr>
          <a:xfrm>
            <a:off x="5250530" y="4823651"/>
            <a:ext cx="304165" cy="312420"/>
          </a:xfrm>
          <a:custGeom>
            <a:avLst/>
            <a:gdLst/>
            <a:ahLst/>
            <a:cxnLst/>
            <a:rect l="l" t="t" r="r" b="b"/>
            <a:pathLst>
              <a:path w="304164" h="312420">
                <a:moveTo>
                  <a:pt x="0" y="0"/>
                </a:moveTo>
                <a:lnTo>
                  <a:pt x="303606" y="0"/>
                </a:lnTo>
                <a:lnTo>
                  <a:pt x="303606" y="57149"/>
                </a:lnTo>
                <a:lnTo>
                  <a:pt x="190639" y="57149"/>
                </a:lnTo>
                <a:lnTo>
                  <a:pt x="190639" y="311873"/>
                </a:lnTo>
                <a:lnTo>
                  <a:pt x="112953" y="311873"/>
                </a:lnTo>
                <a:lnTo>
                  <a:pt x="112953" y="57149"/>
                </a:lnTo>
                <a:lnTo>
                  <a:pt x="0" y="57149"/>
                </a:lnTo>
                <a:lnTo>
                  <a:pt x="0" y="0"/>
                </a:lnTo>
                <a:close/>
              </a:path>
            </a:pathLst>
          </a:custGeom>
          <a:ln w="9144">
            <a:solidFill>
              <a:srgbClr val="FFFFFF"/>
            </a:solidFill>
          </a:ln>
        </p:spPr>
        <p:txBody>
          <a:bodyPr wrap="square" lIns="0" tIns="0" rIns="0" bIns="0" rtlCol="0"/>
          <a:lstStyle/>
          <a:p>
            <a:endParaRPr/>
          </a:p>
        </p:txBody>
      </p:sp>
      <p:sp>
        <p:nvSpPr>
          <p:cNvPr id="60" name="object 60"/>
          <p:cNvSpPr/>
          <p:nvPr/>
        </p:nvSpPr>
        <p:spPr>
          <a:xfrm>
            <a:off x="4887500" y="4823651"/>
            <a:ext cx="315595" cy="312420"/>
          </a:xfrm>
          <a:custGeom>
            <a:avLst/>
            <a:gdLst/>
            <a:ahLst/>
            <a:cxnLst/>
            <a:rect l="l" t="t" r="r" b="b"/>
            <a:pathLst>
              <a:path w="315595" h="312420">
                <a:moveTo>
                  <a:pt x="0" y="0"/>
                </a:moveTo>
                <a:lnTo>
                  <a:pt x="71234" y="0"/>
                </a:lnTo>
                <a:lnTo>
                  <a:pt x="237756" y="190652"/>
                </a:lnTo>
                <a:lnTo>
                  <a:pt x="237756" y="0"/>
                </a:lnTo>
                <a:lnTo>
                  <a:pt x="315442" y="0"/>
                </a:lnTo>
                <a:lnTo>
                  <a:pt x="315442" y="311873"/>
                </a:lnTo>
                <a:lnTo>
                  <a:pt x="249834"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61" name="object 61"/>
          <p:cNvSpPr/>
          <p:nvPr/>
        </p:nvSpPr>
        <p:spPr>
          <a:xfrm>
            <a:off x="4496950" y="4823651"/>
            <a:ext cx="354965" cy="312420"/>
          </a:xfrm>
          <a:custGeom>
            <a:avLst/>
            <a:gdLst/>
            <a:ahLst/>
            <a:cxnLst/>
            <a:rect l="l" t="t" r="r" b="b"/>
            <a:pathLst>
              <a:path w="354964" h="312420">
                <a:moveTo>
                  <a:pt x="125971" y="0"/>
                </a:moveTo>
                <a:lnTo>
                  <a:pt x="215988" y="0"/>
                </a:lnTo>
                <a:lnTo>
                  <a:pt x="354507" y="311873"/>
                </a:lnTo>
                <a:lnTo>
                  <a:pt x="270967" y="311873"/>
                </a:lnTo>
                <a:lnTo>
                  <a:pt x="245275" y="250253"/>
                </a:lnTo>
                <a:lnTo>
                  <a:pt x="105613" y="250253"/>
                </a:lnTo>
                <a:lnTo>
                  <a:pt x="82321" y="311873"/>
                </a:lnTo>
                <a:lnTo>
                  <a:pt x="0" y="311873"/>
                </a:lnTo>
                <a:lnTo>
                  <a:pt x="125971" y="0"/>
                </a:lnTo>
                <a:close/>
              </a:path>
            </a:pathLst>
          </a:custGeom>
          <a:ln w="9144">
            <a:solidFill>
              <a:srgbClr val="FFFFFF"/>
            </a:solidFill>
          </a:ln>
        </p:spPr>
        <p:txBody>
          <a:bodyPr wrap="square" lIns="0" tIns="0" rIns="0" bIns="0" rtlCol="0"/>
          <a:lstStyle/>
          <a:p>
            <a:endParaRPr/>
          </a:p>
        </p:txBody>
      </p:sp>
      <p:sp>
        <p:nvSpPr>
          <p:cNvPr id="62" name="object 62"/>
          <p:cNvSpPr/>
          <p:nvPr/>
        </p:nvSpPr>
        <p:spPr>
          <a:xfrm>
            <a:off x="4282028" y="4823651"/>
            <a:ext cx="215265" cy="312420"/>
          </a:xfrm>
          <a:custGeom>
            <a:avLst/>
            <a:gdLst/>
            <a:ahLst/>
            <a:cxnLst/>
            <a:rect l="l" t="t" r="r" b="b"/>
            <a:pathLst>
              <a:path w="215264" h="312420">
                <a:moveTo>
                  <a:pt x="0" y="0"/>
                </a:moveTo>
                <a:lnTo>
                  <a:pt x="214756" y="0"/>
                </a:lnTo>
                <a:lnTo>
                  <a:pt x="214756" y="57149"/>
                </a:lnTo>
                <a:lnTo>
                  <a:pt x="77685" y="57149"/>
                </a:lnTo>
                <a:lnTo>
                  <a:pt x="77685" y="126796"/>
                </a:lnTo>
                <a:lnTo>
                  <a:pt x="214756" y="126796"/>
                </a:lnTo>
                <a:lnTo>
                  <a:pt x="214756" y="183946"/>
                </a:lnTo>
                <a:lnTo>
                  <a:pt x="77685" y="18394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63" name="object 63"/>
          <p:cNvSpPr/>
          <p:nvPr/>
        </p:nvSpPr>
        <p:spPr>
          <a:xfrm>
            <a:off x="3896900" y="4823651"/>
            <a:ext cx="315595" cy="312420"/>
          </a:xfrm>
          <a:custGeom>
            <a:avLst/>
            <a:gdLst/>
            <a:ahLst/>
            <a:cxnLst/>
            <a:rect l="l" t="t" r="r" b="b"/>
            <a:pathLst>
              <a:path w="315595" h="312420">
                <a:moveTo>
                  <a:pt x="0" y="0"/>
                </a:moveTo>
                <a:lnTo>
                  <a:pt x="71234" y="0"/>
                </a:lnTo>
                <a:lnTo>
                  <a:pt x="237756" y="190652"/>
                </a:lnTo>
                <a:lnTo>
                  <a:pt x="237756" y="0"/>
                </a:lnTo>
                <a:lnTo>
                  <a:pt x="315442" y="0"/>
                </a:lnTo>
                <a:lnTo>
                  <a:pt x="315442" y="311873"/>
                </a:lnTo>
                <a:lnTo>
                  <a:pt x="249834"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64" name="object 64"/>
          <p:cNvSpPr/>
          <p:nvPr/>
        </p:nvSpPr>
        <p:spPr>
          <a:xfrm>
            <a:off x="3746736" y="4823651"/>
            <a:ext cx="78105" cy="312420"/>
          </a:xfrm>
          <a:custGeom>
            <a:avLst/>
            <a:gdLst/>
            <a:ahLst/>
            <a:cxnLst/>
            <a:rect l="l" t="t" r="r" b="b"/>
            <a:pathLst>
              <a:path w="78104" h="312420">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65" name="object 65"/>
          <p:cNvSpPr/>
          <p:nvPr/>
        </p:nvSpPr>
        <p:spPr>
          <a:xfrm>
            <a:off x="747130" y="193961"/>
            <a:ext cx="944547" cy="700118"/>
          </a:xfrm>
          <a:prstGeom prst="rect">
            <a:avLst/>
          </a:prstGeom>
          <a:blipFill>
            <a:blip r:embed="rId20" cstate="print"/>
            <a:stretch>
              <a:fillRect/>
            </a:stretch>
          </a:blipFill>
        </p:spPr>
        <p:txBody>
          <a:bodyPr wrap="square" lIns="0" tIns="0" rIns="0" bIns="0" rtlCol="0"/>
          <a:lstStyle/>
          <a:p>
            <a:endParaRPr/>
          </a:p>
        </p:txBody>
      </p:sp>
      <p:sp>
        <p:nvSpPr>
          <p:cNvPr id="66" name="object 66"/>
          <p:cNvSpPr/>
          <p:nvPr/>
        </p:nvSpPr>
        <p:spPr>
          <a:xfrm>
            <a:off x="8089431" y="193967"/>
            <a:ext cx="783495" cy="829818"/>
          </a:xfrm>
          <a:prstGeom prst="rect">
            <a:avLst/>
          </a:prstGeom>
          <a:blipFill>
            <a:blip r:embed="rId21" cstate="print"/>
            <a:stretch>
              <a:fillRect/>
            </a:stretch>
          </a:blipFill>
        </p:spPr>
        <p:txBody>
          <a:bodyPr wrap="square" lIns="0" tIns="0" rIns="0" bIns="0" rtlCol="0"/>
          <a:lstStyle/>
          <a:p>
            <a:endParaRPr/>
          </a:p>
        </p:txBody>
      </p:sp>
      <p:sp>
        <p:nvSpPr>
          <p:cNvPr id="67" name="object 67"/>
          <p:cNvSpPr/>
          <p:nvPr/>
        </p:nvSpPr>
        <p:spPr>
          <a:xfrm>
            <a:off x="1839756" y="391782"/>
            <a:ext cx="6102362" cy="375538"/>
          </a:xfrm>
          <a:prstGeom prst="rect">
            <a:avLst/>
          </a:prstGeom>
          <a:blipFill>
            <a:blip r:embed="rId22" cstate="print"/>
            <a:stretch>
              <a:fillRect/>
            </a:stretch>
          </a:blipFill>
        </p:spPr>
        <p:txBody>
          <a:bodyPr wrap="square" lIns="0" tIns="0" rIns="0" bIns="0" rtlCol="0"/>
          <a:lstStyle/>
          <a:p>
            <a:endParaRPr/>
          </a:p>
        </p:txBody>
      </p:sp>
    </p:spTree>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75959" y="3105911"/>
            <a:ext cx="3110483" cy="164744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90150" y="1425735"/>
            <a:ext cx="7408545" cy="1635125"/>
          </a:xfrm>
          <a:custGeom>
            <a:avLst/>
            <a:gdLst/>
            <a:ahLst/>
            <a:cxnLst/>
            <a:rect l="l" t="t" r="r" b="b"/>
            <a:pathLst>
              <a:path w="7408545" h="1635125">
                <a:moveTo>
                  <a:pt x="5674" y="18712"/>
                </a:moveTo>
                <a:lnTo>
                  <a:pt x="65309" y="12051"/>
                </a:lnTo>
                <a:lnTo>
                  <a:pt x="122763" y="8605"/>
                </a:lnTo>
                <a:lnTo>
                  <a:pt x="178148" y="7851"/>
                </a:lnTo>
                <a:lnTo>
                  <a:pt x="231572" y="9269"/>
                </a:lnTo>
                <a:lnTo>
                  <a:pt x="283148" y="12334"/>
                </a:lnTo>
                <a:lnTo>
                  <a:pt x="332984" y="16525"/>
                </a:lnTo>
                <a:lnTo>
                  <a:pt x="381191" y="21319"/>
                </a:lnTo>
                <a:lnTo>
                  <a:pt x="427881" y="26195"/>
                </a:lnTo>
                <a:lnTo>
                  <a:pt x="473162" y="30629"/>
                </a:lnTo>
                <a:lnTo>
                  <a:pt x="517145" y="34099"/>
                </a:lnTo>
                <a:lnTo>
                  <a:pt x="559941" y="36083"/>
                </a:lnTo>
                <a:lnTo>
                  <a:pt x="601660" y="36059"/>
                </a:lnTo>
                <a:lnTo>
                  <a:pt x="642413" y="33504"/>
                </a:lnTo>
                <a:lnTo>
                  <a:pt x="682309" y="27896"/>
                </a:lnTo>
                <a:lnTo>
                  <a:pt x="721459" y="18712"/>
                </a:lnTo>
                <a:lnTo>
                  <a:pt x="771765" y="6902"/>
                </a:lnTo>
                <a:lnTo>
                  <a:pt x="817593" y="1066"/>
                </a:lnTo>
                <a:lnTo>
                  <a:pt x="860076" y="0"/>
                </a:lnTo>
                <a:lnTo>
                  <a:pt x="900349" y="2499"/>
                </a:lnTo>
                <a:lnTo>
                  <a:pt x="939546" y="7361"/>
                </a:lnTo>
                <a:lnTo>
                  <a:pt x="978803" y="13381"/>
                </a:lnTo>
                <a:lnTo>
                  <a:pt x="1019253" y="19355"/>
                </a:lnTo>
                <a:lnTo>
                  <a:pt x="1062031" y="24079"/>
                </a:lnTo>
                <a:lnTo>
                  <a:pt x="1108272" y="26349"/>
                </a:lnTo>
                <a:lnTo>
                  <a:pt x="1159109" y="24961"/>
                </a:lnTo>
                <a:lnTo>
                  <a:pt x="1215679" y="18712"/>
                </a:lnTo>
                <a:lnTo>
                  <a:pt x="1264405" y="12414"/>
                </a:lnTo>
                <a:lnTo>
                  <a:pt x="1309951" y="8625"/>
                </a:lnTo>
                <a:lnTo>
                  <a:pt x="1353216" y="6947"/>
                </a:lnTo>
                <a:lnTo>
                  <a:pt x="1395094" y="6981"/>
                </a:lnTo>
                <a:lnTo>
                  <a:pt x="1436484" y="8331"/>
                </a:lnTo>
                <a:lnTo>
                  <a:pt x="1478281" y="10597"/>
                </a:lnTo>
                <a:lnTo>
                  <a:pt x="1521383" y="13382"/>
                </a:lnTo>
                <a:lnTo>
                  <a:pt x="1566687" y="16288"/>
                </a:lnTo>
                <a:lnTo>
                  <a:pt x="1615088" y="18918"/>
                </a:lnTo>
                <a:lnTo>
                  <a:pt x="1667485" y="20873"/>
                </a:lnTo>
                <a:lnTo>
                  <a:pt x="1724774" y="21756"/>
                </a:lnTo>
                <a:lnTo>
                  <a:pt x="1787851" y="21168"/>
                </a:lnTo>
                <a:lnTo>
                  <a:pt x="1857613" y="18712"/>
                </a:lnTo>
                <a:lnTo>
                  <a:pt x="1936343" y="16231"/>
                </a:lnTo>
                <a:lnTo>
                  <a:pt x="2000713" y="16593"/>
                </a:lnTo>
                <a:lnTo>
                  <a:pt x="2053257" y="19016"/>
                </a:lnTo>
                <a:lnTo>
                  <a:pt x="2096509" y="22718"/>
                </a:lnTo>
                <a:lnTo>
                  <a:pt x="2165264" y="30827"/>
                </a:lnTo>
                <a:lnTo>
                  <a:pt x="2195835" y="33671"/>
                </a:lnTo>
                <a:lnTo>
                  <a:pt x="2227246" y="34663"/>
                </a:lnTo>
                <a:lnTo>
                  <a:pt x="2262029" y="33022"/>
                </a:lnTo>
                <a:lnTo>
                  <a:pt x="2302718" y="27966"/>
                </a:lnTo>
                <a:lnTo>
                  <a:pt x="2351846" y="18712"/>
                </a:lnTo>
                <a:lnTo>
                  <a:pt x="2412786" y="7886"/>
                </a:lnTo>
                <a:lnTo>
                  <a:pt x="2464705" y="2900"/>
                </a:lnTo>
                <a:lnTo>
                  <a:pt x="2509944" y="2411"/>
                </a:lnTo>
                <a:lnTo>
                  <a:pt x="2550845" y="5077"/>
                </a:lnTo>
                <a:lnTo>
                  <a:pt x="2589750" y="9553"/>
                </a:lnTo>
                <a:lnTo>
                  <a:pt x="2628999" y="14498"/>
                </a:lnTo>
                <a:lnTo>
                  <a:pt x="2670934" y="18569"/>
                </a:lnTo>
                <a:lnTo>
                  <a:pt x="2717897" y="20421"/>
                </a:lnTo>
                <a:lnTo>
                  <a:pt x="2772229" y="18712"/>
                </a:lnTo>
                <a:lnTo>
                  <a:pt x="2830658" y="16592"/>
                </a:lnTo>
                <a:lnTo>
                  <a:pt x="2876431" y="18087"/>
                </a:lnTo>
                <a:lnTo>
                  <a:pt x="2913717" y="21692"/>
                </a:lnTo>
                <a:lnTo>
                  <a:pt x="2946684" y="25903"/>
                </a:lnTo>
                <a:lnTo>
                  <a:pt x="2979502" y="29216"/>
                </a:lnTo>
                <a:lnTo>
                  <a:pt x="3016340" y="30124"/>
                </a:lnTo>
                <a:lnTo>
                  <a:pt x="3061366" y="27125"/>
                </a:lnTo>
                <a:lnTo>
                  <a:pt x="3118749" y="18712"/>
                </a:lnTo>
                <a:lnTo>
                  <a:pt x="3160224" y="12861"/>
                </a:lnTo>
                <a:lnTo>
                  <a:pt x="3204445" y="9362"/>
                </a:lnTo>
                <a:lnTo>
                  <a:pt x="3251022" y="7838"/>
                </a:lnTo>
                <a:lnTo>
                  <a:pt x="3299565" y="7914"/>
                </a:lnTo>
                <a:lnTo>
                  <a:pt x="3349686" y="9216"/>
                </a:lnTo>
                <a:lnTo>
                  <a:pt x="3400994" y="11367"/>
                </a:lnTo>
                <a:lnTo>
                  <a:pt x="3453100" y="13994"/>
                </a:lnTo>
                <a:lnTo>
                  <a:pt x="3505614" y="16720"/>
                </a:lnTo>
                <a:lnTo>
                  <a:pt x="3558148" y="19170"/>
                </a:lnTo>
                <a:lnTo>
                  <a:pt x="3610311" y="20970"/>
                </a:lnTo>
                <a:lnTo>
                  <a:pt x="3661714" y="21744"/>
                </a:lnTo>
                <a:lnTo>
                  <a:pt x="3711968" y="21116"/>
                </a:lnTo>
                <a:lnTo>
                  <a:pt x="3760683" y="18712"/>
                </a:lnTo>
                <a:lnTo>
                  <a:pt x="3815993" y="15669"/>
                </a:lnTo>
                <a:lnTo>
                  <a:pt x="3869206" y="14364"/>
                </a:lnTo>
                <a:lnTo>
                  <a:pt x="3920778" y="14422"/>
                </a:lnTo>
                <a:lnTo>
                  <a:pt x="3971162" y="15466"/>
                </a:lnTo>
                <a:lnTo>
                  <a:pt x="4020813" y="17118"/>
                </a:lnTo>
                <a:lnTo>
                  <a:pt x="4070185" y="19002"/>
                </a:lnTo>
                <a:lnTo>
                  <a:pt x="4119733" y="20741"/>
                </a:lnTo>
                <a:lnTo>
                  <a:pt x="4169911" y="21959"/>
                </a:lnTo>
                <a:lnTo>
                  <a:pt x="4221173" y="22278"/>
                </a:lnTo>
                <a:lnTo>
                  <a:pt x="4273973" y="21321"/>
                </a:lnTo>
                <a:lnTo>
                  <a:pt x="4328767" y="18712"/>
                </a:lnTo>
                <a:lnTo>
                  <a:pt x="4388012" y="16020"/>
                </a:lnTo>
                <a:lnTo>
                  <a:pt x="4443164" y="15406"/>
                </a:lnTo>
                <a:lnTo>
                  <a:pt x="4494939" y="16315"/>
                </a:lnTo>
                <a:lnTo>
                  <a:pt x="4544053" y="18193"/>
                </a:lnTo>
                <a:lnTo>
                  <a:pt x="4591223" y="20484"/>
                </a:lnTo>
                <a:lnTo>
                  <a:pt x="4637166" y="22633"/>
                </a:lnTo>
                <a:lnTo>
                  <a:pt x="4682599" y="24086"/>
                </a:lnTo>
                <a:lnTo>
                  <a:pt x="4728237" y="24286"/>
                </a:lnTo>
                <a:lnTo>
                  <a:pt x="4774799" y="22680"/>
                </a:lnTo>
                <a:lnTo>
                  <a:pt x="4823000" y="18712"/>
                </a:lnTo>
                <a:lnTo>
                  <a:pt x="4867852" y="15425"/>
                </a:lnTo>
                <a:lnTo>
                  <a:pt x="4913071" y="14815"/>
                </a:lnTo>
                <a:lnTo>
                  <a:pt x="4958989" y="16207"/>
                </a:lnTo>
                <a:lnTo>
                  <a:pt x="5005935" y="18930"/>
                </a:lnTo>
                <a:lnTo>
                  <a:pt x="5054239" y="22310"/>
                </a:lnTo>
                <a:lnTo>
                  <a:pt x="5104231" y="25675"/>
                </a:lnTo>
                <a:lnTo>
                  <a:pt x="5156242" y="28351"/>
                </a:lnTo>
                <a:lnTo>
                  <a:pt x="5210601" y="29666"/>
                </a:lnTo>
                <a:lnTo>
                  <a:pt x="5267639" y="28946"/>
                </a:lnTo>
                <a:lnTo>
                  <a:pt x="5327685" y="25519"/>
                </a:lnTo>
                <a:lnTo>
                  <a:pt x="5391071" y="18712"/>
                </a:lnTo>
                <a:lnTo>
                  <a:pt x="5443045" y="13074"/>
                </a:lnTo>
                <a:lnTo>
                  <a:pt x="5496326" y="9642"/>
                </a:lnTo>
                <a:lnTo>
                  <a:pt x="5550555" y="8081"/>
                </a:lnTo>
                <a:lnTo>
                  <a:pt x="5605372" y="8057"/>
                </a:lnTo>
                <a:lnTo>
                  <a:pt x="5660418" y="9235"/>
                </a:lnTo>
                <a:lnTo>
                  <a:pt x="5715334" y="11281"/>
                </a:lnTo>
                <a:lnTo>
                  <a:pt x="5769761" y="13859"/>
                </a:lnTo>
                <a:lnTo>
                  <a:pt x="5823338" y="16635"/>
                </a:lnTo>
                <a:lnTo>
                  <a:pt x="5875708" y="19275"/>
                </a:lnTo>
                <a:lnTo>
                  <a:pt x="5926510" y="21443"/>
                </a:lnTo>
                <a:lnTo>
                  <a:pt x="5975385" y="22806"/>
                </a:lnTo>
                <a:lnTo>
                  <a:pt x="6021973" y="23028"/>
                </a:lnTo>
                <a:lnTo>
                  <a:pt x="6065917" y="21775"/>
                </a:lnTo>
                <a:lnTo>
                  <a:pt x="6106855" y="18712"/>
                </a:lnTo>
                <a:lnTo>
                  <a:pt x="6165803" y="15090"/>
                </a:lnTo>
                <a:lnTo>
                  <a:pt x="6220630" y="15905"/>
                </a:lnTo>
                <a:lnTo>
                  <a:pt x="6271791" y="19643"/>
                </a:lnTo>
                <a:lnTo>
                  <a:pt x="6319742" y="24792"/>
                </a:lnTo>
                <a:lnTo>
                  <a:pt x="6364936" y="29838"/>
                </a:lnTo>
                <a:lnTo>
                  <a:pt x="6407828" y="33266"/>
                </a:lnTo>
                <a:lnTo>
                  <a:pt x="6448872" y="33564"/>
                </a:lnTo>
                <a:lnTo>
                  <a:pt x="6488524" y="29217"/>
                </a:lnTo>
                <a:lnTo>
                  <a:pt x="6527238" y="18712"/>
                </a:lnTo>
                <a:lnTo>
                  <a:pt x="6550541" y="13125"/>
                </a:lnTo>
                <a:lnTo>
                  <a:pt x="6581464" y="10200"/>
                </a:lnTo>
                <a:lnTo>
                  <a:pt x="6619122" y="9563"/>
                </a:lnTo>
                <a:lnTo>
                  <a:pt x="6662631" y="10836"/>
                </a:lnTo>
                <a:lnTo>
                  <a:pt x="6711106" y="13644"/>
                </a:lnTo>
                <a:lnTo>
                  <a:pt x="6763663" y="17611"/>
                </a:lnTo>
                <a:lnTo>
                  <a:pt x="6819417" y="22361"/>
                </a:lnTo>
                <a:lnTo>
                  <a:pt x="6877483" y="27517"/>
                </a:lnTo>
                <a:lnTo>
                  <a:pt x="6936977" y="32704"/>
                </a:lnTo>
                <a:lnTo>
                  <a:pt x="6997014" y="37546"/>
                </a:lnTo>
                <a:lnTo>
                  <a:pt x="7056709" y="41666"/>
                </a:lnTo>
                <a:lnTo>
                  <a:pt x="7115178" y="44688"/>
                </a:lnTo>
                <a:lnTo>
                  <a:pt x="7171537" y="46236"/>
                </a:lnTo>
                <a:lnTo>
                  <a:pt x="7224901" y="45935"/>
                </a:lnTo>
                <a:lnTo>
                  <a:pt x="7274385" y="43408"/>
                </a:lnTo>
                <a:lnTo>
                  <a:pt x="7319104" y="38279"/>
                </a:lnTo>
                <a:lnTo>
                  <a:pt x="7358174" y="30173"/>
                </a:lnTo>
                <a:lnTo>
                  <a:pt x="7390711" y="18712"/>
                </a:lnTo>
                <a:lnTo>
                  <a:pt x="7401633" y="78245"/>
                </a:lnTo>
                <a:lnTo>
                  <a:pt x="7406134" y="130458"/>
                </a:lnTo>
                <a:lnTo>
                  <a:pt x="7405626" y="176839"/>
                </a:lnTo>
                <a:lnTo>
                  <a:pt x="7401522" y="218878"/>
                </a:lnTo>
                <a:lnTo>
                  <a:pt x="7395233" y="258062"/>
                </a:lnTo>
                <a:lnTo>
                  <a:pt x="7388173" y="295881"/>
                </a:lnTo>
                <a:lnTo>
                  <a:pt x="7381752" y="333824"/>
                </a:lnTo>
                <a:lnTo>
                  <a:pt x="7377383" y="373378"/>
                </a:lnTo>
                <a:lnTo>
                  <a:pt x="7376479" y="416034"/>
                </a:lnTo>
                <a:lnTo>
                  <a:pt x="7380451" y="463279"/>
                </a:lnTo>
                <a:lnTo>
                  <a:pt x="7390711" y="516603"/>
                </a:lnTo>
                <a:lnTo>
                  <a:pt x="7400497" y="567562"/>
                </a:lnTo>
                <a:lnTo>
                  <a:pt x="7405092" y="616418"/>
                </a:lnTo>
                <a:lnTo>
                  <a:pt x="7405520" y="663502"/>
                </a:lnTo>
                <a:lnTo>
                  <a:pt x="7402804" y="709145"/>
                </a:lnTo>
                <a:lnTo>
                  <a:pt x="7397968" y="753679"/>
                </a:lnTo>
                <a:lnTo>
                  <a:pt x="7392035" y="797435"/>
                </a:lnTo>
                <a:lnTo>
                  <a:pt x="7386028" y="840743"/>
                </a:lnTo>
                <a:lnTo>
                  <a:pt x="7380972" y="883936"/>
                </a:lnTo>
                <a:lnTo>
                  <a:pt x="7377888" y="927343"/>
                </a:lnTo>
                <a:lnTo>
                  <a:pt x="7377801" y="971298"/>
                </a:lnTo>
                <a:lnTo>
                  <a:pt x="7381734" y="1016129"/>
                </a:lnTo>
                <a:lnTo>
                  <a:pt x="7390711" y="1062169"/>
                </a:lnTo>
                <a:lnTo>
                  <a:pt x="7401002" y="1113604"/>
                </a:lnTo>
                <a:lnTo>
                  <a:pt x="7406619" y="1165679"/>
                </a:lnTo>
                <a:lnTo>
                  <a:pt x="7408433" y="1218058"/>
                </a:lnTo>
                <a:lnTo>
                  <a:pt x="7407317" y="1270406"/>
                </a:lnTo>
                <a:lnTo>
                  <a:pt x="7404142" y="1322387"/>
                </a:lnTo>
                <a:lnTo>
                  <a:pt x="7399781" y="1373663"/>
                </a:lnTo>
                <a:lnTo>
                  <a:pt x="7395107" y="1423899"/>
                </a:lnTo>
                <a:lnTo>
                  <a:pt x="7390990" y="1472760"/>
                </a:lnTo>
                <a:lnTo>
                  <a:pt x="7388304" y="1519908"/>
                </a:lnTo>
                <a:lnTo>
                  <a:pt x="7387920" y="1565008"/>
                </a:lnTo>
                <a:lnTo>
                  <a:pt x="7390711" y="1607723"/>
                </a:lnTo>
                <a:lnTo>
                  <a:pt x="7355651" y="1620024"/>
                </a:lnTo>
                <a:lnTo>
                  <a:pt x="7314912" y="1624759"/>
                </a:lnTo>
                <a:lnTo>
                  <a:pt x="7269681" y="1623852"/>
                </a:lnTo>
                <a:lnTo>
                  <a:pt x="7221143" y="1619229"/>
                </a:lnTo>
                <a:lnTo>
                  <a:pt x="7170483" y="1612813"/>
                </a:lnTo>
                <a:lnTo>
                  <a:pt x="7118888" y="1606530"/>
                </a:lnTo>
                <a:lnTo>
                  <a:pt x="7067542" y="1602304"/>
                </a:lnTo>
                <a:lnTo>
                  <a:pt x="7017631" y="1602060"/>
                </a:lnTo>
                <a:lnTo>
                  <a:pt x="6970341" y="1607723"/>
                </a:lnTo>
                <a:lnTo>
                  <a:pt x="6911722" y="1615143"/>
                </a:lnTo>
                <a:lnTo>
                  <a:pt x="6853963" y="1615451"/>
                </a:lnTo>
                <a:lnTo>
                  <a:pt x="6798371" y="1611430"/>
                </a:lnTo>
                <a:lnTo>
                  <a:pt x="6746253" y="1605864"/>
                </a:lnTo>
                <a:lnTo>
                  <a:pt x="6698915" y="1601535"/>
                </a:lnTo>
                <a:lnTo>
                  <a:pt x="6657665" y="1601227"/>
                </a:lnTo>
                <a:lnTo>
                  <a:pt x="6623809" y="1607723"/>
                </a:lnTo>
                <a:lnTo>
                  <a:pt x="6603572" y="1611852"/>
                </a:lnTo>
                <a:lnTo>
                  <a:pt x="6575427" y="1612993"/>
                </a:lnTo>
                <a:lnTo>
                  <a:pt x="6540205" y="1611773"/>
                </a:lnTo>
                <a:lnTo>
                  <a:pt x="6498739" y="1608818"/>
                </a:lnTo>
                <a:lnTo>
                  <a:pt x="6451861" y="1604758"/>
                </a:lnTo>
                <a:lnTo>
                  <a:pt x="6400403" y="1600218"/>
                </a:lnTo>
                <a:lnTo>
                  <a:pt x="6345198" y="1595827"/>
                </a:lnTo>
                <a:lnTo>
                  <a:pt x="6287078" y="1592211"/>
                </a:lnTo>
                <a:lnTo>
                  <a:pt x="6226874" y="1589999"/>
                </a:lnTo>
                <a:lnTo>
                  <a:pt x="6165420" y="1589816"/>
                </a:lnTo>
                <a:lnTo>
                  <a:pt x="6103547" y="1592291"/>
                </a:lnTo>
                <a:lnTo>
                  <a:pt x="6042088" y="1598051"/>
                </a:lnTo>
                <a:lnTo>
                  <a:pt x="5981875" y="1607723"/>
                </a:lnTo>
                <a:lnTo>
                  <a:pt x="5905525" y="1620058"/>
                </a:lnTo>
                <a:lnTo>
                  <a:pt x="5845778" y="1624295"/>
                </a:lnTo>
                <a:lnTo>
                  <a:pt x="5799571" y="1622585"/>
                </a:lnTo>
                <a:lnTo>
                  <a:pt x="5763846" y="1617075"/>
                </a:lnTo>
                <a:lnTo>
                  <a:pt x="5735543" y="1609914"/>
                </a:lnTo>
                <a:lnTo>
                  <a:pt x="5711601" y="1603250"/>
                </a:lnTo>
                <a:lnTo>
                  <a:pt x="5688960" y="1599231"/>
                </a:lnTo>
                <a:lnTo>
                  <a:pt x="5664561" y="1600006"/>
                </a:lnTo>
                <a:lnTo>
                  <a:pt x="5635343" y="1607723"/>
                </a:lnTo>
                <a:lnTo>
                  <a:pt x="5602134" y="1615785"/>
                </a:lnTo>
                <a:lnTo>
                  <a:pt x="5562076" y="1619245"/>
                </a:lnTo>
                <a:lnTo>
                  <a:pt x="5516387" y="1619157"/>
                </a:lnTo>
                <a:lnTo>
                  <a:pt x="5466284" y="1616575"/>
                </a:lnTo>
                <a:lnTo>
                  <a:pt x="5412983" y="1612553"/>
                </a:lnTo>
                <a:lnTo>
                  <a:pt x="5357702" y="1608144"/>
                </a:lnTo>
                <a:lnTo>
                  <a:pt x="5301659" y="1604403"/>
                </a:lnTo>
                <a:lnTo>
                  <a:pt x="5246069" y="1602383"/>
                </a:lnTo>
                <a:lnTo>
                  <a:pt x="5192151" y="1603139"/>
                </a:lnTo>
                <a:lnTo>
                  <a:pt x="5141122" y="1607723"/>
                </a:lnTo>
                <a:lnTo>
                  <a:pt x="5090126" y="1612734"/>
                </a:lnTo>
                <a:lnTo>
                  <a:pt x="5036293" y="1614573"/>
                </a:lnTo>
                <a:lnTo>
                  <a:pt x="4980818" y="1614011"/>
                </a:lnTo>
                <a:lnTo>
                  <a:pt x="4924896" y="1611822"/>
                </a:lnTo>
                <a:lnTo>
                  <a:pt x="4869721" y="1608776"/>
                </a:lnTo>
                <a:lnTo>
                  <a:pt x="4816490" y="1605646"/>
                </a:lnTo>
                <a:lnTo>
                  <a:pt x="4766396" y="1603204"/>
                </a:lnTo>
                <a:lnTo>
                  <a:pt x="4720635" y="1602221"/>
                </a:lnTo>
                <a:lnTo>
                  <a:pt x="4680401" y="1603470"/>
                </a:lnTo>
                <a:lnTo>
                  <a:pt x="4646889" y="1607723"/>
                </a:lnTo>
                <a:lnTo>
                  <a:pt x="4618756" y="1611172"/>
                </a:lnTo>
                <a:lnTo>
                  <a:pt x="4581199" y="1612540"/>
                </a:lnTo>
                <a:lnTo>
                  <a:pt x="4535822" y="1612240"/>
                </a:lnTo>
                <a:lnTo>
                  <a:pt x="4484231" y="1610681"/>
                </a:lnTo>
                <a:lnTo>
                  <a:pt x="4428029" y="1608274"/>
                </a:lnTo>
                <a:lnTo>
                  <a:pt x="4368820" y="1605429"/>
                </a:lnTo>
                <a:lnTo>
                  <a:pt x="4308210" y="1602556"/>
                </a:lnTo>
                <a:lnTo>
                  <a:pt x="4247802" y="1600067"/>
                </a:lnTo>
                <a:lnTo>
                  <a:pt x="4189201" y="1598370"/>
                </a:lnTo>
                <a:lnTo>
                  <a:pt x="4134012" y="1597877"/>
                </a:lnTo>
                <a:lnTo>
                  <a:pt x="4083838" y="1598998"/>
                </a:lnTo>
                <a:lnTo>
                  <a:pt x="4040284" y="1602143"/>
                </a:lnTo>
                <a:lnTo>
                  <a:pt x="4004955" y="1607723"/>
                </a:lnTo>
                <a:lnTo>
                  <a:pt x="3974467" y="1611927"/>
                </a:lnTo>
                <a:lnTo>
                  <a:pt x="3893303" y="1611307"/>
                </a:lnTo>
                <a:lnTo>
                  <a:pt x="3844760" y="1607687"/>
                </a:lnTo>
                <a:lnTo>
                  <a:pt x="3792333" y="1602663"/>
                </a:lnTo>
                <a:lnTo>
                  <a:pt x="3737089" y="1596838"/>
                </a:lnTo>
                <a:lnTo>
                  <a:pt x="3680094" y="1590815"/>
                </a:lnTo>
                <a:lnTo>
                  <a:pt x="3622416" y="1585194"/>
                </a:lnTo>
                <a:lnTo>
                  <a:pt x="3565123" y="1580578"/>
                </a:lnTo>
                <a:lnTo>
                  <a:pt x="3509280" y="1577571"/>
                </a:lnTo>
                <a:lnTo>
                  <a:pt x="3455956" y="1576773"/>
                </a:lnTo>
                <a:lnTo>
                  <a:pt x="3406217" y="1578787"/>
                </a:lnTo>
                <a:lnTo>
                  <a:pt x="3361130" y="1584215"/>
                </a:lnTo>
                <a:lnTo>
                  <a:pt x="3321763" y="1593660"/>
                </a:lnTo>
                <a:lnTo>
                  <a:pt x="3289183" y="1607723"/>
                </a:lnTo>
                <a:lnTo>
                  <a:pt x="3255622" y="1623071"/>
                </a:lnTo>
                <a:lnTo>
                  <a:pt x="3221309" y="1631634"/>
                </a:lnTo>
                <a:lnTo>
                  <a:pt x="3185988" y="1634567"/>
                </a:lnTo>
                <a:lnTo>
                  <a:pt x="3149403" y="1633021"/>
                </a:lnTo>
                <a:lnTo>
                  <a:pt x="3111300" y="1628149"/>
                </a:lnTo>
                <a:lnTo>
                  <a:pt x="3071422" y="1621103"/>
                </a:lnTo>
                <a:lnTo>
                  <a:pt x="3029513" y="1613035"/>
                </a:lnTo>
                <a:lnTo>
                  <a:pt x="2985317" y="1605099"/>
                </a:lnTo>
                <a:lnTo>
                  <a:pt x="2938580" y="1598447"/>
                </a:lnTo>
                <a:lnTo>
                  <a:pt x="2889046" y="1594231"/>
                </a:lnTo>
                <a:lnTo>
                  <a:pt x="2836458" y="1593603"/>
                </a:lnTo>
                <a:lnTo>
                  <a:pt x="2780561" y="1597716"/>
                </a:lnTo>
                <a:lnTo>
                  <a:pt x="2721099" y="1607723"/>
                </a:lnTo>
                <a:lnTo>
                  <a:pt x="2640839" y="1622720"/>
                </a:lnTo>
                <a:lnTo>
                  <a:pt x="2575396" y="1630237"/>
                </a:lnTo>
                <a:lnTo>
                  <a:pt x="2522014" y="1631873"/>
                </a:lnTo>
                <a:lnTo>
                  <a:pt x="2477939" y="1629227"/>
                </a:lnTo>
                <a:lnTo>
                  <a:pt x="2440414" y="1623897"/>
                </a:lnTo>
                <a:lnTo>
                  <a:pt x="2406685" y="1617483"/>
                </a:lnTo>
                <a:lnTo>
                  <a:pt x="2373995" y="1611583"/>
                </a:lnTo>
                <a:lnTo>
                  <a:pt x="2339591" y="1607797"/>
                </a:lnTo>
                <a:lnTo>
                  <a:pt x="2300716" y="1607723"/>
                </a:lnTo>
                <a:lnTo>
                  <a:pt x="2264766" y="1608331"/>
                </a:lnTo>
                <a:lnTo>
                  <a:pt x="2225686" y="1606806"/>
                </a:lnTo>
                <a:lnTo>
                  <a:pt x="2183474" y="1603818"/>
                </a:lnTo>
                <a:lnTo>
                  <a:pt x="2138126" y="1600039"/>
                </a:lnTo>
                <a:lnTo>
                  <a:pt x="2089640" y="1596137"/>
                </a:lnTo>
                <a:lnTo>
                  <a:pt x="2038011" y="1592785"/>
                </a:lnTo>
                <a:lnTo>
                  <a:pt x="1983238" y="1590651"/>
                </a:lnTo>
                <a:lnTo>
                  <a:pt x="1925317" y="1590408"/>
                </a:lnTo>
                <a:lnTo>
                  <a:pt x="1864244" y="1592725"/>
                </a:lnTo>
                <a:lnTo>
                  <a:pt x="1800017" y="1598274"/>
                </a:lnTo>
                <a:lnTo>
                  <a:pt x="1732633" y="1607723"/>
                </a:lnTo>
                <a:lnTo>
                  <a:pt x="1673664" y="1616255"/>
                </a:lnTo>
                <a:lnTo>
                  <a:pt x="1622125" y="1620984"/>
                </a:lnTo>
                <a:lnTo>
                  <a:pt x="1576420" y="1622586"/>
                </a:lnTo>
                <a:lnTo>
                  <a:pt x="1534956" y="1621736"/>
                </a:lnTo>
                <a:lnTo>
                  <a:pt x="1496137" y="1619109"/>
                </a:lnTo>
                <a:lnTo>
                  <a:pt x="1458370" y="1615381"/>
                </a:lnTo>
                <a:lnTo>
                  <a:pt x="1420059" y="1611228"/>
                </a:lnTo>
                <a:lnTo>
                  <a:pt x="1379612" y="1607325"/>
                </a:lnTo>
                <a:lnTo>
                  <a:pt x="1335433" y="1604348"/>
                </a:lnTo>
                <a:lnTo>
                  <a:pt x="1285928" y="1602971"/>
                </a:lnTo>
                <a:lnTo>
                  <a:pt x="1229502" y="1603871"/>
                </a:lnTo>
                <a:lnTo>
                  <a:pt x="1164562" y="1607723"/>
                </a:lnTo>
                <a:lnTo>
                  <a:pt x="1126858" y="1610045"/>
                </a:lnTo>
                <a:lnTo>
                  <a:pt x="1086637" y="1611296"/>
                </a:lnTo>
                <a:lnTo>
                  <a:pt x="1044094" y="1611600"/>
                </a:lnTo>
                <a:lnTo>
                  <a:pt x="999424" y="1611080"/>
                </a:lnTo>
                <a:lnTo>
                  <a:pt x="952822" y="1609857"/>
                </a:lnTo>
                <a:lnTo>
                  <a:pt x="904483" y="1608056"/>
                </a:lnTo>
                <a:lnTo>
                  <a:pt x="854600" y="1605798"/>
                </a:lnTo>
                <a:lnTo>
                  <a:pt x="803370" y="1603206"/>
                </a:lnTo>
                <a:lnTo>
                  <a:pt x="750987" y="1600404"/>
                </a:lnTo>
                <a:lnTo>
                  <a:pt x="697646" y="1597512"/>
                </a:lnTo>
                <a:lnTo>
                  <a:pt x="643542" y="1594656"/>
                </a:lnTo>
                <a:lnTo>
                  <a:pt x="588869" y="1591956"/>
                </a:lnTo>
                <a:lnTo>
                  <a:pt x="533823" y="1589536"/>
                </a:lnTo>
                <a:lnTo>
                  <a:pt x="478597" y="1587519"/>
                </a:lnTo>
                <a:lnTo>
                  <a:pt x="423388" y="1586027"/>
                </a:lnTo>
                <a:lnTo>
                  <a:pt x="368390" y="1585183"/>
                </a:lnTo>
                <a:lnTo>
                  <a:pt x="313798" y="1585109"/>
                </a:lnTo>
                <a:lnTo>
                  <a:pt x="259806" y="1585929"/>
                </a:lnTo>
                <a:lnTo>
                  <a:pt x="206609" y="1587765"/>
                </a:lnTo>
                <a:lnTo>
                  <a:pt x="154403" y="1590740"/>
                </a:lnTo>
                <a:lnTo>
                  <a:pt x="103382" y="1594976"/>
                </a:lnTo>
                <a:lnTo>
                  <a:pt x="53740" y="1600596"/>
                </a:lnTo>
                <a:lnTo>
                  <a:pt x="5674" y="1607723"/>
                </a:lnTo>
                <a:lnTo>
                  <a:pt x="5836" y="1561879"/>
                </a:lnTo>
                <a:lnTo>
                  <a:pt x="6624" y="1519010"/>
                </a:lnTo>
                <a:lnTo>
                  <a:pt x="7788" y="1477804"/>
                </a:lnTo>
                <a:lnTo>
                  <a:pt x="9081" y="1436950"/>
                </a:lnTo>
                <a:lnTo>
                  <a:pt x="10255" y="1395135"/>
                </a:lnTo>
                <a:lnTo>
                  <a:pt x="11063" y="1351047"/>
                </a:lnTo>
                <a:lnTo>
                  <a:pt x="11257" y="1303373"/>
                </a:lnTo>
                <a:lnTo>
                  <a:pt x="10588" y="1250803"/>
                </a:lnTo>
                <a:lnTo>
                  <a:pt x="8810" y="1192022"/>
                </a:lnTo>
                <a:lnTo>
                  <a:pt x="5674" y="1125720"/>
                </a:lnTo>
                <a:lnTo>
                  <a:pt x="2525" y="1061560"/>
                </a:lnTo>
                <a:lnTo>
                  <a:pt x="713" y="1008254"/>
                </a:lnTo>
                <a:lnTo>
                  <a:pt x="0" y="963062"/>
                </a:lnTo>
                <a:lnTo>
                  <a:pt x="145" y="923244"/>
                </a:lnTo>
                <a:lnTo>
                  <a:pt x="911" y="886059"/>
                </a:lnTo>
                <a:lnTo>
                  <a:pt x="2058" y="848767"/>
                </a:lnTo>
                <a:lnTo>
                  <a:pt x="3347" y="808628"/>
                </a:lnTo>
                <a:lnTo>
                  <a:pt x="4539" y="762903"/>
                </a:lnTo>
                <a:lnTo>
                  <a:pt x="5394" y="708850"/>
                </a:lnTo>
                <a:lnTo>
                  <a:pt x="5674" y="643730"/>
                </a:lnTo>
                <a:lnTo>
                  <a:pt x="6446" y="590226"/>
                </a:lnTo>
                <a:lnTo>
                  <a:pt x="8619" y="539485"/>
                </a:lnTo>
                <a:lnTo>
                  <a:pt x="11775" y="491000"/>
                </a:lnTo>
                <a:lnTo>
                  <a:pt x="15499" y="444264"/>
                </a:lnTo>
                <a:lnTo>
                  <a:pt x="19371" y="398770"/>
                </a:lnTo>
                <a:lnTo>
                  <a:pt x="22976" y="354011"/>
                </a:lnTo>
                <a:lnTo>
                  <a:pt x="25896" y="309481"/>
                </a:lnTo>
                <a:lnTo>
                  <a:pt x="27714" y="264673"/>
                </a:lnTo>
                <a:lnTo>
                  <a:pt x="28013" y="219079"/>
                </a:lnTo>
                <a:lnTo>
                  <a:pt x="26375" y="172193"/>
                </a:lnTo>
                <a:lnTo>
                  <a:pt x="22384" y="123508"/>
                </a:lnTo>
                <a:lnTo>
                  <a:pt x="15623" y="72516"/>
                </a:lnTo>
                <a:lnTo>
                  <a:pt x="5674" y="18712"/>
                </a:lnTo>
                <a:close/>
              </a:path>
            </a:pathLst>
          </a:custGeom>
          <a:ln w="38100">
            <a:solidFill>
              <a:srgbClr val="2191C9"/>
            </a:solidFill>
          </a:ln>
        </p:spPr>
        <p:txBody>
          <a:bodyPr wrap="square" lIns="0" tIns="0" rIns="0" bIns="0" rtlCol="0"/>
          <a:lstStyle/>
          <a:p>
            <a:endParaRPr/>
          </a:p>
        </p:txBody>
      </p:sp>
      <p:sp>
        <p:nvSpPr>
          <p:cNvPr id="4" name="object 4"/>
          <p:cNvSpPr txBox="1"/>
          <p:nvPr/>
        </p:nvSpPr>
        <p:spPr>
          <a:xfrm>
            <a:off x="1174564" y="1539952"/>
            <a:ext cx="7229475" cy="1390015"/>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595958"/>
                </a:solidFill>
                <a:latin typeface="Gill Sans MT"/>
                <a:cs typeface="Gill Sans MT"/>
              </a:rPr>
              <a:t>Central</a:t>
            </a:r>
            <a:r>
              <a:rPr sz="1400" spc="-10" dirty="0">
                <a:solidFill>
                  <a:srgbClr val="595958"/>
                </a:solidFill>
                <a:latin typeface="Gill Sans MT"/>
                <a:cs typeface="Gill Sans MT"/>
              </a:rPr>
              <a:t> </a:t>
            </a:r>
            <a:r>
              <a:rPr sz="1400" dirty="0">
                <a:solidFill>
                  <a:srgbClr val="595958"/>
                </a:solidFill>
                <a:latin typeface="Gill Sans MT"/>
                <a:cs typeface="Gill Sans MT"/>
              </a:rPr>
              <a:t>El</a:t>
            </a:r>
            <a:r>
              <a:rPr sz="1400" spc="-10" dirty="0">
                <a:solidFill>
                  <a:srgbClr val="595958"/>
                </a:solidFill>
                <a:latin typeface="Gill Sans MT"/>
                <a:cs typeface="Gill Sans MT"/>
              </a:rPr>
              <a:t> </a:t>
            </a:r>
            <a:r>
              <a:rPr sz="1400" spc="-20" dirty="0">
                <a:solidFill>
                  <a:srgbClr val="595958"/>
                </a:solidFill>
                <a:latin typeface="Gill Sans MT"/>
                <a:cs typeface="Gill Sans MT"/>
              </a:rPr>
              <a:t>Potrero,</a:t>
            </a:r>
            <a:r>
              <a:rPr sz="1400" spc="-165" dirty="0">
                <a:solidFill>
                  <a:srgbClr val="595958"/>
                </a:solidFill>
                <a:latin typeface="Gill Sans MT"/>
                <a:cs typeface="Gill Sans MT"/>
              </a:rPr>
              <a:t> </a:t>
            </a:r>
            <a:r>
              <a:rPr sz="1400" dirty="0">
                <a:solidFill>
                  <a:srgbClr val="595958"/>
                </a:solidFill>
                <a:latin typeface="Gill Sans MT"/>
                <a:cs typeface="Gill Sans MT"/>
              </a:rPr>
              <a:t>en</a:t>
            </a:r>
            <a:r>
              <a:rPr sz="1400" spc="5" dirty="0">
                <a:solidFill>
                  <a:srgbClr val="595958"/>
                </a:solidFill>
                <a:latin typeface="Gill Sans MT"/>
                <a:cs typeface="Gill Sans MT"/>
              </a:rPr>
              <a:t> </a:t>
            </a:r>
            <a:r>
              <a:rPr sz="1400" spc="-5" dirty="0">
                <a:solidFill>
                  <a:srgbClr val="595958"/>
                </a:solidFill>
                <a:latin typeface="Gill Sans MT"/>
                <a:cs typeface="Gill Sans MT"/>
              </a:rPr>
              <a:t>coordinación</a:t>
            </a:r>
            <a:r>
              <a:rPr sz="1400" spc="-20" dirty="0">
                <a:solidFill>
                  <a:srgbClr val="595958"/>
                </a:solidFill>
                <a:latin typeface="Gill Sans MT"/>
                <a:cs typeface="Gill Sans MT"/>
              </a:rPr>
              <a:t> </a:t>
            </a:r>
            <a:r>
              <a:rPr sz="1400" dirty="0">
                <a:solidFill>
                  <a:srgbClr val="595958"/>
                </a:solidFill>
                <a:latin typeface="Gill Sans MT"/>
                <a:cs typeface="Gill Sans MT"/>
              </a:rPr>
              <a:t>con</a:t>
            </a:r>
            <a:r>
              <a:rPr sz="1400" spc="-10" dirty="0">
                <a:solidFill>
                  <a:srgbClr val="595958"/>
                </a:solidFill>
                <a:latin typeface="Gill Sans MT"/>
                <a:cs typeface="Gill Sans MT"/>
              </a:rPr>
              <a:t> </a:t>
            </a:r>
            <a:r>
              <a:rPr sz="1400" dirty="0">
                <a:solidFill>
                  <a:srgbClr val="595958"/>
                </a:solidFill>
                <a:latin typeface="Gill Sans MT"/>
                <a:cs typeface="Gill Sans MT"/>
              </a:rPr>
              <a:t>las</a:t>
            </a:r>
            <a:r>
              <a:rPr sz="1400" spc="-145" dirty="0">
                <a:solidFill>
                  <a:srgbClr val="595958"/>
                </a:solidFill>
                <a:latin typeface="Gill Sans MT"/>
                <a:cs typeface="Gill Sans MT"/>
              </a:rPr>
              <a:t> </a:t>
            </a:r>
            <a:r>
              <a:rPr sz="1400" dirty="0">
                <a:solidFill>
                  <a:srgbClr val="595958"/>
                </a:solidFill>
                <a:latin typeface="Gill Sans MT"/>
                <a:cs typeface="Gill Sans MT"/>
              </a:rPr>
              <a:t>Asociaciones</a:t>
            </a:r>
            <a:r>
              <a:rPr sz="1400" spc="-15" dirty="0">
                <a:solidFill>
                  <a:srgbClr val="595958"/>
                </a:solidFill>
                <a:latin typeface="Gill Sans MT"/>
                <a:cs typeface="Gill Sans MT"/>
              </a:rPr>
              <a:t> </a:t>
            </a:r>
            <a:r>
              <a:rPr sz="1400" dirty="0">
                <a:solidFill>
                  <a:srgbClr val="595958"/>
                </a:solidFill>
                <a:latin typeface="Gill Sans MT"/>
                <a:cs typeface="Gill Sans MT"/>
              </a:rPr>
              <a:t>Cañeras,</a:t>
            </a:r>
            <a:r>
              <a:rPr sz="1400" spc="-155" dirty="0">
                <a:solidFill>
                  <a:srgbClr val="595958"/>
                </a:solidFill>
                <a:latin typeface="Gill Sans MT"/>
                <a:cs typeface="Gill Sans MT"/>
              </a:rPr>
              <a:t> </a:t>
            </a:r>
            <a:r>
              <a:rPr sz="1400" dirty="0">
                <a:solidFill>
                  <a:srgbClr val="595958"/>
                </a:solidFill>
                <a:latin typeface="Gill Sans MT"/>
                <a:cs typeface="Gill Sans MT"/>
              </a:rPr>
              <a:t>impulsan</a:t>
            </a:r>
            <a:r>
              <a:rPr sz="1400" spc="-20" dirty="0">
                <a:solidFill>
                  <a:srgbClr val="595958"/>
                </a:solidFill>
                <a:latin typeface="Gill Sans MT"/>
                <a:cs typeface="Gill Sans MT"/>
              </a:rPr>
              <a:t> </a:t>
            </a:r>
            <a:r>
              <a:rPr sz="1400" dirty="0">
                <a:solidFill>
                  <a:srgbClr val="595958"/>
                </a:solidFill>
                <a:latin typeface="Gill Sans MT"/>
                <a:cs typeface="Gill Sans MT"/>
              </a:rPr>
              <a:t>activamente</a:t>
            </a:r>
            <a:r>
              <a:rPr sz="1400" spc="-15" dirty="0">
                <a:solidFill>
                  <a:srgbClr val="595958"/>
                </a:solidFill>
                <a:latin typeface="Gill Sans MT"/>
                <a:cs typeface="Gill Sans MT"/>
              </a:rPr>
              <a:t> </a:t>
            </a:r>
            <a:r>
              <a:rPr sz="1400" dirty="0">
                <a:solidFill>
                  <a:srgbClr val="595958"/>
                </a:solidFill>
                <a:latin typeface="Gill Sans MT"/>
                <a:cs typeface="Gill Sans MT"/>
              </a:rPr>
              <a:t>la </a:t>
            </a:r>
            <a:r>
              <a:rPr sz="1400" spc="-5" dirty="0">
                <a:solidFill>
                  <a:srgbClr val="595958"/>
                </a:solidFill>
                <a:latin typeface="Gill Sans MT"/>
                <a:cs typeface="Gill Sans MT"/>
              </a:rPr>
              <a:t>Política</a:t>
            </a:r>
            <a:endParaRPr sz="1400">
              <a:latin typeface="Gill Sans MT"/>
              <a:cs typeface="Gill Sans MT"/>
            </a:endParaRPr>
          </a:p>
          <a:p>
            <a:pPr marL="12700" marR="5080" indent="-635">
              <a:lnSpc>
                <a:spcPts val="3020"/>
              </a:lnSpc>
              <a:spcBef>
                <a:spcPts val="315"/>
              </a:spcBef>
            </a:pPr>
            <a:r>
              <a:rPr sz="1400" dirty="0">
                <a:solidFill>
                  <a:srgbClr val="595958"/>
                </a:solidFill>
                <a:latin typeface="Gill Sans MT"/>
                <a:cs typeface="Gill Sans MT"/>
              </a:rPr>
              <a:t>de </a:t>
            </a:r>
            <a:r>
              <a:rPr sz="1400" spc="-5" dirty="0">
                <a:solidFill>
                  <a:srgbClr val="595958"/>
                </a:solidFill>
                <a:latin typeface="Gill Sans MT"/>
                <a:cs typeface="Gill Sans MT"/>
              </a:rPr>
              <a:t>Prohibir </a:t>
            </a:r>
            <a:r>
              <a:rPr sz="1400" dirty="0">
                <a:solidFill>
                  <a:srgbClr val="595958"/>
                </a:solidFill>
                <a:latin typeface="Gill Sans MT"/>
                <a:cs typeface="Gill Sans MT"/>
              </a:rPr>
              <a:t>la Contratación de </a:t>
            </a:r>
            <a:r>
              <a:rPr sz="1400" spc="-5" dirty="0">
                <a:solidFill>
                  <a:srgbClr val="595958"/>
                </a:solidFill>
                <a:latin typeface="Gill Sans MT"/>
                <a:cs typeface="Gill Sans MT"/>
              </a:rPr>
              <a:t>Menores </a:t>
            </a:r>
            <a:r>
              <a:rPr sz="1400" dirty="0">
                <a:solidFill>
                  <a:srgbClr val="595958"/>
                </a:solidFill>
                <a:latin typeface="Gill Sans MT"/>
                <a:cs typeface="Gill Sans MT"/>
              </a:rPr>
              <a:t>de Edad en nuestra </a:t>
            </a:r>
            <a:r>
              <a:rPr sz="1400" spc="-10" dirty="0">
                <a:solidFill>
                  <a:srgbClr val="595958"/>
                </a:solidFill>
                <a:latin typeface="Gill Sans MT"/>
                <a:cs typeface="Gill Sans MT"/>
              </a:rPr>
              <a:t>área </a:t>
            </a:r>
            <a:r>
              <a:rPr sz="1400" dirty="0">
                <a:solidFill>
                  <a:srgbClr val="595958"/>
                </a:solidFill>
                <a:latin typeface="Gill Sans MT"/>
                <a:cs typeface="Gill Sans MT"/>
              </a:rPr>
              <a:t>fabril y zona de abasto del </a:t>
            </a:r>
            <a:r>
              <a:rPr sz="1400" spc="-5" dirty="0">
                <a:solidFill>
                  <a:srgbClr val="595958"/>
                </a:solidFill>
                <a:latin typeface="Gill Sans MT"/>
                <a:cs typeface="Gill Sans MT"/>
              </a:rPr>
              <a:t>Ingenio,  </a:t>
            </a:r>
            <a:r>
              <a:rPr sz="1400" dirty="0">
                <a:solidFill>
                  <a:srgbClr val="595958"/>
                </a:solidFill>
                <a:latin typeface="Gill Sans MT"/>
                <a:cs typeface="Gill Sans MT"/>
              </a:rPr>
              <a:t>por lo </a:t>
            </a:r>
            <a:r>
              <a:rPr sz="1400" spc="5" dirty="0">
                <a:solidFill>
                  <a:srgbClr val="595958"/>
                </a:solidFill>
                <a:latin typeface="Gill Sans MT"/>
                <a:cs typeface="Gill Sans MT"/>
              </a:rPr>
              <a:t>que </a:t>
            </a:r>
            <a:r>
              <a:rPr sz="1400" dirty="0">
                <a:solidFill>
                  <a:srgbClr val="595958"/>
                </a:solidFill>
                <a:latin typeface="Gill Sans MT"/>
                <a:cs typeface="Gill Sans MT"/>
              </a:rPr>
              <a:t>desde la </a:t>
            </a:r>
            <a:r>
              <a:rPr sz="1400" spc="-5" dirty="0">
                <a:solidFill>
                  <a:srgbClr val="595958"/>
                </a:solidFill>
                <a:latin typeface="Gill Sans MT"/>
                <a:cs typeface="Gill Sans MT"/>
              </a:rPr>
              <a:t>zafra </a:t>
            </a:r>
            <a:r>
              <a:rPr sz="1400" dirty="0">
                <a:solidFill>
                  <a:srgbClr val="595958"/>
                </a:solidFill>
                <a:latin typeface="Gill Sans MT"/>
                <a:cs typeface="Gill Sans MT"/>
              </a:rPr>
              <a:t>2012/2013 estamos </a:t>
            </a:r>
            <a:r>
              <a:rPr sz="1400" spc="-5" dirty="0">
                <a:solidFill>
                  <a:srgbClr val="595958"/>
                </a:solidFill>
                <a:latin typeface="Gill Sans MT"/>
                <a:cs typeface="Gill Sans MT"/>
              </a:rPr>
              <a:t>llevando </a:t>
            </a:r>
            <a:r>
              <a:rPr sz="1400" dirty="0">
                <a:solidFill>
                  <a:srgbClr val="595958"/>
                </a:solidFill>
                <a:latin typeface="Gill Sans MT"/>
                <a:cs typeface="Gill Sans MT"/>
              </a:rPr>
              <a:t>a cabo la difusión en toda la cadena de valor  de </a:t>
            </a:r>
            <a:r>
              <a:rPr sz="1400" spc="-10" dirty="0">
                <a:solidFill>
                  <a:srgbClr val="595958"/>
                </a:solidFill>
                <a:latin typeface="Gill Sans MT"/>
                <a:cs typeface="Gill Sans MT"/>
              </a:rPr>
              <a:t>nuestro</a:t>
            </a:r>
            <a:r>
              <a:rPr sz="1400" spc="-40" dirty="0">
                <a:solidFill>
                  <a:srgbClr val="595958"/>
                </a:solidFill>
                <a:latin typeface="Gill Sans MT"/>
                <a:cs typeface="Gill Sans MT"/>
              </a:rPr>
              <a:t> </a:t>
            </a:r>
            <a:r>
              <a:rPr sz="1400" spc="-5" dirty="0">
                <a:solidFill>
                  <a:srgbClr val="595958"/>
                </a:solidFill>
                <a:latin typeface="Gill Sans MT"/>
                <a:cs typeface="Gill Sans MT"/>
              </a:rPr>
              <a:t>ingenio.</a:t>
            </a:r>
            <a:endParaRPr sz="1400">
              <a:latin typeface="Gill Sans MT"/>
              <a:cs typeface="Gill Sans MT"/>
            </a:endParaRPr>
          </a:p>
        </p:txBody>
      </p:sp>
      <p:sp>
        <p:nvSpPr>
          <p:cNvPr id="5" name="object 5"/>
          <p:cNvSpPr/>
          <p:nvPr/>
        </p:nvSpPr>
        <p:spPr>
          <a:xfrm>
            <a:off x="747130" y="193961"/>
            <a:ext cx="944547" cy="70011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089431" y="193967"/>
            <a:ext cx="783495" cy="8298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8" name="object 8"/>
          <p:cNvSpPr/>
          <p:nvPr/>
        </p:nvSpPr>
        <p:spPr>
          <a:xfrm>
            <a:off x="2080260" y="696469"/>
            <a:ext cx="5620511" cy="56845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ln w="12700">
            <a:solidFill>
              <a:srgbClr val="2191C9"/>
            </a:solidFill>
          </a:ln>
        </p:spPr>
        <p:txBody>
          <a:bodyPr wrap="square" lIns="0" tIns="0" rIns="0" bIns="0" rtlCol="0"/>
          <a:lstStyle/>
          <a:p>
            <a:endParaRPr/>
          </a:p>
        </p:txBody>
      </p:sp>
      <p:sp>
        <p:nvSpPr>
          <p:cNvPr id="10" name="object 10"/>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1" name="object 11"/>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2" name="object 12"/>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3" name="object 13"/>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4" name="object 14"/>
          <p:cNvSpPr txBox="1">
            <a:spLocks noGrp="1"/>
          </p:cNvSpPr>
          <p:nvPr>
            <p:ph type="title"/>
          </p:nvPr>
        </p:nvSpPr>
        <p:spPr>
          <a:xfrm>
            <a:off x="2081898" y="697268"/>
            <a:ext cx="5617845" cy="566420"/>
          </a:xfrm>
          <a:prstGeom prst="rect">
            <a:avLst/>
          </a:prstGeom>
          <a:ln w="12700">
            <a:solidFill>
              <a:srgbClr val="2191C9"/>
            </a:solidFill>
          </a:ln>
        </p:spPr>
        <p:txBody>
          <a:bodyPr vert="horz" wrap="square" lIns="0" tIns="8255" rIns="0" bIns="0" rtlCol="0">
            <a:spAutoFit/>
          </a:bodyPr>
          <a:lstStyle/>
          <a:p>
            <a:pPr marL="2234565" marR="184150" indent="-2044064">
              <a:lnSpc>
                <a:spcPts val="2160"/>
              </a:lnSpc>
              <a:spcBef>
                <a:spcPts val="65"/>
              </a:spcBef>
            </a:pPr>
            <a:r>
              <a:rPr spc="-5" dirty="0">
                <a:latin typeface="Gill Sans MT"/>
                <a:cs typeface="Gill Sans MT"/>
              </a:rPr>
              <a:t>PRÁCTICAS </a:t>
            </a:r>
            <a:r>
              <a:rPr spc="-50" dirty="0">
                <a:latin typeface="Gill Sans MT"/>
                <a:cs typeface="Gill Sans MT"/>
              </a:rPr>
              <a:t>PARA </a:t>
            </a:r>
            <a:r>
              <a:rPr spc="-25" dirty="0">
                <a:latin typeface="Gill Sans MT"/>
                <a:cs typeface="Gill Sans MT"/>
              </a:rPr>
              <a:t>DESALENTAR </a:t>
            </a:r>
            <a:r>
              <a:rPr spc="-5" dirty="0">
                <a:latin typeface="Gill Sans MT"/>
                <a:cs typeface="Gill Sans MT"/>
              </a:rPr>
              <a:t>EL</a:t>
            </a:r>
            <a:r>
              <a:rPr spc="-285" dirty="0">
                <a:latin typeface="Gill Sans MT"/>
                <a:cs typeface="Gill Sans MT"/>
              </a:rPr>
              <a:t> </a:t>
            </a:r>
            <a:r>
              <a:rPr spc="-5" dirty="0">
                <a:latin typeface="Gill Sans MT"/>
                <a:cs typeface="Gill Sans MT"/>
              </a:rPr>
              <a:t>TRABAJO  </a:t>
            </a:r>
            <a:r>
              <a:rPr spc="-15" dirty="0">
                <a:latin typeface="Gill Sans MT"/>
                <a:cs typeface="Gill Sans MT"/>
              </a:rPr>
              <a:t>INFANTIL</a:t>
            </a:r>
          </a:p>
        </p:txBody>
      </p:sp>
      <p:sp>
        <p:nvSpPr>
          <p:cNvPr id="15" name="object 15"/>
          <p:cNvSpPr/>
          <p:nvPr/>
        </p:nvSpPr>
        <p:spPr>
          <a:xfrm>
            <a:off x="747131" y="4060571"/>
            <a:ext cx="4976997" cy="162517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60425" y="1795761"/>
            <a:ext cx="4305935" cy="1713864"/>
          </a:xfrm>
          <a:custGeom>
            <a:avLst/>
            <a:gdLst/>
            <a:ahLst/>
            <a:cxnLst/>
            <a:rect l="l" t="t" r="r" b="b"/>
            <a:pathLst>
              <a:path w="4305934" h="1713864">
                <a:moveTo>
                  <a:pt x="13535" y="21673"/>
                </a:moveTo>
                <a:lnTo>
                  <a:pt x="45068" y="10363"/>
                </a:lnTo>
                <a:lnTo>
                  <a:pt x="80214" y="3435"/>
                </a:lnTo>
                <a:lnTo>
                  <a:pt x="118724" y="207"/>
                </a:lnTo>
                <a:lnTo>
                  <a:pt x="160345" y="0"/>
                </a:lnTo>
                <a:lnTo>
                  <a:pt x="204827" y="2131"/>
                </a:lnTo>
                <a:lnTo>
                  <a:pt x="251918" y="5920"/>
                </a:lnTo>
                <a:lnTo>
                  <a:pt x="301366" y="10686"/>
                </a:lnTo>
                <a:lnTo>
                  <a:pt x="352921" y="15749"/>
                </a:lnTo>
                <a:lnTo>
                  <a:pt x="406331" y="20427"/>
                </a:lnTo>
                <a:lnTo>
                  <a:pt x="461345" y="24039"/>
                </a:lnTo>
                <a:lnTo>
                  <a:pt x="517712" y="25905"/>
                </a:lnTo>
                <a:lnTo>
                  <a:pt x="575180" y="25343"/>
                </a:lnTo>
                <a:lnTo>
                  <a:pt x="633498" y="21673"/>
                </a:lnTo>
                <a:lnTo>
                  <a:pt x="702796" y="16159"/>
                </a:lnTo>
                <a:lnTo>
                  <a:pt x="760057" y="13407"/>
                </a:lnTo>
                <a:lnTo>
                  <a:pt x="808118" y="12840"/>
                </a:lnTo>
                <a:lnTo>
                  <a:pt x="849815" y="13882"/>
                </a:lnTo>
                <a:lnTo>
                  <a:pt x="887986" y="15958"/>
                </a:lnTo>
                <a:lnTo>
                  <a:pt x="925465" y="18491"/>
                </a:lnTo>
                <a:lnTo>
                  <a:pt x="965090" y="20905"/>
                </a:lnTo>
                <a:lnTo>
                  <a:pt x="1009698" y="22624"/>
                </a:lnTo>
                <a:lnTo>
                  <a:pt x="1062124" y="23072"/>
                </a:lnTo>
                <a:lnTo>
                  <a:pt x="1125204" y="21673"/>
                </a:lnTo>
                <a:lnTo>
                  <a:pt x="1186021" y="20846"/>
                </a:lnTo>
                <a:lnTo>
                  <a:pt x="1242743" y="22435"/>
                </a:lnTo>
                <a:lnTo>
                  <a:pt x="1295919" y="25692"/>
                </a:lnTo>
                <a:lnTo>
                  <a:pt x="1346098" y="29864"/>
                </a:lnTo>
                <a:lnTo>
                  <a:pt x="1393832" y="34202"/>
                </a:lnTo>
                <a:lnTo>
                  <a:pt x="1439669" y="37955"/>
                </a:lnTo>
                <a:lnTo>
                  <a:pt x="1484160" y="40372"/>
                </a:lnTo>
                <a:lnTo>
                  <a:pt x="1527855" y="40703"/>
                </a:lnTo>
                <a:lnTo>
                  <a:pt x="1571303" y="38197"/>
                </a:lnTo>
                <a:lnTo>
                  <a:pt x="1615054" y="32104"/>
                </a:lnTo>
                <a:lnTo>
                  <a:pt x="1659658" y="21673"/>
                </a:lnTo>
                <a:lnTo>
                  <a:pt x="1712743" y="9713"/>
                </a:lnTo>
                <a:lnTo>
                  <a:pt x="1762256" y="4244"/>
                </a:lnTo>
                <a:lnTo>
                  <a:pt x="1809385" y="3766"/>
                </a:lnTo>
                <a:lnTo>
                  <a:pt x="1855317" y="6778"/>
                </a:lnTo>
                <a:lnTo>
                  <a:pt x="1901241" y="11779"/>
                </a:lnTo>
                <a:lnTo>
                  <a:pt x="1948344" y="17270"/>
                </a:lnTo>
                <a:lnTo>
                  <a:pt x="1997814" y="21750"/>
                </a:lnTo>
                <a:lnTo>
                  <a:pt x="2050838" y="23717"/>
                </a:lnTo>
                <a:lnTo>
                  <a:pt x="2108603" y="21673"/>
                </a:lnTo>
                <a:lnTo>
                  <a:pt x="2157197" y="19823"/>
                </a:lnTo>
                <a:lnTo>
                  <a:pt x="2204265" y="21106"/>
                </a:lnTo>
                <a:lnTo>
                  <a:pt x="2250314" y="24600"/>
                </a:lnTo>
                <a:lnTo>
                  <a:pt x="2295854" y="29386"/>
                </a:lnTo>
                <a:lnTo>
                  <a:pt x="2341392" y="34541"/>
                </a:lnTo>
                <a:lnTo>
                  <a:pt x="2387437" y="39146"/>
                </a:lnTo>
                <a:lnTo>
                  <a:pt x="2434497" y="42279"/>
                </a:lnTo>
                <a:lnTo>
                  <a:pt x="2483081" y="43019"/>
                </a:lnTo>
                <a:lnTo>
                  <a:pt x="2533697" y="40445"/>
                </a:lnTo>
                <a:lnTo>
                  <a:pt x="2586853" y="33637"/>
                </a:lnTo>
                <a:lnTo>
                  <a:pt x="2643057" y="21673"/>
                </a:lnTo>
                <a:lnTo>
                  <a:pt x="2703475" y="9402"/>
                </a:lnTo>
                <a:lnTo>
                  <a:pt x="2757963" y="4177"/>
                </a:lnTo>
                <a:lnTo>
                  <a:pt x="2807452" y="4379"/>
                </a:lnTo>
                <a:lnTo>
                  <a:pt x="2852872" y="8387"/>
                </a:lnTo>
                <a:lnTo>
                  <a:pt x="2895152" y="14582"/>
                </a:lnTo>
                <a:lnTo>
                  <a:pt x="2935223" y="21344"/>
                </a:lnTo>
                <a:lnTo>
                  <a:pt x="2974013" y="27054"/>
                </a:lnTo>
                <a:lnTo>
                  <a:pt x="3012453" y="30091"/>
                </a:lnTo>
                <a:lnTo>
                  <a:pt x="3051473" y="28838"/>
                </a:lnTo>
                <a:lnTo>
                  <a:pt x="3092002" y="21673"/>
                </a:lnTo>
                <a:lnTo>
                  <a:pt x="3135642" y="13155"/>
                </a:lnTo>
                <a:lnTo>
                  <a:pt x="3182794" y="8443"/>
                </a:lnTo>
                <a:lnTo>
                  <a:pt x="3232603" y="6821"/>
                </a:lnTo>
                <a:lnTo>
                  <a:pt x="3284212" y="7569"/>
                </a:lnTo>
                <a:lnTo>
                  <a:pt x="3336765" y="9971"/>
                </a:lnTo>
                <a:lnTo>
                  <a:pt x="3389404" y="13310"/>
                </a:lnTo>
                <a:lnTo>
                  <a:pt x="3441275" y="16867"/>
                </a:lnTo>
                <a:lnTo>
                  <a:pt x="3491520" y="19925"/>
                </a:lnTo>
                <a:lnTo>
                  <a:pt x="3539283" y="21766"/>
                </a:lnTo>
                <a:lnTo>
                  <a:pt x="3583708" y="21673"/>
                </a:lnTo>
                <a:lnTo>
                  <a:pt x="3617163" y="21209"/>
                </a:lnTo>
                <a:lnTo>
                  <a:pt x="3656338" y="21552"/>
                </a:lnTo>
                <a:lnTo>
                  <a:pt x="3700453" y="22518"/>
                </a:lnTo>
                <a:lnTo>
                  <a:pt x="3748731" y="23922"/>
                </a:lnTo>
                <a:lnTo>
                  <a:pt x="3800393" y="25582"/>
                </a:lnTo>
                <a:lnTo>
                  <a:pt x="3854661" y="27313"/>
                </a:lnTo>
                <a:lnTo>
                  <a:pt x="3910755" y="28931"/>
                </a:lnTo>
                <a:lnTo>
                  <a:pt x="3967899" y="30253"/>
                </a:lnTo>
                <a:lnTo>
                  <a:pt x="4025312" y="31095"/>
                </a:lnTo>
                <a:lnTo>
                  <a:pt x="4082216" y="31273"/>
                </a:lnTo>
                <a:lnTo>
                  <a:pt x="4137834" y="30604"/>
                </a:lnTo>
                <a:lnTo>
                  <a:pt x="4191386" y="28903"/>
                </a:lnTo>
                <a:lnTo>
                  <a:pt x="4242095" y="25988"/>
                </a:lnTo>
                <a:lnTo>
                  <a:pt x="4289180" y="21673"/>
                </a:lnTo>
                <a:lnTo>
                  <a:pt x="4289199" y="55578"/>
                </a:lnTo>
                <a:lnTo>
                  <a:pt x="4287297" y="93593"/>
                </a:lnTo>
                <a:lnTo>
                  <a:pt x="4284113" y="135361"/>
                </a:lnTo>
                <a:lnTo>
                  <a:pt x="4280287" y="180524"/>
                </a:lnTo>
                <a:lnTo>
                  <a:pt x="4276457" y="228725"/>
                </a:lnTo>
                <a:lnTo>
                  <a:pt x="4273263" y="279606"/>
                </a:lnTo>
                <a:lnTo>
                  <a:pt x="4271342" y="332809"/>
                </a:lnTo>
                <a:lnTo>
                  <a:pt x="4271335" y="387976"/>
                </a:lnTo>
                <a:lnTo>
                  <a:pt x="4273880" y="444750"/>
                </a:lnTo>
                <a:lnTo>
                  <a:pt x="4279615" y="502774"/>
                </a:lnTo>
                <a:lnTo>
                  <a:pt x="4289180" y="561690"/>
                </a:lnTo>
                <a:lnTo>
                  <a:pt x="4297942" y="613440"/>
                </a:lnTo>
                <a:lnTo>
                  <a:pt x="4303171" y="660813"/>
                </a:lnTo>
                <a:lnTo>
                  <a:pt x="4305449" y="704905"/>
                </a:lnTo>
                <a:lnTo>
                  <a:pt x="4305357" y="746813"/>
                </a:lnTo>
                <a:lnTo>
                  <a:pt x="4303479" y="787635"/>
                </a:lnTo>
                <a:lnTo>
                  <a:pt x="4300396" y="828466"/>
                </a:lnTo>
                <a:lnTo>
                  <a:pt x="4296690" y="870404"/>
                </a:lnTo>
                <a:lnTo>
                  <a:pt x="4292942" y="914546"/>
                </a:lnTo>
                <a:lnTo>
                  <a:pt x="4289736" y="961990"/>
                </a:lnTo>
                <a:lnTo>
                  <a:pt x="4287652" y="1013831"/>
                </a:lnTo>
                <a:lnTo>
                  <a:pt x="4287273" y="1071167"/>
                </a:lnTo>
                <a:lnTo>
                  <a:pt x="4289180" y="1135095"/>
                </a:lnTo>
                <a:lnTo>
                  <a:pt x="4290840" y="1197936"/>
                </a:lnTo>
                <a:lnTo>
                  <a:pt x="4289802" y="1252361"/>
                </a:lnTo>
                <a:lnTo>
                  <a:pt x="4286786" y="1299997"/>
                </a:lnTo>
                <a:lnTo>
                  <a:pt x="4282509" y="1342471"/>
                </a:lnTo>
                <a:lnTo>
                  <a:pt x="4277691" y="1381413"/>
                </a:lnTo>
                <a:lnTo>
                  <a:pt x="4273050" y="1418449"/>
                </a:lnTo>
                <a:lnTo>
                  <a:pt x="4269305" y="1455208"/>
                </a:lnTo>
                <a:lnTo>
                  <a:pt x="4267176" y="1493316"/>
                </a:lnTo>
                <a:lnTo>
                  <a:pt x="4267380" y="1534403"/>
                </a:lnTo>
                <a:lnTo>
                  <a:pt x="4270636" y="1580096"/>
                </a:lnTo>
                <a:lnTo>
                  <a:pt x="4277663" y="1632023"/>
                </a:lnTo>
                <a:lnTo>
                  <a:pt x="4289180" y="1691812"/>
                </a:lnTo>
                <a:lnTo>
                  <a:pt x="4249310" y="1703065"/>
                </a:lnTo>
                <a:lnTo>
                  <a:pt x="4203931" y="1707710"/>
                </a:lnTo>
                <a:lnTo>
                  <a:pt x="4154298" y="1707198"/>
                </a:lnTo>
                <a:lnTo>
                  <a:pt x="4101667" y="1702982"/>
                </a:lnTo>
                <a:lnTo>
                  <a:pt x="4047292" y="1696516"/>
                </a:lnTo>
                <a:lnTo>
                  <a:pt x="3992430" y="1689252"/>
                </a:lnTo>
                <a:lnTo>
                  <a:pt x="3938334" y="1682643"/>
                </a:lnTo>
                <a:lnTo>
                  <a:pt x="3886261" y="1678141"/>
                </a:lnTo>
                <a:lnTo>
                  <a:pt x="3837465" y="1677200"/>
                </a:lnTo>
                <a:lnTo>
                  <a:pt x="3793202" y="1681273"/>
                </a:lnTo>
                <a:lnTo>
                  <a:pt x="3754726" y="1691812"/>
                </a:lnTo>
                <a:lnTo>
                  <a:pt x="3708505" y="1705329"/>
                </a:lnTo>
                <a:lnTo>
                  <a:pt x="3657025" y="1712017"/>
                </a:lnTo>
                <a:lnTo>
                  <a:pt x="3602150" y="1713354"/>
                </a:lnTo>
                <a:lnTo>
                  <a:pt x="3545738" y="1710819"/>
                </a:lnTo>
                <a:lnTo>
                  <a:pt x="3489652" y="1705891"/>
                </a:lnTo>
                <a:lnTo>
                  <a:pt x="3435752" y="1700047"/>
                </a:lnTo>
                <a:lnTo>
                  <a:pt x="3385900" y="1694767"/>
                </a:lnTo>
                <a:lnTo>
                  <a:pt x="3341956" y="1691529"/>
                </a:lnTo>
                <a:lnTo>
                  <a:pt x="3305781" y="1691812"/>
                </a:lnTo>
                <a:lnTo>
                  <a:pt x="3271954" y="1693200"/>
                </a:lnTo>
                <a:lnTo>
                  <a:pt x="3228918" y="1693097"/>
                </a:lnTo>
                <a:lnTo>
                  <a:pt x="3178848" y="1691945"/>
                </a:lnTo>
                <a:lnTo>
                  <a:pt x="3123920" y="1690190"/>
                </a:lnTo>
                <a:lnTo>
                  <a:pt x="3066307" y="1688273"/>
                </a:lnTo>
                <a:lnTo>
                  <a:pt x="3008184" y="1686640"/>
                </a:lnTo>
                <a:lnTo>
                  <a:pt x="2951727" y="1685733"/>
                </a:lnTo>
                <a:lnTo>
                  <a:pt x="2899108" y="1685997"/>
                </a:lnTo>
                <a:lnTo>
                  <a:pt x="2852504" y="1687876"/>
                </a:lnTo>
                <a:lnTo>
                  <a:pt x="2814088" y="1691812"/>
                </a:lnTo>
                <a:lnTo>
                  <a:pt x="2781111" y="1695438"/>
                </a:lnTo>
                <a:lnTo>
                  <a:pt x="2743589" y="1697261"/>
                </a:lnTo>
                <a:lnTo>
                  <a:pt x="2701995" y="1697640"/>
                </a:lnTo>
                <a:lnTo>
                  <a:pt x="2656804" y="1696933"/>
                </a:lnTo>
                <a:lnTo>
                  <a:pt x="2608492" y="1695502"/>
                </a:lnTo>
                <a:lnTo>
                  <a:pt x="2557532" y="1693704"/>
                </a:lnTo>
                <a:lnTo>
                  <a:pt x="2504400" y="1691901"/>
                </a:lnTo>
                <a:lnTo>
                  <a:pt x="2449569" y="1690450"/>
                </a:lnTo>
                <a:lnTo>
                  <a:pt x="2393515" y="1689712"/>
                </a:lnTo>
                <a:lnTo>
                  <a:pt x="2336712" y="1690046"/>
                </a:lnTo>
                <a:lnTo>
                  <a:pt x="2279634" y="1691812"/>
                </a:lnTo>
                <a:lnTo>
                  <a:pt x="2225615" y="1692610"/>
                </a:lnTo>
                <a:lnTo>
                  <a:pt x="2176770" y="1690429"/>
                </a:lnTo>
                <a:lnTo>
                  <a:pt x="2131736" y="1686209"/>
                </a:lnTo>
                <a:lnTo>
                  <a:pt x="2089151" y="1680890"/>
                </a:lnTo>
                <a:lnTo>
                  <a:pt x="2047653" y="1675410"/>
                </a:lnTo>
                <a:lnTo>
                  <a:pt x="2005878" y="1670711"/>
                </a:lnTo>
                <a:lnTo>
                  <a:pt x="1962465" y="1667732"/>
                </a:lnTo>
                <a:lnTo>
                  <a:pt x="1916051" y="1667413"/>
                </a:lnTo>
                <a:lnTo>
                  <a:pt x="1865274" y="1670693"/>
                </a:lnTo>
                <a:lnTo>
                  <a:pt x="1808771" y="1678513"/>
                </a:lnTo>
                <a:lnTo>
                  <a:pt x="1745180" y="1691812"/>
                </a:lnTo>
                <a:lnTo>
                  <a:pt x="1681393" y="1704617"/>
                </a:lnTo>
                <a:lnTo>
                  <a:pt x="1624386" y="1711153"/>
                </a:lnTo>
                <a:lnTo>
                  <a:pt x="1572912" y="1712655"/>
                </a:lnTo>
                <a:lnTo>
                  <a:pt x="1525725" y="1710361"/>
                </a:lnTo>
                <a:lnTo>
                  <a:pt x="1481577" y="1705505"/>
                </a:lnTo>
                <a:lnTo>
                  <a:pt x="1439223" y="1699325"/>
                </a:lnTo>
                <a:lnTo>
                  <a:pt x="1397415" y="1693056"/>
                </a:lnTo>
                <a:lnTo>
                  <a:pt x="1354907" y="1687934"/>
                </a:lnTo>
                <a:lnTo>
                  <a:pt x="1310452" y="1685195"/>
                </a:lnTo>
                <a:lnTo>
                  <a:pt x="1262803" y="1686076"/>
                </a:lnTo>
                <a:lnTo>
                  <a:pt x="1210713" y="1691812"/>
                </a:lnTo>
                <a:lnTo>
                  <a:pt x="1139922" y="1699608"/>
                </a:lnTo>
                <a:lnTo>
                  <a:pt x="1077245" y="1700852"/>
                </a:lnTo>
                <a:lnTo>
                  <a:pt x="1021486" y="1697708"/>
                </a:lnTo>
                <a:lnTo>
                  <a:pt x="971445" y="1692336"/>
                </a:lnTo>
                <a:lnTo>
                  <a:pt x="925927" y="1686898"/>
                </a:lnTo>
                <a:lnTo>
                  <a:pt x="883733" y="1683557"/>
                </a:lnTo>
                <a:lnTo>
                  <a:pt x="843666" y="1684474"/>
                </a:lnTo>
                <a:lnTo>
                  <a:pt x="804529" y="1691812"/>
                </a:lnTo>
                <a:lnTo>
                  <a:pt x="781341" y="1696644"/>
                </a:lnTo>
                <a:lnTo>
                  <a:pt x="751326" y="1699994"/>
                </a:lnTo>
                <a:lnTo>
                  <a:pt x="715195" y="1702040"/>
                </a:lnTo>
                <a:lnTo>
                  <a:pt x="673662" y="1702963"/>
                </a:lnTo>
                <a:lnTo>
                  <a:pt x="627441" y="1702942"/>
                </a:lnTo>
                <a:lnTo>
                  <a:pt x="577244" y="1702157"/>
                </a:lnTo>
                <a:lnTo>
                  <a:pt x="523785" y="1700787"/>
                </a:lnTo>
                <a:lnTo>
                  <a:pt x="467777" y="1699013"/>
                </a:lnTo>
                <a:lnTo>
                  <a:pt x="409934" y="1697013"/>
                </a:lnTo>
                <a:lnTo>
                  <a:pt x="350968" y="1694968"/>
                </a:lnTo>
                <a:lnTo>
                  <a:pt x="291592" y="1693058"/>
                </a:lnTo>
                <a:lnTo>
                  <a:pt x="232520" y="1691462"/>
                </a:lnTo>
                <a:lnTo>
                  <a:pt x="174465" y="1690359"/>
                </a:lnTo>
                <a:lnTo>
                  <a:pt x="118141" y="1689930"/>
                </a:lnTo>
                <a:lnTo>
                  <a:pt x="64260" y="1690355"/>
                </a:lnTo>
                <a:lnTo>
                  <a:pt x="13535" y="1691812"/>
                </a:lnTo>
                <a:lnTo>
                  <a:pt x="6131" y="1636900"/>
                </a:lnTo>
                <a:lnTo>
                  <a:pt x="2601" y="1587072"/>
                </a:lnTo>
                <a:lnTo>
                  <a:pt x="2149" y="1541124"/>
                </a:lnTo>
                <a:lnTo>
                  <a:pt x="3976" y="1497849"/>
                </a:lnTo>
                <a:lnTo>
                  <a:pt x="7284" y="1456042"/>
                </a:lnTo>
                <a:lnTo>
                  <a:pt x="11275" y="1414496"/>
                </a:lnTo>
                <a:lnTo>
                  <a:pt x="15150" y="1372007"/>
                </a:lnTo>
                <a:lnTo>
                  <a:pt x="18112" y="1327368"/>
                </a:lnTo>
                <a:lnTo>
                  <a:pt x="19362" y="1279373"/>
                </a:lnTo>
                <a:lnTo>
                  <a:pt x="18102" y="1226818"/>
                </a:lnTo>
                <a:lnTo>
                  <a:pt x="13535" y="1168496"/>
                </a:lnTo>
                <a:lnTo>
                  <a:pt x="8816" y="1104430"/>
                </a:lnTo>
                <a:lnTo>
                  <a:pt x="8173" y="1046880"/>
                </a:lnTo>
                <a:lnTo>
                  <a:pt x="10471" y="994519"/>
                </a:lnTo>
                <a:lnTo>
                  <a:pt x="14576" y="946020"/>
                </a:lnTo>
                <a:lnTo>
                  <a:pt x="19350" y="900059"/>
                </a:lnTo>
                <a:lnTo>
                  <a:pt x="23659" y="855308"/>
                </a:lnTo>
                <a:lnTo>
                  <a:pt x="26368" y="810442"/>
                </a:lnTo>
                <a:lnTo>
                  <a:pt x="26340" y="764135"/>
                </a:lnTo>
                <a:lnTo>
                  <a:pt x="22441" y="715060"/>
                </a:lnTo>
                <a:lnTo>
                  <a:pt x="13535" y="661893"/>
                </a:lnTo>
                <a:lnTo>
                  <a:pt x="6150" y="617297"/>
                </a:lnTo>
                <a:lnTo>
                  <a:pt x="1802" y="569566"/>
                </a:lnTo>
                <a:lnTo>
                  <a:pt x="0" y="519343"/>
                </a:lnTo>
                <a:lnTo>
                  <a:pt x="248" y="467271"/>
                </a:lnTo>
                <a:lnTo>
                  <a:pt x="2057" y="413994"/>
                </a:lnTo>
                <a:lnTo>
                  <a:pt x="4932" y="360157"/>
                </a:lnTo>
                <a:lnTo>
                  <a:pt x="8380" y="306403"/>
                </a:lnTo>
                <a:lnTo>
                  <a:pt x="11910" y="253375"/>
                </a:lnTo>
                <a:lnTo>
                  <a:pt x="15029" y="201718"/>
                </a:lnTo>
                <a:lnTo>
                  <a:pt x="17243" y="152076"/>
                </a:lnTo>
                <a:lnTo>
                  <a:pt x="18061" y="105092"/>
                </a:lnTo>
                <a:lnTo>
                  <a:pt x="16989" y="61409"/>
                </a:lnTo>
                <a:lnTo>
                  <a:pt x="13535" y="21673"/>
                </a:lnTo>
                <a:close/>
              </a:path>
            </a:pathLst>
          </a:custGeom>
          <a:ln w="38100">
            <a:solidFill>
              <a:srgbClr val="2191C9"/>
            </a:solidFill>
          </a:ln>
        </p:spPr>
        <p:txBody>
          <a:bodyPr wrap="square" lIns="0" tIns="0" rIns="0" bIns="0" rtlCol="0"/>
          <a:lstStyle/>
          <a:p>
            <a:endParaRPr/>
          </a:p>
        </p:txBody>
      </p:sp>
      <p:sp>
        <p:nvSpPr>
          <p:cNvPr id="3" name="object 3"/>
          <p:cNvSpPr/>
          <p:nvPr/>
        </p:nvSpPr>
        <p:spPr>
          <a:xfrm>
            <a:off x="2660903" y="3544823"/>
            <a:ext cx="2599943" cy="20726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483096" y="3572255"/>
            <a:ext cx="2660903" cy="20192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547615" y="3636263"/>
            <a:ext cx="2660903" cy="201015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99515" y="3517391"/>
            <a:ext cx="2567939" cy="200558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47130" y="193961"/>
            <a:ext cx="944547" cy="700118"/>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089431" y="193967"/>
            <a:ext cx="783495" cy="829818"/>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745236" y="1132344"/>
            <a:ext cx="4302251" cy="537959"/>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11" name="object 11"/>
          <p:cNvSpPr txBox="1"/>
          <p:nvPr/>
        </p:nvSpPr>
        <p:spPr>
          <a:xfrm>
            <a:off x="1223877" y="1167436"/>
            <a:ext cx="5666105" cy="2265680"/>
          </a:xfrm>
          <a:prstGeom prst="rect">
            <a:avLst/>
          </a:prstGeom>
        </p:spPr>
        <p:txBody>
          <a:bodyPr vert="horz" wrap="square" lIns="0" tIns="13335" rIns="0" bIns="0" rtlCol="0">
            <a:spAutoFit/>
          </a:bodyPr>
          <a:lstStyle/>
          <a:p>
            <a:pPr marL="701040" marR="2459990" indent="-688975">
              <a:lnSpc>
                <a:spcPct val="100000"/>
              </a:lnSpc>
              <a:spcBef>
                <a:spcPts val="105"/>
              </a:spcBef>
            </a:pPr>
            <a:r>
              <a:rPr sz="1400" b="1" spc="-5" dirty="0">
                <a:solidFill>
                  <a:srgbClr val="0000FF"/>
                </a:solidFill>
                <a:latin typeface="Gill Sans MT"/>
                <a:cs typeface="Gill Sans MT"/>
              </a:rPr>
              <a:t>PRÁCTICAS </a:t>
            </a:r>
            <a:r>
              <a:rPr sz="1400" b="1" spc="-40" dirty="0">
                <a:solidFill>
                  <a:srgbClr val="0000FF"/>
                </a:solidFill>
                <a:latin typeface="Gill Sans MT"/>
                <a:cs typeface="Gill Sans MT"/>
              </a:rPr>
              <a:t>PARA </a:t>
            </a:r>
            <a:r>
              <a:rPr sz="1400" b="1" spc="-20" dirty="0">
                <a:solidFill>
                  <a:srgbClr val="0000FF"/>
                </a:solidFill>
                <a:latin typeface="Gill Sans MT"/>
                <a:cs typeface="Gill Sans MT"/>
              </a:rPr>
              <a:t>DESALENTAR </a:t>
            </a:r>
            <a:r>
              <a:rPr sz="1400" b="1" dirty="0">
                <a:solidFill>
                  <a:srgbClr val="0000FF"/>
                </a:solidFill>
                <a:latin typeface="Gill Sans MT"/>
                <a:cs typeface="Gill Sans MT"/>
              </a:rPr>
              <a:t>EL  </a:t>
            </a:r>
            <a:r>
              <a:rPr sz="1400" b="1" spc="-5" dirty="0">
                <a:solidFill>
                  <a:srgbClr val="0000FF"/>
                </a:solidFill>
                <a:latin typeface="Gill Sans MT"/>
                <a:cs typeface="Gill Sans MT"/>
              </a:rPr>
              <a:t>TRABAJO</a:t>
            </a:r>
            <a:r>
              <a:rPr sz="1400" b="1" spc="-30" dirty="0">
                <a:solidFill>
                  <a:srgbClr val="0000FF"/>
                </a:solidFill>
                <a:latin typeface="Gill Sans MT"/>
                <a:cs typeface="Gill Sans MT"/>
              </a:rPr>
              <a:t> </a:t>
            </a:r>
            <a:r>
              <a:rPr sz="1400" b="1" spc="-10" dirty="0">
                <a:solidFill>
                  <a:srgbClr val="0000FF"/>
                </a:solidFill>
                <a:latin typeface="Gill Sans MT"/>
                <a:cs typeface="Gill Sans MT"/>
              </a:rPr>
              <a:t>INFANTIL</a:t>
            </a:r>
            <a:endParaRPr sz="1400">
              <a:latin typeface="Gill Sans MT"/>
              <a:cs typeface="Gill Sans MT"/>
            </a:endParaRPr>
          </a:p>
          <a:p>
            <a:pPr>
              <a:lnSpc>
                <a:spcPct val="100000"/>
              </a:lnSpc>
            </a:pPr>
            <a:endParaRPr sz="1450">
              <a:latin typeface="Times New Roman"/>
              <a:cs typeface="Times New Roman"/>
            </a:endParaRPr>
          </a:p>
          <a:p>
            <a:pPr marL="1541145" marR="5080" algn="just">
              <a:lnSpc>
                <a:spcPct val="150000"/>
              </a:lnSpc>
            </a:pPr>
            <a:r>
              <a:rPr sz="1400" dirty="0">
                <a:latin typeface="Gill Sans MT"/>
                <a:cs typeface="Gill Sans MT"/>
              </a:rPr>
              <a:t>En </a:t>
            </a:r>
            <a:r>
              <a:rPr sz="1400" spc="-5" dirty="0">
                <a:latin typeface="Gill Sans MT"/>
                <a:cs typeface="Gill Sans MT"/>
              </a:rPr>
              <a:t>conjunto con los colaboradores </a:t>
            </a:r>
            <a:r>
              <a:rPr sz="1400" dirty="0">
                <a:latin typeface="Gill Sans MT"/>
                <a:cs typeface="Gill Sans MT"/>
              </a:rPr>
              <a:t>sindicalizados y </a:t>
            </a:r>
            <a:r>
              <a:rPr sz="1400" spc="-10" dirty="0">
                <a:latin typeface="Gill Sans MT"/>
                <a:cs typeface="Gill Sans MT"/>
              </a:rPr>
              <a:t>no  </a:t>
            </a:r>
            <a:r>
              <a:rPr sz="1400" spc="-5" dirty="0">
                <a:latin typeface="Gill Sans MT"/>
                <a:cs typeface="Gill Sans MT"/>
              </a:rPr>
              <a:t>sindicalizados </a:t>
            </a:r>
            <a:r>
              <a:rPr sz="1400" dirty="0">
                <a:latin typeface="Gill Sans MT"/>
                <a:cs typeface="Gill Sans MT"/>
              </a:rPr>
              <a:t>se </a:t>
            </a:r>
            <a:r>
              <a:rPr sz="1400" spc="-5" dirty="0">
                <a:latin typeface="Gill Sans MT"/>
                <a:cs typeface="Gill Sans MT"/>
              </a:rPr>
              <a:t>siguen llevando </a:t>
            </a:r>
            <a:r>
              <a:rPr sz="1400" dirty="0">
                <a:latin typeface="Gill Sans MT"/>
                <a:cs typeface="Gill Sans MT"/>
              </a:rPr>
              <a:t>a </a:t>
            </a:r>
            <a:r>
              <a:rPr sz="1400" spc="-5" dirty="0">
                <a:latin typeface="Gill Sans MT"/>
                <a:cs typeface="Gill Sans MT"/>
              </a:rPr>
              <a:t>cabo las </a:t>
            </a:r>
            <a:r>
              <a:rPr sz="1400" dirty="0">
                <a:latin typeface="Gill Sans MT"/>
                <a:cs typeface="Gill Sans MT"/>
              </a:rPr>
              <a:t>platicas para  aumentar la </a:t>
            </a:r>
            <a:r>
              <a:rPr sz="1400" spc="-5" dirty="0">
                <a:latin typeface="Gill Sans MT"/>
                <a:cs typeface="Gill Sans MT"/>
              </a:rPr>
              <a:t>difusión </a:t>
            </a:r>
            <a:r>
              <a:rPr sz="1400" dirty="0">
                <a:latin typeface="Gill Sans MT"/>
                <a:cs typeface="Gill Sans MT"/>
              </a:rPr>
              <a:t>de NO al </a:t>
            </a:r>
            <a:r>
              <a:rPr sz="1400" spc="-30" dirty="0">
                <a:latin typeface="Gill Sans MT"/>
                <a:cs typeface="Gill Sans MT"/>
              </a:rPr>
              <a:t>Trabajo </a:t>
            </a:r>
            <a:r>
              <a:rPr sz="1400" dirty="0">
                <a:latin typeface="Gill Sans MT"/>
                <a:cs typeface="Gill Sans MT"/>
              </a:rPr>
              <a:t>Infantil.  </a:t>
            </a:r>
            <a:r>
              <a:rPr sz="1400" spc="-5" dirty="0">
                <a:latin typeface="Gill Sans MT"/>
                <a:cs typeface="Gill Sans MT"/>
              </a:rPr>
              <a:t>Utilizando medios como </a:t>
            </a:r>
            <a:r>
              <a:rPr sz="1400" dirty="0">
                <a:latin typeface="Gill Sans MT"/>
                <a:cs typeface="Gill Sans MT"/>
              </a:rPr>
              <a:t>la </a:t>
            </a:r>
            <a:r>
              <a:rPr sz="1400" spc="-5" dirty="0">
                <a:latin typeface="Gill Sans MT"/>
                <a:cs typeface="Gill Sans MT"/>
              </a:rPr>
              <a:t>entrega </a:t>
            </a:r>
            <a:r>
              <a:rPr sz="1400" dirty="0">
                <a:latin typeface="Gill Sans MT"/>
                <a:cs typeface="Gill Sans MT"/>
              </a:rPr>
              <a:t>de </a:t>
            </a:r>
            <a:r>
              <a:rPr sz="1400" spc="-5" dirty="0">
                <a:latin typeface="Gill Sans MT"/>
                <a:cs typeface="Gill Sans MT"/>
              </a:rPr>
              <a:t>trípticos </a:t>
            </a:r>
            <a:r>
              <a:rPr sz="1400" dirty="0">
                <a:latin typeface="Gill Sans MT"/>
                <a:cs typeface="Gill Sans MT"/>
              </a:rPr>
              <a:t>y </a:t>
            </a:r>
            <a:r>
              <a:rPr sz="1400" spc="-5" dirty="0">
                <a:latin typeface="Gill Sans MT"/>
                <a:cs typeface="Gill Sans MT"/>
              </a:rPr>
              <a:t>platicas  </a:t>
            </a:r>
            <a:r>
              <a:rPr sz="1400" dirty="0">
                <a:latin typeface="Gill Sans MT"/>
                <a:cs typeface="Gill Sans MT"/>
              </a:rPr>
              <a:t>con el personal de las distintas agrupaciones</a:t>
            </a:r>
            <a:r>
              <a:rPr sz="1400" spc="-114" dirty="0">
                <a:latin typeface="Gill Sans MT"/>
                <a:cs typeface="Gill Sans MT"/>
              </a:rPr>
              <a:t> </a:t>
            </a:r>
            <a:r>
              <a:rPr sz="1400" dirty="0">
                <a:latin typeface="Gill Sans MT"/>
                <a:cs typeface="Gill Sans MT"/>
              </a:rPr>
              <a:t>cañeras.</a:t>
            </a:r>
            <a:endParaRPr sz="1400">
              <a:latin typeface="Gill Sans MT"/>
              <a:cs typeface="Gill Sans MT"/>
            </a:endParaRPr>
          </a:p>
        </p:txBody>
      </p:sp>
    </p:spTree>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60672" y="1313304"/>
            <a:ext cx="3704590" cy="1214120"/>
          </a:xfrm>
          <a:custGeom>
            <a:avLst/>
            <a:gdLst/>
            <a:ahLst/>
            <a:cxnLst/>
            <a:rect l="l" t="t" r="r" b="b"/>
            <a:pathLst>
              <a:path w="3704590" h="1214120">
                <a:moveTo>
                  <a:pt x="20399" y="21550"/>
                </a:moveTo>
                <a:lnTo>
                  <a:pt x="54579" y="19339"/>
                </a:lnTo>
                <a:lnTo>
                  <a:pt x="96623" y="21167"/>
                </a:lnTo>
                <a:lnTo>
                  <a:pt x="144793" y="25705"/>
                </a:lnTo>
                <a:lnTo>
                  <a:pt x="197354" y="31621"/>
                </a:lnTo>
                <a:lnTo>
                  <a:pt x="252568" y="37585"/>
                </a:lnTo>
                <a:lnTo>
                  <a:pt x="308698" y="42267"/>
                </a:lnTo>
                <a:lnTo>
                  <a:pt x="364006" y="44334"/>
                </a:lnTo>
                <a:lnTo>
                  <a:pt x="416757" y="42458"/>
                </a:lnTo>
                <a:lnTo>
                  <a:pt x="465212" y="35307"/>
                </a:lnTo>
                <a:lnTo>
                  <a:pt x="507635" y="21550"/>
                </a:lnTo>
                <a:lnTo>
                  <a:pt x="543027" y="10245"/>
                </a:lnTo>
                <a:lnTo>
                  <a:pt x="583816" y="4751"/>
                </a:lnTo>
                <a:lnTo>
                  <a:pt x="629001" y="3941"/>
                </a:lnTo>
                <a:lnTo>
                  <a:pt x="677580" y="6688"/>
                </a:lnTo>
                <a:lnTo>
                  <a:pt x="728552" y="11867"/>
                </a:lnTo>
                <a:lnTo>
                  <a:pt x="780915" y="18350"/>
                </a:lnTo>
                <a:lnTo>
                  <a:pt x="833668" y="25010"/>
                </a:lnTo>
                <a:lnTo>
                  <a:pt x="885809" y="30722"/>
                </a:lnTo>
                <a:lnTo>
                  <a:pt x="936337" y="34359"/>
                </a:lnTo>
                <a:lnTo>
                  <a:pt x="984250" y="34793"/>
                </a:lnTo>
                <a:lnTo>
                  <a:pt x="1028546" y="30899"/>
                </a:lnTo>
                <a:lnTo>
                  <a:pt x="1068226" y="21550"/>
                </a:lnTo>
                <a:lnTo>
                  <a:pt x="1105756" y="11137"/>
                </a:lnTo>
                <a:lnTo>
                  <a:pt x="1144480" y="4439"/>
                </a:lnTo>
                <a:lnTo>
                  <a:pt x="1184709" y="908"/>
                </a:lnTo>
                <a:lnTo>
                  <a:pt x="1226750" y="0"/>
                </a:lnTo>
                <a:lnTo>
                  <a:pt x="1270913" y="1166"/>
                </a:lnTo>
                <a:lnTo>
                  <a:pt x="1317509" y="3862"/>
                </a:lnTo>
                <a:lnTo>
                  <a:pt x="1366846" y="7541"/>
                </a:lnTo>
                <a:lnTo>
                  <a:pt x="1419234" y="11655"/>
                </a:lnTo>
                <a:lnTo>
                  <a:pt x="1474982" y="15660"/>
                </a:lnTo>
                <a:lnTo>
                  <a:pt x="1534399" y="19008"/>
                </a:lnTo>
                <a:lnTo>
                  <a:pt x="1597796" y="21154"/>
                </a:lnTo>
                <a:lnTo>
                  <a:pt x="1665481" y="21550"/>
                </a:lnTo>
                <a:lnTo>
                  <a:pt x="1742951" y="20993"/>
                </a:lnTo>
                <a:lnTo>
                  <a:pt x="1808818" y="20839"/>
                </a:lnTo>
                <a:lnTo>
                  <a:pt x="1865038" y="20983"/>
                </a:lnTo>
                <a:lnTo>
                  <a:pt x="1913566" y="21320"/>
                </a:lnTo>
                <a:lnTo>
                  <a:pt x="1956359" y="21745"/>
                </a:lnTo>
                <a:lnTo>
                  <a:pt x="1995371" y="22155"/>
                </a:lnTo>
                <a:lnTo>
                  <a:pt x="2032559" y="22445"/>
                </a:lnTo>
                <a:lnTo>
                  <a:pt x="2069877" y="22511"/>
                </a:lnTo>
                <a:lnTo>
                  <a:pt x="2109282" y="22247"/>
                </a:lnTo>
                <a:lnTo>
                  <a:pt x="2152729" y="21550"/>
                </a:lnTo>
                <a:lnTo>
                  <a:pt x="2196222" y="22100"/>
                </a:lnTo>
                <a:lnTo>
                  <a:pt x="2242554" y="24943"/>
                </a:lnTo>
                <a:lnTo>
                  <a:pt x="2291276" y="29277"/>
                </a:lnTo>
                <a:lnTo>
                  <a:pt x="2341940" y="34301"/>
                </a:lnTo>
                <a:lnTo>
                  <a:pt x="2394099" y="39215"/>
                </a:lnTo>
                <a:lnTo>
                  <a:pt x="2447302" y="43219"/>
                </a:lnTo>
                <a:lnTo>
                  <a:pt x="2501103" y="45511"/>
                </a:lnTo>
                <a:lnTo>
                  <a:pt x="2555052" y="45291"/>
                </a:lnTo>
                <a:lnTo>
                  <a:pt x="2608701" y="41758"/>
                </a:lnTo>
                <a:lnTo>
                  <a:pt x="2661603" y="34111"/>
                </a:lnTo>
                <a:lnTo>
                  <a:pt x="2713307" y="21550"/>
                </a:lnTo>
                <a:lnTo>
                  <a:pt x="2773919" y="7379"/>
                </a:lnTo>
                <a:lnTo>
                  <a:pt x="2831115" y="1012"/>
                </a:lnTo>
                <a:lnTo>
                  <a:pt x="2884793" y="623"/>
                </a:lnTo>
                <a:lnTo>
                  <a:pt x="2934849" y="4386"/>
                </a:lnTo>
                <a:lnTo>
                  <a:pt x="2981181" y="10473"/>
                </a:lnTo>
                <a:lnTo>
                  <a:pt x="3023685" y="17060"/>
                </a:lnTo>
                <a:lnTo>
                  <a:pt x="3062258" y="22319"/>
                </a:lnTo>
                <a:lnTo>
                  <a:pt x="3096798" y="24424"/>
                </a:lnTo>
                <a:lnTo>
                  <a:pt x="3127200" y="21550"/>
                </a:lnTo>
                <a:lnTo>
                  <a:pt x="3153745" y="18631"/>
                </a:lnTo>
                <a:lnTo>
                  <a:pt x="3186721" y="19040"/>
                </a:lnTo>
                <a:lnTo>
                  <a:pt x="3225611" y="21862"/>
                </a:lnTo>
                <a:lnTo>
                  <a:pt x="3269901" y="26182"/>
                </a:lnTo>
                <a:lnTo>
                  <a:pt x="3319074" y="31086"/>
                </a:lnTo>
                <a:lnTo>
                  <a:pt x="3372615" y="35658"/>
                </a:lnTo>
                <a:lnTo>
                  <a:pt x="3430008" y="38986"/>
                </a:lnTo>
                <a:lnTo>
                  <a:pt x="3490738" y="40153"/>
                </a:lnTo>
                <a:lnTo>
                  <a:pt x="3554289" y="38246"/>
                </a:lnTo>
                <a:lnTo>
                  <a:pt x="3620145" y="32350"/>
                </a:lnTo>
                <a:lnTo>
                  <a:pt x="3687791" y="21550"/>
                </a:lnTo>
                <a:lnTo>
                  <a:pt x="3694358" y="70766"/>
                </a:lnTo>
                <a:lnTo>
                  <a:pt x="3697134" y="117731"/>
                </a:lnTo>
                <a:lnTo>
                  <a:pt x="3696899" y="163142"/>
                </a:lnTo>
                <a:lnTo>
                  <a:pt x="3694432" y="207697"/>
                </a:lnTo>
                <a:lnTo>
                  <a:pt x="3690511" y="252095"/>
                </a:lnTo>
                <a:lnTo>
                  <a:pt x="3685915" y="297034"/>
                </a:lnTo>
                <a:lnTo>
                  <a:pt x="3681423" y="343211"/>
                </a:lnTo>
                <a:lnTo>
                  <a:pt x="3677814" y="391324"/>
                </a:lnTo>
                <a:lnTo>
                  <a:pt x="3675868" y="442072"/>
                </a:lnTo>
                <a:lnTo>
                  <a:pt x="3676363" y="496153"/>
                </a:lnTo>
                <a:lnTo>
                  <a:pt x="3680077" y="554264"/>
                </a:lnTo>
                <a:lnTo>
                  <a:pt x="3687791" y="617104"/>
                </a:lnTo>
                <a:lnTo>
                  <a:pt x="3696064" y="678914"/>
                </a:lnTo>
                <a:lnTo>
                  <a:pt x="3701254" y="734245"/>
                </a:lnTo>
                <a:lnTo>
                  <a:pt x="3703834" y="784271"/>
                </a:lnTo>
                <a:lnTo>
                  <a:pt x="3704278" y="830165"/>
                </a:lnTo>
                <a:lnTo>
                  <a:pt x="3703061" y="873099"/>
                </a:lnTo>
                <a:lnTo>
                  <a:pt x="3700655" y="914247"/>
                </a:lnTo>
                <a:lnTo>
                  <a:pt x="3697534" y="954782"/>
                </a:lnTo>
                <a:lnTo>
                  <a:pt x="3694172" y="995875"/>
                </a:lnTo>
                <a:lnTo>
                  <a:pt x="3691043" y="1038701"/>
                </a:lnTo>
                <a:lnTo>
                  <a:pt x="3688621" y="1084432"/>
                </a:lnTo>
                <a:lnTo>
                  <a:pt x="3687379" y="1134242"/>
                </a:lnTo>
                <a:lnTo>
                  <a:pt x="3687791" y="1189302"/>
                </a:lnTo>
                <a:lnTo>
                  <a:pt x="3637349" y="1201477"/>
                </a:lnTo>
                <a:lnTo>
                  <a:pt x="3590637" y="1209175"/>
                </a:lnTo>
                <a:lnTo>
                  <a:pt x="3546740" y="1213075"/>
                </a:lnTo>
                <a:lnTo>
                  <a:pt x="3504742" y="1213856"/>
                </a:lnTo>
                <a:lnTo>
                  <a:pt x="3463727" y="1212196"/>
                </a:lnTo>
                <a:lnTo>
                  <a:pt x="3422779" y="1208776"/>
                </a:lnTo>
                <a:lnTo>
                  <a:pt x="3380981" y="1204274"/>
                </a:lnTo>
                <a:lnTo>
                  <a:pt x="3337419" y="1199369"/>
                </a:lnTo>
                <a:lnTo>
                  <a:pt x="3291175" y="1194740"/>
                </a:lnTo>
                <a:lnTo>
                  <a:pt x="3241335" y="1191067"/>
                </a:lnTo>
                <a:lnTo>
                  <a:pt x="3186982" y="1189028"/>
                </a:lnTo>
                <a:lnTo>
                  <a:pt x="3127200" y="1189302"/>
                </a:lnTo>
                <a:lnTo>
                  <a:pt x="3043743" y="1190724"/>
                </a:lnTo>
                <a:lnTo>
                  <a:pt x="2978662" y="1190440"/>
                </a:lnTo>
                <a:lnTo>
                  <a:pt x="2927300" y="1189100"/>
                </a:lnTo>
                <a:lnTo>
                  <a:pt x="2885002" y="1187354"/>
                </a:lnTo>
                <a:lnTo>
                  <a:pt x="2847110" y="1185852"/>
                </a:lnTo>
                <a:lnTo>
                  <a:pt x="2808968" y="1185243"/>
                </a:lnTo>
                <a:lnTo>
                  <a:pt x="2765919" y="1186176"/>
                </a:lnTo>
                <a:lnTo>
                  <a:pt x="2713307" y="1189302"/>
                </a:lnTo>
                <a:lnTo>
                  <a:pt x="2665810" y="1190762"/>
                </a:lnTo>
                <a:lnTo>
                  <a:pt x="2617705" y="1188804"/>
                </a:lnTo>
                <a:lnTo>
                  <a:pt x="2569119" y="1184588"/>
                </a:lnTo>
                <a:lnTo>
                  <a:pt x="2520177" y="1179275"/>
                </a:lnTo>
                <a:lnTo>
                  <a:pt x="2471004" y="1174024"/>
                </a:lnTo>
                <a:lnTo>
                  <a:pt x="2421726" y="1169996"/>
                </a:lnTo>
                <a:lnTo>
                  <a:pt x="2372469" y="1168349"/>
                </a:lnTo>
                <a:lnTo>
                  <a:pt x="2323357" y="1170245"/>
                </a:lnTo>
                <a:lnTo>
                  <a:pt x="2274516" y="1176843"/>
                </a:lnTo>
                <a:lnTo>
                  <a:pt x="2226072" y="1189302"/>
                </a:lnTo>
                <a:lnTo>
                  <a:pt x="2179608" y="1202031"/>
                </a:lnTo>
                <a:lnTo>
                  <a:pt x="2135820" y="1209312"/>
                </a:lnTo>
                <a:lnTo>
                  <a:pt x="2093518" y="1212126"/>
                </a:lnTo>
                <a:lnTo>
                  <a:pt x="2051509" y="1211456"/>
                </a:lnTo>
                <a:lnTo>
                  <a:pt x="2008600" y="1208286"/>
                </a:lnTo>
                <a:lnTo>
                  <a:pt x="1963600" y="1203596"/>
                </a:lnTo>
                <a:lnTo>
                  <a:pt x="1915315" y="1198371"/>
                </a:lnTo>
                <a:lnTo>
                  <a:pt x="1862555" y="1193591"/>
                </a:lnTo>
                <a:lnTo>
                  <a:pt x="1804126" y="1190241"/>
                </a:lnTo>
                <a:lnTo>
                  <a:pt x="1738836" y="1189302"/>
                </a:lnTo>
                <a:lnTo>
                  <a:pt x="1660990" y="1189501"/>
                </a:lnTo>
                <a:lnTo>
                  <a:pt x="1597842" y="1188870"/>
                </a:lnTo>
                <a:lnTo>
                  <a:pt x="1545772" y="1187795"/>
                </a:lnTo>
                <a:lnTo>
                  <a:pt x="1501162" y="1186664"/>
                </a:lnTo>
                <a:lnTo>
                  <a:pt x="1460393" y="1185862"/>
                </a:lnTo>
                <a:lnTo>
                  <a:pt x="1419846" y="1185777"/>
                </a:lnTo>
                <a:lnTo>
                  <a:pt x="1375903" y="1186795"/>
                </a:lnTo>
                <a:lnTo>
                  <a:pt x="1324943" y="1189302"/>
                </a:lnTo>
                <a:lnTo>
                  <a:pt x="1280616" y="1191431"/>
                </a:lnTo>
                <a:lnTo>
                  <a:pt x="1236432" y="1192538"/>
                </a:lnTo>
                <a:lnTo>
                  <a:pt x="1191971" y="1192828"/>
                </a:lnTo>
                <a:lnTo>
                  <a:pt x="1146813" y="1192508"/>
                </a:lnTo>
                <a:lnTo>
                  <a:pt x="1100538" y="1191784"/>
                </a:lnTo>
                <a:lnTo>
                  <a:pt x="1052726" y="1190860"/>
                </a:lnTo>
                <a:lnTo>
                  <a:pt x="1002957" y="1189945"/>
                </a:lnTo>
                <a:lnTo>
                  <a:pt x="950811" y="1189243"/>
                </a:lnTo>
                <a:lnTo>
                  <a:pt x="895868" y="1188960"/>
                </a:lnTo>
                <a:lnTo>
                  <a:pt x="837708" y="1189302"/>
                </a:lnTo>
                <a:lnTo>
                  <a:pt x="798391" y="1188866"/>
                </a:lnTo>
                <a:lnTo>
                  <a:pt x="755604" y="1186879"/>
                </a:lnTo>
                <a:lnTo>
                  <a:pt x="709754" y="1183685"/>
                </a:lnTo>
                <a:lnTo>
                  <a:pt x="661247" y="1179630"/>
                </a:lnTo>
                <a:lnTo>
                  <a:pt x="610493" y="1175057"/>
                </a:lnTo>
                <a:lnTo>
                  <a:pt x="557898" y="1170313"/>
                </a:lnTo>
                <a:lnTo>
                  <a:pt x="503871" y="1165742"/>
                </a:lnTo>
                <a:lnTo>
                  <a:pt x="448818" y="1161689"/>
                </a:lnTo>
                <a:lnTo>
                  <a:pt x="393148" y="1158499"/>
                </a:lnTo>
                <a:lnTo>
                  <a:pt x="337267" y="1156517"/>
                </a:lnTo>
                <a:lnTo>
                  <a:pt x="281584" y="1156087"/>
                </a:lnTo>
                <a:lnTo>
                  <a:pt x="226506" y="1157555"/>
                </a:lnTo>
                <a:lnTo>
                  <a:pt x="172442" y="1161266"/>
                </a:lnTo>
                <a:lnTo>
                  <a:pt x="119797" y="1167564"/>
                </a:lnTo>
                <a:lnTo>
                  <a:pt x="68980" y="1176795"/>
                </a:lnTo>
                <a:lnTo>
                  <a:pt x="20399" y="1189302"/>
                </a:lnTo>
                <a:lnTo>
                  <a:pt x="8271" y="1141775"/>
                </a:lnTo>
                <a:lnTo>
                  <a:pt x="1834" y="1090498"/>
                </a:lnTo>
                <a:lnTo>
                  <a:pt x="0" y="1036493"/>
                </a:lnTo>
                <a:lnTo>
                  <a:pt x="1679" y="980780"/>
                </a:lnTo>
                <a:lnTo>
                  <a:pt x="5785" y="924381"/>
                </a:lnTo>
                <a:lnTo>
                  <a:pt x="11228" y="868318"/>
                </a:lnTo>
                <a:lnTo>
                  <a:pt x="16919" y="813612"/>
                </a:lnTo>
                <a:lnTo>
                  <a:pt x="21771" y="761284"/>
                </a:lnTo>
                <a:lnTo>
                  <a:pt x="24693" y="712357"/>
                </a:lnTo>
                <a:lnTo>
                  <a:pt x="24599" y="667851"/>
                </a:lnTo>
                <a:lnTo>
                  <a:pt x="20399" y="628788"/>
                </a:lnTo>
                <a:lnTo>
                  <a:pt x="15972" y="593128"/>
                </a:lnTo>
                <a:lnTo>
                  <a:pt x="14406" y="552589"/>
                </a:lnTo>
                <a:lnTo>
                  <a:pt x="15084" y="507820"/>
                </a:lnTo>
                <a:lnTo>
                  <a:pt x="17391" y="459469"/>
                </a:lnTo>
                <a:lnTo>
                  <a:pt x="20708" y="408184"/>
                </a:lnTo>
                <a:lnTo>
                  <a:pt x="24419" y="354615"/>
                </a:lnTo>
                <a:lnTo>
                  <a:pt x="27906" y="299411"/>
                </a:lnTo>
                <a:lnTo>
                  <a:pt x="30554" y="243219"/>
                </a:lnTo>
                <a:lnTo>
                  <a:pt x="31744" y="186688"/>
                </a:lnTo>
                <a:lnTo>
                  <a:pt x="30859" y="130467"/>
                </a:lnTo>
                <a:lnTo>
                  <a:pt x="27283" y="75205"/>
                </a:lnTo>
                <a:lnTo>
                  <a:pt x="20399" y="21550"/>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5159811" y="1329775"/>
            <a:ext cx="3509645" cy="1122680"/>
          </a:xfrm>
          <a:prstGeom prst="rect">
            <a:avLst/>
          </a:prstGeom>
        </p:spPr>
        <p:txBody>
          <a:bodyPr vert="horz" wrap="square" lIns="0" tIns="12700" rIns="0" bIns="0" rtlCol="0">
            <a:spAutoFit/>
          </a:bodyPr>
          <a:lstStyle/>
          <a:p>
            <a:pPr marL="12700" marR="5080" algn="just">
              <a:lnSpc>
                <a:spcPct val="150000"/>
              </a:lnSpc>
              <a:spcBef>
                <a:spcPts val="100"/>
              </a:spcBef>
            </a:pPr>
            <a:r>
              <a:rPr sz="1200" dirty="0">
                <a:latin typeface="Gill Sans MT"/>
                <a:cs typeface="Gill Sans MT"/>
              </a:rPr>
              <a:t>De igual </a:t>
            </a:r>
            <a:r>
              <a:rPr sz="1200" spc="-5" dirty="0">
                <a:latin typeface="Gill Sans MT"/>
                <a:cs typeface="Gill Sans MT"/>
              </a:rPr>
              <a:t>se entregan trípticos </a:t>
            </a:r>
            <a:r>
              <a:rPr sz="1200" dirty="0">
                <a:latin typeface="Gill Sans MT"/>
                <a:cs typeface="Gill Sans MT"/>
              </a:rPr>
              <a:t>y </a:t>
            </a:r>
            <a:r>
              <a:rPr sz="1200" spc="-5" dirty="0">
                <a:latin typeface="Gill Sans MT"/>
                <a:cs typeface="Gill Sans MT"/>
              </a:rPr>
              <a:t>se realizan platicas con  </a:t>
            </a:r>
            <a:r>
              <a:rPr sz="1200" dirty="0">
                <a:latin typeface="Gill Sans MT"/>
                <a:cs typeface="Gill Sans MT"/>
              </a:rPr>
              <a:t>el </a:t>
            </a:r>
            <a:r>
              <a:rPr sz="1200" spc="-5" dirty="0">
                <a:latin typeface="Gill Sans MT"/>
                <a:cs typeface="Gill Sans MT"/>
              </a:rPr>
              <a:t>personal </a:t>
            </a:r>
            <a:r>
              <a:rPr sz="1200" dirty="0">
                <a:latin typeface="Gill Sans MT"/>
                <a:cs typeface="Gill Sans MT"/>
              </a:rPr>
              <a:t>SINDICALIZADO y DE CONFIANZA para  hacer </a:t>
            </a:r>
            <a:r>
              <a:rPr sz="1200" spc="-5" dirty="0">
                <a:latin typeface="Gill Sans MT"/>
                <a:cs typeface="Gill Sans MT"/>
              </a:rPr>
              <a:t>conciencia </a:t>
            </a:r>
            <a:r>
              <a:rPr sz="1200" dirty="0">
                <a:latin typeface="Gill Sans MT"/>
                <a:cs typeface="Gill Sans MT"/>
              </a:rPr>
              <a:t>y </a:t>
            </a:r>
            <a:r>
              <a:rPr sz="1200" spc="-5" dirty="0">
                <a:latin typeface="Gill Sans MT"/>
                <a:cs typeface="Gill Sans MT"/>
              </a:rPr>
              <a:t>conocimiento </a:t>
            </a:r>
            <a:r>
              <a:rPr sz="1200" dirty="0">
                <a:latin typeface="Gill Sans MT"/>
                <a:cs typeface="Gill Sans MT"/>
              </a:rPr>
              <a:t>de la </a:t>
            </a:r>
            <a:r>
              <a:rPr sz="1200" spc="-5" dirty="0">
                <a:latin typeface="Gill Sans MT"/>
                <a:cs typeface="Gill Sans MT"/>
              </a:rPr>
              <a:t>Política </a:t>
            </a:r>
            <a:r>
              <a:rPr sz="1200" dirty="0">
                <a:latin typeface="Gill Sans MT"/>
                <a:cs typeface="Gill Sans MT"/>
              </a:rPr>
              <a:t>de </a:t>
            </a:r>
            <a:r>
              <a:rPr sz="1200" spc="-5" dirty="0">
                <a:latin typeface="Gill Sans MT"/>
                <a:cs typeface="Gill Sans MT"/>
              </a:rPr>
              <a:t>No </a:t>
            </a:r>
            <a:r>
              <a:rPr sz="1200" dirty="0">
                <a:latin typeface="Gill Sans MT"/>
                <a:cs typeface="Gill Sans MT"/>
              </a:rPr>
              <a:t>Al  </a:t>
            </a:r>
            <a:r>
              <a:rPr sz="1200" spc="-25" dirty="0">
                <a:latin typeface="Gill Sans MT"/>
                <a:cs typeface="Gill Sans MT"/>
              </a:rPr>
              <a:t>Trabajo </a:t>
            </a:r>
            <a:r>
              <a:rPr sz="1200" spc="-5" dirty="0">
                <a:latin typeface="Gill Sans MT"/>
                <a:cs typeface="Gill Sans MT"/>
              </a:rPr>
              <a:t>Infantil con </a:t>
            </a:r>
            <a:r>
              <a:rPr sz="1200" dirty="0">
                <a:latin typeface="Gill Sans MT"/>
                <a:cs typeface="Gill Sans MT"/>
              </a:rPr>
              <a:t>la que </a:t>
            </a:r>
            <a:r>
              <a:rPr sz="1200" spc="-5" dirty="0">
                <a:latin typeface="Gill Sans MT"/>
                <a:cs typeface="Gill Sans MT"/>
              </a:rPr>
              <a:t>cuenta </a:t>
            </a:r>
            <a:r>
              <a:rPr sz="1200" dirty="0">
                <a:latin typeface="Gill Sans MT"/>
                <a:cs typeface="Gill Sans MT"/>
              </a:rPr>
              <a:t>el</a:t>
            </a:r>
            <a:r>
              <a:rPr sz="1200" spc="40" dirty="0">
                <a:latin typeface="Gill Sans MT"/>
                <a:cs typeface="Gill Sans MT"/>
              </a:rPr>
              <a:t> </a:t>
            </a:r>
            <a:r>
              <a:rPr sz="1200" spc="-10" dirty="0">
                <a:latin typeface="Gill Sans MT"/>
                <a:cs typeface="Gill Sans MT"/>
              </a:rPr>
              <a:t>ingenio.</a:t>
            </a:r>
            <a:endParaRPr sz="1200">
              <a:latin typeface="Gill Sans MT"/>
              <a:cs typeface="Gill Sans MT"/>
            </a:endParaRPr>
          </a:p>
        </p:txBody>
      </p:sp>
      <p:sp>
        <p:nvSpPr>
          <p:cNvPr id="4" name="object 4"/>
          <p:cNvSpPr/>
          <p:nvPr/>
        </p:nvSpPr>
        <p:spPr>
          <a:xfrm>
            <a:off x="4139183" y="2531363"/>
            <a:ext cx="2418587" cy="181965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47130" y="193961"/>
            <a:ext cx="944547" cy="70011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089431" y="193967"/>
            <a:ext cx="783495" cy="8298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45236" y="1132344"/>
            <a:ext cx="4302251" cy="53795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9" name="object 9"/>
          <p:cNvSpPr txBox="1"/>
          <p:nvPr/>
        </p:nvSpPr>
        <p:spPr>
          <a:xfrm>
            <a:off x="1223877" y="1167436"/>
            <a:ext cx="3210560" cy="453390"/>
          </a:xfrm>
          <a:prstGeom prst="rect">
            <a:avLst/>
          </a:prstGeom>
        </p:spPr>
        <p:txBody>
          <a:bodyPr vert="horz" wrap="square" lIns="0" tIns="13335" rIns="0" bIns="0" rtlCol="0">
            <a:spAutoFit/>
          </a:bodyPr>
          <a:lstStyle/>
          <a:p>
            <a:pPr marL="701040" marR="5080" indent="-688975">
              <a:lnSpc>
                <a:spcPct val="100000"/>
              </a:lnSpc>
              <a:spcBef>
                <a:spcPts val="105"/>
              </a:spcBef>
            </a:pPr>
            <a:r>
              <a:rPr sz="1400" b="1" spc="-5" dirty="0">
                <a:solidFill>
                  <a:srgbClr val="0000FF"/>
                </a:solidFill>
                <a:latin typeface="Gill Sans MT"/>
                <a:cs typeface="Gill Sans MT"/>
              </a:rPr>
              <a:t>PRÁCTICAS </a:t>
            </a:r>
            <a:r>
              <a:rPr sz="1400" b="1" spc="-40" dirty="0">
                <a:solidFill>
                  <a:srgbClr val="0000FF"/>
                </a:solidFill>
                <a:latin typeface="Gill Sans MT"/>
                <a:cs typeface="Gill Sans MT"/>
              </a:rPr>
              <a:t>PARA </a:t>
            </a:r>
            <a:r>
              <a:rPr sz="1400" b="1" spc="-20" dirty="0">
                <a:solidFill>
                  <a:srgbClr val="0000FF"/>
                </a:solidFill>
                <a:latin typeface="Gill Sans MT"/>
                <a:cs typeface="Gill Sans MT"/>
              </a:rPr>
              <a:t>DESALENTAR </a:t>
            </a:r>
            <a:r>
              <a:rPr sz="1400" b="1" dirty="0">
                <a:solidFill>
                  <a:srgbClr val="0000FF"/>
                </a:solidFill>
                <a:latin typeface="Gill Sans MT"/>
                <a:cs typeface="Gill Sans MT"/>
              </a:rPr>
              <a:t>EL  </a:t>
            </a:r>
            <a:r>
              <a:rPr sz="1400" b="1" spc="-5" dirty="0">
                <a:solidFill>
                  <a:srgbClr val="0000FF"/>
                </a:solidFill>
                <a:latin typeface="Gill Sans MT"/>
                <a:cs typeface="Gill Sans MT"/>
              </a:rPr>
              <a:t>TRABAJO</a:t>
            </a:r>
            <a:r>
              <a:rPr sz="1400" b="1" spc="-30" dirty="0">
                <a:solidFill>
                  <a:srgbClr val="0000FF"/>
                </a:solidFill>
                <a:latin typeface="Gill Sans MT"/>
                <a:cs typeface="Gill Sans MT"/>
              </a:rPr>
              <a:t> </a:t>
            </a:r>
            <a:r>
              <a:rPr sz="1400" b="1" spc="-10" dirty="0">
                <a:solidFill>
                  <a:srgbClr val="0000FF"/>
                </a:solidFill>
                <a:latin typeface="Gill Sans MT"/>
                <a:cs typeface="Gill Sans MT"/>
              </a:rPr>
              <a:t>INFANTIL</a:t>
            </a:r>
            <a:endParaRPr sz="1400">
              <a:latin typeface="Gill Sans MT"/>
              <a:cs typeface="Gill Sans MT"/>
            </a:endParaRPr>
          </a:p>
        </p:txBody>
      </p:sp>
      <p:sp>
        <p:nvSpPr>
          <p:cNvPr id="10" name="object 10"/>
          <p:cNvSpPr/>
          <p:nvPr/>
        </p:nvSpPr>
        <p:spPr>
          <a:xfrm>
            <a:off x="691895" y="2561844"/>
            <a:ext cx="2420111" cy="1819655"/>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6007607" y="3989831"/>
            <a:ext cx="2418587" cy="1725167"/>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2153411" y="3989831"/>
            <a:ext cx="2420111" cy="1725167"/>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665058" y="1505232"/>
          <a:ext cx="6021070" cy="3986661"/>
        </p:xfrm>
        <a:graphic>
          <a:graphicData uri="http://schemas.openxmlformats.org/drawingml/2006/table">
            <a:tbl>
              <a:tblPr firstRow="1" bandRow="1">
                <a:tableStyleId>{2D5ABB26-0587-4C30-8999-92F81FD0307C}</a:tableStyleId>
              </a:tblPr>
              <a:tblGrid>
                <a:gridCol w="841375">
                  <a:extLst>
                    <a:ext uri="{9D8B030D-6E8A-4147-A177-3AD203B41FA5}">
                      <a16:colId xmlns:a16="http://schemas.microsoft.com/office/drawing/2014/main" val="20000"/>
                    </a:ext>
                  </a:extLst>
                </a:gridCol>
                <a:gridCol w="5179695">
                  <a:extLst>
                    <a:ext uri="{9D8B030D-6E8A-4147-A177-3AD203B41FA5}">
                      <a16:colId xmlns:a16="http://schemas.microsoft.com/office/drawing/2014/main" val="20001"/>
                    </a:ext>
                  </a:extLst>
                </a:gridCol>
              </a:tblGrid>
              <a:tr h="277160">
                <a:tc>
                  <a:txBody>
                    <a:bodyPr/>
                    <a:lstStyle/>
                    <a:p>
                      <a:pPr marL="156210">
                        <a:lnSpc>
                          <a:spcPct val="100000"/>
                        </a:lnSpc>
                        <a:spcBef>
                          <a:spcPts val="105"/>
                        </a:spcBef>
                      </a:pPr>
                      <a:r>
                        <a:rPr sz="1350" b="1" i="1" u="heavy" spc="235" dirty="0">
                          <a:solidFill>
                            <a:srgbClr val="8497B0"/>
                          </a:solidFill>
                          <a:uFill>
                            <a:solidFill>
                              <a:srgbClr val="8497B0"/>
                            </a:solidFill>
                          </a:uFill>
                          <a:latin typeface="Arial"/>
                          <a:cs typeface="Arial"/>
                        </a:rPr>
                        <a:t>1911</a:t>
                      </a:r>
                      <a:endParaRPr sz="1350">
                        <a:latin typeface="Arial"/>
                        <a:cs typeface="Arial"/>
                      </a:endParaRPr>
                    </a:p>
                  </a:txBody>
                  <a:tcPr marL="0" marR="0" marT="13335" marB="0">
                    <a:lnL w="28575">
                      <a:solidFill>
                        <a:srgbClr val="00A249"/>
                      </a:solidFill>
                      <a:prstDash val="solid"/>
                    </a:lnL>
                    <a:lnR w="12700">
                      <a:solidFill>
                        <a:srgbClr val="000000"/>
                      </a:solidFill>
                      <a:prstDash val="solid"/>
                    </a:lnR>
                    <a:lnT w="9525">
                      <a:solidFill>
                        <a:srgbClr val="00A249"/>
                      </a:solidFill>
                      <a:prstDash val="solid"/>
                    </a:lnT>
                    <a:lnB w="19050">
                      <a:solidFill>
                        <a:srgbClr val="000000"/>
                      </a:solidFill>
                      <a:prstDash val="solid"/>
                    </a:lnB>
                    <a:solidFill>
                      <a:srgbClr val="0774A6">
                        <a:alpha val="79998"/>
                      </a:srgbClr>
                    </a:solidFill>
                  </a:tcPr>
                </a:tc>
                <a:tc>
                  <a:txBody>
                    <a:bodyPr/>
                    <a:lstStyle/>
                    <a:p>
                      <a:pPr marL="36195">
                        <a:lnSpc>
                          <a:spcPct val="100000"/>
                        </a:lnSpc>
                        <a:spcBef>
                          <a:spcPts val="105"/>
                        </a:spcBef>
                      </a:pPr>
                      <a:r>
                        <a:rPr sz="1350" b="1" spc="195" dirty="0">
                          <a:solidFill>
                            <a:srgbClr val="ACB9CA"/>
                          </a:solidFill>
                          <a:latin typeface="Arial"/>
                          <a:cs typeface="Arial"/>
                        </a:rPr>
                        <a:t>UNIDAD </a:t>
                      </a:r>
                      <a:r>
                        <a:rPr sz="1350" b="1" spc="190" dirty="0">
                          <a:solidFill>
                            <a:srgbClr val="ACB9CA"/>
                          </a:solidFill>
                          <a:latin typeface="Arial"/>
                          <a:cs typeface="Arial"/>
                        </a:rPr>
                        <a:t>INDUSTRIAL </a:t>
                      </a:r>
                      <a:r>
                        <a:rPr sz="1350" b="1" spc="210" dirty="0">
                          <a:solidFill>
                            <a:srgbClr val="ACB9CA"/>
                          </a:solidFill>
                          <a:latin typeface="Arial"/>
                          <a:cs typeface="Arial"/>
                        </a:rPr>
                        <a:t>HACIENDA </a:t>
                      </a:r>
                      <a:r>
                        <a:rPr sz="1350" b="1" spc="240" dirty="0">
                          <a:solidFill>
                            <a:srgbClr val="ACB9CA"/>
                          </a:solidFill>
                          <a:latin typeface="Arial"/>
                          <a:cs typeface="Arial"/>
                        </a:rPr>
                        <a:t>EL</a:t>
                      </a:r>
                      <a:r>
                        <a:rPr sz="1350" b="1" spc="-150" dirty="0">
                          <a:solidFill>
                            <a:srgbClr val="ACB9CA"/>
                          </a:solidFill>
                          <a:latin typeface="Arial"/>
                          <a:cs typeface="Arial"/>
                        </a:rPr>
                        <a:t> </a:t>
                      </a:r>
                      <a:r>
                        <a:rPr sz="1350" b="1" spc="254" dirty="0">
                          <a:solidFill>
                            <a:srgbClr val="ACB9CA"/>
                          </a:solidFill>
                          <a:latin typeface="Arial"/>
                          <a:cs typeface="Arial"/>
                        </a:rPr>
                        <a:t>POTRERO</a:t>
                      </a:r>
                      <a:endParaRPr sz="1350">
                        <a:latin typeface="Arial"/>
                        <a:cs typeface="Arial"/>
                      </a:endParaRPr>
                    </a:p>
                  </a:txBody>
                  <a:tcPr marL="0" marR="0" marT="13335" marB="0">
                    <a:lnL w="12700">
                      <a:solidFill>
                        <a:srgbClr val="000000"/>
                      </a:solidFill>
                      <a:prstDash val="solid"/>
                    </a:lnL>
                    <a:lnR w="28575">
                      <a:solidFill>
                        <a:srgbClr val="000000"/>
                      </a:solidFill>
                      <a:prstDash val="solid"/>
                    </a:lnR>
                    <a:lnT w="9525">
                      <a:solidFill>
                        <a:srgbClr val="00A249"/>
                      </a:solidFill>
                      <a:prstDash val="solid"/>
                    </a:lnT>
                    <a:lnB w="19050">
                      <a:solidFill>
                        <a:srgbClr val="000000"/>
                      </a:solidFill>
                      <a:prstDash val="solid"/>
                    </a:lnB>
                    <a:solidFill>
                      <a:srgbClr val="0774A6">
                        <a:alpha val="79998"/>
                      </a:srgbClr>
                    </a:solidFill>
                  </a:tcPr>
                </a:tc>
                <a:extLst>
                  <a:ext uri="{0D108BD9-81ED-4DB2-BD59-A6C34878D82A}">
                    <a16:rowId xmlns:a16="http://schemas.microsoft.com/office/drawing/2014/main" val="10000"/>
                  </a:ext>
                </a:extLst>
              </a:tr>
              <a:tr h="276594">
                <a:tc>
                  <a:txBody>
                    <a:bodyPr/>
                    <a:lstStyle/>
                    <a:p>
                      <a:pPr marL="156210">
                        <a:lnSpc>
                          <a:spcPct val="100000"/>
                        </a:lnSpc>
                        <a:spcBef>
                          <a:spcPts val="100"/>
                        </a:spcBef>
                      </a:pPr>
                      <a:r>
                        <a:rPr sz="1350" b="1" i="1" u="heavy" spc="235" dirty="0">
                          <a:solidFill>
                            <a:srgbClr val="8497B0"/>
                          </a:solidFill>
                          <a:uFill>
                            <a:solidFill>
                              <a:srgbClr val="8497B0"/>
                            </a:solidFill>
                          </a:uFill>
                          <a:latin typeface="Arial"/>
                          <a:cs typeface="Arial"/>
                        </a:rPr>
                        <a:t>1927</a:t>
                      </a:r>
                      <a:endParaRPr sz="1350">
                        <a:latin typeface="Arial"/>
                        <a:cs typeface="Arial"/>
                      </a:endParaRPr>
                    </a:p>
                  </a:txBody>
                  <a:tcPr marL="0" marR="0" marT="12700" marB="0">
                    <a:lnL w="28575">
                      <a:solidFill>
                        <a:srgbClr val="00A249"/>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tc>
                  <a:txBody>
                    <a:bodyPr/>
                    <a:lstStyle/>
                    <a:p>
                      <a:pPr marL="36195">
                        <a:lnSpc>
                          <a:spcPct val="100000"/>
                        </a:lnSpc>
                        <a:spcBef>
                          <a:spcPts val="100"/>
                        </a:spcBef>
                      </a:pPr>
                      <a:r>
                        <a:rPr sz="1350" b="1" spc="220" dirty="0">
                          <a:solidFill>
                            <a:srgbClr val="ACB9CA"/>
                          </a:solidFill>
                          <a:latin typeface="Arial"/>
                          <a:cs typeface="Arial"/>
                        </a:rPr>
                        <a:t>COMPAÑÍA </a:t>
                      </a:r>
                      <a:r>
                        <a:rPr sz="1350" b="1" spc="235" dirty="0">
                          <a:solidFill>
                            <a:srgbClr val="ACB9CA"/>
                          </a:solidFill>
                          <a:latin typeface="Arial"/>
                          <a:cs typeface="Arial"/>
                        </a:rPr>
                        <a:t>MANUFACTURERA </a:t>
                      </a:r>
                      <a:r>
                        <a:rPr sz="1350" b="1" spc="245" dirty="0">
                          <a:solidFill>
                            <a:srgbClr val="ACB9CA"/>
                          </a:solidFill>
                          <a:latin typeface="Arial"/>
                          <a:cs typeface="Arial"/>
                        </a:rPr>
                        <a:t>DEL</a:t>
                      </a:r>
                      <a:r>
                        <a:rPr sz="1350" b="1" spc="-125" dirty="0">
                          <a:solidFill>
                            <a:srgbClr val="ACB9CA"/>
                          </a:solidFill>
                          <a:latin typeface="Arial"/>
                          <a:cs typeface="Arial"/>
                        </a:rPr>
                        <a:t> </a:t>
                      </a:r>
                      <a:r>
                        <a:rPr sz="1350" b="1" spc="235" dirty="0">
                          <a:solidFill>
                            <a:srgbClr val="ACB9CA"/>
                          </a:solidFill>
                          <a:latin typeface="Arial"/>
                          <a:cs typeface="Arial"/>
                        </a:rPr>
                        <a:t>POTRERO,</a:t>
                      </a:r>
                      <a:endParaRPr sz="1350">
                        <a:latin typeface="Arial"/>
                        <a:cs typeface="Arial"/>
                      </a:endParaRPr>
                    </a:p>
                  </a:txBody>
                  <a:tcPr marL="0" marR="0" marT="12700"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extLst>
                  <a:ext uri="{0D108BD9-81ED-4DB2-BD59-A6C34878D82A}">
                    <a16:rowId xmlns:a16="http://schemas.microsoft.com/office/drawing/2014/main" val="10001"/>
                  </a:ext>
                </a:extLst>
              </a:tr>
              <a:tr h="276602">
                <a:tc>
                  <a:txBody>
                    <a:bodyPr/>
                    <a:lstStyle/>
                    <a:p>
                      <a:pPr marL="156210">
                        <a:lnSpc>
                          <a:spcPct val="100000"/>
                        </a:lnSpc>
                        <a:spcBef>
                          <a:spcPts val="100"/>
                        </a:spcBef>
                      </a:pPr>
                      <a:r>
                        <a:rPr sz="1350" b="1" i="1" u="heavy" spc="235" dirty="0">
                          <a:solidFill>
                            <a:srgbClr val="8497B0"/>
                          </a:solidFill>
                          <a:uFill>
                            <a:solidFill>
                              <a:srgbClr val="8497B0"/>
                            </a:solidFill>
                          </a:uFill>
                          <a:latin typeface="Arial"/>
                          <a:cs typeface="Arial"/>
                        </a:rPr>
                        <a:t>1944</a:t>
                      </a:r>
                      <a:endParaRPr sz="1350">
                        <a:latin typeface="Arial"/>
                        <a:cs typeface="Arial"/>
                      </a:endParaRPr>
                    </a:p>
                  </a:txBody>
                  <a:tcPr marL="0" marR="0" marT="12700" marB="0">
                    <a:lnL w="28575">
                      <a:solidFill>
                        <a:srgbClr val="00A249"/>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tc>
                  <a:txBody>
                    <a:bodyPr/>
                    <a:lstStyle/>
                    <a:p>
                      <a:pPr marL="36195">
                        <a:lnSpc>
                          <a:spcPct val="100000"/>
                        </a:lnSpc>
                        <a:spcBef>
                          <a:spcPts val="100"/>
                        </a:spcBef>
                      </a:pPr>
                      <a:r>
                        <a:rPr sz="1350" b="1" spc="220" dirty="0">
                          <a:solidFill>
                            <a:srgbClr val="ACB9CA"/>
                          </a:solidFill>
                          <a:latin typeface="Arial"/>
                          <a:cs typeface="Arial"/>
                        </a:rPr>
                        <a:t>COMPAÑÍA </a:t>
                      </a:r>
                      <a:r>
                        <a:rPr sz="1350" b="1" spc="175" dirty="0">
                          <a:solidFill>
                            <a:srgbClr val="ACB9CA"/>
                          </a:solidFill>
                          <a:latin typeface="Arial"/>
                          <a:cs typeface="Arial"/>
                        </a:rPr>
                        <a:t>INGENIO </a:t>
                      </a:r>
                      <a:r>
                        <a:rPr sz="1350" b="1" spc="240" dirty="0">
                          <a:solidFill>
                            <a:srgbClr val="ACB9CA"/>
                          </a:solidFill>
                          <a:latin typeface="Arial"/>
                          <a:cs typeface="Arial"/>
                        </a:rPr>
                        <a:t>EL </a:t>
                      </a:r>
                      <a:r>
                        <a:rPr sz="1350" b="1" spc="235" dirty="0">
                          <a:solidFill>
                            <a:srgbClr val="ACB9CA"/>
                          </a:solidFill>
                          <a:latin typeface="Arial"/>
                          <a:cs typeface="Arial"/>
                        </a:rPr>
                        <a:t>POTRERO,</a:t>
                      </a:r>
                      <a:r>
                        <a:rPr sz="1350" b="1" spc="-190" dirty="0">
                          <a:solidFill>
                            <a:srgbClr val="ACB9CA"/>
                          </a:solidFill>
                          <a:latin typeface="Arial"/>
                          <a:cs typeface="Arial"/>
                        </a:rPr>
                        <a:t> </a:t>
                      </a:r>
                      <a:r>
                        <a:rPr sz="1350" b="1" spc="175" dirty="0">
                          <a:solidFill>
                            <a:srgbClr val="ACB9CA"/>
                          </a:solidFill>
                          <a:latin typeface="Arial"/>
                          <a:cs typeface="Arial"/>
                        </a:rPr>
                        <a:t>S.A.</a:t>
                      </a:r>
                      <a:endParaRPr sz="1350">
                        <a:latin typeface="Arial"/>
                        <a:cs typeface="Arial"/>
                      </a:endParaRPr>
                    </a:p>
                  </a:txBody>
                  <a:tcPr marL="0" marR="0" marT="12700"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extLst>
                  <a:ext uri="{0D108BD9-81ED-4DB2-BD59-A6C34878D82A}">
                    <a16:rowId xmlns:a16="http://schemas.microsoft.com/office/drawing/2014/main" val="10002"/>
                  </a:ext>
                </a:extLst>
              </a:tr>
              <a:tr h="553179">
                <a:tc>
                  <a:txBody>
                    <a:bodyPr/>
                    <a:lstStyle/>
                    <a:p>
                      <a:pPr marL="156210">
                        <a:lnSpc>
                          <a:spcPct val="100000"/>
                        </a:lnSpc>
                        <a:spcBef>
                          <a:spcPts val="100"/>
                        </a:spcBef>
                      </a:pPr>
                      <a:r>
                        <a:rPr sz="1350" b="1" i="1" u="heavy" spc="235" dirty="0">
                          <a:solidFill>
                            <a:srgbClr val="8497B0"/>
                          </a:solidFill>
                          <a:uFill>
                            <a:solidFill>
                              <a:srgbClr val="8497B0"/>
                            </a:solidFill>
                          </a:uFill>
                          <a:latin typeface="Arial"/>
                          <a:cs typeface="Arial"/>
                        </a:rPr>
                        <a:t>1975</a:t>
                      </a:r>
                      <a:endParaRPr sz="1350">
                        <a:latin typeface="Arial"/>
                        <a:cs typeface="Arial"/>
                      </a:endParaRPr>
                    </a:p>
                  </a:txBody>
                  <a:tcPr marL="0" marR="0" marT="12700" marB="0">
                    <a:lnL w="28575">
                      <a:solidFill>
                        <a:srgbClr val="00A249"/>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tc>
                  <a:txBody>
                    <a:bodyPr/>
                    <a:lstStyle/>
                    <a:p>
                      <a:pPr marL="36195" marR="951230">
                        <a:lnSpc>
                          <a:spcPts val="1780"/>
                        </a:lnSpc>
                        <a:spcBef>
                          <a:spcPts val="25"/>
                        </a:spcBef>
                      </a:pPr>
                      <a:r>
                        <a:rPr sz="1350" b="1" spc="204" dirty="0">
                          <a:solidFill>
                            <a:srgbClr val="ACB9CA"/>
                          </a:solidFill>
                          <a:latin typeface="Arial"/>
                          <a:cs typeface="Arial"/>
                        </a:rPr>
                        <a:t>COMISIÓN</a:t>
                      </a:r>
                      <a:r>
                        <a:rPr sz="1350" b="1" spc="10" dirty="0">
                          <a:solidFill>
                            <a:srgbClr val="ACB9CA"/>
                          </a:solidFill>
                          <a:latin typeface="Arial"/>
                          <a:cs typeface="Arial"/>
                        </a:rPr>
                        <a:t> </a:t>
                      </a:r>
                      <a:r>
                        <a:rPr sz="1350" b="1" spc="204" dirty="0">
                          <a:solidFill>
                            <a:srgbClr val="ACB9CA"/>
                          </a:solidFill>
                          <a:latin typeface="Arial"/>
                          <a:cs typeface="Arial"/>
                        </a:rPr>
                        <a:t>NACIONAL</a:t>
                      </a:r>
                      <a:r>
                        <a:rPr sz="1350" b="1" spc="125" dirty="0">
                          <a:solidFill>
                            <a:srgbClr val="ACB9CA"/>
                          </a:solidFill>
                          <a:latin typeface="Arial"/>
                          <a:cs typeface="Arial"/>
                        </a:rPr>
                        <a:t> </a:t>
                      </a:r>
                      <a:r>
                        <a:rPr sz="1350" b="1" spc="254" dirty="0">
                          <a:solidFill>
                            <a:srgbClr val="ACB9CA"/>
                          </a:solidFill>
                          <a:latin typeface="Arial"/>
                          <a:cs typeface="Arial"/>
                        </a:rPr>
                        <a:t>DE</a:t>
                      </a:r>
                      <a:r>
                        <a:rPr sz="1350" b="1" spc="105" dirty="0">
                          <a:solidFill>
                            <a:srgbClr val="ACB9CA"/>
                          </a:solidFill>
                          <a:latin typeface="Arial"/>
                          <a:cs typeface="Arial"/>
                        </a:rPr>
                        <a:t> </a:t>
                      </a:r>
                      <a:r>
                        <a:rPr sz="1350" b="1" spc="254" dirty="0">
                          <a:solidFill>
                            <a:srgbClr val="ACB9CA"/>
                          </a:solidFill>
                          <a:latin typeface="Arial"/>
                          <a:cs typeface="Arial"/>
                        </a:rPr>
                        <a:t>LA</a:t>
                      </a:r>
                      <a:r>
                        <a:rPr sz="1350" b="1" spc="95" dirty="0">
                          <a:solidFill>
                            <a:srgbClr val="ACB9CA"/>
                          </a:solidFill>
                          <a:latin typeface="Arial"/>
                          <a:cs typeface="Arial"/>
                        </a:rPr>
                        <a:t> </a:t>
                      </a:r>
                      <a:r>
                        <a:rPr sz="1350" b="1" spc="185" dirty="0">
                          <a:solidFill>
                            <a:srgbClr val="ACB9CA"/>
                          </a:solidFill>
                          <a:latin typeface="Arial"/>
                          <a:cs typeface="Arial"/>
                        </a:rPr>
                        <a:t>INDUSTRIA  </a:t>
                      </a:r>
                      <a:r>
                        <a:rPr sz="1350" b="1" spc="235" dirty="0">
                          <a:solidFill>
                            <a:srgbClr val="ACB9CA"/>
                          </a:solidFill>
                          <a:latin typeface="Arial"/>
                          <a:cs typeface="Arial"/>
                        </a:rPr>
                        <a:t>AZUCARERA</a:t>
                      </a:r>
                      <a:endParaRPr sz="1350">
                        <a:latin typeface="Arial"/>
                        <a:cs typeface="Arial"/>
                      </a:endParaRPr>
                    </a:p>
                  </a:txBody>
                  <a:tcPr marL="0" marR="0" marT="3175"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extLst>
                  <a:ext uri="{0D108BD9-81ED-4DB2-BD59-A6C34878D82A}">
                    <a16:rowId xmlns:a16="http://schemas.microsoft.com/office/drawing/2014/main" val="10003"/>
                  </a:ext>
                </a:extLst>
              </a:tr>
              <a:tr h="276602">
                <a:tc>
                  <a:txBody>
                    <a:bodyPr/>
                    <a:lstStyle/>
                    <a:p>
                      <a:pPr marL="156210">
                        <a:lnSpc>
                          <a:spcPct val="100000"/>
                        </a:lnSpc>
                        <a:spcBef>
                          <a:spcPts val="100"/>
                        </a:spcBef>
                      </a:pPr>
                      <a:r>
                        <a:rPr sz="1350" b="1" i="1" u="heavy" spc="235" dirty="0">
                          <a:solidFill>
                            <a:srgbClr val="8497B0"/>
                          </a:solidFill>
                          <a:uFill>
                            <a:solidFill>
                              <a:srgbClr val="8497B0"/>
                            </a:solidFill>
                          </a:uFill>
                          <a:latin typeface="Arial"/>
                          <a:cs typeface="Arial"/>
                        </a:rPr>
                        <a:t>1988</a:t>
                      </a:r>
                      <a:endParaRPr sz="1350">
                        <a:latin typeface="Arial"/>
                        <a:cs typeface="Arial"/>
                      </a:endParaRPr>
                    </a:p>
                  </a:txBody>
                  <a:tcPr marL="0" marR="0" marT="12700" marB="0">
                    <a:lnL w="28575">
                      <a:solidFill>
                        <a:srgbClr val="00A249"/>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tc>
                  <a:txBody>
                    <a:bodyPr/>
                    <a:lstStyle/>
                    <a:p>
                      <a:pPr marL="36195">
                        <a:lnSpc>
                          <a:spcPct val="100000"/>
                        </a:lnSpc>
                        <a:spcBef>
                          <a:spcPts val="100"/>
                        </a:spcBef>
                      </a:pPr>
                      <a:r>
                        <a:rPr sz="1350" b="1" spc="229" dirty="0">
                          <a:solidFill>
                            <a:srgbClr val="ACB9CA"/>
                          </a:solidFill>
                          <a:latin typeface="Arial"/>
                          <a:cs typeface="Arial"/>
                        </a:rPr>
                        <a:t>CORPORATIVO</a:t>
                      </a:r>
                      <a:r>
                        <a:rPr sz="1350" b="1" spc="580" dirty="0">
                          <a:solidFill>
                            <a:srgbClr val="ACB9CA"/>
                          </a:solidFill>
                          <a:latin typeface="Arial"/>
                          <a:cs typeface="Arial"/>
                        </a:rPr>
                        <a:t> </a:t>
                      </a:r>
                      <a:r>
                        <a:rPr sz="1350" b="1" spc="250" dirty="0">
                          <a:solidFill>
                            <a:srgbClr val="ACB9CA"/>
                          </a:solidFill>
                          <a:latin typeface="Arial"/>
                          <a:cs typeface="Arial"/>
                        </a:rPr>
                        <a:t>XAFRA</a:t>
                      </a:r>
                      <a:endParaRPr sz="1350" dirty="0">
                        <a:latin typeface="Arial"/>
                        <a:cs typeface="Arial"/>
                      </a:endParaRPr>
                    </a:p>
                  </a:txBody>
                  <a:tcPr marL="0" marR="0" marT="12700"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extLst>
                  <a:ext uri="{0D108BD9-81ED-4DB2-BD59-A6C34878D82A}">
                    <a16:rowId xmlns:a16="http://schemas.microsoft.com/office/drawing/2014/main" val="10004"/>
                  </a:ext>
                </a:extLst>
              </a:tr>
              <a:tr h="838163">
                <a:tc>
                  <a:txBody>
                    <a:bodyPr/>
                    <a:lstStyle/>
                    <a:p>
                      <a:pPr marL="156210">
                        <a:lnSpc>
                          <a:spcPct val="100000"/>
                        </a:lnSpc>
                        <a:spcBef>
                          <a:spcPts val="100"/>
                        </a:spcBef>
                      </a:pPr>
                      <a:r>
                        <a:rPr sz="1350" b="1" i="1" u="heavy" spc="235" dirty="0">
                          <a:solidFill>
                            <a:srgbClr val="8497B0"/>
                          </a:solidFill>
                          <a:uFill>
                            <a:solidFill>
                              <a:srgbClr val="8497B0"/>
                            </a:solidFill>
                          </a:uFill>
                          <a:latin typeface="Arial"/>
                          <a:cs typeface="Arial"/>
                        </a:rPr>
                        <a:t>1993</a:t>
                      </a:r>
                      <a:endParaRPr sz="1350">
                        <a:latin typeface="Arial"/>
                        <a:cs typeface="Arial"/>
                      </a:endParaRPr>
                    </a:p>
                  </a:txBody>
                  <a:tcPr marL="0" marR="0" marT="12700" marB="0">
                    <a:lnL w="28575">
                      <a:solidFill>
                        <a:srgbClr val="00A249"/>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tc>
                  <a:txBody>
                    <a:bodyPr/>
                    <a:lstStyle/>
                    <a:p>
                      <a:pPr marL="36195" marR="87630">
                        <a:lnSpc>
                          <a:spcPts val="1780"/>
                        </a:lnSpc>
                        <a:spcBef>
                          <a:spcPts val="25"/>
                        </a:spcBef>
                      </a:pPr>
                      <a:r>
                        <a:rPr sz="1350" b="1" spc="225" dirty="0">
                          <a:solidFill>
                            <a:srgbClr val="ACB9CA"/>
                          </a:solidFill>
                          <a:latin typeface="Arial"/>
                          <a:cs typeface="Arial"/>
                        </a:rPr>
                        <a:t>CONSORCIO </a:t>
                      </a:r>
                      <a:r>
                        <a:rPr sz="1350" b="1" spc="190" dirty="0">
                          <a:solidFill>
                            <a:srgbClr val="ACB9CA"/>
                          </a:solidFill>
                          <a:latin typeface="Arial"/>
                          <a:cs typeface="Arial"/>
                        </a:rPr>
                        <a:t>INDUSTRIAL </a:t>
                      </a:r>
                      <a:r>
                        <a:rPr sz="1350" b="1" spc="229" dirty="0">
                          <a:solidFill>
                            <a:srgbClr val="ACB9CA"/>
                          </a:solidFill>
                          <a:latin typeface="Arial"/>
                          <a:cs typeface="Arial"/>
                        </a:rPr>
                        <a:t>ESCORPION </a:t>
                      </a:r>
                      <a:r>
                        <a:rPr sz="1350" b="1" spc="195" dirty="0">
                          <a:solidFill>
                            <a:srgbClr val="ACB9CA"/>
                          </a:solidFill>
                          <a:latin typeface="Arial"/>
                          <a:cs typeface="Arial"/>
                        </a:rPr>
                        <a:t>(CUYA  </a:t>
                      </a:r>
                      <a:r>
                        <a:rPr sz="1350" b="1" spc="170" dirty="0">
                          <a:solidFill>
                            <a:srgbClr val="ACB9CA"/>
                          </a:solidFill>
                          <a:latin typeface="Arial"/>
                          <a:cs typeface="Arial"/>
                        </a:rPr>
                        <a:t>FILIAL </a:t>
                      </a:r>
                      <a:r>
                        <a:rPr sz="1350" b="1" spc="225" dirty="0">
                          <a:solidFill>
                            <a:srgbClr val="ACB9CA"/>
                          </a:solidFill>
                          <a:latin typeface="Arial"/>
                          <a:cs typeface="Arial"/>
                        </a:rPr>
                        <a:t>CONSORCIO </a:t>
                      </a:r>
                      <a:r>
                        <a:rPr sz="1350" b="1" spc="240" dirty="0">
                          <a:solidFill>
                            <a:srgbClr val="ACB9CA"/>
                          </a:solidFill>
                          <a:latin typeface="Arial"/>
                          <a:cs typeface="Arial"/>
                        </a:rPr>
                        <a:t>AZUCARERO</a:t>
                      </a:r>
                      <a:r>
                        <a:rPr sz="1350" b="1" spc="-215" dirty="0">
                          <a:solidFill>
                            <a:srgbClr val="ACB9CA"/>
                          </a:solidFill>
                          <a:latin typeface="Arial"/>
                          <a:cs typeface="Arial"/>
                        </a:rPr>
                        <a:t> </a:t>
                      </a:r>
                      <a:r>
                        <a:rPr sz="1350" b="1" spc="204" dirty="0">
                          <a:solidFill>
                            <a:srgbClr val="ACB9CA"/>
                          </a:solidFill>
                          <a:latin typeface="Arial"/>
                          <a:cs typeface="Arial"/>
                        </a:rPr>
                        <a:t>CAZE, </a:t>
                      </a:r>
                      <a:r>
                        <a:rPr sz="1350" b="1" spc="180" dirty="0">
                          <a:solidFill>
                            <a:srgbClr val="ACB9CA"/>
                          </a:solidFill>
                          <a:latin typeface="Arial"/>
                          <a:cs typeface="Arial"/>
                        </a:rPr>
                        <a:t>S.A. </a:t>
                      </a:r>
                      <a:r>
                        <a:rPr sz="1350" b="1" spc="245" dirty="0">
                          <a:solidFill>
                            <a:srgbClr val="ACB9CA"/>
                          </a:solidFill>
                          <a:latin typeface="Arial"/>
                          <a:cs typeface="Arial"/>
                        </a:rPr>
                        <a:t>DE  </a:t>
                      </a:r>
                      <a:r>
                        <a:rPr sz="1350" b="1" spc="155" dirty="0">
                          <a:solidFill>
                            <a:srgbClr val="ACB9CA"/>
                          </a:solidFill>
                          <a:latin typeface="Arial"/>
                          <a:cs typeface="Arial"/>
                        </a:rPr>
                        <a:t>C.V.)</a:t>
                      </a:r>
                      <a:endParaRPr sz="1350">
                        <a:latin typeface="Arial"/>
                        <a:cs typeface="Arial"/>
                      </a:endParaRPr>
                    </a:p>
                  </a:txBody>
                  <a:tcPr marL="0" marR="0" marT="3175"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extLst>
                  <a:ext uri="{0D108BD9-81ED-4DB2-BD59-A6C34878D82A}">
                    <a16:rowId xmlns:a16="http://schemas.microsoft.com/office/drawing/2014/main" val="10005"/>
                  </a:ext>
                </a:extLst>
              </a:tr>
              <a:tr h="553179">
                <a:tc>
                  <a:txBody>
                    <a:bodyPr/>
                    <a:lstStyle/>
                    <a:p>
                      <a:pPr marL="156210">
                        <a:lnSpc>
                          <a:spcPct val="100000"/>
                        </a:lnSpc>
                        <a:spcBef>
                          <a:spcPts val="100"/>
                        </a:spcBef>
                      </a:pPr>
                      <a:r>
                        <a:rPr sz="1350" b="1" i="1" u="heavy" spc="235" dirty="0">
                          <a:solidFill>
                            <a:srgbClr val="8497B0"/>
                          </a:solidFill>
                          <a:uFill>
                            <a:solidFill>
                              <a:srgbClr val="8497B0"/>
                            </a:solidFill>
                          </a:uFill>
                          <a:latin typeface="Arial"/>
                          <a:cs typeface="Arial"/>
                        </a:rPr>
                        <a:t>2001</a:t>
                      </a:r>
                      <a:endParaRPr sz="1350">
                        <a:latin typeface="Arial"/>
                        <a:cs typeface="Arial"/>
                      </a:endParaRPr>
                    </a:p>
                  </a:txBody>
                  <a:tcPr marL="0" marR="0" marT="12700" marB="0">
                    <a:lnL w="28575">
                      <a:solidFill>
                        <a:srgbClr val="00A249"/>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tc>
                  <a:txBody>
                    <a:bodyPr/>
                    <a:lstStyle/>
                    <a:p>
                      <a:pPr marL="36195" marR="567690">
                        <a:lnSpc>
                          <a:spcPts val="1780"/>
                        </a:lnSpc>
                        <a:spcBef>
                          <a:spcPts val="25"/>
                        </a:spcBef>
                      </a:pPr>
                      <a:r>
                        <a:rPr sz="1350" b="1" spc="245" dirty="0">
                          <a:solidFill>
                            <a:srgbClr val="ACB9CA"/>
                          </a:solidFill>
                          <a:latin typeface="Arial"/>
                          <a:cs typeface="Arial"/>
                        </a:rPr>
                        <a:t>FONDO</a:t>
                      </a:r>
                      <a:r>
                        <a:rPr sz="1350" b="1" spc="70" dirty="0">
                          <a:solidFill>
                            <a:srgbClr val="ACB9CA"/>
                          </a:solidFill>
                          <a:latin typeface="Arial"/>
                          <a:cs typeface="Arial"/>
                        </a:rPr>
                        <a:t> </a:t>
                      </a:r>
                      <a:r>
                        <a:rPr sz="1350" b="1" spc="254" dirty="0">
                          <a:solidFill>
                            <a:srgbClr val="ACB9CA"/>
                          </a:solidFill>
                          <a:latin typeface="Arial"/>
                          <a:cs typeface="Arial"/>
                        </a:rPr>
                        <a:t>DE</a:t>
                      </a:r>
                      <a:r>
                        <a:rPr sz="1350" b="1" spc="100" dirty="0">
                          <a:solidFill>
                            <a:srgbClr val="ACB9CA"/>
                          </a:solidFill>
                          <a:latin typeface="Arial"/>
                          <a:cs typeface="Arial"/>
                        </a:rPr>
                        <a:t> </a:t>
                      </a:r>
                      <a:r>
                        <a:rPr sz="1350" b="1" spc="254" dirty="0">
                          <a:solidFill>
                            <a:srgbClr val="ACB9CA"/>
                          </a:solidFill>
                          <a:latin typeface="Arial"/>
                          <a:cs typeface="Arial"/>
                        </a:rPr>
                        <a:t>EMPRESAS</a:t>
                      </a:r>
                      <a:r>
                        <a:rPr sz="1350" b="1" spc="100" dirty="0">
                          <a:solidFill>
                            <a:srgbClr val="ACB9CA"/>
                          </a:solidFill>
                          <a:latin typeface="Arial"/>
                          <a:cs typeface="Arial"/>
                        </a:rPr>
                        <a:t> </a:t>
                      </a:r>
                      <a:r>
                        <a:rPr sz="1350" b="1" spc="235" dirty="0">
                          <a:solidFill>
                            <a:srgbClr val="ACB9CA"/>
                          </a:solidFill>
                          <a:latin typeface="Arial"/>
                          <a:cs typeface="Arial"/>
                        </a:rPr>
                        <a:t>EXPROPIADAS</a:t>
                      </a:r>
                      <a:r>
                        <a:rPr sz="1350" b="1" spc="100" dirty="0">
                          <a:solidFill>
                            <a:srgbClr val="ACB9CA"/>
                          </a:solidFill>
                          <a:latin typeface="Arial"/>
                          <a:cs typeface="Arial"/>
                        </a:rPr>
                        <a:t> </a:t>
                      </a:r>
                      <a:r>
                        <a:rPr sz="1350" b="1" spc="245" dirty="0">
                          <a:solidFill>
                            <a:srgbClr val="ACB9CA"/>
                          </a:solidFill>
                          <a:latin typeface="Arial"/>
                          <a:cs typeface="Arial"/>
                        </a:rPr>
                        <a:t>DEL  </a:t>
                      </a:r>
                      <a:r>
                        <a:rPr sz="1350" b="1" spc="254" dirty="0">
                          <a:solidFill>
                            <a:srgbClr val="ACB9CA"/>
                          </a:solidFill>
                          <a:latin typeface="Arial"/>
                          <a:cs typeface="Arial"/>
                        </a:rPr>
                        <a:t>SECTOR </a:t>
                      </a:r>
                      <a:r>
                        <a:rPr sz="1350" b="1" spc="240" dirty="0">
                          <a:solidFill>
                            <a:srgbClr val="ACB9CA"/>
                          </a:solidFill>
                          <a:latin typeface="Arial"/>
                          <a:cs typeface="Arial"/>
                        </a:rPr>
                        <a:t>AZUCARERO</a:t>
                      </a:r>
                      <a:r>
                        <a:rPr sz="1350" b="1" spc="-65" dirty="0">
                          <a:solidFill>
                            <a:srgbClr val="ACB9CA"/>
                          </a:solidFill>
                          <a:latin typeface="Arial"/>
                          <a:cs typeface="Arial"/>
                        </a:rPr>
                        <a:t> </a:t>
                      </a:r>
                      <a:r>
                        <a:rPr sz="1350" b="1" spc="210" dirty="0">
                          <a:solidFill>
                            <a:srgbClr val="ACB9CA"/>
                          </a:solidFill>
                          <a:latin typeface="Arial"/>
                          <a:cs typeface="Arial"/>
                        </a:rPr>
                        <a:t>(FEESA)</a:t>
                      </a:r>
                      <a:endParaRPr sz="1350">
                        <a:latin typeface="Arial"/>
                        <a:cs typeface="Arial"/>
                      </a:endParaRPr>
                    </a:p>
                  </a:txBody>
                  <a:tcPr marL="0" marR="0" marT="3175"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extLst>
                  <a:ext uri="{0D108BD9-81ED-4DB2-BD59-A6C34878D82A}">
                    <a16:rowId xmlns:a16="http://schemas.microsoft.com/office/drawing/2014/main" val="10006"/>
                  </a:ext>
                </a:extLst>
              </a:tr>
              <a:tr h="687294">
                <a:tc>
                  <a:txBody>
                    <a:bodyPr/>
                    <a:lstStyle/>
                    <a:p>
                      <a:pPr marL="156210">
                        <a:lnSpc>
                          <a:spcPct val="100000"/>
                        </a:lnSpc>
                        <a:spcBef>
                          <a:spcPts val="100"/>
                        </a:spcBef>
                      </a:pPr>
                      <a:r>
                        <a:rPr sz="1350" b="1" i="1" u="heavy" spc="235" dirty="0">
                          <a:solidFill>
                            <a:srgbClr val="8497B0"/>
                          </a:solidFill>
                          <a:uFill>
                            <a:solidFill>
                              <a:srgbClr val="8497B0"/>
                            </a:solidFill>
                          </a:uFill>
                          <a:latin typeface="Arial"/>
                          <a:cs typeface="Arial"/>
                        </a:rPr>
                        <a:t>2016</a:t>
                      </a:r>
                      <a:endParaRPr sz="1350">
                        <a:latin typeface="Arial"/>
                        <a:cs typeface="Arial"/>
                      </a:endParaRPr>
                    </a:p>
                  </a:txBody>
                  <a:tcPr marL="0" marR="0" marT="12700" marB="0">
                    <a:lnL w="28575">
                      <a:solidFill>
                        <a:srgbClr val="00A249"/>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tc>
                  <a:txBody>
                    <a:bodyPr/>
                    <a:lstStyle/>
                    <a:p>
                      <a:pPr marL="36195" marR="139700">
                        <a:lnSpc>
                          <a:spcPts val="1780"/>
                        </a:lnSpc>
                        <a:spcBef>
                          <a:spcPts val="25"/>
                        </a:spcBef>
                      </a:pPr>
                      <a:r>
                        <a:rPr sz="1350" b="1" spc="254" dirty="0">
                          <a:solidFill>
                            <a:srgbClr val="ACB9CA"/>
                          </a:solidFill>
                          <a:latin typeface="Arial"/>
                          <a:cs typeface="Arial"/>
                        </a:rPr>
                        <a:t>BETA</a:t>
                      </a:r>
                      <a:r>
                        <a:rPr sz="1350" b="1" spc="100" dirty="0">
                          <a:solidFill>
                            <a:srgbClr val="ACB9CA"/>
                          </a:solidFill>
                          <a:latin typeface="Arial"/>
                          <a:cs typeface="Arial"/>
                        </a:rPr>
                        <a:t> </a:t>
                      </a:r>
                      <a:r>
                        <a:rPr sz="1350" b="1" spc="260" dirty="0">
                          <a:solidFill>
                            <a:srgbClr val="ACB9CA"/>
                          </a:solidFill>
                          <a:latin typeface="Arial"/>
                          <a:cs typeface="Arial"/>
                        </a:rPr>
                        <a:t>SAN</a:t>
                      </a:r>
                      <a:r>
                        <a:rPr sz="1350" b="1" spc="15" dirty="0">
                          <a:solidFill>
                            <a:srgbClr val="ACB9CA"/>
                          </a:solidFill>
                          <a:latin typeface="Arial"/>
                          <a:cs typeface="Arial"/>
                        </a:rPr>
                        <a:t> </a:t>
                      </a:r>
                      <a:r>
                        <a:rPr sz="1350" b="1" spc="190" dirty="0">
                          <a:solidFill>
                            <a:srgbClr val="ACB9CA"/>
                          </a:solidFill>
                          <a:latin typeface="Arial"/>
                          <a:cs typeface="Arial"/>
                        </a:rPr>
                        <a:t>MIGUEL(</a:t>
                      </a:r>
                      <a:r>
                        <a:rPr sz="1350" b="1" spc="110" dirty="0">
                          <a:solidFill>
                            <a:srgbClr val="ACB9CA"/>
                          </a:solidFill>
                          <a:latin typeface="Arial"/>
                          <a:cs typeface="Arial"/>
                        </a:rPr>
                        <a:t> </a:t>
                      </a:r>
                      <a:r>
                        <a:rPr sz="1350" b="1" spc="225" dirty="0">
                          <a:solidFill>
                            <a:srgbClr val="ACB9CA"/>
                          </a:solidFill>
                          <a:latin typeface="Arial"/>
                          <a:cs typeface="Arial"/>
                        </a:rPr>
                        <a:t>BSM)</a:t>
                      </a:r>
                      <a:r>
                        <a:rPr sz="1350" b="1" spc="114" dirty="0">
                          <a:solidFill>
                            <a:srgbClr val="ACB9CA"/>
                          </a:solidFill>
                          <a:latin typeface="Arial"/>
                          <a:cs typeface="Arial"/>
                        </a:rPr>
                        <a:t> </a:t>
                      </a:r>
                      <a:r>
                        <a:rPr sz="1350" b="1" spc="229" dirty="0">
                          <a:solidFill>
                            <a:srgbClr val="ACB9CA"/>
                          </a:solidFill>
                          <a:latin typeface="Arial"/>
                          <a:cs typeface="Arial"/>
                        </a:rPr>
                        <a:t>CAMBIO</a:t>
                      </a:r>
                      <a:r>
                        <a:rPr sz="1350" b="1" spc="85" dirty="0">
                          <a:solidFill>
                            <a:srgbClr val="ACB9CA"/>
                          </a:solidFill>
                          <a:latin typeface="Arial"/>
                          <a:cs typeface="Arial"/>
                        </a:rPr>
                        <a:t> </a:t>
                      </a:r>
                      <a:r>
                        <a:rPr sz="1350" b="1" spc="254" dirty="0">
                          <a:solidFill>
                            <a:srgbClr val="ACB9CA"/>
                          </a:solidFill>
                          <a:latin typeface="Arial"/>
                          <a:cs typeface="Arial"/>
                        </a:rPr>
                        <a:t>DE</a:t>
                      </a:r>
                      <a:r>
                        <a:rPr sz="1350" b="1" spc="110" dirty="0">
                          <a:solidFill>
                            <a:srgbClr val="ACB9CA"/>
                          </a:solidFill>
                          <a:latin typeface="Arial"/>
                          <a:cs typeface="Arial"/>
                        </a:rPr>
                        <a:t> </a:t>
                      </a:r>
                      <a:r>
                        <a:rPr sz="1350" b="1" spc="240" dirty="0">
                          <a:solidFill>
                            <a:srgbClr val="ACB9CA"/>
                          </a:solidFill>
                          <a:latin typeface="Arial"/>
                          <a:cs typeface="Arial"/>
                        </a:rPr>
                        <a:t>NOMBRE  </a:t>
                      </a:r>
                      <a:r>
                        <a:rPr sz="1350" b="1" spc="270" dirty="0">
                          <a:solidFill>
                            <a:srgbClr val="ACB9CA"/>
                          </a:solidFill>
                          <a:latin typeface="Arial"/>
                          <a:cs typeface="Arial"/>
                        </a:rPr>
                        <a:t>A</a:t>
                      </a:r>
                      <a:r>
                        <a:rPr sz="1350" b="1" spc="100" dirty="0">
                          <a:solidFill>
                            <a:srgbClr val="ACB9CA"/>
                          </a:solidFill>
                          <a:latin typeface="Arial"/>
                          <a:cs typeface="Arial"/>
                        </a:rPr>
                        <a:t> </a:t>
                      </a:r>
                      <a:r>
                        <a:rPr sz="1350" b="1" spc="235" dirty="0">
                          <a:solidFill>
                            <a:srgbClr val="ACB9CA"/>
                          </a:solidFill>
                          <a:latin typeface="Arial"/>
                          <a:cs typeface="Arial"/>
                        </a:rPr>
                        <a:t>CENTRAL</a:t>
                      </a:r>
                      <a:r>
                        <a:rPr sz="1350" b="1" spc="130" dirty="0">
                          <a:solidFill>
                            <a:srgbClr val="ACB9CA"/>
                          </a:solidFill>
                          <a:latin typeface="Arial"/>
                          <a:cs typeface="Arial"/>
                        </a:rPr>
                        <a:t> </a:t>
                      </a:r>
                      <a:r>
                        <a:rPr sz="1350" b="1" spc="240" dirty="0">
                          <a:solidFill>
                            <a:srgbClr val="ACB9CA"/>
                          </a:solidFill>
                          <a:latin typeface="Arial"/>
                          <a:cs typeface="Arial"/>
                        </a:rPr>
                        <a:t>EL</a:t>
                      </a:r>
                      <a:r>
                        <a:rPr sz="1350" b="1" spc="130" dirty="0">
                          <a:solidFill>
                            <a:srgbClr val="ACB9CA"/>
                          </a:solidFill>
                          <a:latin typeface="Arial"/>
                          <a:cs typeface="Arial"/>
                        </a:rPr>
                        <a:t> </a:t>
                      </a:r>
                      <a:r>
                        <a:rPr sz="1350" b="1" spc="235" dirty="0">
                          <a:solidFill>
                            <a:srgbClr val="ACB9CA"/>
                          </a:solidFill>
                          <a:latin typeface="Arial"/>
                          <a:cs typeface="Arial"/>
                        </a:rPr>
                        <a:t>POTRERO,</a:t>
                      </a:r>
                      <a:r>
                        <a:rPr sz="1350" b="1" spc="125" dirty="0">
                          <a:solidFill>
                            <a:srgbClr val="ACB9CA"/>
                          </a:solidFill>
                          <a:latin typeface="Arial"/>
                          <a:cs typeface="Arial"/>
                        </a:rPr>
                        <a:t> </a:t>
                      </a:r>
                      <a:r>
                        <a:rPr sz="1350" b="1" spc="180" dirty="0">
                          <a:solidFill>
                            <a:srgbClr val="ACB9CA"/>
                          </a:solidFill>
                          <a:latin typeface="Arial"/>
                          <a:cs typeface="Arial"/>
                        </a:rPr>
                        <a:t>S.A.</a:t>
                      </a:r>
                      <a:r>
                        <a:rPr sz="1350" b="1" spc="130" dirty="0">
                          <a:solidFill>
                            <a:srgbClr val="ACB9CA"/>
                          </a:solidFill>
                          <a:latin typeface="Arial"/>
                          <a:cs typeface="Arial"/>
                        </a:rPr>
                        <a:t> </a:t>
                      </a:r>
                      <a:r>
                        <a:rPr sz="1350" b="1" spc="254" dirty="0">
                          <a:solidFill>
                            <a:srgbClr val="ACB9CA"/>
                          </a:solidFill>
                          <a:latin typeface="Arial"/>
                          <a:cs typeface="Arial"/>
                        </a:rPr>
                        <a:t>DE</a:t>
                      </a:r>
                      <a:r>
                        <a:rPr sz="1350" b="1" spc="114" dirty="0">
                          <a:solidFill>
                            <a:srgbClr val="ACB9CA"/>
                          </a:solidFill>
                          <a:latin typeface="Arial"/>
                          <a:cs typeface="Arial"/>
                        </a:rPr>
                        <a:t> </a:t>
                      </a:r>
                      <a:r>
                        <a:rPr sz="1350" b="1" spc="160" dirty="0">
                          <a:solidFill>
                            <a:srgbClr val="ACB9CA"/>
                          </a:solidFill>
                          <a:latin typeface="Arial"/>
                          <a:cs typeface="Arial"/>
                        </a:rPr>
                        <a:t>C.V.</a:t>
                      </a:r>
                      <a:endParaRPr sz="1350">
                        <a:latin typeface="Arial"/>
                        <a:cs typeface="Arial"/>
                      </a:endParaRPr>
                    </a:p>
                  </a:txBody>
                  <a:tcPr marL="0" marR="0" marT="3175"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774A6">
                        <a:alpha val="79998"/>
                      </a:srgbClr>
                    </a:solidFill>
                  </a:tcPr>
                </a:tc>
                <a:extLst>
                  <a:ext uri="{0D108BD9-81ED-4DB2-BD59-A6C34878D82A}">
                    <a16:rowId xmlns:a16="http://schemas.microsoft.com/office/drawing/2014/main" val="10007"/>
                  </a:ext>
                </a:extLst>
              </a:tr>
              <a:tr h="247888">
                <a:tc gridSpan="2">
                  <a:txBody>
                    <a:bodyPr/>
                    <a:lstStyle/>
                    <a:p>
                      <a:pPr>
                        <a:lnSpc>
                          <a:spcPct val="100000"/>
                        </a:lnSpc>
                      </a:pPr>
                      <a:endParaRPr sz="1500" dirty="0">
                        <a:latin typeface="Times New Roman"/>
                        <a:cs typeface="Times New Roman"/>
                      </a:endParaRPr>
                    </a:p>
                  </a:txBody>
                  <a:tcPr marL="0" marR="0" marT="0" marB="0">
                    <a:lnL w="9525">
                      <a:solidFill>
                        <a:srgbClr val="00A249"/>
                      </a:solidFill>
                      <a:prstDash val="solid"/>
                    </a:lnL>
                    <a:lnR w="9525">
                      <a:solidFill>
                        <a:srgbClr val="00A249"/>
                      </a:solidFill>
                      <a:prstDash val="solid"/>
                    </a:lnR>
                    <a:lnT w="19050">
                      <a:solidFill>
                        <a:srgbClr val="000000"/>
                      </a:solidFill>
                      <a:prstDash val="solid"/>
                    </a:lnT>
                    <a:lnB w="9525">
                      <a:solidFill>
                        <a:srgbClr val="00A249"/>
                      </a:solidFill>
                      <a:prstDash val="solid"/>
                    </a:lnB>
                    <a:solidFill>
                      <a:srgbClr val="0774A6">
                        <a:alpha val="79998"/>
                      </a:srgbClr>
                    </a:solidFill>
                  </a:tcPr>
                </a:tc>
                <a:tc hMerge="1">
                  <a:txBody>
                    <a:bodyPr/>
                    <a:lstStyle/>
                    <a:p>
                      <a:endParaRPr/>
                    </a:p>
                  </a:txBody>
                  <a:tcPr marL="0" marR="0" marT="0" marB="0"/>
                </a:tc>
                <a:extLst>
                  <a:ext uri="{0D108BD9-81ED-4DB2-BD59-A6C34878D82A}">
                    <a16:rowId xmlns:a16="http://schemas.microsoft.com/office/drawing/2014/main" val="10008"/>
                  </a:ext>
                </a:extLst>
              </a:tr>
            </a:tbl>
          </a:graphicData>
        </a:graphic>
      </p:graphicFrame>
      <p:sp>
        <p:nvSpPr>
          <p:cNvPr id="3" name="object 3"/>
          <p:cNvSpPr/>
          <p:nvPr/>
        </p:nvSpPr>
        <p:spPr>
          <a:xfrm>
            <a:off x="0" y="530352"/>
            <a:ext cx="1046987" cy="47945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45007" y="701040"/>
            <a:ext cx="461771" cy="457809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708659"/>
            <a:ext cx="973835" cy="456437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27625" y="1110316"/>
            <a:ext cx="536575" cy="3761104"/>
          </a:xfrm>
          <a:prstGeom prst="rect">
            <a:avLst/>
          </a:prstGeom>
        </p:spPr>
        <p:txBody>
          <a:bodyPr vert="vert270" wrap="square" lIns="0" tIns="0" rIns="0" bIns="0" rtlCol="0">
            <a:spAutoFit/>
          </a:bodyPr>
          <a:lstStyle/>
          <a:p>
            <a:pPr marL="12700">
              <a:lnSpc>
                <a:spcPts val="4079"/>
              </a:lnSpc>
            </a:pPr>
            <a:r>
              <a:rPr sz="3600" b="1" spc="-5" dirty="0">
                <a:solidFill>
                  <a:srgbClr val="55A839"/>
                </a:solidFill>
                <a:latin typeface="Arial"/>
                <a:cs typeface="Arial"/>
              </a:rPr>
              <a:t>ANTECEDENTES</a:t>
            </a:r>
            <a:endParaRPr sz="3600">
              <a:latin typeface="Arial"/>
              <a:cs typeface="Arial"/>
            </a:endParaRPr>
          </a:p>
        </p:txBody>
      </p:sp>
      <p:sp>
        <p:nvSpPr>
          <p:cNvPr id="7" name="object 7"/>
          <p:cNvSpPr/>
          <p:nvPr/>
        </p:nvSpPr>
        <p:spPr>
          <a:xfrm>
            <a:off x="445007" y="574547"/>
            <a:ext cx="461771" cy="97078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0" y="582168"/>
            <a:ext cx="973835" cy="955547"/>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840164" y="342539"/>
            <a:ext cx="6103886" cy="377063"/>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47130" y="193961"/>
            <a:ext cx="944547" cy="700118"/>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8089431" y="193967"/>
            <a:ext cx="783495" cy="829818"/>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ransition>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38440" y="3095156"/>
            <a:ext cx="4058285" cy="1196340"/>
          </a:xfrm>
          <a:custGeom>
            <a:avLst/>
            <a:gdLst/>
            <a:ahLst/>
            <a:cxnLst/>
            <a:rect l="l" t="t" r="r" b="b"/>
            <a:pathLst>
              <a:path w="4058285" h="1196339">
                <a:moveTo>
                  <a:pt x="17985" y="18417"/>
                </a:moveTo>
                <a:lnTo>
                  <a:pt x="59999" y="11055"/>
                </a:lnTo>
                <a:lnTo>
                  <a:pt x="104888" y="9793"/>
                </a:lnTo>
                <a:lnTo>
                  <a:pt x="152322" y="12804"/>
                </a:lnTo>
                <a:lnTo>
                  <a:pt x="201971" y="18263"/>
                </a:lnTo>
                <a:lnTo>
                  <a:pt x="253506" y="24347"/>
                </a:lnTo>
                <a:lnTo>
                  <a:pt x="306595" y="29229"/>
                </a:lnTo>
                <a:lnTo>
                  <a:pt x="360910" y="31085"/>
                </a:lnTo>
                <a:lnTo>
                  <a:pt x="416120" y="28089"/>
                </a:lnTo>
                <a:lnTo>
                  <a:pt x="471895" y="18417"/>
                </a:lnTo>
                <a:lnTo>
                  <a:pt x="511480" y="11175"/>
                </a:lnTo>
                <a:lnTo>
                  <a:pt x="552782" y="7819"/>
                </a:lnTo>
                <a:lnTo>
                  <a:pt x="595825" y="7618"/>
                </a:lnTo>
                <a:lnTo>
                  <a:pt x="640630" y="9841"/>
                </a:lnTo>
                <a:lnTo>
                  <a:pt x="687220" y="13758"/>
                </a:lnTo>
                <a:lnTo>
                  <a:pt x="735619" y="18639"/>
                </a:lnTo>
                <a:lnTo>
                  <a:pt x="785847" y="23753"/>
                </a:lnTo>
                <a:lnTo>
                  <a:pt x="837928" y="28369"/>
                </a:lnTo>
                <a:lnTo>
                  <a:pt x="891885" y="31757"/>
                </a:lnTo>
                <a:lnTo>
                  <a:pt x="947738" y="33187"/>
                </a:lnTo>
                <a:lnTo>
                  <a:pt x="1005512" y="31927"/>
                </a:lnTo>
                <a:lnTo>
                  <a:pt x="1065229" y="27247"/>
                </a:lnTo>
                <a:lnTo>
                  <a:pt x="1126910" y="18417"/>
                </a:lnTo>
                <a:lnTo>
                  <a:pt x="1201866" y="7090"/>
                </a:lnTo>
                <a:lnTo>
                  <a:pt x="1265078" y="1332"/>
                </a:lnTo>
                <a:lnTo>
                  <a:pt x="1318488" y="0"/>
                </a:lnTo>
                <a:lnTo>
                  <a:pt x="1364034" y="1947"/>
                </a:lnTo>
                <a:lnTo>
                  <a:pt x="1403658" y="6030"/>
                </a:lnTo>
                <a:lnTo>
                  <a:pt x="1472894" y="16024"/>
                </a:lnTo>
                <a:lnTo>
                  <a:pt x="1506387" y="19646"/>
                </a:lnTo>
                <a:lnTo>
                  <a:pt x="1541716" y="20825"/>
                </a:lnTo>
                <a:lnTo>
                  <a:pt x="1580821" y="18417"/>
                </a:lnTo>
                <a:lnTo>
                  <a:pt x="1625693" y="15574"/>
                </a:lnTo>
                <a:lnTo>
                  <a:pt x="1668705" y="16389"/>
                </a:lnTo>
                <a:lnTo>
                  <a:pt x="1711250" y="19600"/>
                </a:lnTo>
                <a:lnTo>
                  <a:pt x="1754721" y="23941"/>
                </a:lnTo>
                <a:lnTo>
                  <a:pt x="1800512" y="28152"/>
                </a:lnTo>
                <a:lnTo>
                  <a:pt x="1850015" y="30967"/>
                </a:lnTo>
                <a:lnTo>
                  <a:pt x="1904624" y="31126"/>
                </a:lnTo>
                <a:lnTo>
                  <a:pt x="1965732" y="27363"/>
                </a:lnTo>
                <a:lnTo>
                  <a:pt x="2034732" y="18417"/>
                </a:lnTo>
                <a:lnTo>
                  <a:pt x="2083827" y="11928"/>
                </a:lnTo>
                <a:lnTo>
                  <a:pt x="2130028" y="8634"/>
                </a:lnTo>
                <a:lnTo>
                  <a:pt x="2174182" y="7959"/>
                </a:lnTo>
                <a:lnTo>
                  <a:pt x="2217137" y="9326"/>
                </a:lnTo>
                <a:lnTo>
                  <a:pt x="2259743" y="12160"/>
                </a:lnTo>
                <a:lnTo>
                  <a:pt x="2302846" y="15883"/>
                </a:lnTo>
                <a:lnTo>
                  <a:pt x="2347295" y="19919"/>
                </a:lnTo>
                <a:lnTo>
                  <a:pt x="2393938" y="23691"/>
                </a:lnTo>
                <a:lnTo>
                  <a:pt x="2443623" y="26623"/>
                </a:lnTo>
                <a:lnTo>
                  <a:pt x="2497198" y="28138"/>
                </a:lnTo>
                <a:lnTo>
                  <a:pt x="2555512" y="27660"/>
                </a:lnTo>
                <a:lnTo>
                  <a:pt x="2619412" y="24612"/>
                </a:lnTo>
                <a:lnTo>
                  <a:pt x="2689747" y="18417"/>
                </a:lnTo>
                <a:lnTo>
                  <a:pt x="2770274" y="10935"/>
                </a:lnTo>
                <a:lnTo>
                  <a:pt x="2838621" y="6875"/>
                </a:lnTo>
                <a:lnTo>
                  <a:pt x="2896719" y="5596"/>
                </a:lnTo>
                <a:lnTo>
                  <a:pt x="2946497" y="6455"/>
                </a:lnTo>
                <a:lnTo>
                  <a:pt x="2989886" y="8811"/>
                </a:lnTo>
                <a:lnTo>
                  <a:pt x="3028814" y="12021"/>
                </a:lnTo>
                <a:lnTo>
                  <a:pt x="3065213" y="15443"/>
                </a:lnTo>
                <a:lnTo>
                  <a:pt x="3101011" y="18436"/>
                </a:lnTo>
                <a:lnTo>
                  <a:pt x="3138138" y="20357"/>
                </a:lnTo>
                <a:lnTo>
                  <a:pt x="3178524" y="20565"/>
                </a:lnTo>
                <a:lnTo>
                  <a:pt x="3224100" y="18417"/>
                </a:lnTo>
                <a:lnTo>
                  <a:pt x="3257284" y="17343"/>
                </a:lnTo>
                <a:lnTo>
                  <a:pt x="3332527" y="21281"/>
                </a:lnTo>
                <a:lnTo>
                  <a:pt x="3374110" y="25480"/>
                </a:lnTo>
                <a:lnTo>
                  <a:pt x="3418020" y="30625"/>
                </a:lnTo>
                <a:lnTo>
                  <a:pt x="3464017" y="36309"/>
                </a:lnTo>
                <a:lnTo>
                  <a:pt x="3511866" y="42128"/>
                </a:lnTo>
                <a:lnTo>
                  <a:pt x="3561328" y="47676"/>
                </a:lnTo>
                <a:lnTo>
                  <a:pt x="3612168" y="52546"/>
                </a:lnTo>
                <a:lnTo>
                  <a:pt x="3664147" y="56333"/>
                </a:lnTo>
                <a:lnTo>
                  <a:pt x="3717029" y="58630"/>
                </a:lnTo>
                <a:lnTo>
                  <a:pt x="3770577" y="59033"/>
                </a:lnTo>
                <a:lnTo>
                  <a:pt x="3824553" y="57134"/>
                </a:lnTo>
                <a:lnTo>
                  <a:pt x="3878720" y="52530"/>
                </a:lnTo>
                <a:lnTo>
                  <a:pt x="3932842" y="44812"/>
                </a:lnTo>
                <a:lnTo>
                  <a:pt x="3986680" y="33577"/>
                </a:lnTo>
                <a:lnTo>
                  <a:pt x="4039998" y="18417"/>
                </a:lnTo>
                <a:lnTo>
                  <a:pt x="4042998" y="84784"/>
                </a:lnTo>
                <a:lnTo>
                  <a:pt x="4043175" y="143485"/>
                </a:lnTo>
                <a:lnTo>
                  <a:pt x="4041213" y="195883"/>
                </a:lnTo>
                <a:lnTo>
                  <a:pt x="4037794" y="243339"/>
                </a:lnTo>
                <a:lnTo>
                  <a:pt x="4033602" y="287214"/>
                </a:lnTo>
                <a:lnTo>
                  <a:pt x="4029321" y="328872"/>
                </a:lnTo>
                <a:lnTo>
                  <a:pt x="4025632" y="369672"/>
                </a:lnTo>
                <a:lnTo>
                  <a:pt x="4023220" y="410978"/>
                </a:lnTo>
                <a:lnTo>
                  <a:pt x="4022768" y="454150"/>
                </a:lnTo>
                <a:lnTo>
                  <a:pt x="4024958" y="500551"/>
                </a:lnTo>
                <a:lnTo>
                  <a:pt x="4030474" y="551542"/>
                </a:lnTo>
                <a:lnTo>
                  <a:pt x="4039998" y="608484"/>
                </a:lnTo>
                <a:lnTo>
                  <a:pt x="4050302" y="672410"/>
                </a:lnTo>
                <a:lnTo>
                  <a:pt x="4056105" y="732724"/>
                </a:lnTo>
                <a:lnTo>
                  <a:pt x="4058219" y="789803"/>
                </a:lnTo>
                <a:lnTo>
                  <a:pt x="4057459" y="844027"/>
                </a:lnTo>
                <a:lnTo>
                  <a:pt x="4054638" y="895774"/>
                </a:lnTo>
                <a:lnTo>
                  <a:pt x="4050570" y="945421"/>
                </a:lnTo>
                <a:lnTo>
                  <a:pt x="4046069" y="993347"/>
                </a:lnTo>
                <a:lnTo>
                  <a:pt x="4041947" y="1039929"/>
                </a:lnTo>
                <a:lnTo>
                  <a:pt x="4039019" y="1085547"/>
                </a:lnTo>
                <a:lnTo>
                  <a:pt x="4038098" y="1130578"/>
                </a:lnTo>
                <a:lnTo>
                  <a:pt x="4039998" y="1175400"/>
                </a:lnTo>
                <a:lnTo>
                  <a:pt x="4004973" y="1177273"/>
                </a:lnTo>
                <a:lnTo>
                  <a:pt x="3966628" y="1177914"/>
                </a:lnTo>
                <a:lnTo>
                  <a:pt x="3925170" y="1177573"/>
                </a:lnTo>
                <a:lnTo>
                  <a:pt x="3880807" y="1176502"/>
                </a:lnTo>
                <a:lnTo>
                  <a:pt x="3833746" y="1174952"/>
                </a:lnTo>
                <a:lnTo>
                  <a:pt x="3784194" y="1173172"/>
                </a:lnTo>
                <a:lnTo>
                  <a:pt x="3732358" y="1171416"/>
                </a:lnTo>
                <a:lnTo>
                  <a:pt x="3678446" y="1169932"/>
                </a:lnTo>
                <a:lnTo>
                  <a:pt x="3622664" y="1168973"/>
                </a:lnTo>
                <a:lnTo>
                  <a:pt x="3565219" y="1168789"/>
                </a:lnTo>
                <a:lnTo>
                  <a:pt x="3506319" y="1169632"/>
                </a:lnTo>
                <a:lnTo>
                  <a:pt x="3446172" y="1171752"/>
                </a:lnTo>
                <a:lnTo>
                  <a:pt x="3384983" y="1175400"/>
                </a:lnTo>
                <a:lnTo>
                  <a:pt x="3309311" y="1179074"/>
                </a:lnTo>
                <a:lnTo>
                  <a:pt x="3241941" y="1179112"/>
                </a:lnTo>
                <a:lnTo>
                  <a:pt x="3181949" y="1176572"/>
                </a:lnTo>
                <a:lnTo>
                  <a:pt x="3128409" y="1172510"/>
                </a:lnTo>
                <a:lnTo>
                  <a:pt x="3080396" y="1167984"/>
                </a:lnTo>
                <a:lnTo>
                  <a:pt x="3036984" y="1164052"/>
                </a:lnTo>
                <a:lnTo>
                  <a:pt x="2997250" y="1161770"/>
                </a:lnTo>
                <a:lnTo>
                  <a:pt x="2960266" y="1162196"/>
                </a:lnTo>
                <a:lnTo>
                  <a:pt x="2925108" y="1166387"/>
                </a:lnTo>
                <a:lnTo>
                  <a:pt x="2890852" y="1175400"/>
                </a:lnTo>
                <a:lnTo>
                  <a:pt x="2858300" y="1182885"/>
                </a:lnTo>
                <a:lnTo>
                  <a:pt x="2822655" y="1184821"/>
                </a:lnTo>
                <a:lnTo>
                  <a:pt x="2783878" y="1182558"/>
                </a:lnTo>
                <a:lnTo>
                  <a:pt x="2741934" y="1177448"/>
                </a:lnTo>
                <a:lnTo>
                  <a:pt x="2696784" y="1170841"/>
                </a:lnTo>
                <a:lnTo>
                  <a:pt x="2648392" y="1164088"/>
                </a:lnTo>
                <a:lnTo>
                  <a:pt x="2596721" y="1158539"/>
                </a:lnTo>
                <a:lnTo>
                  <a:pt x="2541733" y="1155545"/>
                </a:lnTo>
                <a:lnTo>
                  <a:pt x="2483391" y="1156457"/>
                </a:lnTo>
                <a:lnTo>
                  <a:pt x="2421659" y="1162625"/>
                </a:lnTo>
                <a:lnTo>
                  <a:pt x="2356499" y="1175400"/>
                </a:lnTo>
                <a:lnTo>
                  <a:pt x="2293444" y="1188002"/>
                </a:lnTo>
                <a:lnTo>
                  <a:pt x="2237322" y="1193717"/>
                </a:lnTo>
                <a:lnTo>
                  <a:pt x="2187032" y="1194000"/>
                </a:lnTo>
                <a:lnTo>
                  <a:pt x="2141472" y="1190307"/>
                </a:lnTo>
                <a:lnTo>
                  <a:pt x="2099538" y="1184093"/>
                </a:lnTo>
                <a:lnTo>
                  <a:pt x="2060129" y="1176814"/>
                </a:lnTo>
                <a:lnTo>
                  <a:pt x="2022142" y="1169926"/>
                </a:lnTo>
                <a:lnTo>
                  <a:pt x="1984474" y="1164885"/>
                </a:lnTo>
                <a:lnTo>
                  <a:pt x="1946024" y="1163147"/>
                </a:lnTo>
                <a:lnTo>
                  <a:pt x="1905689" y="1166166"/>
                </a:lnTo>
                <a:lnTo>
                  <a:pt x="1862367" y="1175400"/>
                </a:lnTo>
                <a:lnTo>
                  <a:pt x="1819463" y="1185252"/>
                </a:lnTo>
                <a:lnTo>
                  <a:pt x="1773929" y="1191630"/>
                </a:lnTo>
                <a:lnTo>
                  <a:pt x="1726285" y="1195040"/>
                </a:lnTo>
                <a:lnTo>
                  <a:pt x="1677045" y="1195985"/>
                </a:lnTo>
                <a:lnTo>
                  <a:pt x="1626729" y="1194971"/>
                </a:lnTo>
                <a:lnTo>
                  <a:pt x="1575852" y="1192502"/>
                </a:lnTo>
                <a:lnTo>
                  <a:pt x="1524933" y="1189083"/>
                </a:lnTo>
                <a:lnTo>
                  <a:pt x="1474488" y="1185218"/>
                </a:lnTo>
                <a:lnTo>
                  <a:pt x="1425034" y="1181413"/>
                </a:lnTo>
                <a:lnTo>
                  <a:pt x="1377089" y="1178172"/>
                </a:lnTo>
                <a:lnTo>
                  <a:pt x="1331170" y="1175999"/>
                </a:lnTo>
                <a:lnTo>
                  <a:pt x="1287794" y="1175400"/>
                </a:lnTo>
                <a:lnTo>
                  <a:pt x="1242606" y="1175175"/>
                </a:lnTo>
                <a:lnTo>
                  <a:pt x="1198211" y="1173956"/>
                </a:lnTo>
                <a:lnTo>
                  <a:pt x="1154118" y="1172089"/>
                </a:lnTo>
                <a:lnTo>
                  <a:pt x="1109837" y="1169921"/>
                </a:lnTo>
                <a:lnTo>
                  <a:pt x="1064879" y="1167797"/>
                </a:lnTo>
                <a:lnTo>
                  <a:pt x="1018752" y="1166065"/>
                </a:lnTo>
                <a:lnTo>
                  <a:pt x="970967" y="1165071"/>
                </a:lnTo>
                <a:lnTo>
                  <a:pt x="921034" y="1165161"/>
                </a:lnTo>
                <a:lnTo>
                  <a:pt x="868462" y="1166681"/>
                </a:lnTo>
                <a:lnTo>
                  <a:pt x="812761" y="1169979"/>
                </a:lnTo>
                <a:lnTo>
                  <a:pt x="753442" y="1175400"/>
                </a:lnTo>
                <a:lnTo>
                  <a:pt x="708231" y="1178595"/>
                </a:lnTo>
                <a:lnTo>
                  <a:pt x="662491" y="1178882"/>
                </a:lnTo>
                <a:lnTo>
                  <a:pt x="616218" y="1176826"/>
                </a:lnTo>
                <a:lnTo>
                  <a:pt x="569409" y="1172993"/>
                </a:lnTo>
                <a:lnTo>
                  <a:pt x="522060" y="1167949"/>
                </a:lnTo>
                <a:lnTo>
                  <a:pt x="474166" y="1162260"/>
                </a:lnTo>
                <a:lnTo>
                  <a:pt x="425724" y="1156491"/>
                </a:lnTo>
                <a:lnTo>
                  <a:pt x="376730" y="1151209"/>
                </a:lnTo>
                <a:lnTo>
                  <a:pt x="327179" y="1146980"/>
                </a:lnTo>
                <a:lnTo>
                  <a:pt x="277069" y="1144369"/>
                </a:lnTo>
                <a:lnTo>
                  <a:pt x="226395" y="1143943"/>
                </a:lnTo>
                <a:lnTo>
                  <a:pt x="175154" y="1146267"/>
                </a:lnTo>
                <a:lnTo>
                  <a:pt x="123341" y="1151907"/>
                </a:lnTo>
                <a:lnTo>
                  <a:pt x="70952" y="1161429"/>
                </a:lnTo>
                <a:lnTo>
                  <a:pt x="17985" y="1175400"/>
                </a:lnTo>
                <a:lnTo>
                  <a:pt x="7201" y="1123280"/>
                </a:lnTo>
                <a:lnTo>
                  <a:pt x="1535" y="1072314"/>
                </a:lnTo>
                <a:lnTo>
                  <a:pt x="0" y="1022226"/>
                </a:lnTo>
                <a:lnTo>
                  <a:pt x="1607" y="972742"/>
                </a:lnTo>
                <a:lnTo>
                  <a:pt x="5372" y="923584"/>
                </a:lnTo>
                <a:lnTo>
                  <a:pt x="10306" y="874477"/>
                </a:lnTo>
                <a:lnTo>
                  <a:pt x="15424" y="825145"/>
                </a:lnTo>
                <a:lnTo>
                  <a:pt x="19737" y="775313"/>
                </a:lnTo>
                <a:lnTo>
                  <a:pt x="22260" y="724704"/>
                </a:lnTo>
                <a:lnTo>
                  <a:pt x="22004" y="673043"/>
                </a:lnTo>
                <a:lnTo>
                  <a:pt x="17985" y="620054"/>
                </a:lnTo>
                <a:lnTo>
                  <a:pt x="13693" y="570862"/>
                </a:lnTo>
                <a:lnTo>
                  <a:pt x="11897" y="521771"/>
                </a:lnTo>
                <a:lnTo>
                  <a:pt x="12084" y="472699"/>
                </a:lnTo>
                <a:lnTo>
                  <a:pt x="13737" y="423564"/>
                </a:lnTo>
                <a:lnTo>
                  <a:pt x="16342" y="374285"/>
                </a:lnTo>
                <a:lnTo>
                  <a:pt x="19385" y="324779"/>
                </a:lnTo>
                <a:lnTo>
                  <a:pt x="22349" y="274966"/>
                </a:lnTo>
                <a:lnTo>
                  <a:pt x="24721" y="224762"/>
                </a:lnTo>
                <a:lnTo>
                  <a:pt x="25986" y="174088"/>
                </a:lnTo>
                <a:lnTo>
                  <a:pt x="25627" y="122860"/>
                </a:lnTo>
                <a:lnTo>
                  <a:pt x="23132" y="70997"/>
                </a:lnTo>
                <a:lnTo>
                  <a:pt x="17985" y="18417"/>
                </a:lnTo>
                <a:close/>
              </a:path>
            </a:pathLst>
          </a:custGeom>
          <a:ln w="38100">
            <a:solidFill>
              <a:srgbClr val="2191C9"/>
            </a:solidFill>
          </a:ln>
        </p:spPr>
        <p:txBody>
          <a:bodyPr wrap="square" lIns="0" tIns="0" rIns="0" bIns="0" rtlCol="0"/>
          <a:lstStyle/>
          <a:p>
            <a:endParaRPr/>
          </a:p>
        </p:txBody>
      </p:sp>
      <p:sp>
        <p:nvSpPr>
          <p:cNvPr id="3" name="object 3"/>
          <p:cNvSpPr txBox="1">
            <a:spLocks noGrp="1"/>
          </p:cNvSpPr>
          <p:nvPr>
            <p:ph type="title"/>
          </p:nvPr>
        </p:nvSpPr>
        <p:spPr>
          <a:xfrm>
            <a:off x="856203" y="3095156"/>
            <a:ext cx="3865879" cy="1123315"/>
          </a:xfrm>
          <a:prstGeom prst="rect">
            <a:avLst/>
          </a:prstGeom>
        </p:spPr>
        <p:txBody>
          <a:bodyPr vert="horz" wrap="square" lIns="0" tIns="12700" rIns="0" bIns="0" rtlCol="0">
            <a:spAutoFit/>
          </a:bodyPr>
          <a:lstStyle/>
          <a:p>
            <a:pPr marL="12700" marR="5080" algn="just">
              <a:lnSpc>
                <a:spcPct val="150000"/>
              </a:lnSpc>
              <a:spcBef>
                <a:spcPts val="100"/>
              </a:spcBef>
            </a:pPr>
            <a:r>
              <a:rPr sz="1600" spc="-5" dirty="0">
                <a:solidFill>
                  <a:srgbClr val="000000"/>
                </a:solidFill>
                <a:latin typeface="Gill Sans MT"/>
                <a:cs typeface="Gill Sans MT"/>
              </a:rPr>
              <a:t>En </a:t>
            </a:r>
            <a:r>
              <a:rPr sz="1600" dirty="0">
                <a:solidFill>
                  <a:srgbClr val="000000"/>
                </a:solidFill>
                <a:latin typeface="Gill Sans MT"/>
                <a:cs typeface="Gill Sans MT"/>
              </a:rPr>
              <a:t>Central El </a:t>
            </a:r>
            <a:r>
              <a:rPr sz="1600" spc="-35" dirty="0">
                <a:solidFill>
                  <a:srgbClr val="000000"/>
                </a:solidFill>
                <a:latin typeface="Gill Sans MT"/>
                <a:cs typeface="Gill Sans MT"/>
              </a:rPr>
              <a:t>Potrero </a:t>
            </a:r>
            <a:r>
              <a:rPr sz="1600" dirty="0">
                <a:solidFill>
                  <a:srgbClr val="000000"/>
                </a:solidFill>
                <a:latin typeface="Gill Sans MT"/>
                <a:cs typeface="Gill Sans MT"/>
              </a:rPr>
              <a:t>mantenemos </a:t>
            </a:r>
            <a:r>
              <a:rPr sz="1600" spc="-5" dirty="0">
                <a:solidFill>
                  <a:srgbClr val="000000"/>
                </a:solidFill>
                <a:latin typeface="Gill Sans MT"/>
                <a:cs typeface="Gill Sans MT"/>
              </a:rPr>
              <a:t>la  </a:t>
            </a:r>
            <a:r>
              <a:rPr sz="1600" dirty="0">
                <a:solidFill>
                  <a:srgbClr val="000000"/>
                </a:solidFill>
                <a:latin typeface="Gill Sans MT"/>
                <a:cs typeface="Gill Sans MT"/>
              </a:rPr>
              <a:t>práctica </a:t>
            </a:r>
            <a:r>
              <a:rPr sz="1600" spc="-5" dirty="0">
                <a:solidFill>
                  <a:srgbClr val="000000"/>
                </a:solidFill>
                <a:latin typeface="Gill Sans MT"/>
                <a:cs typeface="Gill Sans MT"/>
              </a:rPr>
              <a:t>de NO contratar a </a:t>
            </a:r>
            <a:r>
              <a:rPr sz="1600" spc="-10" dirty="0">
                <a:solidFill>
                  <a:srgbClr val="000000"/>
                </a:solidFill>
                <a:latin typeface="Gill Sans MT"/>
                <a:cs typeface="Gill Sans MT"/>
              </a:rPr>
              <a:t>menores </a:t>
            </a:r>
            <a:r>
              <a:rPr sz="1600" spc="10" dirty="0">
                <a:solidFill>
                  <a:srgbClr val="000000"/>
                </a:solidFill>
                <a:latin typeface="Gill Sans MT"/>
                <a:cs typeface="Gill Sans MT"/>
              </a:rPr>
              <a:t>de  </a:t>
            </a:r>
            <a:r>
              <a:rPr sz="1600" spc="-5" dirty="0">
                <a:solidFill>
                  <a:srgbClr val="000000"/>
                </a:solidFill>
                <a:latin typeface="Gill Sans MT"/>
                <a:cs typeface="Gill Sans MT"/>
              </a:rPr>
              <a:t>edad </a:t>
            </a:r>
            <a:r>
              <a:rPr sz="1600" spc="-10" dirty="0">
                <a:solidFill>
                  <a:srgbClr val="000000"/>
                </a:solidFill>
                <a:latin typeface="Gill Sans MT"/>
                <a:cs typeface="Gill Sans MT"/>
              </a:rPr>
              <a:t>(18</a:t>
            </a:r>
            <a:r>
              <a:rPr sz="1600" spc="40" dirty="0">
                <a:solidFill>
                  <a:srgbClr val="000000"/>
                </a:solidFill>
                <a:latin typeface="Gill Sans MT"/>
                <a:cs typeface="Gill Sans MT"/>
              </a:rPr>
              <a:t> </a:t>
            </a:r>
            <a:r>
              <a:rPr sz="1600" spc="-5" dirty="0">
                <a:solidFill>
                  <a:srgbClr val="000000"/>
                </a:solidFill>
                <a:latin typeface="Gill Sans MT"/>
                <a:cs typeface="Gill Sans MT"/>
              </a:rPr>
              <a:t>años).</a:t>
            </a:r>
            <a:endParaRPr sz="1600" dirty="0">
              <a:latin typeface="Gill Sans MT"/>
              <a:cs typeface="Gill Sans MT"/>
            </a:endParaRPr>
          </a:p>
        </p:txBody>
      </p:sp>
      <p:sp>
        <p:nvSpPr>
          <p:cNvPr id="8" name="object 8"/>
          <p:cNvSpPr/>
          <p:nvPr/>
        </p:nvSpPr>
        <p:spPr>
          <a:xfrm>
            <a:off x="5723913" y="1830324"/>
            <a:ext cx="2336291" cy="2054351"/>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747130" y="193961"/>
            <a:ext cx="944547" cy="70011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8089431" y="193967"/>
            <a:ext cx="783495" cy="82981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745236" y="1132344"/>
            <a:ext cx="4302251" cy="537959"/>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13" name="object 13"/>
          <p:cNvSpPr txBox="1"/>
          <p:nvPr/>
        </p:nvSpPr>
        <p:spPr>
          <a:xfrm>
            <a:off x="1223877" y="1167436"/>
            <a:ext cx="3210560" cy="453390"/>
          </a:xfrm>
          <a:prstGeom prst="rect">
            <a:avLst/>
          </a:prstGeom>
        </p:spPr>
        <p:txBody>
          <a:bodyPr vert="horz" wrap="square" lIns="0" tIns="13335" rIns="0" bIns="0" rtlCol="0">
            <a:spAutoFit/>
          </a:bodyPr>
          <a:lstStyle/>
          <a:p>
            <a:pPr marL="701040" marR="5080" indent="-688975">
              <a:lnSpc>
                <a:spcPct val="100000"/>
              </a:lnSpc>
              <a:spcBef>
                <a:spcPts val="105"/>
              </a:spcBef>
            </a:pPr>
            <a:r>
              <a:rPr sz="1400" b="1" spc="-5" dirty="0">
                <a:solidFill>
                  <a:srgbClr val="0000FF"/>
                </a:solidFill>
                <a:latin typeface="Gill Sans MT"/>
                <a:cs typeface="Gill Sans MT"/>
              </a:rPr>
              <a:t>PRÁCTICAS </a:t>
            </a:r>
            <a:r>
              <a:rPr sz="1400" b="1" spc="-40" dirty="0">
                <a:solidFill>
                  <a:srgbClr val="0000FF"/>
                </a:solidFill>
                <a:latin typeface="Gill Sans MT"/>
                <a:cs typeface="Gill Sans MT"/>
              </a:rPr>
              <a:t>PARA </a:t>
            </a:r>
            <a:r>
              <a:rPr sz="1400" b="1" spc="-20" dirty="0">
                <a:solidFill>
                  <a:srgbClr val="0000FF"/>
                </a:solidFill>
                <a:latin typeface="Gill Sans MT"/>
                <a:cs typeface="Gill Sans MT"/>
              </a:rPr>
              <a:t>DESALENTAR </a:t>
            </a:r>
            <a:r>
              <a:rPr sz="1400" b="1" dirty="0">
                <a:solidFill>
                  <a:srgbClr val="0000FF"/>
                </a:solidFill>
                <a:latin typeface="Gill Sans MT"/>
                <a:cs typeface="Gill Sans MT"/>
              </a:rPr>
              <a:t>EL  </a:t>
            </a:r>
            <a:r>
              <a:rPr sz="1400" b="1" spc="-5" dirty="0">
                <a:solidFill>
                  <a:srgbClr val="0000FF"/>
                </a:solidFill>
                <a:latin typeface="Gill Sans MT"/>
                <a:cs typeface="Gill Sans MT"/>
              </a:rPr>
              <a:t>TRABAJO</a:t>
            </a:r>
            <a:r>
              <a:rPr sz="1400" b="1" spc="-30" dirty="0">
                <a:solidFill>
                  <a:srgbClr val="0000FF"/>
                </a:solidFill>
                <a:latin typeface="Gill Sans MT"/>
                <a:cs typeface="Gill Sans MT"/>
              </a:rPr>
              <a:t> </a:t>
            </a:r>
            <a:r>
              <a:rPr sz="1400" b="1" spc="-10" dirty="0">
                <a:solidFill>
                  <a:srgbClr val="0000FF"/>
                </a:solidFill>
                <a:latin typeface="Gill Sans MT"/>
                <a:cs typeface="Gill Sans MT"/>
              </a:rPr>
              <a:t>INFANTIL</a:t>
            </a:r>
            <a:endParaRPr sz="1400">
              <a:latin typeface="Gill Sans MT"/>
              <a:cs typeface="Gill Sans MT"/>
            </a:endParaRPr>
          </a:p>
        </p:txBody>
      </p:sp>
    </p:spTree>
  </p:cSld>
  <p:clrMapOvr>
    <a:masterClrMapping/>
  </p:clrMapOvr>
  <p:transition>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2413" y="1772905"/>
            <a:ext cx="7802245" cy="1074420"/>
          </a:xfrm>
          <a:custGeom>
            <a:avLst/>
            <a:gdLst/>
            <a:ahLst/>
            <a:cxnLst/>
            <a:rect l="l" t="t" r="r" b="b"/>
            <a:pathLst>
              <a:path w="7802245" h="1074420">
                <a:moveTo>
                  <a:pt x="15171" y="20396"/>
                </a:moveTo>
                <a:lnTo>
                  <a:pt x="78101" y="12276"/>
                </a:lnTo>
                <a:lnTo>
                  <a:pt x="134381" y="6432"/>
                </a:lnTo>
                <a:lnTo>
                  <a:pt x="184980" y="2608"/>
                </a:lnTo>
                <a:lnTo>
                  <a:pt x="230872" y="549"/>
                </a:lnTo>
                <a:lnTo>
                  <a:pt x="273027" y="0"/>
                </a:lnTo>
                <a:lnTo>
                  <a:pt x="312417" y="703"/>
                </a:lnTo>
                <a:lnTo>
                  <a:pt x="350012" y="2404"/>
                </a:lnTo>
                <a:lnTo>
                  <a:pt x="386785" y="4847"/>
                </a:lnTo>
                <a:lnTo>
                  <a:pt x="423707" y="7775"/>
                </a:lnTo>
                <a:lnTo>
                  <a:pt x="461749" y="10934"/>
                </a:lnTo>
                <a:lnTo>
                  <a:pt x="501883" y="14067"/>
                </a:lnTo>
                <a:lnTo>
                  <a:pt x="545080" y="16919"/>
                </a:lnTo>
                <a:lnTo>
                  <a:pt x="592311" y="19234"/>
                </a:lnTo>
                <a:lnTo>
                  <a:pt x="644548" y="20755"/>
                </a:lnTo>
                <a:lnTo>
                  <a:pt x="702762" y="21228"/>
                </a:lnTo>
                <a:lnTo>
                  <a:pt x="767925" y="20396"/>
                </a:lnTo>
                <a:lnTo>
                  <a:pt x="858347" y="19140"/>
                </a:lnTo>
                <a:lnTo>
                  <a:pt x="930769" y="19607"/>
                </a:lnTo>
                <a:lnTo>
                  <a:pt x="987841" y="21309"/>
                </a:lnTo>
                <a:lnTo>
                  <a:pt x="1032215" y="23752"/>
                </a:lnTo>
                <a:lnTo>
                  <a:pt x="1066542" y="26447"/>
                </a:lnTo>
                <a:lnTo>
                  <a:pt x="1093475" y="28902"/>
                </a:lnTo>
                <a:lnTo>
                  <a:pt x="1115665" y="30627"/>
                </a:lnTo>
                <a:lnTo>
                  <a:pt x="1135763" y="31129"/>
                </a:lnTo>
                <a:lnTo>
                  <a:pt x="1156421" y="29919"/>
                </a:lnTo>
                <a:lnTo>
                  <a:pt x="1180291" y="26505"/>
                </a:lnTo>
                <a:lnTo>
                  <a:pt x="1210025" y="20396"/>
                </a:lnTo>
                <a:lnTo>
                  <a:pt x="1237323" y="15930"/>
                </a:lnTo>
                <a:lnTo>
                  <a:pt x="1269730" y="13491"/>
                </a:lnTo>
                <a:lnTo>
                  <a:pt x="1306821" y="12760"/>
                </a:lnTo>
                <a:lnTo>
                  <a:pt x="1348172" y="13417"/>
                </a:lnTo>
                <a:lnTo>
                  <a:pt x="1393358" y="15139"/>
                </a:lnTo>
                <a:lnTo>
                  <a:pt x="1441955" y="17606"/>
                </a:lnTo>
                <a:lnTo>
                  <a:pt x="1493538" y="20497"/>
                </a:lnTo>
                <a:lnTo>
                  <a:pt x="1547684" y="23491"/>
                </a:lnTo>
                <a:lnTo>
                  <a:pt x="1603966" y="26269"/>
                </a:lnTo>
                <a:lnTo>
                  <a:pt x="1661962" y="28507"/>
                </a:lnTo>
                <a:lnTo>
                  <a:pt x="1721246" y="29887"/>
                </a:lnTo>
                <a:lnTo>
                  <a:pt x="1781395" y="30087"/>
                </a:lnTo>
                <a:lnTo>
                  <a:pt x="1841982" y="28785"/>
                </a:lnTo>
                <a:lnTo>
                  <a:pt x="1902585" y="25662"/>
                </a:lnTo>
                <a:lnTo>
                  <a:pt x="1962779" y="20396"/>
                </a:lnTo>
                <a:lnTo>
                  <a:pt x="2020478" y="15373"/>
                </a:lnTo>
                <a:lnTo>
                  <a:pt x="2074313" y="12909"/>
                </a:lnTo>
                <a:lnTo>
                  <a:pt x="2124929" y="12578"/>
                </a:lnTo>
                <a:lnTo>
                  <a:pt x="2172970" y="13955"/>
                </a:lnTo>
                <a:lnTo>
                  <a:pt x="2219078" y="16617"/>
                </a:lnTo>
                <a:lnTo>
                  <a:pt x="2263899" y="20138"/>
                </a:lnTo>
                <a:lnTo>
                  <a:pt x="2308074" y="24094"/>
                </a:lnTo>
                <a:lnTo>
                  <a:pt x="2352250" y="28059"/>
                </a:lnTo>
                <a:lnTo>
                  <a:pt x="2397068" y="31609"/>
                </a:lnTo>
                <a:lnTo>
                  <a:pt x="2443173" y="34318"/>
                </a:lnTo>
                <a:lnTo>
                  <a:pt x="2491209" y="35763"/>
                </a:lnTo>
                <a:lnTo>
                  <a:pt x="2541819" y="35518"/>
                </a:lnTo>
                <a:lnTo>
                  <a:pt x="2595647" y="33159"/>
                </a:lnTo>
                <a:lnTo>
                  <a:pt x="2653338" y="28260"/>
                </a:lnTo>
                <a:lnTo>
                  <a:pt x="2715533" y="20396"/>
                </a:lnTo>
                <a:lnTo>
                  <a:pt x="2795615" y="10539"/>
                </a:lnTo>
                <a:lnTo>
                  <a:pt x="2861004" y="6080"/>
                </a:lnTo>
                <a:lnTo>
                  <a:pt x="2913940" y="5877"/>
                </a:lnTo>
                <a:lnTo>
                  <a:pt x="2956658" y="8787"/>
                </a:lnTo>
                <a:lnTo>
                  <a:pt x="2991399" y="13668"/>
                </a:lnTo>
                <a:lnTo>
                  <a:pt x="3020398" y="19379"/>
                </a:lnTo>
                <a:lnTo>
                  <a:pt x="3045896" y="24777"/>
                </a:lnTo>
                <a:lnTo>
                  <a:pt x="3070129" y="28719"/>
                </a:lnTo>
                <a:lnTo>
                  <a:pt x="3095335" y="30065"/>
                </a:lnTo>
                <a:lnTo>
                  <a:pt x="3123753" y="27671"/>
                </a:lnTo>
                <a:lnTo>
                  <a:pt x="3157620" y="20396"/>
                </a:lnTo>
                <a:lnTo>
                  <a:pt x="3201745" y="10935"/>
                </a:lnTo>
                <a:lnTo>
                  <a:pt x="3243796" y="6476"/>
                </a:lnTo>
                <a:lnTo>
                  <a:pt x="3285199" y="5890"/>
                </a:lnTo>
                <a:lnTo>
                  <a:pt x="3327376" y="8047"/>
                </a:lnTo>
                <a:lnTo>
                  <a:pt x="3371752" y="11815"/>
                </a:lnTo>
                <a:lnTo>
                  <a:pt x="3419750" y="16064"/>
                </a:lnTo>
                <a:lnTo>
                  <a:pt x="3472795" y="19665"/>
                </a:lnTo>
                <a:lnTo>
                  <a:pt x="3532311" y="21486"/>
                </a:lnTo>
                <a:lnTo>
                  <a:pt x="3599720" y="20396"/>
                </a:lnTo>
                <a:lnTo>
                  <a:pt x="3651199" y="19074"/>
                </a:lnTo>
                <a:lnTo>
                  <a:pt x="3705651" y="18969"/>
                </a:lnTo>
                <a:lnTo>
                  <a:pt x="3762286" y="19810"/>
                </a:lnTo>
                <a:lnTo>
                  <a:pt x="3820312" y="21324"/>
                </a:lnTo>
                <a:lnTo>
                  <a:pt x="3878941" y="23240"/>
                </a:lnTo>
                <a:lnTo>
                  <a:pt x="3937381" y="25287"/>
                </a:lnTo>
                <a:lnTo>
                  <a:pt x="3994842" y="27190"/>
                </a:lnTo>
                <a:lnTo>
                  <a:pt x="4050535" y="28680"/>
                </a:lnTo>
                <a:lnTo>
                  <a:pt x="4103668" y="29484"/>
                </a:lnTo>
                <a:lnTo>
                  <a:pt x="4153452" y="29329"/>
                </a:lnTo>
                <a:lnTo>
                  <a:pt x="4199095" y="27944"/>
                </a:lnTo>
                <a:lnTo>
                  <a:pt x="4239808" y="25057"/>
                </a:lnTo>
                <a:lnTo>
                  <a:pt x="4274801" y="20396"/>
                </a:lnTo>
                <a:lnTo>
                  <a:pt x="4319240" y="14935"/>
                </a:lnTo>
                <a:lnTo>
                  <a:pt x="4361450" y="13953"/>
                </a:lnTo>
                <a:lnTo>
                  <a:pt x="4402890" y="16115"/>
                </a:lnTo>
                <a:lnTo>
                  <a:pt x="4445016" y="20087"/>
                </a:lnTo>
                <a:lnTo>
                  <a:pt x="4489283" y="24535"/>
                </a:lnTo>
                <a:lnTo>
                  <a:pt x="4537149" y="28124"/>
                </a:lnTo>
                <a:lnTo>
                  <a:pt x="4590069" y="29520"/>
                </a:lnTo>
                <a:lnTo>
                  <a:pt x="4649501" y="27389"/>
                </a:lnTo>
                <a:lnTo>
                  <a:pt x="4716901" y="20396"/>
                </a:lnTo>
                <a:lnTo>
                  <a:pt x="4771118" y="14553"/>
                </a:lnTo>
                <a:lnTo>
                  <a:pt x="4825724" y="11484"/>
                </a:lnTo>
                <a:lnTo>
                  <a:pt x="4880362" y="10675"/>
                </a:lnTo>
                <a:lnTo>
                  <a:pt x="4934673" y="11614"/>
                </a:lnTo>
                <a:lnTo>
                  <a:pt x="4988297" y="13785"/>
                </a:lnTo>
                <a:lnTo>
                  <a:pt x="5040876" y="16677"/>
                </a:lnTo>
                <a:lnTo>
                  <a:pt x="5092052" y="19775"/>
                </a:lnTo>
                <a:lnTo>
                  <a:pt x="5141466" y="22567"/>
                </a:lnTo>
                <a:lnTo>
                  <a:pt x="5188758" y="24538"/>
                </a:lnTo>
                <a:lnTo>
                  <a:pt x="5233571" y="25176"/>
                </a:lnTo>
                <a:lnTo>
                  <a:pt x="5275545" y="23966"/>
                </a:lnTo>
                <a:lnTo>
                  <a:pt x="5314322" y="20396"/>
                </a:lnTo>
                <a:lnTo>
                  <a:pt x="5347300" y="17720"/>
                </a:lnTo>
                <a:lnTo>
                  <a:pt x="5386375" y="17281"/>
                </a:lnTo>
                <a:lnTo>
                  <a:pt x="5430708" y="18650"/>
                </a:lnTo>
                <a:lnTo>
                  <a:pt x="5479459" y="21401"/>
                </a:lnTo>
                <a:lnTo>
                  <a:pt x="5531787" y="25104"/>
                </a:lnTo>
                <a:lnTo>
                  <a:pt x="5586853" y="29332"/>
                </a:lnTo>
                <a:lnTo>
                  <a:pt x="5643818" y="33657"/>
                </a:lnTo>
                <a:lnTo>
                  <a:pt x="5701840" y="37651"/>
                </a:lnTo>
                <a:lnTo>
                  <a:pt x="5760081" y="40886"/>
                </a:lnTo>
                <a:lnTo>
                  <a:pt x="5817700" y="42935"/>
                </a:lnTo>
                <a:lnTo>
                  <a:pt x="5873858" y="43368"/>
                </a:lnTo>
                <a:lnTo>
                  <a:pt x="5927714" y="41759"/>
                </a:lnTo>
                <a:lnTo>
                  <a:pt x="5978429" y="37679"/>
                </a:lnTo>
                <a:lnTo>
                  <a:pt x="6025163" y="30701"/>
                </a:lnTo>
                <a:lnTo>
                  <a:pt x="6067076" y="20396"/>
                </a:lnTo>
                <a:lnTo>
                  <a:pt x="6127450" y="5720"/>
                </a:lnTo>
                <a:lnTo>
                  <a:pt x="6178945" y="426"/>
                </a:lnTo>
                <a:lnTo>
                  <a:pt x="6223237" y="2066"/>
                </a:lnTo>
                <a:lnTo>
                  <a:pt x="6262000" y="8192"/>
                </a:lnTo>
                <a:lnTo>
                  <a:pt x="6296909" y="16354"/>
                </a:lnTo>
                <a:lnTo>
                  <a:pt x="6329639" y="24105"/>
                </a:lnTo>
                <a:lnTo>
                  <a:pt x="6361865" y="28994"/>
                </a:lnTo>
                <a:lnTo>
                  <a:pt x="6395261" y="28575"/>
                </a:lnTo>
                <a:lnTo>
                  <a:pt x="6431503" y="20396"/>
                </a:lnTo>
                <a:lnTo>
                  <a:pt x="6475628" y="10843"/>
                </a:lnTo>
                <a:lnTo>
                  <a:pt x="6521536" y="9366"/>
                </a:lnTo>
                <a:lnTo>
                  <a:pt x="6568539" y="13293"/>
                </a:lnTo>
                <a:lnTo>
                  <a:pt x="6615951" y="19949"/>
                </a:lnTo>
                <a:lnTo>
                  <a:pt x="6663084" y="26661"/>
                </a:lnTo>
                <a:lnTo>
                  <a:pt x="6709252" y="30755"/>
                </a:lnTo>
                <a:lnTo>
                  <a:pt x="6753767" y="29558"/>
                </a:lnTo>
                <a:lnTo>
                  <a:pt x="6795942" y="20396"/>
                </a:lnTo>
                <a:lnTo>
                  <a:pt x="6815513" y="15979"/>
                </a:lnTo>
                <a:lnTo>
                  <a:pt x="6841271" y="13761"/>
                </a:lnTo>
                <a:lnTo>
                  <a:pt x="6909305" y="14770"/>
                </a:lnTo>
                <a:lnTo>
                  <a:pt x="6950562" y="17417"/>
                </a:lnTo>
                <a:lnTo>
                  <a:pt x="6995966" y="21108"/>
                </a:lnTo>
                <a:lnTo>
                  <a:pt x="7045008" y="25554"/>
                </a:lnTo>
                <a:lnTo>
                  <a:pt x="7097178" y="30464"/>
                </a:lnTo>
                <a:lnTo>
                  <a:pt x="7151966" y="35550"/>
                </a:lnTo>
                <a:lnTo>
                  <a:pt x="7208863" y="40523"/>
                </a:lnTo>
                <a:lnTo>
                  <a:pt x="7267359" y="45093"/>
                </a:lnTo>
                <a:lnTo>
                  <a:pt x="7326945" y="48971"/>
                </a:lnTo>
                <a:lnTo>
                  <a:pt x="7387110" y="51869"/>
                </a:lnTo>
                <a:lnTo>
                  <a:pt x="7447346" y="53496"/>
                </a:lnTo>
                <a:lnTo>
                  <a:pt x="7507141" y="53565"/>
                </a:lnTo>
                <a:lnTo>
                  <a:pt x="7565988" y="51785"/>
                </a:lnTo>
                <a:lnTo>
                  <a:pt x="7623376" y="47867"/>
                </a:lnTo>
                <a:lnTo>
                  <a:pt x="7678796" y="41522"/>
                </a:lnTo>
                <a:lnTo>
                  <a:pt x="7731737" y="32462"/>
                </a:lnTo>
                <a:lnTo>
                  <a:pt x="7781690" y="20396"/>
                </a:lnTo>
                <a:lnTo>
                  <a:pt x="7793753" y="85071"/>
                </a:lnTo>
                <a:lnTo>
                  <a:pt x="7800160" y="145511"/>
                </a:lnTo>
                <a:lnTo>
                  <a:pt x="7801992" y="201920"/>
                </a:lnTo>
                <a:lnTo>
                  <a:pt x="7800331" y="254499"/>
                </a:lnTo>
                <a:lnTo>
                  <a:pt x="7796257" y="303450"/>
                </a:lnTo>
                <a:lnTo>
                  <a:pt x="7790853" y="348976"/>
                </a:lnTo>
                <a:lnTo>
                  <a:pt x="7785197" y="391278"/>
                </a:lnTo>
                <a:lnTo>
                  <a:pt x="7780372" y="430559"/>
                </a:lnTo>
                <a:lnTo>
                  <a:pt x="7777459" y="467021"/>
                </a:lnTo>
                <a:lnTo>
                  <a:pt x="7777538" y="500866"/>
                </a:lnTo>
                <a:lnTo>
                  <a:pt x="7781690" y="532295"/>
                </a:lnTo>
                <a:lnTo>
                  <a:pt x="7787466" y="570700"/>
                </a:lnTo>
                <a:lnTo>
                  <a:pt x="7790704" y="617806"/>
                </a:lnTo>
                <a:lnTo>
                  <a:pt x="7791875" y="671416"/>
                </a:lnTo>
                <a:lnTo>
                  <a:pt x="7791449" y="729331"/>
                </a:lnTo>
                <a:lnTo>
                  <a:pt x="7789896" y="789356"/>
                </a:lnTo>
                <a:lnTo>
                  <a:pt x="7787687" y="849292"/>
                </a:lnTo>
                <a:lnTo>
                  <a:pt x="7785292" y="906943"/>
                </a:lnTo>
                <a:lnTo>
                  <a:pt x="7783180" y="960110"/>
                </a:lnTo>
                <a:lnTo>
                  <a:pt x="7781823" y="1006597"/>
                </a:lnTo>
                <a:lnTo>
                  <a:pt x="7781690" y="1044207"/>
                </a:lnTo>
                <a:lnTo>
                  <a:pt x="7718280" y="1045476"/>
                </a:lnTo>
                <a:lnTo>
                  <a:pt x="7661923" y="1043783"/>
                </a:lnTo>
                <a:lnTo>
                  <a:pt x="7611344" y="1040030"/>
                </a:lnTo>
                <a:lnTo>
                  <a:pt x="7565271" y="1035120"/>
                </a:lnTo>
                <a:lnTo>
                  <a:pt x="7522429" y="1029957"/>
                </a:lnTo>
                <a:lnTo>
                  <a:pt x="7481546" y="1025442"/>
                </a:lnTo>
                <a:lnTo>
                  <a:pt x="7441347" y="1022480"/>
                </a:lnTo>
                <a:lnTo>
                  <a:pt x="7400560" y="1021972"/>
                </a:lnTo>
                <a:lnTo>
                  <a:pt x="7357910" y="1024822"/>
                </a:lnTo>
                <a:lnTo>
                  <a:pt x="7312125" y="1031933"/>
                </a:lnTo>
                <a:lnTo>
                  <a:pt x="7261930" y="1044207"/>
                </a:lnTo>
                <a:lnTo>
                  <a:pt x="7204191" y="1058079"/>
                </a:lnTo>
                <a:lnTo>
                  <a:pt x="7158031" y="1063950"/>
                </a:lnTo>
                <a:lnTo>
                  <a:pt x="7120335" y="1063762"/>
                </a:lnTo>
                <a:lnTo>
                  <a:pt x="7087989" y="1059458"/>
                </a:lnTo>
                <a:lnTo>
                  <a:pt x="7057879" y="1052982"/>
                </a:lnTo>
                <a:lnTo>
                  <a:pt x="7026890" y="1046276"/>
                </a:lnTo>
                <a:lnTo>
                  <a:pt x="6991907" y="1041282"/>
                </a:lnTo>
                <a:lnTo>
                  <a:pt x="6949817" y="1039945"/>
                </a:lnTo>
                <a:lnTo>
                  <a:pt x="6897504" y="1044207"/>
                </a:lnTo>
                <a:lnTo>
                  <a:pt x="6842261" y="1048622"/>
                </a:lnTo>
                <a:lnTo>
                  <a:pt x="6792374" y="1047674"/>
                </a:lnTo>
                <a:lnTo>
                  <a:pt x="6746202" y="1043188"/>
                </a:lnTo>
                <a:lnTo>
                  <a:pt x="6702107" y="1036990"/>
                </a:lnTo>
                <a:lnTo>
                  <a:pt x="6658449" y="1030906"/>
                </a:lnTo>
                <a:lnTo>
                  <a:pt x="6613589" y="1026760"/>
                </a:lnTo>
                <a:lnTo>
                  <a:pt x="6565888" y="1026378"/>
                </a:lnTo>
                <a:lnTo>
                  <a:pt x="6513706" y="1031585"/>
                </a:lnTo>
                <a:lnTo>
                  <a:pt x="6455404" y="1044207"/>
                </a:lnTo>
                <a:lnTo>
                  <a:pt x="6414356" y="1052528"/>
                </a:lnTo>
                <a:lnTo>
                  <a:pt x="6371002" y="1056264"/>
                </a:lnTo>
                <a:lnTo>
                  <a:pt x="6325643" y="1056242"/>
                </a:lnTo>
                <a:lnTo>
                  <a:pt x="6278580" y="1053288"/>
                </a:lnTo>
                <a:lnTo>
                  <a:pt x="6230113" y="1048227"/>
                </a:lnTo>
                <a:lnTo>
                  <a:pt x="6180542" y="1041886"/>
                </a:lnTo>
                <a:lnTo>
                  <a:pt x="6130168" y="1035091"/>
                </a:lnTo>
                <a:lnTo>
                  <a:pt x="6079292" y="1028669"/>
                </a:lnTo>
                <a:lnTo>
                  <a:pt x="6028214" y="1023444"/>
                </a:lnTo>
                <a:lnTo>
                  <a:pt x="5977234" y="1020244"/>
                </a:lnTo>
                <a:lnTo>
                  <a:pt x="5926653" y="1019894"/>
                </a:lnTo>
                <a:lnTo>
                  <a:pt x="5876772" y="1023220"/>
                </a:lnTo>
                <a:lnTo>
                  <a:pt x="5827891" y="1031049"/>
                </a:lnTo>
                <a:lnTo>
                  <a:pt x="5780310" y="1044207"/>
                </a:lnTo>
                <a:lnTo>
                  <a:pt x="5728383" y="1059374"/>
                </a:lnTo>
                <a:lnTo>
                  <a:pt x="5681226" y="1068065"/>
                </a:lnTo>
                <a:lnTo>
                  <a:pt x="5637877" y="1071396"/>
                </a:lnTo>
                <a:lnTo>
                  <a:pt x="5597377" y="1070482"/>
                </a:lnTo>
                <a:lnTo>
                  <a:pt x="5558762" y="1066438"/>
                </a:lnTo>
                <a:lnTo>
                  <a:pt x="5521073" y="1060380"/>
                </a:lnTo>
                <a:lnTo>
                  <a:pt x="5483348" y="1053424"/>
                </a:lnTo>
                <a:lnTo>
                  <a:pt x="5444627" y="1046685"/>
                </a:lnTo>
                <a:lnTo>
                  <a:pt x="5403947" y="1041278"/>
                </a:lnTo>
                <a:lnTo>
                  <a:pt x="5360349" y="1038319"/>
                </a:lnTo>
                <a:lnTo>
                  <a:pt x="5312870" y="1038923"/>
                </a:lnTo>
                <a:lnTo>
                  <a:pt x="5260550" y="1044207"/>
                </a:lnTo>
                <a:lnTo>
                  <a:pt x="5195042" y="1051360"/>
                </a:lnTo>
                <a:lnTo>
                  <a:pt x="5143218" y="1052669"/>
                </a:lnTo>
                <a:lnTo>
                  <a:pt x="5101892" y="1049871"/>
                </a:lnTo>
                <a:lnTo>
                  <a:pt x="5067881" y="1044705"/>
                </a:lnTo>
                <a:lnTo>
                  <a:pt x="5038002" y="1038910"/>
                </a:lnTo>
                <a:lnTo>
                  <a:pt x="5009070" y="1034225"/>
                </a:lnTo>
                <a:lnTo>
                  <a:pt x="4977902" y="1032386"/>
                </a:lnTo>
                <a:lnTo>
                  <a:pt x="4941315" y="1035134"/>
                </a:lnTo>
                <a:lnTo>
                  <a:pt x="4896123" y="1044207"/>
                </a:lnTo>
                <a:lnTo>
                  <a:pt x="4861644" y="1050222"/>
                </a:lnTo>
                <a:lnTo>
                  <a:pt x="4823464" y="1052298"/>
                </a:lnTo>
                <a:lnTo>
                  <a:pt x="4781979" y="1051189"/>
                </a:lnTo>
                <a:lnTo>
                  <a:pt x="4737588" y="1047648"/>
                </a:lnTo>
                <a:lnTo>
                  <a:pt x="4690685" y="1042429"/>
                </a:lnTo>
                <a:lnTo>
                  <a:pt x="4641668" y="1036284"/>
                </a:lnTo>
                <a:lnTo>
                  <a:pt x="4590935" y="1029967"/>
                </a:lnTo>
                <a:lnTo>
                  <a:pt x="4538880" y="1024231"/>
                </a:lnTo>
                <a:lnTo>
                  <a:pt x="4485902" y="1019830"/>
                </a:lnTo>
                <a:lnTo>
                  <a:pt x="4432397" y="1017517"/>
                </a:lnTo>
                <a:lnTo>
                  <a:pt x="4378762" y="1018045"/>
                </a:lnTo>
                <a:lnTo>
                  <a:pt x="4325393" y="1022167"/>
                </a:lnTo>
                <a:lnTo>
                  <a:pt x="4272688" y="1030636"/>
                </a:lnTo>
                <a:lnTo>
                  <a:pt x="4221042" y="1044207"/>
                </a:lnTo>
                <a:lnTo>
                  <a:pt x="4156999" y="1062261"/>
                </a:lnTo>
                <a:lnTo>
                  <a:pt x="4105920" y="1071730"/>
                </a:lnTo>
                <a:lnTo>
                  <a:pt x="4065245" y="1074331"/>
                </a:lnTo>
                <a:lnTo>
                  <a:pt x="4032411" y="1071776"/>
                </a:lnTo>
                <a:lnTo>
                  <a:pt x="4004857" y="1065781"/>
                </a:lnTo>
                <a:lnTo>
                  <a:pt x="3980019" y="1058060"/>
                </a:lnTo>
                <a:lnTo>
                  <a:pt x="3955337" y="1050328"/>
                </a:lnTo>
                <a:lnTo>
                  <a:pt x="3928249" y="1044298"/>
                </a:lnTo>
                <a:lnTo>
                  <a:pt x="3896191" y="1041687"/>
                </a:lnTo>
                <a:lnTo>
                  <a:pt x="3856603" y="1044207"/>
                </a:lnTo>
                <a:lnTo>
                  <a:pt x="3796051" y="1049406"/>
                </a:lnTo>
                <a:lnTo>
                  <a:pt x="3740015" y="1049998"/>
                </a:lnTo>
                <a:lnTo>
                  <a:pt x="3687484" y="1047708"/>
                </a:lnTo>
                <a:lnTo>
                  <a:pt x="3637447" y="1044260"/>
                </a:lnTo>
                <a:lnTo>
                  <a:pt x="3588891" y="1041378"/>
                </a:lnTo>
                <a:lnTo>
                  <a:pt x="3540805" y="1040785"/>
                </a:lnTo>
                <a:lnTo>
                  <a:pt x="3492177" y="1044207"/>
                </a:lnTo>
                <a:lnTo>
                  <a:pt x="3463628" y="1046451"/>
                </a:lnTo>
                <a:lnTo>
                  <a:pt x="3431033" y="1046969"/>
                </a:lnTo>
                <a:lnTo>
                  <a:pt x="3394432" y="1046130"/>
                </a:lnTo>
                <a:lnTo>
                  <a:pt x="3353867" y="1044303"/>
                </a:lnTo>
                <a:lnTo>
                  <a:pt x="3309377" y="1041856"/>
                </a:lnTo>
                <a:lnTo>
                  <a:pt x="3261004" y="1039158"/>
                </a:lnTo>
                <a:lnTo>
                  <a:pt x="3208789" y="1036577"/>
                </a:lnTo>
                <a:lnTo>
                  <a:pt x="3152773" y="1034483"/>
                </a:lnTo>
                <a:lnTo>
                  <a:pt x="3092995" y="1033243"/>
                </a:lnTo>
                <a:lnTo>
                  <a:pt x="3029498" y="1033227"/>
                </a:lnTo>
                <a:lnTo>
                  <a:pt x="2962322" y="1034804"/>
                </a:lnTo>
                <a:lnTo>
                  <a:pt x="2891507" y="1038340"/>
                </a:lnTo>
                <a:lnTo>
                  <a:pt x="2817095" y="1044207"/>
                </a:lnTo>
                <a:lnTo>
                  <a:pt x="2752319" y="1048925"/>
                </a:lnTo>
                <a:lnTo>
                  <a:pt x="2690012" y="1050984"/>
                </a:lnTo>
                <a:lnTo>
                  <a:pt x="2630086" y="1050842"/>
                </a:lnTo>
                <a:lnTo>
                  <a:pt x="2572450" y="1048957"/>
                </a:lnTo>
                <a:lnTo>
                  <a:pt x="2517018" y="1045787"/>
                </a:lnTo>
                <a:lnTo>
                  <a:pt x="2463700" y="1041791"/>
                </a:lnTo>
                <a:lnTo>
                  <a:pt x="2412407" y="1037426"/>
                </a:lnTo>
                <a:lnTo>
                  <a:pt x="2363051" y="1033151"/>
                </a:lnTo>
                <a:lnTo>
                  <a:pt x="2315543" y="1029423"/>
                </a:lnTo>
                <a:lnTo>
                  <a:pt x="2269795" y="1026701"/>
                </a:lnTo>
                <a:lnTo>
                  <a:pt x="2225717" y="1025442"/>
                </a:lnTo>
                <a:lnTo>
                  <a:pt x="2183222" y="1026105"/>
                </a:lnTo>
                <a:lnTo>
                  <a:pt x="2142220" y="1029149"/>
                </a:lnTo>
                <a:lnTo>
                  <a:pt x="2102622" y="1035030"/>
                </a:lnTo>
                <a:lnTo>
                  <a:pt x="2064341" y="1044207"/>
                </a:lnTo>
                <a:lnTo>
                  <a:pt x="2017345" y="1055192"/>
                </a:lnTo>
                <a:lnTo>
                  <a:pt x="1970387" y="1061281"/>
                </a:lnTo>
                <a:lnTo>
                  <a:pt x="1923304" y="1063345"/>
                </a:lnTo>
                <a:lnTo>
                  <a:pt x="1875931" y="1062252"/>
                </a:lnTo>
                <a:lnTo>
                  <a:pt x="1828106" y="1058872"/>
                </a:lnTo>
                <a:lnTo>
                  <a:pt x="1779664" y="1054075"/>
                </a:lnTo>
                <a:lnTo>
                  <a:pt x="1730442" y="1048729"/>
                </a:lnTo>
                <a:lnTo>
                  <a:pt x="1680277" y="1043704"/>
                </a:lnTo>
                <a:lnTo>
                  <a:pt x="1629004" y="1039871"/>
                </a:lnTo>
                <a:lnTo>
                  <a:pt x="1576461" y="1038097"/>
                </a:lnTo>
                <a:lnTo>
                  <a:pt x="1522483" y="1039252"/>
                </a:lnTo>
                <a:lnTo>
                  <a:pt x="1466908" y="1044207"/>
                </a:lnTo>
                <a:lnTo>
                  <a:pt x="1391569" y="1051141"/>
                </a:lnTo>
                <a:lnTo>
                  <a:pt x="1332310" y="1051913"/>
                </a:lnTo>
                <a:lnTo>
                  <a:pt x="1285345" y="1048615"/>
                </a:lnTo>
                <a:lnTo>
                  <a:pt x="1246890" y="1043335"/>
                </a:lnTo>
                <a:lnTo>
                  <a:pt x="1213160" y="1038165"/>
                </a:lnTo>
                <a:lnTo>
                  <a:pt x="1180372" y="1035193"/>
                </a:lnTo>
                <a:lnTo>
                  <a:pt x="1144740" y="1036511"/>
                </a:lnTo>
                <a:lnTo>
                  <a:pt x="1102481" y="1044207"/>
                </a:lnTo>
                <a:lnTo>
                  <a:pt x="1058150" y="1051201"/>
                </a:lnTo>
                <a:lnTo>
                  <a:pt x="1009352" y="1052676"/>
                </a:lnTo>
                <a:lnTo>
                  <a:pt x="957488" y="1050249"/>
                </a:lnTo>
                <a:lnTo>
                  <a:pt x="903959" y="1045535"/>
                </a:lnTo>
                <a:lnTo>
                  <a:pt x="850167" y="1040150"/>
                </a:lnTo>
                <a:lnTo>
                  <a:pt x="797514" y="1035709"/>
                </a:lnTo>
                <a:lnTo>
                  <a:pt x="747399" y="1033828"/>
                </a:lnTo>
                <a:lnTo>
                  <a:pt x="701226" y="1036122"/>
                </a:lnTo>
                <a:lnTo>
                  <a:pt x="660394" y="1044207"/>
                </a:lnTo>
                <a:lnTo>
                  <a:pt x="632313" y="1050464"/>
                </a:lnTo>
                <a:lnTo>
                  <a:pt x="600325" y="1053656"/>
                </a:lnTo>
                <a:lnTo>
                  <a:pt x="524970" y="1053048"/>
                </a:lnTo>
                <a:lnTo>
                  <a:pt x="481775" y="1050351"/>
                </a:lnTo>
                <a:lnTo>
                  <a:pt x="435018" y="1046796"/>
                </a:lnTo>
                <a:lnTo>
                  <a:pt x="384783" y="1042934"/>
                </a:lnTo>
                <a:lnTo>
                  <a:pt x="331157" y="1039316"/>
                </a:lnTo>
                <a:lnTo>
                  <a:pt x="274225" y="1036494"/>
                </a:lnTo>
                <a:lnTo>
                  <a:pt x="214075" y="1035021"/>
                </a:lnTo>
                <a:lnTo>
                  <a:pt x="150792" y="1035447"/>
                </a:lnTo>
                <a:lnTo>
                  <a:pt x="84462" y="1038325"/>
                </a:lnTo>
                <a:lnTo>
                  <a:pt x="15171" y="1044207"/>
                </a:lnTo>
                <a:lnTo>
                  <a:pt x="6786" y="1014323"/>
                </a:lnTo>
                <a:lnTo>
                  <a:pt x="3912" y="982037"/>
                </a:lnTo>
                <a:lnTo>
                  <a:pt x="5269" y="947102"/>
                </a:lnTo>
                <a:lnTo>
                  <a:pt x="9582" y="909269"/>
                </a:lnTo>
                <a:lnTo>
                  <a:pt x="15571" y="868292"/>
                </a:lnTo>
                <a:lnTo>
                  <a:pt x="21959" y="823923"/>
                </a:lnTo>
                <a:lnTo>
                  <a:pt x="27469" y="775914"/>
                </a:lnTo>
                <a:lnTo>
                  <a:pt x="30823" y="724018"/>
                </a:lnTo>
                <a:lnTo>
                  <a:pt x="30743" y="667988"/>
                </a:lnTo>
                <a:lnTo>
                  <a:pt x="25951" y="607574"/>
                </a:lnTo>
                <a:lnTo>
                  <a:pt x="15171" y="542531"/>
                </a:lnTo>
                <a:lnTo>
                  <a:pt x="4501" y="477005"/>
                </a:lnTo>
                <a:lnTo>
                  <a:pt x="0" y="415261"/>
                </a:lnTo>
                <a:lnTo>
                  <a:pt x="320" y="357243"/>
                </a:lnTo>
                <a:lnTo>
                  <a:pt x="4119" y="302893"/>
                </a:lnTo>
                <a:lnTo>
                  <a:pt x="10052" y="252156"/>
                </a:lnTo>
                <a:lnTo>
                  <a:pt x="16775" y="204974"/>
                </a:lnTo>
                <a:lnTo>
                  <a:pt x="22942" y="161289"/>
                </a:lnTo>
                <a:lnTo>
                  <a:pt x="27210" y="121047"/>
                </a:lnTo>
                <a:lnTo>
                  <a:pt x="28233" y="84188"/>
                </a:lnTo>
                <a:lnTo>
                  <a:pt x="24668" y="50657"/>
                </a:lnTo>
                <a:lnTo>
                  <a:pt x="15171" y="20396"/>
                </a:lnTo>
                <a:close/>
              </a:path>
            </a:pathLst>
          </a:custGeom>
          <a:ln w="38100">
            <a:solidFill>
              <a:srgbClr val="2191C9"/>
            </a:solidFill>
          </a:ln>
        </p:spPr>
        <p:txBody>
          <a:bodyPr wrap="square" lIns="0" tIns="0" rIns="0" bIns="0" rtlCol="0"/>
          <a:lstStyle/>
          <a:p>
            <a:endParaRPr/>
          </a:p>
        </p:txBody>
      </p:sp>
      <p:sp>
        <p:nvSpPr>
          <p:cNvPr id="4" name="object 4"/>
          <p:cNvSpPr/>
          <p:nvPr/>
        </p:nvSpPr>
        <p:spPr>
          <a:xfrm>
            <a:off x="1828799" y="3238500"/>
            <a:ext cx="2135123" cy="154838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47130" y="193961"/>
            <a:ext cx="944547" cy="70011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089431" y="193967"/>
            <a:ext cx="783495" cy="8298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45236" y="1132344"/>
            <a:ext cx="4302251" cy="53795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9" name="object 9"/>
          <p:cNvSpPr txBox="1"/>
          <p:nvPr/>
        </p:nvSpPr>
        <p:spPr>
          <a:xfrm>
            <a:off x="905610" y="1167436"/>
            <a:ext cx="7611745" cy="1601470"/>
          </a:xfrm>
          <a:prstGeom prst="rect">
            <a:avLst/>
          </a:prstGeom>
        </p:spPr>
        <p:txBody>
          <a:bodyPr vert="horz" wrap="square" lIns="0" tIns="13335" rIns="0" bIns="0" rtlCol="0">
            <a:spAutoFit/>
          </a:bodyPr>
          <a:lstStyle/>
          <a:p>
            <a:pPr marL="1019175" marR="4087495" indent="-688975">
              <a:lnSpc>
                <a:spcPct val="100000"/>
              </a:lnSpc>
              <a:spcBef>
                <a:spcPts val="105"/>
              </a:spcBef>
            </a:pPr>
            <a:r>
              <a:rPr sz="1400" b="1" spc="-5" dirty="0">
                <a:solidFill>
                  <a:srgbClr val="0000FF"/>
                </a:solidFill>
                <a:latin typeface="Gill Sans MT"/>
                <a:cs typeface="Gill Sans MT"/>
              </a:rPr>
              <a:t>PRÁCTICAS </a:t>
            </a:r>
            <a:r>
              <a:rPr sz="1400" b="1" spc="-40" dirty="0">
                <a:solidFill>
                  <a:srgbClr val="0000FF"/>
                </a:solidFill>
                <a:latin typeface="Gill Sans MT"/>
                <a:cs typeface="Gill Sans MT"/>
              </a:rPr>
              <a:t>PARA </a:t>
            </a:r>
            <a:r>
              <a:rPr sz="1400" b="1" spc="-20" dirty="0">
                <a:solidFill>
                  <a:srgbClr val="0000FF"/>
                </a:solidFill>
                <a:latin typeface="Gill Sans MT"/>
                <a:cs typeface="Gill Sans MT"/>
              </a:rPr>
              <a:t>DESALENTAR </a:t>
            </a:r>
            <a:r>
              <a:rPr sz="1400" b="1" dirty="0">
                <a:solidFill>
                  <a:srgbClr val="0000FF"/>
                </a:solidFill>
                <a:latin typeface="Gill Sans MT"/>
                <a:cs typeface="Gill Sans MT"/>
              </a:rPr>
              <a:t>EL  </a:t>
            </a:r>
            <a:r>
              <a:rPr sz="1400" b="1" spc="-5" dirty="0">
                <a:solidFill>
                  <a:srgbClr val="0000FF"/>
                </a:solidFill>
                <a:latin typeface="Gill Sans MT"/>
                <a:cs typeface="Gill Sans MT"/>
              </a:rPr>
              <a:t>TRABAJO</a:t>
            </a:r>
            <a:r>
              <a:rPr sz="1400" b="1" spc="-30" dirty="0">
                <a:solidFill>
                  <a:srgbClr val="0000FF"/>
                </a:solidFill>
                <a:latin typeface="Gill Sans MT"/>
                <a:cs typeface="Gill Sans MT"/>
              </a:rPr>
              <a:t> </a:t>
            </a:r>
            <a:r>
              <a:rPr sz="1400" b="1" spc="-10" dirty="0">
                <a:solidFill>
                  <a:srgbClr val="0000FF"/>
                </a:solidFill>
                <a:latin typeface="Gill Sans MT"/>
                <a:cs typeface="Gill Sans MT"/>
              </a:rPr>
              <a:t>INFANTIL</a:t>
            </a:r>
            <a:endParaRPr sz="1400" dirty="0">
              <a:latin typeface="Gill Sans MT"/>
              <a:cs typeface="Gill Sans MT"/>
            </a:endParaRPr>
          </a:p>
          <a:p>
            <a:pPr>
              <a:lnSpc>
                <a:spcPct val="100000"/>
              </a:lnSpc>
              <a:spcBef>
                <a:spcPts val="40"/>
              </a:spcBef>
            </a:pPr>
            <a:endParaRPr sz="1250" dirty="0">
              <a:latin typeface="Times New Roman"/>
              <a:cs typeface="Times New Roman"/>
            </a:endParaRPr>
          </a:p>
          <a:p>
            <a:pPr marL="12700" marR="5080" indent="635" algn="just">
              <a:lnSpc>
                <a:spcPct val="150000"/>
              </a:lnSpc>
            </a:pPr>
            <a:r>
              <a:rPr sz="1400" dirty="0">
                <a:latin typeface="Gill Sans MT"/>
                <a:cs typeface="Gill Sans MT"/>
              </a:rPr>
              <a:t>En </a:t>
            </a: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 </a:t>
            </a:r>
            <a:r>
              <a:rPr sz="1400" spc="-5" dirty="0">
                <a:latin typeface="Gill Sans MT"/>
                <a:cs typeface="Gill Sans MT"/>
              </a:rPr>
              <a:t>continuamos realizando labor </a:t>
            </a:r>
            <a:r>
              <a:rPr sz="1400" dirty="0">
                <a:latin typeface="Gill Sans MT"/>
                <a:cs typeface="Gill Sans MT"/>
              </a:rPr>
              <a:t>para </a:t>
            </a:r>
            <a:r>
              <a:rPr sz="1400" spc="-10" dirty="0">
                <a:latin typeface="Gill Sans MT"/>
                <a:cs typeface="Gill Sans MT"/>
              </a:rPr>
              <a:t>crear </a:t>
            </a:r>
            <a:r>
              <a:rPr sz="1400" spc="-5" dirty="0">
                <a:latin typeface="Gill Sans MT"/>
                <a:cs typeface="Gill Sans MT"/>
              </a:rPr>
              <a:t>cultura </a:t>
            </a:r>
            <a:r>
              <a:rPr sz="1400" spc="-10" dirty="0">
                <a:latin typeface="Gill Sans MT"/>
                <a:cs typeface="Gill Sans MT"/>
              </a:rPr>
              <a:t>en nuestro gremio cañero </a:t>
            </a:r>
            <a:r>
              <a:rPr sz="1400" spc="-5" dirty="0">
                <a:latin typeface="Gill Sans MT"/>
                <a:cs typeface="Gill Sans MT"/>
              </a:rPr>
              <a:t>para  </a:t>
            </a:r>
            <a:r>
              <a:rPr sz="1400" dirty="0">
                <a:latin typeface="Gill Sans MT"/>
                <a:cs typeface="Gill Sans MT"/>
              </a:rPr>
              <a:t>abatir el </a:t>
            </a:r>
            <a:r>
              <a:rPr sz="1400" spc="-5" dirty="0">
                <a:latin typeface="Gill Sans MT"/>
                <a:cs typeface="Gill Sans MT"/>
              </a:rPr>
              <a:t>trabajo infantil, además pretendemos erradicar </a:t>
            </a:r>
            <a:r>
              <a:rPr sz="1400" dirty="0">
                <a:latin typeface="Gill Sans MT"/>
                <a:cs typeface="Gill Sans MT"/>
              </a:rPr>
              <a:t>el </a:t>
            </a:r>
            <a:r>
              <a:rPr sz="1400" spc="-5" dirty="0">
                <a:latin typeface="Gill Sans MT"/>
                <a:cs typeface="Gill Sans MT"/>
              </a:rPr>
              <a:t>mismo </a:t>
            </a:r>
            <a:r>
              <a:rPr sz="1400" dirty="0">
                <a:latin typeface="Gill Sans MT"/>
                <a:cs typeface="Gill Sans MT"/>
              </a:rPr>
              <a:t>en </a:t>
            </a:r>
            <a:r>
              <a:rPr sz="1400" spc="-5" dirty="0">
                <a:latin typeface="Gill Sans MT"/>
                <a:cs typeface="Gill Sans MT"/>
              </a:rPr>
              <a:t>todas </a:t>
            </a:r>
            <a:r>
              <a:rPr sz="1400" dirty="0">
                <a:latin typeface="Gill Sans MT"/>
                <a:cs typeface="Gill Sans MT"/>
              </a:rPr>
              <a:t>sus </a:t>
            </a:r>
            <a:r>
              <a:rPr sz="1400" spc="-10" dirty="0">
                <a:latin typeface="Gill Sans MT"/>
                <a:cs typeface="Gill Sans MT"/>
              </a:rPr>
              <a:t>formas, </a:t>
            </a:r>
            <a:r>
              <a:rPr sz="1400" dirty="0">
                <a:latin typeface="Gill Sans MT"/>
                <a:cs typeface="Gill Sans MT"/>
              </a:rPr>
              <a:t>y </a:t>
            </a:r>
            <a:r>
              <a:rPr sz="1400" spc="-5" dirty="0">
                <a:latin typeface="Gill Sans MT"/>
                <a:cs typeface="Gill Sans MT"/>
              </a:rPr>
              <a:t>con </a:t>
            </a:r>
            <a:r>
              <a:rPr sz="1400" dirty="0">
                <a:latin typeface="Gill Sans MT"/>
                <a:cs typeface="Gill Sans MT"/>
              </a:rPr>
              <a:t>esto </a:t>
            </a:r>
            <a:r>
              <a:rPr sz="1400" spc="-10" dirty="0">
                <a:latin typeface="Gill Sans MT"/>
                <a:cs typeface="Gill Sans MT"/>
              </a:rPr>
              <a:t>evitar  </a:t>
            </a:r>
            <a:r>
              <a:rPr sz="1400" spc="5" dirty="0">
                <a:latin typeface="Gill Sans MT"/>
                <a:cs typeface="Gill Sans MT"/>
              </a:rPr>
              <a:t>que </a:t>
            </a:r>
            <a:r>
              <a:rPr sz="1400" spc="-5" dirty="0">
                <a:latin typeface="Gill Sans MT"/>
                <a:cs typeface="Gill Sans MT"/>
              </a:rPr>
              <a:t>nuestros </a:t>
            </a:r>
            <a:r>
              <a:rPr sz="1400" dirty="0">
                <a:latin typeface="Gill Sans MT"/>
                <a:cs typeface="Gill Sans MT"/>
              </a:rPr>
              <a:t>niños </a:t>
            </a:r>
            <a:r>
              <a:rPr sz="1400" dirty="0" err="1">
                <a:latin typeface="Gill Sans MT"/>
                <a:cs typeface="Gill Sans MT"/>
              </a:rPr>
              <a:t>trabajen</a:t>
            </a:r>
            <a:r>
              <a:rPr sz="1400" dirty="0">
                <a:latin typeface="Gill Sans MT"/>
                <a:cs typeface="Gill Sans MT"/>
              </a:rPr>
              <a:t>,</a:t>
            </a:r>
            <a:r>
              <a:rPr lang="es-US" sz="1400" dirty="0">
                <a:latin typeface="Gill Sans MT"/>
                <a:cs typeface="Gill Sans MT"/>
              </a:rPr>
              <a:t> </a:t>
            </a:r>
            <a:r>
              <a:rPr sz="1400" spc="-310" dirty="0">
                <a:latin typeface="Gill Sans MT"/>
                <a:cs typeface="Gill Sans MT"/>
              </a:rPr>
              <a:t> </a:t>
            </a:r>
            <a:r>
              <a:rPr sz="1400" spc="-5" dirty="0">
                <a:latin typeface="Gill Sans MT"/>
                <a:cs typeface="Gill Sans MT"/>
              </a:rPr>
              <a:t>pierdan </a:t>
            </a:r>
            <a:r>
              <a:rPr sz="1400" dirty="0">
                <a:latin typeface="Gill Sans MT"/>
                <a:cs typeface="Gill Sans MT"/>
              </a:rPr>
              <a:t>sus sueños y tengan </a:t>
            </a:r>
            <a:r>
              <a:rPr sz="1400" spc="-5" dirty="0">
                <a:latin typeface="Gill Sans MT"/>
                <a:cs typeface="Gill Sans MT"/>
              </a:rPr>
              <a:t>responsabilidades </a:t>
            </a:r>
            <a:r>
              <a:rPr sz="1400" dirty="0">
                <a:latin typeface="Gill Sans MT"/>
                <a:cs typeface="Gill Sans MT"/>
              </a:rPr>
              <a:t>a </a:t>
            </a:r>
            <a:r>
              <a:rPr sz="1400" spc="-5" dirty="0">
                <a:latin typeface="Gill Sans MT"/>
                <a:cs typeface="Gill Sans MT"/>
              </a:rPr>
              <a:t>muy </a:t>
            </a:r>
            <a:r>
              <a:rPr sz="1400" dirty="0">
                <a:latin typeface="Gill Sans MT"/>
                <a:cs typeface="Gill Sans MT"/>
              </a:rPr>
              <a:t>temprana edad.</a:t>
            </a:r>
          </a:p>
        </p:txBody>
      </p:sp>
      <p:sp>
        <p:nvSpPr>
          <p:cNvPr id="10" name="object 10"/>
          <p:cNvSpPr/>
          <p:nvPr/>
        </p:nvSpPr>
        <p:spPr>
          <a:xfrm>
            <a:off x="5018181" y="3238500"/>
            <a:ext cx="2135123" cy="1548383"/>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transition>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90371" y="3640835"/>
            <a:ext cx="3342131" cy="19766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89375" y="3096767"/>
            <a:ext cx="3028187" cy="189737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359907" y="2314955"/>
            <a:ext cx="3195827" cy="16687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288023" y="1301508"/>
            <a:ext cx="2770631" cy="155751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47130" y="193961"/>
            <a:ext cx="944547" cy="70011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089431" y="193967"/>
            <a:ext cx="783495" cy="82981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45236" y="1132344"/>
            <a:ext cx="4302251" cy="53795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46780" y="1133223"/>
            <a:ext cx="4299585" cy="535940"/>
          </a:xfrm>
          <a:custGeom>
            <a:avLst/>
            <a:gdLst/>
            <a:ahLst/>
            <a:cxnLst/>
            <a:rect l="l" t="t" r="r" b="b"/>
            <a:pathLst>
              <a:path w="4299585" h="535939">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10" name="object 10"/>
          <p:cNvSpPr txBox="1"/>
          <p:nvPr/>
        </p:nvSpPr>
        <p:spPr>
          <a:xfrm>
            <a:off x="825520" y="1167436"/>
            <a:ext cx="3974465" cy="1930400"/>
          </a:xfrm>
          <a:prstGeom prst="rect">
            <a:avLst/>
          </a:prstGeom>
        </p:spPr>
        <p:txBody>
          <a:bodyPr vert="horz" wrap="square" lIns="0" tIns="13335" rIns="0" bIns="0" rtlCol="0">
            <a:spAutoFit/>
          </a:bodyPr>
          <a:lstStyle/>
          <a:p>
            <a:pPr marL="1099820" marR="370840" indent="-688975">
              <a:lnSpc>
                <a:spcPct val="100000"/>
              </a:lnSpc>
              <a:spcBef>
                <a:spcPts val="105"/>
              </a:spcBef>
            </a:pPr>
            <a:r>
              <a:rPr sz="1400" b="1" spc="-5" dirty="0">
                <a:solidFill>
                  <a:srgbClr val="0000FF"/>
                </a:solidFill>
                <a:latin typeface="Gill Sans MT"/>
                <a:cs typeface="Gill Sans MT"/>
              </a:rPr>
              <a:t>PRÁCTICAS </a:t>
            </a:r>
            <a:r>
              <a:rPr sz="1400" b="1" spc="-40" dirty="0">
                <a:solidFill>
                  <a:srgbClr val="0000FF"/>
                </a:solidFill>
                <a:latin typeface="Gill Sans MT"/>
                <a:cs typeface="Gill Sans MT"/>
              </a:rPr>
              <a:t>PARA </a:t>
            </a:r>
            <a:r>
              <a:rPr sz="1400" b="1" spc="-20" dirty="0">
                <a:solidFill>
                  <a:srgbClr val="0000FF"/>
                </a:solidFill>
                <a:latin typeface="Gill Sans MT"/>
                <a:cs typeface="Gill Sans MT"/>
              </a:rPr>
              <a:t>DESALENTAR </a:t>
            </a:r>
            <a:r>
              <a:rPr sz="1400" b="1" dirty="0">
                <a:solidFill>
                  <a:srgbClr val="0000FF"/>
                </a:solidFill>
                <a:latin typeface="Gill Sans MT"/>
                <a:cs typeface="Gill Sans MT"/>
              </a:rPr>
              <a:t>EL  </a:t>
            </a:r>
            <a:r>
              <a:rPr sz="1400" b="1" spc="-5" dirty="0">
                <a:solidFill>
                  <a:srgbClr val="0000FF"/>
                </a:solidFill>
                <a:latin typeface="Gill Sans MT"/>
                <a:cs typeface="Gill Sans MT"/>
              </a:rPr>
              <a:t>TRABAJO</a:t>
            </a:r>
            <a:r>
              <a:rPr sz="1400" b="1" spc="-30" dirty="0">
                <a:solidFill>
                  <a:srgbClr val="0000FF"/>
                </a:solidFill>
                <a:latin typeface="Gill Sans MT"/>
                <a:cs typeface="Gill Sans MT"/>
              </a:rPr>
              <a:t> </a:t>
            </a:r>
            <a:r>
              <a:rPr sz="1400" b="1" spc="-10" dirty="0">
                <a:solidFill>
                  <a:srgbClr val="0000FF"/>
                </a:solidFill>
                <a:latin typeface="Gill Sans MT"/>
                <a:cs typeface="Gill Sans MT"/>
              </a:rPr>
              <a:t>INFANTIL</a:t>
            </a:r>
            <a:endParaRPr sz="1400">
              <a:latin typeface="Gill Sans MT"/>
              <a:cs typeface="Gill Sans MT"/>
            </a:endParaRPr>
          </a:p>
          <a:p>
            <a:pPr>
              <a:lnSpc>
                <a:spcPct val="100000"/>
              </a:lnSpc>
              <a:spcBef>
                <a:spcPts val="50"/>
              </a:spcBef>
            </a:pPr>
            <a:endParaRPr sz="1300">
              <a:latin typeface="Times New Roman"/>
              <a:cs typeface="Times New Roman"/>
            </a:endParaRPr>
          </a:p>
          <a:p>
            <a:pPr marL="12700" marR="5080" indent="-635" algn="just">
              <a:lnSpc>
                <a:spcPct val="150000"/>
              </a:lnSpc>
              <a:spcBef>
                <a:spcPts val="5"/>
              </a:spcBef>
            </a:pPr>
            <a:r>
              <a:rPr sz="1400" spc="-5" dirty="0">
                <a:latin typeface="Gill Sans MT"/>
                <a:cs typeface="Gill Sans MT"/>
              </a:rPr>
              <a:t>Con </a:t>
            </a:r>
            <a:r>
              <a:rPr sz="1400" dirty="0">
                <a:latin typeface="Gill Sans MT"/>
                <a:cs typeface="Gill Sans MT"/>
              </a:rPr>
              <a:t>la </a:t>
            </a:r>
            <a:r>
              <a:rPr sz="1400" spc="-5" dirty="0">
                <a:latin typeface="Gill Sans MT"/>
                <a:cs typeface="Gill Sans MT"/>
              </a:rPr>
              <a:t>misma </a:t>
            </a:r>
            <a:r>
              <a:rPr sz="1400" dirty="0">
                <a:latin typeface="Gill Sans MT"/>
                <a:cs typeface="Gill Sans MT"/>
              </a:rPr>
              <a:t>finalidad, </a:t>
            </a: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 </a:t>
            </a:r>
            <a:r>
              <a:rPr sz="1400" spc="-5" dirty="0">
                <a:latin typeface="Gill Sans MT"/>
                <a:cs typeface="Gill Sans MT"/>
              </a:rPr>
              <a:t>repartió  </a:t>
            </a:r>
            <a:r>
              <a:rPr sz="1400" dirty="0">
                <a:latin typeface="Gill Sans MT"/>
                <a:cs typeface="Gill Sans MT"/>
              </a:rPr>
              <a:t>juguetes de </a:t>
            </a:r>
            <a:r>
              <a:rPr sz="1400" spc="-10" dirty="0">
                <a:latin typeface="Gill Sans MT"/>
                <a:cs typeface="Gill Sans MT"/>
              </a:rPr>
              <a:t>forma </a:t>
            </a:r>
            <a:r>
              <a:rPr sz="1400" spc="-5" dirty="0">
                <a:latin typeface="Gill Sans MT"/>
                <a:cs typeface="Gill Sans MT"/>
              </a:rPr>
              <a:t>directa </a:t>
            </a:r>
            <a:r>
              <a:rPr sz="1400" dirty="0">
                <a:latin typeface="Gill Sans MT"/>
                <a:cs typeface="Gill Sans MT"/>
              </a:rPr>
              <a:t>a </a:t>
            </a:r>
            <a:r>
              <a:rPr sz="1400" spc="-5" dirty="0">
                <a:latin typeface="Gill Sans MT"/>
                <a:cs typeface="Gill Sans MT"/>
              </a:rPr>
              <a:t>menores </a:t>
            </a:r>
            <a:r>
              <a:rPr sz="1400" spc="-10" dirty="0">
                <a:latin typeface="Gill Sans MT"/>
                <a:cs typeface="Gill Sans MT"/>
              </a:rPr>
              <a:t>con motivo </a:t>
            </a:r>
            <a:r>
              <a:rPr sz="1400" dirty="0">
                <a:latin typeface="Gill Sans MT"/>
                <a:cs typeface="Gill Sans MT"/>
              </a:rPr>
              <a:t>de  </a:t>
            </a:r>
            <a:r>
              <a:rPr sz="1400" b="1" spc="-5" dirty="0">
                <a:latin typeface="Gill Sans MT"/>
                <a:cs typeface="Gill Sans MT"/>
              </a:rPr>
              <a:t>día de </a:t>
            </a:r>
            <a:r>
              <a:rPr sz="1400" b="1" spc="-25" dirty="0">
                <a:latin typeface="Gill Sans MT"/>
                <a:cs typeface="Gill Sans MT"/>
              </a:rPr>
              <a:t>reyes </a:t>
            </a:r>
            <a:r>
              <a:rPr sz="1400" spc="-5" dirty="0">
                <a:latin typeface="Gill Sans MT"/>
                <a:cs typeface="Gill Sans MT"/>
              </a:rPr>
              <a:t>paras </a:t>
            </a:r>
            <a:r>
              <a:rPr sz="1400" dirty="0">
                <a:latin typeface="Gill Sans MT"/>
                <a:cs typeface="Gill Sans MT"/>
              </a:rPr>
              <a:t>así conservar </a:t>
            </a:r>
            <a:r>
              <a:rPr sz="1400" spc="-5" dirty="0">
                <a:latin typeface="Gill Sans MT"/>
                <a:cs typeface="Gill Sans MT"/>
              </a:rPr>
              <a:t>la </a:t>
            </a:r>
            <a:r>
              <a:rPr sz="1400" dirty="0">
                <a:latin typeface="Gill Sans MT"/>
                <a:cs typeface="Gill Sans MT"/>
              </a:rPr>
              <a:t>inocencia,  </a:t>
            </a:r>
            <a:r>
              <a:rPr sz="1400" spc="-5" dirty="0">
                <a:latin typeface="Gill Sans MT"/>
                <a:cs typeface="Gill Sans MT"/>
              </a:rPr>
              <a:t>creencia </a:t>
            </a:r>
            <a:r>
              <a:rPr sz="1400" dirty="0">
                <a:latin typeface="Gill Sans MT"/>
                <a:cs typeface="Gill Sans MT"/>
              </a:rPr>
              <a:t>y sueños de los</a:t>
            </a:r>
            <a:r>
              <a:rPr sz="1400" spc="-65" dirty="0">
                <a:latin typeface="Gill Sans MT"/>
                <a:cs typeface="Gill Sans MT"/>
              </a:rPr>
              <a:t> </a:t>
            </a:r>
            <a:r>
              <a:rPr sz="1400" dirty="0">
                <a:latin typeface="Gill Sans MT"/>
                <a:cs typeface="Gill Sans MT"/>
              </a:rPr>
              <a:t>niños.</a:t>
            </a:r>
            <a:endParaRPr sz="1400">
              <a:latin typeface="Gill Sans MT"/>
              <a:cs typeface="Gill Sans MT"/>
            </a:endParaRPr>
          </a:p>
        </p:txBody>
      </p:sp>
    </p:spTree>
  </p:cSld>
  <p:clrMapOvr>
    <a:masterClrMapping/>
  </p:clrMapOvr>
  <p:transition>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39383" y="1571244"/>
            <a:ext cx="2433827" cy="182575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46047" y="3860291"/>
            <a:ext cx="2337815" cy="167639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937503" y="3860291"/>
            <a:ext cx="2235707" cy="177850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264919" y="1571244"/>
            <a:ext cx="2395727" cy="186232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47130" y="193961"/>
            <a:ext cx="944547" cy="70011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089431" y="193967"/>
            <a:ext cx="783495" cy="82981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9" name="object 9"/>
          <p:cNvSpPr/>
          <p:nvPr/>
        </p:nvSpPr>
        <p:spPr>
          <a:xfrm>
            <a:off x="2080260" y="696469"/>
            <a:ext cx="5620511" cy="568451"/>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1" name="object 11"/>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2" name="object 12"/>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3" name="object 13"/>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4" name="object 14"/>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5" name="object 15"/>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49530" rIns="0" bIns="0" rtlCol="0">
            <a:spAutoFit/>
          </a:bodyPr>
          <a:lstStyle/>
          <a:p>
            <a:pPr algn="ctr">
              <a:lnSpc>
                <a:spcPct val="100000"/>
              </a:lnSpc>
              <a:spcBef>
                <a:spcPts val="390"/>
              </a:spcBef>
            </a:pPr>
            <a:r>
              <a:rPr sz="2000" dirty="0">
                <a:latin typeface="Gill Sans MT"/>
                <a:cs typeface="Gill Sans MT"/>
              </a:rPr>
              <a:t>DÍA DE</a:t>
            </a:r>
            <a:r>
              <a:rPr sz="2000" spc="-55" dirty="0">
                <a:latin typeface="Gill Sans MT"/>
                <a:cs typeface="Gill Sans MT"/>
              </a:rPr>
              <a:t> </a:t>
            </a:r>
            <a:r>
              <a:rPr sz="2000" dirty="0">
                <a:latin typeface="Gill Sans MT"/>
                <a:cs typeface="Gill Sans MT"/>
              </a:rPr>
              <a:t>REYES</a:t>
            </a:r>
            <a:endParaRPr sz="2000">
              <a:latin typeface="Gill Sans MT"/>
              <a:cs typeface="Gill Sans MT"/>
            </a:endParaRPr>
          </a:p>
        </p:txBody>
      </p:sp>
      <p:sp>
        <p:nvSpPr>
          <p:cNvPr id="16" name="object 16"/>
          <p:cNvSpPr/>
          <p:nvPr/>
        </p:nvSpPr>
        <p:spPr>
          <a:xfrm>
            <a:off x="3043427" y="2702051"/>
            <a:ext cx="3174491" cy="2382011"/>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61076" y="4008119"/>
            <a:ext cx="2956559" cy="170687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130295" y="3451859"/>
            <a:ext cx="2750807" cy="172211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53951" y="1376765"/>
            <a:ext cx="7458709" cy="1395730"/>
          </a:xfrm>
          <a:custGeom>
            <a:avLst/>
            <a:gdLst/>
            <a:ahLst/>
            <a:cxnLst/>
            <a:rect l="l" t="t" r="r" b="b"/>
            <a:pathLst>
              <a:path w="7458709" h="1395730">
                <a:moveTo>
                  <a:pt x="17647" y="24862"/>
                </a:moveTo>
                <a:lnTo>
                  <a:pt x="78584" y="19679"/>
                </a:lnTo>
                <a:lnTo>
                  <a:pt x="137854" y="18790"/>
                </a:lnTo>
                <a:lnTo>
                  <a:pt x="195147" y="21017"/>
                </a:lnTo>
                <a:lnTo>
                  <a:pt x="250149" y="25182"/>
                </a:lnTo>
                <a:lnTo>
                  <a:pt x="302548" y="30105"/>
                </a:lnTo>
                <a:lnTo>
                  <a:pt x="352033" y="34609"/>
                </a:lnTo>
                <a:lnTo>
                  <a:pt x="398290" y="37515"/>
                </a:lnTo>
                <a:lnTo>
                  <a:pt x="441007" y="37645"/>
                </a:lnTo>
                <a:lnTo>
                  <a:pt x="479872" y="33820"/>
                </a:lnTo>
                <a:lnTo>
                  <a:pt x="514573" y="24862"/>
                </a:lnTo>
                <a:lnTo>
                  <a:pt x="554248" y="14980"/>
                </a:lnTo>
                <a:lnTo>
                  <a:pt x="592749" y="13326"/>
                </a:lnTo>
                <a:lnTo>
                  <a:pt x="631216" y="17199"/>
                </a:lnTo>
                <a:lnTo>
                  <a:pt x="670791" y="23895"/>
                </a:lnTo>
                <a:lnTo>
                  <a:pt x="712614" y="30712"/>
                </a:lnTo>
                <a:lnTo>
                  <a:pt x="757827" y="34947"/>
                </a:lnTo>
                <a:lnTo>
                  <a:pt x="807570" y="33898"/>
                </a:lnTo>
                <a:lnTo>
                  <a:pt x="862985" y="24862"/>
                </a:lnTo>
                <a:lnTo>
                  <a:pt x="908435" y="16228"/>
                </a:lnTo>
                <a:lnTo>
                  <a:pt x="951746" y="11995"/>
                </a:lnTo>
                <a:lnTo>
                  <a:pt x="994073" y="11233"/>
                </a:lnTo>
                <a:lnTo>
                  <a:pt x="1036573" y="13009"/>
                </a:lnTo>
                <a:lnTo>
                  <a:pt x="1080401" y="16394"/>
                </a:lnTo>
                <a:lnTo>
                  <a:pt x="1126712" y="20456"/>
                </a:lnTo>
                <a:lnTo>
                  <a:pt x="1176663" y="24265"/>
                </a:lnTo>
                <a:lnTo>
                  <a:pt x="1231410" y="26889"/>
                </a:lnTo>
                <a:lnTo>
                  <a:pt x="1292107" y="27398"/>
                </a:lnTo>
                <a:lnTo>
                  <a:pt x="1359910" y="24862"/>
                </a:lnTo>
                <a:lnTo>
                  <a:pt x="1417287" y="23063"/>
                </a:lnTo>
                <a:lnTo>
                  <a:pt x="1470357" y="24391"/>
                </a:lnTo>
                <a:lnTo>
                  <a:pt x="1519881" y="28007"/>
                </a:lnTo>
                <a:lnTo>
                  <a:pt x="1566615" y="33069"/>
                </a:lnTo>
                <a:lnTo>
                  <a:pt x="1611318" y="38737"/>
                </a:lnTo>
                <a:lnTo>
                  <a:pt x="1654749" y="44173"/>
                </a:lnTo>
                <a:lnTo>
                  <a:pt x="1697666" y="48537"/>
                </a:lnTo>
                <a:lnTo>
                  <a:pt x="1740827" y="50987"/>
                </a:lnTo>
                <a:lnTo>
                  <a:pt x="1784990" y="50684"/>
                </a:lnTo>
                <a:lnTo>
                  <a:pt x="1830915" y="46789"/>
                </a:lnTo>
                <a:lnTo>
                  <a:pt x="1879359" y="38462"/>
                </a:lnTo>
                <a:lnTo>
                  <a:pt x="1931080" y="24862"/>
                </a:lnTo>
                <a:lnTo>
                  <a:pt x="2003765" y="6771"/>
                </a:lnTo>
                <a:lnTo>
                  <a:pt x="2062767" y="0"/>
                </a:lnTo>
                <a:lnTo>
                  <a:pt x="2110766" y="1471"/>
                </a:lnTo>
                <a:lnTo>
                  <a:pt x="2150441" y="8112"/>
                </a:lnTo>
                <a:lnTo>
                  <a:pt x="2184473" y="16846"/>
                </a:lnTo>
                <a:lnTo>
                  <a:pt x="2215541" y="24599"/>
                </a:lnTo>
                <a:lnTo>
                  <a:pt x="2246325" y="28296"/>
                </a:lnTo>
                <a:lnTo>
                  <a:pt x="2279505" y="24862"/>
                </a:lnTo>
                <a:lnTo>
                  <a:pt x="2311370" y="19754"/>
                </a:lnTo>
                <a:lnTo>
                  <a:pt x="2349873" y="16973"/>
                </a:lnTo>
                <a:lnTo>
                  <a:pt x="2394008" y="16072"/>
                </a:lnTo>
                <a:lnTo>
                  <a:pt x="2442774" y="16605"/>
                </a:lnTo>
                <a:lnTo>
                  <a:pt x="2495167" y="18123"/>
                </a:lnTo>
                <a:lnTo>
                  <a:pt x="2550183" y="20180"/>
                </a:lnTo>
                <a:lnTo>
                  <a:pt x="2606819" y="22329"/>
                </a:lnTo>
                <a:lnTo>
                  <a:pt x="2664073" y="24124"/>
                </a:lnTo>
                <a:lnTo>
                  <a:pt x="2720940" y="25117"/>
                </a:lnTo>
                <a:lnTo>
                  <a:pt x="2776418" y="24862"/>
                </a:lnTo>
                <a:lnTo>
                  <a:pt x="2835767" y="25309"/>
                </a:lnTo>
                <a:lnTo>
                  <a:pt x="2892642" y="28207"/>
                </a:lnTo>
                <a:lnTo>
                  <a:pt x="2946775" y="32456"/>
                </a:lnTo>
                <a:lnTo>
                  <a:pt x="2997900" y="36959"/>
                </a:lnTo>
                <a:lnTo>
                  <a:pt x="3045751" y="40619"/>
                </a:lnTo>
                <a:lnTo>
                  <a:pt x="3090062" y="42337"/>
                </a:lnTo>
                <a:lnTo>
                  <a:pt x="3130565" y="41015"/>
                </a:lnTo>
                <a:lnTo>
                  <a:pt x="3166995" y="35556"/>
                </a:lnTo>
                <a:lnTo>
                  <a:pt x="3199086" y="24862"/>
                </a:lnTo>
                <a:lnTo>
                  <a:pt x="3241923" y="12171"/>
                </a:lnTo>
                <a:lnTo>
                  <a:pt x="3291815" y="7681"/>
                </a:lnTo>
                <a:lnTo>
                  <a:pt x="3345916" y="9010"/>
                </a:lnTo>
                <a:lnTo>
                  <a:pt x="3401381" y="13775"/>
                </a:lnTo>
                <a:lnTo>
                  <a:pt x="3455365" y="19594"/>
                </a:lnTo>
                <a:lnTo>
                  <a:pt x="3505024" y="24084"/>
                </a:lnTo>
                <a:lnTo>
                  <a:pt x="3547511" y="24862"/>
                </a:lnTo>
                <a:lnTo>
                  <a:pt x="3579605" y="24257"/>
                </a:lnTo>
                <a:lnTo>
                  <a:pt x="3621330" y="24810"/>
                </a:lnTo>
                <a:lnTo>
                  <a:pt x="3670542" y="26137"/>
                </a:lnTo>
                <a:lnTo>
                  <a:pt x="3725094" y="27853"/>
                </a:lnTo>
                <a:lnTo>
                  <a:pt x="3782842" y="29576"/>
                </a:lnTo>
                <a:lnTo>
                  <a:pt x="3841639" y="30922"/>
                </a:lnTo>
                <a:lnTo>
                  <a:pt x="3899342" y="31507"/>
                </a:lnTo>
                <a:lnTo>
                  <a:pt x="3953804" y="30948"/>
                </a:lnTo>
                <a:lnTo>
                  <a:pt x="4002879" y="28860"/>
                </a:lnTo>
                <a:lnTo>
                  <a:pt x="4044424" y="24862"/>
                </a:lnTo>
                <a:lnTo>
                  <a:pt x="4084912" y="21542"/>
                </a:lnTo>
                <a:lnTo>
                  <a:pt x="4124682" y="22027"/>
                </a:lnTo>
                <a:lnTo>
                  <a:pt x="4164735" y="25042"/>
                </a:lnTo>
                <a:lnTo>
                  <a:pt x="4206072" y="29312"/>
                </a:lnTo>
                <a:lnTo>
                  <a:pt x="4249696" y="33562"/>
                </a:lnTo>
                <a:lnTo>
                  <a:pt x="4296608" y="36517"/>
                </a:lnTo>
                <a:lnTo>
                  <a:pt x="4347810" y="36902"/>
                </a:lnTo>
                <a:lnTo>
                  <a:pt x="4404305" y="33442"/>
                </a:lnTo>
                <a:lnTo>
                  <a:pt x="4467092" y="24862"/>
                </a:lnTo>
                <a:lnTo>
                  <a:pt x="4524409" y="16870"/>
                </a:lnTo>
                <a:lnTo>
                  <a:pt x="4577661" y="13101"/>
                </a:lnTo>
                <a:lnTo>
                  <a:pt x="4627737" y="12638"/>
                </a:lnTo>
                <a:lnTo>
                  <a:pt x="4675527" y="14562"/>
                </a:lnTo>
                <a:lnTo>
                  <a:pt x="4721918" y="17956"/>
                </a:lnTo>
                <a:lnTo>
                  <a:pt x="4767800" y="21903"/>
                </a:lnTo>
                <a:lnTo>
                  <a:pt x="4814062" y="25484"/>
                </a:lnTo>
                <a:lnTo>
                  <a:pt x="4861593" y="27783"/>
                </a:lnTo>
                <a:lnTo>
                  <a:pt x="4911282" y="27881"/>
                </a:lnTo>
                <a:lnTo>
                  <a:pt x="4964018" y="24862"/>
                </a:lnTo>
                <a:lnTo>
                  <a:pt x="5022891" y="21497"/>
                </a:lnTo>
                <a:lnTo>
                  <a:pt x="5078388" y="21529"/>
                </a:lnTo>
                <a:lnTo>
                  <a:pt x="5130681" y="23862"/>
                </a:lnTo>
                <a:lnTo>
                  <a:pt x="5179940" y="27402"/>
                </a:lnTo>
                <a:lnTo>
                  <a:pt x="5226335" y="31052"/>
                </a:lnTo>
                <a:lnTo>
                  <a:pt x="5270036" y="33718"/>
                </a:lnTo>
                <a:lnTo>
                  <a:pt x="5311215" y="34305"/>
                </a:lnTo>
                <a:lnTo>
                  <a:pt x="5350042" y="31718"/>
                </a:lnTo>
                <a:lnTo>
                  <a:pt x="5386687" y="24862"/>
                </a:lnTo>
                <a:lnTo>
                  <a:pt x="5413678" y="20259"/>
                </a:lnTo>
                <a:lnTo>
                  <a:pt x="5448232" y="18177"/>
                </a:lnTo>
                <a:lnTo>
                  <a:pt x="5489396" y="18164"/>
                </a:lnTo>
                <a:lnTo>
                  <a:pt x="5536220" y="19765"/>
                </a:lnTo>
                <a:lnTo>
                  <a:pt x="5587752" y="22528"/>
                </a:lnTo>
                <a:lnTo>
                  <a:pt x="5643040" y="25999"/>
                </a:lnTo>
                <a:lnTo>
                  <a:pt x="5701132" y="29724"/>
                </a:lnTo>
                <a:lnTo>
                  <a:pt x="5761078" y="33251"/>
                </a:lnTo>
                <a:lnTo>
                  <a:pt x="5821924" y="36126"/>
                </a:lnTo>
                <a:lnTo>
                  <a:pt x="5882721" y="37897"/>
                </a:lnTo>
                <a:lnTo>
                  <a:pt x="5942515" y="38109"/>
                </a:lnTo>
                <a:lnTo>
                  <a:pt x="6000356" y="36309"/>
                </a:lnTo>
                <a:lnTo>
                  <a:pt x="6055291" y="32044"/>
                </a:lnTo>
                <a:lnTo>
                  <a:pt x="6106370" y="24862"/>
                </a:lnTo>
                <a:lnTo>
                  <a:pt x="6176913" y="14176"/>
                </a:lnTo>
                <a:lnTo>
                  <a:pt x="6237720" y="8739"/>
                </a:lnTo>
                <a:lnTo>
                  <a:pt x="6290438" y="7446"/>
                </a:lnTo>
                <a:lnTo>
                  <a:pt x="6336713" y="9192"/>
                </a:lnTo>
                <a:lnTo>
                  <a:pt x="6378189" y="12873"/>
                </a:lnTo>
                <a:lnTo>
                  <a:pt x="6416515" y="17385"/>
                </a:lnTo>
                <a:lnTo>
                  <a:pt x="6453334" y="21624"/>
                </a:lnTo>
                <a:lnTo>
                  <a:pt x="6490294" y="24484"/>
                </a:lnTo>
                <a:lnTo>
                  <a:pt x="6529039" y="24862"/>
                </a:lnTo>
                <a:lnTo>
                  <a:pt x="6572467" y="25305"/>
                </a:lnTo>
                <a:lnTo>
                  <a:pt x="6621134" y="28329"/>
                </a:lnTo>
                <a:lnTo>
                  <a:pt x="6673172" y="32781"/>
                </a:lnTo>
                <a:lnTo>
                  <a:pt x="6726717" y="37506"/>
                </a:lnTo>
                <a:lnTo>
                  <a:pt x="6779901" y="41352"/>
                </a:lnTo>
                <a:lnTo>
                  <a:pt x="6830858" y="43164"/>
                </a:lnTo>
                <a:lnTo>
                  <a:pt x="6877722" y="41788"/>
                </a:lnTo>
                <a:lnTo>
                  <a:pt x="6918628" y="36072"/>
                </a:lnTo>
                <a:lnTo>
                  <a:pt x="6951708" y="24862"/>
                </a:lnTo>
                <a:lnTo>
                  <a:pt x="6980556" y="15837"/>
                </a:lnTo>
                <a:lnTo>
                  <a:pt x="7015356" y="13428"/>
                </a:lnTo>
                <a:lnTo>
                  <a:pt x="7055567" y="15905"/>
                </a:lnTo>
                <a:lnTo>
                  <a:pt x="7100644" y="21540"/>
                </a:lnTo>
                <a:lnTo>
                  <a:pt x="7150045" y="28605"/>
                </a:lnTo>
                <a:lnTo>
                  <a:pt x="7203228" y="35370"/>
                </a:lnTo>
                <a:lnTo>
                  <a:pt x="7259650" y="40107"/>
                </a:lnTo>
                <a:lnTo>
                  <a:pt x="7318767" y="41087"/>
                </a:lnTo>
                <a:lnTo>
                  <a:pt x="7380037" y="36581"/>
                </a:lnTo>
                <a:lnTo>
                  <a:pt x="7442918" y="24862"/>
                </a:lnTo>
                <a:lnTo>
                  <a:pt x="7444880" y="73979"/>
                </a:lnTo>
                <a:lnTo>
                  <a:pt x="7445654" y="126660"/>
                </a:lnTo>
                <a:lnTo>
                  <a:pt x="7445540" y="181459"/>
                </a:lnTo>
                <a:lnTo>
                  <a:pt x="7444836" y="236933"/>
                </a:lnTo>
                <a:lnTo>
                  <a:pt x="7443841" y="291636"/>
                </a:lnTo>
                <a:lnTo>
                  <a:pt x="7442853" y="344124"/>
                </a:lnTo>
                <a:lnTo>
                  <a:pt x="7442171" y="392954"/>
                </a:lnTo>
                <a:lnTo>
                  <a:pt x="7442093" y="436680"/>
                </a:lnTo>
                <a:lnTo>
                  <a:pt x="7442918" y="473857"/>
                </a:lnTo>
                <a:lnTo>
                  <a:pt x="7442950" y="507934"/>
                </a:lnTo>
                <a:lnTo>
                  <a:pt x="7441049" y="549007"/>
                </a:lnTo>
                <a:lnTo>
                  <a:pt x="7437938" y="595579"/>
                </a:lnTo>
                <a:lnTo>
                  <a:pt x="7434339" y="646152"/>
                </a:lnTo>
                <a:lnTo>
                  <a:pt x="7430974" y="699230"/>
                </a:lnTo>
                <a:lnTo>
                  <a:pt x="7428564" y="753314"/>
                </a:lnTo>
                <a:lnTo>
                  <a:pt x="7427832" y="806909"/>
                </a:lnTo>
                <a:lnTo>
                  <a:pt x="7429499" y="858515"/>
                </a:lnTo>
                <a:lnTo>
                  <a:pt x="7434287" y="906637"/>
                </a:lnTo>
                <a:lnTo>
                  <a:pt x="7442918" y="949777"/>
                </a:lnTo>
                <a:lnTo>
                  <a:pt x="7452364" y="992629"/>
                </a:lnTo>
                <a:lnTo>
                  <a:pt x="7457323" y="1032969"/>
                </a:lnTo>
                <a:lnTo>
                  <a:pt x="7458706" y="1072306"/>
                </a:lnTo>
                <a:lnTo>
                  <a:pt x="7457423" y="1112152"/>
                </a:lnTo>
                <a:lnTo>
                  <a:pt x="7454387" y="1154014"/>
                </a:lnTo>
                <a:lnTo>
                  <a:pt x="7450507" y="1199405"/>
                </a:lnTo>
                <a:lnTo>
                  <a:pt x="7446695" y="1249832"/>
                </a:lnTo>
                <a:lnTo>
                  <a:pt x="7443862" y="1306806"/>
                </a:lnTo>
                <a:lnTo>
                  <a:pt x="7442918" y="1371836"/>
                </a:lnTo>
                <a:lnTo>
                  <a:pt x="7407566" y="1380065"/>
                </a:lnTo>
                <a:lnTo>
                  <a:pt x="7368685" y="1380657"/>
                </a:lnTo>
                <a:lnTo>
                  <a:pt x="7325508" y="1376550"/>
                </a:lnTo>
                <a:lnTo>
                  <a:pt x="7277269" y="1370678"/>
                </a:lnTo>
                <a:lnTo>
                  <a:pt x="7223200" y="1365978"/>
                </a:lnTo>
                <a:lnTo>
                  <a:pt x="7162535" y="1365385"/>
                </a:lnTo>
                <a:lnTo>
                  <a:pt x="7094507" y="1371836"/>
                </a:lnTo>
                <a:lnTo>
                  <a:pt x="7059199" y="1375434"/>
                </a:lnTo>
                <a:lnTo>
                  <a:pt x="7020665" y="1376342"/>
                </a:lnTo>
                <a:lnTo>
                  <a:pt x="6979233" y="1375061"/>
                </a:lnTo>
                <a:lnTo>
                  <a:pt x="6935229" y="1372095"/>
                </a:lnTo>
                <a:lnTo>
                  <a:pt x="6888979" y="1367944"/>
                </a:lnTo>
                <a:lnTo>
                  <a:pt x="6840810" y="1363113"/>
                </a:lnTo>
                <a:lnTo>
                  <a:pt x="6791049" y="1358102"/>
                </a:lnTo>
                <a:lnTo>
                  <a:pt x="6740022" y="1353415"/>
                </a:lnTo>
                <a:lnTo>
                  <a:pt x="6688056" y="1349552"/>
                </a:lnTo>
                <a:lnTo>
                  <a:pt x="6635477" y="1347018"/>
                </a:lnTo>
                <a:lnTo>
                  <a:pt x="6582612" y="1346313"/>
                </a:lnTo>
                <a:lnTo>
                  <a:pt x="6529787" y="1347940"/>
                </a:lnTo>
                <a:lnTo>
                  <a:pt x="6477330" y="1352401"/>
                </a:lnTo>
                <a:lnTo>
                  <a:pt x="6425566" y="1360199"/>
                </a:lnTo>
                <a:lnTo>
                  <a:pt x="6374823" y="1371836"/>
                </a:lnTo>
                <a:lnTo>
                  <a:pt x="6314723" y="1385318"/>
                </a:lnTo>
                <a:lnTo>
                  <a:pt x="6259261" y="1392277"/>
                </a:lnTo>
                <a:lnTo>
                  <a:pt x="6207728" y="1393934"/>
                </a:lnTo>
                <a:lnTo>
                  <a:pt x="6159414" y="1391510"/>
                </a:lnTo>
                <a:lnTo>
                  <a:pt x="6113610" y="1386228"/>
                </a:lnTo>
                <a:lnTo>
                  <a:pt x="6069605" y="1379309"/>
                </a:lnTo>
                <a:lnTo>
                  <a:pt x="6026691" y="1371974"/>
                </a:lnTo>
                <a:lnTo>
                  <a:pt x="5984158" y="1365447"/>
                </a:lnTo>
                <a:lnTo>
                  <a:pt x="5941296" y="1360947"/>
                </a:lnTo>
                <a:lnTo>
                  <a:pt x="5897395" y="1359698"/>
                </a:lnTo>
                <a:lnTo>
                  <a:pt x="5851746" y="1362920"/>
                </a:lnTo>
                <a:lnTo>
                  <a:pt x="5803640" y="1371836"/>
                </a:lnTo>
                <a:lnTo>
                  <a:pt x="5741114" y="1383227"/>
                </a:lnTo>
                <a:lnTo>
                  <a:pt x="5684998" y="1386463"/>
                </a:lnTo>
                <a:lnTo>
                  <a:pt x="5634212" y="1383819"/>
                </a:lnTo>
                <a:lnTo>
                  <a:pt x="5587676" y="1377570"/>
                </a:lnTo>
                <a:lnTo>
                  <a:pt x="5544311" y="1369988"/>
                </a:lnTo>
                <a:lnTo>
                  <a:pt x="5503038" y="1363350"/>
                </a:lnTo>
                <a:lnTo>
                  <a:pt x="5462777" y="1359929"/>
                </a:lnTo>
                <a:lnTo>
                  <a:pt x="5422448" y="1361999"/>
                </a:lnTo>
                <a:lnTo>
                  <a:pt x="5380972" y="1371836"/>
                </a:lnTo>
                <a:lnTo>
                  <a:pt x="5328516" y="1384371"/>
                </a:lnTo>
                <a:lnTo>
                  <a:pt x="5279273" y="1387033"/>
                </a:lnTo>
                <a:lnTo>
                  <a:pt x="5231852" y="1383240"/>
                </a:lnTo>
                <a:lnTo>
                  <a:pt x="5184862" y="1376407"/>
                </a:lnTo>
                <a:lnTo>
                  <a:pt x="5136910" y="1369951"/>
                </a:lnTo>
                <a:lnTo>
                  <a:pt x="5086607" y="1367289"/>
                </a:lnTo>
                <a:lnTo>
                  <a:pt x="5032560" y="1371836"/>
                </a:lnTo>
                <a:lnTo>
                  <a:pt x="4991923" y="1376211"/>
                </a:lnTo>
                <a:lnTo>
                  <a:pt x="4949013" y="1376985"/>
                </a:lnTo>
                <a:lnTo>
                  <a:pt x="4903929" y="1375144"/>
                </a:lnTo>
                <a:lnTo>
                  <a:pt x="4856766" y="1371673"/>
                </a:lnTo>
                <a:lnTo>
                  <a:pt x="4807624" y="1367560"/>
                </a:lnTo>
                <a:lnTo>
                  <a:pt x="4756599" y="1363788"/>
                </a:lnTo>
                <a:lnTo>
                  <a:pt x="4703791" y="1361344"/>
                </a:lnTo>
                <a:lnTo>
                  <a:pt x="4649295" y="1361213"/>
                </a:lnTo>
                <a:lnTo>
                  <a:pt x="4593210" y="1364382"/>
                </a:lnTo>
                <a:lnTo>
                  <a:pt x="4535634" y="1371836"/>
                </a:lnTo>
                <a:lnTo>
                  <a:pt x="4478789" y="1379507"/>
                </a:lnTo>
                <a:lnTo>
                  <a:pt x="4424573" y="1383228"/>
                </a:lnTo>
                <a:lnTo>
                  <a:pt x="4372596" y="1383843"/>
                </a:lnTo>
                <a:lnTo>
                  <a:pt x="4322468" y="1382193"/>
                </a:lnTo>
                <a:lnTo>
                  <a:pt x="4273800" y="1379118"/>
                </a:lnTo>
                <a:lnTo>
                  <a:pt x="4226202" y="1375461"/>
                </a:lnTo>
                <a:lnTo>
                  <a:pt x="4179285" y="1372063"/>
                </a:lnTo>
                <a:lnTo>
                  <a:pt x="4132659" y="1369765"/>
                </a:lnTo>
                <a:lnTo>
                  <a:pt x="4085934" y="1369409"/>
                </a:lnTo>
                <a:lnTo>
                  <a:pt x="4038721" y="1371836"/>
                </a:lnTo>
                <a:lnTo>
                  <a:pt x="3978503" y="1374876"/>
                </a:lnTo>
                <a:lnTo>
                  <a:pt x="3930376" y="1373602"/>
                </a:lnTo>
                <a:lnTo>
                  <a:pt x="3889175" y="1369995"/>
                </a:lnTo>
                <a:lnTo>
                  <a:pt x="3849733" y="1366035"/>
                </a:lnTo>
                <a:lnTo>
                  <a:pt x="3806884" y="1363702"/>
                </a:lnTo>
                <a:lnTo>
                  <a:pt x="3755461" y="1364976"/>
                </a:lnTo>
                <a:lnTo>
                  <a:pt x="3690297" y="1371836"/>
                </a:lnTo>
                <a:lnTo>
                  <a:pt x="3651582" y="1375556"/>
                </a:lnTo>
                <a:lnTo>
                  <a:pt x="3609436" y="1376729"/>
                </a:lnTo>
                <a:lnTo>
                  <a:pt x="3564227" y="1375849"/>
                </a:lnTo>
                <a:lnTo>
                  <a:pt x="3516326" y="1373410"/>
                </a:lnTo>
                <a:lnTo>
                  <a:pt x="3466103" y="1369906"/>
                </a:lnTo>
                <a:lnTo>
                  <a:pt x="3413927" y="1365829"/>
                </a:lnTo>
                <a:lnTo>
                  <a:pt x="3360168" y="1361673"/>
                </a:lnTo>
                <a:lnTo>
                  <a:pt x="3305197" y="1357932"/>
                </a:lnTo>
                <a:lnTo>
                  <a:pt x="3249383" y="1355100"/>
                </a:lnTo>
                <a:lnTo>
                  <a:pt x="3193096" y="1353669"/>
                </a:lnTo>
                <a:lnTo>
                  <a:pt x="3136705" y="1354134"/>
                </a:lnTo>
                <a:lnTo>
                  <a:pt x="3080581" y="1356988"/>
                </a:lnTo>
                <a:lnTo>
                  <a:pt x="3025094" y="1362724"/>
                </a:lnTo>
                <a:lnTo>
                  <a:pt x="2970613" y="1371836"/>
                </a:lnTo>
                <a:lnTo>
                  <a:pt x="2902564" y="1383822"/>
                </a:lnTo>
                <a:lnTo>
                  <a:pt x="2847414" y="1389893"/>
                </a:lnTo>
                <a:lnTo>
                  <a:pt x="2802475" y="1391267"/>
                </a:lnTo>
                <a:lnTo>
                  <a:pt x="2765059" y="1389164"/>
                </a:lnTo>
                <a:lnTo>
                  <a:pt x="2732476" y="1384805"/>
                </a:lnTo>
                <a:lnTo>
                  <a:pt x="2702037" y="1379407"/>
                </a:lnTo>
                <a:lnTo>
                  <a:pt x="2671053" y="1374193"/>
                </a:lnTo>
                <a:lnTo>
                  <a:pt x="2636836" y="1370379"/>
                </a:lnTo>
                <a:lnTo>
                  <a:pt x="2596696" y="1369187"/>
                </a:lnTo>
                <a:lnTo>
                  <a:pt x="2547945" y="1371836"/>
                </a:lnTo>
                <a:lnTo>
                  <a:pt x="2479606" y="1375982"/>
                </a:lnTo>
                <a:lnTo>
                  <a:pt x="2425510" y="1375502"/>
                </a:lnTo>
                <a:lnTo>
                  <a:pt x="2380823" y="1372341"/>
                </a:lnTo>
                <a:lnTo>
                  <a:pt x="2340715" y="1368448"/>
                </a:lnTo>
                <a:lnTo>
                  <a:pt x="2300352" y="1365768"/>
                </a:lnTo>
                <a:lnTo>
                  <a:pt x="2254902" y="1366249"/>
                </a:lnTo>
                <a:lnTo>
                  <a:pt x="2199533" y="1371836"/>
                </a:lnTo>
                <a:lnTo>
                  <a:pt x="2165479" y="1374841"/>
                </a:lnTo>
                <a:lnTo>
                  <a:pt x="2129839" y="1374849"/>
                </a:lnTo>
                <a:lnTo>
                  <a:pt x="2092336" y="1372540"/>
                </a:lnTo>
                <a:lnTo>
                  <a:pt x="2052693" y="1368596"/>
                </a:lnTo>
                <a:lnTo>
                  <a:pt x="2010636" y="1363697"/>
                </a:lnTo>
                <a:lnTo>
                  <a:pt x="1965888" y="1358525"/>
                </a:lnTo>
                <a:lnTo>
                  <a:pt x="1918172" y="1353759"/>
                </a:lnTo>
                <a:lnTo>
                  <a:pt x="1867213" y="1350081"/>
                </a:lnTo>
                <a:lnTo>
                  <a:pt x="1812735" y="1348172"/>
                </a:lnTo>
                <a:lnTo>
                  <a:pt x="1754461" y="1348712"/>
                </a:lnTo>
                <a:lnTo>
                  <a:pt x="1692116" y="1352382"/>
                </a:lnTo>
                <a:lnTo>
                  <a:pt x="1625423" y="1359863"/>
                </a:lnTo>
                <a:lnTo>
                  <a:pt x="1554106" y="1371836"/>
                </a:lnTo>
                <a:lnTo>
                  <a:pt x="1492956" y="1382456"/>
                </a:lnTo>
                <a:lnTo>
                  <a:pt x="1436808" y="1389581"/>
                </a:lnTo>
                <a:lnTo>
                  <a:pt x="1384942" y="1393667"/>
                </a:lnTo>
                <a:lnTo>
                  <a:pt x="1336637" y="1395171"/>
                </a:lnTo>
                <a:lnTo>
                  <a:pt x="1291175" y="1394549"/>
                </a:lnTo>
                <a:lnTo>
                  <a:pt x="1247834" y="1392258"/>
                </a:lnTo>
                <a:lnTo>
                  <a:pt x="1205894" y="1388755"/>
                </a:lnTo>
                <a:lnTo>
                  <a:pt x="1164636" y="1384494"/>
                </a:lnTo>
                <a:lnTo>
                  <a:pt x="1123340" y="1379934"/>
                </a:lnTo>
                <a:lnTo>
                  <a:pt x="1081284" y="1375531"/>
                </a:lnTo>
                <a:lnTo>
                  <a:pt x="1037750" y="1371740"/>
                </a:lnTo>
                <a:lnTo>
                  <a:pt x="992017" y="1369019"/>
                </a:lnTo>
                <a:lnTo>
                  <a:pt x="943364" y="1367823"/>
                </a:lnTo>
                <a:lnTo>
                  <a:pt x="891073" y="1368610"/>
                </a:lnTo>
                <a:lnTo>
                  <a:pt x="834423" y="1371836"/>
                </a:lnTo>
                <a:lnTo>
                  <a:pt x="779669" y="1375146"/>
                </a:lnTo>
                <a:lnTo>
                  <a:pt x="726072" y="1376652"/>
                </a:lnTo>
                <a:lnTo>
                  <a:pt x="673489" y="1376649"/>
                </a:lnTo>
                <a:lnTo>
                  <a:pt x="621778" y="1375426"/>
                </a:lnTo>
                <a:lnTo>
                  <a:pt x="570798" y="1373276"/>
                </a:lnTo>
                <a:lnTo>
                  <a:pt x="520406" y="1370490"/>
                </a:lnTo>
                <a:lnTo>
                  <a:pt x="470461" y="1367360"/>
                </a:lnTo>
                <a:lnTo>
                  <a:pt x="420820" y="1364178"/>
                </a:lnTo>
                <a:lnTo>
                  <a:pt x="371343" y="1361235"/>
                </a:lnTo>
                <a:lnTo>
                  <a:pt x="321886" y="1358823"/>
                </a:lnTo>
                <a:lnTo>
                  <a:pt x="272309" y="1357234"/>
                </a:lnTo>
                <a:lnTo>
                  <a:pt x="222469" y="1356759"/>
                </a:lnTo>
                <a:lnTo>
                  <a:pt x="172225" y="1357690"/>
                </a:lnTo>
                <a:lnTo>
                  <a:pt x="121435" y="1360319"/>
                </a:lnTo>
                <a:lnTo>
                  <a:pt x="69956" y="1364937"/>
                </a:lnTo>
                <a:lnTo>
                  <a:pt x="17647" y="1371836"/>
                </a:lnTo>
                <a:lnTo>
                  <a:pt x="5325" y="1306414"/>
                </a:lnTo>
                <a:lnTo>
                  <a:pt x="0" y="1246134"/>
                </a:lnTo>
                <a:lnTo>
                  <a:pt x="73" y="1190666"/>
                </a:lnTo>
                <a:lnTo>
                  <a:pt x="3950" y="1139679"/>
                </a:lnTo>
                <a:lnTo>
                  <a:pt x="10032" y="1092844"/>
                </a:lnTo>
                <a:lnTo>
                  <a:pt x="16724" y="1049830"/>
                </a:lnTo>
                <a:lnTo>
                  <a:pt x="22428" y="1010307"/>
                </a:lnTo>
                <a:lnTo>
                  <a:pt x="25548" y="973944"/>
                </a:lnTo>
                <a:lnTo>
                  <a:pt x="24487" y="940411"/>
                </a:lnTo>
                <a:lnTo>
                  <a:pt x="17647" y="909378"/>
                </a:lnTo>
                <a:lnTo>
                  <a:pt x="9577" y="875026"/>
                </a:lnTo>
                <a:lnTo>
                  <a:pt x="7134" y="838129"/>
                </a:lnTo>
                <a:lnTo>
                  <a:pt x="8772" y="798275"/>
                </a:lnTo>
                <a:lnTo>
                  <a:pt x="12943" y="755049"/>
                </a:lnTo>
                <a:lnTo>
                  <a:pt x="18100" y="708037"/>
                </a:lnTo>
                <a:lnTo>
                  <a:pt x="22696" y="656826"/>
                </a:lnTo>
                <a:lnTo>
                  <a:pt x="25185" y="601002"/>
                </a:lnTo>
                <a:lnTo>
                  <a:pt x="24017" y="540150"/>
                </a:lnTo>
                <a:lnTo>
                  <a:pt x="17647" y="473857"/>
                </a:lnTo>
                <a:lnTo>
                  <a:pt x="11793" y="415542"/>
                </a:lnTo>
                <a:lnTo>
                  <a:pt x="10493" y="364097"/>
                </a:lnTo>
                <a:lnTo>
                  <a:pt x="12528" y="318064"/>
                </a:lnTo>
                <a:lnTo>
                  <a:pt x="16676" y="275985"/>
                </a:lnTo>
                <a:lnTo>
                  <a:pt x="21719" y="236401"/>
                </a:lnTo>
                <a:lnTo>
                  <a:pt x="26437" y="197853"/>
                </a:lnTo>
                <a:lnTo>
                  <a:pt x="29608" y="158884"/>
                </a:lnTo>
                <a:lnTo>
                  <a:pt x="30014" y="118034"/>
                </a:lnTo>
                <a:lnTo>
                  <a:pt x="26434" y="73846"/>
                </a:lnTo>
                <a:lnTo>
                  <a:pt x="17647" y="24862"/>
                </a:lnTo>
                <a:close/>
              </a:path>
            </a:pathLst>
          </a:custGeom>
          <a:ln w="38100">
            <a:solidFill>
              <a:srgbClr val="2191C9"/>
            </a:solidFill>
          </a:ln>
        </p:spPr>
        <p:txBody>
          <a:bodyPr wrap="square" lIns="0" tIns="0" rIns="0" bIns="0" rtlCol="0"/>
          <a:lstStyle/>
          <a:p>
            <a:endParaRPr/>
          </a:p>
        </p:txBody>
      </p:sp>
      <p:sp>
        <p:nvSpPr>
          <p:cNvPr id="5" name="object 5"/>
          <p:cNvSpPr txBox="1"/>
          <p:nvPr/>
        </p:nvSpPr>
        <p:spPr>
          <a:xfrm>
            <a:off x="1050161" y="1391038"/>
            <a:ext cx="7270750" cy="1306195"/>
          </a:xfrm>
          <a:prstGeom prst="rect">
            <a:avLst/>
          </a:prstGeom>
        </p:spPr>
        <p:txBody>
          <a:bodyPr vert="horz" wrap="square" lIns="0" tIns="12700" rIns="0" bIns="0" rtlCol="0">
            <a:spAutoFit/>
          </a:bodyPr>
          <a:lstStyle/>
          <a:p>
            <a:pPr marL="12700" marR="5080" algn="just">
              <a:lnSpc>
                <a:spcPct val="150000"/>
              </a:lnSpc>
              <a:spcBef>
                <a:spcPts val="100"/>
              </a:spcBef>
            </a:pPr>
            <a:r>
              <a:rPr sz="1400" spc="-5" dirty="0">
                <a:latin typeface="Gill Sans MT"/>
                <a:cs typeface="Gill Sans MT"/>
              </a:rPr>
              <a:t>Continuando con </a:t>
            </a:r>
            <a:r>
              <a:rPr sz="1400" dirty="0">
                <a:latin typeface="Gill Sans MT"/>
                <a:cs typeface="Gill Sans MT"/>
              </a:rPr>
              <a:t>la </a:t>
            </a:r>
            <a:r>
              <a:rPr sz="1400" spc="-5" dirty="0">
                <a:latin typeface="Gill Sans MT"/>
                <a:cs typeface="Gill Sans MT"/>
              </a:rPr>
              <a:t>finalidad </a:t>
            </a:r>
            <a:r>
              <a:rPr sz="1400" dirty="0">
                <a:latin typeface="Gill Sans MT"/>
                <a:cs typeface="Gill Sans MT"/>
              </a:rPr>
              <a:t>de </a:t>
            </a:r>
            <a:r>
              <a:rPr sz="1400" spc="-5" dirty="0">
                <a:latin typeface="Gill Sans MT"/>
                <a:cs typeface="Gill Sans MT"/>
              </a:rPr>
              <a:t>fomentar </a:t>
            </a:r>
            <a:r>
              <a:rPr sz="1400" dirty="0">
                <a:latin typeface="Gill Sans MT"/>
                <a:cs typeface="Gill Sans MT"/>
              </a:rPr>
              <a:t>el </a:t>
            </a:r>
            <a:r>
              <a:rPr sz="1400" spc="-10" dirty="0">
                <a:latin typeface="Gill Sans MT"/>
                <a:cs typeface="Gill Sans MT"/>
              </a:rPr>
              <a:t>desarrollo </a:t>
            </a:r>
            <a:r>
              <a:rPr sz="1400" dirty="0">
                <a:latin typeface="Gill Sans MT"/>
                <a:cs typeface="Gill Sans MT"/>
              </a:rPr>
              <a:t>de una </a:t>
            </a:r>
            <a:r>
              <a:rPr sz="1400" spc="-5" dirty="0">
                <a:latin typeface="Gill Sans MT"/>
                <a:cs typeface="Gill Sans MT"/>
              </a:rPr>
              <a:t>sana </a:t>
            </a:r>
            <a:r>
              <a:rPr sz="1400" dirty="0">
                <a:latin typeface="Gill Sans MT"/>
                <a:cs typeface="Gill Sans MT"/>
              </a:rPr>
              <a:t>niñez, para </a:t>
            </a:r>
            <a:r>
              <a:rPr sz="1400" spc="-5" dirty="0">
                <a:latin typeface="Gill Sans MT"/>
                <a:cs typeface="Gill Sans MT"/>
              </a:rPr>
              <a:t>los </a:t>
            </a:r>
            <a:r>
              <a:rPr sz="1400" dirty="0">
                <a:latin typeface="Gill Sans MT"/>
                <a:cs typeface="Gill Sans MT"/>
              </a:rPr>
              <a:t>pequeños de la  </a:t>
            </a:r>
            <a:r>
              <a:rPr sz="1400" spc="-5" dirty="0">
                <a:latin typeface="Gill Sans MT"/>
                <a:cs typeface="Gill Sans MT"/>
              </a:rPr>
              <a:t>comunidad, </a:t>
            </a:r>
            <a:r>
              <a:rPr sz="1400" dirty="0">
                <a:latin typeface="Gill Sans MT"/>
                <a:cs typeface="Gill Sans MT"/>
              </a:rPr>
              <a:t>CEP hizo la </a:t>
            </a:r>
            <a:r>
              <a:rPr sz="1400" spc="-5" dirty="0">
                <a:latin typeface="Gill Sans MT"/>
                <a:cs typeface="Gill Sans MT"/>
              </a:rPr>
              <a:t>donación </a:t>
            </a:r>
            <a:r>
              <a:rPr sz="1400" dirty="0">
                <a:latin typeface="Gill Sans MT"/>
                <a:cs typeface="Gill Sans MT"/>
              </a:rPr>
              <a:t>de </a:t>
            </a:r>
            <a:r>
              <a:rPr sz="1400" spc="-5" dirty="0">
                <a:latin typeface="Gill Sans MT"/>
                <a:cs typeface="Gill Sans MT"/>
              </a:rPr>
              <a:t>juegos </a:t>
            </a:r>
            <a:r>
              <a:rPr sz="1400" dirty="0">
                <a:latin typeface="Gill Sans MT"/>
                <a:cs typeface="Gill Sans MT"/>
              </a:rPr>
              <a:t>( </a:t>
            </a:r>
            <a:r>
              <a:rPr sz="1400" spc="-5" dirty="0">
                <a:latin typeface="Gill Sans MT"/>
                <a:cs typeface="Gill Sans MT"/>
              </a:rPr>
              <a:t>columpios, </a:t>
            </a:r>
            <a:r>
              <a:rPr sz="1400" dirty="0">
                <a:latin typeface="Gill Sans MT"/>
                <a:cs typeface="Gill Sans MT"/>
              </a:rPr>
              <a:t>sube y baja, pasa </a:t>
            </a:r>
            <a:r>
              <a:rPr sz="1400" spc="-5" dirty="0">
                <a:latin typeface="Gill Sans MT"/>
                <a:cs typeface="Gill Sans MT"/>
              </a:rPr>
              <a:t>manos) </a:t>
            </a:r>
            <a:r>
              <a:rPr sz="1400" dirty="0">
                <a:latin typeface="Gill Sans MT"/>
                <a:cs typeface="Gill Sans MT"/>
              </a:rPr>
              <a:t>a la </a:t>
            </a:r>
            <a:r>
              <a:rPr sz="1400" spc="-5" dirty="0">
                <a:latin typeface="Gill Sans MT"/>
                <a:cs typeface="Gill Sans MT"/>
              </a:rPr>
              <a:t>presidenta </a:t>
            </a:r>
            <a:r>
              <a:rPr sz="1400" dirty="0">
                <a:latin typeface="Gill Sans MT"/>
                <a:cs typeface="Gill Sans MT"/>
              </a:rPr>
              <a:t>del  DIF </a:t>
            </a:r>
            <a:r>
              <a:rPr sz="1400" spc="-5" dirty="0">
                <a:latin typeface="Gill Sans MT"/>
                <a:cs typeface="Gill Sans MT"/>
              </a:rPr>
              <a:t>municipal </a:t>
            </a:r>
            <a:r>
              <a:rPr sz="1400" dirty="0">
                <a:latin typeface="Gill Sans MT"/>
                <a:cs typeface="Gill Sans MT"/>
              </a:rPr>
              <a:t>para que </a:t>
            </a:r>
            <a:r>
              <a:rPr sz="1400" spc="-5" dirty="0">
                <a:latin typeface="Gill Sans MT"/>
                <a:cs typeface="Gill Sans MT"/>
              </a:rPr>
              <a:t>fueran colocados </a:t>
            </a:r>
            <a:r>
              <a:rPr sz="1400" dirty="0">
                <a:latin typeface="Gill Sans MT"/>
                <a:cs typeface="Gill Sans MT"/>
              </a:rPr>
              <a:t>en la </a:t>
            </a:r>
            <a:r>
              <a:rPr sz="1400" spc="-5" dirty="0">
                <a:latin typeface="Gill Sans MT"/>
                <a:cs typeface="Gill Sans MT"/>
              </a:rPr>
              <a:t>colonia </a:t>
            </a:r>
            <a:r>
              <a:rPr sz="1400" dirty="0">
                <a:latin typeface="Gill Sans MT"/>
                <a:cs typeface="Gill Sans MT"/>
              </a:rPr>
              <a:t>en la </a:t>
            </a:r>
            <a:r>
              <a:rPr sz="1400" spc="-5" dirty="0">
                <a:latin typeface="Gill Sans MT"/>
                <a:cs typeface="Gill Sans MT"/>
              </a:rPr>
              <a:t>que </a:t>
            </a:r>
            <a:r>
              <a:rPr sz="1400" dirty="0">
                <a:latin typeface="Gill Sans MT"/>
                <a:cs typeface="Gill Sans MT"/>
              </a:rPr>
              <a:t>fuera necesario </a:t>
            </a:r>
            <a:r>
              <a:rPr sz="1400" spc="-5" dirty="0">
                <a:latin typeface="Gill Sans MT"/>
                <a:cs typeface="Gill Sans MT"/>
              </a:rPr>
              <a:t>instalar este tipo </a:t>
            </a:r>
            <a:r>
              <a:rPr sz="1400" dirty="0">
                <a:latin typeface="Gill Sans MT"/>
                <a:cs typeface="Gill Sans MT"/>
              </a:rPr>
              <a:t>de  juegos para </a:t>
            </a:r>
            <a:r>
              <a:rPr sz="1400" spc="-5" dirty="0">
                <a:latin typeface="Gill Sans MT"/>
                <a:cs typeface="Gill Sans MT"/>
              </a:rPr>
              <a:t>nuestros</a:t>
            </a:r>
            <a:r>
              <a:rPr sz="1400" spc="-75" dirty="0">
                <a:latin typeface="Gill Sans MT"/>
                <a:cs typeface="Gill Sans MT"/>
              </a:rPr>
              <a:t> </a:t>
            </a:r>
            <a:r>
              <a:rPr sz="1400" dirty="0">
                <a:latin typeface="Gill Sans MT"/>
                <a:cs typeface="Gill Sans MT"/>
              </a:rPr>
              <a:t>niños.</a:t>
            </a:r>
            <a:endParaRPr sz="1400">
              <a:latin typeface="Gill Sans MT"/>
              <a:cs typeface="Gill Sans MT"/>
            </a:endParaRPr>
          </a:p>
        </p:txBody>
      </p:sp>
      <p:sp>
        <p:nvSpPr>
          <p:cNvPr id="6" name="object 6"/>
          <p:cNvSpPr/>
          <p:nvPr/>
        </p:nvSpPr>
        <p:spPr>
          <a:xfrm>
            <a:off x="949452" y="2820923"/>
            <a:ext cx="2435339" cy="179527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47130" y="193961"/>
            <a:ext cx="944547" cy="70011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89431" y="193967"/>
            <a:ext cx="783495" cy="82981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10" name="object 10"/>
          <p:cNvSpPr/>
          <p:nvPr/>
        </p:nvSpPr>
        <p:spPr>
          <a:xfrm>
            <a:off x="2080260" y="696469"/>
            <a:ext cx="5620511" cy="568451"/>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ln w="12700">
            <a:solidFill>
              <a:srgbClr val="2191C9"/>
            </a:solidFill>
          </a:ln>
        </p:spPr>
        <p:txBody>
          <a:bodyPr wrap="square" lIns="0" tIns="0" rIns="0" bIns="0" rtlCol="0"/>
          <a:lstStyle/>
          <a:p>
            <a:endParaRPr/>
          </a:p>
        </p:txBody>
      </p:sp>
      <p:sp>
        <p:nvSpPr>
          <p:cNvPr id="12" name="object 12"/>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3" name="object 13"/>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4" name="object 14"/>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5" name="object 15"/>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6" name="object 16"/>
          <p:cNvSpPr txBox="1"/>
          <p:nvPr/>
        </p:nvSpPr>
        <p:spPr>
          <a:xfrm>
            <a:off x="2081898" y="697268"/>
            <a:ext cx="5617845" cy="566420"/>
          </a:xfrm>
          <a:prstGeom prst="rect">
            <a:avLst/>
          </a:prstGeom>
          <a:ln w="12700">
            <a:solidFill>
              <a:srgbClr val="2191C9"/>
            </a:solidFill>
          </a:ln>
        </p:spPr>
        <p:txBody>
          <a:bodyPr vert="horz" wrap="square" lIns="0" tIns="0" rIns="0" bIns="0" rtlCol="0">
            <a:spAutoFit/>
          </a:bodyPr>
          <a:lstStyle/>
          <a:p>
            <a:pPr algn="ctr">
              <a:lnSpc>
                <a:spcPts val="2150"/>
              </a:lnSpc>
            </a:pPr>
            <a:r>
              <a:rPr sz="2000" b="1" spc="-15" dirty="0">
                <a:solidFill>
                  <a:srgbClr val="0000FF"/>
                </a:solidFill>
                <a:latin typeface="Gill Sans MT"/>
                <a:cs typeface="Gill Sans MT"/>
              </a:rPr>
              <a:t>DONACION </a:t>
            </a:r>
            <a:r>
              <a:rPr sz="2000" b="1" dirty="0">
                <a:solidFill>
                  <a:srgbClr val="0000FF"/>
                </a:solidFill>
                <a:latin typeface="Gill Sans MT"/>
                <a:cs typeface="Gill Sans MT"/>
              </a:rPr>
              <a:t>DE JUEGOS </a:t>
            </a:r>
            <a:r>
              <a:rPr sz="2000" b="1" spc="-15" dirty="0">
                <a:solidFill>
                  <a:srgbClr val="0000FF"/>
                </a:solidFill>
                <a:latin typeface="Gill Sans MT"/>
                <a:cs typeface="Gill Sans MT"/>
              </a:rPr>
              <a:t>INFANTILES</a:t>
            </a:r>
            <a:r>
              <a:rPr sz="2000" b="1" spc="-310" dirty="0">
                <a:solidFill>
                  <a:srgbClr val="0000FF"/>
                </a:solidFill>
                <a:latin typeface="Gill Sans MT"/>
                <a:cs typeface="Gill Sans MT"/>
              </a:rPr>
              <a:t> </a:t>
            </a:r>
            <a:r>
              <a:rPr sz="2000" b="1" spc="-5" dirty="0">
                <a:solidFill>
                  <a:srgbClr val="0000FF"/>
                </a:solidFill>
                <a:latin typeface="Gill Sans MT"/>
                <a:cs typeface="Gill Sans MT"/>
              </a:rPr>
              <a:t>AL</a:t>
            </a:r>
            <a:endParaRPr sz="2000">
              <a:latin typeface="Gill Sans MT"/>
              <a:cs typeface="Gill Sans MT"/>
            </a:endParaRPr>
          </a:p>
          <a:p>
            <a:pPr algn="ctr">
              <a:lnSpc>
                <a:spcPts val="2305"/>
              </a:lnSpc>
            </a:pPr>
            <a:r>
              <a:rPr sz="2000" b="1" dirty="0">
                <a:solidFill>
                  <a:srgbClr val="0000FF"/>
                </a:solidFill>
                <a:latin typeface="Gill Sans MT"/>
                <a:cs typeface="Gill Sans MT"/>
              </a:rPr>
              <a:t>DIF</a:t>
            </a:r>
            <a:r>
              <a:rPr sz="2000" b="1" spc="-35" dirty="0">
                <a:solidFill>
                  <a:srgbClr val="0000FF"/>
                </a:solidFill>
                <a:latin typeface="Gill Sans MT"/>
                <a:cs typeface="Gill Sans MT"/>
              </a:rPr>
              <a:t> </a:t>
            </a:r>
            <a:r>
              <a:rPr sz="2000" b="1" spc="-25" dirty="0">
                <a:solidFill>
                  <a:srgbClr val="0000FF"/>
                </a:solidFill>
                <a:latin typeface="Gill Sans MT"/>
                <a:cs typeface="Gill Sans MT"/>
              </a:rPr>
              <a:t>MUNICIPAL</a:t>
            </a:r>
            <a:endParaRPr sz="2000">
              <a:latin typeface="Gill Sans MT"/>
              <a:cs typeface="Gill Sans MT"/>
            </a:endParaRPr>
          </a:p>
        </p:txBody>
      </p:sp>
    </p:spTree>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76300" y="4373879"/>
            <a:ext cx="3435095" cy="94335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40585" y="1827809"/>
            <a:ext cx="2054860" cy="3393440"/>
          </a:xfrm>
          <a:custGeom>
            <a:avLst/>
            <a:gdLst/>
            <a:ahLst/>
            <a:cxnLst/>
            <a:rect l="l" t="t" r="r" b="b"/>
            <a:pathLst>
              <a:path w="2054860" h="3393440">
                <a:moveTo>
                  <a:pt x="22723" y="21578"/>
                </a:moveTo>
                <a:lnTo>
                  <a:pt x="85494" y="12317"/>
                </a:lnTo>
                <a:lnTo>
                  <a:pt x="141317" y="8597"/>
                </a:lnTo>
                <a:lnTo>
                  <a:pt x="191726" y="9036"/>
                </a:lnTo>
                <a:lnTo>
                  <a:pt x="238253" y="12251"/>
                </a:lnTo>
                <a:lnTo>
                  <a:pt x="282431" y="16860"/>
                </a:lnTo>
                <a:lnTo>
                  <a:pt x="325791" y="21479"/>
                </a:lnTo>
                <a:lnTo>
                  <a:pt x="369867" y="24727"/>
                </a:lnTo>
                <a:lnTo>
                  <a:pt x="416191" y="25221"/>
                </a:lnTo>
                <a:lnTo>
                  <a:pt x="466296" y="21578"/>
                </a:lnTo>
                <a:lnTo>
                  <a:pt x="513765" y="18622"/>
                </a:lnTo>
                <a:lnTo>
                  <a:pt x="561707" y="19955"/>
                </a:lnTo>
                <a:lnTo>
                  <a:pt x="610189" y="24216"/>
                </a:lnTo>
                <a:lnTo>
                  <a:pt x="659279" y="30042"/>
                </a:lnTo>
                <a:lnTo>
                  <a:pt x="709043" y="36070"/>
                </a:lnTo>
                <a:lnTo>
                  <a:pt x="759550" y="40940"/>
                </a:lnTo>
                <a:lnTo>
                  <a:pt x="810866" y="43287"/>
                </a:lnTo>
                <a:lnTo>
                  <a:pt x="863060" y="41751"/>
                </a:lnTo>
                <a:lnTo>
                  <a:pt x="916197" y="34969"/>
                </a:lnTo>
                <a:lnTo>
                  <a:pt x="970346" y="21578"/>
                </a:lnTo>
                <a:lnTo>
                  <a:pt x="1030288" y="7090"/>
                </a:lnTo>
                <a:lnTo>
                  <a:pt x="1088377" y="509"/>
                </a:lnTo>
                <a:lnTo>
                  <a:pt x="1144266" y="0"/>
                </a:lnTo>
                <a:lnTo>
                  <a:pt x="1197606" y="3724"/>
                </a:lnTo>
                <a:lnTo>
                  <a:pt x="1248051" y="9846"/>
                </a:lnTo>
                <a:lnTo>
                  <a:pt x="1295252" y="16529"/>
                </a:lnTo>
                <a:lnTo>
                  <a:pt x="1338863" y="21937"/>
                </a:lnTo>
                <a:lnTo>
                  <a:pt x="1378534" y="24232"/>
                </a:lnTo>
                <a:lnTo>
                  <a:pt x="1413919" y="21578"/>
                </a:lnTo>
                <a:lnTo>
                  <a:pt x="1441852" y="18292"/>
                </a:lnTo>
                <a:lnTo>
                  <a:pt x="1475666" y="16802"/>
                </a:lnTo>
                <a:lnTo>
                  <a:pt x="1514914" y="16751"/>
                </a:lnTo>
                <a:lnTo>
                  <a:pt x="1559149" y="17777"/>
                </a:lnTo>
                <a:lnTo>
                  <a:pt x="1607924" y="19520"/>
                </a:lnTo>
                <a:lnTo>
                  <a:pt x="1660793" y="21621"/>
                </a:lnTo>
                <a:lnTo>
                  <a:pt x="1717308" y="23720"/>
                </a:lnTo>
                <a:lnTo>
                  <a:pt x="1777023" y="25456"/>
                </a:lnTo>
                <a:lnTo>
                  <a:pt x="1839492" y="26470"/>
                </a:lnTo>
                <a:lnTo>
                  <a:pt x="1904267" y="26402"/>
                </a:lnTo>
                <a:lnTo>
                  <a:pt x="1970902" y="24891"/>
                </a:lnTo>
                <a:lnTo>
                  <a:pt x="2038949" y="21578"/>
                </a:lnTo>
                <a:lnTo>
                  <a:pt x="2039569" y="81376"/>
                </a:lnTo>
                <a:lnTo>
                  <a:pt x="2037677" y="135311"/>
                </a:lnTo>
                <a:lnTo>
                  <a:pt x="2034069" y="184747"/>
                </a:lnTo>
                <a:lnTo>
                  <a:pt x="2029541" y="231048"/>
                </a:lnTo>
                <a:lnTo>
                  <a:pt x="2024890" y="275578"/>
                </a:lnTo>
                <a:lnTo>
                  <a:pt x="2020910" y="319700"/>
                </a:lnTo>
                <a:lnTo>
                  <a:pt x="2018399" y="364778"/>
                </a:lnTo>
                <a:lnTo>
                  <a:pt x="2018151" y="412176"/>
                </a:lnTo>
                <a:lnTo>
                  <a:pt x="2020963" y="463258"/>
                </a:lnTo>
                <a:lnTo>
                  <a:pt x="2027630" y="519387"/>
                </a:lnTo>
                <a:lnTo>
                  <a:pt x="2038949" y="581928"/>
                </a:lnTo>
                <a:lnTo>
                  <a:pt x="2049515" y="644439"/>
                </a:lnTo>
                <a:lnTo>
                  <a:pt x="2054224" y="700381"/>
                </a:lnTo>
                <a:lnTo>
                  <a:pt x="2054323" y="750968"/>
                </a:lnTo>
                <a:lnTo>
                  <a:pt x="2051062" y="797415"/>
                </a:lnTo>
                <a:lnTo>
                  <a:pt x="2045687" y="840937"/>
                </a:lnTo>
                <a:lnTo>
                  <a:pt x="2039447" y="882748"/>
                </a:lnTo>
                <a:lnTo>
                  <a:pt x="2033591" y="924062"/>
                </a:lnTo>
                <a:lnTo>
                  <a:pt x="2029364" y="966095"/>
                </a:lnTo>
                <a:lnTo>
                  <a:pt x="2028017" y="1010060"/>
                </a:lnTo>
                <a:lnTo>
                  <a:pt x="2030796" y="1057173"/>
                </a:lnTo>
                <a:lnTo>
                  <a:pt x="2038949" y="1108647"/>
                </a:lnTo>
                <a:lnTo>
                  <a:pt x="2047878" y="1160354"/>
                </a:lnTo>
                <a:lnTo>
                  <a:pt x="2052676" y="1208069"/>
                </a:lnTo>
                <a:lnTo>
                  <a:pt x="2054127" y="1252868"/>
                </a:lnTo>
                <a:lnTo>
                  <a:pt x="2053010" y="1295827"/>
                </a:lnTo>
                <a:lnTo>
                  <a:pt x="2050108" y="1338022"/>
                </a:lnTo>
                <a:lnTo>
                  <a:pt x="2046202" y="1380529"/>
                </a:lnTo>
                <a:lnTo>
                  <a:pt x="2042072" y="1424422"/>
                </a:lnTo>
                <a:lnTo>
                  <a:pt x="2038501" y="1470778"/>
                </a:lnTo>
                <a:lnTo>
                  <a:pt x="2036269" y="1520673"/>
                </a:lnTo>
                <a:lnTo>
                  <a:pt x="2036158" y="1575181"/>
                </a:lnTo>
                <a:lnTo>
                  <a:pt x="2038949" y="1635380"/>
                </a:lnTo>
                <a:lnTo>
                  <a:pt x="2041725" y="1694390"/>
                </a:lnTo>
                <a:lnTo>
                  <a:pt x="2041574" y="1745814"/>
                </a:lnTo>
                <a:lnTo>
                  <a:pt x="2039287" y="1791439"/>
                </a:lnTo>
                <a:lnTo>
                  <a:pt x="2035654" y="1833052"/>
                </a:lnTo>
                <a:lnTo>
                  <a:pt x="2031465" y="1872440"/>
                </a:lnTo>
                <a:lnTo>
                  <a:pt x="2027513" y="1911390"/>
                </a:lnTo>
                <a:lnTo>
                  <a:pt x="2024586" y="1951687"/>
                </a:lnTo>
                <a:lnTo>
                  <a:pt x="2023475" y="1995121"/>
                </a:lnTo>
                <a:lnTo>
                  <a:pt x="2024972" y="2043476"/>
                </a:lnTo>
                <a:lnTo>
                  <a:pt x="2029867" y="2098540"/>
                </a:lnTo>
                <a:lnTo>
                  <a:pt x="2038949" y="2162100"/>
                </a:lnTo>
                <a:lnTo>
                  <a:pt x="2047210" y="2222673"/>
                </a:lnTo>
                <a:lnTo>
                  <a:pt x="2051515" y="2279365"/>
                </a:lnTo>
                <a:lnTo>
                  <a:pt x="2052601" y="2332736"/>
                </a:lnTo>
                <a:lnTo>
                  <a:pt x="2051203" y="2383347"/>
                </a:lnTo>
                <a:lnTo>
                  <a:pt x="2048059" y="2431758"/>
                </a:lnTo>
                <a:lnTo>
                  <a:pt x="2043902" y="2478528"/>
                </a:lnTo>
                <a:lnTo>
                  <a:pt x="2039471" y="2524218"/>
                </a:lnTo>
                <a:lnTo>
                  <a:pt x="2035501" y="2569388"/>
                </a:lnTo>
                <a:lnTo>
                  <a:pt x="2032727" y="2614597"/>
                </a:lnTo>
                <a:lnTo>
                  <a:pt x="2031887" y="2660407"/>
                </a:lnTo>
                <a:lnTo>
                  <a:pt x="2033715" y="2707376"/>
                </a:lnTo>
                <a:lnTo>
                  <a:pt x="2038949" y="2756066"/>
                </a:lnTo>
                <a:lnTo>
                  <a:pt x="2043684" y="2801880"/>
                </a:lnTo>
                <a:lnTo>
                  <a:pt x="2045090" y="2847595"/>
                </a:lnTo>
                <a:lnTo>
                  <a:pt x="2043860" y="2893348"/>
                </a:lnTo>
                <a:lnTo>
                  <a:pt x="2040686" y="2939280"/>
                </a:lnTo>
                <a:lnTo>
                  <a:pt x="2036262" y="2985530"/>
                </a:lnTo>
                <a:lnTo>
                  <a:pt x="2031280" y="3032236"/>
                </a:lnTo>
                <a:lnTo>
                  <a:pt x="2026432" y="3079538"/>
                </a:lnTo>
                <a:lnTo>
                  <a:pt x="2022411" y="3127574"/>
                </a:lnTo>
                <a:lnTo>
                  <a:pt x="2019909" y="3176485"/>
                </a:lnTo>
                <a:lnTo>
                  <a:pt x="2019620" y="3226409"/>
                </a:lnTo>
                <a:lnTo>
                  <a:pt x="2022235" y="3277484"/>
                </a:lnTo>
                <a:lnTo>
                  <a:pt x="2028447" y="3329852"/>
                </a:lnTo>
                <a:lnTo>
                  <a:pt x="2038949" y="3383649"/>
                </a:lnTo>
                <a:lnTo>
                  <a:pt x="1984594" y="3390714"/>
                </a:lnTo>
                <a:lnTo>
                  <a:pt x="1928955" y="3392896"/>
                </a:lnTo>
                <a:lnTo>
                  <a:pt x="1872885" y="3391529"/>
                </a:lnTo>
                <a:lnTo>
                  <a:pt x="1817237" y="3387950"/>
                </a:lnTo>
                <a:lnTo>
                  <a:pt x="1762866" y="3383497"/>
                </a:lnTo>
                <a:lnTo>
                  <a:pt x="1710624" y="3379503"/>
                </a:lnTo>
                <a:lnTo>
                  <a:pt x="1661365" y="3377307"/>
                </a:lnTo>
                <a:lnTo>
                  <a:pt x="1615942" y="3378244"/>
                </a:lnTo>
                <a:lnTo>
                  <a:pt x="1575209" y="3383649"/>
                </a:lnTo>
                <a:lnTo>
                  <a:pt x="1533846" y="3389865"/>
                </a:lnTo>
                <a:lnTo>
                  <a:pt x="1486968" y="3392819"/>
                </a:lnTo>
                <a:lnTo>
                  <a:pt x="1436090" y="3393245"/>
                </a:lnTo>
                <a:lnTo>
                  <a:pt x="1382727" y="3391872"/>
                </a:lnTo>
                <a:lnTo>
                  <a:pt x="1328392" y="3389434"/>
                </a:lnTo>
                <a:lnTo>
                  <a:pt x="1274603" y="3386661"/>
                </a:lnTo>
                <a:lnTo>
                  <a:pt x="1222872" y="3384284"/>
                </a:lnTo>
                <a:lnTo>
                  <a:pt x="1174716" y="3383037"/>
                </a:lnTo>
                <a:lnTo>
                  <a:pt x="1131649" y="3383649"/>
                </a:lnTo>
                <a:lnTo>
                  <a:pt x="1095490" y="3383991"/>
                </a:lnTo>
                <a:lnTo>
                  <a:pt x="1053257" y="3382482"/>
                </a:lnTo>
                <a:lnTo>
                  <a:pt x="1006084" y="3379717"/>
                </a:lnTo>
                <a:lnTo>
                  <a:pt x="955108" y="3376289"/>
                </a:lnTo>
                <a:lnTo>
                  <a:pt x="901466" y="3372793"/>
                </a:lnTo>
                <a:lnTo>
                  <a:pt x="846295" y="3369822"/>
                </a:lnTo>
                <a:lnTo>
                  <a:pt x="790729" y="3367972"/>
                </a:lnTo>
                <a:lnTo>
                  <a:pt x="735907" y="3367835"/>
                </a:lnTo>
                <a:lnTo>
                  <a:pt x="682965" y="3370006"/>
                </a:lnTo>
                <a:lnTo>
                  <a:pt x="633038" y="3375080"/>
                </a:lnTo>
                <a:lnTo>
                  <a:pt x="587263" y="3383649"/>
                </a:lnTo>
                <a:lnTo>
                  <a:pt x="546830" y="3390735"/>
                </a:lnTo>
                <a:lnTo>
                  <a:pt x="504990" y="3393344"/>
                </a:lnTo>
                <a:lnTo>
                  <a:pt x="461804" y="3392434"/>
                </a:lnTo>
                <a:lnTo>
                  <a:pt x="417335" y="3388961"/>
                </a:lnTo>
                <a:lnTo>
                  <a:pt x="371644" y="3383880"/>
                </a:lnTo>
                <a:lnTo>
                  <a:pt x="324791" y="3378149"/>
                </a:lnTo>
                <a:lnTo>
                  <a:pt x="276838" y="3372723"/>
                </a:lnTo>
                <a:lnTo>
                  <a:pt x="227847" y="3368559"/>
                </a:lnTo>
                <a:lnTo>
                  <a:pt x="177878" y="3366613"/>
                </a:lnTo>
                <a:lnTo>
                  <a:pt x="126994" y="3367842"/>
                </a:lnTo>
                <a:lnTo>
                  <a:pt x="75255" y="3373202"/>
                </a:lnTo>
                <a:lnTo>
                  <a:pt x="22723" y="3383649"/>
                </a:lnTo>
                <a:lnTo>
                  <a:pt x="11028" y="3340032"/>
                </a:lnTo>
                <a:lnTo>
                  <a:pt x="5212" y="3297549"/>
                </a:lnTo>
                <a:lnTo>
                  <a:pt x="4147" y="3255693"/>
                </a:lnTo>
                <a:lnTo>
                  <a:pt x="6709" y="3213956"/>
                </a:lnTo>
                <a:lnTo>
                  <a:pt x="11773" y="3171829"/>
                </a:lnTo>
                <a:lnTo>
                  <a:pt x="18213" y="3128803"/>
                </a:lnTo>
                <a:lnTo>
                  <a:pt x="24903" y="3084371"/>
                </a:lnTo>
                <a:lnTo>
                  <a:pt x="30718" y="3038023"/>
                </a:lnTo>
                <a:lnTo>
                  <a:pt x="34533" y="2989252"/>
                </a:lnTo>
                <a:lnTo>
                  <a:pt x="35223" y="2937548"/>
                </a:lnTo>
                <a:lnTo>
                  <a:pt x="31661" y="2882405"/>
                </a:lnTo>
                <a:lnTo>
                  <a:pt x="22723" y="2823313"/>
                </a:lnTo>
                <a:lnTo>
                  <a:pt x="12685" y="2760786"/>
                </a:lnTo>
                <a:lnTo>
                  <a:pt x="8011" y="2705906"/>
                </a:lnTo>
                <a:lnTo>
                  <a:pt x="7583" y="2657304"/>
                </a:lnTo>
                <a:lnTo>
                  <a:pt x="10280" y="2613611"/>
                </a:lnTo>
                <a:lnTo>
                  <a:pt x="14985" y="2573458"/>
                </a:lnTo>
                <a:lnTo>
                  <a:pt x="20579" y="2535475"/>
                </a:lnTo>
                <a:lnTo>
                  <a:pt x="25943" y="2498293"/>
                </a:lnTo>
                <a:lnTo>
                  <a:pt x="29958" y="2460544"/>
                </a:lnTo>
                <a:lnTo>
                  <a:pt x="31506" y="2420857"/>
                </a:lnTo>
                <a:lnTo>
                  <a:pt x="29467" y="2377865"/>
                </a:lnTo>
                <a:lnTo>
                  <a:pt x="22723" y="2330197"/>
                </a:lnTo>
                <a:lnTo>
                  <a:pt x="16809" y="2287943"/>
                </a:lnTo>
                <a:lnTo>
                  <a:pt x="14597" y="2246283"/>
                </a:lnTo>
                <a:lnTo>
                  <a:pt x="15348" y="2204781"/>
                </a:lnTo>
                <a:lnTo>
                  <a:pt x="18319" y="2163001"/>
                </a:lnTo>
                <a:lnTo>
                  <a:pt x="22770" y="2120507"/>
                </a:lnTo>
                <a:lnTo>
                  <a:pt x="27960" y="2076865"/>
                </a:lnTo>
                <a:lnTo>
                  <a:pt x="33147" y="2031638"/>
                </a:lnTo>
                <a:lnTo>
                  <a:pt x="37591" y="1984391"/>
                </a:lnTo>
                <a:lnTo>
                  <a:pt x="40550" y="1934689"/>
                </a:lnTo>
                <a:lnTo>
                  <a:pt x="41284" y="1882096"/>
                </a:lnTo>
                <a:lnTo>
                  <a:pt x="39052" y="1826176"/>
                </a:lnTo>
                <a:lnTo>
                  <a:pt x="33112" y="1766494"/>
                </a:lnTo>
                <a:lnTo>
                  <a:pt x="22723" y="1702614"/>
                </a:lnTo>
                <a:lnTo>
                  <a:pt x="10356" y="1632017"/>
                </a:lnTo>
                <a:lnTo>
                  <a:pt x="3071" y="1574822"/>
                </a:lnTo>
                <a:lnTo>
                  <a:pt x="0" y="1528484"/>
                </a:lnTo>
                <a:lnTo>
                  <a:pt x="271" y="1490456"/>
                </a:lnTo>
                <a:lnTo>
                  <a:pt x="3016" y="1458194"/>
                </a:lnTo>
                <a:lnTo>
                  <a:pt x="7365" y="1429151"/>
                </a:lnTo>
                <a:lnTo>
                  <a:pt x="12448" y="1400781"/>
                </a:lnTo>
                <a:lnTo>
                  <a:pt x="17394" y="1370540"/>
                </a:lnTo>
                <a:lnTo>
                  <a:pt x="21336" y="1335881"/>
                </a:lnTo>
                <a:lnTo>
                  <a:pt x="23402" y="1294259"/>
                </a:lnTo>
                <a:lnTo>
                  <a:pt x="22723" y="1243128"/>
                </a:lnTo>
                <a:lnTo>
                  <a:pt x="21065" y="1182630"/>
                </a:lnTo>
                <a:lnTo>
                  <a:pt x="20948" y="1125531"/>
                </a:lnTo>
                <a:lnTo>
                  <a:pt x="21932" y="1071207"/>
                </a:lnTo>
                <a:lnTo>
                  <a:pt x="23579" y="1019038"/>
                </a:lnTo>
                <a:lnTo>
                  <a:pt x="25447" y="968400"/>
                </a:lnTo>
                <a:lnTo>
                  <a:pt x="27097" y="918671"/>
                </a:lnTo>
                <a:lnTo>
                  <a:pt x="28090" y="869230"/>
                </a:lnTo>
                <a:lnTo>
                  <a:pt x="27985" y="819454"/>
                </a:lnTo>
                <a:lnTo>
                  <a:pt x="26342" y="768720"/>
                </a:lnTo>
                <a:lnTo>
                  <a:pt x="22723" y="716408"/>
                </a:lnTo>
                <a:lnTo>
                  <a:pt x="20843" y="676354"/>
                </a:lnTo>
                <a:lnTo>
                  <a:pt x="21604" y="632703"/>
                </a:lnTo>
                <a:lnTo>
                  <a:pt x="24419" y="585985"/>
                </a:lnTo>
                <a:lnTo>
                  <a:pt x="28699" y="536732"/>
                </a:lnTo>
                <a:lnTo>
                  <a:pt x="33856" y="485474"/>
                </a:lnTo>
                <a:lnTo>
                  <a:pt x="39302" y="432744"/>
                </a:lnTo>
                <a:lnTo>
                  <a:pt x="44449" y="379071"/>
                </a:lnTo>
                <a:lnTo>
                  <a:pt x="48710" y="324986"/>
                </a:lnTo>
                <a:lnTo>
                  <a:pt x="51496" y="271021"/>
                </a:lnTo>
                <a:lnTo>
                  <a:pt x="52219" y="217707"/>
                </a:lnTo>
                <a:lnTo>
                  <a:pt x="50291" y="165575"/>
                </a:lnTo>
                <a:lnTo>
                  <a:pt x="45124" y="115155"/>
                </a:lnTo>
                <a:lnTo>
                  <a:pt x="36131" y="66979"/>
                </a:lnTo>
                <a:lnTo>
                  <a:pt x="22723" y="21578"/>
                </a:lnTo>
                <a:close/>
              </a:path>
            </a:pathLst>
          </a:custGeom>
          <a:ln w="38100">
            <a:solidFill>
              <a:srgbClr val="2191C9"/>
            </a:solidFill>
          </a:ln>
        </p:spPr>
        <p:txBody>
          <a:bodyPr wrap="square" lIns="0" tIns="0" rIns="0" bIns="0" rtlCol="0"/>
          <a:lstStyle/>
          <a:p>
            <a:endParaRPr/>
          </a:p>
        </p:txBody>
      </p:sp>
      <p:sp>
        <p:nvSpPr>
          <p:cNvPr id="4" name="object 4"/>
          <p:cNvSpPr txBox="1"/>
          <p:nvPr/>
        </p:nvSpPr>
        <p:spPr>
          <a:xfrm>
            <a:off x="1042048" y="1838798"/>
            <a:ext cx="1859280" cy="3297554"/>
          </a:xfrm>
          <a:prstGeom prst="rect">
            <a:avLst/>
          </a:prstGeom>
        </p:spPr>
        <p:txBody>
          <a:bodyPr vert="horz" wrap="square" lIns="0" tIns="12700" rIns="0" bIns="0" rtlCol="0">
            <a:spAutoFit/>
          </a:bodyPr>
          <a:lstStyle/>
          <a:p>
            <a:pPr marL="12700" marR="5080" algn="just">
              <a:lnSpc>
                <a:spcPct val="150000"/>
              </a:lnSpc>
              <a:spcBef>
                <a:spcPts val="100"/>
              </a:spcBef>
            </a:pPr>
            <a:r>
              <a:rPr sz="1400" spc="-5" dirty="0">
                <a:latin typeface="Gill Sans MT"/>
                <a:cs typeface="Gill Sans MT"/>
              </a:rPr>
              <a:t>Apoyamos </a:t>
            </a:r>
            <a:r>
              <a:rPr sz="1400" dirty="0">
                <a:latin typeface="Gill Sans MT"/>
                <a:cs typeface="Gill Sans MT"/>
              </a:rPr>
              <a:t>al </a:t>
            </a:r>
            <a:r>
              <a:rPr sz="1400" spc="-5" dirty="0">
                <a:latin typeface="Gill Sans MT"/>
                <a:cs typeface="Gill Sans MT"/>
              </a:rPr>
              <a:t>DIF  </a:t>
            </a:r>
            <a:r>
              <a:rPr sz="1400" dirty="0">
                <a:latin typeface="Gill Sans MT"/>
                <a:cs typeface="Gill Sans MT"/>
              </a:rPr>
              <a:t>Municipal de </a:t>
            </a:r>
            <a:r>
              <a:rPr sz="1400" spc="-5" dirty="0">
                <a:latin typeface="Gill Sans MT"/>
                <a:cs typeface="Gill Sans MT"/>
              </a:rPr>
              <a:t>Atoyac </a:t>
            </a:r>
            <a:r>
              <a:rPr sz="1400" dirty="0">
                <a:latin typeface="Gill Sans MT"/>
                <a:cs typeface="Gill Sans MT"/>
              </a:rPr>
              <a:t>para  </a:t>
            </a:r>
            <a:r>
              <a:rPr sz="1400" spc="5" dirty="0">
                <a:latin typeface="Gill Sans MT"/>
                <a:cs typeface="Gill Sans MT"/>
              </a:rPr>
              <a:t>que </a:t>
            </a:r>
            <a:r>
              <a:rPr sz="1400" dirty="0">
                <a:latin typeface="Gill Sans MT"/>
                <a:cs typeface="Gill Sans MT"/>
              </a:rPr>
              <a:t>se </a:t>
            </a:r>
            <a:r>
              <a:rPr sz="1400" spc="-5" dirty="0">
                <a:latin typeface="Gill Sans MT"/>
                <a:cs typeface="Gill Sans MT"/>
              </a:rPr>
              <a:t>llevara </a:t>
            </a:r>
            <a:r>
              <a:rPr sz="1400" dirty="0">
                <a:latin typeface="Gill Sans MT"/>
                <a:cs typeface="Gill Sans MT"/>
              </a:rPr>
              <a:t>a más  </a:t>
            </a:r>
            <a:r>
              <a:rPr sz="1400" spc="-5" dirty="0">
                <a:latin typeface="Gill Sans MT"/>
                <a:cs typeface="Gill Sans MT"/>
              </a:rPr>
              <a:t>lugares obsequios </a:t>
            </a:r>
            <a:r>
              <a:rPr sz="1400" dirty="0">
                <a:latin typeface="Gill Sans MT"/>
                <a:cs typeface="Gill Sans MT"/>
              </a:rPr>
              <a:t>para  los niños de las </a:t>
            </a:r>
            <a:r>
              <a:rPr sz="1400" spc="-5" dirty="0">
                <a:latin typeface="Gill Sans MT"/>
                <a:cs typeface="Gill Sans MT"/>
              </a:rPr>
              <a:t>serranías  </a:t>
            </a:r>
            <a:r>
              <a:rPr sz="1400" dirty="0">
                <a:latin typeface="Gill Sans MT"/>
                <a:cs typeface="Gill Sans MT"/>
              </a:rPr>
              <a:t>y sus</a:t>
            </a:r>
            <a:r>
              <a:rPr sz="1400" spc="-35" dirty="0">
                <a:latin typeface="Gill Sans MT"/>
                <a:cs typeface="Gill Sans MT"/>
              </a:rPr>
              <a:t> </a:t>
            </a:r>
            <a:r>
              <a:rPr sz="1400" spc="-5" dirty="0">
                <a:latin typeface="Gill Sans MT"/>
                <a:cs typeface="Gill Sans MT"/>
              </a:rPr>
              <a:t>alrededores.</a:t>
            </a:r>
            <a:endParaRPr sz="1400" dirty="0">
              <a:latin typeface="Gill Sans MT"/>
              <a:cs typeface="Gill Sans MT"/>
            </a:endParaRPr>
          </a:p>
          <a:p>
            <a:pPr marL="26670" marR="21590" algn="ctr">
              <a:lnSpc>
                <a:spcPts val="3600"/>
              </a:lnSpc>
              <a:spcBef>
                <a:spcPts val="165"/>
              </a:spcBef>
            </a:pPr>
            <a:r>
              <a:rPr sz="1400" spc="-5" dirty="0">
                <a:latin typeface="Gill Sans MT"/>
                <a:cs typeface="Gill Sans MT"/>
              </a:rPr>
              <a:t>Aproximadamente</a:t>
            </a:r>
            <a:r>
              <a:rPr sz="1400" spc="-90" dirty="0">
                <a:latin typeface="Gill Sans MT"/>
                <a:cs typeface="Gill Sans MT"/>
              </a:rPr>
              <a:t> </a:t>
            </a:r>
            <a:r>
              <a:rPr sz="2000" b="1" spc="-5" dirty="0">
                <a:solidFill>
                  <a:srgbClr val="0000FF"/>
                </a:solidFill>
                <a:latin typeface="Gill Sans MT"/>
                <a:cs typeface="Gill Sans MT"/>
              </a:rPr>
              <a:t>200  niños  beneficiados.</a:t>
            </a:r>
            <a:endParaRPr sz="2000" dirty="0">
              <a:latin typeface="Gill Sans MT"/>
              <a:cs typeface="Gill Sans MT"/>
            </a:endParaRPr>
          </a:p>
        </p:txBody>
      </p:sp>
      <p:sp>
        <p:nvSpPr>
          <p:cNvPr id="7" name="object 7"/>
          <p:cNvSpPr/>
          <p:nvPr/>
        </p:nvSpPr>
        <p:spPr>
          <a:xfrm>
            <a:off x="4444173" y="2404308"/>
            <a:ext cx="3115055" cy="2005583"/>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47130" y="193961"/>
            <a:ext cx="944547" cy="700118"/>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089431" y="193967"/>
            <a:ext cx="783495" cy="829818"/>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12" name="object 12"/>
          <p:cNvSpPr/>
          <p:nvPr/>
        </p:nvSpPr>
        <p:spPr>
          <a:xfrm>
            <a:off x="2080260" y="696469"/>
            <a:ext cx="5620511" cy="568451"/>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4" name="object 14"/>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5" name="object 15"/>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6" name="object 16"/>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7" name="object 17"/>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8" name="object 18"/>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49530" rIns="0" bIns="0" rtlCol="0">
            <a:spAutoFit/>
          </a:bodyPr>
          <a:lstStyle/>
          <a:p>
            <a:pPr algn="ctr">
              <a:lnSpc>
                <a:spcPct val="100000"/>
              </a:lnSpc>
              <a:spcBef>
                <a:spcPts val="390"/>
              </a:spcBef>
            </a:pPr>
            <a:r>
              <a:rPr sz="2000" spc="-10" dirty="0">
                <a:latin typeface="Gill Sans MT"/>
                <a:cs typeface="Gill Sans MT"/>
              </a:rPr>
              <a:t>COLABORACION </a:t>
            </a:r>
            <a:r>
              <a:rPr sz="2000" dirty="0">
                <a:latin typeface="Gill Sans MT"/>
                <a:cs typeface="Gill Sans MT"/>
              </a:rPr>
              <a:t>CON EL</a:t>
            </a:r>
            <a:r>
              <a:rPr sz="2000" spc="-90" dirty="0">
                <a:latin typeface="Gill Sans MT"/>
                <a:cs typeface="Gill Sans MT"/>
              </a:rPr>
              <a:t> </a:t>
            </a:r>
            <a:r>
              <a:rPr sz="2000" dirty="0">
                <a:latin typeface="Gill Sans MT"/>
                <a:cs typeface="Gill Sans MT"/>
              </a:rPr>
              <a:t>DIF</a:t>
            </a:r>
            <a:endParaRPr sz="2000">
              <a:latin typeface="Gill Sans MT"/>
              <a:cs typeface="Gill Sans MT"/>
            </a:endParaRPr>
          </a:p>
        </p:txBody>
      </p:sp>
    </p:spTree>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77124" y="2576424"/>
            <a:ext cx="4412015" cy="21720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23262" y="1832000"/>
            <a:ext cx="5120005" cy="3618229"/>
          </a:xfrm>
          <a:custGeom>
            <a:avLst/>
            <a:gdLst/>
            <a:ahLst/>
            <a:cxnLst/>
            <a:rect l="l" t="t" r="r" b="b"/>
            <a:pathLst>
              <a:path w="5120005" h="3618229">
                <a:moveTo>
                  <a:pt x="0" y="0"/>
                </a:moveTo>
                <a:lnTo>
                  <a:pt x="5119751" y="0"/>
                </a:lnTo>
                <a:lnTo>
                  <a:pt x="5119751" y="3617785"/>
                </a:lnTo>
                <a:lnTo>
                  <a:pt x="0" y="3617785"/>
                </a:lnTo>
                <a:lnTo>
                  <a:pt x="0" y="0"/>
                </a:lnTo>
                <a:close/>
              </a:path>
            </a:pathLst>
          </a:custGeom>
          <a:ln w="38099">
            <a:solidFill>
              <a:srgbClr val="0F6FC6"/>
            </a:solidFill>
          </a:ln>
        </p:spPr>
        <p:txBody>
          <a:bodyPr wrap="square" lIns="0" tIns="0" rIns="0" bIns="0" rtlCol="0"/>
          <a:lstStyle/>
          <a:p>
            <a:endParaRPr/>
          </a:p>
        </p:txBody>
      </p:sp>
      <p:sp>
        <p:nvSpPr>
          <p:cNvPr id="4" name="object 4"/>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solidFill>
            <a:srgbClr val="448AD7"/>
          </a:solidFill>
        </p:spPr>
        <p:txBody>
          <a:bodyPr wrap="square" lIns="0" tIns="0" rIns="0" bIns="0" rtlCol="0"/>
          <a:lstStyle/>
          <a:p>
            <a:endParaRPr/>
          </a:p>
        </p:txBody>
      </p:sp>
      <p:sp>
        <p:nvSpPr>
          <p:cNvPr id="5" name="object 5"/>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ln w="9524">
            <a:solidFill>
              <a:srgbClr val="E9F5FB"/>
            </a:solidFill>
          </a:ln>
        </p:spPr>
        <p:txBody>
          <a:bodyPr wrap="square" lIns="0" tIns="0" rIns="0" bIns="0" rtlCol="0"/>
          <a:lstStyle/>
          <a:p>
            <a:endParaRPr/>
          </a:p>
        </p:txBody>
      </p:sp>
      <p:sp>
        <p:nvSpPr>
          <p:cNvPr id="6" name="object 6"/>
          <p:cNvSpPr/>
          <p:nvPr/>
        </p:nvSpPr>
        <p:spPr>
          <a:xfrm>
            <a:off x="2892551" y="1257300"/>
            <a:ext cx="3614915" cy="98145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937503" y="1257300"/>
            <a:ext cx="696467" cy="98145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979675" y="2080259"/>
            <a:ext cx="5301994" cy="871727"/>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6775703" y="2080259"/>
            <a:ext cx="641603" cy="871727"/>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356103" y="2811779"/>
            <a:ext cx="5143498" cy="871727"/>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880359" y="3543300"/>
            <a:ext cx="4091938" cy="871727"/>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3278123" y="4274820"/>
            <a:ext cx="3183635" cy="871727"/>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5955791" y="4274820"/>
            <a:ext cx="618743" cy="871727"/>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3198510" y="1514078"/>
            <a:ext cx="2969895" cy="320040"/>
          </a:xfrm>
          <a:custGeom>
            <a:avLst/>
            <a:gdLst/>
            <a:ahLst/>
            <a:cxnLst/>
            <a:rect l="l" t="t" r="r" b="b"/>
            <a:pathLst>
              <a:path w="2969895" h="320039">
                <a:moveTo>
                  <a:pt x="2266937" y="0"/>
                </a:moveTo>
                <a:lnTo>
                  <a:pt x="2228862" y="3005"/>
                </a:lnTo>
                <a:lnTo>
                  <a:pt x="2164194" y="26998"/>
                </a:lnTo>
                <a:lnTo>
                  <a:pt x="2115933" y="72999"/>
                </a:lnTo>
                <a:lnTo>
                  <a:pt x="2091211" y="129030"/>
                </a:lnTo>
                <a:lnTo>
                  <a:pt x="2088121" y="160058"/>
                </a:lnTo>
                <a:lnTo>
                  <a:pt x="2091233" y="191536"/>
                </a:lnTo>
                <a:lnTo>
                  <a:pt x="2116126" y="247795"/>
                </a:lnTo>
                <a:lnTo>
                  <a:pt x="2164637" y="293282"/>
                </a:lnTo>
                <a:lnTo>
                  <a:pt x="2229154" y="316942"/>
                </a:lnTo>
                <a:lnTo>
                  <a:pt x="2266937" y="319900"/>
                </a:lnTo>
                <a:lnTo>
                  <a:pt x="2304341" y="316928"/>
                </a:lnTo>
                <a:lnTo>
                  <a:pt x="2338203" y="308013"/>
                </a:lnTo>
                <a:lnTo>
                  <a:pt x="2368521" y="293154"/>
                </a:lnTo>
                <a:lnTo>
                  <a:pt x="2395296" y="272351"/>
                </a:lnTo>
                <a:lnTo>
                  <a:pt x="2410425" y="255168"/>
                </a:lnTo>
                <a:lnTo>
                  <a:pt x="2266937" y="255168"/>
                </a:lnTo>
                <a:lnTo>
                  <a:pt x="2245806" y="253527"/>
                </a:lnTo>
                <a:lnTo>
                  <a:pt x="2210030" y="240407"/>
                </a:lnTo>
                <a:lnTo>
                  <a:pt x="2175040" y="198599"/>
                </a:lnTo>
                <a:lnTo>
                  <a:pt x="2168258" y="160058"/>
                </a:lnTo>
                <a:lnTo>
                  <a:pt x="2169953" y="139674"/>
                </a:lnTo>
                <a:lnTo>
                  <a:pt x="2195385" y="91084"/>
                </a:lnTo>
                <a:lnTo>
                  <a:pt x="2245806" y="66593"/>
                </a:lnTo>
                <a:lnTo>
                  <a:pt x="2266937" y="64960"/>
                </a:lnTo>
                <a:lnTo>
                  <a:pt x="2410499" y="64960"/>
                </a:lnTo>
                <a:lnTo>
                  <a:pt x="2395969" y="48107"/>
                </a:lnTo>
                <a:lnTo>
                  <a:pt x="2369403" y="27056"/>
                </a:lnTo>
                <a:lnTo>
                  <a:pt x="2339044" y="12023"/>
                </a:lnTo>
                <a:lnTo>
                  <a:pt x="2304822" y="3000"/>
                </a:lnTo>
                <a:lnTo>
                  <a:pt x="2266937" y="0"/>
                </a:lnTo>
                <a:close/>
              </a:path>
              <a:path w="2969895" h="320039">
                <a:moveTo>
                  <a:pt x="2410499" y="64960"/>
                </a:moveTo>
                <a:lnTo>
                  <a:pt x="2266937" y="64960"/>
                </a:lnTo>
                <a:lnTo>
                  <a:pt x="2287961" y="66593"/>
                </a:lnTo>
                <a:lnTo>
                  <a:pt x="2306837" y="71493"/>
                </a:lnTo>
                <a:lnTo>
                  <a:pt x="2349964" y="105188"/>
                </a:lnTo>
                <a:lnTo>
                  <a:pt x="2365159" y="160058"/>
                </a:lnTo>
                <a:lnTo>
                  <a:pt x="2363470" y="180356"/>
                </a:lnTo>
                <a:lnTo>
                  <a:pt x="2338146" y="228930"/>
                </a:lnTo>
                <a:lnTo>
                  <a:pt x="2287961" y="253527"/>
                </a:lnTo>
                <a:lnTo>
                  <a:pt x="2266937" y="255168"/>
                </a:lnTo>
                <a:lnTo>
                  <a:pt x="2410425" y="255168"/>
                </a:lnTo>
                <a:lnTo>
                  <a:pt x="2417174" y="247502"/>
                </a:lnTo>
                <a:lnTo>
                  <a:pt x="2432804" y="220505"/>
                </a:lnTo>
                <a:lnTo>
                  <a:pt x="2442182" y="191357"/>
                </a:lnTo>
                <a:lnTo>
                  <a:pt x="2445308" y="160058"/>
                </a:lnTo>
                <a:lnTo>
                  <a:pt x="2442225" y="129121"/>
                </a:lnTo>
                <a:lnTo>
                  <a:pt x="2432973" y="100149"/>
                </a:lnTo>
                <a:lnTo>
                  <a:pt x="2417555" y="73143"/>
                </a:lnTo>
                <a:lnTo>
                  <a:pt x="2410499" y="64960"/>
                </a:lnTo>
                <a:close/>
              </a:path>
              <a:path w="2969895" h="320039">
                <a:moveTo>
                  <a:pt x="1791093" y="4013"/>
                </a:moveTo>
                <a:lnTo>
                  <a:pt x="1652015" y="4013"/>
                </a:lnTo>
                <a:lnTo>
                  <a:pt x="1652015" y="315887"/>
                </a:lnTo>
                <a:lnTo>
                  <a:pt x="1729701" y="315887"/>
                </a:lnTo>
                <a:lnTo>
                  <a:pt x="1729701" y="190639"/>
                </a:lnTo>
                <a:lnTo>
                  <a:pt x="1791538" y="190639"/>
                </a:lnTo>
                <a:lnTo>
                  <a:pt x="1834094" y="183722"/>
                </a:lnTo>
                <a:lnTo>
                  <a:pt x="1866658" y="162966"/>
                </a:lnTo>
                <a:lnTo>
                  <a:pt x="1886798" y="133489"/>
                </a:lnTo>
                <a:lnTo>
                  <a:pt x="1729701" y="133489"/>
                </a:lnTo>
                <a:lnTo>
                  <a:pt x="1729701" y="61163"/>
                </a:lnTo>
                <a:lnTo>
                  <a:pt x="1887097" y="61163"/>
                </a:lnTo>
                <a:lnTo>
                  <a:pt x="1878537" y="45832"/>
                </a:lnTo>
                <a:lnTo>
                  <a:pt x="1866328" y="31470"/>
                </a:lnTo>
                <a:lnTo>
                  <a:pt x="1851160" y="19459"/>
                </a:lnTo>
                <a:lnTo>
                  <a:pt x="1833564" y="10879"/>
                </a:lnTo>
                <a:lnTo>
                  <a:pt x="1813541" y="5729"/>
                </a:lnTo>
                <a:lnTo>
                  <a:pt x="1791093" y="4013"/>
                </a:lnTo>
                <a:close/>
              </a:path>
              <a:path w="2969895" h="320039">
                <a:moveTo>
                  <a:pt x="1887097" y="61163"/>
                </a:moveTo>
                <a:lnTo>
                  <a:pt x="1757159" y="61163"/>
                </a:lnTo>
                <a:lnTo>
                  <a:pt x="1771644" y="61658"/>
                </a:lnTo>
                <a:lnTo>
                  <a:pt x="1783838" y="63144"/>
                </a:lnTo>
                <a:lnTo>
                  <a:pt x="1813499" y="87945"/>
                </a:lnTo>
                <a:lnTo>
                  <a:pt x="1814309" y="97332"/>
                </a:lnTo>
                <a:lnTo>
                  <a:pt x="1811282" y="113151"/>
                </a:lnTo>
                <a:lnTo>
                  <a:pt x="1802201" y="124450"/>
                </a:lnTo>
                <a:lnTo>
                  <a:pt x="1787064" y="131229"/>
                </a:lnTo>
                <a:lnTo>
                  <a:pt x="1765871" y="133489"/>
                </a:lnTo>
                <a:lnTo>
                  <a:pt x="1886798" y="133489"/>
                </a:lnTo>
                <a:lnTo>
                  <a:pt x="1887335" y="132495"/>
                </a:lnTo>
                <a:lnTo>
                  <a:pt x="1892506" y="115167"/>
                </a:lnTo>
                <a:lnTo>
                  <a:pt x="1894230" y="96443"/>
                </a:lnTo>
                <a:lnTo>
                  <a:pt x="1892487" y="78317"/>
                </a:lnTo>
                <a:lnTo>
                  <a:pt x="1887256" y="61447"/>
                </a:lnTo>
                <a:lnTo>
                  <a:pt x="1887097" y="61163"/>
                </a:lnTo>
                <a:close/>
              </a:path>
              <a:path w="2969895" h="320039">
                <a:moveTo>
                  <a:pt x="436397" y="4013"/>
                </a:moveTo>
                <a:lnTo>
                  <a:pt x="297103" y="4013"/>
                </a:lnTo>
                <a:lnTo>
                  <a:pt x="297103" y="315887"/>
                </a:lnTo>
                <a:lnTo>
                  <a:pt x="374789" y="315887"/>
                </a:lnTo>
                <a:lnTo>
                  <a:pt x="374789" y="189306"/>
                </a:lnTo>
                <a:lnTo>
                  <a:pt x="507359" y="189306"/>
                </a:lnTo>
                <a:lnTo>
                  <a:pt x="496444" y="177600"/>
                </a:lnTo>
                <a:lnTo>
                  <a:pt x="484847" y="170002"/>
                </a:lnTo>
                <a:lnTo>
                  <a:pt x="508286" y="155945"/>
                </a:lnTo>
                <a:lnTo>
                  <a:pt x="525030" y="138542"/>
                </a:lnTo>
                <a:lnTo>
                  <a:pt x="528123" y="132156"/>
                </a:lnTo>
                <a:lnTo>
                  <a:pt x="374789" y="132156"/>
                </a:lnTo>
                <a:lnTo>
                  <a:pt x="374789" y="61163"/>
                </a:lnTo>
                <a:lnTo>
                  <a:pt x="531966" y="61163"/>
                </a:lnTo>
                <a:lnTo>
                  <a:pt x="531336" y="59201"/>
                </a:lnTo>
                <a:lnTo>
                  <a:pt x="522473" y="44022"/>
                </a:lnTo>
                <a:lnTo>
                  <a:pt x="510070" y="30226"/>
                </a:lnTo>
                <a:lnTo>
                  <a:pt x="494835" y="18757"/>
                </a:lnTo>
                <a:lnTo>
                  <a:pt x="477477" y="10566"/>
                </a:lnTo>
                <a:lnTo>
                  <a:pt x="457997" y="5651"/>
                </a:lnTo>
                <a:lnTo>
                  <a:pt x="436397" y="4013"/>
                </a:lnTo>
                <a:close/>
              </a:path>
              <a:path w="2969895" h="320039">
                <a:moveTo>
                  <a:pt x="507359" y="189306"/>
                </a:moveTo>
                <a:lnTo>
                  <a:pt x="397116" y="189306"/>
                </a:lnTo>
                <a:lnTo>
                  <a:pt x="404695" y="190073"/>
                </a:lnTo>
                <a:lnTo>
                  <a:pt x="412040" y="192374"/>
                </a:lnTo>
                <a:lnTo>
                  <a:pt x="440891" y="221618"/>
                </a:lnTo>
                <a:lnTo>
                  <a:pt x="458495" y="257175"/>
                </a:lnTo>
                <a:lnTo>
                  <a:pt x="467272" y="277082"/>
                </a:lnTo>
                <a:lnTo>
                  <a:pt x="474632" y="293503"/>
                </a:lnTo>
                <a:lnTo>
                  <a:pt x="480574" y="306438"/>
                </a:lnTo>
                <a:lnTo>
                  <a:pt x="485101" y="315887"/>
                </a:lnTo>
                <a:lnTo>
                  <a:pt x="570344" y="315887"/>
                </a:lnTo>
                <a:lnTo>
                  <a:pt x="560404" y="294798"/>
                </a:lnTo>
                <a:lnTo>
                  <a:pt x="550283" y="273043"/>
                </a:lnTo>
                <a:lnTo>
                  <a:pt x="539978" y="250621"/>
                </a:lnTo>
                <a:lnTo>
                  <a:pt x="529488" y="227533"/>
                </a:lnTo>
                <a:lnTo>
                  <a:pt x="518762" y="206369"/>
                </a:lnTo>
                <a:lnTo>
                  <a:pt x="507749" y="189723"/>
                </a:lnTo>
                <a:lnTo>
                  <a:pt x="507359" y="189306"/>
                </a:lnTo>
                <a:close/>
              </a:path>
              <a:path w="2969895" h="320039">
                <a:moveTo>
                  <a:pt x="531966" y="61163"/>
                </a:moveTo>
                <a:lnTo>
                  <a:pt x="414083" y="61163"/>
                </a:lnTo>
                <a:lnTo>
                  <a:pt x="433519" y="63368"/>
                </a:lnTo>
                <a:lnTo>
                  <a:pt x="447401" y="69983"/>
                </a:lnTo>
                <a:lnTo>
                  <a:pt x="455731" y="81008"/>
                </a:lnTo>
                <a:lnTo>
                  <a:pt x="458508" y="96443"/>
                </a:lnTo>
                <a:lnTo>
                  <a:pt x="457788" y="104540"/>
                </a:lnTo>
                <a:lnTo>
                  <a:pt x="425174" y="131577"/>
                </a:lnTo>
                <a:lnTo>
                  <a:pt x="415861" y="132156"/>
                </a:lnTo>
                <a:lnTo>
                  <a:pt x="528123" y="132156"/>
                </a:lnTo>
                <a:lnTo>
                  <a:pt x="535083" y="117766"/>
                </a:lnTo>
                <a:lnTo>
                  <a:pt x="538429" y="93700"/>
                </a:lnTo>
                <a:lnTo>
                  <a:pt x="536655" y="75760"/>
                </a:lnTo>
                <a:lnTo>
                  <a:pt x="531966" y="61163"/>
                </a:lnTo>
                <a:close/>
              </a:path>
              <a:path w="2969895" h="320039">
                <a:moveTo>
                  <a:pt x="139077" y="4013"/>
                </a:moveTo>
                <a:lnTo>
                  <a:pt x="0" y="4013"/>
                </a:lnTo>
                <a:lnTo>
                  <a:pt x="0" y="315887"/>
                </a:lnTo>
                <a:lnTo>
                  <a:pt x="77685" y="315887"/>
                </a:lnTo>
                <a:lnTo>
                  <a:pt x="77685" y="190639"/>
                </a:lnTo>
                <a:lnTo>
                  <a:pt x="139522" y="190639"/>
                </a:lnTo>
                <a:lnTo>
                  <a:pt x="182078" y="183722"/>
                </a:lnTo>
                <a:lnTo>
                  <a:pt x="214642" y="162966"/>
                </a:lnTo>
                <a:lnTo>
                  <a:pt x="234782" y="133489"/>
                </a:lnTo>
                <a:lnTo>
                  <a:pt x="77685" y="133489"/>
                </a:lnTo>
                <a:lnTo>
                  <a:pt x="77685" y="61163"/>
                </a:lnTo>
                <a:lnTo>
                  <a:pt x="235081" y="61163"/>
                </a:lnTo>
                <a:lnTo>
                  <a:pt x="226521" y="45832"/>
                </a:lnTo>
                <a:lnTo>
                  <a:pt x="214312" y="31470"/>
                </a:lnTo>
                <a:lnTo>
                  <a:pt x="199144" y="19459"/>
                </a:lnTo>
                <a:lnTo>
                  <a:pt x="181548" y="10879"/>
                </a:lnTo>
                <a:lnTo>
                  <a:pt x="161525" y="5729"/>
                </a:lnTo>
                <a:lnTo>
                  <a:pt x="139077" y="4013"/>
                </a:lnTo>
                <a:close/>
              </a:path>
              <a:path w="2969895" h="320039">
                <a:moveTo>
                  <a:pt x="235081" y="61163"/>
                </a:moveTo>
                <a:lnTo>
                  <a:pt x="105143" y="61163"/>
                </a:lnTo>
                <a:lnTo>
                  <a:pt x="119628" y="61658"/>
                </a:lnTo>
                <a:lnTo>
                  <a:pt x="131822" y="63144"/>
                </a:lnTo>
                <a:lnTo>
                  <a:pt x="161483" y="87945"/>
                </a:lnTo>
                <a:lnTo>
                  <a:pt x="162293" y="97332"/>
                </a:lnTo>
                <a:lnTo>
                  <a:pt x="159266" y="113151"/>
                </a:lnTo>
                <a:lnTo>
                  <a:pt x="150185" y="124450"/>
                </a:lnTo>
                <a:lnTo>
                  <a:pt x="135048" y="131229"/>
                </a:lnTo>
                <a:lnTo>
                  <a:pt x="113855" y="133489"/>
                </a:lnTo>
                <a:lnTo>
                  <a:pt x="234782" y="133489"/>
                </a:lnTo>
                <a:lnTo>
                  <a:pt x="235319" y="132495"/>
                </a:lnTo>
                <a:lnTo>
                  <a:pt x="240490" y="115167"/>
                </a:lnTo>
                <a:lnTo>
                  <a:pt x="242214" y="96443"/>
                </a:lnTo>
                <a:lnTo>
                  <a:pt x="240471" y="78317"/>
                </a:lnTo>
                <a:lnTo>
                  <a:pt x="235240" y="61447"/>
                </a:lnTo>
                <a:lnTo>
                  <a:pt x="235081" y="61163"/>
                </a:lnTo>
                <a:close/>
              </a:path>
              <a:path w="2969895" h="320039">
                <a:moveTo>
                  <a:pt x="2969793" y="4013"/>
                </a:moveTo>
                <a:lnTo>
                  <a:pt x="2892107" y="4013"/>
                </a:lnTo>
                <a:lnTo>
                  <a:pt x="2892107" y="315887"/>
                </a:lnTo>
                <a:lnTo>
                  <a:pt x="2969793" y="315887"/>
                </a:lnTo>
                <a:lnTo>
                  <a:pt x="2969793" y="4013"/>
                </a:lnTo>
                <a:close/>
              </a:path>
              <a:path w="2969895" h="320039">
                <a:moveTo>
                  <a:pt x="2609989" y="4013"/>
                </a:moveTo>
                <a:lnTo>
                  <a:pt x="2525356" y="4013"/>
                </a:lnTo>
                <a:lnTo>
                  <a:pt x="2676461" y="319900"/>
                </a:lnTo>
                <a:lnTo>
                  <a:pt x="2710167" y="319900"/>
                </a:lnTo>
                <a:lnTo>
                  <a:pt x="2772987" y="182219"/>
                </a:lnTo>
                <a:lnTo>
                  <a:pt x="2692514" y="182219"/>
                </a:lnTo>
                <a:lnTo>
                  <a:pt x="2609989" y="4013"/>
                </a:lnTo>
                <a:close/>
              </a:path>
              <a:path w="2969895" h="320039">
                <a:moveTo>
                  <a:pt x="2854299" y="4013"/>
                </a:moveTo>
                <a:lnTo>
                  <a:pt x="2770619" y="4013"/>
                </a:lnTo>
                <a:lnTo>
                  <a:pt x="2692514" y="182219"/>
                </a:lnTo>
                <a:lnTo>
                  <a:pt x="2772987" y="182219"/>
                </a:lnTo>
                <a:lnTo>
                  <a:pt x="2854299" y="4013"/>
                </a:lnTo>
                <a:close/>
              </a:path>
              <a:path w="2969895" h="320039">
                <a:moveTo>
                  <a:pt x="2029485" y="4013"/>
                </a:moveTo>
                <a:lnTo>
                  <a:pt x="1951799" y="4013"/>
                </a:lnTo>
                <a:lnTo>
                  <a:pt x="1951799" y="315887"/>
                </a:lnTo>
                <a:lnTo>
                  <a:pt x="2029485" y="315887"/>
                </a:lnTo>
                <a:lnTo>
                  <a:pt x="2029485" y="4013"/>
                </a:lnTo>
                <a:close/>
              </a:path>
              <a:path w="2969895" h="320039">
                <a:moveTo>
                  <a:pt x="1576857" y="4013"/>
                </a:moveTo>
                <a:lnTo>
                  <a:pt x="1499171" y="4013"/>
                </a:lnTo>
                <a:lnTo>
                  <a:pt x="1499171" y="315887"/>
                </a:lnTo>
                <a:lnTo>
                  <a:pt x="1576857" y="315887"/>
                </a:lnTo>
                <a:lnTo>
                  <a:pt x="1576857" y="4013"/>
                </a:lnTo>
                <a:close/>
              </a:path>
              <a:path w="2969895" h="320039">
                <a:moveTo>
                  <a:pt x="830554" y="4013"/>
                </a:moveTo>
                <a:lnTo>
                  <a:pt x="759320" y="4013"/>
                </a:lnTo>
                <a:lnTo>
                  <a:pt x="759320" y="315887"/>
                </a:lnTo>
                <a:lnTo>
                  <a:pt x="837006" y="315887"/>
                </a:lnTo>
                <a:lnTo>
                  <a:pt x="837006" y="116078"/>
                </a:lnTo>
                <a:lnTo>
                  <a:pt x="928428" y="116078"/>
                </a:lnTo>
                <a:lnTo>
                  <a:pt x="830554" y="4013"/>
                </a:lnTo>
                <a:close/>
              </a:path>
              <a:path w="2969895" h="320039">
                <a:moveTo>
                  <a:pt x="928428" y="116078"/>
                </a:moveTo>
                <a:lnTo>
                  <a:pt x="837006" y="116078"/>
                </a:lnTo>
                <a:lnTo>
                  <a:pt x="1009141" y="315887"/>
                </a:lnTo>
                <a:lnTo>
                  <a:pt x="1074762" y="315887"/>
                </a:lnTo>
                <a:lnTo>
                  <a:pt x="1074762" y="194665"/>
                </a:lnTo>
                <a:lnTo>
                  <a:pt x="997064" y="194665"/>
                </a:lnTo>
                <a:lnTo>
                  <a:pt x="928428" y="116078"/>
                </a:lnTo>
                <a:close/>
              </a:path>
              <a:path w="2969895" h="320039">
                <a:moveTo>
                  <a:pt x="1074762" y="4013"/>
                </a:moveTo>
                <a:lnTo>
                  <a:pt x="997064" y="4013"/>
                </a:lnTo>
                <a:lnTo>
                  <a:pt x="997064" y="194665"/>
                </a:lnTo>
                <a:lnTo>
                  <a:pt x="1074762" y="194665"/>
                </a:lnTo>
                <a:lnTo>
                  <a:pt x="1074762" y="4013"/>
                </a:lnTo>
                <a:close/>
              </a:path>
              <a:path w="2969895" h="320039">
                <a:moveTo>
                  <a:pt x="686841" y="4013"/>
                </a:moveTo>
                <a:lnTo>
                  <a:pt x="609155" y="4013"/>
                </a:lnTo>
                <a:lnTo>
                  <a:pt x="609155" y="315887"/>
                </a:lnTo>
                <a:lnTo>
                  <a:pt x="686841" y="315887"/>
                </a:lnTo>
                <a:lnTo>
                  <a:pt x="686841" y="4013"/>
                </a:lnTo>
                <a:close/>
              </a:path>
              <a:path w="2969895" h="320039">
                <a:moveTo>
                  <a:pt x="1318577" y="0"/>
                </a:moveTo>
                <a:lnTo>
                  <a:pt x="1278703" y="2929"/>
                </a:lnTo>
                <a:lnTo>
                  <a:pt x="1210890" y="26365"/>
                </a:lnTo>
                <a:lnTo>
                  <a:pt x="1160218" y="71629"/>
                </a:lnTo>
                <a:lnTo>
                  <a:pt x="1134292" y="128626"/>
                </a:lnTo>
                <a:lnTo>
                  <a:pt x="1131049" y="160959"/>
                </a:lnTo>
                <a:lnTo>
                  <a:pt x="1134125" y="193223"/>
                </a:lnTo>
                <a:lnTo>
                  <a:pt x="1158738" y="249758"/>
                </a:lnTo>
                <a:lnTo>
                  <a:pt x="1207001" y="294097"/>
                </a:lnTo>
                <a:lnTo>
                  <a:pt x="1273137" y="317033"/>
                </a:lnTo>
                <a:lnTo>
                  <a:pt x="1312545" y="319900"/>
                </a:lnTo>
                <a:lnTo>
                  <a:pt x="1344229" y="317961"/>
                </a:lnTo>
                <a:lnTo>
                  <a:pt x="1375217" y="312145"/>
                </a:lnTo>
                <a:lnTo>
                  <a:pt x="1405508" y="302449"/>
                </a:lnTo>
                <a:lnTo>
                  <a:pt x="1435100" y="288874"/>
                </a:lnTo>
                <a:lnTo>
                  <a:pt x="1435100" y="255168"/>
                </a:lnTo>
                <a:lnTo>
                  <a:pt x="1322146" y="255168"/>
                </a:lnTo>
                <a:lnTo>
                  <a:pt x="1298905" y="253480"/>
                </a:lnTo>
                <a:lnTo>
                  <a:pt x="1259000" y="239973"/>
                </a:lnTo>
                <a:lnTo>
                  <a:pt x="1228711" y="213741"/>
                </a:lnTo>
                <a:lnTo>
                  <a:pt x="1211186" y="159613"/>
                </a:lnTo>
                <a:lnTo>
                  <a:pt x="1213162" y="139877"/>
                </a:lnTo>
                <a:lnTo>
                  <a:pt x="1242783" y="91643"/>
                </a:lnTo>
                <a:lnTo>
                  <a:pt x="1278920" y="71629"/>
                </a:lnTo>
                <a:lnTo>
                  <a:pt x="1324152" y="64960"/>
                </a:lnTo>
                <a:lnTo>
                  <a:pt x="1431531" y="64960"/>
                </a:lnTo>
                <a:lnTo>
                  <a:pt x="1431531" y="27457"/>
                </a:lnTo>
                <a:lnTo>
                  <a:pt x="1407140" y="15441"/>
                </a:lnTo>
                <a:lnTo>
                  <a:pt x="1380183" y="6861"/>
                </a:lnTo>
                <a:lnTo>
                  <a:pt x="1350662" y="1714"/>
                </a:lnTo>
                <a:lnTo>
                  <a:pt x="1318577" y="0"/>
                </a:lnTo>
                <a:close/>
              </a:path>
              <a:path w="2969895" h="320039">
                <a:moveTo>
                  <a:pt x="1435100" y="220789"/>
                </a:moveTo>
                <a:lnTo>
                  <a:pt x="1396371" y="238617"/>
                </a:lnTo>
                <a:lnTo>
                  <a:pt x="1357302" y="251589"/>
                </a:lnTo>
                <a:lnTo>
                  <a:pt x="1322146" y="255168"/>
                </a:lnTo>
                <a:lnTo>
                  <a:pt x="1435100" y="255168"/>
                </a:lnTo>
                <a:lnTo>
                  <a:pt x="1435100" y="220789"/>
                </a:lnTo>
                <a:close/>
              </a:path>
              <a:path w="2969895" h="320039">
                <a:moveTo>
                  <a:pt x="1431531" y="64960"/>
                </a:moveTo>
                <a:lnTo>
                  <a:pt x="1324152" y="64960"/>
                </a:lnTo>
                <a:lnTo>
                  <a:pt x="1349867" y="66955"/>
                </a:lnTo>
                <a:lnTo>
                  <a:pt x="1376337" y="72942"/>
                </a:lnTo>
                <a:lnTo>
                  <a:pt x="1403559" y="82919"/>
                </a:lnTo>
                <a:lnTo>
                  <a:pt x="1431531" y="96888"/>
                </a:lnTo>
                <a:lnTo>
                  <a:pt x="1431531" y="64960"/>
                </a:lnTo>
                <a:close/>
              </a:path>
            </a:pathLst>
          </a:custGeom>
          <a:solidFill>
            <a:srgbClr val="000000"/>
          </a:solidFill>
        </p:spPr>
        <p:txBody>
          <a:bodyPr wrap="square" lIns="0" tIns="0" rIns="0" bIns="0" rtlCol="0"/>
          <a:lstStyle/>
          <a:p>
            <a:endParaRPr/>
          </a:p>
        </p:txBody>
      </p:sp>
      <p:sp>
        <p:nvSpPr>
          <p:cNvPr id="15" name="object 15"/>
          <p:cNvSpPr/>
          <p:nvPr/>
        </p:nvSpPr>
        <p:spPr>
          <a:xfrm>
            <a:off x="5362196" y="1574467"/>
            <a:ext cx="206044" cy="199351"/>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4923640" y="1570669"/>
            <a:ext cx="93751" cy="81470"/>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3568727" y="1570669"/>
            <a:ext cx="92862" cy="80137"/>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3271623" y="1570669"/>
            <a:ext cx="93751" cy="81470"/>
          </a:xfrm>
          <a:prstGeom prst="rect">
            <a:avLst/>
          </a:prstGeom>
          <a:blipFill>
            <a:blip r:embed="rId12" cstate="print"/>
            <a:stretch>
              <a:fillRect/>
            </a:stretch>
          </a:blipFill>
        </p:spPr>
        <p:txBody>
          <a:bodyPr wrap="square" lIns="0" tIns="0" rIns="0" bIns="0" rtlCol="0"/>
          <a:lstStyle/>
          <a:p>
            <a:endParaRPr/>
          </a:p>
        </p:txBody>
      </p:sp>
      <p:sp>
        <p:nvSpPr>
          <p:cNvPr id="19" name="object 19"/>
          <p:cNvSpPr/>
          <p:nvPr/>
        </p:nvSpPr>
        <p:spPr>
          <a:xfrm>
            <a:off x="6090617"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0" name="object 20"/>
          <p:cNvSpPr/>
          <p:nvPr/>
        </p:nvSpPr>
        <p:spPr>
          <a:xfrm>
            <a:off x="5723867" y="1518091"/>
            <a:ext cx="329565" cy="316230"/>
          </a:xfrm>
          <a:custGeom>
            <a:avLst/>
            <a:gdLst/>
            <a:ahLst/>
            <a:cxnLst/>
            <a:rect l="l" t="t" r="r" b="b"/>
            <a:pathLst>
              <a:path w="329564" h="316230">
                <a:moveTo>
                  <a:pt x="0" y="0"/>
                </a:moveTo>
                <a:lnTo>
                  <a:pt x="84632" y="0"/>
                </a:lnTo>
                <a:lnTo>
                  <a:pt x="167157" y="178206"/>
                </a:lnTo>
                <a:lnTo>
                  <a:pt x="245262" y="0"/>
                </a:lnTo>
                <a:lnTo>
                  <a:pt x="328942" y="0"/>
                </a:lnTo>
                <a:lnTo>
                  <a:pt x="184810" y="315887"/>
                </a:lnTo>
                <a:lnTo>
                  <a:pt x="151104" y="315887"/>
                </a:lnTo>
                <a:lnTo>
                  <a:pt x="0" y="0"/>
                </a:lnTo>
                <a:close/>
              </a:path>
            </a:pathLst>
          </a:custGeom>
          <a:ln w="9144">
            <a:solidFill>
              <a:srgbClr val="FFFFFF"/>
            </a:solidFill>
          </a:ln>
        </p:spPr>
        <p:txBody>
          <a:bodyPr wrap="square" lIns="0" tIns="0" rIns="0" bIns="0" rtlCol="0"/>
          <a:lstStyle/>
          <a:p>
            <a:endParaRPr/>
          </a:p>
        </p:txBody>
      </p:sp>
      <p:sp>
        <p:nvSpPr>
          <p:cNvPr id="21" name="object 21"/>
          <p:cNvSpPr/>
          <p:nvPr/>
        </p:nvSpPr>
        <p:spPr>
          <a:xfrm>
            <a:off x="5150309"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2" name="object 22"/>
          <p:cNvSpPr/>
          <p:nvPr/>
        </p:nvSpPr>
        <p:spPr>
          <a:xfrm>
            <a:off x="4850526"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3" name="object 23"/>
          <p:cNvSpPr/>
          <p:nvPr/>
        </p:nvSpPr>
        <p:spPr>
          <a:xfrm>
            <a:off x="4697681"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4" name="object 24"/>
          <p:cNvSpPr/>
          <p:nvPr/>
        </p:nvSpPr>
        <p:spPr>
          <a:xfrm>
            <a:off x="3957830" y="1518091"/>
            <a:ext cx="315595" cy="312420"/>
          </a:xfrm>
          <a:custGeom>
            <a:avLst/>
            <a:gdLst/>
            <a:ahLst/>
            <a:cxnLst/>
            <a:rect l="l" t="t" r="r" b="b"/>
            <a:pathLst>
              <a:path w="315595" h="312419">
                <a:moveTo>
                  <a:pt x="0" y="0"/>
                </a:moveTo>
                <a:lnTo>
                  <a:pt x="71234" y="0"/>
                </a:lnTo>
                <a:lnTo>
                  <a:pt x="237743" y="190652"/>
                </a:lnTo>
                <a:lnTo>
                  <a:pt x="237743"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5" name="object 25"/>
          <p:cNvSpPr/>
          <p:nvPr/>
        </p:nvSpPr>
        <p:spPr>
          <a:xfrm>
            <a:off x="3807665"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6" name="object 26"/>
          <p:cNvSpPr/>
          <p:nvPr/>
        </p:nvSpPr>
        <p:spPr>
          <a:xfrm>
            <a:off x="3495614" y="1518091"/>
            <a:ext cx="273685" cy="312420"/>
          </a:xfrm>
          <a:custGeom>
            <a:avLst/>
            <a:gdLst/>
            <a:ahLst/>
            <a:cxnLst/>
            <a:rect l="l" t="t" r="r" b="b"/>
            <a:pathLst>
              <a:path w="273685" h="312419">
                <a:moveTo>
                  <a:pt x="0" y="0"/>
                </a:moveTo>
                <a:lnTo>
                  <a:pt x="139293" y="0"/>
                </a:lnTo>
                <a:lnTo>
                  <a:pt x="160893" y="1638"/>
                </a:lnTo>
                <a:lnTo>
                  <a:pt x="197731" y="14744"/>
                </a:lnTo>
                <a:lnTo>
                  <a:pt x="234232" y="55187"/>
                </a:lnTo>
                <a:lnTo>
                  <a:pt x="241325" y="89687"/>
                </a:lnTo>
                <a:lnTo>
                  <a:pt x="237975" y="113780"/>
                </a:lnTo>
                <a:lnTo>
                  <a:pt x="227926" y="134529"/>
                </a:lnTo>
                <a:lnTo>
                  <a:pt x="211182" y="151932"/>
                </a:lnTo>
                <a:lnTo>
                  <a:pt x="187744" y="165988"/>
                </a:lnTo>
                <a:lnTo>
                  <a:pt x="199341" y="173586"/>
                </a:lnTo>
                <a:lnTo>
                  <a:pt x="210645" y="185710"/>
                </a:lnTo>
                <a:lnTo>
                  <a:pt x="221659" y="202356"/>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7" name="object 27"/>
          <p:cNvSpPr/>
          <p:nvPr/>
        </p:nvSpPr>
        <p:spPr>
          <a:xfrm>
            <a:off x="3198510"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8" name="object 28"/>
          <p:cNvSpPr/>
          <p:nvPr/>
        </p:nvSpPr>
        <p:spPr>
          <a:xfrm>
            <a:off x="5286631" y="1514078"/>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1" y="191357"/>
                </a:lnTo>
                <a:lnTo>
                  <a:pt x="329053" y="247502"/>
                </a:lnTo>
                <a:lnTo>
                  <a:pt x="280400" y="293154"/>
                </a:lnTo>
                <a:lnTo>
                  <a:pt x="216220" y="316928"/>
                </a:lnTo>
                <a:lnTo>
                  <a:pt x="178815" y="319900"/>
                </a:lnTo>
                <a:lnTo>
                  <a:pt x="141032" y="316942"/>
                </a:lnTo>
                <a:lnTo>
                  <a:pt x="76515" y="293282"/>
                </a:lnTo>
                <a:lnTo>
                  <a:pt x="28005" y="247795"/>
                </a:lnTo>
                <a:lnTo>
                  <a:pt x="3112" y="191536"/>
                </a:lnTo>
                <a:lnTo>
                  <a:pt x="0" y="160058"/>
                </a:lnTo>
                <a:lnTo>
                  <a:pt x="3090" y="129030"/>
                </a:lnTo>
                <a:lnTo>
                  <a:pt x="27812" y="72999"/>
                </a:lnTo>
                <a:lnTo>
                  <a:pt x="76072"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29" name="object 29"/>
          <p:cNvSpPr/>
          <p:nvPr/>
        </p:nvSpPr>
        <p:spPr>
          <a:xfrm>
            <a:off x="4329559" y="1514078"/>
            <a:ext cx="304165" cy="320040"/>
          </a:xfrm>
          <a:custGeom>
            <a:avLst/>
            <a:gdLst/>
            <a:ahLst/>
            <a:cxnLst/>
            <a:rect l="l" t="t" r="r" b="b"/>
            <a:pathLst>
              <a:path w="304164" h="320039">
                <a:moveTo>
                  <a:pt x="187528" y="0"/>
                </a:moveTo>
                <a:lnTo>
                  <a:pt x="219612" y="1714"/>
                </a:lnTo>
                <a:lnTo>
                  <a:pt x="249134" y="6861"/>
                </a:lnTo>
                <a:lnTo>
                  <a:pt x="276091" y="15441"/>
                </a:lnTo>
                <a:lnTo>
                  <a:pt x="300481" y="27457"/>
                </a:lnTo>
                <a:lnTo>
                  <a:pt x="300481" y="96888"/>
                </a:lnTo>
                <a:lnTo>
                  <a:pt x="272509" y="82919"/>
                </a:lnTo>
                <a:lnTo>
                  <a:pt x="245287" y="72942"/>
                </a:lnTo>
                <a:lnTo>
                  <a:pt x="218818" y="66955"/>
                </a:lnTo>
                <a:lnTo>
                  <a:pt x="193103" y="64960"/>
                </a:lnTo>
                <a:lnTo>
                  <a:pt x="169350" y="66627"/>
                </a:lnTo>
                <a:lnTo>
                  <a:pt x="128665" y="79967"/>
                </a:lnTo>
                <a:lnTo>
                  <a:pt x="97914" y="105892"/>
                </a:lnTo>
                <a:lnTo>
                  <a:pt x="80137" y="159613"/>
                </a:lnTo>
                <a:lnTo>
                  <a:pt x="82084" y="179470"/>
                </a:lnTo>
                <a:lnTo>
                  <a:pt x="111290" y="228155"/>
                </a:lnTo>
                <a:lnTo>
                  <a:pt x="146807" y="248415"/>
                </a:lnTo>
                <a:lnTo>
                  <a:pt x="191096" y="255168"/>
                </a:lnTo>
                <a:lnTo>
                  <a:pt x="203036" y="254770"/>
                </a:lnTo>
                <a:lnTo>
                  <a:pt x="250058" y="244667"/>
                </a:lnTo>
                <a:lnTo>
                  <a:pt x="304050" y="220789"/>
                </a:lnTo>
                <a:lnTo>
                  <a:pt x="304050" y="288874"/>
                </a:lnTo>
                <a:lnTo>
                  <a:pt x="274459" y="302449"/>
                </a:lnTo>
                <a:lnTo>
                  <a:pt x="244168" y="312145"/>
                </a:lnTo>
                <a:lnTo>
                  <a:pt x="213180" y="317961"/>
                </a:lnTo>
                <a:lnTo>
                  <a:pt x="181495" y="319900"/>
                </a:lnTo>
                <a:lnTo>
                  <a:pt x="142088" y="317033"/>
                </a:lnTo>
                <a:lnTo>
                  <a:pt x="75952" y="294097"/>
                </a:lnTo>
                <a:lnTo>
                  <a:pt x="27689" y="249758"/>
                </a:lnTo>
                <a:lnTo>
                  <a:pt x="3076" y="193223"/>
                </a:lnTo>
                <a:lnTo>
                  <a:pt x="0" y="160959"/>
                </a:lnTo>
                <a:lnTo>
                  <a:pt x="3243" y="128626"/>
                </a:lnTo>
                <a:lnTo>
                  <a:pt x="29194" y="71586"/>
                </a:lnTo>
                <a:lnTo>
                  <a:pt x="79841" y="26365"/>
                </a:lnTo>
                <a:lnTo>
                  <a:pt x="147654" y="2929"/>
                </a:lnTo>
                <a:lnTo>
                  <a:pt x="187528" y="0"/>
                </a:lnTo>
                <a:close/>
              </a:path>
            </a:pathLst>
          </a:custGeom>
          <a:ln w="9144">
            <a:solidFill>
              <a:srgbClr val="FFFFFF"/>
            </a:solidFill>
          </a:ln>
        </p:spPr>
        <p:txBody>
          <a:bodyPr wrap="square" lIns="0" tIns="0" rIns="0" bIns="0" rtlCol="0"/>
          <a:lstStyle/>
          <a:p>
            <a:endParaRPr/>
          </a:p>
        </p:txBody>
      </p:sp>
      <p:sp>
        <p:nvSpPr>
          <p:cNvPr id="30" name="object 30"/>
          <p:cNvSpPr/>
          <p:nvPr/>
        </p:nvSpPr>
        <p:spPr>
          <a:xfrm>
            <a:off x="2244416" y="2300154"/>
            <a:ext cx="4740262" cy="293865"/>
          </a:xfrm>
          <a:prstGeom prst="rect">
            <a:avLst/>
          </a:prstGeom>
          <a:blipFill>
            <a:blip r:embed="rId14" cstate="print"/>
            <a:stretch>
              <a:fillRect/>
            </a:stretch>
          </a:blipFill>
        </p:spPr>
        <p:txBody>
          <a:bodyPr wrap="square" lIns="0" tIns="0" rIns="0" bIns="0" rtlCol="0"/>
          <a:lstStyle/>
          <a:p>
            <a:endParaRPr/>
          </a:p>
        </p:txBody>
      </p:sp>
      <p:sp>
        <p:nvSpPr>
          <p:cNvPr id="31" name="object 31"/>
          <p:cNvSpPr/>
          <p:nvPr/>
        </p:nvSpPr>
        <p:spPr>
          <a:xfrm>
            <a:off x="7027926" y="2491682"/>
            <a:ext cx="106680" cy="0"/>
          </a:xfrm>
          <a:custGeom>
            <a:avLst/>
            <a:gdLst/>
            <a:ahLst/>
            <a:cxnLst/>
            <a:rect l="l" t="t" r="r" b="b"/>
            <a:pathLst>
              <a:path w="106679">
                <a:moveTo>
                  <a:pt x="0" y="0"/>
                </a:moveTo>
                <a:lnTo>
                  <a:pt x="106095" y="0"/>
                </a:lnTo>
              </a:path>
            </a:pathLst>
          </a:custGeom>
          <a:ln w="54038">
            <a:solidFill>
              <a:srgbClr val="000000"/>
            </a:solidFill>
          </a:ln>
        </p:spPr>
        <p:txBody>
          <a:bodyPr wrap="square" lIns="0" tIns="0" rIns="0" bIns="0" rtlCol="0"/>
          <a:lstStyle/>
          <a:p>
            <a:endParaRPr/>
          </a:p>
        </p:txBody>
      </p:sp>
      <p:sp>
        <p:nvSpPr>
          <p:cNvPr id="32" name="object 32"/>
          <p:cNvSpPr/>
          <p:nvPr/>
        </p:nvSpPr>
        <p:spPr>
          <a:xfrm>
            <a:off x="7027926" y="2464663"/>
            <a:ext cx="106680" cy="54610"/>
          </a:xfrm>
          <a:custGeom>
            <a:avLst/>
            <a:gdLst/>
            <a:ahLst/>
            <a:cxnLst/>
            <a:rect l="l" t="t" r="r" b="b"/>
            <a:pathLst>
              <a:path w="106679" h="54610">
                <a:moveTo>
                  <a:pt x="0" y="0"/>
                </a:moveTo>
                <a:lnTo>
                  <a:pt x="106095" y="0"/>
                </a:lnTo>
                <a:lnTo>
                  <a:pt x="106095" y="54038"/>
                </a:lnTo>
                <a:lnTo>
                  <a:pt x="0" y="54038"/>
                </a:lnTo>
                <a:lnTo>
                  <a:pt x="0" y="0"/>
                </a:lnTo>
                <a:close/>
              </a:path>
            </a:pathLst>
          </a:custGeom>
          <a:ln w="9144">
            <a:solidFill>
              <a:srgbClr val="FFFFFF"/>
            </a:solidFill>
          </a:ln>
        </p:spPr>
        <p:txBody>
          <a:bodyPr wrap="square" lIns="0" tIns="0" rIns="0" bIns="0" rtlCol="0"/>
          <a:lstStyle/>
          <a:p>
            <a:endParaRPr/>
          </a:p>
        </p:txBody>
      </p:sp>
      <p:sp>
        <p:nvSpPr>
          <p:cNvPr id="33" name="object 33"/>
          <p:cNvSpPr/>
          <p:nvPr/>
        </p:nvSpPr>
        <p:spPr>
          <a:xfrm>
            <a:off x="2625021" y="2953594"/>
            <a:ext cx="4491990" cy="367665"/>
          </a:xfrm>
          <a:custGeom>
            <a:avLst/>
            <a:gdLst/>
            <a:ahLst/>
            <a:cxnLst/>
            <a:rect l="l" t="t" r="r" b="b"/>
            <a:pathLst>
              <a:path w="4491990" h="367664">
                <a:moveTo>
                  <a:pt x="4368266" y="86232"/>
                </a:moveTo>
                <a:lnTo>
                  <a:pt x="4288155" y="86232"/>
                </a:lnTo>
                <a:lnTo>
                  <a:pt x="4176039" y="363791"/>
                </a:lnTo>
                <a:lnTo>
                  <a:pt x="4249305" y="363791"/>
                </a:lnTo>
                <a:lnTo>
                  <a:pt x="4270032" y="308952"/>
                </a:lnTo>
                <a:lnTo>
                  <a:pt x="4467188" y="308952"/>
                </a:lnTo>
                <a:lnTo>
                  <a:pt x="4445657" y="260476"/>
                </a:lnTo>
                <a:lnTo>
                  <a:pt x="4288358" y="260476"/>
                </a:lnTo>
                <a:lnTo>
                  <a:pt x="4329125" y="152590"/>
                </a:lnTo>
                <a:lnTo>
                  <a:pt x="4397739" y="152590"/>
                </a:lnTo>
                <a:lnTo>
                  <a:pt x="4368266" y="86232"/>
                </a:lnTo>
                <a:close/>
              </a:path>
              <a:path w="4491990" h="367664">
                <a:moveTo>
                  <a:pt x="4467188" y="308952"/>
                </a:moveTo>
                <a:lnTo>
                  <a:pt x="4394327" y="308952"/>
                </a:lnTo>
                <a:lnTo>
                  <a:pt x="4417199" y="363791"/>
                </a:lnTo>
                <a:lnTo>
                  <a:pt x="4491545" y="363791"/>
                </a:lnTo>
                <a:lnTo>
                  <a:pt x="4467188" y="308952"/>
                </a:lnTo>
                <a:close/>
              </a:path>
              <a:path w="4491990" h="367664">
                <a:moveTo>
                  <a:pt x="4397739" y="152590"/>
                </a:moveTo>
                <a:lnTo>
                  <a:pt x="4329125" y="152590"/>
                </a:lnTo>
                <a:lnTo>
                  <a:pt x="4374121" y="260476"/>
                </a:lnTo>
                <a:lnTo>
                  <a:pt x="4445657" y="260476"/>
                </a:lnTo>
                <a:lnTo>
                  <a:pt x="4397739" y="152590"/>
                </a:lnTo>
                <a:close/>
              </a:path>
              <a:path w="4491990" h="367664">
                <a:moveTo>
                  <a:pt x="3138398" y="86232"/>
                </a:moveTo>
                <a:lnTo>
                  <a:pt x="3058286" y="86232"/>
                </a:lnTo>
                <a:lnTo>
                  <a:pt x="2946171" y="363791"/>
                </a:lnTo>
                <a:lnTo>
                  <a:pt x="3019437" y="363791"/>
                </a:lnTo>
                <a:lnTo>
                  <a:pt x="3040164" y="308952"/>
                </a:lnTo>
                <a:lnTo>
                  <a:pt x="3237320" y="308952"/>
                </a:lnTo>
                <a:lnTo>
                  <a:pt x="3215789" y="260476"/>
                </a:lnTo>
                <a:lnTo>
                  <a:pt x="3058490" y="260476"/>
                </a:lnTo>
                <a:lnTo>
                  <a:pt x="3099257" y="152590"/>
                </a:lnTo>
                <a:lnTo>
                  <a:pt x="3167871" y="152590"/>
                </a:lnTo>
                <a:lnTo>
                  <a:pt x="3138398" y="86232"/>
                </a:lnTo>
                <a:close/>
              </a:path>
              <a:path w="4491990" h="367664">
                <a:moveTo>
                  <a:pt x="3237320" y="308952"/>
                </a:moveTo>
                <a:lnTo>
                  <a:pt x="3164458" y="308952"/>
                </a:lnTo>
                <a:lnTo>
                  <a:pt x="3187331" y="363791"/>
                </a:lnTo>
                <a:lnTo>
                  <a:pt x="3261677" y="363791"/>
                </a:lnTo>
                <a:lnTo>
                  <a:pt x="3237320" y="308952"/>
                </a:lnTo>
                <a:close/>
              </a:path>
              <a:path w="4491990" h="367664">
                <a:moveTo>
                  <a:pt x="3394202" y="137096"/>
                </a:moveTo>
                <a:lnTo>
                  <a:pt x="3325063" y="137096"/>
                </a:lnTo>
                <a:lnTo>
                  <a:pt x="3325063" y="363791"/>
                </a:lnTo>
                <a:lnTo>
                  <a:pt x="3394202" y="363791"/>
                </a:lnTo>
                <a:lnTo>
                  <a:pt x="3394202" y="137096"/>
                </a:lnTo>
                <a:close/>
              </a:path>
              <a:path w="4491990" h="367664">
                <a:moveTo>
                  <a:pt x="3167871" y="152590"/>
                </a:moveTo>
                <a:lnTo>
                  <a:pt x="3099257" y="152590"/>
                </a:lnTo>
                <a:lnTo>
                  <a:pt x="3144253" y="260476"/>
                </a:lnTo>
                <a:lnTo>
                  <a:pt x="3215789" y="260476"/>
                </a:lnTo>
                <a:lnTo>
                  <a:pt x="3167871" y="152590"/>
                </a:lnTo>
                <a:close/>
              </a:path>
              <a:path w="4491990" h="367664">
                <a:moveTo>
                  <a:pt x="3494735" y="86232"/>
                </a:moveTo>
                <a:lnTo>
                  <a:pt x="3224529" y="86232"/>
                </a:lnTo>
                <a:lnTo>
                  <a:pt x="3224529" y="137096"/>
                </a:lnTo>
                <a:lnTo>
                  <a:pt x="3494735" y="137096"/>
                </a:lnTo>
                <a:lnTo>
                  <a:pt x="3494735" y="86232"/>
                </a:lnTo>
                <a:close/>
              </a:path>
              <a:path w="4491990" h="367664">
                <a:moveTo>
                  <a:pt x="504926" y="86232"/>
                </a:moveTo>
                <a:lnTo>
                  <a:pt x="424814" y="86232"/>
                </a:lnTo>
                <a:lnTo>
                  <a:pt x="312699" y="363791"/>
                </a:lnTo>
                <a:lnTo>
                  <a:pt x="385965" y="363791"/>
                </a:lnTo>
                <a:lnTo>
                  <a:pt x="406692" y="308952"/>
                </a:lnTo>
                <a:lnTo>
                  <a:pt x="603848" y="308952"/>
                </a:lnTo>
                <a:lnTo>
                  <a:pt x="582317" y="260476"/>
                </a:lnTo>
                <a:lnTo>
                  <a:pt x="425018" y="260476"/>
                </a:lnTo>
                <a:lnTo>
                  <a:pt x="465785" y="152590"/>
                </a:lnTo>
                <a:lnTo>
                  <a:pt x="534399" y="152590"/>
                </a:lnTo>
                <a:lnTo>
                  <a:pt x="504926" y="86232"/>
                </a:lnTo>
                <a:close/>
              </a:path>
              <a:path w="4491990" h="367664">
                <a:moveTo>
                  <a:pt x="603848" y="308952"/>
                </a:moveTo>
                <a:lnTo>
                  <a:pt x="530987" y="308952"/>
                </a:lnTo>
                <a:lnTo>
                  <a:pt x="553859" y="363791"/>
                </a:lnTo>
                <a:lnTo>
                  <a:pt x="628205" y="363791"/>
                </a:lnTo>
                <a:lnTo>
                  <a:pt x="603848" y="308952"/>
                </a:lnTo>
                <a:close/>
              </a:path>
              <a:path w="4491990" h="367664">
                <a:moveTo>
                  <a:pt x="534399" y="152590"/>
                </a:moveTo>
                <a:lnTo>
                  <a:pt x="465785" y="152590"/>
                </a:lnTo>
                <a:lnTo>
                  <a:pt x="510781" y="260476"/>
                </a:lnTo>
                <a:lnTo>
                  <a:pt x="582317" y="260476"/>
                </a:lnTo>
                <a:lnTo>
                  <a:pt x="534399" y="152590"/>
                </a:lnTo>
                <a:close/>
              </a:path>
              <a:path w="4491990" h="367664">
                <a:moveTo>
                  <a:pt x="1239532" y="82651"/>
                </a:moveTo>
                <a:lnTo>
                  <a:pt x="1175127" y="93357"/>
                </a:lnTo>
                <a:lnTo>
                  <a:pt x="1124394" y="125374"/>
                </a:lnTo>
                <a:lnTo>
                  <a:pt x="1091390" y="171664"/>
                </a:lnTo>
                <a:lnTo>
                  <a:pt x="1080388" y="225107"/>
                </a:lnTo>
                <a:lnTo>
                  <a:pt x="1083158" y="253125"/>
                </a:lnTo>
                <a:lnTo>
                  <a:pt x="1105313" y="303194"/>
                </a:lnTo>
                <a:lnTo>
                  <a:pt x="1148487" y="343675"/>
                </a:lnTo>
                <a:lnTo>
                  <a:pt x="1205907" y="364739"/>
                </a:lnTo>
                <a:lnTo>
                  <a:pt x="1239532" y="367372"/>
                </a:lnTo>
                <a:lnTo>
                  <a:pt x="1272827" y="364727"/>
                </a:lnTo>
                <a:lnTo>
                  <a:pt x="1302967" y="356790"/>
                </a:lnTo>
                <a:lnTo>
                  <a:pt x="1329952" y="343562"/>
                </a:lnTo>
                <a:lnTo>
                  <a:pt x="1353781" y="325043"/>
                </a:lnTo>
                <a:lnTo>
                  <a:pt x="1367244" y="309752"/>
                </a:lnTo>
                <a:lnTo>
                  <a:pt x="1239532" y="309752"/>
                </a:lnTo>
                <a:lnTo>
                  <a:pt x="1220728" y="308293"/>
                </a:lnTo>
                <a:lnTo>
                  <a:pt x="1175854" y="286410"/>
                </a:lnTo>
                <a:lnTo>
                  <a:pt x="1153221" y="243169"/>
                </a:lnTo>
                <a:lnTo>
                  <a:pt x="1151712" y="225107"/>
                </a:lnTo>
                <a:lnTo>
                  <a:pt x="1153221" y="206967"/>
                </a:lnTo>
                <a:lnTo>
                  <a:pt x="1175854" y="163715"/>
                </a:lnTo>
                <a:lnTo>
                  <a:pt x="1220728" y="141927"/>
                </a:lnTo>
                <a:lnTo>
                  <a:pt x="1239532" y="140474"/>
                </a:lnTo>
                <a:lnTo>
                  <a:pt x="1367311" y="140474"/>
                </a:lnTo>
                <a:lnTo>
                  <a:pt x="1354378" y="125475"/>
                </a:lnTo>
                <a:lnTo>
                  <a:pt x="1330735" y="106740"/>
                </a:lnTo>
                <a:lnTo>
                  <a:pt x="1303713" y="93357"/>
                </a:lnTo>
                <a:lnTo>
                  <a:pt x="1273313" y="85328"/>
                </a:lnTo>
                <a:lnTo>
                  <a:pt x="1239532" y="82651"/>
                </a:lnTo>
                <a:close/>
              </a:path>
              <a:path w="4491990" h="367664">
                <a:moveTo>
                  <a:pt x="1367311" y="140474"/>
                </a:moveTo>
                <a:lnTo>
                  <a:pt x="1239532" y="140474"/>
                </a:lnTo>
                <a:lnTo>
                  <a:pt x="1258246" y="141927"/>
                </a:lnTo>
                <a:lnTo>
                  <a:pt x="1275049" y="146284"/>
                </a:lnTo>
                <a:lnTo>
                  <a:pt x="1313436" y="176269"/>
                </a:lnTo>
                <a:lnTo>
                  <a:pt x="1326959" y="225107"/>
                </a:lnTo>
                <a:lnTo>
                  <a:pt x="1325456" y="243169"/>
                </a:lnTo>
                <a:lnTo>
                  <a:pt x="1302918" y="286410"/>
                </a:lnTo>
                <a:lnTo>
                  <a:pt x="1258246" y="308293"/>
                </a:lnTo>
                <a:lnTo>
                  <a:pt x="1239532" y="309752"/>
                </a:lnTo>
                <a:lnTo>
                  <a:pt x="1367244" y="309752"/>
                </a:lnTo>
                <a:lnTo>
                  <a:pt x="1373250" y="302931"/>
                </a:lnTo>
                <a:lnTo>
                  <a:pt x="1387157" y="278904"/>
                </a:lnTo>
                <a:lnTo>
                  <a:pt x="1395501" y="252963"/>
                </a:lnTo>
                <a:lnTo>
                  <a:pt x="1398282" y="225107"/>
                </a:lnTo>
                <a:lnTo>
                  <a:pt x="1395539" y="197570"/>
                </a:lnTo>
                <a:lnTo>
                  <a:pt x="1387308" y="171786"/>
                </a:lnTo>
                <a:lnTo>
                  <a:pt x="1373588" y="147754"/>
                </a:lnTo>
                <a:lnTo>
                  <a:pt x="1367311" y="140474"/>
                </a:lnTo>
                <a:close/>
              </a:path>
              <a:path w="4491990" h="367664">
                <a:moveTo>
                  <a:pt x="3918343" y="86232"/>
                </a:moveTo>
                <a:lnTo>
                  <a:pt x="3794366" y="86232"/>
                </a:lnTo>
                <a:lnTo>
                  <a:pt x="3794366" y="363791"/>
                </a:lnTo>
                <a:lnTo>
                  <a:pt x="3863505" y="363791"/>
                </a:lnTo>
                <a:lnTo>
                  <a:pt x="3863505" y="251142"/>
                </a:lnTo>
                <a:lnTo>
                  <a:pt x="3981497" y="251142"/>
                </a:lnTo>
                <a:lnTo>
                  <a:pt x="3971780" y="240719"/>
                </a:lnTo>
                <a:lnTo>
                  <a:pt x="3961460" y="233946"/>
                </a:lnTo>
                <a:lnTo>
                  <a:pt x="3982320" y="221443"/>
                </a:lnTo>
                <a:lnTo>
                  <a:pt x="3997218" y="205957"/>
                </a:lnTo>
                <a:lnTo>
                  <a:pt x="3999967" y="200278"/>
                </a:lnTo>
                <a:lnTo>
                  <a:pt x="3863505" y="200278"/>
                </a:lnTo>
                <a:lnTo>
                  <a:pt x="3863505" y="137096"/>
                </a:lnTo>
                <a:lnTo>
                  <a:pt x="4003390" y="137096"/>
                </a:lnTo>
                <a:lnTo>
                  <a:pt x="4002828" y="135345"/>
                </a:lnTo>
                <a:lnTo>
                  <a:pt x="3970344" y="99354"/>
                </a:lnTo>
                <a:lnTo>
                  <a:pt x="3937564" y="87690"/>
                </a:lnTo>
                <a:lnTo>
                  <a:pt x="3918343" y="86232"/>
                </a:lnTo>
                <a:close/>
              </a:path>
              <a:path w="4491990" h="367664">
                <a:moveTo>
                  <a:pt x="3981497" y="251142"/>
                </a:moveTo>
                <a:lnTo>
                  <a:pt x="3883367" y="251142"/>
                </a:lnTo>
                <a:lnTo>
                  <a:pt x="3890118" y="251825"/>
                </a:lnTo>
                <a:lnTo>
                  <a:pt x="3896656" y="253874"/>
                </a:lnTo>
                <a:lnTo>
                  <a:pt x="3929866" y="293993"/>
                </a:lnTo>
                <a:lnTo>
                  <a:pt x="3945813" y="329260"/>
                </a:lnTo>
                <a:lnTo>
                  <a:pt x="3952363" y="343873"/>
                </a:lnTo>
                <a:lnTo>
                  <a:pt x="3957652" y="355383"/>
                </a:lnTo>
                <a:lnTo>
                  <a:pt x="3961676" y="363791"/>
                </a:lnTo>
                <a:lnTo>
                  <a:pt x="4037558" y="363791"/>
                </a:lnTo>
                <a:lnTo>
                  <a:pt x="4028707" y="345026"/>
                </a:lnTo>
                <a:lnTo>
                  <a:pt x="4019696" y="325669"/>
                </a:lnTo>
                <a:lnTo>
                  <a:pt x="4010523" y="305716"/>
                </a:lnTo>
                <a:lnTo>
                  <a:pt x="4001185" y="285165"/>
                </a:lnTo>
                <a:lnTo>
                  <a:pt x="3991644" y="266327"/>
                </a:lnTo>
                <a:lnTo>
                  <a:pt x="3981842" y="251512"/>
                </a:lnTo>
                <a:lnTo>
                  <a:pt x="3981497" y="251142"/>
                </a:lnTo>
                <a:close/>
              </a:path>
              <a:path w="4491990" h="367664">
                <a:moveTo>
                  <a:pt x="4003390" y="137096"/>
                </a:moveTo>
                <a:lnTo>
                  <a:pt x="3898468" y="137096"/>
                </a:lnTo>
                <a:lnTo>
                  <a:pt x="3915770" y="139058"/>
                </a:lnTo>
                <a:lnTo>
                  <a:pt x="3928129" y="144945"/>
                </a:lnTo>
                <a:lnTo>
                  <a:pt x="3935544" y="154755"/>
                </a:lnTo>
                <a:lnTo>
                  <a:pt x="3938016" y="168490"/>
                </a:lnTo>
                <a:lnTo>
                  <a:pt x="3937375" y="175698"/>
                </a:lnTo>
                <a:lnTo>
                  <a:pt x="3900055" y="200278"/>
                </a:lnTo>
                <a:lnTo>
                  <a:pt x="3999967" y="200278"/>
                </a:lnTo>
                <a:lnTo>
                  <a:pt x="4006160" y="187466"/>
                </a:lnTo>
                <a:lnTo>
                  <a:pt x="4009135" y="166052"/>
                </a:lnTo>
                <a:lnTo>
                  <a:pt x="4007559" y="150084"/>
                </a:lnTo>
                <a:lnTo>
                  <a:pt x="4003390" y="137096"/>
                </a:lnTo>
                <a:close/>
              </a:path>
              <a:path w="4491990" h="367664">
                <a:moveTo>
                  <a:pt x="4141724" y="86232"/>
                </a:moveTo>
                <a:lnTo>
                  <a:pt x="4072585" y="86232"/>
                </a:lnTo>
                <a:lnTo>
                  <a:pt x="4072585" y="363791"/>
                </a:lnTo>
                <a:lnTo>
                  <a:pt x="4141724" y="363791"/>
                </a:lnTo>
                <a:lnTo>
                  <a:pt x="4141724" y="86232"/>
                </a:lnTo>
                <a:close/>
              </a:path>
              <a:path w="4491990" h="367664">
                <a:moveTo>
                  <a:pt x="3739464" y="86232"/>
                </a:moveTo>
                <a:lnTo>
                  <a:pt x="3537597" y="86232"/>
                </a:lnTo>
                <a:lnTo>
                  <a:pt x="3537597" y="363791"/>
                </a:lnTo>
                <a:lnTo>
                  <a:pt x="3742245" y="363791"/>
                </a:lnTo>
                <a:lnTo>
                  <a:pt x="3742245" y="312927"/>
                </a:lnTo>
                <a:lnTo>
                  <a:pt x="3606736" y="312927"/>
                </a:lnTo>
                <a:lnTo>
                  <a:pt x="3606736" y="246176"/>
                </a:lnTo>
                <a:lnTo>
                  <a:pt x="3733304" y="246176"/>
                </a:lnTo>
                <a:lnTo>
                  <a:pt x="3733304" y="195313"/>
                </a:lnTo>
                <a:lnTo>
                  <a:pt x="3606736" y="195313"/>
                </a:lnTo>
                <a:lnTo>
                  <a:pt x="3606736" y="137096"/>
                </a:lnTo>
                <a:lnTo>
                  <a:pt x="3739464" y="137096"/>
                </a:lnTo>
                <a:lnTo>
                  <a:pt x="3739464" y="86232"/>
                </a:lnTo>
                <a:close/>
              </a:path>
              <a:path w="4491990" h="367664">
                <a:moveTo>
                  <a:pt x="2676347" y="86232"/>
                </a:moveTo>
                <a:lnTo>
                  <a:pt x="2616314" y="86232"/>
                </a:lnTo>
                <a:lnTo>
                  <a:pt x="2616314" y="363791"/>
                </a:lnTo>
                <a:lnTo>
                  <a:pt x="2685453" y="363791"/>
                </a:lnTo>
                <a:lnTo>
                  <a:pt x="2685453" y="190538"/>
                </a:lnTo>
                <a:lnTo>
                  <a:pt x="2914929" y="190538"/>
                </a:lnTo>
                <a:lnTo>
                  <a:pt x="2914929" y="189153"/>
                </a:lnTo>
                <a:lnTo>
                  <a:pt x="2765615" y="189153"/>
                </a:lnTo>
                <a:lnTo>
                  <a:pt x="2676347" y="86232"/>
                </a:lnTo>
                <a:close/>
              </a:path>
              <a:path w="4491990" h="367664">
                <a:moveTo>
                  <a:pt x="2914929" y="190538"/>
                </a:moveTo>
                <a:lnTo>
                  <a:pt x="2845790" y="190538"/>
                </a:lnTo>
                <a:lnTo>
                  <a:pt x="2845790" y="363791"/>
                </a:lnTo>
                <a:lnTo>
                  <a:pt x="2914929" y="363791"/>
                </a:lnTo>
                <a:lnTo>
                  <a:pt x="2914929" y="190538"/>
                </a:lnTo>
                <a:close/>
              </a:path>
              <a:path w="4491990" h="367664">
                <a:moveTo>
                  <a:pt x="2845790" y="190538"/>
                </a:moveTo>
                <a:lnTo>
                  <a:pt x="2685453" y="190538"/>
                </a:lnTo>
                <a:lnTo>
                  <a:pt x="2760421" y="277558"/>
                </a:lnTo>
                <a:lnTo>
                  <a:pt x="2770809" y="277558"/>
                </a:lnTo>
                <a:lnTo>
                  <a:pt x="2845790" y="190538"/>
                </a:lnTo>
                <a:close/>
              </a:path>
              <a:path w="4491990" h="367664">
                <a:moveTo>
                  <a:pt x="2914929" y="86232"/>
                </a:moveTo>
                <a:lnTo>
                  <a:pt x="2854832" y="86232"/>
                </a:lnTo>
                <a:lnTo>
                  <a:pt x="2765615" y="189153"/>
                </a:lnTo>
                <a:lnTo>
                  <a:pt x="2914929" y="189153"/>
                </a:lnTo>
                <a:lnTo>
                  <a:pt x="2914929" y="86232"/>
                </a:lnTo>
                <a:close/>
              </a:path>
              <a:path w="4491990" h="367664">
                <a:moveTo>
                  <a:pt x="2224430" y="86232"/>
                </a:moveTo>
                <a:lnTo>
                  <a:pt x="2161031" y="86232"/>
                </a:lnTo>
                <a:lnTo>
                  <a:pt x="2161031" y="363791"/>
                </a:lnTo>
                <a:lnTo>
                  <a:pt x="2230170" y="363791"/>
                </a:lnTo>
                <a:lnTo>
                  <a:pt x="2230170" y="185966"/>
                </a:lnTo>
                <a:lnTo>
                  <a:pt x="2311540" y="185966"/>
                </a:lnTo>
                <a:lnTo>
                  <a:pt x="2224430" y="86232"/>
                </a:lnTo>
                <a:close/>
              </a:path>
              <a:path w="4491990" h="367664">
                <a:moveTo>
                  <a:pt x="2311540" y="185966"/>
                </a:moveTo>
                <a:lnTo>
                  <a:pt x="2230170" y="185966"/>
                </a:lnTo>
                <a:lnTo>
                  <a:pt x="2383383" y="363791"/>
                </a:lnTo>
                <a:lnTo>
                  <a:pt x="2441778" y="363791"/>
                </a:lnTo>
                <a:lnTo>
                  <a:pt x="2441778" y="255904"/>
                </a:lnTo>
                <a:lnTo>
                  <a:pt x="2372626" y="255904"/>
                </a:lnTo>
                <a:lnTo>
                  <a:pt x="2311540" y="185966"/>
                </a:lnTo>
                <a:close/>
              </a:path>
              <a:path w="4491990" h="367664">
                <a:moveTo>
                  <a:pt x="2441778" y="86232"/>
                </a:moveTo>
                <a:lnTo>
                  <a:pt x="2372626" y="86232"/>
                </a:lnTo>
                <a:lnTo>
                  <a:pt x="2372626" y="255904"/>
                </a:lnTo>
                <a:lnTo>
                  <a:pt x="2441778" y="255904"/>
                </a:lnTo>
                <a:lnTo>
                  <a:pt x="2441778" y="86232"/>
                </a:lnTo>
                <a:close/>
              </a:path>
              <a:path w="4491990" h="367664">
                <a:moveTo>
                  <a:pt x="2105736" y="86232"/>
                </a:moveTo>
                <a:lnTo>
                  <a:pt x="1903869" y="86232"/>
                </a:lnTo>
                <a:lnTo>
                  <a:pt x="1903869" y="363791"/>
                </a:lnTo>
                <a:lnTo>
                  <a:pt x="2108517" y="363791"/>
                </a:lnTo>
                <a:lnTo>
                  <a:pt x="2108517" y="312927"/>
                </a:lnTo>
                <a:lnTo>
                  <a:pt x="1973008" y="312927"/>
                </a:lnTo>
                <a:lnTo>
                  <a:pt x="1973008" y="246176"/>
                </a:lnTo>
                <a:lnTo>
                  <a:pt x="2099576" y="246176"/>
                </a:lnTo>
                <a:lnTo>
                  <a:pt x="2099576" y="195313"/>
                </a:lnTo>
                <a:lnTo>
                  <a:pt x="1973008" y="195313"/>
                </a:lnTo>
                <a:lnTo>
                  <a:pt x="1973008" y="137096"/>
                </a:lnTo>
                <a:lnTo>
                  <a:pt x="2105736" y="137096"/>
                </a:lnTo>
                <a:lnTo>
                  <a:pt x="2105736" y="86232"/>
                </a:lnTo>
                <a:close/>
              </a:path>
              <a:path w="4491990" h="367664">
                <a:moveTo>
                  <a:pt x="1512722" y="86232"/>
                </a:moveTo>
                <a:lnTo>
                  <a:pt x="1449323" y="86232"/>
                </a:lnTo>
                <a:lnTo>
                  <a:pt x="1449323" y="363791"/>
                </a:lnTo>
                <a:lnTo>
                  <a:pt x="1518462" y="363791"/>
                </a:lnTo>
                <a:lnTo>
                  <a:pt x="1518462" y="185966"/>
                </a:lnTo>
                <a:lnTo>
                  <a:pt x="1599832" y="185966"/>
                </a:lnTo>
                <a:lnTo>
                  <a:pt x="1512722" y="86232"/>
                </a:lnTo>
                <a:close/>
              </a:path>
              <a:path w="4491990" h="367664">
                <a:moveTo>
                  <a:pt x="1599832" y="185966"/>
                </a:moveTo>
                <a:lnTo>
                  <a:pt x="1518462" y="185966"/>
                </a:lnTo>
                <a:lnTo>
                  <a:pt x="1671675" y="363791"/>
                </a:lnTo>
                <a:lnTo>
                  <a:pt x="1730070" y="363791"/>
                </a:lnTo>
                <a:lnTo>
                  <a:pt x="1730070" y="255904"/>
                </a:lnTo>
                <a:lnTo>
                  <a:pt x="1660918" y="255904"/>
                </a:lnTo>
                <a:lnTo>
                  <a:pt x="1599832" y="185966"/>
                </a:lnTo>
                <a:close/>
              </a:path>
              <a:path w="4491990" h="367664">
                <a:moveTo>
                  <a:pt x="1730070" y="86232"/>
                </a:moveTo>
                <a:lnTo>
                  <a:pt x="1660918" y="86232"/>
                </a:lnTo>
                <a:lnTo>
                  <a:pt x="1660918" y="255904"/>
                </a:lnTo>
                <a:lnTo>
                  <a:pt x="1730070" y="255904"/>
                </a:lnTo>
                <a:lnTo>
                  <a:pt x="1730070" y="86232"/>
                </a:lnTo>
                <a:close/>
              </a:path>
              <a:path w="4491990" h="367664">
                <a:moveTo>
                  <a:pt x="1028191" y="86232"/>
                </a:moveTo>
                <a:lnTo>
                  <a:pt x="959053" y="86232"/>
                </a:lnTo>
                <a:lnTo>
                  <a:pt x="959053" y="363791"/>
                </a:lnTo>
                <a:lnTo>
                  <a:pt x="1028191" y="363791"/>
                </a:lnTo>
                <a:lnTo>
                  <a:pt x="1028191" y="86232"/>
                </a:lnTo>
                <a:close/>
              </a:path>
              <a:path w="4491990" h="367664">
                <a:moveTo>
                  <a:pt x="63398" y="86232"/>
                </a:moveTo>
                <a:lnTo>
                  <a:pt x="0" y="86232"/>
                </a:lnTo>
                <a:lnTo>
                  <a:pt x="0" y="363791"/>
                </a:lnTo>
                <a:lnTo>
                  <a:pt x="69138" y="363791"/>
                </a:lnTo>
                <a:lnTo>
                  <a:pt x="69138" y="185966"/>
                </a:lnTo>
                <a:lnTo>
                  <a:pt x="150508" y="185966"/>
                </a:lnTo>
                <a:lnTo>
                  <a:pt x="63398" y="86232"/>
                </a:lnTo>
                <a:close/>
              </a:path>
              <a:path w="4491990" h="367664">
                <a:moveTo>
                  <a:pt x="150508" y="185966"/>
                </a:moveTo>
                <a:lnTo>
                  <a:pt x="69138" y="185966"/>
                </a:lnTo>
                <a:lnTo>
                  <a:pt x="222351" y="363791"/>
                </a:lnTo>
                <a:lnTo>
                  <a:pt x="280746" y="363791"/>
                </a:lnTo>
                <a:lnTo>
                  <a:pt x="280746" y="255904"/>
                </a:lnTo>
                <a:lnTo>
                  <a:pt x="211594" y="255904"/>
                </a:lnTo>
                <a:lnTo>
                  <a:pt x="150508" y="185966"/>
                </a:lnTo>
                <a:close/>
              </a:path>
              <a:path w="4491990" h="367664">
                <a:moveTo>
                  <a:pt x="280746" y="86232"/>
                </a:moveTo>
                <a:lnTo>
                  <a:pt x="211594" y="86232"/>
                </a:lnTo>
                <a:lnTo>
                  <a:pt x="211594" y="255904"/>
                </a:lnTo>
                <a:lnTo>
                  <a:pt x="280746" y="255904"/>
                </a:lnTo>
                <a:lnTo>
                  <a:pt x="280746" y="86232"/>
                </a:lnTo>
                <a:close/>
              </a:path>
              <a:path w="4491990" h="367664">
                <a:moveTo>
                  <a:pt x="797699" y="82651"/>
                </a:moveTo>
                <a:lnTo>
                  <a:pt x="730272" y="93081"/>
                </a:lnTo>
                <a:lnTo>
                  <a:pt x="676998" y="124371"/>
                </a:lnTo>
                <a:lnTo>
                  <a:pt x="642354" y="170619"/>
                </a:lnTo>
                <a:lnTo>
                  <a:pt x="630808" y="225907"/>
                </a:lnTo>
                <a:lnTo>
                  <a:pt x="633547" y="254620"/>
                </a:lnTo>
                <a:lnTo>
                  <a:pt x="655454" y="304937"/>
                </a:lnTo>
                <a:lnTo>
                  <a:pt x="698405" y="344403"/>
                </a:lnTo>
                <a:lnTo>
                  <a:pt x="757264" y="364820"/>
                </a:lnTo>
                <a:lnTo>
                  <a:pt x="792340" y="367372"/>
                </a:lnTo>
                <a:lnTo>
                  <a:pt x="820539" y="365646"/>
                </a:lnTo>
                <a:lnTo>
                  <a:pt x="848118" y="360467"/>
                </a:lnTo>
                <a:lnTo>
                  <a:pt x="875079" y="351835"/>
                </a:lnTo>
                <a:lnTo>
                  <a:pt x="901420" y="339750"/>
                </a:lnTo>
                <a:lnTo>
                  <a:pt x="901420" y="309752"/>
                </a:lnTo>
                <a:lnTo>
                  <a:pt x="800887" y="309752"/>
                </a:lnTo>
                <a:lnTo>
                  <a:pt x="780203" y="308250"/>
                </a:lnTo>
                <a:lnTo>
                  <a:pt x="729856" y="285711"/>
                </a:lnTo>
                <a:lnTo>
                  <a:pt x="703865" y="242385"/>
                </a:lnTo>
                <a:lnTo>
                  <a:pt x="702132" y="224713"/>
                </a:lnTo>
                <a:lnTo>
                  <a:pt x="703889" y="207146"/>
                </a:lnTo>
                <a:lnTo>
                  <a:pt x="730250" y="164210"/>
                </a:lnTo>
                <a:lnTo>
                  <a:pt x="781529" y="141958"/>
                </a:lnTo>
                <a:lnTo>
                  <a:pt x="802665" y="140474"/>
                </a:lnTo>
                <a:lnTo>
                  <a:pt x="898232" y="140474"/>
                </a:lnTo>
                <a:lnTo>
                  <a:pt x="898232" y="107086"/>
                </a:lnTo>
                <a:lnTo>
                  <a:pt x="876532" y="96399"/>
                </a:lnTo>
                <a:lnTo>
                  <a:pt x="852543" y="88763"/>
                </a:lnTo>
                <a:lnTo>
                  <a:pt x="826264" y="84179"/>
                </a:lnTo>
                <a:lnTo>
                  <a:pt x="797699" y="82651"/>
                </a:lnTo>
                <a:close/>
              </a:path>
              <a:path w="4491990" h="367664">
                <a:moveTo>
                  <a:pt x="901420" y="279158"/>
                </a:moveTo>
                <a:lnTo>
                  <a:pt x="853364" y="300407"/>
                </a:lnTo>
                <a:lnTo>
                  <a:pt x="811514" y="309398"/>
                </a:lnTo>
                <a:lnTo>
                  <a:pt x="800887" y="309752"/>
                </a:lnTo>
                <a:lnTo>
                  <a:pt x="901420" y="309752"/>
                </a:lnTo>
                <a:lnTo>
                  <a:pt x="901420" y="279158"/>
                </a:lnTo>
                <a:close/>
              </a:path>
              <a:path w="4491990" h="367664">
                <a:moveTo>
                  <a:pt x="898232" y="140474"/>
                </a:moveTo>
                <a:lnTo>
                  <a:pt x="802665" y="140474"/>
                </a:lnTo>
                <a:lnTo>
                  <a:pt x="825554" y="142249"/>
                </a:lnTo>
                <a:lnTo>
                  <a:pt x="849110" y="147573"/>
                </a:lnTo>
                <a:lnTo>
                  <a:pt x="873336" y="156451"/>
                </a:lnTo>
                <a:lnTo>
                  <a:pt x="898232" y="168884"/>
                </a:lnTo>
                <a:lnTo>
                  <a:pt x="898232" y="140474"/>
                </a:lnTo>
                <a:close/>
              </a:path>
              <a:path w="4491990" h="367664">
                <a:moveTo>
                  <a:pt x="1304505" y="0"/>
                </a:moveTo>
                <a:lnTo>
                  <a:pt x="1237348" y="0"/>
                </a:lnTo>
                <a:lnTo>
                  <a:pt x="1207147" y="59410"/>
                </a:lnTo>
                <a:lnTo>
                  <a:pt x="1237348" y="59410"/>
                </a:lnTo>
                <a:lnTo>
                  <a:pt x="1304505" y="0"/>
                </a:lnTo>
                <a:close/>
              </a:path>
            </a:pathLst>
          </a:custGeom>
          <a:solidFill>
            <a:srgbClr val="000000"/>
          </a:solidFill>
        </p:spPr>
        <p:txBody>
          <a:bodyPr wrap="square" lIns="0" tIns="0" rIns="0" bIns="0" rtlCol="0"/>
          <a:lstStyle/>
          <a:p>
            <a:endParaRPr/>
          </a:p>
        </p:txBody>
      </p:sp>
      <p:sp>
        <p:nvSpPr>
          <p:cNvPr id="34" name="object 34"/>
          <p:cNvSpPr/>
          <p:nvPr/>
        </p:nvSpPr>
        <p:spPr>
          <a:xfrm>
            <a:off x="6913379" y="3106185"/>
            <a:ext cx="86360" cy="107950"/>
          </a:xfrm>
          <a:custGeom>
            <a:avLst/>
            <a:gdLst/>
            <a:ahLst/>
            <a:cxnLst/>
            <a:rect l="l" t="t" r="r" b="b"/>
            <a:pathLst>
              <a:path w="86359" h="107950">
                <a:moveTo>
                  <a:pt x="40767" y="0"/>
                </a:moveTo>
                <a:lnTo>
                  <a:pt x="0" y="107886"/>
                </a:lnTo>
                <a:lnTo>
                  <a:pt x="85763" y="107886"/>
                </a:lnTo>
                <a:lnTo>
                  <a:pt x="40767" y="0"/>
                </a:lnTo>
                <a:close/>
              </a:path>
            </a:pathLst>
          </a:custGeom>
          <a:ln w="9144">
            <a:solidFill>
              <a:srgbClr val="FFFFFF"/>
            </a:solidFill>
          </a:ln>
        </p:spPr>
        <p:txBody>
          <a:bodyPr wrap="square" lIns="0" tIns="0" rIns="0" bIns="0" rtlCol="0"/>
          <a:lstStyle/>
          <a:p>
            <a:endParaRPr/>
          </a:p>
        </p:txBody>
      </p:sp>
      <p:sp>
        <p:nvSpPr>
          <p:cNvPr id="35" name="object 35"/>
          <p:cNvSpPr/>
          <p:nvPr/>
        </p:nvSpPr>
        <p:spPr>
          <a:xfrm>
            <a:off x="5683511" y="3106185"/>
            <a:ext cx="86360" cy="107950"/>
          </a:xfrm>
          <a:custGeom>
            <a:avLst/>
            <a:gdLst/>
            <a:ahLst/>
            <a:cxnLst/>
            <a:rect l="l" t="t" r="r" b="b"/>
            <a:pathLst>
              <a:path w="86360" h="107950">
                <a:moveTo>
                  <a:pt x="40767" y="0"/>
                </a:moveTo>
                <a:lnTo>
                  <a:pt x="0" y="107886"/>
                </a:lnTo>
                <a:lnTo>
                  <a:pt x="85763" y="107886"/>
                </a:lnTo>
                <a:lnTo>
                  <a:pt x="40767" y="0"/>
                </a:lnTo>
                <a:close/>
              </a:path>
            </a:pathLst>
          </a:custGeom>
          <a:ln w="9144">
            <a:solidFill>
              <a:srgbClr val="FFFFFF"/>
            </a:solidFill>
          </a:ln>
        </p:spPr>
        <p:txBody>
          <a:bodyPr wrap="square" lIns="0" tIns="0" rIns="0" bIns="0" rtlCol="0"/>
          <a:lstStyle/>
          <a:p>
            <a:endParaRPr/>
          </a:p>
        </p:txBody>
      </p:sp>
      <p:sp>
        <p:nvSpPr>
          <p:cNvPr id="36" name="object 36"/>
          <p:cNvSpPr/>
          <p:nvPr/>
        </p:nvSpPr>
        <p:spPr>
          <a:xfrm>
            <a:off x="3050039" y="3106185"/>
            <a:ext cx="86360" cy="107950"/>
          </a:xfrm>
          <a:custGeom>
            <a:avLst/>
            <a:gdLst/>
            <a:ahLst/>
            <a:cxnLst/>
            <a:rect l="l" t="t" r="r" b="b"/>
            <a:pathLst>
              <a:path w="86360" h="107950">
                <a:moveTo>
                  <a:pt x="40767" y="0"/>
                </a:moveTo>
                <a:lnTo>
                  <a:pt x="0" y="107886"/>
                </a:lnTo>
                <a:lnTo>
                  <a:pt x="85763" y="107886"/>
                </a:lnTo>
                <a:lnTo>
                  <a:pt x="40767" y="0"/>
                </a:lnTo>
                <a:close/>
              </a:path>
            </a:pathLst>
          </a:custGeom>
          <a:ln w="9143">
            <a:solidFill>
              <a:srgbClr val="FFFFFF"/>
            </a:solidFill>
          </a:ln>
        </p:spPr>
        <p:txBody>
          <a:bodyPr wrap="square" lIns="0" tIns="0" rIns="0" bIns="0" rtlCol="0"/>
          <a:lstStyle/>
          <a:p>
            <a:endParaRPr/>
          </a:p>
        </p:txBody>
      </p:sp>
      <p:sp>
        <p:nvSpPr>
          <p:cNvPr id="37" name="object 37"/>
          <p:cNvSpPr/>
          <p:nvPr/>
        </p:nvSpPr>
        <p:spPr>
          <a:xfrm>
            <a:off x="3772161" y="3089497"/>
            <a:ext cx="184391" cy="178422"/>
          </a:xfrm>
          <a:prstGeom prst="rect">
            <a:avLst/>
          </a:prstGeom>
          <a:blipFill>
            <a:blip r:embed="rId15" cstate="print"/>
            <a:stretch>
              <a:fillRect/>
            </a:stretch>
          </a:blipFill>
        </p:spPr>
        <p:txBody>
          <a:bodyPr wrap="square" lIns="0" tIns="0" rIns="0" bIns="0" rtlCol="0"/>
          <a:lstStyle/>
          <a:p>
            <a:endParaRPr/>
          </a:p>
        </p:txBody>
      </p:sp>
      <p:sp>
        <p:nvSpPr>
          <p:cNvPr id="38" name="object 38"/>
          <p:cNvSpPr/>
          <p:nvPr/>
        </p:nvSpPr>
        <p:spPr>
          <a:xfrm>
            <a:off x="6483954" y="3086118"/>
            <a:ext cx="83654" cy="72326"/>
          </a:xfrm>
          <a:prstGeom prst="rect">
            <a:avLst/>
          </a:prstGeom>
          <a:blipFill>
            <a:blip r:embed="rId16" cstate="print"/>
            <a:stretch>
              <a:fillRect/>
            </a:stretch>
          </a:blipFill>
        </p:spPr>
        <p:txBody>
          <a:bodyPr wrap="square" lIns="0" tIns="0" rIns="0" bIns="0" rtlCol="0"/>
          <a:lstStyle/>
          <a:p>
            <a:endParaRPr/>
          </a:p>
        </p:txBody>
      </p:sp>
      <p:sp>
        <p:nvSpPr>
          <p:cNvPr id="39" name="object 39"/>
          <p:cNvSpPr/>
          <p:nvPr/>
        </p:nvSpPr>
        <p:spPr>
          <a:xfrm>
            <a:off x="6801060" y="3039827"/>
            <a:ext cx="315595" cy="278130"/>
          </a:xfrm>
          <a:custGeom>
            <a:avLst/>
            <a:gdLst/>
            <a:ahLst/>
            <a:cxnLst/>
            <a:rect l="l" t="t" r="r" b="b"/>
            <a:pathLst>
              <a:path w="315595" h="278129">
                <a:moveTo>
                  <a:pt x="112115" y="0"/>
                </a:moveTo>
                <a:lnTo>
                  <a:pt x="192227" y="0"/>
                </a:lnTo>
                <a:lnTo>
                  <a:pt x="315506" y="277558"/>
                </a:lnTo>
                <a:lnTo>
                  <a:pt x="241160" y="277558"/>
                </a:lnTo>
                <a:lnTo>
                  <a:pt x="218287" y="222719"/>
                </a:lnTo>
                <a:lnTo>
                  <a:pt x="93992" y="222719"/>
                </a:lnTo>
                <a:lnTo>
                  <a:pt x="73266" y="277558"/>
                </a:lnTo>
                <a:lnTo>
                  <a:pt x="0" y="277558"/>
                </a:lnTo>
                <a:lnTo>
                  <a:pt x="112115" y="0"/>
                </a:lnTo>
                <a:close/>
              </a:path>
            </a:pathLst>
          </a:custGeom>
          <a:ln w="9144">
            <a:solidFill>
              <a:srgbClr val="FFFFFF"/>
            </a:solidFill>
          </a:ln>
        </p:spPr>
        <p:txBody>
          <a:bodyPr wrap="square" lIns="0" tIns="0" rIns="0" bIns="0" rtlCol="0"/>
          <a:lstStyle/>
          <a:p>
            <a:endParaRPr/>
          </a:p>
        </p:txBody>
      </p:sp>
      <p:sp>
        <p:nvSpPr>
          <p:cNvPr id="40" name="object 40"/>
          <p:cNvSpPr/>
          <p:nvPr/>
        </p:nvSpPr>
        <p:spPr>
          <a:xfrm>
            <a:off x="6697606" y="3039827"/>
            <a:ext cx="69215" cy="278130"/>
          </a:xfrm>
          <a:custGeom>
            <a:avLst/>
            <a:gdLst/>
            <a:ahLst/>
            <a:cxnLst/>
            <a:rect l="l" t="t" r="r" b="b"/>
            <a:pathLst>
              <a:path w="69215" h="278129">
                <a:moveTo>
                  <a:pt x="0" y="0"/>
                </a:moveTo>
                <a:lnTo>
                  <a:pt x="69138" y="0"/>
                </a:lnTo>
                <a:lnTo>
                  <a:pt x="69138" y="277558"/>
                </a:lnTo>
                <a:lnTo>
                  <a:pt x="0" y="277558"/>
                </a:lnTo>
                <a:lnTo>
                  <a:pt x="0" y="0"/>
                </a:lnTo>
                <a:close/>
              </a:path>
            </a:pathLst>
          </a:custGeom>
          <a:ln w="9144">
            <a:solidFill>
              <a:srgbClr val="FFFFFF"/>
            </a:solidFill>
          </a:ln>
        </p:spPr>
        <p:txBody>
          <a:bodyPr wrap="square" lIns="0" tIns="0" rIns="0" bIns="0" rtlCol="0"/>
          <a:lstStyle/>
          <a:p>
            <a:endParaRPr/>
          </a:p>
        </p:txBody>
      </p:sp>
      <p:sp>
        <p:nvSpPr>
          <p:cNvPr id="41" name="object 41"/>
          <p:cNvSpPr/>
          <p:nvPr/>
        </p:nvSpPr>
        <p:spPr>
          <a:xfrm>
            <a:off x="6419387" y="3039827"/>
            <a:ext cx="243204" cy="278130"/>
          </a:xfrm>
          <a:custGeom>
            <a:avLst/>
            <a:gdLst/>
            <a:ahLst/>
            <a:cxnLst/>
            <a:rect l="l" t="t" r="r" b="b"/>
            <a:pathLst>
              <a:path w="243204" h="278129">
                <a:moveTo>
                  <a:pt x="0" y="0"/>
                </a:moveTo>
                <a:lnTo>
                  <a:pt x="123977" y="0"/>
                </a:lnTo>
                <a:lnTo>
                  <a:pt x="143198" y="1457"/>
                </a:lnTo>
                <a:lnTo>
                  <a:pt x="189534" y="23329"/>
                </a:lnTo>
                <a:lnTo>
                  <a:pt x="213193" y="63851"/>
                </a:lnTo>
                <a:lnTo>
                  <a:pt x="214769" y="79819"/>
                </a:lnTo>
                <a:lnTo>
                  <a:pt x="211790" y="101259"/>
                </a:lnTo>
                <a:lnTo>
                  <a:pt x="202852" y="119724"/>
                </a:lnTo>
                <a:lnTo>
                  <a:pt x="187953" y="135210"/>
                </a:lnTo>
                <a:lnTo>
                  <a:pt x="167093" y="147713"/>
                </a:lnTo>
                <a:lnTo>
                  <a:pt x="177414" y="154486"/>
                </a:lnTo>
                <a:lnTo>
                  <a:pt x="187475" y="165279"/>
                </a:lnTo>
                <a:lnTo>
                  <a:pt x="197278" y="180094"/>
                </a:lnTo>
                <a:lnTo>
                  <a:pt x="206819" y="198932"/>
                </a:lnTo>
                <a:lnTo>
                  <a:pt x="216156" y="219483"/>
                </a:lnTo>
                <a:lnTo>
                  <a:pt x="225329" y="239436"/>
                </a:lnTo>
                <a:lnTo>
                  <a:pt x="234340" y="258793"/>
                </a:lnTo>
                <a:lnTo>
                  <a:pt x="243192" y="277558"/>
                </a:lnTo>
                <a:lnTo>
                  <a:pt x="167309" y="277558"/>
                </a:lnTo>
                <a:lnTo>
                  <a:pt x="163285" y="269150"/>
                </a:lnTo>
                <a:lnTo>
                  <a:pt x="157997" y="257640"/>
                </a:lnTo>
                <a:lnTo>
                  <a:pt x="151447" y="243027"/>
                </a:lnTo>
                <a:lnTo>
                  <a:pt x="143636" y="225310"/>
                </a:lnTo>
                <a:lnTo>
                  <a:pt x="135500" y="207760"/>
                </a:lnTo>
                <a:lnTo>
                  <a:pt x="108616" y="171054"/>
                </a:lnTo>
                <a:lnTo>
                  <a:pt x="89001" y="164909"/>
                </a:lnTo>
                <a:lnTo>
                  <a:pt x="69138" y="164909"/>
                </a:lnTo>
                <a:lnTo>
                  <a:pt x="69138" y="277558"/>
                </a:lnTo>
                <a:lnTo>
                  <a:pt x="0" y="277558"/>
                </a:lnTo>
                <a:lnTo>
                  <a:pt x="0" y="0"/>
                </a:lnTo>
                <a:close/>
              </a:path>
            </a:pathLst>
          </a:custGeom>
          <a:ln w="9144">
            <a:solidFill>
              <a:srgbClr val="FFFFFF"/>
            </a:solidFill>
          </a:ln>
        </p:spPr>
        <p:txBody>
          <a:bodyPr wrap="square" lIns="0" tIns="0" rIns="0" bIns="0" rtlCol="0"/>
          <a:lstStyle/>
          <a:p>
            <a:endParaRPr/>
          </a:p>
        </p:txBody>
      </p:sp>
      <p:sp>
        <p:nvSpPr>
          <p:cNvPr id="42" name="object 42"/>
          <p:cNvSpPr/>
          <p:nvPr/>
        </p:nvSpPr>
        <p:spPr>
          <a:xfrm>
            <a:off x="6162619" y="3039827"/>
            <a:ext cx="205104" cy="278130"/>
          </a:xfrm>
          <a:custGeom>
            <a:avLst/>
            <a:gdLst/>
            <a:ahLst/>
            <a:cxnLst/>
            <a:rect l="l" t="t" r="r" b="b"/>
            <a:pathLst>
              <a:path w="205104" h="278129">
                <a:moveTo>
                  <a:pt x="0" y="0"/>
                </a:moveTo>
                <a:lnTo>
                  <a:pt x="201866" y="0"/>
                </a:lnTo>
                <a:lnTo>
                  <a:pt x="201866" y="50863"/>
                </a:lnTo>
                <a:lnTo>
                  <a:pt x="69138" y="50863"/>
                </a:lnTo>
                <a:lnTo>
                  <a:pt x="69138" y="109080"/>
                </a:lnTo>
                <a:lnTo>
                  <a:pt x="195706" y="109080"/>
                </a:lnTo>
                <a:lnTo>
                  <a:pt x="195706" y="159943"/>
                </a:lnTo>
                <a:lnTo>
                  <a:pt x="69138" y="159943"/>
                </a:lnTo>
                <a:lnTo>
                  <a:pt x="69138" y="226694"/>
                </a:lnTo>
                <a:lnTo>
                  <a:pt x="204647" y="226694"/>
                </a:lnTo>
                <a:lnTo>
                  <a:pt x="204647" y="277558"/>
                </a:lnTo>
                <a:lnTo>
                  <a:pt x="0" y="277558"/>
                </a:lnTo>
                <a:lnTo>
                  <a:pt x="0" y="0"/>
                </a:lnTo>
                <a:close/>
              </a:path>
            </a:pathLst>
          </a:custGeom>
          <a:ln w="9144">
            <a:solidFill>
              <a:srgbClr val="FFFFFF"/>
            </a:solidFill>
          </a:ln>
        </p:spPr>
        <p:txBody>
          <a:bodyPr wrap="square" lIns="0" tIns="0" rIns="0" bIns="0" rtlCol="0"/>
          <a:lstStyle/>
          <a:p>
            <a:endParaRPr/>
          </a:p>
        </p:txBody>
      </p:sp>
      <p:sp>
        <p:nvSpPr>
          <p:cNvPr id="43" name="object 43"/>
          <p:cNvSpPr/>
          <p:nvPr/>
        </p:nvSpPr>
        <p:spPr>
          <a:xfrm>
            <a:off x="5849551" y="3039827"/>
            <a:ext cx="270510" cy="278130"/>
          </a:xfrm>
          <a:custGeom>
            <a:avLst/>
            <a:gdLst/>
            <a:ahLst/>
            <a:cxnLst/>
            <a:rect l="l" t="t" r="r" b="b"/>
            <a:pathLst>
              <a:path w="270510" h="278129">
                <a:moveTo>
                  <a:pt x="0" y="0"/>
                </a:moveTo>
                <a:lnTo>
                  <a:pt x="270205" y="0"/>
                </a:lnTo>
                <a:lnTo>
                  <a:pt x="270205" y="50863"/>
                </a:lnTo>
                <a:lnTo>
                  <a:pt x="169672" y="50863"/>
                </a:lnTo>
                <a:lnTo>
                  <a:pt x="169672" y="277558"/>
                </a:lnTo>
                <a:lnTo>
                  <a:pt x="100533" y="277558"/>
                </a:lnTo>
                <a:lnTo>
                  <a:pt x="100533" y="50863"/>
                </a:lnTo>
                <a:lnTo>
                  <a:pt x="0" y="50863"/>
                </a:lnTo>
                <a:lnTo>
                  <a:pt x="0" y="0"/>
                </a:lnTo>
                <a:close/>
              </a:path>
            </a:pathLst>
          </a:custGeom>
          <a:ln w="9144">
            <a:solidFill>
              <a:srgbClr val="FFFFFF"/>
            </a:solidFill>
          </a:ln>
        </p:spPr>
        <p:txBody>
          <a:bodyPr wrap="square" lIns="0" tIns="0" rIns="0" bIns="0" rtlCol="0"/>
          <a:lstStyle/>
          <a:p>
            <a:endParaRPr/>
          </a:p>
        </p:txBody>
      </p:sp>
      <p:sp>
        <p:nvSpPr>
          <p:cNvPr id="44" name="object 44"/>
          <p:cNvSpPr/>
          <p:nvPr/>
        </p:nvSpPr>
        <p:spPr>
          <a:xfrm>
            <a:off x="5571192" y="3039827"/>
            <a:ext cx="315595" cy="278130"/>
          </a:xfrm>
          <a:custGeom>
            <a:avLst/>
            <a:gdLst/>
            <a:ahLst/>
            <a:cxnLst/>
            <a:rect l="l" t="t" r="r" b="b"/>
            <a:pathLst>
              <a:path w="315595" h="278129">
                <a:moveTo>
                  <a:pt x="112115" y="0"/>
                </a:moveTo>
                <a:lnTo>
                  <a:pt x="192227" y="0"/>
                </a:lnTo>
                <a:lnTo>
                  <a:pt x="315506" y="277558"/>
                </a:lnTo>
                <a:lnTo>
                  <a:pt x="241160" y="277558"/>
                </a:lnTo>
                <a:lnTo>
                  <a:pt x="218287" y="222719"/>
                </a:lnTo>
                <a:lnTo>
                  <a:pt x="93992" y="222719"/>
                </a:lnTo>
                <a:lnTo>
                  <a:pt x="73266" y="277558"/>
                </a:lnTo>
                <a:lnTo>
                  <a:pt x="0" y="277558"/>
                </a:lnTo>
                <a:lnTo>
                  <a:pt x="112115" y="0"/>
                </a:lnTo>
                <a:close/>
              </a:path>
            </a:pathLst>
          </a:custGeom>
          <a:ln w="9144">
            <a:solidFill>
              <a:srgbClr val="FFFFFF"/>
            </a:solidFill>
          </a:ln>
        </p:spPr>
        <p:txBody>
          <a:bodyPr wrap="square" lIns="0" tIns="0" rIns="0" bIns="0" rtlCol="0"/>
          <a:lstStyle/>
          <a:p>
            <a:endParaRPr/>
          </a:p>
        </p:txBody>
      </p:sp>
      <p:sp>
        <p:nvSpPr>
          <p:cNvPr id="45" name="object 45"/>
          <p:cNvSpPr/>
          <p:nvPr/>
        </p:nvSpPr>
        <p:spPr>
          <a:xfrm>
            <a:off x="5241335" y="3039827"/>
            <a:ext cx="299085" cy="278130"/>
          </a:xfrm>
          <a:custGeom>
            <a:avLst/>
            <a:gdLst/>
            <a:ahLst/>
            <a:cxnLst/>
            <a:rect l="l" t="t" r="r" b="b"/>
            <a:pathLst>
              <a:path w="299085" h="278129">
                <a:moveTo>
                  <a:pt x="0" y="0"/>
                </a:moveTo>
                <a:lnTo>
                  <a:pt x="60032" y="0"/>
                </a:lnTo>
                <a:lnTo>
                  <a:pt x="149301" y="102920"/>
                </a:lnTo>
                <a:lnTo>
                  <a:pt x="238518" y="0"/>
                </a:lnTo>
                <a:lnTo>
                  <a:pt x="298615" y="0"/>
                </a:lnTo>
                <a:lnTo>
                  <a:pt x="298615" y="277558"/>
                </a:lnTo>
                <a:lnTo>
                  <a:pt x="229476" y="277558"/>
                </a:lnTo>
                <a:lnTo>
                  <a:pt x="229476" y="104305"/>
                </a:lnTo>
                <a:lnTo>
                  <a:pt x="154495" y="191325"/>
                </a:lnTo>
                <a:lnTo>
                  <a:pt x="144106" y="191325"/>
                </a:lnTo>
                <a:lnTo>
                  <a:pt x="69138" y="104305"/>
                </a:lnTo>
                <a:lnTo>
                  <a:pt x="69138" y="277558"/>
                </a:lnTo>
                <a:lnTo>
                  <a:pt x="0" y="277558"/>
                </a:lnTo>
                <a:lnTo>
                  <a:pt x="0" y="0"/>
                </a:lnTo>
                <a:close/>
              </a:path>
            </a:pathLst>
          </a:custGeom>
          <a:ln w="9144">
            <a:solidFill>
              <a:srgbClr val="FFFFFF"/>
            </a:solidFill>
          </a:ln>
        </p:spPr>
        <p:txBody>
          <a:bodyPr wrap="square" lIns="0" tIns="0" rIns="0" bIns="0" rtlCol="0"/>
          <a:lstStyle/>
          <a:p>
            <a:endParaRPr/>
          </a:p>
        </p:txBody>
      </p:sp>
      <p:sp>
        <p:nvSpPr>
          <p:cNvPr id="46" name="object 46"/>
          <p:cNvSpPr/>
          <p:nvPr/>
        </p:nvSpPr>
        <p:spPr>
          <a:xfrm>
            <a:off x="4786053" y="3039827"/>
            <a:ext cx="281305" cy="278130"/>
          </a:xfrm>
          <a:custGeom>
            <a:avLst/>
            <a:gdLst/>
            <a:ahLst/>
            <a:cxnLst/>
            <a:rect l="l" t="t" r="r" b="b"/>
            <a:pathLst>
              <a:path w="281304" h="278129">
                <a:moveTo>
                  <a:pt x="0" y="0"/>
                </a:moveTo>
                <a:lnTo>
                  <a:pt x="63398" y="0"/>
                </a:lnTo>
                <a:lnTo>
                  <a:pt x="211594" y="169671"/>
                </a:lnTo>
                <a:lnTo>
                  <a:pt x="211594" y="0"/>
                </a:lnTo>
                <a:lnTo>
                  <a:pt x="280746" y="0"/>
                </a:lnTo>
                <a:lnTo>
                  <a:pt x="280746" y="277558"/>
                </a:lnTo>
                <a:lnTo>
                  <a:pt x="222351" y="277558"/>
                </a:lnTo>
                <a:lnTo>
                  <a:pt x="69138" y="99733"/>
                </a:lnTo>
                <a:lnTo>
                  <a:pt x="69138" y="277558"/>
                </a:lnTo>
                <a:lnTo>
                  <a:pt x="0" y="277558"/>
                </a:lnTo>
                <a:lnTo>
                  <a:pt x="0" y="0"/>
                </a:lnTo>
                <a:close/>
              </a:path>
            </a:pathLst>
          </a:custGeom>
          <a:ln w="9144">
            <a:solidFill>
              <a:srgbClr val="FFFFFF"/>
            </a:solidFill>
          </a:ln>
        </p:spPr>
        <p:txBody>
          <a:bodyPr wrap="square" lIns="0" tIns="0" rIns="0" bIns="0" rtlCol="0"/>
          <a:lstStyle/>
          <a:p>
            <a:endParaRPr/>
          </a:p>
        </p:txBody>
      </p:sp>
      <p:sp>
        <p:nvSpPr>
          <p:cNvPr id="47" name="object 47"/>
          <p:cNvSpPr/>
          <p:nvPr/>
        </p:nvSpPr>
        <p:spPr>
          <a:xfrm>
            <a:off x="4528891" y="3039827"/>
            <a:ext cx="205104" cy="278130"/>
          </a:xfrm>
          <a:custGeom>
            <a:avLst/>
            <a:gdLst/>
            <a:ahLst/>
            <a:cxnLst/>
            <a:rect l="l" t="t" r="r" b="b"/>
            <a:pathLst>
              <a:path w="205104" h="278129">
                <a:moveTo>
                  <a:pt x="0" y="0"/>
                </a:moveTo>
                <a:lnTo>
                  <a:pt x="201866" y="0"/>
                </a:lnTo>
                <a:lnTo>
                  <a:pt x="201866" y="50863"/>
                </a:lnTo>
                <a:lnTo>
                  <a:pt x="69138" y="50863"/>
                </a:lnTo>
                <a:lnTo>
                  <a:pt x="69138" y="109080"/>
                </a:lnTo>
                <a:lnTo>
                  <a:pt x="195707" y="109080"/>
                </a:lnTo>
                <a:lnTo>
                  <a:pt x="195707" y="159943"/>
                </a:lnTo>
                <a:lnTo>
                  <a:pt x="69138" y="159943"/>
                </a:lnTo>
                <a:lnTo>
                  <a:pt x="69138" y="226694"/>
                </a:lnTo>
                <a:lnTo>
                  <a:pt x="204647" y="226694"/>
                </a:lnTo>
                <a:lnTo>
                  <a:pt x="204647" y="277558"/>
                </a:lnTo>
                <a:lnTo>
                  <a:pt x="0" y="277558"/>
                </a:lnTo>
                <a:lnTo>
                  <a:pt x="0" y="0"/>
                </a:lnTo>
                <a:close/>
              </a:path>
            </a:pathLst>
          </a:custGeom>
          <a:ln w="9144">
            <a:solidFill>
              <a:srgbClr val="FFFFFF"/>
            </a:solidFill>
          </a:ln>
        </p:spPr>
        <p:txBody>
          <a:bodyPr wrap="square" lIns="0" tIns="0" rIns="0" bIns="0" rtlCol="0"/>
          <a:lstStyle/>
          <a:p>
            <a:endParaRPr/>
          </a:p>
        </p:txBody>
      </p:sp>
      <p:sp>
        <p:nvSpPr>
          <p:cNvPr id="48" name="object 48"/>
          <p:cNvSpPr/>
          <p:nvPr/>
        </p:nvSpPr>
        <p:spPr>
          <a:xfrm>
            <a:off x="4074345" y="3039827"/>
            <a:ext cx="281305" cy="278130"/>
          </a:xfrm>
          <a:custGeom>
            <a:avLst/>
            <a:gdLst/>
            <a:ahLst/>
            <a:cxnLst/>
            <a:rect l="l" t="t" r="r" b="b"/>
            <a:pathLst>
              <a:path w="281304" h="278129">
                <a:moveTo>
                  <a:pt x="0" y="0"/>
                </a:moveTo>
                <a:lnTo>
                  <a:pt x="63398" y="0"/>
                </a:lnTo>
                <a:lnTo>
                  <a:pt x="211594" y="169671"/>
                </a:lnTo>
                <a:lnTo>
                  <a:pt x="211594" y="0"/>
                </a:lnTo>
                <a:lnTo>
                  <a:pt x="280746" y="0"/>
                </a:lnTo>
                <a:lnTo>
                  <a:pt x="280746" y="277558"/>
                </a:lnTo>
                <a:lnTo>
                  <a:pt x="222351" y="277558"/>
                </a:lnTo>
                <a:lnTo>
                  <a:pt x="69138" y="99733"/>
                </a:lnTo>
                <a:lnTo>
                  <a:pt x="69138" y="277558"/>
                </a:lnTo>
                <a:lnTo>
                  <a:pt x="0" y="277558"/>
                </a:lnTo>
                <a:lnTo>
                  <a:pt x="0" y="0"/>
                </a:lnTo>
                <a:close/>
              </a:path>
            </a:pathLst>
          </a:custGeom>
          <a:ln w="9144">
            <a:solidFill>
              <a:srgbClr val="FFFFFF"/>
            </a:solidFill>
          </a:ln>
        </p:spPr>
        <p:txBody>
          <a:bodyPr wrap="square" lIns="0" tIns="0" rIns="0" bIns="0" rtlCol="0"/>
          <a:lstStyle/>
          <a:p>
            <a:endParaRPr/>
          </a:p>
        </p:txBody>
      </p:sp>
      <p:sp>
        <p:nvSpPr>
          <p:cNvPr id="49" name="object 49"/>
          <p:cNvSpPr/>
          <p:nvPr/>
        </p:nvSpPr>
        <p:spPr>
          <a:xfrm>
            <a:off x="3584074" y="3039827"/>
            <a:ext cx="69215" cy="278130"/>
          </a:xfrm>
          <a:custGeom>
            <a:avLst/>
            <a:gdLst/>
            <a:ahLst/>
            <a:cxnLst/>
            <a:rect l="l" t="t" r="r" b="b"/>
            <a:pathLst>
              <a:path w="69214" h="278129">
                <a:moveTo>
                  <a:pt x="0" y="0"/>
                </a:moveTo>
                <a:lnTo>
                  <a:pt x="69138" y="0"/>
                </a:lnTo>
                <a:lnTo>
                  <a:pt x="69138" y="277558"/>
                </a:lnTo>
                <a:lnTo>
                  <a:pt x="0" y="277558"/>
                </a:lnTo>
                <a:lnTo>
                  <a:pt x="0" y="0"/>
                </a:lnTo>
                <a:close/>
              </a:path>
            </a:pathLst>
          </a:custGeom>
          <a:ln w="9144">
            <a:solidFill>
              <a:srgbClr val="FFFFFF"/>
            </a:solidFill>
          </a:ln>
        </p:spPr>
        <p:txBody>
          <a:bodyPr wrap="square" lIns="0" tIns="0" rIns="0" bIns="0" rtlCol="0"/>
          <a:lstStyle/>
          <a:p>
            <a:endParaRPr/>
          </a:p>
        </p:txBody>
      </p:sp>
      <p:sp>
        <p:nvSpPr>
          <p:cNvPr id="50" name="object 50"/>
          <p:cNvSpPr/>
          <p:nvPr/>
        </p:nvSpPr>
        <p:spPr>
          <a:xfrm>
            <a:off x="2937720" y="3039827"/>
            <a:ext cx="315595" cy="278130"/>
          </a:xfrm>
          <a:custGeom>
            <a:avLst/>
            <a:gdLst/>
            <a:ahLst/>
            <a:cxnLst/>
            <a:rect l="l" t="t" r="r" b="b"/>
            <a:pathLst>
              <a:path w="315595" h="278129">
                <a:moveTo>
                  <a:pt x="112115" y="0"/>
                </a:moveTo>
                <a:lnTo>
                  <a:pt x="192227" y="0"/>
                </a:lnTo>
                <a:lnTo>
                  <a:pt x="315506" y="277558"/>
                </a:lnTo>
                <a:lnTo>
                  <a:pt x="241160" y="277558"/>
                </a:lnTo>
                <a:lnTo>
                  <a:pt x="218287" y="222719"/>
                </a:lnTo>
                <a:lnTo>
                  <a:pt x="93992" y="222719"/>
                </a:lnTo>
                <a:lnTo>
                  <a:pt x="73266" y="277558"/>
                </a:lnTo>
                <a:lnTo>
                  <a:pt x="0" y="277558"/>
                </a:lnTo>
                <a:lnTo>
                  <a:pt x="112115" y="0"/>
                </a:lnTo>
                <a:close/>
              </a:path>
            </a:pathLst>
          </a:custGeom>
          <a:ln w="9144">
            <a:solidFill>
              <a:srgbClr val="FFFFFF"/>
            </a:solidFill>
          </a:ln>
        </p:spPr>
        <p:txBody>
          <a:bodyPr wrap="square" lIns="0" tIns="0" rIns="0" bIns="0" rtlCol="0"/>
          <a:lstStyle/>
          <a:p>
            <a:endParaRPr/>
          </a:p>
        </p:txBody>
      </p:sp>
      <p:sp>
        <p:nvSpPr>
          <p:cNvPr id="51" name="object 51"/>
          <p:cNvSpPr/>
          <p:nvPr/>
        </p:nvSpPr>
        <p:spPr>
          <a:xfrm>
            <a:off x="2625021" y="3039827"/>
            <a:ext cx="281305" cy="278130"/>
          </a:xfrm>
          <a:custGeom>
            <a:avLst/>
            <a:gdLst/>
            <a:ahLst/>
            <a:cxnLst/>
            <a:rect l="l" t="t" r="r" b="b"/>
            <a:pathLst>
              <a:path w="281305" h="278129">
                <a:moveTo>
                  <a:pt x="0" y="0"/>
                </a:moveTo>
                <a:lnTo>
                  <a:pt x="63398" y="0"/>
                </a:lnTo>
                <a:lnTo>
                  <a:pt x="211594" y="169671"/>
                </a:lnTo>
                <a:lnTo>
                  <a:pt x="211594" y="0"/>
                </a:lnTo>
                <a:lnTo>
                  <a:pt x="280746" y="0"/>
                </a:lnTo>
                <a:lnTo>
                  <a:pt x="280746" y="277558"/>
                </a:lnTo>
                <a:lnTo>
                  <a:pt x="222351" y="277558"/>
                </a:lnTo>
                <a:lnTo>
                  <a:pt x="69138" y="99733"/>
                </a:lnTo>
                <a:lnTo>
                  <a:pt x="69138" y="277558"/>
                </a:lnTo>
                <a:lnTo>
                  <a:pt x="0" y="277558"/>
                </a:lnTo>
                <a:lnTo>
                  <a:pt x="0" y="0"/>
                </a:lnTo>
                <a:close/>
              </a:path>
            </a:pathLst>
          </a:custGeom>
          <a:ln w="9144">
            <a:solidFill>
              <a:srgbClr val="FFFFFF"/>
            </a:solidFill>
          </a:ln>
        </p:spPr>
        <p:txBody>
          <a:bodyPr wrap="square" lIns="0" tIns="0" rIns="0" bIns="0" rtlCol="0"/>
          <a:lstStyle/>
          <a:p>
            <a:endParaRPr/>
          </a:p>
        </p:txBody>
      </p:sp>
      <p:sp>
        <p:nvSpPr>
          <p:cNvPr id="52" name="object 52"/>
          <p:cNvSpPr/>
          <p:nvPr/>
        </p:nvSpPr>
        <p:spPr>
          <a:xfrm>
            <a:off x="3705410" y="3036246"/>
            <a:ext cx="318135" cy="285115"/>
          </a:xfrm>
          <a:custGeom>
            <a:avLst/>
            <a:gdLst/>
            <a:ahLst/>
            <a:cxnLst/>
            <a:rect l="l" t="t" r="r" b="b"/>
            <a:pathLst>
              <a:path w="318135" h="285114">
                <a:moveTo>
                  <a:pt x="159143" y="0"/>
                </a:moveTo>
                <a:lnTo>
                  <a:pt x="223324" y="10706"/>
                </a:lnTo>
                <a:lnTo>
                  <a:pt x="273989" y="42824"/>
                </a:lnTo>
                <a:lnTo>
                  <a:pt x="306919" y="89134"/>
                </a:lnTo>
                <a:lnTo>
                  <a:pt x="317893" y="142455"/>
                </a:lnTo>
                <a:lnTo>
                  <a:pt x="315112" y="170311"/>
                </a:lnTo>
                <a:lnTo>
                  <a:pt x="292862" y="220279"/>
                </a:lnTo>
                <a:lnTo>
                  <a:pt x="249563" y="260911"/>
                </a:lnTo>
                <a:lnTo>
                  <a:pt x="192438" y="282075"/>
                </a:lnTo>
                <a:lnTo>
                  <a:pt x="159143" y="284721"/>
                </a:lnTo>
                <a:lnTo>
                  <a:pt x="125518" y="282087"/>
                </a:lnTo>
                <a:lnTo>
                  <a:pt x="68098" y="261023"/>
                </a:lnTo>
                <a:lnTo>
                  <a:pt x="24924" y="220542"/>
                </a:lnTo>
                <a:lnTo>
                  <a:pt x="2769" y="170473"/>
                </a:lnTo>
                <a:lnTo>
                  <a:pt x="0" y="142455"/>
                </a:lnTo>
                <a:lnTo>
                  <a:pt x="2750" y="114840"/>
                </a:lnTo>
                <a:lnTo>
                  <a:pt x="24753" y="64973"/>
                </a:lnTo>
                <a:lnTo>
                  <a:pt x="67703" y="24029"/>
                </a:lnTo>
                <a:lnTo>
                  <a:pt x="125272" y="2669"/>
                </a:lnTo>
                <a:lnTo>
                  <a:pt x="159143" y="0"/>
                </a:lnTo>
                <a:close/>
              </a:path>
            </a:pathLst>
          </a:custGeom>
          <a:ln w="9144">
            <a:solidFill>
              <a:srgbClr val="FFFFFF"/>
            </a:solidFill>
          </a:ln>
        </p:spPr>
        <p:txBody>
          <a:bodyPr wrap="square" lIns="0" tIns="0" rIns="0" bIns="0" rtlCol="0"/>
          <a:lstStyle/>
          <a:p>
            <a:endParaRPr/>
          </a:p>
        </p:txBody>
      </p:sp>
      <p:sp>
        <p:nvSpPr>
          <p:cNvPr id="53" name="object 53"/>
          <p:cNvSpPr/>
          <p:nvPr/>
        </p:nvSpPr>
        <p:spPr>
          <a:xfrm>
            <a:off x="3255830" y="3036246"/>
            <a:ext cx="271145" cy="285115"/>
          </a:xfrm>
          <a:custGeom>
            <a:avLst/>
            <a:gdLst/>
            <a:ahLst/>
            <a:cxnLst/>
            <a:rect l="l" t="t" r="r" b="b"/>
            <a:pathLst>
              <a:path w="271145" h="285114">
                <a:moveTo>
                  <a:pt x="166890" y="0"/>
                </a:moveTo>
                <a:lnTo>
                  <a:pt x="195455" y="1528"/>
                </a:lnTo>
                <a:lnTo>
                  <a:pt x="221734" y="6111"/>
                </a:lnTo>
                <a:lnTo>
                  <a:pt x="245723" y="13748"/>
                </a:lnTo>
                <a:lnTo>
                  <a:pt x="267423" y="24434"/>
                </a:lnTo>
                <a:lnTo>
                  <a:pt x="267423" y="86233"/>
                </a:lnTo>
                <a:lnTo>
                  <a:pt x="242527" y="73800"/>
                </a:lnTo>
                <a:lnTo>
                  <a:pt x="218301" y="64922"/>
                </a:lnTo>
                <a:lnTo>
                  <a:pt x="194745" y="59597"/>
                </a:lnTo>
                <a:lnTo>
                  <a:pt x="171856" y="57823"/>
                </a:lnTo>
                <a:lnTo>
                  <a:pt x="150720" y="59306"/>
                </a:lnTo>
                <a:lnTo>
                  <a:pt x="114511" y="71174"/>
                </a:lnTo>
                <a:lnTo>
                  <a:pt x="78352" y="108558"/>
                </a:lnTo>
                <a:lnTo>
                  <a:pt x="71323" y="142062"/>
                </a:lnTo>
                <a:lnTo>
                  <a:pt x="73056" y="159733"/>
                </a:lnTo>
                <a:lnTo>
                  <a:pt x="99047" y="203060"/>
                </a:lnTo>
                <a:lnTo>
                  <a:pt x="149394" y="225598"/>
                </a:lnTo>
                <a:lnTo>
                  <a:pt x="170078" y="227101"/>
                </a:lnTo>
                <a:lnTo>
                  <a:pt x="180705" y="226746"/>
                </a:lnTo>
                <a:lnTo>
                  <a:pt x="222555" y="217756"/>
                </a:lnTo>
                <a:lnTo>
                  <a:pt x="270611" y="196507"/>
                </a:lnTo>
                <a:lnTo>
                  <a:pt x="270611" y="257098"/>
                </a:lnTo>
                <a:lnTo>
                  <a:pt x="244270" y="269183"/>
                </a:lnTo>
                <a:lnTo>
                  <a:pt x="217309" y="277815"/>
                </a:lnTo>
                <a:lnTo>
                  <a:pt x="189730" y="282994"/>
                </a:lnTo>
                <a:lnTo>
                  <a:pt x="161531" y="284721"/>
                </a:lnTo>
                <a:lnTo>
                  <a:pt x="126455" y="282168"/>
                </a:lnTo>
                <a:lnTo>
                  <a:pt x="67596" y="261752"/>
                </a:lnTo>
                <a:lnTo>
                  <a:pt x="24645" y="222285"/>
                </a:lnTo>
                <a:lnTo>
                  <a:pt x="2738" y="171969"/>
                </a:lnTo>
                <a:lnTo>
                  <a:pt x="0" y="143256"/>
                </a:lnTo>
                <a:lnTo>
                  <a:pt x="2886" y="114480"/>
                </a:lnTo>
                <a:lnTo>
                  <a:pt x="25980" y="63715"/>
                </a:lnTo>
                <a:lnTo>
                  <a:pt x="71057" y="23467"/>
                </a:lnTo>
                <a:lnTo>
                  <a:pt x="131407" y="2607"/>
                </a:lnTo>
                <a:lnTo>
                  <a:pt x="166890" y="0"/>
                </a:lnTo>
                <a:close/>
              </a:path>
            </a:pathLst>
          </a:custGeom>
          <a:ln w="9144">
            <a:solidFill>
              <a:srgbClr val="FFFFFF"/>
            </a:solidFill>
          </a:ln>
        </p:spPr>
        <p:txBody>
          <a:bodyPr wrap="square" lIns="0" tIns="0" rIns="0" bIns="0" rtlCol="0"/>
          <a:lstStyle/>
          <a:p>
            <a:endParaRPr/>
          </a:p>
        </p:txBody>
      </p:sp>
      <p:sp>
        <p:nvSpPr>
          <p:cNvPr id="54" name="object 54"/>
          <p:cNvSpPr/>
          <p:nvPr/>
        </p:nvSpPr>
        <p:spPr>
          <a:xfrm>
            <a:off x="3832169" y="2953594"/>
            <a:ext cx="97790" cy="59690"/>
          </a:xfrm>
          <a:custGeom>
            <a:avLst/>
            <a:gdLst/>
            <a:ahLst/>
            <a:cxnLst/>
            <a:rect l="l" t="t" r="r" b="b"/>
            <a:pathLst>
              <a:path w="97789" h="59689">
                <a:moveTo>
                  <a:pt x="30200" y="0"/>
                </a:moveTo>
                <a:lnTo>
                  <a:pt x="97358" y="0"/>
                </a:lnTo>
                <a:lnTo>
                  <a:pt x="30200" y="59410"/>
                </a:lnTo>
                <a:lnTo>
                  <a:pt x="0" y="59410"/>
                </a:lnTo>
                <a:lnTo>
                  <a:pt x="30200" y="0"/>
                </a:lnTo>
                <a:close/>
              </a:path>
            </a:pathLst>
          </a:custGeom>
          <a:ln w="9144">
            <a:solidFill>
              <a:srgbClr val="FFFFFF"/>
            </a:solidFill>
          </a:ln>
        </p:spPr>
        <p:txBody>
          <a:bodyPr wrap="square" lIns="0" tIns="0" rIns="0" bIns="0" rtlCol="0"/>
          <a:lstStyle/>
          <a:p>
            <a:endParaRPr/>
          </a:p>
        </p:txBody>
      </p:sp>
      <p:sp>
        <p:nvSpPr>
          <p:cNvPr id="55" name="object 55"/>
          <p:cNvSpPr/>
          <p:nvPr/>
        </p:nvSpPr>
        <p:spPr>
          <a:xfrm>
            <a:off x="3148479" y="3767762"/>
            <a:ext cx="3422015" cy="285115"/>
          </a:xfrm>
          <a:custGeom>
            <a:avLst/>
            <a:gdLst/>
            <a:ahLst/>
            <a:cxnLst/>
            <a:rect l="l" t="t" r="r" b="b"/>
            <a:pathLst>
              <a:path w="3422015" h="285114">
                <a:moveTo>
                  <a:pt x="2235504" y="0"/>
                </a:moveTo>
                <a:lnTo>
                  <a:pt x="2171108" y="10706"/>
                </a:lnTo>
                <a:lnTo>
                  <a:pt x="2120366" y="42722"/>
                </a:lnTo>
                <a:lnTo>
                  <a:pt x="2087362" y="89014"/>
                </a:lnTo>
                <a:lnTo>
                  <a:pt x="2076361" y="142468"/>
                </a:lnTo>
                <a:lnTo>
                  <a:pt x="2079130" y="170479"/>
                </a:lnTo>
                <a:lnTo>
                  <a:pt x="2101280" y="220542"/>
                </a:lnTo>
                <a:lnTo>
                  <a:pt x="2144452" y="261029"/>
                </a:lnTo>
                <a:lnTo>
                  <a:pt x="2201874" y="282089"/>
                </a:lnTo>
                <a:lnTo>
                  <a:pt x="2235504" y="284721"/>
                </a:lnTo>
                <a:lnTo>
                  <a:pt x="2268797" y="282075"/>
                </a:lnTo>
                <a:lnTo>
                  <a:pt x="2298934" y="274140"/>
                </a:lnTo>
                <a:lnTo>
                  <a:pt x="2325919" y="260916"/>
                </a:lnTo>
                <a:lnTo>
                  <a:pt x="2349754" y="242404"/>
                </a:lnTo>
                <a:lnTo>
                  <a:pt x="2363223" y="227101"/>
                </a:lnTo>
                <a:lnTo>
                  <a:pt x="2235504" y="227101"/>
                </a:lnTo>
                <a:lnTo>
                  <a:pt x="2216695" y="225641"/>
                </a:lnTo>
                <a:lnTo>
                  <a:pt x="2171827" y="203758"/>
                </a:lnTo>
                <a:lnTo>
                  <a:pt x="2149193" y="160528"/>
                </a:lnTo>
                <a:lnTo>
                  <a:pt x="2147684" y="142468"/>
                </a:lnTo>
                <a:lnTo>
                  <a:pt x="2149193" y="124323"/>
                </a:lnTo>
                <a:lnTo>
                  <a:pt x="2171827" y="81064"/>
                </a:lnTo>
                <a:lnTo>
                  <a:pt x="2216695" y="59275"/>
                </a:lnTo>
                <a:lnTo>
                  <a:pt x="2235504" y="57823"/>
                </a:lnTo>
                <a:lnTo>
                  <a:pt x="2363282" y="57823"/>
                </a:lnTo>
                <a:lnTo>
                  <a:pt x="2350350" y="42824"/>
                </a:lnTo>
                <a:lnTo>
                  <a:pt x="2326705" y="24088"/>
                </a:lnTo>
                <a:lnTo>
                  <a:pt x="2299681" y="10706"/>
                </a:lnTo>
                <a:lnTo>
                  <a:pt x="2269214" y="2671"/>
                </a:lnTo>
                <a:lnTo>
                  <a:pt x="2235504" y="0"/>
                </a:lnTo>
                <a:close/>
              </a:path>
              <a:path w="3422015" h="285114">
                <a:moveTo>
                  <a:pt x="2363282" y="57823"/>
                </a:moveTo>
                <a:lnTo>
                  <a:pt x="2235504" y="57823"/>
                </a:lnTo>
                <a:lnTo>
                  <a:pt x="2254218" y="59275"/>
                </a:lnTo>
                <a:lnTo>
                  <a:pt x="2271021" y="63633"/>
                </a:lnTo>
                <a:lnTo>
                  <a:pt x="2309408" y="93623"/>
                </a:lnTo>
                <a:lnTo>
                  <a:pt x="2322931" y="142468"/>
                </a:lnTo>
                <a:lnTo>
                  <a:pt x="2321429" y="160528"/>
                </a:lnTo>
                <a:lnTo>
                  <a:pt x="2298890" y="203758"/>
                </a:lnTo>
                <a:lnTo>
                  <a:pt x="2254218" y="225641"/>
                </a:lnTo>
                <a:lnTo>
                  <a:pt x="2235504" y="227101"/>
                </a:lnTo>
                <a:lnTo>
                  <a:pt x="2363223" y="227101"/>
                </a:lnTo>
                <a:lnTo>
                  <a:pt x="2369223" y="220285"/>
                </a:lnTo>
                <a:lnTo>
                  <a:pt x="2383129" y="196256"/>
                </a:lnTo>
                <a:lnTo>
                  <a:pt x="2391473" y="170317"/>
                </a:lnTo>
                <a:lnTo>
                  <a:pt x="2394254" y="142468"/>
                </a:lnTo>
                <a:lnTo>
                  <a:pt x="2391511" y="114929"/>
                </a:lnTo>
                <a:lnTo>
                  <a:pt x="2383280" y="89141"/>
                </a:lnTo>
                <a:lnTo>
                  <a:pt x="2369560" y="65105"/>
                </a:lnTo>
                <a:lnTo>
                  <a:pt x="2363282" y="57823"/>
                </a:lnTo>
                <a:close/>
              </a:path>
              <a:path w="3422015" h="285114">
                <a:moveTo>
                  <a:pt x="3011893" y="3581"/>
                </a:moveTo>
                <a:lnTo>
                  <a:pt x="2889504" y="3581"/>
                </a:lnTo>
                <a:lnTo>
                  <a:pt x="2889504" y="281139"/>
                </a:lnTo>
                <a:lnTo>
                  <a:pt x="3004146" y="281139"/>
                </a:lnTo>
                <a:lnTo>
                  <a:pt x="3040663" y="278837"/>
                </a:lnTo>
                <a:lnTo>
                  <a:pt x="3072720" y="271927"/>
                </a:lnTo>
                <a:lnTo>
                  <a:pt x="3100319" y="260410"/>
                </a:lnTo>
                <a:lnTo>
                  <a:pt x="3123463" y="244284"/>
                </a:lnTo>
                <a:lnTo>
                  <a:pt x="3136178" y="230276"/>
                </a:lnTo>
                <a:lnTo>
                  <a:pt x="2958642" y="230276"/>
                </a:lnTo>
                <a:lnTo>
                  <a:pt x="2958642" y="54444"/>
                </a:lnTo>
                <a:lnTo>
                  <a:pt x="3134447" y="54444"/>
                </a:lnTo>
                <a:lnTo>
                  <a:pt x="3124047" y="42430"/>
                </a:lnTo>
                <a:lnTo>
                  <a:pt x="3101580" y="25435"/>
                </a:lnTo>
                <a:lnTo>
                  <a:pt x="3075400" y="13295"/>
                </a:lnTo>
                <a:lnTo>
                  <a:pt x="3045505" y="6010"/>
                </a:lnTo>
                <a:lnTo>
                  <a:pt x="3011893" y="3581"/>
                </a:lnTo>
                <a:close/>
              </a:path>
              <a:path w="3422015" h="285114">
                <a:moveTo>
                  <a:pt x="3134447" y="54444"/>
                </a:moveTo>
                <a:lnTo>
                  <a:pt x="3002953" y="54444"/>
                </a:lnTo>
                <a:lnTo>
                  <a:pt x="3023725" y="55916"/>
                </a:lnTo>
                <a:lnTo>
                  <a:pt x="3041923" y="60331"/>
                </a:lnTo>
                <a:lnTo>
                  <a:pt x="3080907" y="90849"/>
                </a:lnTo>
                <a:lnTo>
                  <a:pt x="3094151" y="142468"/>
                </a:lnTo>
                <a:lnTo>
                  <a:pt x="3092699" y="161271"/>
                </a:lnTo>
                <a:lnTo>
                  <a:pt x="3070910" y="206146"/>
                </a:lnTo>
                <a:lnTo>
                  <a:pt x="3024415" y="228768"/>
                </a:lnTo>
                <a:lnTo>
                  <a:pt x="3003753" y="230276"/>
                </a:lnTo>
                <a:lnTo>
                  <a:pt x="3136178" y="230276"/>
                </a:lnTo>
                <a:lnTo>
                  <a:pt x="3141758" y="224129"/>
                </a:lnTo>
                <a:lnTo>
                  <a:pt x="3154827" y="200507"/>
                </a:lnTo>
                <a:lnTo>
                  <a:pt x="3162670" y="173418"/>
                </a:lnTo>
                <a:lnTo>
                  <a:pt x="3165284" y="142862"/>
                </a:lnTo>
                <a:lnTo>
                  <a:pt x="3162707" y="113489"/>
                </a:lnTo>
                <a:lnTo>
                  <a:pt x="3154976" y="86960"/>
                </a:lnTo>
                <a:lnTo>
                  <a:pt x="3142090" y="63273"/>
                </a:lnTo>
                <a:lnTo>
                  <a:pt x="3134447" y="54444"/>
                </a:lnTo>
                <a:close/>
              </a:path>
              <a:path w="3422015" h="285114">
                <a:moveTo>
                  <a:pt x="1440649" y="3581"/>
                </a:moveTo>
                <a:lnTo>
                  <a:pt x="1316863" y="3581"/>
                </a:lnTo>
                <a:lnTo>
                  <a:pt x="1316863" y="281139"/>
                </a:lnTo>
                <a:lnTo>
                  <a:pt x="1386014" y="281139"/>
                </a:lnTo>
                <a:lnTo>
                  <a:pt x="1386014" y="169684"/>
                </a:lnTo>
                <a:lnTo>
                  <a:pt x="1441043" y="169684"/>
                </a:lnTo>
                <a:lnTo>
                  <a:pt x="1478924" y="163523"/>
                </a:lnTo>
                <a:lnTo>
                  <a:pt x="1518643" y="132109"/>
                </a:lnTo>
                <a:lnTo>
                  <a:pt x="1525828" y="118821"/>
                </a:lnTo>
                <a:lnTo>
                  <a:pt x="1386014" y="118821"/>
                </a:lnTo>
                <a:lnTo>
                  <a:pt x="1386014" y="54444"/>
                </a:lnTo>
                <a:lnTo>
                  <a:pt x="1526095" y="54444"/>
                </a:lnTo>
                <a:lnTo>
                  <a:pt x="1518472" y="40796"/>
                </a:lnTo>
                <a:lnTo>
                  <a:pt x="1507604" y="28016"/>
                </a:lnTo>
                <a:lnTo>
                  <a:pt x="1494104" y="17324"/>
                </a:lnTo>
                <a:lnTo>
                  <a:pt x="1478446" y="9688"/>
                </a:lnTo>
                <a:lnTo>
                  <a:pt x="1460628" y="5107"/>
                </a:lnTo>
                <a:lnTo>
                  <a:pt x="1440649" y="3581"/>
                </a:lnTo>
                <a:close/>
              </a:path>
              <a:path w="3422015" h="285114">
                <a:moveTo>
                  <a:pt x="1526095" y="54444"/>
                </a:moveTo>
                <a:lnTo>
                  <a:pt x="1410449" y="54444"/>
                </a:lnTo>
                <a:lnTo>
                  <a:pt x="1423338" y="54885"/>
                </a:lnTo>
                <a:lnTo>
                  <a:pt x="1434193" y="56207"/>
                </a:lnTo>
                <a:lnTo>
                  <a:pt x="1461312" y="86626"/>
                </a:lnTo>
                <a:lnTo>
                  <a:pt x="1458617" y="100711"/>
                </a:lnTo>
                <a:lnTo>
                  <a:pt x="1450532" y="110772"/>
                </a:lnTo>
                <a:lnTo>
                  <a:pt x="1437057" y="116809"/>
                </a:lnTo>
                <a:lnTo>
                  <a:pt x="1418196" y="118821"/>
                </a:lnTo>
                <a:lnTo>
                  <a:pt x="1525828" y="118821"/>
                </a:lnTo>
                <a:lnTo>
                  <a:pt x="1526311" y="117929"/>
                </a:lnTo>
                <a:lnTo>
                  <a:pt x="1530911" y="102505"/>
                </a:lnTo>
                <a:lnTo>
                  <a:pt x="1532445" y="85839"/>
                </a:lnTo>
                <a:lnTo>
                  <a:pt x="1530892" y="69708"/>
                </a:lnTo>
                <a:lnTo>
                  <a:pt x="1526235" y="54694"/>
                </a:lnTo>
                <a:lnTo>
                  <a:pt x="1526095" y="54444"/>
                </a:lnTo>
                <a:close/>
              </a:path>
              <a:path w="3422015" h="285114">
                <a:moveTo>
                  <a:pt x="122389" y="3581"/>
                </a:moveTo>
                <a:lnTo>
                  <a:pt x="0" y="3581"/>
                </a:lnTo>
                <a:lnTo>
                  <a:pt x="0" y="281139"/>
                </a:lnTo>
                <a:lnTo>
                  <a:pt x="114642" y="281139"/>
                </a:lnTo>
                <a:lnTo>
                  <a:pt x="151159" y="278837"/>
                </a:lnTo>
                <a:lnTo>
                  <a:pt x="183216" y="271927"/>
                </a:lnTo>
                <a:lnTo>
                  <a:pt x="210815" y="260410"/>
                </a:lnTo>
                <a:lnTo>
                  <a:pt x="233959" y="244284"/>
                </a:lnTo>
                <a:lnTo>
                  <a:pt x="246674" y="230276"/>
                </a:lnTo>
                <a:lnTo>
                  <a:pt x="69138" y="230276"/>
                </a:lnTo>
                <a:lnTo>
                  <a:pt x="69138" y="54444"/>
                </a:lnTo>
                <a:lnTo>
                  <a:pt x="244943" y="54444"/>
                </a:lnTo>
                <a:lnTo>
                  <a:pt x="234543" y="42430"/>
                </a:lnTo>
                <a:lnTo>
                  <a:pt x="212076" y="25435"/>
                </a:lnTo>
                <a:lnTo>
                  <a:pt x="185896" y="13295"/>
                </a:lnTo>
                <a:lnTo>
                  <a:pt x="156001" y="6010"/>
                </a:lnTo>
                <a:lnTo>
                  <a:pt x="122389" y="3581"/>
                </a:lnTo>
                <a:close/>
              </a:path>
              <a:path w="3422015" h="285114">
                <a:moveTo>
                  <a:pt x="244943" y="54444"/>
                </a:moveTo>
                <a:lnTo>
                  <a:pt x="113449" y="54444"/>
                </a:lnTo>
                <a:lnTo>
                  <a:pt x="134221" y="55916"/>
                </a:lnTo>
                <a:lnTo>
                  <a:pt x="152419" y="60331"/>
                </a:lnTo>
                <a:lnTo>
                  <a:pt x="191403" y="90849"/>
                </a:lnTo>
                <a:lnTo>
                  <a:pt x="204647" y="142468"/>
                </a:lnTo>
                <a:lnTo>
                  <a:pt x="203195" y="161271"/>
                </a:lnTo>
                <a:lnTo>
                  <a:pt x="181406" y="206146"/>
                </a:lnTo>
                <a:lnTo>
                  <a:pt x="134911" y="228768"/>
                </a:lnTo>
                <a:lnTo>
                  <a:pt x="114249" y="230276"/>
                </a:lnTo>
                <a:lnTo>
                  <a:pt x="246674" y="230276"/>
                </a:lnTo>
                <a:lnTo>
                  <a:pt x="252254" y="224129"/>
                </a:lnTo>
                <a:lnTo>
                  <a:pt x="265323" y="200507"/>
                </a:lnTo>
                <a:lnTo>
                  <a:pt x="273166" y="173418"/>
                </a:lnTo>
                <a:lnTo>
                  <a:pt x="275780" y="142862"/>
                </a:lnTo>
                <a:lnTo>
                  <a:pt x="273203" y="113489"/>
                </a:lnTo>
                <a:lnTo>
                  <a:pt x="265472" y="86960"/>
                </a:lnTo>
                <a:lnTo>
                  <a:pt x="252586" y="63273"/>
                </a:lnTo>
                <a:lnTo>
                  <a:pt x="244943" y="54444"/>
                </a:lnTo>
                <a:close/>
              </a:path>
              <a:path w="3422015" h="285114">
                <a:moveTo>
                  <a:pt x="3418700" y="3581"/>
                </a:moveTo>
                <a:lnTo>
                  <a:pt x="3216833" y="3581"/>
                </a:lnTo>
                <a:lnTo>
                  <a:pt x="3216833" y="281139"/>
                </a:lnTo>
                <a:lnTo>
                  <a:pt x="3421481" y="281139"/>
                </a:lnTo>
                <a:lnTo>
                  <a:pt x="3421481" y="230276"/>
                </a:lnTo>
                <a:lnTo>
                  <a:pt x="3285972" y="230276"/>
                </a:lnTo>
                <a:lnTo>
                  <a:pt x="3285972" y="163525"/>
                </a:lnTo>
                <a:lnTo>
                  <a:pt x="3412540" y="163525"/>
                </a:lnTo>
                <a:lnTo>
                  <a:pt x="3412540" y="112661"/>
                </a:lnTo>
                <a:lnTo>
                  <a:pt x="3285972" y="112661"/>
                </a:lnTo>
                <a:lnTo>
                  <a:pt x="3285972" y="54444"/>
                </a:lnTo>
                <a:lnTo>
                  <a:pt x="3418700" y="54444"/>
                </a:lnTo>
                <a:lnTo>
                  <a:pt x="3418700" y="3581"/>
                </a:lnTo>
                <a:close/>
              </a:path>
              <a:path w="3422015" h="285114">
                <a:moveTo>
                  <a:pt x="2543441" y="3581"/>
                </a:moveTo>
                <a:lnTo>
                  <a:pt x="2459621" y="3581"/>
                </a:lnTo>
                <a:lnTo>
                  <a:pt x="2569095" y="151625"/>
                </a:lnTo>
                <a:lnTo>
                  <a:pt x="2569095" y="281139"/>
                </a:lnTo>
                <a:lnTo>
                  <a:pt x="2638234" y="281139"/>
                </a:lnTo>
                <a:lnTo>
                  <a:pt x="2638300" y="151625"/>
                </a:lnTo>
                <a:lnTo>
                  <a:pt x="2683247" y="90804"/>
                </a:lnTo>
                <a:lnTo>
                  <a:pt x="2603665" y="90804"/>
                </a:lnTo>
                <a:lnTo>
                  <a:pt x="2543441" y="3581"/>
                </a:lnTo>
                <a:close/>
              </a:path>
              <a:path w="3422015" h="285114">
                <a:moveTo>
                  <a:pt x="2747708" y="3581"/>
                </a:moveTo>
                <a:lnTo>
                  <a:pt x="2664142" y="3581"/>
                </a:lnTo>
                <a:lnTo>
                  <a:pt x="2603665" y="90804"/>
                </a:lnTo>
                <a:lnTo>
                  <a:pt x="2683247" y="90804"/>
                </a:lnTo>
                <a:lnTo>
                  <a:pt x="2747708" y="3581"/>
                </a:lnTo>
                <a:close/>
              </a:path>
              <a:path w="3422015" h="285114">
                <a:moveTo>
                  <a:pt x="2033384" y="3581"/>
                </a:moveTo>
                <a:lnTo>
                  <a:pt x="1831517" y="3581"/>
                </a:lnTo>
                <a:lnTo>
                  <a:pt x="1831517" y="281139"/>
                </a:lnTo>
                <a:lnTo>
                  <a:pt x="2036165" y="281139"/>
                </a:lnTo>
                <a:lnTo>
                  <a:pt x="2036165" y="230276"/>
                </a:lnTo>
                <a:lnTo>
                  <a:pt x="1900656" y="230276"/>
                </a:lnTo>
                <a:lnTo>
                  <a:pt x="1900656" y="163525"/>
                </a:lnTo>
                <a:lnTo>
                  <a:pt x="2027224" y="163525"/>
                </a:lnTo>
                <a:lnTo>
                  <a:pt x="2027224" y="112661"/>
                </a:lnTo>
                <a:lnTo>
                  <a:pt x="1900656" y="112661"/>
                </a:lnTo>
                <a:lnTo>
                  <a:pt x="1900656" y="54444"/>
                </a:lnTo>
                <a:lnTo>
                  <a:pt x="2033384" y="54444"/>
                </a:lnTo>
                <a:lnTo>
                  <a:pt x="2033384" y="3581"/>
                </a:lnTo>
                <a:close/>
              </a:path>
              <a:path w="3422015" h="285114">
                <a:moveTo>
                  <a:pt x="1649933" y="3581"/>
                </a:moveTo>
                <a:lnTo>
                  <a:pt x="1580781" y="3581"/>
                </a:lnTo>
                <a:lnTo>
                  <a:pt x="1580781" y="281139"/>
                </a:lnTo>
                <a:lnTo>
                  <a:pt x="1792389" y="281139"/>
                </a:lnTo>
                <a:lnTo>
                  <a:pt x="1792389" y="230276"/>
                </a:lnTo>
                <a:lnTo>
                  <a:pt x="1649933" y="230276"/>
                </a:lnTo>
                <a:lnTo>
                  <a:pt x="1649933" y="3581"/>
                </a:lnTo>
                <a:close/>
              </a:path>
              <a:path w="3422015" h="285114">
                <a:moveTo>
                  <a:pt x="1014450" y="3581"/>
                </a:moveTo>
                <a:lnTo>
                  <a:pt x="954417" y="3581"/>
                </a:lnTo>
                <a:lnTo>
                  <a:pt x="954417" y="281139"/>
                </a:lnTo>
                <a:lnTo>
                  <a:pt x="1023569" y="281139"/>
                </a:lnTo>
                <a:lnTo>
                  <a:pt x="1023569" y="107886"/>
                </a:lnTo>
                <a:lnTo>
                  <a:pt x="1253045" y="107886"/>
                </a:lnTo>
                <a:lnTo>
                  <a:pt x="1253045" y="106502"/>
                </a:lnTo>
                <a:lnTo>
                  <a:pt x="1103731" y="106502"/>
                </a:lnTo>
                <a:lnTo>
                  <a:pt x="1014450" y="3581"/>
                </a:lnTo>
                <a:close/>
              </a:path>
              <a:path w="3422015" h="285114">
                <a:moveTo>
                  <a:pt x="1253045" y="107886"/>
                </a:moveTo>
                <a:lnTo>
                  <a:pt x="1183906" y="107886"/>
                </a:lnTo>
                <a:lnTo>
                  <a:pt x="1183906" y="281139"/>
                </a:lnTo>
                <a:lnTo>
                  <a:pt x="1253045" y="281139"/>
                </a:lnTo>
                <a:lnTo>
                  <a:pt x="1253045" y="107886"/>
                </a:lnTo>
                <a:close/>
              </a:path>
              <a:path w="3422015" h="285114">
                <a:moveTo>
                  <a:pt x="1183906" y="107886"/>
                </a:moveTo>
                <a:lnTo>
                  <a:pt x="1023569" y="107886"/>
                </a:lnTo>
                <a:lnTo>
                  <a:pt x="1098537" y="194919"/>
                </a:lnTo>
                <a:lnTo>
                  <a:pt x="1108913" y="194919"/>
                </a:lnTo>
                <a:lnTo>
                  <a:pt x="1183906" y="107886"/>
                </a:lnTo>
                <a:close/>
              </a:path>
              <a:path w="3422015" h="285114">
                <a:moveTo>
                  <a:pt x="1253045" y="3581"/>
                </a:moveTo>
                <a:lnTo>
                  <a:pt x="1192949" y="3581"/>
                </a:lnTo>
                <a:lnTo>
                  <a:pt x="1103731" y="106502"/>
                </a:lnTo>
                <a:lnTo>
                  <a:pt x="1253045" y="106502"/>
                </a:lnTo>
                <a:lnTo>
                  <a:pt x="1253045" y="3581"/>
                </a:lnTo>
                <a:close/>
              </a:path>
              <a:path w="3422015" h="285114">
                <a:moveTo>
                  <a:pt x="899528" y="3581"/>
                </a:moveTo>
                <a:lnTo>
                  <a:pt x="697661" y="3581"/>
                </a:lnTo>
                <a:lnTo>
                  <a:pt x="697661" y="281139"/>
                </a:lnTo>
                <a:lnTo>
                  <a:pt x="902309" y="281139"/>
                </a:lnTo>
                <a:lnTo>
                  <a:pt x="902309" y="230276"/>
                </a:lnTo>
                <a:lnTo>
                  <a:pt x="766800" y="230276"/>
                </a:lnTo>
                <a:lnTo>
                  <a:pt x="766800" y="163525"/>
                </a:lnTo>
                <a:lnTo>
                  <a:pt x="893368" y="163525"/>
                </a:lnTo>
                <a:lnTo>
                  <a:pt x="893368" y="112661"/>
                </a:lnTo>
                <a:lnTo>
                  <a:pt x="766800" y="112661"/>
                </a:lnTo>
                <a:lnTo>
                  <a:pt x="766800" y="54444"/>
                </a:lnTo>
                <a:lnTo>
                  <a:pt x="899528" y="54444"/>
                </a:lnTo>
                <a:lnTo>
                  <a:pt x="899528" y="3581"/>
                </a:lnTo>
                <a:close/>
              </a:path>
              <a:path w="3422015" h="285114">
                <a:moveTo>
                  <a:pt x="529196" y="3581"/>
                </a:moveTo>
                <a:lnTo>
                  <a:pt x="327329" y="3581"/>
                </a:lnTo>
                <a:lnTo>
                  <a:pt x="327329" y="281139"/>
                </a:lnTo>
                <a:lnTo>
                  <a:pt x="531977" y="281139"/>
                </a:lnTo>
                <a:lnTo>
                  <a:pt x="531977" y="230276"/>
                </a:lnTo>
                <a:lnTo>
                  <a:pt x="396468" y="230276"/>
                </a:lnTo>
                <a:lnTo>
                  <a:pt x="396468" y="163525"/>
                </a:lnTo>
                <a:lnTo>
                  <a:pt x="523036" y="163525"/>
                </a:lnTo>
                <a:lnTo>
                  <a:pt x="523036" y="112661"/>
                </a:lnTo>
                <a:lnTo>
                  <a:pt x="396468" y="112661"/>
                </a:lnTo>
                <a:lnTo>
                  <a:pt x="396468" y="54444"/>
                </a:lnTo>
                <a:lnTo>
                  <a:pt x="529196" y="54444"/>
                </a:lnTo>
                <a:lnTo>
                  <a:pt x="529196" y="3581"/>
                </a:lnTo>
                <a:close/>
              </a:path>
            </a:pathLst>
          </a:custGeom>
          <a:solidFill>
            <a:srgbClr val="000000"/>
          </a:solidFill>
        </p:spPr>
        <p:txBody>
          <a:bodyPr wrap="square" lIns="0" tIns="0" rIns="0" bIns="0" rtlCol="0"/>
          <a:lstStyle/>
          <a:p>
            <a:endParaRPr/>
          </a:p>
        </p:txBody>
      </p:sp>
      <p:sp>
        <p:nvSpPr>
          <p:cNvPr id="56" name="object 56"/>
          <p:cNvSpPr/>
          <p:nvPr/>
        </p:nvSpPr>
        <p:spPr>
          <a:xfrm>
            <a:off x="5291592" y="3821013"/>
            <a:ext cx="184391" cy="178422"/>
          </a:xfrm>
          <a:prstGeom prst="rect">
            <a:avLst/>
          </a:prstGeom>
          <a:blipFill>
            <a:blip r:embed="rId17" cstate="print"/>
            <a:stretch>
              <a:fillRect/>
            </a:stretch>
          </a:blipFill>
        </p:spPr>
        <p:txBody>
          <a:bodyPr wrap="square" lIns="0" tIns="0" rIns="0" bIns="0" rtlCol="0"/>
          <a:lstStyle/>
          <a:p>
            <a:endParaRPr/>
          </a:p>
        </p:txBody>
      </p:sp>
      <p:sp>
        <p:nvSpPr>
          <p:cNvPr id="57" name="object 57"/>
          <p:cNvSpPr/>
          <p:nvPr/>
        </p:nvSpPr>
        <p:spPr>
          <a:xfrm>
            <a:off x="6102550" y="3817635"/>
            <a:ext cx="144653" cy="184975"/>
          </a:xfrm>
          <a:prstGeom prst="rect">
            <a:avLst/>
          </a:prstGeom>
          <a:blipFill>
            <a:blip r:embed="rId18" cstate="print"/>
            <a:stretch>
              <a:fillRect/>
            </a:stretch>
          </a:blipFill>
        </p:spPr>
        <p:txBody>
          <a:bodyPr wrap="square" lIns="0" tIns="0" rIns="0" bIns="0" rtlCol="0"/>
          <a:lstStyle/>
          <a:p>
            <a:endParaRPr/>
          </a:p>
        </p:txBody>
      </p:sp>
      <p:sp>
        <p:nvSpPr>
          <p:cNvPr id="58" name="object 58"/>
          <p:cNvSpPr/>
          <p:nvPr/>
        </p:nvSpPr>
        <p:spPr>
          <a:xfrm>
            <a:off x="4529922" y="3817635"/>
            <a:ext cx="84442" cy="73520"/>
          </a:xfrm>
          <a:prstGeom prst="rect">
            <a:avLst/>
          </a:prstGeom>
          <a:blipFill>
            <a:blip r:embed="rId19" cstate="print"/>
            <a:stretch>
              <a:fillRect/>
            </a:stretch>
          </a:blipFill>
        </p:spPr>
        <p:txBody>
          <a:bodyPr wrap="square" lIns="0" tIns="0" rIns="0" bIns="0" rtlCol="0"/>
          <a:lstStyle/>
          <a:p>
            <a:endParaRPr/>
          </a:p>
        </p:txBody>
      </p:sp>
      <p:sp>
        <p:nvSpPr>
          <p:cNvPr id="59" name="object 59"/>
          <p:cNvSpPr/>
          <p:nvPr/>
        </p:nvSpPr>
        <p:spPr>
          <a:xfrm>
            <a:off x="3213046" y="3817635"/>
            <a:ext cx="144653" cy="184975"/>
          </a:xfrm>
          <a:prstGeom prst="rect">
            <a:avLst/>
          </a:prstGeom>
          <a:blipFill>
            <a:blip r:embed="rId20" cstate="print"/>
            <a:stretch>
              <a:fillRect/>
            </a:stretch>
          </a:blipFill>
        </p:spPr>
        <p:txBody>
          <a:bodyPr wrap="square" lIns="0" tIns="0" rIns="0" bIns="0" rtlCol="0"/>
          <a:lstStyle/>
          <a:p>
            <a:endParaRPr/>
          </a:p>
        </p:txBody>
      </p:sp>
      <p:sp>
        <p:nvSpPr>
          <p:cNvPr id="60" name="object 60"/>
          <p:cNvSpPr/>
          <p:nvPr/>
        </p:nvSpPr>
        <p:spPr>
          <a:xfrm>
            <a:off x="6365313" y="3771343"/>
            <a:ext cx="205104" cy="278130"/>
          </a:xfrm>
          <a:custGeom>
            <a:avLst/>
            <a:gdLst/>
            <a:ahLst/>
            <a:cxnLst/>
            <a:rect l="l" t="t" r="r" b="b"/>
            <a:pathLst>
              <a:path w="205104" h="278129">
                <a:moveTo>
                  <a:pt x="0" y="0"/>
                </a:moveTo>
                <a:lnTo>
                  <a:pt x="201866" y="0"/>
                </a:lnTo>
                <a:lnTo>
                  <a:pt x="201866" y="50863"/>
                </a:lnTo>
                <a:lnTo>
                  <a:pt x="69138" y="50863"/>
                </a:lnTo>
                <a:lnTo>
                  <a:pt x="69138" y="109080"/>
                </a:lnTo>
                <a:lnTo>
                  <a:pt x="195707" y="109080"/>
                </a:lnTo>
                <a:lnTo>
                  <a:pt x="195707" y="159943"/>
                </a:lnTo>
                <a:lnTo>
                  <a:pt x="69138" y="159943"/>
                </a:lnTo>
                <a:lnTo>
                  <a:pt x="69138" y="226694"/>
                </a:lnTo>
                <a:lnTo>
                  <a:pt x="204647" y="226694"/>
                </a:lnTo>
                <a:lnTo>
                  <a:pt x="204647" y="277558"/>
                </a:lnTo>
                <a:lnTo>
                  <a:pt x="0" y="277558"/>
                </a:lnTo>
                <a:lnTo>
                  <a:pt x="0" y="0"/>
                </a:lnTo>
                <a:close/>
              </a:path>
            </a:pathLst>
          </a:custGeom>
          <a:ln w="9143">
            <a:solidFill>
              <a:srgbClr val="FFFFFF"/>
            </a:solidFill>
          </a:ln>
        </p:spPr>
        <p:txBody>
          <a:bodyPr wrap="square" lIns="0" tIns="0" rIns="0" bIns="0" rtlCol="0"/>
          <a:lstStyle/>
          <a:p>
            <a:endParaRPr/>
          </a:p>
        </p:txBody>
      </p:sp>
      <p:sp>
        <p:nvSpPr>
          <p:cNvPr id="61" name="object 61"/>
          <p:cNvSpPr/>
          <p:nvPr/>
        </p:nvSpPr>
        <p:spPr>
          <a:xfrm>
            <a:off x="6037983" y="3771343"/>
            <a:ext cx="276225" cy="278130"/>
          </a:xfrm>
          <a:custGeom>
            <a:avLst/>
            <a:gdLst/>
            <a:ahLst/>
            <a:cxnLst/>
            <a:rect l="l" t="t" r="r" b="b"/>
            <a:pathLst>
              <a:path w="276225" h="278129">
                <a:moveTo>
                  <a:pt x="0" y="0"/>
                </a:moveTo>
                <a:lnTo>
                  <a:pt x="122389" y="0"/>
                </a:lnTo>
                <a:lnTo>
                  <a:pt x="156001" y="2428"/>
                </a:lnTo>
                <a:lnTo>
                  <a:pt x="212076" y="21854"/>
                </a:lnTo>
                <a:lnTo>
                  <a:pt x="252586" y="59692"/>
                </a:lnTo>
                <a:lnTo>
                  <a:pt x="273203" y="109908"/>
                </a:lnTo>
                <a:lnTo>
                  <a:pt x="275780" y="139280"/>
                </a:lnTo>
                <a:lnTo>
                  <a:pt x="273166" y="169837"/>
                </a:lnTo>
                <a:lnTo>
                  <a:pt x="252254" y="220548"/>
                </a:lnTo>
                <a:lnTo>
                  <a:pt x="210815" y="256829"/>
                </a:lnTo>
                <a:lnTo>
                  <a:pt x="151159" y="275255"/>
                </a:lnTo>
                <a:lnTo>
                  <a:pt x="114642" y="277558"/>
                </a:lnTo>
                <a:lnTo>
                  <a:pt x="0" y="277558"/>
                </a:lnTo>
                <a:lnTo>
                  <a:pt x="0" y="0"/>
                </a:lnTo>
                <a:close/>
              </a:path>
            </a:pathLst>
          </a:custGeom>
          <a:ln w="9144">
            <a:solidFill>
              <a:srgbClr val="FFFFFF"/>
            </a:solidFill>
          </a:ln>
        </p:spPr>
        <p:txBody>
          <a:bodyPr wrap="square" lIns="0" tIns="0" rIns="0" bIns="0" rtlCol="0"/>
          <a:lstStyle/>
          <a:p>
            <a:endParaRPr/>
          </a:p>
        </p:txBody>
      </p:sp>
      <p:sp>
        <p:nvSpPr>
          <p:cNvPr id="62" name="object 62"/>
          <p:cNvSpPr/>
          <p:nvPr/>
        </p:nvSpPr>
        <p:spPr>
          <a:xfrm>
            <a:off x="5608101" y="3771343"/>
            <a:ext cx="288290" cy="278130"/>
          </a:xfrm>
          <a:custGeom>
            <a:avLst/>
            <a:gdLst/>
            <a:ahLst/>
            <a:cxnLst/>
            <a:rect l="l" t="t" r="r" b="b"/>
            <a:pathLst>
              <a:path w="288289" h="278129">
                <a:moveTo>
                  <a:pt x="0" y="0"/>
                </a:moveTo>
                <a:lnTo>
                  <a:pt x="83820" y="0"/>
                </a:lnTo>
                <a:lnTo>
                  <a:pt x="144043" y="87223"/>
                </a:lnTo>
                <a:lnTo>
                  <a:pt x="204520" y="0"/>
                </a:lnTo>
                <a:lnTo>
                  <a:pt x="288086" y="0"/>
                </a:lnTo>
                <a:lnTo>
                  <a:pt x="178612" y="148132"/>
                </a:lnTo>
                <a:lnTo>
                  <a:pt x="178612" y="277558"/>
                </a:lnTo>
                <a:lnTo>
                  <a:pt x="109474" y="277558"/>
                </a:lnTo>
                <a:lnTo>
                  <a:pt x="109474" y="148043"/>
                </a:lnTo>
                <a:lnTo>
                  <a:pt x="0" y="0"/>
                </a:lnTo>
                <a:close/>
              </a:path>
            </a:pathLst>
          </a:custGeom>
          <a:ln w="9144">
            <a:solidFill>
              <a:srgbClr val="FFFFFF"/>
            </a:solidFill>
          </a:ln>
        </p:spPr>
        <p:txBody>
          <a:bodyPr wrap="square" lIns="0" tIns="0" rIns="0" bIns="0" rtlCol="0"/>
          <a:lstStyle/>
          <a:p>
            <a:endParaRPr/>
          </a:p>
        </p:txBody>
      </p:sp>
      <p:sp>
        <p:nvSpPr>
          <p:cNvPr id="63" name="object 63"/>
          <p:cNvSpPr/>
          <p:nvPr/>
        </p:nvSpPr>
        <p:spPr>
          <a:xfrm>
            <a:off x="4979997" y="3771343"/>
            <a:ext cx="205104" cy="278130"/>
          </a:xfrm>
          <a:custGeom>
            <a:avLst/>
            <a:gdLst/>
            <a:ahLst/>
            <a:cxnLst/>
            <a:rect l="l" t="t" r="r" b="b"/>
            <a:pathLst>
              <a:path w="205104" h="278129">
                <a:moveTo>
                  <a:pt x="0" y="0"/>
                </a:moveTo>
                <a:lnTo>
                  <a:pt x="201866" y="0"/>
                </a:lnTo>
                <a:lnTo>
                  <a:pt x="201866" y="50863"/>
                </a:lnTo>
                <a:lnTo>
                  <a:pt x="69138" y="50863"/>
                </a:lnTo>
                <a:lnTo>
                  <a:pt x="69138" y="109080"/>
                </a:lnTo>
                <a:lnTo>
                  <a:pt x="195707" y="109080"/>
                </a:lnTo>
                <a:lnTo>
                  <a:pt x="195707" y="159943"/>
                </a:lnTo>
                <a:lnTo>
                  <a:pt x="69138" y="159943"/>
                </a:lnTo>
                <a:lnTo>
                  <a:pt x="69138" y="226694"/>
                </a:lnTo>
                <a:lnTo>
                  <a:pt x="204647" y="226694"/>
                </a:lnTo>
                <a:lnTo>
                  <a:pt x="204647" y="277558"/>
                </a:lnTo>
                <a:lnTo>
                  <a:pt x="0" y="277558"/>
                </a:lnTo>
                <a:lnTo>
                  <a:pt x="0" y="0"/>
                </a:lnTo>
                <a:close/>
              </a:path>
            </a:pathLst>
          </a:custGeom>
          <a:ln w="9144">
            <a:solidFill>
              <a:srgbClr val="FFFFFF"/>
            </a:solidFill>
          </a:ln>
        </p:spPr>
        <p:txBody>
          <a:bodyPr wrap="square" lIns="0" tIns="0" rIns="0" bIns="0" rtlCol="0"/>
          <a:lstStyle/>
          <a:p>
            <a:endParaRPr/>
          </a:p>
        </p:txBody>
      </p:sp>
      <p:sp>
        <p:nvSpPr>
          <p:cNvPr id="64" name="object 64"/>
          <p:cNvSpPr/>
          <p:nvPr/>
        </p:nvSpPr>
        <p:spPr>
          <a:xfrm>
            <a:off x="4729261" y="3771343"/>
            <a:ext cx="212090" cy="278130"/>
          </a:xfrm>
          <a:custGeom>
            <a:avLst/>
            <a:gdLst/>
            <a:ahLst/>
            <a:cxnLst/>
            <a:rect l="l" t="t" r="r" b="b"/>
            <a:pathLst>
              <a:path w="212089" h="278129">
                <a:moveTo>
                  <a:pt x="0" y="0"/>
                </a:moveTo>
                <a:lnTo>
                  <a:pt x="69151" y="0"/>
                </a:lnTo>
                <a:lnTo>
                  <a:pt x="69151" y="226694"/>
                </a:lnTo>
                <a:lnTo>
                  <a:pt x="211607" y="226694"/>
                </a:lnTo>
                <a:lnTo>
                  <a:pt x="211607" y="277558"/>
                </a:lnTo>
                <a:lnTo>
                  <a:pt x="0" y="277558"/>
                </a:lnTo>
                <a:lnTo>
                  <a:pt x="0" y="0"/>
                </a:lnTo>
                <a:close/>
              </a:path>
            </a:pathLst>
          </a:custGeom>
          <a:ln w="9143">
            <a:solidFill>
              <a:srgbClr val="FFFFFF"/>
            </a:solidFill>
          </a:ln>
        </p:spPr>
        <p:txBody>
          <a:bodyPr wrap="square" lIns="0" tIns="0" rIns="0" bIns="0" rtlCol="0"/>
          <a:lstStyle/>
          <a:p>
            <a:endParaRPr/>
          </a:p>
        </p:txBody>
      </p:sp>
      <p:sp>
        <p:nvSpPr>
          <p:cNvPr id="65" name="object 65"/>
          <p:cNvSpPr/>
          <p:nvPr/>
        </p:nvSpPr>
        <p:spPr>
          <a:xfrm>
            <a:off x="4465342" y="3771343"/>
            <a:ext cx="215900" cy="278130"/>
          </a:xfrm>
          <a:custGeom>
            <a:avLst/>
            <a:gdLst/>
            <a:ahLst/>
            <a:cxnLst/>
            <a:rect l="l" t="t" r="r" b="b"/>
            <a:pathLst>
              <a:path w="215900" h="278129">
                <a:moveTo>
                  <a:pt x="0" y="0"/>
                </a:moveTo>
                <a:lnTo>
                  <a:pt x="123786" y="0"/>
                </a:lnTo>
                <a:lnTo>
                  <a:pt x="143765" y="1526"/>
                </a:lnTo>
                <a:lnTo>
                  <a:pt x="190741" y="24434"/>
                </a:lnTo>
                <a:lnTo>
                  <a:pt x="214029" y="66127"/>
                </a:lnTo>
                <a:lnTo>
                  <a:pt x="215582" y="82257"/>
                </a:lnTo>
                <a:lnTo>
                  <a:pt x="214048" y="98924"/>
                </a:lnTo>
                <a:lnTo>
                  <a:pt x="191046" y="141465"/>
                </a:lnTo>
                <a:lnTo>
                  <a:pt x="144233" y="164562"/>
                </a:lnTo>
                <a:lnTo>
                  <a:pt x="124180" y="166103"/>
                </a:lnTo>
                <a:lnTo>
                  <a:pt x="69151" y="166103"/>
                </a:lnTo>
                <a:lnTo>
                  <a:pt x="69151" y="277558"/>
                </a:lnTo>
                <a:lnTo>
                  <a:pt x="0" y="277558"/>
                </a:lnTo>
                <a:lnTo>
                  <a:pt x="0" y="0"/>
                </a:lnTo>
                <a:close/>
              </a:path>
            </a:pathLst>
          </a:custGeom>
          <a:ln w="9144">
            <a:solidFill>
              <a:srgbClr val="FFFFFF"/>
            </a:solidFill>
          </a:ln>
        </p:spPr>
        <p:txBody>
          <a:bodyPr wrap="square" lIns="0" tIns="0" rIns="0" bIns="0" rtlCol="0"/>
          <a:lstStyle/>
          <a:p>
            <a:endParaRPr/>
          </a:p>
        </p:txBody>
      </p:sp>
      <p:sp>
        <p:nvSpPr>
          <p:cNvPr id="66" name="object 66"/>
          <p:cNvSpPr/>
          <p:nvPr/>
        </p:nvSpPr>
        <p:spPr>
          <a:xfrm>
            <a:off x="4102897" y="3771343"/>
            <a:ext cx="299085" cy="278130"/>
          </a:xfrm>
          <a:custGeom>
            <a:avLst/>
            <a:gdLst/>
            <a:ahLst/>
            <a:cxnLst/>
            <a:rect l="l" t="t" r="r" b="b"/>
            <a:pathLst>
              <a:path w="299085" h="278129">
                <a:moveTo>
                  <a:pt x="0" y="0"/>
                </a:moveTo>
                <a:lnTo>
                  <a:pt x="60032" y="0"/>
                </a:lnTo>
                <a:lnTo>
                  <a:pt x="149313" y="102920"/>
                </a:lnTo>
                <a:lnTo>
                  <a:pt x="238531" y="0"/>
                </a:lnTo>
                <a:lnTo>
                  <a:pt x="298627" y="0"/>
                </a:lnTo>
                <a:lnTo>
                  <a:pt x="298627" y="277558"/>
                </a:lnTo>
                <a:lnTo>
                  <a:pt x="229488" y="277558"/>
                </a:lnTo>
                <a:lnTo>
                  <a:pt x="229488" y="104305"/>
                </a:lnTo>
                <a:lnTo>
                  <a:pt x="154495" y="191338"/>
                </a:lnTo>
                <a:lnTo>
                  <a:pt x="144119" y="191338"/>
                </a:lnTo>
                <a:lnTo>
                  <a:pt x="69151" y="104305"/>
                </a:lnTo>
                <a:lnTo>
                  <a:pt x="69151" y="277558"/>
                </a:lnTo>
                <a:lnTo>
                  <a:pt x="0" y="277558"/>
                </a:lnTo>
                <a:lnTo>
                  <a:pt x="0" y="0"/>
                </a:lnTo>
                <a:close/>
              </a:path>
            </a:pathLst>
          </a:custGeom>
          <a:ln w="9144">
            <a:solidFill>
              <a:srgbClr val="FFFFFF"/>
            </a:solidFill>
          </a:ln>
        </p:spPr>
        <p:txBody>
          <a:bodyPr wrap="square" lIns="0" tIns="0" rIns="0" bIns="0" rtlCol="0"/>
          <a:lstStyle/>
          <a:p>
            <a:endParaRPr/>
          </a:p>
        </p:txBody>
      </p:sp>
      <p:sp>
        <p:nvSpPr>
          <p:cNvPr id="67" name="object 67"/>
          <p:cNvSpPr/>
          <p:nvPr/>
        </p:nvSpPr>
        <p:spPr>
          <a:xfrm>
            <a:off x="3846141" y="3771343"/>
            <a:ext cx="205104" cy="278130"/>
          </a:xfrm>
          <a:custGeom>
            <a:avLst/>
            <a:gdLst/>
            <a:ahLst/>
            <a:cxnLst/>
            <a:rect l="l" t="t" r="r" b="b"/>
            <a:pathLst>
              <a:path w="205104" h="278129">
                <a:moveTo>
                  <a:pt x="0" y="0"/>
                </a:moveTo>
                <a:lnTo>
                  <a:pt x="201866" y="0"/>
                </a:lnTo>
                <a:lnTo>
                  <a:pt x="201866" y="50863"/>
                </a:lnTo>
                <a:lnTo>
                  <a:pt x="69138" y="50863"/>
                </a:lnTo>
                <a:lnTo>
                  <a:pt x="69138" y="109080"/>
                </a:lnTo>
                <a:lnTo>
                  <a:pt x="195707" y="109080"/>
                </a:lnTo>
                <a:lnTo>
                  <a:pt x="195707" y="159943"/>
                </a:lnTo>
                <a:lnTo>
                  <a:pt x="69138" y="159943"/>
                </a:lnTo>
                <a:lnTo>
                  <a:pt x="69138" y="226694"/>
                </a:lnTo>
                <a:lnTo>
                  <a:pt x="204647" y="226694"/>
                </a:lnTo>
                <a:lnTo>
                  <a:pt x="204647" y="277558"/>
                </a:lnTo>
                <a:lnTo>
                  <a:pt x="0" y="277558"/>
                </a:lnTo>
                <a:lnTo>
                  <a:pt x="0" y="0"/>
                </a:lnTo>
                <a:close/>
              </a:path>
            </a:pathLst>
          </a:custGeom>
          <a:ln w="9143">
            <a:solidFill>
              <a:srgbClr val="FFFFFF"/>
            </a:solidFill>
          </a:ln>
        </p:spPr>
        <p:txBody>
          <a:bodyPr wrap="square" lIns="0" tIns="0" rIns="0" bIns="0" rtlCol="0"/>
          <a:lstStyle/>
          <a:p>
            <a:endParaRPr/>
          </a:p>
        </p:txBody>
      </p:sp>
      <p:sp>
        <p:nvSpPr>
          <p:cNvPr id="68" name="object 68"/>
          <p:cNvSpPr/>
          <p:nvPr/>
        </p:nvSpPr>
        <p:spPr>
          <a:xfrm>
            <a:off x="3475809" y="3771343"/>
            <a:ext cx="205104" cy="278130"/>
          </a:xfrm>
          <a:custGeom>
            <a:avLst/>
            <a:gdLst/>
            <a:ahLst/>
            <a:cxnLst/>
            <a:rect l="l" t="t" r="r" b="b"/>
            <a:pathLst>
              <a:path w="205104" h="278129">
                <a:moveTo>
                  <a:pt x="0" y="0"/>
                </a:moveTo>
                <a:lnTo>
                  <a:pt x="201866" y="0"/>
                </a:lnTo>
                <a:lnTo>
                  <a:pt x="201866" y="50863"/>
                </a:lnTo>
                <a:lnTo>
                  <a:pt x="69138" y="50863"/>
                </a:lnTo>
                <a:lnTo>
                  <a:pt x="69138" y="109080"/>
                </a:lnTo>
                <a:lnTo>
                  <a:pt x="195706" y="109080"/>
                </a:lnTo>
                <a:lnTo>
                  <a:pt x="195706" y="159943"/>
                </a:lnTo>
                <a:lnTo>
                  <a:pt x="69138" y="159943"/>
                </a:lnTo>
                <a:lnTo>
                  <a:pt x="69138" y="226694"/>
                </a:lnTo>
                <a:lnTo>
                  <a:pt x="204647" y="226694"/>
                </a:lnTo>
                <a:lnTo>
                  <a:pt x="204647" y="277558"/>
                </a:lnTo>
                <a:lnTo>
                  <a:pt x="0" y="277558"/>
                </a:lnTo>
                <a:lnTo>
                  <a:pt x="0" y="0"/>
                </a:lnTo>
                <a:close/>
              </a:path>
            </a:pathLst>
          </a:custGeom>
          <a:ln w="9143">
            <a:solidFill>
              <a:srgbClr val="FFFFFF"/>
            </a:solidFill>
          </a:ln>
        </p:spPr>
        <p:txBody>
          <a:bodyPr wrap="square" lIns="0" tIns="0" rIns="0" bIns="0" rtlCol="0"/>
          <a:lstStyle/>
          <a:p>
            <a:endParaRPr/>
          </a:p>
        </p:txBody>
      </p:sp>
      <p:sp>
        <p:nvSpPr>
          <p:cNvPr id="69" name="object 69"/>
          <p:cNvSpPr/>
          <p:nvPr/>
        </p:nvSpPr>
        <p:spPr>
          <a:xfrm>
            <a:off x="3148479" y="3771343"/>
            <a:ext cx="276225" cy="278130"/>
          </a:xfrm>
          <a:custGeom>
            <a:avLst/>
            <a:gdLst/>
            <a:ahLst/>
            <a:cxnLst/>
            <a:rect l="l" t="t" r="r" b="b"/>
            <a:pathLst>
              <a:path w="276225" h="278129">
                <a:moveTo>
                  <a:pt x="0" y="0"/>
                </a:moveTo>
                <a:lnTo>
                  <a:pt x="122389" y="0"/>
                </a:lnTo>
                <a:lnTo>
                  <a:pt x="156001" y="2428"/>
                </a:lnTo>
                <a:lnTo>
                  <a:pt x="212076" y="21854"/>
                </a:lnTo>
                <a:lnTo>
                  <a:pt x="252586" y="59692"/>
                </a:lnTo>
                <a:lnTo>
                  <a:pt x="273203" y="109908"/>
                </a:lnTo>
                <a:lnTo>
                  <a:pt x="275780" y="139280"/>
                </a:lnTo>
                <a:lnTo>
                  <a:pt x="273166" y="169837"/>
                </a:lnTo>
                <a:lnTo>
                  <a:pt x="252254" y="220548"/>
                </a:lnTo>
                <a:lnTo>
                  <a:pt x="210815" y="256829"/>
                </a:lnTo>
                <a:lnTo>
                  <a:pt x="151159" y="275255"/>
                </a:lnTo>
                <a:lnTo>
                  <a:pt x="114642" y="277558"/>
                </a:lnTo>
                <a:lnTo>
                  <a:pt x="0" y="277558"/>
                </a:lnTo>
                <a:lnTo>
                  <a:pt x="0" y="0"/>
                </a:lnTo>
                <a:close/>
              </a:path>
            </a:pathLst>
          </a:custGeom>
          <a:ln w="9144">
            <a:solidFill>
              <a:srgbClr val="FFFFFF"/>
            </a:solidFill>
          </a:ln>
        </p:spPr>
        <p:txBody>
          <a:bodyPr wrap="square" lIns="0" tIns="0" rIns="0" bIns="0" rtlCol="0"/>
          <a:lstStyle/>
          <a:p>
            <a:endParaRPr/>
          </a:p>
        </p:txBody>
      </p:sp>
      <p:sp>
        <p:nvSpPr>
          <p:cNvPr id="70" name="object 70"/>
          <p:cNvSpPr/>
          <p:nvPr/>
        </p:nvSpPr>
        <p:spPr>
          <a:xfrm>
            <a:off x="5224840" y="3767762"/>
            <a:ext cx="318135" cy="285115"/>
          </a:xfrm>
          <a:custGeom>
            <a:avLst/>
            <a:gdLst/>
            <a:ahLst/>
            <a:cxnLst/>
            <a:rect l="l" t="t" r="r" b="b"/>
            <a:pathLst>
              <a:path w="318135" h="285114">
                <a:moveTo>
                  <a:pt x="159143" y="0"/>
                </a:moveTo>
                <a:lnTo>
                  <a:pt x="223319" y="10706"/>
                </a:lnTo>
                <a:lnTo>
                  <a:pt x="273989" y="42824"/>
                </a:lnTo>
                <a:lnTo>
                  <a:pt x="306919" y="89141"/>
                </a:lnTo>
                <a:lnTo>
                  <a:pt x="317893" y="142468"/>
                </a:lnTo>
                <a:lnTo>
                  <a:pt x="315112" y="170317"/>
                </a:lnTo>
                <a:lnTo>
                  <a:pt x="292862" y="220285"/>
                </a:lnTo>
                <a:lnTo>
                  <a:pt x="249558" y="260916"/>
                </a:lnTo>
                <a:lnTo>
                  <a:pt x="192436" y="282075"/>
                </a:lnTo>
                <a:lnTo>
                  <a:pt x="159143" y="284721"/>
                </a:lnTo>
                <a:lnTo>
                  <a:pt x="125513" y="282089"/>
                </a:lnTo>
                <a:lnTo>
                  <a:pt x="68091" y="261029"/>
                </a:lnTo>
                <a:lnTo>
                  <a:pt x="24919" y="220542"/>
                </a:lnTo>
                <a:lnTo>
                  <a:pt x="2769" y="170479"/>
                </a:lnTo>
                <a:lnTo>
                  <a:pt x="0" y="142468"/>
                </a:lnTo>
                <a:lnTo>
                  <a:pt x="2750" y="114846"/>
                </a:lnTo>
                <a:lnTo>
                  <a:pt x="24753" y="64973"/>
                </a:lnTo>
                <a:lnTo>
                  <a:pt x="67703" y="24035"/>
                </a:lnTo>
                <a:lnTo>
                  <a:pt x="125272" y="2671"/>
                </a:lnTo>
                <a:lnTo>
                  <a:pt x="159143" y="0"/>
                </a:lnTo>
                <a:close/>
              </a:path>
            </a:pathLst>
          </a:custGeom>
          <a:ln w="9144">
            <a:solidFill>
              <a:srgbClr val="FFFFFF"/>
            </a:solidFill>
          </a:ln>
        </p:spPr>
        <p:txBody>
          <a:bodyPr wrap="square" lIns="0" tIns="0" rIns="0" bIns="0" rtlCol="0"/>
          <a:lstStyle/>
          <a:p>
            <a:endParaRPr/>
          </a:p>
        </p:txBody>
      </p:sp>
      <p:sp>
        <p:nvSpPr>
          <p:cNvPr id="71" name="object 71"/>
          <p:cNvSpPr/>
          <p:nvPr/>
        </p:nvSpPr>
        <p:spPr>
          <a:xfrm>
            <a:off x="3530150" y="4412062"/>
            <a:ext cx="2636977" cy="376516"/>
          </a:xfrm>
          <a:prstGeom prst="rect">
            <a:avLst/>
          </a:prstGeom>
          <a:blipFill>
            <a:blip r:embed="rId21" cstate="print"/>
            <a:stretch>
              <a:fillRect/>
            </a:stretch>
          </a:blipFill>
        </p:spPr>
        <p:txBody>
          <a:bodyPr wrap="square" lIns="0" tIns="0" rIns="0" bIns="0" rtlCol="0"/>
          <a:lstStyle/>
          <a:p>
            <a:endParaRPr/>
          </a:p>
        </p:txBody>
      </p:sp>
      <p:sp>
        <p:nvSpPr>
          <p:cNvPr id="72" name="object 72"/>
          <p:cNvSpPr/>
          <p:nvPr/>
        </p:nvSpPr>
        <p:spPr>
          <a:xfrm>
            <a:off x="747130" y="193961"/>
            <a:ext cx="944547" cy="700118"/>
          </a:xfrm>
          <a:prstGeom prst="rect">
            <a:avLst/>
          </a:prstGeom>
          <a:blipFill>
            <a:blip r:embed="rId22" cstate="print"/>
            <a:stretch>
              <a:fillRect/>
            </a:stretch>
          </a:blipFill>
        </p:spPr>
        <p:txBody>
          <a:bodyPr wrap="square" lIns="0" tIns="0" rIns="0" bIns="0" rtlCol="0"/>
          <a:lstStyle/>
          <a:p>
            <a:endParaRPr/>
          </a:p>
        </p:txBody>
      </p:sp>
      <p:sp>
        <p:nvSpPr>
          <p:cNvPr id="73" name="object 73"/>
          <p:cNvSpPr/>
          <p:nvPr/>
        </p:nvSpPr>
        <p:spPr>
          <a:xfrm>
            <a:off x="8089431" y="193967"/>
            <a:ext cx="783495" cy="829818"/>
          </a:xfrm>
          <a:prstGeom prst="rect">
            <a:avLst/>
          </a:prstGeom>
          <a:blipFill>
            <a:blip r:embed="rId23" cstate="print"/>
            <a:stretch>
              <a:fillRect/>
            </a:stretch>
          </a:blipFill>
        </p:spPr>
        <p:txBody>
          <a:bodyPr wrap="square" lIns="0" tIns="0" rIns="0" bIns="0" rtlCol="0"/>
          <a:lstStyle/>
          <a:p>
            <a:endParaRPr/>
          </a:p>
        </p:txBody>
      </p:sp>
      <p:sp>
        <p:nvSpPr>
          <p:cNvPr id="74" name="object 74"/>
          <p:cNvSpPr/>
          <p:nvPr/>
        </p:nvSpPr>
        <p:spPr>
          <a:xfrm>
            <a:off x="1839756" y="391782"/>
            <a:ext cx="6102362" cy="375538"/>
          </a:xfrm>
          <a:prstGeom prst="rect">
            <a:avLst/>
          </a:prstGeom>
          <a:blipFill>
            <a:blip r:embed="rId24" cstate="print"/>
            <a:stretch>
              <a:fillRect/>
            </a:stretch>
          </a:blipFill>
        </p:spPr>
        <p:txBody>
          <a:bodyPr wrap="square" lIns="0" tIns="0" rIns="0" bIns="0" rtlCol="0"/>
          <a:lstStyle/>
          <a:p>
            <a:endParaRPr/>
          </a:p>
        </p:txBody>
      </p:sp>
    </p:spTree>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24846" y="1481047"/>
            <a:ext cx="7070725" cy="1078865"/>
          </a:xfrm>
          <a:custGeom>
            <a:avLst/>
            <a:gdLst/>
            <a:ahLst/>
            <a:cxnLst/>
            <a:rect l="l" t="t" r="r" b="b"/>
            <a:pathLst>
              <a:path w="7070725" h="1078864">
                <a:moveTo>
                  <a:pt x="6792" y="23409"/>
                </a:moveTo>
                <a:lnTo>
                  <a:pt x="55828" y="21920"/>
                </a:lnTo>
                <a:lnTo>
                  <a:pt x="103815" y="23001"/>
                </a:lnTo>
                <a:lnTo>
                  <a:pt x="151067" y="25963"/>
                </a:lnTo>
                <a:lnTo>
                  <a:pt x="197897" y="30115"/>
                </a:lnTo>
                <a:lnTo>
                  <a:pt x="244617" y="34767"/>
                </a:lnTo>
                <a:lnTo>
                  <a:pt x="291541" y="39230"/>
                </a:lnTo>
                <a:lnTo>
                  <a:pt x="338979" y="42814"/>
                </a:lnTo>
                <a:lnTo>
                  <a:pt x="387247" y="44830"/>
                </a:lnTo>
                <a:lnTo>
                  <a:pt x="436655" y="44587"/>
                </a:lnTo>
                <a:lnTo>
                  <a:pt x="487517" y="41395"/>
                </a:lnTo>
                <a:lnTo>
                  <a:pt x="540146" y="34566"/>
                </a:lnTo>
                <a:lnTo>
                  <a:pt x="594853" y="23409"/>
                </a:lnTo>
                <a:lnTo>
                  <a:pt x="646361" y="13324"/>
                </a:lnTo>
                <a:lnTo>
                  <a:pt x="697763" y="7600"/>
                </a:lnTo>
                <a:lnTo>
                  <a:pt x="749049" y="5506"/>
                </a:lnTo>
                <a:lnTo>
                  <a:pt x="800210" y="6310"/>
                </a:lnTo>
                <a:lnTo>
                  <a:pt x="851237" y="9283"/>
                </a:lnTo>
                <a:lnTo>
                  <a:pt x="902120" y="13693"/>
                </a:lnTo>
                <a:lnTo>
                  <a:pt x="952849" y="18809"/>
                </a:lnTo>
                <a:lnTo>
                  <a:pt x="1003417" y="23900"/>
                </a:lnTo>
                <a:lnTo>
                  <a:pt x="1053812" y="28236"/>
                </a:lnTo>
                <a:lnTo>
                  <a:pt x="1104026" y="31086"/>
                </a:lnTo>
                <a:lnTo>
                  <a:pt x="1154050" y="31718"/>
                </a:lnTo>
                <a:lnTo>
                  <a:pt x="1203874" y="29403"/>
                </a:lnTo>
                <a:lnTo>
                  <a:pt x="1253488" y="23409"/>
                </a:lnTo>
                <a:lnTo>
                  <a:pt x="1295830" y="17997"/>
                </a:lnTo>
                <a:lnTo>
                  <a:pt x="1337311" y="15440"/>
                </a:lnTo>
                <a:lnTo>
                  <a:pt x="1378336" y="15259"/>
                </a:lnTo>
                <a:lnTo>
                  <a:pt x="1419311" y="16972"/>
                </a:lnTo>
                <a:lnTo>
                  <a:pt x="1460641" y="20098"/>
                </a:lnTo>
                <a:lnTo>
                  <a:pt x="1502732" y="24159"/>
                </a:lnTo>
                <a:lnTo>
                  <a:pt x="1545989" y="28672"/>
                </a:lnTo>
                <a:lnTo>
                  <a:pt x="1590817" y="33157"/>
                </a:lnTo>
                <a:lnTo>
                  <a:pt x="1637624" y="37134"/>
                </a:lnTo>
                <a:lnTo>
                  <a:pt x="1686813" y="40122"/>
                </a:lnTo>
                <a:lnTo>
                  <a:pt x="1738790" y="41641"/>
                </a:lnTo>
                <a:lnTo>
                  <a:pt x="1793962" y="41209"/>
                </a:lnTo>
                <a:lnTo>
                  <a:pt x="1852733" y="38347"/>
                </a:lnTo>
                <a:lnTo>
                  <a:pt x="1915510" y="32574"/>
                </a:lnTo>
                <a:lnTo>
                  <a:pt x="1982696" y="23409"/>
                </a:lnTo>
                <a:lnTo>
                  <a:pt x="2052021" y="13285"/>
                </a:lnTo>
                <a:lnTo>
                  <a:pt x="2111998" y="6269"/>
                </a:lnTo>
                <a:lnTo>
                  <a:pt x="2164107" y="1975"/>
                </a:lnTo>
                <a:lnTo>
                  <a:pt x="2209830" y="15"/>
                </a:lnTo>
                <a:lnTo>
                  <a:pt x="2250645" y="0"/>
                </a:lnTo>
                <a:lnTo>
                  <a:pt x="2288032" y="1542"/>
                </a:lnTo>
                <a:lnTo>
                  <a:pt x="2323472" y="4254"/>
                </a:lnTo>
                <a:lnTo>
                  <a:pt x="2358445" y="7748"/>
                </a:lnTo>
                <a:lnTo>
                  <a:pt x="2394429" y="11636"/>
                </a:lnTo>
                <a:lnTo>
                  <a:pt x="2432906" y="15530"/>
                </a:lnTo>
                <a:lnTo>
                  <a:pt x="2475354" y="19042"/>
                </a:lnTo>
                <a:lnTo>
                  <a:pt x="2523255" y="21785"/>
                </a:lnTo>
                <a:lnTo>
                  <a:pt x="2578087" y="23370"/>
                </a:lnTo>
                <a:lnTo>
                  <a:pt x="2641331" y="23409"/>
                </a:lnTo>
                <a:lnTo>
                  <a:pt x="2734671" y="23743"/>
                </a:lnTo>
                <a:lnTo>
                  <a:pt x="2805946" y="26664"/>
                </a:lnTo>
                <a:lnTo>
                  <a:pt x="2859091" y="31029"/>
                </a:lnTo>
                <a:lnTo>
                  <a:pt x="2898043" y="35692"/>
                </a:lnTo>
                <a:lnTo>
                  <a:pt x="2926739" y="39508"/>
                </a:lnTo>
                <a:lnTo>
                  <a:pt x="2949114" y="41333"/>
                </a:lnTo>
                <a:lnTo>
                  <a:pt x="2969106" y="40021"/>
                </a:lnTo>
                <a:lnTo>
                  <a:pt x="2990650" y="34428"/>
                </a:lnTo>
                <a:lnTo>
                  <a:pt x="3017683" y="23409"/>
                </a:lnTo>
                <a:lnTo>
                  <a:pt x="3046994" y="14236"/>
                </a:lnTo>
                <a:lnTo>
                  <a:pt x="3083285" y="9284"/>
                </a:lnTo>
                <a:lnTo>
                  <a:pt x="3125410" y="7756"/>
                </a:lnTo>
                <a:lnTo>
                  <a:pt x="3172226" y="8858"/>
                </a:lnTo>
                <a:lnTo>
                  <a:pt x="3222589" y="11795"/>
                </a:lnTo>
                <a:lnTo>
                  <a:pt x="3275355" y="15771"/>
                </a:lnTo>
                <a:lnTo>
                  <a:pt x="3329380" y="19991"/>
                </a:lnTo>
                <a:lnTo>
                  <a:pt x="3383519" y="23660"/>
                </a:lnTo>
                <a:lnTo>
                  <a:pt x="3436628" y="25983"/>
                </a:lnTo>
                <a:lnTo>
                  <a:pt x="3487564" y="26164"/>
                </a:lnTo>
                <a:lnTo>
                  <a:pt x="3535183" y="23409"/>
                </a:lnTo>
                <a:lnTo>
                  <a:pt x="3595363" y="20017"/>
                </a:lnTo>
                <a:lnTo>
                  <a:pt x="3650864" y="21037"/>
                </a:lnTo>
                <a:lnTo>
                  <a:pt x="3702150" y="24748"/>
                </a:lnTo>
                <a:lnTo>
                  <a:pt x="3749682" y="29429"/>
                </a:lnTo>
                <a:lnTo>
                  <a:pt x="3793925" y="33357"/>
                </a:lnTo>
                <a:lnTo>
                  <a:pt x="3835341" y="34810"/>
                </a:lnTo>
                <a:lnTo>
                  <a:pt x="3874394" y="32068"/>
                </a:lnTo>
                <a:lnTo>
                  <a:pt x="3911547" y="23409"/>
                </a:lnTo>
                <a:lnTo>
                  <a:pt x="3934758" y="18104"/>
                </a:lnTo>
                <a:lnTo>
                  <a:pt x="3965076" y="14977"/>
                </a:lnTo>
                <a:lnTo>
                  <a:pt x="4001698" y="13699"/>
                </a:lnTo>
                <a:lnTo>
                  <a:pt x="4043821" y="13944"/>
                </a:lnTo>
                <a:lnTo>
                  <a:pt x="4090644" y="15383"/>
                </a:lnTo>
                <a:lnTo>
                  <a:pt x="4141363" y="17688"/>
                </a:lnTo>
                <a:lnTo>
                  <a:pt x="4195175" y="20534"/>
                </a:lnTo>
                <a:lnTo>
                  <a:pt x="4251279" y="23591"/>
                </a:lnTo>
                <a:lnTo>
                  <a:pt x="4308871" y="26533"/>
                </a:lnTo>
                <a:lnTo>
                  <a:pt x="4367150" y="29031"/>
                </a:lnTo>
                <a:lnTo>
                  <a:pt x="4425312" y="30758"/>
                </a:lnTo>
                <a:lnTo>
                  <a:pt x="4482554" y="31387"/>
                </a:lnTo>
                <a:lnTo>
                  <a:pt x="4538076" y="30591"/>
                </a:lnTo>
                <a:lnTo>
                  <a:pt x="4591073" y="28040"/>
                </a:lnTo>
                <a:lnTo>
                  <a:pt x="4640743" y="23409"/>
                </a:lnTo>
                <a:lnTo>
                  <a:pt x="4703362" y="17526"/>
                </a:lnTo>
                <a:lnTo>
                  <a:pt x="4761351" y="15129"/>
                </a:lnTo>
                <a:lnTo>
                  <a:pt x="4815216" y="15449"/>
                </a:lnTo>
                <a:lnTo>
                  <a:pt x="4865460" y="17715"/>
                </a:lnTo>
                <a:lnTo>
                  <a:pt x="4912590" y="21158"/>
                </a:lnTo>
                <a:lnTo>
                  <a:pt x="4957110" y="25008"/>
                </a:lnTo>
                <a:lnTo>
                  <a:pt x="4999526" y="28494"/>
                </a:lnTo>
                <a:lnTo>
                  <a:pt x="5040342" y="30848"/>
                </a:lnTo>
                <a:lnTo>
                  <a:pt x="5080063" y="31298"/>
                </a:lnTo>
                <a:lnTo>
                  <a:pt x="5119195" y="29075"/>
                </a:lnTo>
                <a:lnTo>
                  <a:pt x="5158243" y="23409"/>
                </a:lnTo>
                <a:lnTo>
                  <a:pt x="5202428" y="17342"/>
                </a:lnTo>
                <a:lnTo>
                  <a:pt x="5248693" y="15291"/>
                </a:lnTo>
                <a:lnTo>
                  <a:pt x="5296890" y="16257"/>
                </a:lnTo>
                <a:lnTo>
                  <a:pt x="5346867" y="19237"/>
                </a:lnTo>
                <a:lnTo>
                  <a:pt x="5398476" y="23233"/>
                </a:lnTo>
                <a:lnTo>
                  <a:pt x="5451566" y="27242"/>
                </a:lnTo>
                <a:lnTo>
                  <a:pt x="5505987" y="30265"/>
                </a:lnTo>
                <a:lnTo>
                  <a:pt x="5561590" y="31301"/>
                </a:lnTo>
                <a:lnTo>
                  <a:pt x="5618225" y="29349"/>
                </a:lnTo>
                <a:lnTo>
                  <a:pt x="5675742" y="23409"/>
                </a:lnTo>
                <a:lnTo>
                  <a:pt x="5722365" y="18305"/>
                </a:lnTo>
                <a:lnTo>
                  <a:pt x="5766337" y="16330"/>
                </a:lnTo>
                <a:lnTo>
                  <a:pt x="5808584" y="16826"/>
                </a:lnTo>
                <a:lnTo>
                  <a:pt x="5850029" y="19130"/>
                </a:lnTo>
                <a:lnTo>
                  <a:pt x="5891600" y="22583"/>
                </a:lnTo>
                <a:lnTo>
                  <a:pt x="5934220" y="26524"/>
                </a:lnTo>
                <a:lnTo>
                  <a:pt x="5978816" y="30291"/>
                </a:lnTo>
                <a:lnTo>
                  <a:pt x="6026312" y="33225"/>
                </a:lnTo>
                <a:lnTo>
                  <a:pt x="6077633" y="34664"/>
                </a:lnTo>
                <a:lnTo>
                  <a:pt x="6133706" y="33948"/>
                </a:lnTo>
                <a:lnTo>
                  <a:pt x="6195454" y="30417"/>
                </a:lnTo>
                <a:lnTo>
                  <a:pt x="6263803" y="23409"/>
                </a:lnTo>
                <a:lnTo>
                  <a:pt x="6317456" y="17637"/>
                </a:lnTo>
                <a:lnTo>
                  <a:pt x="6370495" y="13629"/>
                </a:lnTo>
                <a:lnTo>
                  <a:pt x="6422947" y="11171"/>
                </a:lnTo>
                <a:lnTo>
                  <a:pt x="6474838" y="10050"/>
                </a:lnTo>
                <a:lnTo>
                  <a:pt x="6526197" y="10054"/>
                </a:lnTo>
                <a:lnTo>
                  <a:pt x="6577048" y="10970"/>
                </a:lnTo>
                <a:lnTo>
                  <a:pt x="6627419" y="12584"/>
                </a:lnTo>
                <a:lnTo>
                  <a:pt x="6677337" y="14684"/>
                </a:lnTo>
                <a:lnTo>
                  <a:pt x="6726829" y="17057"/>
                </a:lnTo>
                <a:lnTo>
                  <a:pt x="6775920" y="19489"/>
                </a:lnTo>
                <a:lnTo>
                  <a:pt x="6824639" y="21768"/>
                </a:lnTo>
                <a:lnTo>
                  <a:pt x="6873011" y="23680"/>
                </a:lnTo>
                <a:lnTo>
                  <a:pt x="6921064" y="25014"/>
                </a:lnTo>
                <a:lnTo>
                  <a:pt x="6968824" y="25555"/>
                </a:lnTo>
                <a:lnTo>
                  <a:pt x="7016318" y="25091"/>
                </a:lnTo>
                <a:lnTo>
                  <a:pt x="7063573" y="23409"/>
                </a:lnTo>
                <a:lnTo>
                  <a:pt x="7065387" y="78506"/>
                </a:lnTo>
                <a:lnTo>
                  <a:pt x="7064776" y="128485"/>
                </a:lnTo>
                <a:lnTo>
                  <a:pt x="7062497" y="174854"/>
                </a:lnTo>
                <a:lnTo>
                  <a:pt x="7059310" y="219122"/>
                </a:lnTo>
                <a:lnTo>
                  <a:pt x="7055972" y="262796"/>
                </a:lnTo>
                <a:lnTo>
                  <a:pt x="7053242" y="307386"/>
                </a:lnTo>
                <a:lnTo>
                  <a:pt x="7051878" y="354400"/>
                </a:lnTo>
                <a:lnTo>
                  <a:pt x="7052640" y="405346"/>
                </a:lnTo>
                <a:lnTo>
                  <a:pt x="7056285" y="461734"/>
                </a:lnTo>
                <a:lnTo>
                  <a:pt x="7063573" y="525072"/>
                </a:lnTo>
                <a:lnTo>
                  <a:pt x="7069391" y="584886"/>
                </a:lnTo>
                <a:lnTo>
                  <a:pt x="7070592" y="641990"/>
                </a:lnTo>
                <a:lnTo>
                  <a:pt x="7068327" y="696465"/>
                </a:lnTo>
                <a:lnTo>
                  <a:pt x="7063748" y="748390"/>
                </a:lnTo>
                <a:lnTo>
                  <a:pt x="7058005" y="797847"/>
                </a:lnTo>
                <a:lnTo>
                  <a:pt x="7052250" y="844914"/>
                </a:lnTo>
                <a:lnTo>
                  <a:pt x="7047633" y="889672"/>
                </a:lnTo>
                <a:lnTo>
                  <a:pt x="7045306" y="932202"/>
                </a:lnTo>
                <a:lnTo>
                  <a:pt x="7046420" y="972583"/>
                </a:lnTo>
                <a:lnTo>
                  <a:pt x="7052125" y="1010895"/>
                </a:lnTo>
                <a:lnTo>
                  <a:pt x="7063573" y="1047219"/>
                </a:lnTo>
                <a:lnTo>
                  <a:pt x="7017517" y="1055249"/>
                </a:lnTo>
                <a:lnTo>
                  <a:pt x="6971855" y="1058701"/>
                </a:lnTo>
                <a:lnTo>
                  <a:pt x="6926448" y="1058410"/>
                </a:lnTo>
                <a:lnTo>
                  <a:pt x="6881162" y="1055213"/>
                </a:lnTo>
                <a:lnTo>
                  <a:pt x="6835860" y="1049944"/>
                </a:lnTo>
                <a:lnTo>
                  <a:pt x="6790405" y="1043441"/>
                </a:lnTo>
                <a:lnTo>
                  <a:pt x="6744661" y="1036537"/>
                </a:lnTo>
                <a:lnTo>
                  <a:pt x="6698493" y="1030070"/>
                </a:lnTo>
                <a:lnTo>
                  <a:pt x="6651764" y="1024874"/>
                </a:lnTo>
                <a:lnTo>
                  <a:pt x="6604338" y="1021786"/>
                </a:lnTo>
                <a:lnTo>
                  <a:pt x="6556079" y="1021640"/>
                </a:lnTo>
                <a:lnTo>
                  <a:pt x="6506850" y="1025274"/>
                </a:lnTo>
                <a:lnTo>
                  <a:pt x="6456515" y="1033522"/>
                </a:lnTo>
                <a:lnTo>
                  <a:pt x="6404938" y="1047219"/>
                </a:lnTo>
                <a:lnTo>
                  <a:pt x="6341873" y="1064443"/>
                </a:lnTo>
                <a:lnTo>
                  <a:pt x="6284997" y="1074440"/>
                </a:lnTo>
                <a:lnTo>
                  <a:pt x="6233315" y="1078471"/>
                </a:lnTo>
                <a:lnTo>
                  <a:pt x="6185833" y="1077798"/>
                </a:lnTo>
                <a:lnTo>
                  <a:pt x="6141554" y="1073679"/>
                </a:lnTo>
                <a:lnTo>
                  <a:pt x="6099485" y="1067377"/>
                </a:lnTo>
                <a:lnTo>
                  <a:pt x="6058630" y="1060151"/>
                </a:lnTo>
                <a:lnTo>
                  <a:pt x="6017994" y="1053262"/>
                </a:lnTo>
                <a:lnTo>
                  <a:pt x="5976582" y="1047970"/>
                </a:lnTo>
                <a:lnTo>
                  <a:pt x="5933400" y="1045535"/>
                </a:lnTo>
                <a:lnTo>
                  <a:pt x="5887451" y="1047219"/>
                </a:lnTo>
                <a:lnTo>
                  <a:pt x="5832952" y="1051164"/>
                </a:lnTo>
                <a:lnTo>
                  <a:pt x="5784571" y="1053116"/>
                </a:lnTo>
                <a:lnTo>
                  <a:pt x="5740204" y="1053507"/>
                </a:lnTo>
                <a:lnTo>
                  <a:pt x="5697748" y="1052769"/>
                </a:lnTo>
                <a:lnTo>
                  <a:pt x="5655099" y="1051332"/>
                </a:lnTo>
                <a:lnTo>
                  <a:pt x="5610155" y="1049627"/>
                </a:lnTo>
                <a:lnTo>
                  <a:pt x="5560811" y="1048086"/>
                </a:lnTo>
                <a:lnTo>
                  <a:pt x="5504965" y="1047140"/>
                </a:lnTo>
                <a:lnTo>
                  <a:pt x="5440513" y="1047219"/>
                </a:lnTo>
                <a:lnTo>
                  <a:pt x="5367927" y="1046322"/>
                </a:lnTo>
                <a:lnTo>
                  <a:pt x="5305494" y="1042906"/>
                </a:lnTo>
                <a:lnTo>
                  <a:pt x="5251787" y="1038360"/>
                </a:lnTo>
                <a:lnTo>
                  <a:pt x="5205377" y="1034070"/>
                </a:lnTo>
                <a:lnTo>
                  <a:pt x="5164836" y="1031424"/>
                </a:lnTo>
                <a:lnTo>
                  <a:pt x="5128736" y="1031809"/>
                </a:lnTo>
                <a:lnTo>
                  <a:pt x="5095650" y="1036611"/>
                </a:lnTo>
                <a:lnTo>
                  <a:pt x="5064148" y="1047219"/>
                </a:lnTo>
                <a:lnTo>
                  <a:pt x="5039308" y="1053856"/>
                </a:lnTo>
                <a:lnTo>
                  <a:pt x="5006979" y="1055832"/>
                </a:lnTo>
                <a:lnTo>
                  <a:pt x="4968090" y="1054183"/>
                </a:lnTo>
                <a:lnTo>
                  <a:pt x="4923570" y="1049946"/>
                </a:lnTo>
                <a:lnTo>
                  <a:pt x="4874346" y="1044157"/>
                </a:lnTo>
                <a:lnTo>
                  <a:pt x="4821348" y="1037852"/>
                </a:lnTo>
                <a:lnTo>
                  <a:pt x="4765504" y="1032067"/>
                </a:lnTo>
                <a:lnTo>
                  <a:pt x="4707742" y="1027839"/>
                </a:lnTo>
                <a:lnTo>
                  <a:pt x="4648991" y="1026204"/>
                </a:lnTo>
                <a:lnTo>
                  <a:pt x="4590179" y="1028199"/>
                </a:lnTo>
                <a:lnTo>
                  <a:pt x="4532235" y="1034858"/>
                </a:lnTo>
                <a:lnTo>
                  <a:pt x="4476087" y="1047219"/>
                </a:lnTo>
                <a:lnTo>
                  <a:pt x="4429243" y="1057927"/>
                </a:lnTo>
                <a:lnTo>
                  <a:pt x="4382818" y="1063901"/>
                </a:lnTo>
                <a:lnTo>
                  <a:pt x="4336699" y="1065911"/>
                </a:lnTo>
                <a:lnTo>
                  <a:pt x="4290775" y="1064731"/>
                </a:lnTo>
                <a:lnTo>
                  <a:pt x="4244933" y="1061132"/>
                </a:lnTo>
                <a:lnTo>
                  <a:pt x="4199059" y="1055885"/>
                </a:lnTo>
                <a:lnTo>
                  <a:pt x="4153042" y="1049763"/>
                </a:lnTo>
                <a:lnTo>
                  <a:pt x="4106769" y="1043536"/>
                </a:lnTo>
                <a:lnTo>
                  <a:pt x="4060128" y="1037978"/>
                </a:lnTo>
                <a:lnTo>
                  <a:pt x="4013005" y="1033860"/>
                </a:lnTo>
                <a:lnTo>
                  <a:pt x="3965289" y="1031953"/>
                </a:lnTo>
                <a:lnTo>
                  <a:pt x="3916867" y="1033030"/>
                </a:lnTo>
                <a:lnTo>
                  <a:pt x="3867625" y="1037861"/>
                </a:lnTo>
                <a:lnTo>
                  <a:pt x="3817453" y="1047219"/>
                </a:lnTo>
                <a:lnTo>
                  <a:pt x="3736542" y="1062498"/>
                </a:lnTo>
                <a:lnTo>
                  <a:pt x="3669701" y="1068429"/>
                </a:lnTo>
                <a:lnTo>
                  <a:pt x="3614732" y="1067503"/>
                </a:lnTo>
                <a:lnTo>
                  <a:pt x="3569439" y="1062212"/>
                </a:lnTo>
                <a:lnTo>
                  <a:pt x="3531625" y="1055046"/>
                </a:lnTo>
                <a:lnTo>
                  <a:pt x="3499093" y="1048498"/>
                </a:lnTo>
                <a:lnTo>
                  <a:pt x="3469647" y="1045059"/>
                </a:lnTo>
                <a:lnTo>
                  <a:pt x="3441088" y="1047219"/>
                </a:lnTo>
                <a:lnTo>
                  <a:pt x="3409296" y="1051054"/>
                </a:lnTo>
                <a:lnTo>
                  <a:pt x="3366937" y="1052640"/>
                </a:lnTo>
                <a:lnTo>
                  <a:pt x="3316625" y="1052531"/>
                </a:lnTo>
                <a:lnTo>
                  <a:pt x="3260975" y="1051278"/>
                </a:lnTo>
                <a:lnTo>
                  <a:pt x="3202601" y="1049435"/>
                </a:lnTo>
                <a:lnTo>
                  <a:pt x="3144119" y="1047555"/>
                </a:lnTo>
                <a:lnTo>
                  <a:pt x="3088142" y="1046191"/>
                </a:lnTo>
                <a:lnTo>
                  <a:pt x="3037285" y="1045894"/>
                </a:lnTo>
                <a:lnTo>
                  <a:pt x="2994163" y="1047219"/>
                </a:lnTo>
                <a:lnTo>
                  <a:pt x="2967388" y="1048225"/>
                </a:lnTo>
                <a:lnTo>
                  <a:pt x="2936459" y="1048381"/>
                </a:lnTo>
                <a:lnTo>
                  <a:pt x="2901440" y="1047861"/>
                </a:lnTo>
                <a:lnTo>
                  <a:pt x="2862396" y="1046838"/>
                </a:lnTo>
                <a:lnTo>
                  <a:pt x="2819394" y="1045487"/>
                </a:lnTo>
                <a:lnTo>
                  <a:pt x="2772497" y="1043982"/>
                </a:lnTo>
                <a:lnTo>
                  <a:pt x="2721771" y="1042495"/>
                </a:lnTo>
                <a:lnTo>
                  <a:pt x="2667282" y="1041201"/>
                </a:lnTo>
                <a:lnTo>
                  <a:pt x="2609095" y="1040274"/>
                </a:lnTo>
                <a:lnTo>
                  <a:pt x="2547275" y="1039887"/>
                </a:lnTo>
                <a:lnTo>
                  <a:pt x="2481886" y="1040214"/>
                </a:lnTo>
                <a:lnTo>
                  <a:pt x="2412995" y="1041430"/>
                </a:lnTo>
                <a:lnTo>
                  <a:pt x="2340667" y="1043707"/>
                </a:lnTo>
                <a:lnTo>
                  <a:pt x="2264967" y="1047219"/>
                </a:lnTo>
                <a:lnTo>
                  <a:pt x="2193261" y="1050141"/>
                </a:lnTo>
                <a:lnTo>
                  <a:pt x="2131910" y="1050832"/>
                </a:lnTo>
                <a:lnTo>
                  <a:pt x="2079468" y="1049737"/>
                </a:lnTo>
                <a:lnTo>
                  <a:pt x="2034487" y="1047302"/>
                </a:lnTo>
                <a:lnTo>
                  <a:pt x="1995522" y="1043972"/>
                </a:lnTo>
                <a:lnTo>
                  <a:pt x="1929853" y="1036409"/>
                </a:lnTo>
                <a:lnTo>
                  <a:pt x="1900257" y="1033066"/>
                </a:lnTo>
                <a:lnTo>
                  <a:pt x="1870891" y="1030611"/>
                </a:lnTo>
                <a:lnTo>
                  <a:pt x="1840309" y="1029487"/>
                </a:lnTo>
                <a:lnTo>
                  <a:pt x="1807064" y="1030140"/>
                </a:lnTo>
                <a:lnTo>
                  <a:pt x="1769711" y="1033017"/>
                </a:lnTo>
                <a:lnTo>
                  <a:pt x="1726803" y="1038561"/>
                </a:lnTo>
                <a:lnTo>
                  <a:pt x="1676893" y="1047219"/>
                </a:lnTo>
                <a:lnTo>
                  <a:pt x="1626993" y="1055277"/>
                </a:lnTo>
                <a:lnTo>
                  <a:pt x="1577806" y="1060386"/>
                </a:lnTo>
                <a:lnTo>
                  <a:pt x="1529209" y="1062962"/>
                </a:lnTo>
                <a:lnTo>
                  <a:pt x="1481081" y="1063419"/>
                </a:lnTo>
                <a:lnTo>
                  <a:pt x="1433300" y="1062172"/>
                </a:lnTo>
                <a:lnTo>
                  <a:pt x="1385743" y="1059635"/>
                </a:lnTo>
                <a:lnTo>
                  <a:pt x="1338289" y="1056224"/>
                </a:lnTo>
                <a:lnTo>
                  <a:pt x="1290815" y="1052353"/>
                </a:lnTo>
                <a:lnTo>
                  <a:pt x="1243200" y="1048437"/>
                </a:lnTo>
                <a:lnTo>
                  <a:pt x="1195320" y="1044891"/>
                </a:lnTo>
                <a:lnTo>
                  <a:pt x="1147056" y="1042129"/>
                </a:lnTo>
                <a:lnTo>
                  <a:pt x="1098283" y="1040566"/>
                </a:lnTo>
                <a:lnTo>
                  <a:pt x="1048880" y="1040617"/>
                </a:lnTo>
                <a:lnTo>
                  <a:pt x="998726" y="1042697"/>
                </a:lnTo>
                <a:lnTo>
                  <a:pt x="947697" y="1047219"/>
                </a:lnTo>
                <a:lnTo>
                  <a:pt x="905707" y="1050942"/>
                </a:lnTo>
                <a:lnTo>
                  <a:pt x="861255" y="1052972"/>
                </a:lnTo>
                <a:lnTo>
                  <a:pt x="814626" y="1053535"/>
                </a:lnTo>
                <a:lnTo>
                  <a:pt x="766109" y="1052857"/>
                </a:lnTo>
                <a:lnTo>
                  <a:pt x="715990" y="1051164"/>
                </a:lnTo>
                <a:lnTo>
                  <a:pt x="664555" y="1048680"/>
                </a:lnTo>
                <a:lnTo>
                  <a:pt x="612093" y="1045633"/>
                </a:lnTo>
                <a:lnTo>
                  <a:pt x="558889" y="1042247"/>
                </a:lnTo>
                <a:lnTo>
                  <a:pt x="505231" y="1038749"/>
                </a:lnTo>
                <a:lnTo>
                  <a:pt x="451405" y="1035363"/>
                </a:lnTo>
                <a:lnTo>
                  <a:pt x="397700" y="1032316"/>
                </a:lnTo>
                <a:lnTo>
                  <a:pt x="344401" y="1029834"/>
                </a:lnTo>
                <a:lnTo>
                  <a:pt x="291795" y="1028142"/>
                </a:lnTo>
                <a:lnTo>
                  <a:pt x="240170" y="1027465"/>
                </a:lnTo>
                <a:lnTo>
                  <a:pt x="189812" y="1028030"/>
                </a:lnTo>
                <a:lnTo>
                  <a:pt x="141008" y="1030062"/>
                </a:lnTo>
                <a:lnTo>
                  <a:pt x="94046" y="1033788"/>
                </a:lnTo>
                <a:lnTo>
                  <a:pt x="49211" y="1039431"/>
                </a:lnTo>
                <a:lnTo>
                  <a:pt x="6792" y="1047219"/>
                </a:lnTo>
                <a:lnTo>
                  <a:pt x="2537" y="994920"/>
                </a:lnTo>
                <a:lnTo>
                  <a:pt x="422" y="946512"/>
                </a:lnTo>
                <a:lnTo>
                  <a:pt x="0" y="900716"/>
                </a:lnTo>
                <a:lnTo>
                  <a:pt x="821" y="856248"/>
                </a:lnTo>
                <a:lnTo>
                  <a:pt x="2439" y="811827"/>
                </a:lnTo>
                <a:lnTo>
                  <a:pt x="4406" y="766169"/>
                </a:lnTo>
                <a:lnTo>
                  <a:pt x="6272" y="717995"/>
                </a:lnTo>
                <a:lnTo>
                  <a:pt x="7591" y="666020"/>
                </a:lnTo>
                <a:lnTo>
                  <a:pt x="7914" y="608964"/>
                </a:lnTo>
                <a:lnTo>
                  <a:pt x="6792" y="545544"/>
                </a:lnTo>
                <a:lnTo>
                  <a:pt x="5304" y="481416"/>
                </a:lnTo>
                <a:lnTo>
                  <a:pt x="4688" y="422452"/>
                </a:lnTo>
                <a:lnTo>
                  <a:pt x="4742" y="367710"/>
                </a:lnTo>
                <a:lnTo>
                  <a:pt x="5262" y="316245"/>
                </a:lnTo>
                <a:lnTo>
                  <a:pt x="6045" y="267112"/>
                </a:lnTo>
                <a:lnTo>
                  <a:pt x="6887" y="219369"/>
                </a:lnTo>
                <a:lnTo>
                  <a:pt x="7587" y="172071"/>
                </a:lnTo>
                <a:lnTo>
                  <a:pt x="7940" y="124275"/>
                </a:lnTo>
                <a:lnTo>
                  <a:pt x="7743" y="75035"/>
                </a:lnTo>
                <a:lnTo>
                  <a:pt x="6792" y="23409"/>
                </a:lnTo>
                <a:close/>
              </a:path>
            </a:pathLst>
          </a:custGeom>
          <a:ln w="38099">
            <a:solidFill>
              <a:srgbClr val="2191C9"/>
            </a:solidFill>
          </a:ln>
        </p:spPr>
        <p:txBody>
          <a:bodyPr wrap="square" lIns="0" tIns="0" rIns="0" bIns="0" rtlCol="0"/>
          <a:lstStyle/>
          <a:p>
            <a:endParaRPr/>
          </a:p>
        </p:txBody>
      </p:sp>
      <p:sp>
        <p:nvSpPr>
          <p:cNvPr id="3" name="object 3"/>
          <p:cNvSpPr txBox="1"/>
          <p:nvPr/>
        </p:nvSpPr>
        <p:spPr>
          <a:xfrm>
            <a:off x="1410379" y="1493868"/>
            <a:ext cx="6901180" cy="986155"/>
          </a:xfrm>
          <a:prstGeom prst="rect">
            <a:avLst/>
          </a:prstGeom>
        </p:spPr>
        <p:txBody>
          <a:bodyPr vert="horz" wrap="square" lIns="0" tIns="12700" rIns="0" bIns="0" rtlCol="0">
            <a:spAutoFit/>
          </a:bodyPr>
          <a:lstStyle/>
          <a:p>
            <a:pPr marL="12700" marR="5080" indent="-635" algn="just">
              <a:lnSpc>
                <a:spcPct val="150000"/>
              </a:lnSpc>
              <a:spcBef>
                <a:spcPts val="100"/>
              </a:spcBef>
            </a:pPr>
            <a:r>
              <a:rPr sz="1400" dirty="0">
                <a:latin typeface="Gill Sans MT"/>
                <a:cs typeface="Gill Sans MT"/>
              </a:rPr>
              <a:t>En </a:t>
            </a: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 </a:t>
            </a:r>
            <a:r>
              <a:rPr sz="1400" spc="-10" dirty="0">
                <a:latin typeface="Gill Sans MT"/>
                <a:cs typeface="Gill Sans MT"/>
              </a:rPr>
              <a:t>revisamos </a:t>
            </a:r>
            <a:r>
              <a:rPr sz="1400" dirty="0">
                <a:latin typeface="Gill Sans MT"/>
                <a:cs typeface="Gill Sans MT"/>
              </a:rPr>
              <a:t>y </a:t>
            </a:r>
            <a:r>
              <a:rPr sz="1400" spc="-5" dirty="0">
                <a:latin typeface="Gill Sans MT"/>
                <a:cs typeface="Gill Sans MT"/>
              </a:rPr>
              <a:t>actualizamos los </a:t>
            </a:r>
            <a:r>
              <a:rPr sz="1400" dirty="0">
                <a:latin typeface="Gill Sans MT"/>
                <a:cs typeface="Gill Sans MT"/>
              </a:rPr>
              <a:t>perfiles de </a:t>
            </a:r>
            <a:r>
              <a:rPr sz="1400" spc="-5" dirty="0">
                <a:latin typeface="Gill Sans MT"/>
                <a:cs typeface="Gill Sans MT"/>
              </a:rPr>
              <a:t>puestos, </a:t>
            </a:r>
            <a:r>
              <a:rPr sz="1400" dirty="0">
                <a:latin typeface="Gill Sans MT"/>
                <a:cs typeface="Gill Sans MT"/>
              </a:rPr>
              <a:t>con el </a:t>
            </a:r>
            <a:r>
              <a:rPr sz="1400" spc="-5" dirty="0">
                <a:latin typeface="Gill Sans MT"/>
                <a:cs typeface="Gill Sans MT"/>
              </a:rPr>
              <a:t>fin de evitar </a:t>
            </a:r>
            <a:r>
              <a:rPr sz="1400" dirty="0">
                <a:latin typeface="Gill Sans MT"/>
                <a:cs typeface="Gill Sans MT"/>
              </a:rPr>
              <a:t>la  </a:t>
            </a:r>
            <a:r>
              <a:rPr sz="1400" spc="-5" dirty="0">
                <a:latin typeface="Gill Sans MT"/>
                <a:cs typeface="Gill Sans MT"/>
              </a:rPr>
              <a:t>duplicidad </a:t>
            </a:r>
            <a:r>
              <a:rPr sz="1400" dirty="0">
                <a:latin typeface="Gill Sans MT"/>
                <a:cs typeface="Gill Sans MT"/>
              </a:rPr>
              <a:t>de </a:t>
            </a:r>
            <a:r>
              <a:rPr sz="1400" spc="-5" dirty="0">
                <a:latin typeface="Gill Sans MT"/>
                <a:cs typeface="Gill Sans MT"/>
              </a:rPr>
              <a:t>responsabilidades </a:t>
            </a:r>
            <a:r>
              <a:rPr sz="1400" dirty="0">
                <a:latin typeface="Gill Sans MT"/>
                <a:cs typeface="Gill Sans MT"/>
              </a:rPr>
              <a:t>para una mejor </a:t>
            </a:r>
            <a:r>
              <a:rPr sz="1400" spc="-5" dirty="0">
                <a:latin typeface="Gill Sans MT"/>
                <a:cs typeface="Gill Sans MT"/>
              </a:rPr>
              <a:t>consecución de objetivos </a:t>
            </a:r>
            <a:r>
              <a:rPr sz="1400" dirty="0">
                <a:latin typeface="Gill Sans MT"/>
                <a:cs typeface="Gill Sans MT"/>
              </a:rPr>
              <a:t>en </a:t>
            </a:r>
            <a:r>
              <a:rPr sz="1400" spc="-5" dirty="0">
                <a:latin typeface="Gill Sans MT"/>
                <a:cs typeface="Gill Sans MT"/>
              </a:rPr>
              <a:t>cada </a:t>
            </a:r>
            <a:r>
              <a:rPr sz="1400" spc="-10" dirty="0">
                <a:latin typeface="Gill Sans MT"/>
                <a:cs typeface="Gill Sans MT"/>
              </a:rPr>
              <a:t>área </a:t>
            </a:r>
            <a:r>
              <a:rPr sz="1400" dirty="0">
                <a:latin typeface="Gill Sans MT"/>
                <a:cs typeface="Gill Sans MT"/>
              </a:rPr>
              <a:t>y </a:t>
            </a:r>
            <a:r>
              <a:rPr sz="1400" spc="5" dirty="0">
                <a:latin typeface="Gill Sans MT"/>
                <a:cs typeface="Gill Sans MT"/>
              </a:rPr>
              <a:t>que </a:t>
            </a:r>
            <a:r>
              <a:rPr sz="1400" dirty="0">
                <a:latin typeface="Gill Sans MT"/>
                <a:cs typeface="Gill Sans MT"/>
              </a:rPr>
              <a:t>se  </a:t>
            </a:r>
            <a:r>
              <a:rPr sz="1400" spc="-5" dirty="0">
                <a:latin typeface="Gill Sans MT"/>
                <a:cs typeface="Gill Sans MT"/>
              </a:rPr>
              <a:t>refleja </a:t>
            </a:r>
            <a:r>
              <a:rPr sz="1400" dirty="0">
                <a:latin typeface="Gill Sans MT"/>
                <a:cs typeface="Gill Sans MT"/>
              </a:rPr>
              <a:t>en el </a:t>
            </a:r>
            <a:r>
              <a:rPr sz="1400" spc="-5" dirty="0">
                <a:latin typeface="Gill Sans MT"/>
                <a:cs typeface="Gill Sans MT"/>
              </a:rPr>
              <a:t>objetivo </a:t>
            </a:r>
            <a:r>
              <a:rPr sz="1400" dirty="0">
                <a:latin typeface="Gill Sans MT"/>
                <a:cs typeface="Gill Sans MT"/>
              </a:rPr>
              <a:t>común de la</a:t>
            </a:r>
            <a:r>
              <a:rPr sz="1400" spc="-50" dirty="0">
                <a:latin typeface="Gill Sans MT"/>
                <a:cs typeface="Gill Sans MT"/>
              </a:rPr>
              <a:t> </a:t>
            </a:r>
            <a:r>
              <a:rPr sz="1400" dirty="0">
                <a:latin typeface="Gill Sans MT"/>
                <a:cs typeface="Gill Sans MT"/>
              </a:rPr>
              <a:t>Organización.</a:t>
            </a:r>
            <a:endParaRPr sz="1400">
              <a:latin typeface="Gill Sans MT"/>
              <a:cs typeface="Gill Sans MT"/>
            </a:endParaRPr>
          </a:p>
        </p:txBody>
      </p:sp>
      <p:sp>
        <p:nvSpPr>
          <p:cNvPr id="4" name="object 4"/>
          <p:cNvSpPr/>
          <p:nvPr/>
        </p:nvSpPr>
        <p:spPr>
          <a:xfrm>
            <a:off x="3070859" y="3006851"/>
            <a:ext cx="3461002" cy="236067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47130" y="193961"/>
            <a:ext cx="944547" cy="70011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089431" y="193967"/>
            <a:ext cx="783495" cy="8298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8" name="object 8"/>
          <p:cNvSpPr/>
          <p:nvPr/>
        </p:nvSpPr>
        <p:spPr>
          <a:xfrm>
            <a:off x="2080260" y="696469"/>
            <a:ext cx="5620511" cy="56845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0" name="object 10"/>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1" name="object 11"/>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2" name="object 12"/>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3" name="object 13"/>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4" name="object 14"/>
          <p:cNvSpPr txBox="1"/>
          <p:nvPr/>
        </p:nvSpPr>
        <p:spPr>
          <a:xfrm>
            <a:off x="2152637" y="768007"/>
            <a:ext cx="5476240" cy="424815"/>
          </a:xfrm>
          <a:prstGeom prst="rect">
            <a:avLst/>
          </a:prstGeom>
          <a:ln w="12700">
            <a:solidFill>
              <a:srgbClr val="2191C9"/>
            </a:solidFill>
          </a:ln>
        </p:spPr>
        <p:txBody>
          <a:bodyPr vert="horz" wrap="square" lIns="0" tIns="49530" rIns="0" bIns="0" rtlCol="0">
            <a:spAutoFit/>
          </a:bodyPr>
          <a:lstStyle/>
          <a:p>
            <a:pPr marL="149225">
              <a:lnSpc>
                <a:spcPct val="100000"/>
              </a:lnSpc>
              <a:spcBef>
                <a:spcPts val="390"/>
              </a:spcBef>
            </a:pPr>
            <a:r>
              <a:rPr sz="2000" b="1" spc="-5" dirty="0">
                <a:solidFill>
                  <a:srgbClr val="0000FF"/>
                </a:solidFill>
                <a:latin typeface="Gill Sans MT"/>
                <a:cs typeface="Gill Sans MT"/>
              </a:rPr>
              <a:t>DISTRIBUCION </a:t>
            </a:r>
            <a:r>
              <a:rPr sz="2000" b="1" spc="-65" dirty="0">
                <a:solidFill>
                  <a:srgbClr val="0000FF"/>
                </a:solidFill>
                <a:latin typeface="Gill Sans MT"/>
                <a:cs typeface="Gill Sans MT"/>
              </a:rPr>
              <a:t>EQUITATIVA </a:t>
            </a:r>
            <a:r>
              <a:rPr sz="2000" b="1" dirty="0">
                <a:solidFill>
                  <a:srgbClr val="0000FF"/>
                </a:solidFill>
                <a:latin typeface="Gill Sans MT"/>
                <a:cs typeface="Gill Sans MT"/>
              </a:rPr>
              <a:t>DE</a:t>
            </a:r>
            <a:r>
              <a:rPr sz="2000" b="1" spc="-355" dirty="0">
                <a:solidFill>
                  <a:srgbClr val="0000FF"/>
                </a:solidFill>
                <a:latin typeface="Gill Sans MT"/>
                <a:cs typeface="Gill Sans MT"/>
              </a:rPr>
              <a:t> </a:t>
            </a:r>
            <a:r>
              <a:rPr sz="2000" b="1" spc="-45" dirty="0">
                <a:solidFill>
                  <a:srgbClr val="0000FF"/>
                </a:solidFill>
                <a:latin typeface="Gill Sans MT"/>
                <a:cs typeface="Gill Sans MT"/>
              </a:rPr>
              <a:t>TAREAS</a:t>
            </a:r>
            <a:endParaRPr sz="2000">
              <a:latin typeface="Gill Sans MT"/>
              <a:cs typeface="Gill Sans MT"/>
            </a:endParaRPr>
          </a:p>
        </p:txBody>
      </p:sp>
      <p:sp>
        <p:nvSpPr>
          <p:cNvPr id="15" name="object 15"/>
          <p:cNvSpPr/>
          <p:nvPr/>
        </p:nvSpPr>
        <p:spPr>
          <a:xfrm>
            <a:off x="6256019" y="4181855"/>
            <a:ext cx="2415539" cy="1508759"/>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931163" y="2604516"/>
            <a:ext cx="2301239" cy="1533143"/>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82595" y="1495044"/>
            <a:ext cx="4683250" cy="421995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47130" y="269405"/>
            <a:ext cx="944547" cy="70012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089431" y="269405"/>
            <a:ext cx="783495" cy="82981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33193" y="60403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6" name="object 6"/>
          <p:cNvSpPr/>
          <p:nvPr/>
        </p:nvSpPr>
        <p:spPr>
          <a:xfrm>
            <a:off x="2060447" y="531875"/>
            <a:ext cx="5620511" cy="568451"/>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062454" y="53329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8" name="object 8"/>
          <p:cNvSpPr/>
          <p:nvPr/>
        </p:nvSpPr>
        <p:spPr>
          <a:xfrm>
            <a:off x="2133193" y="60403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ln w="12700">
            <a:solidFill>
              <a:srgbClr val="2191C9"/>
            </a:solidFill>
          </a:ln>
        </p:spPr>
        <p:txBody>
          <a:bodyPr wrap="square" lIns="0" tIns="0" rIns="0" bIns="0" rtlCol="0"/>
          <a:lstStyle/>
          <a:p>
            <a:endParaRPr/>
          </a:p>
        </p:txBody>
      </p:sp>
      <p:sp>
        <p:nvSpPr>
          <p:cNvPr id="9" name="object 9"/>
          <p:cNvSpPr/>
          <p:nvPr/>
        </p:nvSpPr>
        <p:spPr>
          <a:xfrm>
            <a:off x="2062454" y="53329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0" name="object 10"/>
          <p:cNvSpPr/>
          <p:nvPr/>
        </p:nvSpPr>
        <p:spPr>
          <a:xfrm>
            <a:off x="2062454" y="1028484"/>
            <a:ext cx="71120" cy="71120"/>
          </a:xfrm>
          <a:custGeom>
            <a:avLst/>
            <a:gdLst/>
            <a:ahLst/>
            <a:cxnLst/>
            <a:rect l="l" t="t" r="r" b="b"/>
            <a:pathLst>
              <a:path w="71119" h="71119">
                <a:moveTo>
                  <a:pt x="0" y="70738"/>
                </a:moveTo>
                <a:lnTo>
                  <a:pt x="70738" y="0"/>
                </a:lnTo>
              </a:path>
            </a:pathLst>
          </a:custGeom>
          <a:ln w="12700">
            <a:solidFill>
              <a:srgbClr val="2191C9"/>
            </a:solidFill>
          </a:ln>
        </p:spPr>
        <p:txBody>
          <a:bodyPr wrap="square" lIns="0" tIns="0" rIns="0" bIns="0" rtlCol="0"/>
          <a:lstStyle/>
          <a:p>
            <a:endParaRPr/>
          </a:p>
        </p:txBody>
      </p:sp>
      <p:sp>
        <p:nvSpPr>
          <p:cNvPr id="11" name="object 11"/>
          <p:cNvSpPr/>
          <p:nvPr/>
        </p:nvSpPr>
        <p:spPr>
          <a:xfrm>
            <a:off x="7609027" y="533298"/>
            <a:ext cx="71120" cy="71120"/>
          </a:xfrm>
          <a:custGeom>
            <a:avLst/>
            <a:gdLst/>
            <a:ahLst/>
            <a:cxnLst/>
            <a:rect l="l" t="t" r="r" b="b"/>
            <a:pathLst>
              <a:path w="71120" h="71120">
                <a:moveTo>
                  <a:pt x="70751" y="0"/>
                </a:moveTo>
                <a:lnTo>
                  <a:pt x="0" y="70738"/>
                </a:lnTo>
              </a:path>
            </a:pathLst>
          </a:custGeom>
          <a:ln w="12700">
            <a:solidFill>
              <a:srgbClr val="2191C9"/>
            </a:solidFill>
          </a:ln>
        </p:spPr>
        <p:txBody>
          <a:bodyPr wrap="square" lIns="0" tIns="0" rIns="0" bIns="0" rtlCol="0"/>
          <a:lstStyle/>
          <a:p>
            <a:endParaRPr/>
          </a:p>
        </p:txBody>
      </p:sp>
      <p:sp>
        <p:nvSpPr>
          <p:cNvPr id="12" name="object 12"/>
          <p:cNvSpPr/>
          <p:nvPr/>
        </p:nvSpPr>
        <p:spPr>
          <a:xfrm>
            <a:off x="7609027" y="1028484"/>
            <a:ext cx="71120" cy="71120"/>
          </a:xfrm>
          <a:custGeom>
            <a:avLst/>
            <a:gdLst/>
            <a:ahLst/>
            <a:cxnLst/>
            <a:rect l="l" t="t" r="r" b="b"/>
            <a:pathLst>
              <a:path w="71120" h="71119">
                <a:moveTo>
                  <a:pt x="70751" y="70738"/>
                </a:moveTo>
                <a:lnTo>
                  <a:pt x="0" y="0"/>
                </a:lnTo>
              </a:path>
            </a:pathLst>
          </a:custGeom>
          <a:ln w="12700">
            <a:solidFill>
              <a:srgbClr val="2191C9"/>
            </a:solidFill>
          </a:ln>
        </p:spPr>
        <p:txBody>
          <a:bodyPr wrap="square" lIns="0" tIns="0" rIns="0" bIns="0" rtlCol="0"/>
          <a:lstStyle/>
          <a:p>
            <a:endParaRPr/>
          </a:p>
        </p:txBody>
      </p:sp>
      <p:sp>
        <p:nvSpPr>
          <p:cNvPr id="13" name="object 13"/>
          <p:cNvSpPr/>
          <p:nvPr/>
        </p:nvSpPr>
        <p:spPr>
          <a:xfrm>
            <a:off x="2389631" y="432815"/>
            <a:ext cx="5012434" cy="536447"/>
          </a:xfrm>
          <a:prstGeom prst="rect">
            <a:avLst/>
          </a:prstGeom>
          <a:blipFill>
            <a:blip r:embed="rId6" cstate="print"/>
            <a:stretch>
              <a:fillRect/>
            </a:stretch>
          </a:blipFill>
        </p:spPr>
        <p:txBody>
          <a:bodyPr wrap="square" lIns="0" tIns="0" rIns="0" bIns="0" rtlCol="0"/>
          <a:lstStyle/>
          <a:p>
            <a:endParaRPr/>
          </a:p>
        </p:txBody>
      </p:sp>
      <p:sp>
        <p:nvSpPr>
          <p:cNvPr id="14" name="object 14"/>
          <p:cNvSpPr txBox="1"/>
          <p:nvPr/>
        </p:nvSpPr>
        <p:spPr>
          <a:xfrm>
            <a:off x="2530599" y="488093"/>
            <a:ext cx="4672965" cy="635635"/>
          </a:xfrm>
          <a:prstGeom prst="rect">
            <a:avLst/>
          </a:prstGeom>
        </p:spPr>
        <p:txBody>
          <a:bodyPr vert="horz" wrap="square" lIns="0" tIns="13335" rIns="0" bIns="0" rtlCol="0">
            <a:spAutoFit/>
          </a:bodyPr>
          <a:lstStyle/>
          <a:p>
            <a:pPr marL="1610995" marR="5080" indent="-1598930">
              <a:lnSpc>
                <a:spcPct val="100000"/>
              </a:lnSpc>
              <a:spcBef>
                <a:spcPts val="105"/>
              </a:spcBef>
            </a:pPr>
            <a:r>
              <a:rPr sz="2000" b="1" spc="40" dirty="0">
                <a:solidFill>
                  <a:srgbClr val="0000FF"/>
                </a:solidFill>
                <a:latin typeface="Gill Sans MT"/>
                <a:cs typeface="Gill Sans MT"/>
              </a:rPr>
              <a:t>COMPROMETIDOS </a:t>
            </a:r>
            <a:r>
              <a:rPr sz="2000" b="1" spc="35" dirty="0">
                <a:solidFill>
                  <a:srgbClr val="0000FF"/>
                </a:solidFill>
                <a:latin typeface="Gill Sans MT"/>
                <a:cs typeface="Gill Sans MT"/>
              </a:rPr>
              <a:t>CON </a:t>
            </a:r>
            <a:r>
              <a:rPr sz="2000" b="1" spc="25" dirty="0">
                <a:solidFill>
                  <a:srgbClr val="0000FF"/>
                </a:solidFill>
                <a:latin typeface="Gill Sans MT"/>
                <a:cs typeface="Gill Sans MT"/>
              </a:rPr>
              <a:t>EL </a:t>
            </a:r>
            <a:r>
              <a:rPr sz="2000" b="1" spc="40" dirty="0">
                <a:solidFill>
                  <a:srgbClr val="0000FF"/>
                </a:solidFill>
                <a:latin typeface="Gill Sans MT"/>
                <a:cs typeface="Gill Sans MT"/>
              </a:rPr>
              <a:t>MEDIO  </a:t>
            </a:r>
            <a:r>
              <a:rPr sz="2000" b="1" spc="45" dirty="0">
                <a:solidFill>
                  <a:srgbClr val="0000FF"/>
                </a:solidFill>
                <a:latin typeface="Gill Sans MT"/>
                <a:cs typeface="Gill Sans MT"/>
              </a:rPr>
              <a:t>AMBIENTE</a:t>
            </a:r>
            <a:endParaRPr sz="2000">
              <a:latin typeface="Gill Sans MT"/>
              <a:cs typeface="Gill Sans MT"/>
            </a:endParaRPr>
          </a:p>
        </p:txBody>
      </p:sp>
      <p:sp>
        <p:nvSpPr>
          <p:cNvPr id="15" name="object 15"/>
          <p:cNvSpPr/>
          <p:nvPr/>
        </p:nvSpPr>
        <p:spPr>
          <a:xfrm>
            <a:off x="3988307" y="737615"/>
            <a:ext cx="1764791" cy="536447"/>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5445251" y="737615"/>
            <a:ext cx="384047" cy="536447"/>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transition>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77439" y="1874519"/>
            <a:ext cx="4611623" cy="35326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23262" y="1832000"/>
            <a:ext cx="5120005" cy="3618229"/>
          </a:xfrm>
          <a:custGeom>
            <a:avLst/>
            <a:gdLst/>
            <a:ahLst/>
            <a:cxnLst/>
            <a:rect l="l" t="t" r="r" b="b"/>
            <a:pathLst>
              <a:path w="5120005" h="3618229">
                <a:moveTo>
                  <a:pt x="0" y="0"/>
                </a:moveTo>
                <a:lnTo>
                  <a:pt x="5119751" y="0"/>
                </a:lnTo>
                <a:lnTo>
                  <a:pt x="5119751" y="3617785"/>
                </a:lnTo>
                <a:lnTo>
                  <a:pt x="0" y="3617785"/>
                </a:lnTo>
                <a:lnTo>
                  <a:pt x="0" y="0"/>
                </a:lnTo>
                <a:close/>
              </a:path>
            </a:pathLst>
          </a:custGeom>
          <a:ln w="38099">
            <a:solidFill>
              <a:srgbClr val="0F6FC6"/>
            </a:solidFill>
          </a:ln>
        </p:spPr>
        <p:txBody>
          <a:bodyPr wrap="square" lIns="0" tIns="0" rIns="0" bIns="0" rtlCol="0"/>
          <a:lstStyle/>
          <a:p>
            <a:endParaRPr/>
          </a:p>
        </p:txBody>
      </p:sp>
      <p:sp>
        <p:nvSpPr>
          <p:cNvPr id="4" name="object 4"/>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solidFill>
            <a:srgbClr val="448AD7"/>
          </a:solidFill>
        </p:spPr>
        <p:txBody>
          <a:bodyPr wrap="square" lIns="0" tIns="0" rIns="0" bIns="0" rtlCol="0"/>
          <a:lstStyle/>
          <a:p>
            <a:endParaRPr/>
          </a:p>
        </p:txBody>
      </p:sp>
      <p:sp>
        <p:nvSpPr>
          <p:cNvPr id="5" name="object 5"/>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ln w="9524">
            <a:solidFill>
              <a:srgbClr val="E9F5FB"/>
            </a:solidFill>
          </a:ln>
        </p:spPr>
        <p:txBody>
          <a:bodyPr wrap="square" lIns="0" tIns="0" rIns="0" bIns="0" rtlCol="0"/>
          <a:lstStyle/>
          <a:p>
            <a:endParaRPr/>
          </a:p>
        </p:txBody>
      </p:sp>
      <p:sp>
        <p:nvSpPr>
          <p:cNvPr id="6" name="object 6"/>
          <p:cNvSpPr/>
          <p:nvPr/>
        </p:nvSpPr>
        <p:spPr>
          <a:xfrm>
            <a:off x="2816351" y="1257300"/>
            <a:ext cx="3767327" cy="98145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013703" y="1257300"/>
            <a:ext cx="696467" cy="98145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044951" y="1915668"/>
            <a:ext cx="650747" cy="981455"/>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3125723" y="1915668"/>
            <a:ext cx="3357371" cy="981455"/>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3377184" y="2464307"/>
            <a:ext cx="3116567" cy="981455"/>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3043427" y="3012947"/>
            <a:ext cx="3782567" cy="981455"/>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2884931" y="3561587"/>
            <a:ext cx="4101082" cy="981455"/>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2929127" y="4110227"/>
            <a:ext cx="3968495" cy="981455"/>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2894075" y="4658867"/>
            <a:ext cx="3954778" cy="981455"/>
          </a:xfrm>
          <a:prstGeom prst="rect">
            <a:avLst/>
          </a:prstGeom>
          <a:blipFill>
            <a:blip r:embed="rId11" cstate="print"/>
            <a:stretch>
              <a:fillRect/>
            </a:stretch>
          </a:blipFill>
        </p:spPr>
        <p:txBody>
          <a:bodyPr wrap="square" lIns="0" tIns="0" rIns="0" bIns="0" rtlCol="0"/>
          <a:lstStyle/>
          <a:p>
            <a:endParaRPr/>
          </a:p>
        </p:txBody>
      </p:sp>
      <p:sp>
        <p:nvSpPr>
          <p:cNvPr id="15" name="object 15"/>
          <p:cNvSpPr/>
          <p:nvPr/>
        </p:nvSpPr>
        <p:spPr>
          <a:xfrm>
            <a:off x="6278878" y="4658867"/>
            <a:ext cx="696467" cy="981455"/>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3122310" y="1514078"/>
            <a:ext cx="3122295" cy="320040"/>
          </a:xfrm>
          <a:custGeom>
            <a:avLst/>
            <a:gdLst/>
            <a:ahLst/>
            <a:cxnLst/>
            <a:rect l="l" t="t" r="r" b="b"/>
            <a:pathLst>
              <a:path w="3122295" h="320039">
                <a:moveTo>
                  <a:pt x="2266937" y="0"/>
                </a:moveTo>
                <a:lnTo>
                  <a:pt x="2228862" y="3005"/>
                </a:lnTo>
                <a:lnTo>
                  <a:pt x="2164199" y="26998"/>
                </a:lnTo>
                <a:lnTo>
                  <a:pt x="2115939" y="72999"/>
                </a:lnTo>
                <a:lnTo>
                  <a:pt x="2091212" y="129030"/>
                </a:lnTo>
                <a:lnTo>
                  <a:pt x="2088121" y="160058"/>
                </a:lnTo>
                <a:lnTo>
                  <a:pt x="2091233" y="191536"/>
                </a:lnTo>
                <a:lnTo>
                  <a:pt x="2116126" y="247795"/>
                </a:lnTo>
                <a:lnTo>
                  <a:pt x="2164637" y="293282"/>
                </a:lnTo>
                <a:lnTo>
                  <a:pt x="2229154" y="316942"/>
                </a:lnTo>
                <a:lnTo>
                  <a:pt x="2266937" y="319900"/>
                </a:lnTo>
                <a:lnTo>
                  <a:pt x="2304341" y="316928"/>
                </a:lnTo>
                <a:lnTo>
                  <a:pt x="2338203" y="308013"/>
                </a:lnTo>
                <a:lnTo>
                  <a:pt x="2368521" y="293154"/>
                </a:lnTo>
                <a:lnTo>
                  <a:pt x="2395296" y="272351"/>
                </a:lnTo>
                <a:lnTo>
                  <a:pt x="2410425" y="255168"/>
                </a:lnTo>
                <a:lnTo>
                  <a:pt x="2266937" y="255168"/>
                </a:lnTo>
                <a:lnTo>
                  <a:pt x="2245806" y="253527"/>
                </a:lnTo>
                <a:lnTo>
                  <a:pt x="2210030" y="240407"/>
                </a:lnTo>
                <a:lnTo>
                  <a:pt x="2175040" y="198599"/>
                </a:lnTo>
                <a:lnTo>
                  <a:pt x="2168258" y="160058"/>
                </a:lnTo>
                <a:lnTo>
                  <a:pt x="2169953" y="139674"/>
                </a:lnTo>
                <a:lnTo>
                  <a:pt x="2195385" y="91084"/>
                </a:lnTo>
                <a:lnTo>
                  <a:pt x="2245806" y="66593"/>
                </a:lnTo>
                <a:lnTo>
                  <a:pt x="2266937" y="64960"/>
                </a:lnTo>
                <a:lnTo>
                  <a:pt x="2410499" y="64960"/>
                </a:lnTo>
                <a:lnTo>
                  <a:pt x="2395969" y="48107"/>
                </a:lnTo>
                <a:lnTo>
                  <a:pt x="2369403" y="27056"/>
                </a:lnTo>
                <a:lnTo>
                  <a:pt x="2339044" y="12023"/>
                </a:lnTo>
                <a:lnTo>
                  <a:pt x="2304822" y="3000"/>
                </a:lnTo>
                <a:lnTo>
                  <a:pt x="2266937" y="0"/>
                </a:lnTo>
                <a:close/>
              </a:path>
              <a:path w="3122295" h="320039">
                <a:moveTo>
                  <a:pt x="2410499" y="64960"/>
                </a:moveTo>
                <a:lnTo>
                  <a:pt x="2266937" y="64960"/>
                </a:lnTo>
                <a:lnTo>
                  <a:pt x="2287961" y="66593"/>
                </a:lnTo>
                <a:lnTo>
                  <a:pt x="2306837" y="71493"/>
                </a:lnTo>
                <a:lnTo>
                  <a:pt x="2349964" y="105188"/>
                </a:lnTo>
                <a:lnTo>
                  <a:pt x="2365159" y="160058"/>
                </a:lnTo>
                <a:lnTo>
                  <a:pt x="2363470" y="180356"/>
                </a:lnTo>
                <a:lnTo>
                  <a:pt x="2338146" y="228930"/>
                </a:lnTo>
                <a:lnTo>
                  <a:pt x="2287961" y="253527"/>
                </a:lnTo>
                <a:lnTo>
                  <a:pt x="2266937" y="255168"/>
                </a:lnTo>
                <a:lnTo>
                  <a:pt x="2410425" y="255168"/>
                </a:lnTo>
                <a:lnTo>
                  <a:pt x="2417174" y="247502"/>
                </a:lnTo>
                <a:lnTo>
                  <a:pt x="2432804" y="220505"/>
                </a:lnTo>
                <a:lnTo>
                  <a:pt x="2442182" y="191357"/>
                </a:lnTo>
                <a:lnTo>
                  <a:pt x="2445308" y="160058"/>
                </a:lnTo>
                <a:lnTo>
                  <a:pt x="2442225" y="129121"/>
                </a:lnTo>
                <a:lnTo>
                  <a:pt x="2432973" y="100149"/>
                </a:lnTo>
                <a:lnTo>
                  <a:pt x="2417555" y="73143"/>
                </a:lnTo>
                <a:lnTo>
                  <a:pt x="2410499" y="64960"/>
                </a:lnTo>
                <a:close/>
              </a:path>
              <a:path w="3122295" h="320039">
                <a:moveTo>
                  <a:pt x="1791093" y="4013"/>
                </a:moveTo>
                <a:lnTo>
                  <a:pt x="1652015" y="4013"/>
                </a:lnTo>
                <a:lnTo>
                  <a:pt x="1652015" y="315887"/>
                </a:lnTo>
                <a:lnTo>
                  <a:pt x="1729701" y="315887"/>
                </a:lnTo>
                <a:lnTo>
                  <a:pt x="1729701" y="190639"/>
                </a:lnTo>
                <a:lnTo>
                  <a:pt x="1791538" y="190639"/>
                </a:lnTo>
                <a:lnTo>
                  <a:pt x="1834094" y="183722"/>
                </a:lnTo>
                <a:lnTo>
                  <a:pt x="1866658" y="162966"/>
                </a:lnTo>
                <a:lnTo>
                  <a:pt x="1886798" y="133489"/>
                </a:lnTo>
                <a:lnTo>
                  <a:pt x="1729701" y="133489"/>
                </a:lnTo>
                <a:lnTo>
                  <a:pt x="1729701" y="61163"/>
                </a:lnTo>
                <a:lnTo>
                  <a:pt x="1887097" y="61163"/>
                </a:lnTo>
                <a:lnTo>
                  <a:pt x="1878537" y="45832"/>
                </a:lnTo>
                <a:lnTo>
                  <a:pt x="1866328" y="31470"/>
                </a:lnTo>
                <a:lnTo>
                  <a:pt x="1851160" y="19459"/>
                </a:lnTo>
                <a:lnTo>
                  <a:pt x="1833564" y="10879"/>
                </a:lnTo>
                <a:lnTo>
                  <a:pt x="1813541" y="5729"/>
                </a:lnTo>
                <a:lnTo>
                  <a:pt x="1791093" y="4013"/>
                </a:lnTo>
                <a:close/>
              </a:path>
              <a:path w="3122295" h="320039">
                <a:moveTo>
                  <a:pt x="1887097" y="61163"/>
                </a:moveTo>
                <a:lnTo>
                  <a:pt x="1757159" y="61163"/>
                </a:lnTo>
                <a:lnTo>
                  <a:pt x="1771644" y="61658"/>
                </a:lnTo>
                <a:lnTo>
                  <a:pt x="1783838" y="63144"/>
                </a:lnTo>
                <a:lnTo>
                  <a:pt x="1813499" y="87945"/>
                </a:lnTo>
                <a:lnTo>
                  <a:pt x="1814309" y="97332"/>
                </a:lnTo>
                <a:lnTo>
                  <a:pt x="1811282" y="113151"/>
                </a:lnTo>
                <a:lnTo>
                  <a:pt x="1802201" y="124450"/>
                </a:lnTo>
                <a:lnTo>
                  <a:pt x="1787064" y="131229"/>
                </a:lnTo>
                <a:lnTo>
                  <a:pt x="1765871" y="133489"/>
                </a:lnTo>
                <a:lnTo>
                  <a:pt x="1886798" y="133489"/>
                </a:lnTo>
                <a:lnTo>
                  <a:pt x="1887335" y="132495"/>
                </a:lnTo>
                <a:lnTo>
                  <a:pt x="1892506" y="115167"/>
                </a:lnTo>
                <a:lnTo>
                  <a:pt x="1894230" y="96443"/>
                </a:lnTo>
                <a:lnTo>
                  <a:pt x="1892487" y="78317"/>
                </a:lnTo>
                <a:lnTo>
                  <a:pt x="1887256" y="61447"/>
                </a:lnTo>
                <a:lnTo>
                  <a:pt x="1887097" y="61163"/>
                </a:lnTo>
                <a:close/>
              </a:path>
              <a:path w="3122295" h="320039">
                <a:moveTo>
                  <a:pt x="436397" y="4013"/>
                </a:moveTo>
                <a:lnTo>
                  <a:pt x="297103" y="4013"/>
                </a:lnTo>
                <a:lnTo>
                  <a:pt x="297103" y="315887"/>
                </a:lnTo>
                <a:lnTo>
                  <a:pt x="374789" y="315887"/>
                </a:lnTo>
                <a:lnTo>
                  <a:pt x="374789" y="189306"/>
                </a:lnTo>
                <a:lnTo>
                  <a:pt x="507359" y="189306"/>
                </a:lnTo>
                <a:lnTo>
                  <a:pt x="496444" y="177600"/>
                </a:lnTo>
                <a:lnTo>
                  <a:pt x="484847" y="170002"/>
                </a:lnTo>
                <a:lnTo>
                  <a:pt x="508286" y="155945"/>
                </a:lnTo>
                <a:lnTo>
                  <a:pt x="525030" y="138542"/>
                </a:lnTo>
                <a:lnTo>
                  <a:pt x="528123" y="132156"/>
                </a:lnTo>
                <a:lnTo>
                  <a:pt x="374789" y="132156"/>
                </a:lnTo>
                <a:lnTo>
                  <a:pt x="374789" y="61163"/>
                </a:lnTo>
                <a:lnTo>
                  <a:pt x="531966" y="61163"/>
                </a:lnTo>
                <a:lnTo>
                  <a:pt x="531336" y="59201"/>
                </a:lnTo>
                <a:lnTo>
                  <a:pt x="522473" y="44022"/>
                </a:lnTo>
                <a:lnTo>
                  <a:pt x="510070" y="30226"/>
                </a:lnTo>
                <a:lnTo>
                  <a:pt x="494835" y="18757"/>
                </a:lnTo>
                <a:lnTo>
                  <a:pt x="477477" y="10566"/>
                </a:lnTo>
                <a:lnTo>
                  <a:pt x="457997" y="5651"/>
                </a:lnTo>
                <a:lnTo>
                  <a:pt x="436397" y="4013"/>
                </a:lnTo>
                <a:close/>
              </a:path>
              <a:path w="3122295" h="320039">
                <a:moveTo>
                  <a:pt x="507359" y="189306"/>
                </a:moveTo>
                <a:lnTo>
                  <a:pt x="397116" y="189306"/>
                </a:lnTo>
                <a:lnTo>
                  <a:pt x="404695" y="190073"/>
                </a:lnTo>
                <a:lnTo>
                  <a:pt x="412040" y="192374"/>
                </a:lnTo>
                <a:lnTo>
                  <a:pt x="440891" y="221618"/>
                </a:lnTo>
                <a:lnTo>
                  <a:pt x="458495" y="257175"/>
                </a:lnTo>
                <a:lnTo>
                  <a:pt x="467272" y="277082"/>
                </a:lnTo>
                <a:lnTo>
                  <a:pt x="474632" y="293503"/>
                </a:lnTo>
                <a:lnTo>
                  <a:pt x="480574" y="306438"/>
                </a:lnTo>
                <a:lnTo>
                  <a:pt x="485101" y="315887"/>
                </a:lnTo>
                <a:lnTo>
                  <a:pt x="570344" y="315887"/>
                </a:lnTo>
                <a:lnTo>
                  <a:pt x="560404" y="294798"/>
                </a:lnTo>
                <a:lnTo>
                  <a:pt x="550283" y="273043"/>
                </a:lnTo>
                <a:lnTo>
                  <a:pt x="539978" y="250621"/>
                </a:lnTo>
                <a:lnTo>
                  <a:pt x="529488" y="227533"/>
                </a:lnTo>
                <a:lnTo>
                  <a:pt x="518762" y="206369"/>
                </a:lnTo>
                <a:lnTo>
                  <a:pt x="507749" y="189723"/>
                </a:lnTo>
                <a:lnTo>
                  <a:pt x="507359" y="189306"/>
                </a:lnTo>
                <a:close/>
              </a:path>
              <a:path w="3122295" h="320039">
                <a:moveTo>
                  <a:pt x="531966" y="61163"/>
                </a:moveTo>
                <a:lnTo>
                  <a:pt x="414083" y="61163"/>
                </a:lnTo>
                <a:lnTo>
                  <a:pt x="433519" y="63368"/>
                </a:lnTo>
                <a:lnTo>
                  <a:pt x="447401" y="69983"/>
                </a:lnTo>
                <a:lnTo>
                  <a:pt x="455731" y="81008"/>
                </a:lnTo>
                <a:lnTo>
                  <a:pt x="458508" y="96443"/>
                </a:lnTo>
                <a:lnTo>
                  <a:pt x="457788" y="104540"/>
                </a:lnTo>
                <a:lnTo>
                  <a:pt x="425174" y="131577"/>
                </a:lnTo>
                <a:lnTo>
                  <a:pt x="415861" y="132156"/>
                </a:lnTo>
                <a:lnTo>
                  <a:pt x="528123" y="132156"/>
                </a:lnTo>
                <a:lnTo>
                  <a:pt x="535083" y="117766"/>
                </a:lnTo>
                <a:lnTo>
                  <a:pt x="538429" y="93700"/>
                </a:lnTo>
                <a:lnTo>
                  <a:pt x="536655" y="75760"/>
                </a:lnTo>
                <a:lnTo>
                  <a:pt x="531966" y="61163"/>
                </a:lnTo>
                <a:close/>
              </a:path>
              <a:path w="3122295" h="320039">
                <a:moveTo>
                  <a:pt x="139077" y="4013"/>
                </a:moveTo>
                <a:lnTo>
                  <a:pt x="0" y="4013"/>
                </a:lnTo>
                <a:lnTo>
                  <a:pt x="0" y="315887"/>
                </a:lnTo>
                <a:lnTo>
                  <a:pt x="77685" y="315887"/>
                </a:lnTo>
                <a:lnTo>
                  <a:pt x="77685" y="190639"/>
                </a:lnTo>
                <a:lnTo>
                  <a:pt x="139522" y="190639"/>
                </a:lnTo>
                <a:lnTo>
                  <a:pt x="182078" y="183722"/>
                </a:lnTo>
                <a:lnTo>
                  <a:pt x="214642" y="162966"/>
                </a:lnTo>
                <a:lnTo>
                  <a:pt x="234782" y="133489"/>
                </a:lnTo>
                <a:lnTo>
                  <a:pt x="77685" y="133489"/>
                </a:lnTo>
                <a:lnTo>
                  <a:pt x="77685" y="61163"/>
                </a:lnTo>
                <a:lnTo>
                  <a:pt x="235081" y="61163"/>
                </a:lnTo>
                <a:lnTo>
                  <a:pt x="226521" y="45832"/>
                </a:lnTo>
                <a:lnTo>
                  <a:pt x="214312" y="31470"/>
                </a:lnTo>
                <a:lnTo>
                  <a:pt x="199144" y="19459"/>
                </a:lnTo>
                <a:lnTo>
                  <a:pt x="181548" y="10879"/>
                </a:lnTo>
                <a:lnTo>
                  <a:pt x="161525" y="5729"/>
                </a:lnTo>
                <a:lnTo>
                  <a:pt x="139077" y="4013"/>
                </a:lnTo>
                <a:close/>
              </a:path>
              <a:path w="3122295" h="320039">
                <a:moveTo>
                  <a:pt x="235081" y="61163"/>
                </a:moveTo>
                <a:lnTo>
                  <a:pt x="105143" y="61163"/>
                </a:lnTo>
                <a:lnTo>
                  <a:pt x="119628" y="61658"/>
                </a:lnTo>
                <a:lnTo>
                  <a:pt x="131822" y="63144"/>
                </a:lnTo>
                <a:lnTo>
                  <a:pt x="161483" y="87945"/>
                </a:lnTo>
                <a:lnTo>
                  <a:pt x="162293" y="97332"/>
                </a:lnTo>
                <a:lnTo>
                  <a:pt x="159266" y="113151"/>
                </a:lnTo>
                <a:lnTo>
                  <a:pt x="150185" y="124450"/>
                </a:lnTo>
                <a:lnTo>
                  <a:pt x="135048" y="131229"/>
                </a:lnTo>
                <a:lnTo>
                  <a:pt x="113855" y="133489"/>
                </a:lnTo>
                <a:lnTo>
                  <a:pt x="234782" y="133489"/>
                </a:lnTo>
                <a:lnTo>
                  <a:pt x="235319" y="132495"/>
                </a:lnTo>
                <a:lnTo>
                  <a:pt x="240490" y="115167"/>
                </a:lnTo>
                <a:lnTo>
                  <a:pt x="242214" y="96443"/>
                </a:lnTo>
                <a:lnTo>
                  <a:pt x="240471" y="78317"/>
                </a:lnTo>
                <a:lnTo>
                  <a:pt x="235240" y="61447"/>
                </a:lnTo>
                <a:lnTo>
                  <a:pt x="235081" y="61163"/>
                </a:lnTo>
                <a:close/>
              </a:path>
              <a:path w="3122295" h="320039">
                <a:moveTo>
                  <a:pt x="3122193" y="4013"/>
                </a:moveTo>
                <a:lnTo>
                  <a:pt x="3044507" y="4013"/>
                </a:lnTo>
                <a:lnTo>
                  <a:pt x="3044507" y="315887"/>
                </a:lnTo>
                <a:lnTo>
                  <a:pt x="3122193" y="315887"/>
                </a:lnTo>
                <a:lnTo>
                  <a:pt x="3122193" y="4013"/>
                </a:lnTo>
                <a:close/>
              </a:path>
              <a:path w="3122295" h="320039">
                <a:moveTo>
                  <a:pt x="2969793" y="4013"/>
                </a:moveTo>
                <a:lnTo>
                  <a:pt x="2892107" y="4013"/>
                </a:lnTo>
                <a:lnTo>
                  <a:pt x="2892107" y="315887"/>
                </a:lnTo>
                <a:lnTo>
                  <a:pt x="2969793" y="315887"/>
                </a:lnTo>
                <a:lnTo>
                  <a:pt x="2969793" y="4013"/>
                </a:lnTo>
                <a:close/>
              </a:path>
              <a:path w="3122295" h="320039">
                <a:moveTo>
                  <a:pt x="2609989" y="4013"/>
                </a:moveTo>
                <a:lnTo>
                  <a:pt x="2525356" y="4013"/>
                </a:lnTo>
                <a:lnTo>
                  <a:pt x="2676461" y="319900"/>
                </a:lnTo>
                <a:lnTo>
                  <a:pt x="2710167" y="319900"/>
                </a:lnTo>
                <a:lnTo>
                  <a:pt x="2772987" y="182219"/>
                </a:lnTo>
                <a:lnTo>
                  <a:pt x="2692514" y="182219"/>
                </a:lnTo>
                <a:lnTo>
                  <a:pt x="2609989" y="4013"/>
                </a:lnTo>
                <a:close/>
              </a:path>
              <a:path w="3122295" h="320039">
                <a:moveTo>
                  <a:pt x="2854299" y="4013"/>
                </a:moveTo>
                <a:lnTo>
                  <a:pt x="2770619" y="4013"/>
                </a:lnTo>
                <a:lnTo>
                  <a:pt x="2692514" y="182219"/>
                </a:lnTo>
                <a:lnTo>
                  <a:pt x="2772987" y="182219"/>
                </a:lnTo>
                <a:lnTo>
                  <a:pt x="2854299" y="4013"/>
                </a:lnTo>
                <a:close/>
              </a:path>
              <a:path w="3122295" h="320039">
                <a:moveTo>
                  <a:pt x="2029485" y="4013"/>
                </a:moveTo>
                <a:lnTo>
                  <a:pt x="1951799" y="4013"/>
                </a:lnTo>
                <a:lnTo>
                  <a:pt x="1951799" y="315887"/>
                </a:lnTo>
                <a:lnTo>
                  <a:pt x="2029485" y="315887"/>
                </a:lnTo>
                <a:lnTo>
                  <a:pt x="2029485" y="4013"/>
                </a:lnTo>
                <a:close/>
              </a:path>
              <a:path w="3122295" h="320039">
                <a:moveTo>
                  <a:pt x="1576857" y="4013"/>
                </a:moveTo>
                <a:lnTo>
                  <a:pt x="1499171" y="4013"/>
                </a:lnTo>
                <a:lnTo>
                  <a:pt x="1499171" y="315887"/>
                </a:lnTo>
                <a:lnTo>
                  <a:pt x="1576857" y="315887"/>
                </a:lnTo>
                <a:lnTo>
                  <a:pt x="1576857" y="4013"/>
                </a:lnTo>
                <a:close/>
              </a:path>
              <a:path w="3122295" h="320039">
                <a:moveTo>
                  <a:pt x="830554" y="4013"/>
                </a:moveTo>
                <a:lnTo>
                  <a:pt x="759320" y="4013"/>
                </a:lnTo>
                <a:lnTo>
                  <a:pt x="759320" y="315887"/>
                </a:lnTo>
                <a:lnTo>
                  <a:pt x="837006" y="315887"/>
                </a:lnTo>
                <a:lnTo>
                  <a:pt x="837006" y="116078"/>
                </a:lnTo>
                <a:lnTo>
                  <a:pt x="928428" y="116078"/>
                </a:lnTo>
                <a:lnTo>
                  <a:pt x="830554" y="4013"/>
                </a:lnTo>
                <a:close/>
              </a:path>
              <a:path w="3122295" h="320039">
                <a:moveTo>
                  <a:pt x="928428" y="116078"/>
                </a:moveTo>
                <a:lnTo>
                  <a:pt x="837006" y="116078"/>
                </a:lnTo>
                <a:lnTo>
                  <a:pt x="1009141" y="315887"/>
                </a:lnTo>
                <a:lnTo>
                  <a:pt x="1074762" y="315887"/>
                </a:lnTo>
                <a:lnTo>
                  <a:pt x="1074762" y="194665"/>
                </a:lnTo>
                <a:lnTo>
                  <a:pt x="997064" y="194665"/>
                </a:lnTo>
                <a:lnTo>
                  <a:pt x="928428" y="116078"/>
                </a:lnTo>
                <a:close/>
              </a:path>
              <a:path w="3122295" h="320039">
                <a:moveTo>
                  <a:pt x="1074762" y="4013"/>
                </a:moveTo>
                <a:lnTo>
                  <a:pt x="997064" y="4013"/>
                </a:lnTo>
                <a:lnTo>
                  <a:pt x="997064" y="194665"/>
                </a:lnTo>
                <a:lnTo>
                  <a:pt x="1074762" y="194665"/>
                </a:lnTo>
                <a:lnTo>
                  <a:pt x="1074762" y="4013"/>
                </a:lnTo>
                <a:close/>
              </a:path>
              <a:path w="3122295" h="320039">
                <a:moveTo>
                  <a:pt x="686841" y="4013"/>
                </a:moveTo>
                <a:lnTo>
                  <a:pt x="609155" y="4013"/>
                </a:lnTo>
                <a:lnTo>
                  <a:pt x="609155" y="315887"/>
                </a:lnTo>
                <a:lnTo>
                  <a:pt x="686841" y="315887"/>
                </a:lnTo>
                <a:lnTo>
                  <a:pt x="686841" y="4013"/>
                </a:lnTo>
                <a:close/>
              </a:path>
              <a:path w="3122295" h="320039">
                <a:moveTo>
                  <a:pt x="1318577" y="0"/>
                </a:moveTo>
                <a:lnTo>
                  <a:pt x="1278703" y="2929"/>
                </a:lnTo>
                <a:lnTo>
                  <a:pt x="1210890" y="26365"/>
                </a:lnTo>
                <a:lnTo>
                  <a:pt x="1160218" y="71629"/>
                </a:lnTo>
                <a:lnTo>
                  <a:pt x="1134292" y="128626"/>
                </a:lnTo>
                <a:lnTo>
                  <a:pt x="1131049" y="160959"/>
                </a:lnTo>
                <a:lnTo>
                  <a:pt x="1134125" y="193223"/>
                </a:lnTo>
                <a:lnTo>
                  <a:pt x="1158738" y="249758"/>
                </a:lnTo>
                <a:lnTo>
                  <a:pt x="1207001" y="294097"/>
                </a:lnTo>
                <a:lnTo>
                  <a:pt x="1273137" y="317033"/>
                </a:lnTo>
                <a:lnTo>
                  <a:pt x="1312545" y="319900"/>
                </a:lnTo>
                <a:lnTo>
                  <a:pt x="1344229" y="317961"/>
                </a:lnTo>
                <a:lnTo>
                  <a:pt x="1375217" y="312145"/>
                </a:lnTo>
                <a:lnTo>
                  <a:pt x="1405508" y="302449"/>
                </a:lnTo>
                <a:lnTo>
                  <a:pt x="1435100" y="288874"/>
                </a:lnTo>
                <a:lnTo>
                  <a:pt x="1435100" y="255168"/>
                </a:lnTo>
                <a:lnTo>
                  <a:pt x="1322146" y="255168"/>
                </a:lnTo>
                <a:lnTo>
                  <a:pt x="1298905" y="253480"/>
                </a:lnTo>
                <a:lnTo>
                  <a:pt x="1259000" y="239973"/>
                </a:lnTo>
                <a:lnTo>
                  <a:pt x="1228711" y="213741"/>
                </a:lnTo>
                <a:lnTo>
                  <a:pt x="1211186" y="159613"/>
                </a:lnTo>
                <a:lnTo>
                  <a:pt x="1213162" y="139877"/>
                </a:lnTo>
                <a:lnTo>
                  <a:pt x="1242783" y="91643"/>
                </a:lnTo>
                <a:lnTo>
                  <a:pt x="1278920" y="71629"/>
                </a:lnTo>
                <a:lnTo>
                  <a:pt x="1324152" y="64960"/>
                </a:lnTo>
                <a:lnTo>
                  <a:pt x="1431531" y="64960"/>
                </a:lnTo>
                <a:lnTo>
                  <a:pt x="1431531" y="27457"/>
                </a:lnTo>
                <a:lnTo>
                  <a:pt x="1407140" y="15441"/>
                </a:lnTo>
                <a:lnTo>
                  <a:pt x="1380183" y="6861"/>
                </a:lnTo>
                <a:lnTo>
                  <a:pt x="1350662" y="1714"/>
                </a:lnTo>
                <a:lnTo>
                  <a:pt x="1318577" y="0"/>
                </a:lnTo>
                <a:close/>
              </a:path>
              <a:path w="3122295" h="320039">
                <a:moveTo>
                  <a:pt x="1435100" y="220789"/>
                </a:moveTo>
                <a:lnTo>
                  <a:pt x="1396371" y="238617"/>
                </a:lnTo>
                <a:lnTo>
                  <a:pt x="1357302" y="251589"/>
                </a:lnTo>
                <a:lnTo>
                  <a:pt x="1322146" y="255168"/>
                </a:lnTo>
                <a:lnTo>
                  <a:pt x="1435100" y="255168"/>
                </a:lnTo>
                <a:lnTo>
                  <a:pt x="1435100" y="220789"/>
                </a:lnTo>
                <a:close/>
              </a:path>
              <a:path w="3122295" h="320039">
                <a:moveTo>
                  <a:pt x="1431531" y="64960"/>
                </a:moveTo>
                <a:lnTo>
                  <a:pt x="1324152" y="64960"/>
                </a:lnTo>
                <a:lnTo>
                  <a:pt x="1349867" y="66955"/>
                </a:lnTo>
                <a:lnTo>
                  <a:pt x="1376337" y="72942"/>
                </a:lnTo>
                <a:lnTo>
                  <a:pt x="1403559" y="82919"/>
                </a:lnTo>
                <a:lnTo>
                  <a:pt x="1431531" y="96888"/>
                </a:lnTo>
                <a:lnTo>
                  <a:pt x="1431531" y="64960"/>
                </a:lnTo>
                <a:close/>
              </a:path>
            </a:pathLst>
          </a:custGeom>
          <a:solidFill>
            <a:srgbClr val="000000"/>
          </a:solidFill>
        </p:spPr>
        <p:txBody>
          <a:bodyPr wrap="square" lIns="0" tIns="0" rIns="0" bIns="0" rtlCol="0"/>
          <a:lstStyle/>
          <a:p>
            <a:endParaRPr/>
          </a:p>
        </p:txBody>
      </p:sp>
      <p:sp>
        <p:nvSpPr>
          <p:cNvPr id="17" name="object 17"/>
          <p:cNvSpPr/>
          <p:nvPr/>
        </p:nvSpPr>
        <p:spPr>
          <a:xfrm>
            <a:off x="5285996" y="1574467"/>
            <a:ext cx="206044" cy="199351"/>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4847440" y="1570669"/>
            <a:ext cx="93751" cy="81470"/>
          </a:xfrm>
          <a:prstGeom prst="rect">
            <a:avLst/>
          </a:prstGeom>
          <a:blipFill>
            <a:blip r:embed="rId13" cstate="print"/>
            <a:stretch>
              <a:fillRect/>
            </a:stretch>
          </a:blipFill>
        </p:spPr>
        <p:txBody>
          <a:bodyPr wrap="square" lIns="0" tIns="0" rIns="0" bIns="0" rtlCol="0"/>
          <a:lstStyle/>
          <a:p>
            <a:endParaRPr/>
          </a:p>
        </p:txBody>
      </p:sp>
      <p:sp>
        <p:nvSpPr>
          <p:cNvPr id="19" name="object 19"/>
          <p:cNvSpPr/>
          <p:nvPr/>
        </p:nvSpPr>
        <p:spPr>
          <a:xfrm>
            <a:off x="3492527" y="1570669"/>
            <a:ext cx="92862" cy="80137"/>
          </a:xfrm>
          <a:prstGeom prst="rect">
            <a:avLst/>
          </a:prstGeom>
          <a:blipFill>
            <a:blip r:embed="rId14" cstate="print"/>
            <a:stretch>
              <a:fillRect/>
            </a:stretch>
          </a:blipFill>
        </p:spPr>
        <p:txBody>
          <a:bodyPr wrap="square" lIns="0" tIns="0" rIns="0" bIns="0" rtlCol="0"/>
          <a:lstStyle/>
          <a:p>
            <a:endParaRPr/>
          </a:p>
        </p:txBody>
      </p:sp>
      <p:sp>
        <p:nvSpPr>
          <p:cNvPr id="20" name="object 20"/>
          <p:cNvSpPr/>
          <p:nvPr/>
        </p:nvSpPr>
        <p:spPr>
          <a:xfrm>
            <a:off x="3195424" y="1570669"/>
            <a:ext cx="93751" cy="81470"/>
          </a:xfrm>
          <a:prstGeom prst="rect">
            <a:avLst/>
          </a:prstGeom>
          <a:blipFill>
            <a:blip r:embed="rId13" cstate="print"/>
            <a:stretch>
              <a:fillRect/>
            </a:stretch>
          </a:blipFill>
        </p:spPr>
        <p:txBody>
          <a:bodyPr wrap="square" lIns="0" tIns="0" rIns="0" bIns="0" rtlCol="0"/>
          <a:lstStyle/>
          <a:p>
            <a:endParaRPr/>
          </a:p>
        </p:txBody>
      </p:sp>
      <p:sp>
        <p:nvSpPr>
          <p:cNvPr id="21" name="object 21"/>
          <p:cNvSpPr/>
          <p:nvPr/>
        </p:nvSpPr>
        <p:spPr>
          <a:xfrm>
            <a:off x="6166817"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2" name="object 22"/>
          <p:cNvSpPr/>
          <p:nvPr/>
        </p:nvSpPr>
        <p:spPr>
          <a:xfrm>
            <a:off x="6014417"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3" name="object 23"/>
          <p:cNvSpPr/>
          <p:nvPr/>
        </p:nvSpPr>
        <p:spPr>
          <a:xfrm>
            <a:off x="5647667" y="1518091"/>
            <a:ext cx="329565" cy="316230"/>
          </a:xfrm>
          <a:custGeom>
            <a:avLst/>
            <a:gdLst/>
            <a:ahLst/>
            <a:cxnLst/>
            <a:rect l="l" t="t" r="r" b="b"/>
            <a:pathLst>
              <a:path w="329564" h="316230">
                <a:moveTo>
                  <a:pt x="0" y="0"/>
                </a:moveTo>
                <a:lnTo>
                  <a:pt x="84632" y="0"/>
                </a:lnTo>
                <a:lnTo>
                  <a:pt x="167157" y="178206"/>
                </a:lnTo>
                <a:lnTo>
                  <a:pt x="245262" y="0"/>
                </a:lnTo>
                <a:lnTo>
                  <a:pt x="328942" y="0"/>
                </a:lnTo>
                <a:lnTo>
                  <a:pt x="184810" y="315887"/>
                </a:lnTo>
                <a:lnTo>
                  <a:pt x="151104" y="315887"/>
                </a:lnTo>
                <a:lnTo>
                  <a:pt x="0" y="0"/>
                </a:lnTo>
                <a:close/>
              </a:path>
            </a:pathLst>
          </a:custGeom>
          <a:ln w="9144">
            <a:solidFill>
              <a:srgbClr val="FFFFFF"/>
            </a:solidFill>
          </a:ln>
        </p:spPr>
        <p:txBody>
          <a:bodyPr wrap="square" lIns="0" tIns="0" rIns="0" bIns="0" rtlCol="0"/>
          <a:lstStyle/>
          <a:p>
            <a:endParaRPr/>
          </a:p>
        </p:txBody>
      </p:sp>
      <p:sp>
        <p:nvSpPr>
          <p:cNvPr id="24" name="object 24"/>
          <p:cNvSpPr/>
          <p:nvPr/>
        </p:nvSpPr>
        <p:spPr>
          <a:xfrm>
            <a:off x="5074109"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5" name="object 25"/>
          <p:cNvSpPr/>
          <p:nvPr/>
        </p:nvSpPr>
        <p:spPr>
          <a:xfrm>
            <a:off x="4774326"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6" name="object 26"/>
          <p:cNvSpPr/>
          <p:nvPr/>
        </p:nvSpPr>
        <p:spPr>
          <a:xfrm>
            <a:off x="4621481"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7" name="object 27"/>
          <p:cNvSpPr/>
          <p:nvPr/>
        </p:nvSpPr>
        <p:spPr>
          <a:xfrm>
            <a:off x="3881630" y="1518091"/>
            <a:ext cx="315595" cy="312420"/>
          </a:xfrm>
          <a:custGeom>
            <a:avLst/>
            <a:gdLst/>
            <a:ahLst/>
            <a:cxnLst/>
            <a:rect l="l" t="t" r="r" b="b"/>
            <a:pathLst>
              <a:path w="315595" h="312419">
                <a:moveTo>
                  <a:pt x="0" y="0"/>
                </a:moveTo>
                <a:lnTo>
                  <a:pt x="71234" y="0"/>
                </a:lnTo>
                <a:lnTo>
                  <a:pt x="237743" y="190652"/>
                </a:lnTo>
                <a:lnTo>
                  <a:pt x="237743"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8" name="object 28"/>
          <p:cNvSpPr/>
          <p:nvPr/>
        </p:nvSpPr>
        <p:spPr>
          <a:xfrm>
            <a:off x="3731465"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9" name="object 29"/>
          <p:cNvSpPr/>
          <p:nvPr/>
        </p:nvSpPr>
        <p:spPr>
          <a:xfrm>
            <a:off x="3419414" y="1518091"/>
            <a:ext cx="273685" cy="312420"/>
          </a:xfrm>
          <a:custGeom>
            <a:avLst/>
            <a:gdLst/>
            <a:ahLst/>
            <a:cxnLst/>
            <a:rect l="l" t="t" r="r" b="b"/>
            <a:pathLst>
              <a:path w="273685" h="312419">
                <a:moveTo>
                  <a:pt x="0" y="0"/>
                </a:moveTo>
                <a:lnTo>
                  <a:pt x="139293" y="0"/>
                </a:lnTo>
                <a:lnTo>
                  <a:pt x="160893" y="1638"/>
                </a:lnTo>
                <a:lnTo>
                  <a:pt x="197731" y="14744"/>
                </a:lnTo>
                <a:lnTo>
                  <a:pt x="234232" y="55187"/>
                </a:lnTo>
                <a:lnTo>
                  <a:pt x="241325" y="89687"/>
                </a:lnTo>
                <a:lnTo>
                  <a:pt x="237975" y="113780"/>
                </a:lnTo>
                <a:lnTo>
                  <a:pt x="227926" y="134529"/>
                </a:lnTo>
                <a:lnTo>
                  <a:pt x="211182" y="151932"/>
                </a:lnTo>
                <a:lnTo>
                  <a:pt x="187744" y="165988"/>
                </a:lnTo>
                <a:lnTo>
                  <a:pt x="199341" y="173586"/>
                </a:lnTo>
                <a:lnTo>
                  <a:pt x="210645" y="185710"/>
                </a:lnTo>
                <a:lnTo>
                  <a:pt x="221659" y="202356"/>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30" name="object 30"/>
          <p:cNvSpPr/>
          <p:nvPr/>
        </p:nvSpPr>
        <p:spPr>
          <a:xfrm>
            <a:off x="3122310"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31" name="object 31"/>
          <p:cNvSpPr/>
          <p:nvPr/>
        </p:nvSpPr>
        <p:spPr>
          <a:xfrm>
            <a:off x="5210431" y="1514078"/>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1" y="191357"/>
                </a:lnTo>
                <a:lnTo>
                  <a:pt x="329053" y="247502"/>
                </a:lnTo>
                <a:lnTo>
                  <a:pt x="280400" y="293154"/>
                </a:lnTo>
                <a:lnTo>
                  <a:pt x="216220" y="316928"/>
                </a:lnTo>
                <a:lnTo>
                  <a:pt x="178815" y="319900"/>
                </a:lnTo>
                <a:lnTo>
                  <a:pt x="141032" y="316942"/>
                </a:lnTo>
                <a:lnTo>
                  <a:pt x="76515" y="293282"/>
                </a:lnTo>
                <a:lnTo>
                  <a:pt x="28005" y="247795"/>
                </a:lnTo>
                <a:lnTo>
                  <a:pt x="3112" y="191536"/>
                </a:lnTo>
                <a:lnTo>
                  <a:pt x="0" y="160058"/>
                </a:lnTo>
                <a:lnTo>
                  <a:pt x="3090" y="129030"/>
                </a:lnTo>
                <a:lnTo>
                  <a:pt x="27817" y="72999"/>
                </a:lnTo>
                <a:lnTo>
                  <a:pt x="76078"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32" name="object 32"/>
          <p:cNvSpPr/>
          <p:nvPr/>
        </p:nvSpPr>
        <p:spPr>
          <a:xfrm>
            <a:off x="4253359" y="1514078"/>
            <a:ext cx="304165" cy="320040"/>
          </a:xfrm>
          <a:custGeom>
            <a:avLst/>
            <a:gdLst/>
            <a:ahLst/>
            <a:cxnLst/>
            <a:rect l="l" t="t" r="r" b="b"/>
            <a:pathLst>
              <a:path w="304164" h="320039">
                <a:moveTo>
                  <a:pt x="187528" y="0"/>
                </a:moveTo>
                <a:lnTo>
                  <a:pt x="219612" y="1714"/>
                </a:lnTo>
                <a:lnTo>
                  <a:pt x="249134" y="6861"/>
                </a:lnTo>
                <a:lnTo>
                  <a:pt x="276091" y="15441"/>
                </a:lnTo>
                <a:lnTo>
                  <a:pt x="300481" y="27457"/>
                </a:lnTo>
                <a:lnTo>
                  <a:pt x="300481" y="96888"/>
                </a:lnTo>
                <a:lnTo>
                  <a:pt x="272509" y="82919"/>
                </a:lnTo>
                <a:lnTo>
                  <a:pt x="245287" y="72942"/>
                </a:lnTo>
                <a:lnTo>
                  <a:pt x="218818" y="66955"/>
                </a:lnTo>
                <a:lnTo>
                  <a:pt x="193103" y="64960"/>
                </a:lnTo>
                <a:lnTo>
                  <a:pt x="169350" y="66627"/>
                </a:lnTo>
                <a:lnTo>
                  <a:pt x="128665" y="79967"/>
                </a:lnTo>
                <a:lnTo>
                  <a:pt x="97914" y="105892"/>
                </a:lnTo>
                <a:lnTo>
                  <a:pt x="80137" y="159613"/>
                </a:lnTo>
                <a:lnTo>
                  <a:pt x="82084" y="179470"/>
                </a:lnTo>
                <a:lnTo>
                  <a:pt x="111290" y="228155"/>
                </a:lnTo>
                <a:lnTo>
                  <a:pt x="146807" y="248415"/>
                </a:lnTo>
                <a:lnTo>
                  <a:pt x="191096" y="255168"/>
                </a:lnTo>
                <a:lnTo>
                  <a:pt x="203036" y="254770"/>
                </a:lnTo>
                <a:lnTo>
                  <a:pt x="250058" y="244667"/>
                </a:lnTo>
                <a:lnTo>
                  <a:pt x="304050" y="220789"/>
                </a:lnTo>
                <a:lnTo>
                  <a:pt x="304050" y="288874"/>
                </a:lnTo>
                <a:lnTo>
                  <a:pt x="274459" y="302449"/>
                </a:lnTo>
                <a:lnTo>
                  <a:pt x="244168" y="312145"/>
                </a:lnTo>
                <a:lnTo>
                  <a:pt x="213180" y="317961"/>
                </a:lnTo>
                <a:lnTo>
                  <a:pt x="181495" y="319900"/>
                </a:lnTo>
                <a:lnTo>
                  <a:pt x="142088" y="317033"/>
                </a:lnTo>
                <a:lnTo>
                  <a:pt x="75952" y="294097"/>
                </a:lnTo>
                <a:lnTo>
                  <a:pt x="27689" y="249758"/>
                </a:lnTo>
                <a:lnTo>
                  <a:pt x="3076" y="193223"/>
                </a:lnTo>
                <a:lnTo>
                  <a:pt x="0" y="160959"/>
                </a:lnTo>
                <a:lnTo>
                  <a:pt x="3243" y="128626"/>
                </a:lnTo>
                <a:lnTo>
                  <a:pt x="29194" y="71586"/>
                </a:lnTo>
                <a:lnTo>
                  <a:pt x="79841" y="26365"/>
                </a:lnTo>
                <a:lnTo>
                  <a:pt x="147654" y="2929"/>
                </a:lnTo>
                <a:lnTo>
                  <a:pt x="187528" y="0"/>
                </a:lnTo>
                <a:close/>
              </a:path>
            </a:pathLst>
          </a:custGeom>
          <a:ln w="9144">
            <a:solidFill>
              <a:srgbClr val="FFFFFF"/>
            </a:solidFill>
          </a:ln>
        </p:spPr>
        <p:txBody>
          <a:bodyPr wrap="square" lIns="0" tIns="0" rIns="0" bIns="0" rtlCol="0"/>
          <a:lstStyle/>
          <a:p>
            <a:endParaRPr/>
          </a:p>
        </p:txBody>
      </p:sp>
      <p:sp>
        <p:nvSpPr>
          <p:cNvPr id="33" name="object 33"/>
          <p:cNvSpPr/>
          <p:nvPr/>
        </p:nvSpPr>
        <p:spPr>
          <a:xfrm>
            <a:off x="3395066" y="2172437"/>
            <a:ext cx="2649220" cy="320040"/>
          </a:xfrm>
          <a:custGeom>
            <a:avLst/>
            <a:gdLst/>
            <a:ahLst/>
            <a:cxnLst/>
            <a:rect l="l" t="t" r="r" b="b"/>
            <a:pathLst>
              <a:path w="2649220" h="320039">
                <a:moveTo>
                  <a:pt x="855751" y="0"/>
                </a:moveTo>
                <a:lnTo>
                  <a:pt x="817669" y="3007"/>
                </a:lnTo>
                <a:lnTo>
                  <a:pt x="753013" y="27003"/>
                </a:lnTo>
                <a:lnTo>
                  <a:pt x="704753" y="73006"/>
                </a:lnTo>
                <a:lnTo>
                  <a:pt x="680026" y="129041"/>
                </a:lnTo>
                <a:lnTo>
                  <a:pt x="676935" y="160070"/>
                </a:lnTo>
                <a:lnTo>
                  <a:pt x="680047" y="191548"/>
                </a:lnTo>
                <a:lnTo>
                  <a:pt x="704940" y="247803"/>
                </a:lnTo>
                <a:lnTo>
                  <a:pt x="753451" y="293290"/>
                </a:lnTo>
                <a:lnTo>
                  <a:pt x="817968" y="316955"/>
                </a:lnTo>
                <a:lnTo>
                  <a:pt x="855751" y="319912"/>
                </a:lnTo>
                <a:lnTo>
                  <a:pt x="893158" y="316941"/>
                </a:lnTo>
                <a:lnTo>
                  <a:pt x="927023" y="308025"/>
                </a:lnTo>
                <a:lnTo>
                  <a:pt x="957346" y="293166"/>
                </a:lnTo>
                <a:lnTo>
                  <a:pt x="984123" y="272364"/>
                </a:lnTo>
                <a:lnTo>
                  <a:pt x="999261" y="255168"/>
                </a:lnTo>
                <a:lnTo>
                  <a:pt x="855751" y="255168"/>
                </a:lnTo>
                <a:lnTo>
                  <a:pt x="834620" y="253529"/>
                </a:lnTo>
                <a:lnTo>
                  <a:pt x="798844" y="240418"/>
                </a:lnTo>
                <a:lnTo>
                  <a:pt x="763865" y="198607"/>
                </a:lnTo>
                <a:lnTo>
                  <a:pt x="757085" y="160070"/>
                </a:lnTo>
                <a:lnTo>
                  <a:pt x="758780" y="139685"/>
                </a:lnTo>
                <a:lnTo>
                  <a:pt x="784199" y="91084"/>
                </a:lnTo>
                <a:lnTo>
                  <a:pt x="834620" y="66604"/>
                </a:lnTo>
                <a:lnTo>
                  <a:pt x="855751" y="64973"/>
                </a:lnTo>
                <a:lnTo>
                  <a:pt x="999314" y="64973"/>
                </a:lnTo>
                <a:lnTo>
                  <a:pt x="984783" y="48120"/>
                </a:lnTo>
                <a:lnTo>
                  <a:pt x="958217" y="27067"/>
                </a:lnTo>
                <a:lnTo>
                  <a:pt x="927858" y="12030"/>
                </a:lnTo>
                <a:lnTo>
                  <a:pt x="893704" y="3007"/>
                </a:lnTo>
                <a:lnTo>
                  <a:pt x="855751" y="0"/>
                </a:lnTo>
                <a:close/>
              </a:path>
              <a:path w="2649220" h="320039">
                <a:moveTo>
                  <a:pt x="1113917" y="4025"/>
                </a:moveTo>
                <a:lnTo>
                  <a:pt x="1019746" y="4025"/>
                </a:lnTo>
                <a:lnTo>
                  <a:pt x="1142746" y="170370"/>
                </a:lnTo>
                <a:lnTo>
                  <a:pt x="1142746" y="315899"/>
                </a:lnTo>
                <a:lnTo>
                  <a:pt x="1220431" y="315899"/>
                </a:lnTo>
                <a:lnTo>
                  <a:pt x="1220497" y="170370"/>
                </a:lnTo>
                <a:lnTo>
                  <a:pt x="1271007" y="102031"/>
                </a:lnTo>
                <a:lnTo>
                  <a:pt x="1181595" y="102031"/>
                </a:lnTo>
                <a:lnTo>
                  <a:pt x="1113917" y="4025"/>
                </a:lnTo>
                <a:close/>
              </a:path>
              <a:path w="2649220" h="320039">
                <a:moveTo>
                  <a:pt x="1509864" y="4025"/>
                </a:moveTo>
                <a:lnTo>
                  <a:pt x="1419847" y="4025"/>
                </a:lnTo>
                <a:lnTo>
                  <a:pt x="1293876" y="315899"/>
                </a:lnTo>
                <a:lnTo>
                  <a:pt x="1376197" y="315899"/>
                </a:lnTo>
                <a:lnTo>
                  <a:pt x="1399489" y="254279"/>
                </a:lnTo>
                <a:lnTo>
                  <a:pt x="1621015" y="254279"/>
                </a:lnTo>
                <a:lnTo>
                  <a:pt x="1596822" y="199809"/>
                </a:lnTo>
                <a:lnTo>
                  <a:pt x="1420075" y="199809"/>
                </a:lnTo>
                <a:lnTo>
                  <a:pt x="1465884" y="78587"/>
                </a:lnTo>
                <a:lnTo>
                  <a:pt x="1542981" y="78587"/>
                </a:lnTo>
                <a:lnTo>
                  <a:pt x="1509864" y="4025"/>
                </a:lnTo>
                <a:close/>
              </a:path>
              <a:path w="2649220" h="320039">
                <a:moveTo>
                  <a:pt x="1621015" y="254279"/>
                </a:moveTo>
                <a:lnTo>
                  <a:pt x="1539151" y="254279"/>
                </a:lnTo>
                <a:lnTo>
                  <a:pt x="1564843" y="315899"/>
                </a:lnTo>
                <a:lnTo>
                  <a:pt x="1648383" y="315899"/>
                </a:lnTo>
                <a:lnTo>
                  <a:pt x="1621015" y="254279"/>
                </a:lnTo>
                <a:close/>
              </a:path>
              <a:path w="2649220" h="320039">
                <a:moveTo>
                  <a:pt x="999314" y="64973"/>
                </a:moveTo>
                <a:lnTo>
                  <a:pt x="855751" y="64973"/>
                </a:lnTo>
                <a:lnTo>
                  <a:pt x="876777" y="66604"/>
                </a:lnTo>
                <a:lnTo>
                  <a:pt x="895657" y="71499"/>
                </a:lnTo>
                <a:lnTo>
                  <a:pt x="938791" y="105190"/>
                </a:lnTo>
                <a:lnTo>
                  <a:pt x="953985" y="160070"/>
                </a:lnTo>
                <a:lnTo>
                  <a:pt x="952297" y="180363"/>
                </a:lnTo>
                <a:lnTo>
                  <a:pt x="926973" y="228942"/>
                </a:lnTo>
                <a:lnTo>
                  <a:pt x="876777" y="253529"/>
                </a:lnTo>
                <a:lnTo>
                  <a:pt x="855751" y="255168"/>
                </a:lnTo>
                <a:lnTo>
                  <a:pt x="999261" y="255168"/>
                </a:lnTo>
                <a:lnTo>
                  <a:pt x="1005999" y="247513"/>
                </a:lnTo>
                <a:lnTo>
                  <a:pt x="1021624" y="220513"/>
                </a:lnTo>
                <a:lnTo>
                  <a:pt x="1030998" y="191364"/>
                </a:lnTo>
                <a:lnTo>
                  <a:pt x="1034122" y="160070"/>
                </a:lnTo>
                <a:lnTo>
                  <a:pt x="1031039" y="129128"/>
                </a:lnTo>
                <a:lnTo>
                  <a:pt x="1021788" y="100156"/>
                </a:lnTo>
                <a:lnTo>
                  <a:pt x="1006369" y="73154"/>
                </a:lnTo>
                <a:lnTo>
                  <a:pt x="999314" y="64973"/>
                </a:lnTo>
                <a:close/>
              </a:path>
              <a:path w="2649220" h="320039">
                <a:moveTo>
                  <a:pt x="1542981" y="78587"/>
                </a:moveTo>
                <a:lnTo>
                  <a:pt x="1465884" y="78587"/>
                </a:lnTo>
                <a:lnTo>
                  <a:pt x="1516430" y="199809"/>
                </a:lnTo>
                <a:lnTo>
                  <a:pt x="1596822" y="199809"/>
                </a:lnTo>
                <a:lnTo>
                  <a:pt x="1542981" y="78587"/>
                </a:lnTo>
                <a:close/>
              </a:path>
              <a:path w="2649220" h="320039">
                <a:moveTo>
                  <a:pt x="1343444" y="4025"/>
                </a:moveTo>
                <a:lnTo>
                  <a:pt x="1249540" y="4025"/>
                </a:lnTo>
                <a:lnTo>
                  <a:pt x="1181595" y="102031"/>
                </a:lnTo>
                <a:lnTo>
                  <a:pt x="1271007" y="102031"/>
                </a:lnTo>
                <a:lnTo>
                  <a:pt x="1343444" y="4025"/>
                </a:lnTo>
                <a:close/>
              </a:path>
              <a:path w="2649220" h="320039">
                <a:moveTo>
                  <a:pt x="215988" y="4025"/>
                </a:moveTo>
                <a:lnTo>
                  <a:pt x="125971" y="4025"/>
                </a:lnTo>
                <a:lnTo>
                  <a:pt x="0" y="315899"/>
                </a:lnTo>
                <a:lnTo>
                  <a:pt x="82321" y="315899"/>
                </a:lnTo>
                <a:lnTo>
                  <a:pt x="105613" y="254279"/>
                </a:lnTo>
                <a:lnTo>
                  <a:pt x="327139" y="254279"/>
                </a:lnTo>
                <a:lnTo>
                  <a:pt x="302946" y="199809"/>
                </a:lnTo>
                <a:lnTo>
                  <a:pt x="126199" y="199809"/>
                </a:lnTo>
                <a:lnTo>
                  <a:pt x="172008" y="78587"/>
                </a:lnTo>
                <a:lnTo>
                  <a:pt x="249105" y="78587"/>
                </a:lnTo>
                <a:lnTo>
                  <a:pt x="215988" y="4025"/>
                </a:lnTo>
                <a:close/>
              </a:path>
              <a:path w="2649220" h="320039">
                <a:moveTo>
                  <a:pt x="327139" y="254279"/>
                </a:moveTo>
                <a:lnTo>
                  <a:pt x="245275" y="254279"/>
                </a:lnTo>
                <a:lnTo>
                  <a:pt x="270967" y="315899"/>
                </a:lnTo>
                <a:lnTo>
                  <a:pt x="354507" y="315899"/>
                </a:lnTo>
                <a:lnTo>
                  <a:pt x="327139" y="254279"/>
                </a:lnTo>
                <a:close/>
              </a:path>
              <a:path w="2649220" h="320039">
                <a:moveTo>
                  <a:pt x="249105" y="78587"/>
                </a:moveTo>
                <a:lnTo>
                  <a:pt x="172008" y="78587"/>
                </a:lnTo>
                <a:lnTo>
                  <a:pt x="222554" y="199809"/>
                </a:lnTo>
                <a:lnTo>
                  <a:pt x="302946" y="199809"/>
                </a:lnTo>
                <a:lnTo>
                  <a:pt x="249105" y="78587"/>
                </a:lnTo>
                <a:close/>
              </a:path>
              <a:path w="2649220" h="320039">
                <a:moveTo>
                  <a:pt x="1823288" y="4025"/>
                </a:moveTo>
                <a:lnTo>
                  <a:pt x="1683981" y="4025"/>
                </a:lnTo>
                <a:lnTo>
                  <a:pt x="1683981" y="315899"/>
                </a:lnTo>
                <a:lnTo>
                  <a:pt x="1761667" y="315899"/>
                </a:lnTo>
                <a:lnTo>
                  <a:pt x="1761667" y="189318"/>
                </a:lnTo>
                <a:lnTo>
                  <a:pt x="1894248" y="189318"/>
                </a:lnTo>
                <a:lnTo>
                  <a:pt x="1883324" y="177605"/>
                </a:lnTo>
                <a:lnTo>
                  <a:pt x="1871726" y="170002"/>
                </a:lnTo>
                <a:lnTo>
                  <a:pt x="1895164" y="155947"/>
                </a:lnTo>
                <a:lnTo>
                  <a:pt x="1911908" y="138549"/>
                </a:lnTo>
                <a:lnTo>
                  <a:pt x="1914999" y="132168"/>
                </a:lnTo>
                <a:lnTo>
                  <a:pt x="1761667" y="132168"/>
                </a:lnTo>
                <a:lnTo>
                  <a:pt x="1761667" y="61175"/>
                </a:lnTo>
                <a:lnTo>
                  <a:pt x="1918849" y="61175"/>
                </a:lnTo>
                <a:lnTo>
                  <a:pt x="1918219" y="59213"/>
                </a:lnTo>
                <a:lnTo>
                  <a:pt x="1881713" y="18770"/>
                </a:lnTo>
                <a:lnTo>
                  <a:pt x="1844880" y="5664"/>
                </a:lnTo>
                <a:lnTo>
                  <a:pt x="1823288" y="4025"/>
                </a:lnTo>
                <a:close/>
              </a:path>
              <a:path w="2649220" h="320039">
                <a:moveTo>
                  <a:pt x="1894248" y="189318"/>
                </a:moveTo>
                <a:lnTo>
                  <a:pt x="1783994" y="189318"/>
                </a:lnTo>
                <a:lnTo>
                  <a:pt x="1791573" y="190085"/>
                </a:lnTo>
                <a:lnTo>
                  <a:pt x="1798918" y="192387"/>
                </a:lnTo>
                <a:lnTo>
                  <a:pt x="1827769" y="221630"/>
                </a:lnTo>
                <a:lnTo>
                  <a:pt x="1845373" y="257187"/>
                </a:lnTo>
                <a:lnTo>
                  <a:pt x="1854150" y="277094"/>
                </a:lnTo>
                <a:lnTo>
                  <a:pt x="1861510" y="293516"/>
                </a:lnTo>
                <a:lnTo>
                  <a:pt x="1867453" y="306450"/>
                </a:lnTo>
                <a:lnTo>
                  <a:pt x="1871980" y="315899"/>
                </a:lnTo>
                <a:lnTo>
                  <a:pt x="1957222" y="315899"/>
                </a:lnTo>
                <a:lnTo>
                  <a:pt x="1947282" y="294811"/>
                </a:lnTo>
                <a:lnTo>
                  <a:pt x="1937161" y="273056"/>
                </a:lnTo>
                <a:lnTo>
                  <a:pt x="1926856" y="250634"/>
                </a:lnTo>
                <a:lnTo>
                  <a:pt x="1916366" y="227545"/>
                </a:lnTo>
                <a:lnTo>
                  <a:pt x="1905646" y="206376"/>
                </a:lnTo>
                <a:lnTo>
                  <a:pt x="1894632" y="189730"/>
                </a:lnTo>
                <a:lnTo>
                  <a:pt x="1894248" y="189318"/>
                </a:lnTo>
                <a:close/>
              </a:path>
              <a:path w="2649220" h="320039">
                <a:moveTo>
                  <a:pt x="1918849" y="61175"/>
                </a:moveTo>
                <a:lnTo>
                  <a:pt x="1800961" y="61175"/>
                </a:lnTo>
                <a:lnTo>
                  <a:pt x="1820397" y="63380"/>
                </a:lnTo>
                <a:lnTo>
                  <a:pt x="1834280" y="69994"/>
                </a:lnTo>
                <a:lnTo>
                  <a:pt x="1842609" y="81015"/>
                </a:lnTo>
                <a:lnTo>
                  <a:pt x="1845386" y="96443"/>
                </a:lnTo>
                <a:lnTo>
                  <a:pt x="1844667" y="104547"/>
                </a:lnTo>
                <a:lnTo>
                  <a:pt x="1812057" y="131590"/>
                </a:lnTo>
                <a:lnTo>
                  <a:pt x="1802739" y="132168"/>
                </a:lnTo>
                <a:lnTo>
                  <a:pt x="1914999" y="132168"/>
                </a:lnTo>
                <a:lnTo>
                  <a:pt x="1921961" y="117773"/>
                </a:lnTo>
                <a:lnTo>
                  <a:pt x="1925307" y="93713"/>
                </a:lnTo>
                <a:lnTo>
                  <a:pt x="1923535" y="75772"/>
                </a:lnTo>
                <a:lnTo>
                  <a:pt x="1918849" y="61175"/>
                </a:lnTo>
                <a:close/>
              </a:path>
              <a:path w="2649220" h="320039">
                <a:moveTo>
                  <a:pt x="532307" y="4025"/>
                </a:moveTo>
                <a:lnTo>
                  <a:pt x="393230" y="4025"/>
                </a:lnTo>
                <a:lnTo>
                  <a:pt x="393230" y="315899"/>
                </a:lnTo>
                <a:lnTo>
                  <a:pt x="470916" y="315899"/>
                </a:lnTo>
                <a:lnTo>
                  <a:pt x="470916" y="190652"/>
                </a:lnTo>
                <a:lnTo>
                  <a:pt x="532752" y="190652"/>
                </a:lnTo>
                <a:lnTo>
                  <a:pt x="575308" y="183735"/>
                </a:lnTo>
                <a:lnTo>
                  <a:pt x="607872" y="162979"/>
                </a:lnTo>
                <a:lnTo>
                  <a:pt x="628011" y="133502"/>
                </a:lnTo>
                <a:lnTo>
                  <a:pt x="470916" y="133502"/>
                </a:lnTo>
                <a:lnTo>
                  <a:pt x="470916" y="61175"/>
                </a:lnTo>
                <a:lnTo>
                  <a:pt x="628318" y="61175"/>
                </a:lnTo>
                <a:lnTo>
                  <a:pt x="619751" y="45837"/>
                </a:lnTo>
                <a:lnTo>
                  <a:pt x="607542" y="31483"/>
                </a:lnTo>
                <a:lnTo>
                  <a:pt x="592374" y="19472"/>
                </a:lnTo>
                <a:lnTo>
                  <a:pt x="574778" y="10891"/>
                </a:lnTo>
                <a:lnTo>
                  <a:pt x="554755" y="5742"/>
                </a:lnTo>
                <a:lnTo>
                  <a:pt x="532307" y="4025"/>
                </a:lnTo>
                <a:close/>
              </a:path>
              <a:path w="2649220" h="320039">
                <a:moveTo>
                  <a:pt x="628318" y="61175"/>
                </a:moveTo>
                <a:lnTo>
                  <a:pt x="498373" y="61175"/>
                </a:lnTo>
                <a:lnTo>
                  <a:pt x="512858" y="61671"/>
                </a:lnTo>
                <a:lnTo>
                  <a:pt x="525054" y="63157"/>
                </a:lnTo>
                <a:lnTo>
                  <a:pt x="554713" y="87958"/>
                </a:lnTo>
                <a:lnTo>
                  <a:pt x="555523" y="97345"/>
                </a:lnTo>
                <a:lnTo>
                  <a:pt x="552496" y="113164"/>
                </a:lnTo>
                <a:lnTo>
                  <a:pt x="543415" y="124463"/>
                </a:lnTo>
                <a:lnTo>
                  <a:pt x="528278" y="131242"/>
                </a:lnTo>
                <a:lnTo>
                  <a:pt x="507085" y="133502"/>
                </a:lnTo>
                <a:lnTo>
                  <a:pt x="628011" y="133502"/>
                </a:lnTo>
                <a:lnTo>
                  <a:pt x="628554" y="132497"/>
                </a:lnTo>
                <a:lnTo>
                  <a:pt x="633722" y="115167"/>
                </a:lnTo>
                <a:lnTo>
                  <a:pt x="635444" y="96443"/>
                </a:lnTo>
                <a:lnTo>
                  <a:pt x="633701" y="78317"/>
                </a:lnTo>
                <a:lnTo>
                  <a:pt x="628470" y="61448"/>
                </a:lnTo>
                <a:lnTo>
                  <a:pt x="628318" y="61175"/>
                </a:lnTo>
                <a:close/>
              </a:path>
              <a:path w="2649220" h="320039">
                <a:moveTo>
                  <a:pt x="2488615" y="4025"/>
                </a:moveTo>
                <a:lnTo>
                  <a:pt x="2410929" y="4025"/>
                </a:lnTo>
                <a:lnTo>
                  <a:pt x="2410929" y="315899"/>
                </a:lnTo>
                <a:lnTo>
                  <a:pt x="2648673" y="315899"/>
                </a:lnTo>
                <a:lnTo>
                  <a:pt x="2648673" y="258749"/>
                </a:lnTo>
                <a:lnTo>
                  <a:pt x="2488615" y="258749"/>
                </a:lnTo>
                <a:lnTo>
                  <a:pt x="2488615" y="4025"/>
                </a:lnTo>
                <a:close/>
              </a:path>
              <a:path w="2649220" h="320039">
                <a:moveTo>
                  <a:pt x="2349068" y="4025"/>
                </a:moveTo>
                <a:lnTo>
                  <a:pt x="2122258" y="4025"/>
                </a:lnTo>
                <a:lnTo>
                  <a:pt x="2122258" y="315899"/>
                </a:lnTo>
                <a:lnTo>
                  <a:pt x="2352205" y="315899"/>
                </a:lnTo>
                <a:lnTo>
                  <a:pt x="2352205" y="258749"/>
                </a:lnTo>
                <a:lnTo>
                  <a:pt x="2199944" y="258749"/>
                </a:lnTo>
                <a:lnTo>
                  <a:pt x="2199944" y="183730"/>
                </a:lnTo>
                <a:lnTo>
                  <a:pt x="2342159" y="183730"/>
                </a:lnTo>
                <a:lnTo>
                  <a:pt x="2342159" y="126580"/>
                </a:lnTo>
                <a:lnTo>
                  <a:pt x="2199944" y="126580"/>
                </a:lnTo>
                <a:lnTo>
                  <a:pt x="2199944" y="61175"/>
                </a:lnTo>
                <a:lnTo>
                  <a:pt x="2349068" y="61175"/>
                </a:lnTo>
                <a:lnTo>
                  <a:pt x="2349068" y="4025"/>
                </a:lnTo>
                <a:close/>
              </a:path>
            </a:pathLst>
          </a:custGeom>
          <a:solidFill>
            <a:srgbClr val="000000"/>
          </a:solidFill>
        </p:spPr>
        <p:txBody>
          <a:bodyPr wrap="square" lIns="0" tIns="0" rIns="0" bIns="0" rtlCol="0"/>
          <a:lstStyle/>
          <a:p>
            <a:endParaRPr/>
          </a:p>
        </p:txBody>
      </p:sp>
      <p:sp>
        <p:nvSpPr>
          <p:cNvPr id="34" name="object 34"/>
          <p:cNvSpPr/>
          <p:nvPr/>
        </p:nvSpPr>
        <p:spPr>
          <a:xfrm>
            <a:off x="4815142" y="2251025"/>
            <a:ext cx="96520" cy="121285"/>
          </a:xfrm>
          <a:custGeom>
            <a:avLst/>
            <a:gdLst/>
            <a:ahLst/>
            <a:cxnLst/>
            <a:rect l="l" t="t" r="r" b="b"/>
            <a:pathLst>
              <a:path w="96520" h="121285">
                <a:moveTo>
                  <a:pt x="45808" y="0"/>
                </a:moveTo>
                <a:lnTo>
                  <a:pt x="0" y="121221"/>
                </a:lnTo>
                <a:lnTo>
                  <a:pt x="96354" y="121221"/>
                </a:lnTo>
                <a:lnTo>
                  <a:pt x="45808" y="0"/>
                </a:lnTo>
                <a:close/>
              </a:path>
            </a:pathLst>
          </a:custGeom>
          <a:ln w="9144">
            <a:solidFill>
              <a:srgbClr val="FFFFFF"/>
            </a:solidFill>
          </a:ln>
        </p:spPr>
        <p:txBody>
          <a:bodyPr wrap="square" lIns="0" tIns="0" rIns="0" bIns="0" rtlCol="0"/>
          <a:lstStyle/>
          <a:p>
            <a:endParaRPr/>
          </a:p>
        </p:txBody>
      </p:sp>
      <p:sp>
        <p:nvSpPr>
          <p:cNvPr id="35" name="object 35"/>
          <p:cNvSpPr/>
          <p:nvPr/>
        </p:nvSpPr>
        <p:spPr>
          <a:xfrm>
            <a:off x="3521266" y="2251025"/>
            <a:ext cx="96520" cy="121285"/>
          </a:xfrm>
          <a:custGeom>
            <a:avLst/>
            <a:gdLst/>
            <a:ahLst/>
            <a:cxnLst/>
            <a:rect l="l" t="t" r="r" b="b"/>
            <a:pathLst>
              <a:path w="96520" h="121285">
                <a:moveTo>
                  <a:pt x="45808" y="0"/>
                </a:moveTo>
                <a:lnTo>
                  <a:pt x="0" y="121221"/>
                </a:lnTo>
                <a:lnTo>
                  <a:pt x="96354" y="121221"/>
                </a:lnTo>
                <a:lnTo>
                  <a:pt x="45808" y="0"/>
                </a:lnTo>
                <a:close/>
              </a:path>
            </a:pathLst>
          </a:custGeom>
          <a:ln w="9144">
            <a:solidFill>
              <a:srgbClr val="FFFFFF"/>
            </a:solidFill>
          </a:ln>
        </p:spPr>
        <p:txBody>
          <a:bodyPr wrap="square" lIns="0" tIns="0" rIns="0" bIns="0" rtlCol="0"/>
          <a:lstStyle/>
          <a:p>
            <a:endParaRPr/>
          </a:p>
        </p:txBody>
      </p:sp>
      <p:sp>
        <p:nvSpPr>
          <p:cNvPr id="36" name="object 36"/>
          <p:cNvSpPr/>
          <p:nvPr/>
        </p:nvSpPr>
        <p:spPr>
          <a:xfrm>
            <a:off x="4147579" y="2232839"/>
            <a:ext cx="206044" cy="199339"/>
          </a:xfrm>
          <a:prstGeom prst="rect">
            <a:avLst/>
          </a:prstGeom>
          <a:blipFill>
            <a:blip r:embed="rId15" cstate="print"/>
            <a:stretch>
              <a:fillRect/>
            </a:stretch>
          </a:blipFill>
        </p:spPr>
        <p:txBody>
          <a:bodyPr wrap="square" lIns="0" tIns="0" rIns="0" bIns="0" rtlCol="0"/>
          <a:lstStyle/>
          <a:p>
            <a:endParaRPr/>
          </a:p>
        </p:txBody>
      </p:sp>
      <p:sp>
        <p:nvSpPr>
          <p:cNvPr id="37" name="object 37"/>
          <p:cNvSpPr/>
          <p:nvPr/>
        </p:nvSpPr>
        <p:spPr>
          <a:xfrm>
            <a:off x="5152162" y="2229041"/>
            <a:ext cx="92862" cy="80137"/>
          </a:xfrm>
          <a:prstGeom prst="rect">
            <a:avLst/>
          </a:prstGeom>
          <a:blipFill>
            <a:blip r:embed="rId16" cstate="print"/>
            <a:stretch>
              <a:fillRect/>
            </a:stretch>
          </a:blipFill>
        </p:spPr>
        <p:txBody>
          <a:bodyPr wrap="square" lIns="0" tIns="0" rIns="0" bIns="0" rtlCol="0"/>
          <a:lstStyle/>
          <a:p>
            <a:endParaRPr/>
          </a:p>
        </p:txBody>
      </p:sp>
      <p:sp>
        <p:nvSpPr>
          <p:cNvPr id="38" name="object 38"/>
          <p:cNvSpPr/>
          <p:nvPr/>
        </p:nvSpPr>
        <p:spPr>
          <a:xfrm>
            <a:off x="3861410" y="2229041"/>
            <a:ext cx="93751" cy="81470"/>
          </a:xfrm>
          <a:prstGeom prst="rect">
            <a:avLst/>
          </a:prstGeom>
          <a:blipFill>
            <a:blip r:embed="rId17" cstate="print"/>
            <a:stretch>
              <a:fillRect/>
            </a:stretch>
          </a:blipFill>
        </p:spPr>
        <p:txBody>
          <a:bodyPr wrap="square" lIns="0" tIns="0" rIns="0" bIns="0" rtlCol="0"/>
          <a:lstStyle/>
          <a:p>
            <a:endParaRPr/>
          </a:p>
        </p:txBody>
      </p:sp>
      <p:sp>
        <p:nvSpPr>
          <p:cNvPr id="39" name="object 39"/>
          <p:cNvSpPr/>
          <p:nvPr/>
        </p:nvSpPr>
        <p:spPr>
          <a:xfrm>
            <a:off x="5805996" y="2176463"/>
            <a:ext cx="238125" cy="312420"/>
          </a:xfrm>
          <a:custGeom>
            <a:avLst/>
            <a:gdLst/>
            <a:ahLst/>
            <a:cxnLst/>
            <a:rect l="l" t="t" r="r" b="b"/>
            <a:pathLst>
              <a:path w="238125" h="312419">
                <a:moveTo>
                  <a:pt x="0" y="0"/>
                </a:moveTo>
                <a:lnTo>
                  <a:pt x="77685" y="0"/>
                </a:lnTo>
                <a:lnTo>
                  <a:pt x="77685" y="254723"/>
                </a:lnTo>
                <a:lnTo>
                  <a:pt x="237743" y="254723"/>
                </a:lnTo>
                <a:lnTo>
                  <a:pt x="237743" y="311873"/>
                </a:lnTo>
                <a:lnTo>
                  <a:pt x="0" y="311873"/>
                </a:lnTo>
                <a:lnTo>
                  <a:pt x="0" y="0"/>
                </a:lnTo>
                <a:close/>
              </a:path>
            </a:pathLst>
          </a:custGeom>
          <a:ln w="9144">
            <a:solidFill>
              <a:srgbClr val="FFFFFF"/>
            </a:solidFill>
          </a:ln>
        </p:spPr>
        <p:txBody>
          <a:bodyPr wrap="square" lIns="0" tIns="0" rIns="0" bIns="0" rtlCol="0"/>
          <a:lstStyle/>
          <a:p>
            <a:endParaRPr/>
          </a:p>
        </p:txBody>
      </p:sp>
      <p:sp>
        <p:nvSpPr>
          <p:cNvPr id="40" name="object 40"/>
          <p:cNvSpPr/>
          <p:nvPr/>
        </p:nvSpPr>
        <p:spPr>
          <a:xfrm>
            <a:off x="5517325" y="2176463"/>
            <a:ext cx="230504" cy="312420"/>
          </a:xfrm>
          <a:custGeom>
            <a:avLst/>
            <a:gdLst/>
            <a:ahLst/>
            <a:cxnLst/>
            <a:rect l="l" t="t" r="r" b="b"/>
            <a:pathLst>
              <a:path w="230504" h="312419">
                <a:moveTo>
                  <a:pt x="0" y="0"/>
                </a:moveTo>
                <a:lnTo>
                  <a:pt x="226809" y="0"/>
                </a:lnTo>
                <a:lnTo>
                  <a:pt x="226809" y="57149"/>
                </a:lnTo>
                <a:lnTo>
                  <a:pt x="77685" y="57149"/>
                </a:lnTo>
                <a:lnTo>
                  <a:pt x="77685" y="122554"/>
                </a:lnTo>
                <a:lnTo>
                  <a:pt x="219900" y="122554"/>
                </a:lnTo>
                <a:lnTo>
                  <a:pt x="219900" y="179704"/>
                </a:lnTo>
                <a:lnTo>
                  <a:pt x="77685" y="179704"/>
                </a:lnTo>
                <a:lnTo>
                  <a:pt x="77685" y="254723"/>
                </a:lnTo>
                <a:lnTo>
                  <a:pt x="229946" y="254723"/>
                </a:lnTo>
                <a:lnTo>
                  <a:pt x="229946" y="311873"/>
                </a:lnTo>
                <a:lnTo>
                  <a:pt x="0" y="311873"/>
                </a:lnTo>
                <a:lnTo>
                  <a:pt x="0" y="0"/>
                </a:lnTo>
                <a:close/>
              </a:path>
            </a:pathLst>
          </a:custGeom>
          <a:ln w="9144">
            <a:solidFill>
              <a:srgbClr val="FFFFFF"/>
            </a:solidFill>
          </a:ln>
        </p:spPr>
        <p:txBody>
          <a:bodyPr wrap="square" lIns="0" tIns="0" rIns="0" bIns="0" rtlCol="0"/>
          <a:lstStyle/>
          <a:p>
            <a:endParaRPr/>
          </a:p>
        </p:txBody>
      </p:sp>
      <p:sp>
        <p:nvSpPr>
          <p:cNvPr id="41" name="object 41"/>
          <p:cNvSpPr/>
          <p:nvPr/>
        </p:nvSpPr>
        <p:spPr>
          <a:xfrm>
            <a:off x="5079048" y="2176463"/>
            <a:ext cx="273685" cy="312420"/>
          </a:xfrm>
          <a:custGeom>
            <a:avLst/>
            <a:gdLst/>
            <a:ahLst/>
            <a:cxnLst/>
            <a:rect l="l" t="t" r="r" b="b"/>
            <a:pathLst>
              <a:path w="273685" h="312419">
                <a:moveTo>
                  <a:pt x="0" y="0"/>
                </a:moveTo>
                <a:lnTo>
                  <a:pt x="139306" y="0"/>
                </a:lnTo>
                <a:lnTo>
                  <a:pt x="160899" y="1638"/>
                </a:lnTo>
                <a:lnTo>
                  <a:pt x="197731" y="14744"/>
                </a:lnTo>
                <a:lnTo>
                  <a:pt x="234237" y="55187"/>
                </a:lnTo>
                <a:lnTo>
                  <a:pt x="241325" y="89687"/>
                </a:lnTo>
                <a:lnTo>
                  <a:pt x="237975" y="113778"/>
                </a:lnTo>
                <a:lnTo>
                  <a:pt x="227926" y="134523"/>
                </a:lnTo>
                <a:lnTo>
                  <a:pt x="211182" y="151921"/>
                </a:lnTo>
                <a:lnTo>
                  <a:pt x="187744" y="165976"/>
                </a:lnTo>
                <a:lnTo>
                  <a:pt x="199342" y="173579"/>
                </a:lnTo>
                <a:lnTo>
                  <a:pt x="210650" y="185704"/>
                </a:lnTo>
                <a:lnTo>
                  <a:pt x="221664" y="202350"/>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42" name="object 42"/>
          <p:cNvSpPr/>
          <p:nvPr/>
        </p:nvSpPr>
        <p:spPr>
          <a:xfrm>
            <a:off x="4688942" y="2176463"/>
            <a:ext cx="354965" cy="312420"/>
          </a:xfrm>
          <a:custGeom>
            <a:avLst/>
            <a:gdLst/>
            <a:ahLst/>
            <a:cxnLst/>
            <a:rect l="l" t="t" r="r" b="b"/>
            <a:pathLst>
              <a:path w="354964" h="312419">
                <a:moveTo>
                  <a:pt x="125971" y="0"/>
                </a:moveTo>
                <a:lnTo>
                  <a:pt x="215988" y="0"/>
                </a:lnTo>
                <a:lnTo>
                  <a:pt x="354507" y="311873"/>
                </a:lnTo>
                <a:lnTo>
                  <a:pt x="270967" y="311873"/>
                </a:lnTo>
                <a:lnTo>
                  <a:pt x="245275" y="250253"/>
                </a:lnTo>
                <a:lnTo>
                  <a:pt x="105613" y="250253"/>
                </a:lnTo>
                <a:lnTo>
                  <a:pt x="82321" y="311873"/>
                </a:lnTo>
                <a:lnTo>
                  <a:pt x="0" y="311873"/>
                </a:lnTo>
                <a:lnTo>
                  <a:pt x="125971" y="0"/>
                </a:lnTo>
                <a:close/>
              </a:path>
            </a:pathLst>
          </a:custGeom>
          <a:ln w="9144">
            <a:solidFill>
              <a:srgbClr val="FFFFFF"/>
            </a:solidFill>
          </a:ln>
        </p:spPr>
        <p:txBody>
          <a:bodyPr wrap="square" lIns="0" tIns="0" rIns="0" bIns="0" rtlCol="0"/>
          <a:lstStyle/>
          <a:p>
            <a:endParaRPr/>
          </a:p>
        </p:txBody>
      </p:sp>
      <p:sp>
        <p:nvSpPr>
          <p:cNvPr id="43" name="object 43"/>
          <p:cNvSpPr/>
          <p:nvPr/>
        </p:nvSpPr>
        <p:spPr>
          <a:xfrm>
            <a:off x="4414813" y="2176463"/>
            <a:ext cx="323850" cy="312420"/>
          </a:xfrm>
          <a:custGeom>
            <a:avLst/>
            <a:gdLst/>
            <a:ahLst/>
            <a:cxnLst/>
            <a:rect l="l" t="t" r="r" b="b"/>
            <a:pathLst>
              <a:path w="323850" h="312419">
                <a:moveTo>
                  <a:pt x="0" y="0"/>
                </a:moveTo>
                <a:lnTo>
                  <a:pt x="94170" y="0"/>
                </a:lnTo>
                <a:lnTo>
                  <a:pt x="161848" y="98005"/>
                </a:lnTo>
                <a:lnTo>
                  <a:pt x="229793" y="0"/>
                </a:lnTo>
                <a:lnTo>
                  <a:pt x="323697" y="0"/>
                </a:lnTo>
                <a:lnTo>
                  <a:pt x="200685" y="166433"/>
                </a:lnTo>
                <a:lnTo>
                  <a:pt x="200685" y="311873"/>
                </a:lnTo>
                <a:lnTo>
                  <a:pt x="122999" y="311873"/>
                </a:lnTo>
                <a:lnTo>
                  <a:pt x="122999" y="166344"/>
                </a:lnTo>
                <a:lnTo>
                  <a:pt x="0" y="0"/>
                </a:lnTo>
                <a:close/>
              </a:path>
            </a:pathLst>
          </a:custGeom>
          <a:ln w="9144">
            <a:solidFill>
              <a:srgbClr val="FFFFFF"/>
            </a:solidFill>
          </a:ln>
        </p:spPr>
        <p:txBody>
          <a:bodyPr wrap="square" lIns="0" tIns="0" rIns="0" bIns="0" rtlCol="0"/>
          <a:lstStyle/>
          <a:p>
            <a:endParaRPr/>
          </a:p>
        </p:txBody>
      </p:sp>
      <p:sp>
        <p:nvSpPr>
          <p:cNvPr id="44" name="object 44"/>
          <p:cNvSpPr/>
          <p:nvPr/>
        </p:nvSpPr>
        <p:spPr>
          <a:xfrm>
            <a:off x="3788297" y="2176463"/>
            <a:ext cx="242570" cy="312420"/>
          </a:xfrm>
          <a:custGeom>
            <a:avLst/>
            <a:gdLst/>
            <a:ahLst/>
            <a:cxnLst/>
            <a:rect l="l" t="t" r="r" b="b"/>
            <a:pathLst>
              <a:path w="242570" h="312419">
                <a:moveTo>
                  <a:pt x="0" y="0"/>
                </a:moveTo>
                <a:lnTo>
                  <a:pt x="139077" y="0"/>
                </a:lnTo>
                <a:lnTo>
                  <a:pt x="161525" y="1716"/>
                </a:lnTo>
                <a:lnTo>
                  <a:pt x="199144" y="15446"/>
                </a:lnTo>
                <a:lnTo>
                  <a:pt x="235240" y="57423"/>
                </a:lnTo>
                <a:lnTo>
                  <a:pt x="242214" y="92417"/>
                </a:lnTo>
                <a:lnTo>
                  <a:pt x="240492" y="111141"/>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45" name="object 45"/>
          <p:cNvSpPr/>
          <p:nvPr/>
        </p:nvSpPr>
        <p:spPr>
          <a:xfrm>
            <a:off x="3395066" y="2176463"/>
            <a:ext cx="354965" cy="312420"/>
          </a:xfrm>
          <a:custGeom>
            <a:avLst/>
            <a:gdLst/>
            <a:ahLst/>
            <a:cxnLst/>
            <a:rect l="l" t="t" r="r" b="b"/>
            <a:pathLst>
              <a:path w="354964" h="312419">
                <a:moveTo>
                  <a:pt x="125971" y="0"/>
                </a:moveTo>
                <a:lnTo>
                  <a:pt x="215988" y="0"/>
                </a:lnTo>
                <a:lnTo>
                  <a:pt x="354507" y="311873"/>
                </a:lnTo>
                <a:lnTo>
                  <a:pt x="270967" y="311873"/>
                </a:lnTo>
                <a:lnTo>
                  <a:pt x="245275" y="250253"/>
                </a:lnTo>
                <a:lnTo>
                  <a:pt x="105613" y="250253"/>
                </a:lnTo>
                <a:lnTo>
                  <a:pt x="82321" y="311873"/>
                </a:lnTo>
                <a:lnTo>
                  <a:pt x="0" y="311873"/>
                </a:lnTo>
                <a:lnTo>
                  <a:pt x="125971" y="0"/>
                </a:lnTo>
                <a:close/>
              </a:path>
            </a:pathLst>
          </a:custGeom>
          <a:ln w="9144">
            <a:solidFill>
              <a:srgbClr val="FFFFFF"/>
            </a:solidFill>
          </a:ln>
        </p:spPr>
        <p:txBody>
          <a:bodyPr wrap="square" lIns="0" tIns="0" rIns="0" bIns="0" rtlCol="0"/>
          <a:lstStyle/>
          <a:p>
            <a:endParaRPr/>
          </a:p>
        </p:txBody>
      </p:sp>
      <p:sp>
        <p:nvSpPr>
          <p:cNvPr id="46" name="object 46"/>
          <p:cNvSpPr/>
          <p:nvPr/>
        </p:nvSpPr>
        <p:spPr>
          <a:xfrm>
            <a:off x="4072002" y="2172437"/>
            <a:ext cx="357505" cy="320040"/>
          </a:xfrm>
          <a:custGeom>
            <a:avLst/>
            <a:gdLst/>
            <a:ahLst/>
            <a:cxnLst/>
            <a:rect l="l" t="t" r="r" b="b"/>
            <a:pathLst>
              <a:path w="357504" h="320039">
                <a:moveTo>
                  <a:pt x="178816" y="0"/>
                </a:moveTo>
                <a:lnTo>
                  <a:pt x="250923" y="12030"/>
                </a:lnTo>
                <a:lnTo>
                  <a:pt x="307848" y="48120"/>
                </a:lnTo>
                <a:lnTo>
                  <a:pt x="344852" y="100156"/>
                </a:lnTo>
                <a:lnTo>
                  <a:pt x="357187" y="160070"/>
                </a:lnTo>
                <a:lnTo>
                  <a:pt x="354063" y="191364"/>
                </a:lnTo>
                <a:lnTo>
                  <a:pt x="329064" y="247513"/>
                </a:lnTo>
                <a:lnTo>
                  <a:pt x="280410" y="293166"/>
                </a:lnTo>
                <a:lnTo>
                  <a:pt x="216222" y="316941"/>
                </a:lnTo>
                <a:lnTo>
                  <a:pt x="178816" y="319912"/>
                </a:lnTo>
                <a:lnTo>
                  <a:pt x="141032" y="316955"/>
                </a:lnTo>
                <a:lnTo>
                  <a:pt x="76515" y="293290"/>
                </a:lnTo>
                <a:lnTo>
                  <a:pt x="28005" y="247803"/>
                </a:lnTo>
                <a:lnTo>
                  <a:pt x="3112" y="191548"/>
                </a:lnTo>
                <a:lnTo>
                  <a:pt x="0" y="160070"/>
                </a:lnTo>
                <a:lnTo>
                  <a:pt x="3090" y="129041"/>
                </a:lnTo>
                <a:lnTo>
                  <a:pt x="27817" y="73006"/>
                </a:lnTo>
                <a:lnTo>
                  <a:pt x="76078" y="27003"/>
                </a:lnTo>
                <a:lnTo>
                  <a:pt x="140761" y="3000"/>
                </a:lnTo>
                <a:lnTo>
                  <a:pt x="178816" y="0"/>
                </a:lnTo>
                <a:close/>
              </a:path>
            </a:pathLst>
          </a:custGeom>
          <a:ln w="9144">
            <a:solidFill>
              <a:srgbClr val="FFFFFF"/>
            </a:solidFill>
          </a:ln>
        </p:spPr>
        <p:txBody>
          <a:bodyPr wrap="square" lIns="0" tIns="0" rIns="0" bIns="0" rtlCol="0"/>
          <a:lstStyle/>
          <a:p>
            <a:endParaRPr/>
          </a:p>
        </p:txBody>
      </p:sp>
      <p:sp>
        <p:nvSpPr>
          <p:cNvPr id="47" name="object 47"/>
          <p:cNvSpPr/>
          <p:nvPr/>
        </p:nvSpPr>
        <p:spPr>
          <a:xfrm>
            <a:off x="3680907" y="2721086"/>
            <a:ext cx="2359025" cy="387985"/>
          </a:xfrm>
          <a:custGeom>
            <a:avLst/>
            <a:gdLst/>
            <a:ahLst/>
            <a:cxnLst/>
            <a:rect l="l" t="t" r="r" b="b"/>
            <a:pathLst>
              <a:path w="2359025" h="387985">
                <a:moveTo>
                  <a:pt x="1517205" y="0"/>
                </a:moveTo>
                <a:lnTo>
                  <a:pt x="1445912" y="12136"/>
                </a:lnTo>
                <a:lnTo>
                  <a:pt x="1388287" y="48552"/>
                </a:lnTo>
                <a:lnTo>
                  <a:pt x="1350197" y="101152"/>
                </a:lnTo>
                <a:lnTo>
                  <a:pt x="1337500" y="161848"/>
                </a:lnTo>
                <a:lnTo>
                  <a:pt x="1338086" y="175143"/>
                </a:lnTo>
                <a:lnTo>
                  <a:pt x="1346873" y="213868"/>
                </a:lnTo>
                <a:lnTo>
                  <a:pt x="1371206" y="256730"/>
                </a:lnTo>
                <a:lnTo>
                  <a:pt x="1405369" y="289318"/>
                </a:lnTo>
                <a:lnTo>
                  <a:pt x="1444434" y="310083"/>
                </a:lnTo>
                <a:lnTo>
                  <a:pt x="1456293" y="314729"/>
                </a:lnTo>
                <a:lnTo>
                  <a:pt x="1467315" y="319736"/>
                </a:lnTo>
                <a:lnTo>
                  <a:pt x="1477501" y="325108"/>
                </a:lnTo>
                <a:lnTo>
                  <a:pt x="1486852" y="330847"/>
                </a:lnTo>
                <a:lnTo>
                  <a:pt x="1498932" y="338520"/>
                </a:lnTo>
                <a:lnTo>
                  <a:pt x="1511071" y="345689"/>
                </a:lnTo>
                <a:lnTo>
                  <a:pt x="1548422" y="364355"/>
                </a:lnTo>
                <a:lnTo>
                  <a:pt x="1586636" y="378167"/>
                </a:lnTo>
                <a:lnTo>
                  <a:pt x="1625816" y="386497"/>
                </a:lnTo>
                <a:lnTo>
                  <a:pt x="1638427" y="387769"/>
                </a:lnTo>
                <a:lnTo>
                  <a:pt x="1699145" y="335978"/>
                </a:lnTo>
                <a:lnTo>
                  <a:pt x="1697626" y="333971"/>
                </a:lnTo>
                <a:lnTo>
                  <a:pt x="1663877" y="333971"/>
                </a:lnTo>
                <a:lnTo>
                  <a:pt x="1642001" y="332512"/>
                </a:lnTo>
                <a:lnTo>
                  <a:pt x="1620569" y="328136"/>
                </a:lnTo>
                <a:lnTo>
                  <a:pt x="1599582" y="320845"/>
                </a:lnTo>
                <a:lnTo>
                  <a:pt x="1579041" y="310642"/>
                </a:lnTo>
                <a:lnTo>
                  <a:pt x="1604347" y="300681"/>
                </a:lnTo>
                <a:lnTo>
                  <a:pt x="1626903" y="287542"/>
                </a:lnTo>
                <a:lnTo>
                  <a:pt x="1646709" y="271224"/>
                </a:lnTo>
                <a:lnTo>
                  <a:pt x="1659586" y="256501"/>
                </a:lnTo>
                <a:lnTo>
                  <a:pt x="1516316" y="256501"/>
                </a:lnTo>
                <a:lnTo>
                  <a:pt x="1495185" y="254856"/>
                </a:lnTo>
                <a:lnTo>
                  <a:pt x="1459409" y="241687"/>
                </a:lnTo>
                <a:lnTo>
                  <a:pt x="1424419" y="199690"/>
                </a:lnTo>
                <a:lnTo>
                  <a:pt x="1417637" y="160959"/>
                </a:lnTo>
                <a:lnTo>
                  <a:pt x="1419332" y="140454"/>
                </a:lnTo>
                <a:lnTo>
                  <a:pt x="1444764" y="91414"/>
                </a:lnTo>
                <a:lnTo>
                  <a:pt x="1495185" y="66613"/>
                </a:lnTo>
                <a:lnTo>
                  <a:pt x="1516316" y="64960"/>
                </a:lnTo>
                <a:lnTo>
                  <a:pt x="1660026" y="64960"/>
                </a:lnTo>
                <a:lnTo>
                  <a:pt x="1645792" y="48425"/>
                </a:lnTo>
                <a:lnTo>
                  <a:pt x="1619253" y="27239"/>
                </a:lnTo>
                <a:lnTo>
                  <a:pt x="1588976" y="12106"/>
                </a:lnTo>
                <a:lnTo>
                  <a:pt x="1554960" y="3026"/>
                </a:lnTo>
                <a:lnTo>
                  <a:pt x="1517205" y="0"/>
                </a:lnTo>
                <a:close/>
              </a:path>
              <a:path w="2359025" h="387985">
                <a:moveTo>
                  <a:pt x="1694243" y="329501"/>
                </a:moveTo>
                <a:lnTo>
                  <a:pt x="1687402" y="331453"/>
                </a:lnTo>
                <a:lnTo>
                  <a:pt x="1680060" y="332851"/>
                </a:lnTo>
                <a:lnTo>
                  <a:pt x="1672219" y="333691"/>
                </a:lnTo>
                <a:lnTo>
                  <a:pt x="1663877" y="333971"/>
                </a:lnTo>
                <a:lnTo>
                  <a:pt x="1697626" y="333971"/>
                </a:lnTo>
                <a:lnTo>
                  <a:pt x="1694243" y="329501"/>
                </a:lnTo>
                <a:close/>
              </a:path>
              <a:path w="2359025" h="387985">
                <a:moveTo>
                  <a:pt x="1660026" y="64960"/>
                </a:moveTo>
                <a:lnTo>
                  <a:pt x="1516316" y="64960"/>
                </a:lnTo>
                <a:lnTo>
                  <a:pt x="1536904" y="66586"/>
                </a:lnTo>
                <a:lnTo>
                  <a:pt x="1555580" y="71464"/>
                </a:lnTo>
                <a:lnTo>
                  <a:pt x="1599356" y="105095"/>
                </a:lnTo>
                <a:lnTo>
                  <a:pt x="1614842" y="159118"/>
                </a:lnTo>
                <a:lnTo>
                  <a:pt x="1614921" y="161848"/>
                </a:lnTo>
                <a:lnTo>
                  <a:pt x="1613278" y="181629"/>
                </a:lnTo>
                <a:lnTo>
                  <a:pt x="1587525" y="230492"/>
                </a:lnTo>
                <a:lnTo>
                  <a:pt x="1537176" y="254875"/>
                </a:lnTo>
                <a:lnTo>
                  <a:pt x="1516316" y="256501"/>
                </a:lnTo>
                <a:lnTo>
                  <a:pt x="1659586" y="256501"/>
                </a:lnTo>
                <a:lnTo>
                  <a:pt x="1687291" y="207484"/>
                </a:lnTo>
                <a:lnTo>
                  <a:pt x="1695132" y="159118"/>
                </a:lnTo>
                <a:lnTo>
                  <a:pt x="1692048" y="128847"/>
                </a:lnTo>
                <a:lnTo>
                  <a:pt x="1682797" y="100309"/>
                </a:lnTo>
                <a:lnTo>
                  <a:pt x="1667379" y="73502"/>
                </a:lnTo>
                <a:lnTo>
                  <a:pt x="1660026" y="64960"/>
                </a:lnTo>
                <a:close/>
              </a:path>
              <a:path w="2359025" h="387985">
                <a:moveTo>
                  <a:pt x="1115504" y="0"/>
                </a:moveTo>
                <a:lnTo>
                  <a:pt x="1077429" y="3005"/>
                </a:lnTo>
                <a:lnTo>
                  <a:pt x="1012761" y="26998"/>
                </a:lnTo>
                <a:lnTo>
                  <a:pt x="964500" y="72999"/>
                </a:lnTo>
                <a:lnTo>
                  <a:pt x="939779" y="129030"/>
                </a:lnTo>
                <a:lnTo>
                  <a:pt x="936688" y="160058"/>
                </a:lnTo>
                <a:lnTo>
                  <a:pt x="939800" y="191536"/>
                </a:lnTo>
                <a:lnTo>
                  <a:pt x="964693" y="247795"/>
                </a:lnTo>
                <a:lnTo>
                  <a:pt x="1013204" y="293282"/>
                </a:lnTo>
                <a:lnTo>
                  <a:pt x="1077721" y="316942"/>
                </a:lnTo>
                <a:lnTo>
                  <a:pt x="1115504" y="319900"/>
                </a:lnTo>
                <a:lnTo>
                  <a:pt x="1152909" y="316928"/>
                </a:lnTo>
                <a:lnTo>
                  <a:pt x="1186770" y="308013"/>
                </a:lnTo>
                <a:lnTo>
                  <a:pt x="1217088" y="293154"/>
                </a:lnTo>
                <a:lnTo>
                  <a:pt x="1243863" y="272351"/>
                </a:lnTo>
                <a:lnTo>
                  <a:pt x="1258992" y="255168"/>
                </a:lnTo>
                <a:lnTo>
                  <a:pt x="1115504" y="255168"/>
                </a:lnTo>
                <a:lnTo>
                  <a:pt x="1094373" y="253527"/>
                </a:lnTo>
                <a:lnTo>
                  <a:pt x="1058597" y="240407"/>
                </a:lnTo>
                <a:lnTo>
                  <a:pt x="1023607" y="198599"/>
                </a:lnTo>
                <a:lnTo>
                  <a:pt x="1016825" y="160058"/>
                </a:lnTo>
                <a:lnTo>
                  <a:pt x="1018520" y="139674"/>
                </a:lnTo>
                <a:lnTo>
                  <a:pt x="1043952" y="91084"/>
                </a:lnTo>
                <a:lnTo>
                  <a:pt x="1094373" y="66593"/>
                </a:lnTo>
                <a:lnTo>
                  <a:pt x="1115504" y="64960"/>
                </a:lnTo>
                <a:lnTo>
                  <a:pt x="1259067" y="64960"/>
                </a:lnTo>
                <a:lnTo>
                  <a:pt x="1244536" y="48107"/>
                </a:lnTo>
                <a:lnTo>
                  <a:pt x="1217970" y="27056"/>
                </a:lnTo>
                <a:lnTo>
                  <a:pt x="1187611" y="12023"/>
                </a:lnTo>
                <a:lnTo>
                  <a:pt x="1153389" y="3000"/>
                </a:lnTo>
                <a:lnTo>
                  <a:pt x="1115504" y="0"/>
                </a:lnTo>
                <a:close/>
              </a:path>
              <a:path w="2359025" h="387985">
                <a:moveTo>
                  <a:pt x="1259067" y="64960"/>
                </a:moveTo>
                <a:lnTo>
                  <a:pt x="1115504" y="64960"/>
                </a:lnTo>
                <a:lnTo>
                  <a:pt x="1136528" y="66593"/>
                </a:lnTo>
                <a:lnTo>
                  <a:pt x="1155404" y="71493"/>
                </a:lnTo>
                <a:lnTo>
                  <a:pt x="1198531" y="105188"/>
                </a:lnTo>
                <a:lnTo>
                  <a:pt x="1213726" y="160058"/>
                </a:lnTo>
                <a:lnTo>
                  <a:pt x="1212037" y="180356"/>
                </a:lnTo>
                <a:lnTo>
                  <a:pt x="1186713" y="228930"/>
                </a:lnTo>
                <a:lnTo>
                  <a:pt x="1136528" y="253527"/>
                </a:lnTo>
                <a:lnTo>
                  <a:pt x="1115504" y="255168"/>
                </a:lnTo>
                <a:lnTo>
                  <a:pt x="1258992" y="255168"/>
                </a:lnTo>
                <a:lnTo>
                  <a:pt x="1265742" y="247502"/>
                </a:lnTo>
                <a:lnTo>
                  <a:pt x="1281371" y="220505"/>
                </a:lnTo>
                <a:lnTo>
                  <a:pt x="1290749" y="191357"/>
                </a:lnTo>
                <a:lnTo>
                  <a:pt x="1293875" y="160058"/>
                </a:lnTo>
                <a:lnTo>
                  <a:pt x="1290792" y="129121"/>
                </a:lnTo>
                <a:lnTo>
                  <a:pt x="1281541" y="100149"/>
                </a:lnTo>
                <a:lnTo>
                  <a:pt x="1266122" y="73143"/>
                </a:lnTo>
                <a:lnTo>
                  <a:pt x="1259067" y="64960"/>
                </a:lnTo>
                <a:close/>
              </a:path>
              <a:path w="2359025" h="387985">
                <a:moveTo>
                  <a:pt x="2355837" y="4013"/>
                </a:moveTo>
                <a:lnTo>
                  <a:pt x="2129028" y="4013"/>
                </a:lnTo>
                <a:lnTo>
                  <a:pt x="2129028" y="315887"/>
                </a:lnTo>
                <a:lnTo>
                  <a:pt x="2358961" y="315887"/>
                </a:lnTo>
                <a:lnTo>
                  <a:pt x="2358961" y="258737"/>
                </a:lnTo>
                <a:lnTo>
                  <a:pt x="2206713" y="258737"/>
                </a:lnTo>
                <a:lnTo>
                  <a:pt x="2206713" y="183730"/>
                </a:lnTo>
                <a:lnTo>
                  <a:pt x="2348915" y="183730"/>
                </a:lnTo>
                <a:lnTo>
                  <a:pt x="2348915" y="126580"/>
                </a:lnTo>
                <a:lnTo>
                  <a:pt x="2206713" y="126580"/>
                </a:lnTo>
                <a:lnTo>
                  <a:pt x="2206713" y="61163"/>
                </a:lnTo>
                <a:lnTo>
                  <a:pt x="2355837" y="61163"/>
                </a:lnTo>
                <a:lnTo>
                  <a:pt x="2355837" y="4013"/>
                </a:lnTo>
                <a:close/>
              </a:path>
              <a:path w="2359025" h="387985">
                <a:moveTo>
                  <a:pt x="1826717" y="4013"/>
                </a:moveTo>
                <a:lnTo>
                  <a:pt x="1748802" y="4013"/>
                </a:lnTo>
                <a:lnTo>
                  <a:pt x="1748802" y="181495"/>
                </a:lnTo>
                <a:lnTo>
                  <a:pt x="1759043" y="240652"/>
                </a:lnTo>
                <a:lnTo>
                  <a:pt x="1789772" y="284187"/>
                </a:lnTo>
                <a:lnTo>
                  <a:pt x="1839023" y="310973"/>
                </a:lnTo>
                <a:lnTo>
                  <a:pt x="1904847" y="319900"/>
                </a:lnTo>
                <a:lnTo>
                  <a:pt x="1940192" y="317695"/>
                </a:lnTo>
                <a:lnTo>
                  <a:pt x="1997900" y="300060"/>
                </a:lnTo>
                <a:lnTo>
                  <a:pt x="2037943" y="264929"/>
                </a:lnTo>
                <a:lnTo>
                  <a:pt x="2043116" y="255168"/>
                </a:lnTo>
                <a:lnTo>
                  <a:pt x="1903958" y="255168"/>
                </a:lnTo>
                <a:lnTo>
                  <a:pt x="1887484" y="253939"/>
                </a:lnTo>
                <a:lnTo>
                  <a:pt x="1848040" y="235521"/>
                </a:lnTo>
                <a:lnTo>
                  <a:pt x="1828048" y="198761"/>
                </a:lnTo>
                <a:lnTo>
                  <a:pt x="1826717" y="183273"/>
                </a:lnTo>
                <a:lnTo>
                  <a:pt x="1826717" y="4013"/>
                </a:lnTo>
                <a:close/>
              </a:path>
              <a:path w="2359025" h="387985">
                <a:moveTo>
                  <a:pt x="2060676" y="4013"/>
                </a:moveTo>
                <a:lnTo>
                  <a:pt x="1982990" y="4013"/>
                </a:lnTo>
                <a:lnTo>
                  <a:pt x="1982990" y="177927"/>
                </a:lnTo>
                <a:lnTo>
                  <a:pt x="1981643" y="195393"/>
                </a:lnTo>
                <a:lnTo>
                  <a:pt x="1961438" y="235077"/>
                </a:lnTo>
                <a:lnTo>
                  <a:pt x="1921030" y="253911"/>
                </a:lnTo>
                <a:lnTo>
                  <a:pt x="1903958" y="255168"/>
                </a:lnTo>
                <a:lnTo>
                  <a:pt x="2043116" y="255168"/>
                </a:lnTo>
                <a:lnTo>
                  <a:pt x="2050572" y="241099"/>
                </a:lnTo>
                <a:lnTo>
                  <a:pt x="2058150" y="213141"/>
                </a:lnTo>
                <a:lnTo>
                  <a:pt x="2060641" y="181495"/>
                </a:lnTo>
                <a:lnTo>
                  <a:pt x="2060676" y="4013"/>
                </a:lnTo>
                <a:close/>
              </a:path>
              <a:path w="2359025" h="387985">
                <a:moveTo>
                  <a:pt x="888999" y="4013"/>
                </a:moveTo>
                <a:lnTo>
                  <a:pt x="674242" y="4013"/>
                </a:lnTo>
                <a:lnTo>
                  <a:pt x="674242" y="315887"/>
                </a:lnTo>
                <a:lnTo>
                  <a:pt x="751928" y="315887"/>
                </a:lnTo>
                <a:lnTo>
                  <a:pt x="751928" y="187972"/>
                </a:lnTo>
                <a:lnTo>
                  <a:pt x="888999" y="187972"/>
                </a:lnTo>
                <a:lnTo>
                  <a:pt x="888999" y="130822"/>
                </a:lnTo>
                <a:lnTo>
                  <a:pt x="751928" y="130822"/>
                </a:lnTo>
                <a:lnTo>
                  <a:pt x="751928" y="61163"/>
                </a:lnTo>
                <a:lnTo>
                  <a:pt x="888999" y="61163"/>
                </a:lnTo>
                <a:lnTo>
                  <a:pt x="888999" y="4013"/>
                </a:lnTo>
                <a:close/>
              </a:path>
              <a:path w="2359025" h="387985">
                <a:moveTo>
                  <a:pt x="360349" y="4013"/>
                </a:moveTo>
                <a:lnTo>
                  <a:pt x="289115" y="4013"/>
                </a:lnTo>
                <a:lnTo>
                  <a:pt x="289115" y="315887"/>
                </a:lnTo>
                <a:lnTo>
                  <a:pt x="366801" y="315887"/>
                </a:lnTo>
                <a:lnTo>
                  <a:pt x="366801" y="116078"/>
                </a:lnTo>
                <a:lnTo>
                  <a:pt x="458231" y="116078"/>
                </a:lnTo>
                <a:lnTo>
                  <a:pt x="360349" y="4013"/>
                </a:lnTo>
                <a:close/>
              </a:path>
              <a:path w="2359025" h="387985">
                <a:moveTo>
                  <a:pt x="458231" y="116078"/>
                </a:moveTo>
                <a:lnTo>
                  <a:pt x="366801" y="116078"/>
                </a:lnTo>
                <a:lnTo>
                  <a:pt x="538937" y="315887"/>
                </a:lnTo>
                <a:lnTo>
                  <a:pt x="604558" y="315887"/>
                </a:lnTo>
                <a:lnTo>
                  <a:pt x="604558" y="194665"/>
                </a:lnTo>
                <a:lnTo>
                  <a:pt x="526872" y="194665"/>
                </a:lnTo>
                <a:lnTo>
                  <a:pt x="458231" y="116078"/>
                </a:lnTo>
                <a:close/>
              </a:path>
              <a:path w="2359025" h="387985">
                <a:moveTo>
                  <a:pt x="604558" y="4013"/>
                </a:moveTo>
                <a:lnTo>
                  <a:pt x="526872" y="4013"/>
                </a:lnTo>
                <a:lnTo>
                  <a:pt x="526872" y="194665"/>
                </a:lnTo>
                <a:lnTo>
                  <a:pt x="604558" y="194665"/>
                </a:lnTo>
                <a:lnTo>
                  <a:pt x="604558" y="4013"/>
                </a:lnTo>
                <a:close/>
              </a:path>
              <a:path w="2359025" h="387985">
                <a:moveTo>
                  <a:pt x="226809" y="4013"/>
                </a:moveTo>
                <a:lnTo>
                  <a:pt x="0" y="4013"/>
                </a:lnTo>
                <a:lnTo>
                  <a:pt x="0" y="315887"/>
                </a:lnTo>
                <a:lnTo>
                  <a:pt x="229933" y="315887"/>
                </a:lnTo>
                <a:lnTo>
                  <a:pt x="229933" y="258737"/>
                </a:lnTo>
                <a:lnTo>
                  <a:pt x="77685" y="258737"/>
                </a:lnTo>
                <a:lnTo>
                  <a:pt x="77685" y="183730"/>
                </a:lnTo>
                <a:lnTo>
                  <a:pt x="219887" y="183730"/>
                </a:lnTo>
                <a:lnTo>
                  <a:pt x="219887" y="126580"/>
                </a:lnTo>
                <a:lnTo>
                  <a:pt x="77685" y="126580"/>
                </a:lnTo>
                <a:lnTo>
                  <a:pt x="77685" y="61163"/>
                </a:lnTo>
                <a:lnTo>
                  <a:pt x="226809" y="61163"/>
                </a:lnTo>
                <a:lnTo>
                  <a:pt x="226809" y="4013"/>
                </a:lnTo>
                <a:close/>
              </a:path>
            </a:pathLst>
          </a:custGeom>
          <a:solidFill>
            <a:srgbClr val="000000"/>
          </a:solidFill>
        </p:spPr>
        <p:txBody>
          <a:bodyPr wrap="square" lIns="0" tIns="0" rIns="0" bIns="0" rtlCol="0"/>
          <a:lstStyle/>
          <a:p>
            <a:endParaRPr/>
          </a:p>
        </p:txBody>
      </p:sp>
      <p:sp>
        <p:nvSpPr>
          <p:cNvPr id="48" name="object 48"/>
          <p:cNvSpPr/>
          <p:nvPr/>
        </p:nvSpPr>
        <p:spPr>
          <a:xfrm>
            <a:off x="5093972" y="2781475"/>
            <a:ext cx="206501" cy="200685"/>
          </a:xfrm>
          <a:prstGeom prst="rect">
            <a:avLst/>
          </a:prstGeom>
          <a:blipFill>
            <a:blip r:embed="rId18" cstate="print"/>
            <a:stretch>
              <a:fillRect/>
            </a:stretch>
          </a:blipFill>
        </p:spPr>
        <p:txBody>
          <a:bodyPr wrap="square" lIns="0" tIns="0" rIns="0" bIns="0" rtlCol="0"/>
          <a:lstStyle/>
          <a:p>
            <a:endParaRPr/>
          </a:p>
        </p:txBody>
      </p:sp>
      <p:sp>
        <p:nvSpPr>
          <p:cNvPr id="49" name="object 49"/>
          <p:cNvSpPr/>
          <p:nvPr/>
        </p:nvSpPr>
        <p:spPr>
          <a:xfrm>
            <a:off x="4693160" y="2781475"/>
            <a:ext cx="206044" cy="199351"/>
          </a:xfrm>
          <a:prstGeom prst="rect">
            <a:avLst/>
          </a:prstGeom>
          <a:blipFill>
            <a:blip r:embed="rId19" cstate="print"/>
            <a:stretch>
              <a:fillRect/>
            </a:stretch>
          </a:blipFill>
        </p:spPr>
        <p:txBody>
          <a:bodyPr wrap="square" lIns="0" tIns="0" rIns="0" bIns="0" rtlCol="0"/>
          <a:lstStyle/>
          <a:p>
            <a:endParaRPr/>
          </a:p>
        </p:txBody>
      </p:sp>
      <p:sp>
        <p:nvSpPr>
          <p:cNvPr id="50" name="object 50"/>
          <p:cNvSpPr/>
          <p:nvPr/>
        </p:nvSpPr>
        <p:spPr>
          <a:xfrm>
            <a:off x="5809934" y="2725099"/>
            <a:ext cx="230504" cy="312420"/>
          </a:xfrm>
          <a:custGeom>
            <a:avLst/>
            <a:gdLst/>
            <a:ahLst/>
            <a:cxnLst/>
            <a:rect l="l" t="t" r="r" b="b"/>
            <a:pathLst>
              <a:path w="230504" h="312419">
                <a:moveTo>
                  <a:pt x="0" y="0"/>
                </a:moveTo>
                <a:lnTo>
                  <a:pt x="226809" y="0"/>
                </a:lnTo>
                <a:lnTo>
                  <a:pt x="226809" y="57150"/>
                </a:lnTo>
                <a:lnTo>
                  <a:pt x="77685" y="57150"/>
                </a:lnTo>
                <a:lnTo>
                  <a:pt x="77685" y="122567"/>
                </a:lnTo>
                <a:lnTo>
                  <a:pt x="219887" y="122567"/>
                </a:lnTo>
                <a:lnTo>
                  <a:pt x="219887" y="179717"/>
                </a:lnTo>
                <a:lnTo>
                  <a:pt x="77685" y="179717"/>
                </a:lnTo>
                <a:lnTo>
                  <a:pt x="77685" y="254723"/>
                </a:lnTo>
                <a:lnTo>
                  <a:pt x="229933" y="254723"/>
                </a:lnTo>
                <a:lnTo>
                  <a:pt x="229933" y="311873"/>
                </a:lnTo>
                <a:lnTo>
                  <a:pt x="0" y="311873"/>
                </a:lnTo>
                <a:lnTo>
                  <a:pt x="0" y="0"/>
                </a:lnTo>
                <a:close/>
              </a:path>
            </a:pathLst>
          </a:custGeom>
          <a:ln w="9144">
            <a:solidFill>
              <a:srgbClr val="FFFFFF"/>
            </a:solidFill>
          </a:ln>
        </p:spPr>
        <p:txBody>
          <a:bodyPr wrap="square" lIns="0" tIns="0" rIns="0" bIns="0" rtlCol="0"/>
          <a:lstStyle/>
          <a:p>
            <a:endParaRPr/>
          </a:p>
        </p:txBody>
      </p:sp>
      <p:sp>
        <p:nvSpPr>
          <p:cNvPr id="51" name="object 51"/>
          <p:cNvSpPr/>
          <p:nvPr/>
        </p:nvSpPr>
        <p:spPr>
          <a:xfrm>
            <a:off x="5429709" y="2725099"/>
            <a:ext cx="312420" cy="316230"/>
          </a:xfrm>
          <a:custGeom>
            <a:avLst/>
            <a:gdLst/>
            <a:ahLst/>
            <a:cxnLst/>
            <a:rect l="l" t="t" r="r" b="b"/>
            <a:pathLst>
              <a:path w="312420" h="316230">
                <a:moveTo>
                  <a:pt x="0" y="0"/>
                </a:moveTo>
                <a:lnTo>
                  <a:pt x="77914" y="0"/>
                </a:lnTo>
                <a:lnTo>
                  <a:pt x="77914" y="179260"/>
                </a:lnTo>
                <a:lnTo>
                  <a:pt x="79246" y="194748"/>
                </a:lnTo>
                <a:lnTo>
                  <a:pt x="99237" y="231508"/>
                </a:lnTo>
                <a:lnTo>
                  <a:pt x="138682" y="249926"/>
                </a:lnTo>
                <a:lnTo>
                  <a:pt x="155155" y="251155"/>
                </a:lnTo>
                <a:lnTo>
                  <a:pt x="172227" y="249898"/>
                </a:lnTo>
                <a:lnTo>
                  <a:pt x="212636" y="231063"/>
                </a:lnTo>
                <a:lnTo>
                  <a:pt x="232840" y="191380"/>
                </a:lnTo>
                <a:lnTo>
                  <a:pt x="234188" y="173913"/>
                </a:lnTo>
                <a:lnTo>
                  <a:pt x="234188" y="0"/>
                </a:lnTo>
                <a:lnTo>
                  <a:pt x="311873" y="0"/>
                </a:lnTo>
                <a:lnTo>
                  <a:pt x="311873" y="177038"/>
                </a:lnTo>
                <a:lnTo>
                  <a:pt x="309347" y="209128"/>
                </a:lnTo>
                <a:lnTo>
                  <a:pt x="289140" y="260916"/>
                </a:lnTo>
                <a:lnTo>
                  <a:pt x="249097" y="296047"/>
                </a:lnTo>
                <a:lnTo>
                  <a:pt x="191389" y="313682"/>
                </a:lnTo>
                <a:lnTo>
                  <a:pt x="156044" y="315887"/>
                </a:lnTo>
                <a:lnTo>
                  <a:pt x="121062" y="313655"/>
                </a:lnTo>
                <a:lnTo>
                  <a:pt x="63522" y="295800"/>
                </a:lnTo>
                <a:lnTo>
                  <a:pt x="23043" y="260360"/>
                </a:lnTo>
                <a:lnTo>
                  <a:pt x="2560" y="209012"/>
                </a:lnTo>
                <a:lnTo>
                  <a:pt x="0" y="177482"/>
                </a:lnTo>
                <a:lnTo>
                  <a:pt x="0" y="0"/>
                </a:lnTo>
                <a:close/>
              </a:path>
            </a:pathLst>
          </a:custGeom>
          <a:ln w="9144">
            <a:solidFill>
              <a:srgbClr val="FFFFFF"/>
            </a:solidFill>
          </a:ln>
        </p:spPr>
        <p:txBody>
          <a:bodyPr wrap="square" lIns="0" tIns="0" rIns="0" bIns="0" rtlCol="0"/>
          <a:lstStyle/>
          <a:p>
            <a:endParaRPr/>
          </a:p>
        </p:txBody>
      </p:sp>
      <p:sp>
        <p:nvSpPr>
          <p:cNvPr id="52" name="object 52"/>
          <p:cNvSpPr/>
          <p:nvPr/>
        </p:nvSpPr>
        <p:spPr>
          <a:xfrm>
            <a:off x="4355150" y="2725099"/>
            <a:ext cx="215265" cy="312420"/>
          </a:xfrm>
          <a:custGeom>
            <a:avLst/>
            <a:gdLst/>
            <a:ahLst/>
            <a:cxnLst/>
            <a:rect l="l" t="t" r="r" b="b"/>
            <a:pathLst>
              <a:path w="215264" h="312419">
                <a:moveTo>
                  <a:pt x="0" y="0"/>
                </a:moveTo>
                <a:lnTo>
                  <a:pt x="214757" y="0"/>
                </a:lnTo>
                <a:lnTo>
                  <a:pt x="214757" y="57150"/>
                </a:lnTo>
                <a:lnTo>
                  <a:pt x="77685" y="57150"/>
                </a:lnTo>
                <a:lnTo>
                  <a:pt x="77685" y="126809"/>
                </a:lnTo>
                <a:lnTo>
                  <a:pt x="214757" y="126809"/>
                </a:lnTo>
                <a:lnTo>
                  <a:pt x="214757" y="183959"/>
                </a:lnTo>
                <a:lnTo>
                  <a:pt x="77685" y="183959"/>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53" name="object 53"/>
          <p:cNvSpPr/>
          <p:nvPr/>
        </p:nvSpPr>
        <p:spPr>
          <a:xfrm>
            <a:off x="3970022" y="2725099"/>
            <a:ext cx="315595" cy="312420"/>
          </a:xfrm>
          <a:custGeom>
            <a:avLst/>
            <a:gdLst/>
            <a:ahLst/>
            <a:cxnLst/>
            <a:rect l="l" t="t" r="r" b="b"/>
            <a:pathLst>
              <a:path w="315595" h="312419">
                <a:moveTo>
                  <a:pt x="0" y="0"/>
                </a:moveTo>
                <a:lnTo>
                  <a:pt x="71234" y="0"/>
                </a:lnTo>
                <a:lnTo>
                  <a:pt x="237756" y="190652"/>
                </a:lnTo>
                <a:lnTo>
                  <a:pt x="237756"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54" name="object 54"/>
          <p:cNvSpPr/>
          <p:nvPr/>
        </p:nvSpPr>
        <p:spPr>
          <a:xfrm>
            <a:off x="3680907" y="2725099"/>
            <a:ext cx="230504" cy="312420"/>
          </a:xfrm>
          <a:custGeom>
            <a:avLst/>
            <a:gdLst/>
            <a:ahLst/>
            <a:cxnLst/>
            <a:rect l="l" t="t" r="r" b="b"/>
            <a:pathLst>
              <a:path w="230504" h="312419">
                <a:moveTo>
                  <a:pt x="0" y="0"/>
                </a:moveTo>
                <a:lnTo>
                  <a:pt x="226809" y="0"/>
                </a:lnTo>
                <a:lnTo>
                  <a:pt x="226809" y="57150"/>
                </a:lnTo>
                <a:lnTo>
                  <a:pt x="77685" y="57150"/>
                </a:lnTo>
                <a:lnTo>
                  <a:pt x="77685" y="122567"/>
                </a:lnTo>
                <a:lnTo>
                  <a:pt x="219887" y="122567"/>
                </a:lnTo>
                <a:lnTo>
                  <a:pt x="219887" y="179717"/>
                </a:lnTo>
                <a:lnTo>
                  <a:pt x="77685" y="179717"/>
                </a:lnTo>
                <a:lnTo>
                  <a:pt x="77685" y="254723"/>
                </a:lnTo>
                <a:lnTo>
                  <a:pt x="229933" y="254723"/>
                </a:lnTo>
                <a:lnTo>
                  <a:pt x="229933" y="311873"/>
                </a:lnTo>
                <a:lnTo>
                  <a:pt x="0" y="311873"/>
                </a:lnTo>
                <a:lnTo>
                  <a:pt x="0" y="0"/>
                </a:lnTo>
                <a:close/>
              </a:path>
            </a:pathLst>
          </a:custGeom>
          <a:ln w="9144">
            <a:solidFill>
              <a:srgbClr val="FFFFFF"/>
            </a:solidFill>
          </a:ln>
        </p:spPr>
        <p:txBody>
          <a:bodyPr wrap="square" lIns="0" tIns="0" rIns="0" bIns="0" rtlCol="0"/>
          <a:lstStyle/>
          <a:p>
            <a:endParaRPr/>
          </a:p>
        </p:txBody>
      </p:sp>
      <p:sp>
        <p:nvSpPr>
          <p:cNvPr id="55" name="object 55"/>
          <p:cNvSpPr/>
          <p:nvPr/>
        </p:nvSpPr>
        <p:spPr>
          <a:xfrm>
            <a:off x="5018407" y="2721086"/>
            <a:ext cx="361950" cy="387985"/>
          </a:xfrm>
          <a:custGeom>
            <a:avLst/>
            <a:gdLst/>
            <a:ahLst/>
            <a:cxnLst/>
            <a:rect l="l" t="t" r="r" b="b"/>
            <a:pathLst>
              <a:path w="361950" h="387985">
                <a:moveTo>
                  <a:pt x="179704" y="0"/>
                </a:moveTo>
                <a:lnTo>
                  <a:pt x="251475" y="12106"/>
                </a:lnTo>
                <a:lnTo>
                  <a:pt x="308292" y="48425"/>
                </a:lnTo>
                <a:lnTo>
                  <a:pt x="345297" y="100309"/>
                </a:lnTo>
                <a:lnTo>
                  <a:pt x="357631" y="159118"/>
                </a:lnTo>
                <a:lnTo>
                  <a:pt x="355672" y="183816"/>
                </a:lnTo>
                <a:lnTo>
                  <a:pt x="339988" y="230121"/>
                </a:lnTo>
                <a:lnTo>
                  <a:pt x="309208" y="271224"/>
                </a:lnTo>
                <a:lnTo>
                  <a:pt x="266846" y="300681"/>
                </a:lnTo>
                <a:lnTo>
                  <a:pt x="241541" y="310642"/>
                </a:lnTo>
                <a:lnTo>
                  <a:pt x="262081" y="320845"/>
                </a:lnTo>
                <a:lnTo>
                  <a:pt x="283068" y="328136"/>
                </a:lnTo>
                <a:lnTo>
                  <a:pt x="304500" y="332512"/>
                </a:lnTo>
                <a:lnTo>
                  <a:pt x="326377" y="333971"/>
                </a:lnTo>
                <a:lnTo>
                  <a:pt x="334718" y="333691"/>
                </a:lnTo>
                <a:lnTo>
                  <a:pt x="342560" y="332851"/>
                </a:lnTo>
                <a:lnTo>
                  <a:pt x="349901" y="331453"/>
                </a:lnTo>
                <a:lnTo>
                  <a:pt x="356742" y="329501"/>
                </a:lnTo>
                <a:lnTo>
                  <a:pt x="361645" y="335978"/>
                </a:lnTo>
                <a:lnTo>
                  <a:pt x="300926" y="387769"/>
                </a:lnTo>
                <a:lnTo>
                  <a:pt x="288315" y="386497"/>
                </a:lnTo>
                <a:lnTo>
                  <a:pt x="275478" y="384473"/>
                </a:lnTo>
                <a:lnTo>
                  <a:pt x="236482" y="374176"/>
                </a:lnTo>
                <a:lnTo>
                  <a:pt x="198018" y="358521"/>
                </a:lnTo>
                <a:lnTo>
                  <a:pt x="161431" y="338520"/>
                </a:lnTo>
                <a:lnTo>
                  <a:pt x="149351" y="330847"/>
                </a:lnTo>
                <a:lnTo>
                  <a:pt x="140000" y="325108"/>
                </a:lnTo>
                <a:lnTo>
                  <a:pt x="129814" y="319736"/>
                </a:lnTo>
                <a:lnTo>
                  <a:pt x="118792" y="314729"/>
                </a:lnTo>
                <a:lnTo>
                  <a:pt x="106933" y="310083"/>
                </a:lnTo>
                <a:lnTo>
                  <a:pt x="96870" y="306020"/>
                </a:lnTo>
                <a:lnTo>
                  <a:pt x="58448" y="282089"/>
                </a:lnTo>
                <a:lnTo>
                  <a:pt x="26242" y="246600"/>
                </a:lnTo>
                <a:lnTo>
                  <a:pt x="5272" y="201151"/>
                </a:lnTo>
                <a:lnTo>
                  <a:pt x="0" y="161848"/>
                </a:lnTo>
                <a:lnTo>
                  <a:pt x="3174" y="130487"/>
                </a:lnTo>
                <a:lnTo>
                  <a:pt x="28567" y="73841"/>
                </a:lnTo>
                <a:lnTo>
                  <a:pt x="77890" y="27308"/>
                </a:lnTo>
                <a:lnTo>
                  <a:pt x="142350" y="3033"/>
                </a:lnTo>
                <a:lnTo>
                  <a:pt x="179704" y="0"/>
                </a:lnTo>
                <a:close/>
              </a:path>
            </a:pathLst>
          </a:custGeom>
          <a:ln w="9144">
            <a:solidFill>
              <a:srgbClr val="FFFFFF"/>
            </a:solidFill>
          </a:ln>
        </p:spPr>
        <p:txBody>
          <a:bodyPr wrap="square" lIns="0" tIns="0" rIns="0" bIns="0" rtlCol="0"/>
          <a:lstStyle/>
          <a:p>
            <a:endParaRPr/>
          </a:p>
        </p:txBody>
      </p:sp>
      <p:sp>
        <p:nvSpPr>
          <p:cNvPr id="56" name="object 56"/>
          <p:cNvSpPr/>
          <p:nvPr/>
        </p:nvSpPr>
        <p:spPr>
          <a:xfrm>
            <a:off x="4617595" y="2721086"/>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1" y="191357"/>
                </a:lnTo>
                <a:lnTo>
                  <a:pt x="329053" y="247502"/>
                </a:lnTo>
                <a:lnTo>
                  <a:pt x="280400" y="293154"/>
                </a:lnTo>
                <a:lnTo>
                  <a:pt x="216220" y="316928"/>
                </a:lnTo>
                <a:lnTo>
                  <a:pt x="178815" y="319900"/>
                </a:lnTo>
                <a:lnTo>
                  <a:pt x="141032" y="316942"/>
                </a:lnTo>
                <a:lnTo>
                  <a:pt x="76515" y="293282"/>
                </a:lnTo>
                <a:lnTo>
                  <a:pt x="28005" y="247795"/>
                </a:lnTo>
                <a:lnTo>
                  <a:pt x="3112" y="191536"/>
                </a:lnTo>
                <a:lnTo>
                  <a:pt x="0" y="160058"/>
                </a:lnTo>
                <a:lnTo>
                  <a:pt x="3090" y="129030"/>
                </a:lnTo>
                <a:lnTo>
                  <a:pt x="27812" y="72999"/>
                </a:lnTo>
                <a:lnTo>
                  <a:pt x="76072"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57" name="object 57"/>
          <p:cNvSpPr/>
          <p:nvPr/>
        </p:nvSpPr>
        <p:spPr>
          <a:xfrm>
            <a:off x="3349387" y="3269726"/>
            <a:ext cx="3026410" cy="320040"/>
          </a:xfrm>
          <a:custGeom>
            <a:avLst/>
            <a:gdLst/>
            <a:ahLst/>
            <a:cxnLst/>
            <a:rect l="l" t="t" r="r" b="b"/>
            <a:pathLst>
              <a:path w="3026410" h="320039">
                <a:moveTo>
                  <a:pt x="2431681" y="4013"/>
                </a:moveTo>
                <a:lnTo>
                  <a:pt x="2347048" y="4013"/>
                </a:lnTo>
                <a:lnTo>
                  <a:pt x="2498153" y="319900"/>
                </a:lnTo>
                <a:lnTo>
                  <a:pt x="2531859" y="319900"/>
                </a:lnTo>
                <a:lnTo>
                  <a:pt x="2594679" y="182219"/>
                </a:lnTo>
                <a:lnTo>
                  <a:pt x="2514206" y="182219"/>
                </a:lnTo>
                <a:lnTo>
                  <a:pt x="2431681" y="4013"/>
                </a:lnTo>
                <a:close/>
              </a:path>
              <a:path w="3026410" h="320039">
                <a:moveTo>
                  <a:pt x="2847581" y="0"/>
                </a:moveTo>
                <a:lnTo>
                  <a:pt x="2809506" y="3005"/>
                </a:lnTo>
                <a:lnTo>
                  <a:pt x="2744838" y="26998"/>
                </a:lnTo>
                <a:lnTo>
                  <a:pt x="2696577" y="72999"/>
                </a:lnTo>
                <a:lnTo>
                  <a:pt x="2671855" y="129030"/>
                </a:lnTo>
                <a:lnTo>
                  <a:pt x="2668765" y="160058"/>
                </a:lnTo>
                <a:lnTo>
                  <a:pt x="2671877" y="191536"/>
                </a:lnTo>
                <a:lnTo>
                  <a:pt x="2696770" y="247795"/>
                </a:lnTo>
                <a:lnTo>
                  <a:pt x="2745281" y="293282"/>
                </a:lnTo>
                <a:lnTo>
                  <a:pt x="2809798" y="316942"/>
                </a:lnTo>
                <a:lnTo>
                  <a:pt x="2847581" y="319900"/>
                </a:lnTo>
                <a:lnTo>
                  <a:pt x="2884985" y="316928"/>
                </a:lnTo>
                <a:lnTo>
                  <a:pt x="2918847" y="308013"/>
                </a:lnTo>
                <a:lnTo>
                  <a:pt x="2949165" y="293154"/>
                </a:lnTo>
                <a:lnTo>
                  <a:pt x="2975940" y="272351"/>
                </a:lnTo>
                <a:lnTo>
                  <a:pt x="2991069" y="255168"/>
                </a:lnTo>
                <a:lnTo>
                  <a:pt x="2847581" y="255168"/>
                </a:lnTo>
                <a:lnTo>
                  <a:pt x="2826450" y="253527"/>
                </a:lnTo>
                <a:lnTo>
                  <a:pt x="2790674" y="240407"/>
                </a:lnTo>
                <a:lnTo>
                  <a:pt x="2755684" y="198599"/>
                </a:lnTo>
                <a:lnTo>
                  <a:pt x="2748902" y="160058"/>
                </a:lnTo>
                <a:lnTo>
                  <a:pt x="2750597" y="139674"/>
                </a:lnTo>
                <a:lnTo>
                  <a:pt x="2776029" y="91084"/>
                </a:lnTo>
                <a:lnTo>
                  <a:pt x="2826450" y="66593"/>
                </a:lnTo>
                <a:lnTo>
                  <a:pt x="2847581" y="64960"/>
                </a:lnTo>
                <a:lnTo>
                  <a:pt x="2991143" y="64960"/>
                </a:lnTo>
                <a:lnTo>
                  <a:pt x="2976613" y="48107"/>
                </a:lnTo>
                <a:lnTo>
                  <a:pt x="2950047" y="27056"/>
                </a:lnTo>
                <a:lnTo>
                  <a:pt x="2919688" y="12023"/>
                </a:lnTo>
                <a:lnTo>
                  <a:pt x="2885466" y="3000"/>
                </a:lnTo>
                <a:lnTo>
                  <a:pt x="2847581" y="0"/>
                </a:lnTo>
                <a:close/>
              </a:path>
              <a:path w="3026410" h="320039">
                <a:moveTo>
                  <a:pt x="2991143" y="64960"/>
                </a:moveTo>
                <a:lnTo>
                  <a:pt x="2847581" y="64960"/>
                </a:lnTo>
                <a:lnTo>
                  <a:pt x="2868605" y="66593"/>
                </a:lnTo>
                <a:lnTo>
                  <a:pt x="2887481" y="71493"/>
                </a:lnTo>
                <a:lnTo>
                  <a:pt x="2930608" y="105188"/>
                </a:lnTo>
                <a:lnTo>
                  <a:pt x="2945803" y="160058"/>
                </a:lnTo>
                <a:lnTo>
                  <a:pt x="2944114" y="180356"/>
                </a:lnTo>
                <a:lnTo>
                  <a:pt x="2918790" y="228930"/>
                </a:lnTo>
                <a:lnTo>
                  <a:pt x="2868605" y="253527"/>
                </a:lnTo>
                <a:lnTo>
                  <a:pt x="2847581" y="255168"/>
                </a:lnTo>
                <a:lnTo>
                  <a:pt x="2991069" y="255168"/>
                </a:lnTo>
                <a:lnTo>
                  <a:pt x="2997818" y="247502"/>
                </a:lnTo>
                <a:lnTo>
                  <a:pt x="3013448" y="220505"/>
                </a:lnTo>
                <a:lnTo>
                  <a:pt x="3022826" y="191357"/>
                </a:lnTo>
                <a:lnTo>
                  <a:pt x="3025952" y="160058"/>
                </a:lnTo>
                <a:lnTo>
                  <a:pt x="3022869" y="129121"/>
                </a:lnTo>
                <a:lnTo>
                  <a:pt x="3013617" y="100149"/>
                </a:lnTo>
                <a:lnTo>
                  <a:pt x="2998199" y="73143"/>
                </a:lnTo>
                <a:lnTo>
                  <a:pt x="2991143" y="64960"/>
                </a:lnTo>
                <a:close/>
              </a:path>
              <a:path w="3026410" h="320039">
                <a:moveTo>
                  <a:pt x="2675991" y="4013"/>
                </a:moveTo>
                <a:lnTo>
                  <a:pt x="2592311" y="4013"/>
                </a:lnTo>
                <a:lnTo>
                  <a:pt x="2514206" y="182219"/>
                </a:lnTo>
                <a:lnTo>
                  <a:pt x="2594679" y="182219"/>
                </a:lnTo>
                <a:lnTo>
                  <a:pt x="2675991" y="4013"/>
                </a:lnTo>
                <a:close/>
              </a:path>
              <a:path w="3026410" h="320039">
                <a:moveTo>
                  <a:pt x="436397" y="4013"/>
                </a:moveTo>
                <a:lnTo>
                  <a:pt x="297103" y="4013"/>
                </a:lnTo>
                <a:lnTo>
                  <a:pt x="297103" y="315887"/>
                </a:lnTo>
                <a:lnTo>
                  <a:pt x="374789" y="315887"/>
                </a:lnTo>
                <a:lnTo>
                  <a:pt x="374789" y="189306"/>
                </a:lnTo>
                <a:lnTo>
                  <a:pt x="507359" y="189306"/>
                </a:lnTo>
                <a:lnTo>
                  <a:pt x="496444" y="177600"/>
                </a:lnTo>
                <a:lnTo>
                  <a:pt x="484847" y="170002"/>
                </a:lnTo>
                <a:lnTo>
                  <a:pt x="508286" y="155945"/>
                </a:lnTo>
                <a:lnTo>
                  <a:pt x="525030" y="138542"/>
                </a:lnTo>
                <a:lnTo>
                  <a:pt x="528123" y="132156"/>
                </a:lnTo>
                <a:lnTo>
                  <a:pt x="374789" y="132156"/>
                </a:lnTo>
                <a:lnTo>
                  <a:pt x="374789" y="61163"/>
                </a:lnTo>
                <a:lnTo>
                  <a:pt x="531966" y="61163"/>
                </a:lnTo>
                <a:lnTo>
                  <a:pt x="531336" y="59201"/>
                </a:lnTo>
                <a:lnTo>
                  <a:pt x="522473" y="44022"/>
                </a:lnTo>
                <a:lnTo>
                  <a:pt x="510070" y="30226"/>
                </a:lnTo>
                <a:lnTo>
                  <a:pt x="494835" y="18757"/>
                </a:lnTo>
                <a:lnTo>
                  <a:pt x="477477" y="10566"/>
                </a:lnTo>
                <a:lnTo>
                  <a:pt x="457997" y="5651"/>
                </a:lnTo>
                <a:lnTo>
                  <a:pt x="436397" y="4013"/>
                </a:lnTo>
                <a:close/>
              </a:path>
              <a:path w="3026410" h="320039">
                <a:moveTo>
                  <a:pt x="507359" y="189306"/>
                </a:moveTo>
                <a:lnTo>
                  <a:pt x="397116" y="189306"/>
                </a:lnTo>
                <a:lnTo>
                  <a:pt x="404695" y="190073"/>
                </a:lnTo>
                <a:lnTo>
                  <a:pt x="412040" y="192374"/>
                </a:lnTo>
                <a:lnTo>
                  <a:pt x="440891" y="221618"/>
                </a:lnTo>
                <a:lnTo>
                  <a:pt x="458495" y="257175"/>
                </a:lnTo>
                <a:lnTo>
                  <a:pt x="467272" y="277082"/>
                </a:lnTo>
                <a:lnTo>
                  <a:pt x="474632" y="293503"/>
                </a:lnTo>
                <a:lnTo>
                  <a:pt x="480574" y="306438"/>
                </a:lnTo>
                <a:lnTo>
                  <a:pt x="485101" y="315887"/>
                </a:lnTo>
                <a:lnTo>
                  <a:pt x="570344" y="315887"/>
                </a:lnTo>
                <a:lnTo>
                  <a:pt x="560404" y="294798"/>
                </a:lnTo>
                <a:lnTo>
                  <a:pt x="550283" y="273043"/>
                </a:lnTo>
                <a:lnTo>
                  <a:pt x="539978" y="250621"/>
                </a:lnTo>
                <a:lnTo>
                  <a:pt x="529488" y="227533"/>
                </a:lnTo>
                <a:lnTo>
                  <a:pt x="518762" y="206369"/>
                </a:lnTo>
                <a:lnTo>
                  <a:pt x="507749" y="189723"/>
                </a:lnTo>
                <a:lnTo>
                  <a:pt x="507359" y="189306"/>
                </a:lnTo>
                <a:close/>
              </a:path>
              <a:path w="3026410" h="320039">
                <a:moveTo>
                  <a:pt x="531966" y="61163"/>
                </a:moveTo>
                <a:lnTo>
                  <a:pt x="414083" y="61163"/>
                </a:lnTo>
                <a:lnTo>
                  <a:pt x="433519" y="63368"/>
                </a:lnTo>
                <a:lnTo>
                  <a:pt x="447401" y="69983"/>
                </a:lnTo>
                <a:lnTo>
                  <a:pt x="455731" y="81008"/>
                </a:lnTo>
                <a:lnTo>
                  <a:pt x="458508" y="96443"/>
                </a:lnTo>
                <a:lnTo>
                  <a:pt x="457788" y="104540"/>
                </a:lnTo>
                <a:lnTo>
                  <a:pt x="425174" y="131577"/>
                </a:lnTo>
                <a:lnTo>
                  <a:pt x="415861" y="132156"/>
                </a:lnTo>
                <a:lnTo>
                  <a:pt x="528123" y="132156"/>
                </a:lnTo>
                <a:lnTo>
                  <a:pt x="535083" y="117766"/>
                </a:lnTo>
                <a:lnTo>
                  <a:pt x="538429" y="93700"/>
                </a:lnTo>
                <a:lnTo>
                  <a:pt x="536655" y="75760"/>
                </a:lnTo>
                <a:lnTo>
                  <a:pt x="531966" y="61163"/>
                </a:lnTo>
                <a:close/>
              </a:path>
              <a:path w="3026410" h="320039">
                <a:moveTo>
                  <a:pt x="139077" y="4013"/>
                </a:moveTo>
                <a:lnTo>
                  <a:pt x="0" y="4013"/>
                </a:lnTo>
                <a:lnTo>
                  <a:pt x="0" y="315887"/>
                </a:lnTo>
                <a:lnTo>
                  <a:pt x="77685" y="315887"/>
                </a:lnTo>
                <a:lnTo>
                  <a:pt x="77685" y="190639"/>
                </a:lnTo>
                <a:lnTo>
                  <a:pt x="139522" y="190639"/>
                </a:lnTo>
                <a:lnTo>
                  <a:pt x="182078" y="183722"/>
                </a:lnTo>
                <a:lnTo>
                  <a:pt x="214642" y="162966"/>
                </a:lnTo>
                <a:lnTo>
                  <a:pt x="234782" y="133489"/>
                </a:lnTo>
                <a:lnTo>
                  <a:pt x="77685" y="133489"/>
                </a:lnTo>
                <a:lnTo>
                  <a:pt x="77685" y="61163"/>
                </a:lnTo>
                <a:lnTo>
                  <a:pt x="235081" y="61163"/>
                </a:lnTo>
                <a:lnTo>
                  <a:pt x="226521" y="45832"/>
                </a:lnTo>
                <a:lnTo>
                  <a:pt x="214312" y="31470"/>
                </a:lnTo>
                <a:lnTo>
                  <a:pt x="199144" y="19459"/>
                </a:lnTo>
                <a:lnTo>
                  <a:pt x="181548" y="10879"/>
                </a:lnTo>
                <a:lnTo>
                  <a:pt x="161525" y="5729"/>
                </a:lnTo>
                <a:lnTo>
                  <a:pt x="139077" y="4013"/>
                </a:lnTo>
                <a:close/>
              </a:path>
              <a:path w="3026410" h="320039">
                <a:moveTo>
                  <a:pt x="235081" y="61163"/>
                </a:moveTo>
                <a:lnTo>
                  <a:pt x="105143" y="61163"/>
                </a:lnTo>
                <a:lnTo>
                  <a:pt x="119628" y="61658"/>
                </a:lnTo>
                <a:lnTo>
                  <a:pt x="131822" y="63144"/>
                </a:lnTo>
                <a:lnTo>
                  <a:pt x="161483" y="87945"/>
                </a:lnTo>
                <a:lnTo>
                  <a:pt x="162293" y="97332"/>
                </a:lnTo>
                <a:lnTo>
                  <a:pt x="159266" y="113151"/>
                </a:lnTo>
                <a:lnTo>
                  <a:pt x="150185" y="124450"/>
                </a:lnTo>
                <a:lnTo>
                  <a:pt x="135048" y="131229"/>
                </a:lnTo>
                <a:lnTo>
                  <a:pt x="113855" y="133489"/>
                </a:lnTo>
                <a:lnTo>
                  <a:pt x="234782" y="133489"/>
                </a:lnTo>
                <a:lnTo>
                  <a:pt x="235319" y="132495"/>
                </a:lnTo>
                <a:lnTo>
                  <a:pt x="240490" y="115167"/>
                </a:lnTo>
                <a:lnTo>
                  <a:pt x="242214" y="96443"/>
                </a:lnTo>
                <a:lnTo>
                  <a:pt x="240471" y="78317"/>
                </a:lnTo>
                <a:lnTo>
                  <a:pt x="235240" y="61447"/>
                </a:lnTo>
                <a:lnTo>
                  <a:pt x="235081" y="61163"/>
                </a:lnTo>
                <a:close/>
              </a:path>
              <a:path w="3026410" h="320039">
                <a:moveTo>
                  <a:pt x="2309901" y="4013"/>
                </a:moveTo>
                <a:lnTo>
                  <a:pt x="2232215" y="4013"/>
                </a:lnTo>
                <a:lnTo>
                  <a:pt x="2232215" y="315887"/>
                </a:lnTo>
                <a:lnTo>
                  <a:pt x="2309901" y="315887"/>
                </a:lnTo>
                <a:lnTo>
                  <a:pt x="2309901" y="4013"/>
                </a:lnTo>
                <a:close/>
              </a:path>
              <a:path w="3026410" h="320039">
                <a:moveTo>
                  <a:pt x="2068893" y="61163"/>
                </a:moveTo>
                <a:lnTo>
                  <a:pt x="1991207" y="61163"/>
                </a:lnTo>
                <a:lnTo>
                  <a:pt x="1991207" y="315887"/>
                </a:lnTo>
                <a:lnTo>
                  <a:pt x="2068893" y="315887"/>
                </a:lnTo>
                <a:lnTo>
                  <a:pt x="2068893" y="61163"/>
                </a:lnTo>
                <a:close/>
              </a:path>
              <a:path w="3026410" h="320039">
                <a:moveTo>
                  <a:pt x="2181860" y="4013"/>
                </a:moveTo>
                <a:lnTo>
                  <a:pt x="1878241" y="4013"/>
                </a:lnTo>
                <a:lnTo>
                  <a:pt x="1878241" y="61163"/>
                </a:lnTo>
                <a:lnTo>
                  <a:pt x="2181860" y="61163"/>
                </a:lnTo>
                <a:lnTo>
                  <a:pt x="2181860" y="4013"/>
                </a:lnTo>
                <a:close/>
              </a:path>
              <a:path w="3026410" h="320039">
                <a:moveTo>
                  <a:pt x="1586458" y="4013"/>
                </a:moveTo>
                <a:lnTo>
                  <a:pt x="1515224" y="4013"/>
                </a:lnTo>
                <a:lnTo>
                  <a:pt x="1515224" y="315887"/>
                </a:lnTo>
                <a:lnTo>
                  <a:pt x="1592910" y="315887"/>
                </a:lnTo>
                <a:lnTo>
                  <a:pt x="1592910" y="116078"/>
                </a:lnTo>
                <a:lnTo>
                  <a:pt x="1684332" y="116078"/>
                </a:lnTo>
                <a:lnTo>
                  <a:pt x="1586458" y="4013"/>
                </a:lnTo>
                <a:close/>
              </a:path>
              <a:path w="3026410" h="320039">
                <a:moveTo>
                  <a:pt x="1684332" y="116078"/>
                </a:moveTo>
                <a:lnTo>
                  <a:pt x="1592910" y="116078"/>
                </a:lnTo>
                <a:lnTo>
                  <a:pt x="1765045" y="315887"/>
                </a:lnTo>
                <a:lnTo>
                  <a:pt x="1830666" y="315887"/>
                </a:lnTo>
                <a:lnTo>
                  <a:pt x="1830666" y="194665"/>
                </a:lnTo>
                <a:lnTo>
                  <a:pt x="1752968" y="194665"/>
                </a:lnTo>
                <a:lnTo>
                  <a:pt x="1684332" y="116078"/>
                </a:lnTo>
                <a:close/>
              </a:path>
              <a:path w="3026410" h="320039">
                <a:moveTo>
                  <a:pt x="1830666" y="4013"/>
                </a:moveTo>
                <a:lnTo>
                  <a:pt x="1752968" y="4013"/>
                </a:lnTo>
                <a:lnTo>
                  <a:pt x="1752968" y="194665"/>
                </a:lnTo>
                <a:lnTo>
                  <a:pt x="1830666" y="194665"/>
                </a:lnTo>
                <a:lnTo>
                  <a:pt x="1830666" y="4013"/>
                </a:lnTo>
                <a:close/>
              </a:path>
              <a:path w="3026410" h="320039">
                <a:moveTo>
                  <a:pt x="1452918" y="4013"/>
                </a:moveTo>
                <a:lnTo>
                  <a:pt x="1226108" y="4013"/>
                </a:lnTo>
                <a:lnTo>
                  <a:pt x="1226108" y="315887"/>
                </a:lnTo>
                <a:lnTo>
                  <a:pt x="1456042" y="315887"/>
                </a:lnTo>
                <a:lnTo>
                  <a:pt x="1456042" y="258737"/>
                </a:lnTo>
                <a:lnTo>
                  <a:pt x="1303794" y="258737"/>
                </a:lnTo>
                <a:lnTo>
                  <a:pt x="1303794" y="183730"/>
                </a:lnTo>
                <a:lnTo>
                  <a:pt x="1445996" y="183730"/>
                </a:lnTo>
                <a:lnTo>
                  <a:pt x="1445996" y="126580"/>
                </a:lnTo>
                <a:lnTo>
                  <a:pt x="1303794" y="126580"/>
                </a:lnTo>
                <a:lnTo>
                  <a:pt x="1303794" y="61163"/>
                </a:lnTo>
                <a:lnTo>
                  <a:pt x="1452918" y="61163"/>
                </a:lnTo>
                <a:lnTo>
                  <a:pt x="1452918" y="4013"/>
                </a:lnTo>
                <a:close/>
              </a:path>
              <a:path w="3026410" h="320039">
                <a:moveTo>
                  <a:pt x="945781" y="4013"/>
                </a:moveTo>
                <a:lnTo>
                  <a:pt x="861148" y="4013"/>
                </a:lnTo>
                <a:lnTo>
                  <a:pt x="1012253" y="319900"/>
                </a:lnTo>
                <a:lnTo>
                  <a:pt x="1045959" y="319900"/>
                </a:lnTo>
                <a:lnTo>
                  <a:pt x="1108779" y="182219"/>
                </a:lnTo>
                <a:lnTo>
                  <a:pt x="1028306" y="182219"/>
                </a:lnTo>
                <a:lnTo>
                  <a:pt x="945781" y="4013"/>
                </a:lnTo>
                <a:close/>
              </a:path>
              <a:path w="3026410" h="320039">
                <a:moveTo>
                  <a:pt x="1190091" y="4013"/>
                </a:moveTo>
                <a:lnTo>
                  <a:pt x="1106411" y="4013"/>
                </a:lnTo>
                <a:lnTo>
                  <a:pt x="1028306" y="182219"/>
                </a:lnTo>
                <a:lnTo>
                  <a:pt x="1108779" y="182219"/>
                </a:lnTo>
                <a:lnTo>
                  <a:pt x="1190091" y="4013"/>
                </a:lnTo>
                <a:close/>
              </a:path>
              <a:path w="3026410" h="320039">
                <a:moveTo>
                  <a:pt x="834174" y="4013"/>
                </a:moveTo>
                <a:lnTo>
                  <a:pt x="607364" y="4013"/>
                </a:lnTo>
                <a:lnTo>
                  <a:pt x="607364" y="315887"/>
                </a:lnTo>
                <a:lnTo>
                  <a:pt x="837298" y="315887"/>
                </a:lnTo>
                <a:lnTo>
                  <a:pt x="837298" y="258737"/>
                </a:lnTo>
                <a:lnTo>
                  <a:pt x="685050" y="258737"/>
                </a:lnTo>
                <a:lnTo>
                  <a:pt x="685050" y="183730"/>
                </a:lnTo>
                <a:lnTo>
                  <a:pt x="827252" y="183730"/>
                </a:lnTo>
                <a:lnTo>
                  <a:pt x="827252" y="126580"/>
                </a:lnTo>
                <a:lnTo>
                  <a:pt x="685050" y="126580"/>
                </a:lnTo>
                <a:lnTo>
                  <a:pt x="685050" y="61163"/>
                </a:lnTo>
                <a:lnTo>
                  <a:pt x="834174" y="61163"/>
                </a:lnTo>
                <a:lnTo>
                  <a:pt x="834174" y="4013"/>
                </a:lnTo>
                <a:close/>
              </a:path>
            </a:pathLst>
          </a:custGeom>
          <a:solidFill>
            <a:srgbClr val="000000"/>
          </a:solidFill>
        </p:spPr>
        <p:txBody>
          <a:bodyPr wrap="square" lIns="0" tIns="0" rIns="0" bIns="0" rtlCol="0"/>
          <a:lstStyle/>
          <a:p>
            <a:endParaRPr/>
          </a:p>
        </p:txBody>
      </p:sp>
      <p:sp>
        <p:nvSpPr>
          <p:cNvPr id="58" name="object 58"/>
          <p:cNvSpPr/>
          <p:nvPr/>
        </p:nvSpPr>
        <p:spPr>
          <a:xfrm>
            <a:off x="6093717" y="3330115"/>
            <a:ext cx="206044" cy="199351"/>
          </a:xfrm>
          <a:prstGeom prst="rect">
            <a:avLst/>
          </a:prstGeom>
          <a:blipFill>
            <a:blip r:embed="rId20" cstate="print"/>
            <a:stretch>
              <a:fillRect/>
            </a:stretch>
          </a:blipFill>
        </p:spPr>
        <p:txBody>
          <a:bodyPr wrap="square" lIns="0" tIns="0" rIns="0" bIns="0" rtlCol="0"/>
          <a:lstStyle/>
          <a:p>
            <a:endParaRPr/>
          </a:p>
        </p:txBody>
      </p:sp>
      <p:sp>
        <p:nvSpPr>
          <p:cNvPr id="59" name="object 59"/>
          <p:cNvSpPr/>
          <p:nvPr/>
        </p:nvSpPr>
        <p:spPr>
          <a:xfrm>
            <a:off x="3719605" y="3326317"/>
            <a:ext cx="92862" cy="80137"/>
          </a:xfrm>
          <a:prstGeom prst="rect">
            <a:avLst/>
          </a:prstGeom>
          <a:blipFill>
            <a:blip r:embed="rId14" cstate="print"/>
            <a:stretch>
              <a:fillRect/>
            </a:stretch>
          </a:blipFill>
        </p:spPr>
        <p:txBody>
          <a:bodyPr wrap="square" lIns="0" tIns="0" rIns="0" bIns="0" rtlCol="0"/>
          <a:lstStyle/>
          <a:p>
            <a:endParaRPr/>
          </a:p>
        </p:txBody>
      </p:sp>
      <p:sp>
        <p:nvSpPr>
          <p:cNvPr id="60" name="object 60"/>
          <p:cNvSpPr/>
          <p:nvPr/>
        </p:nvSpPr>
        <p:spPr>
          <a:xfrm>
            <a:off x="3422501" y="3326317"/>
            <a:ext cx="93751" cy="81470"/>
          </a:xfrm>
          <a:prstGeom prst="rect">
            <a:avLst/>
          </a:prstGeom>
          <a:blipFill>
            <a:blip r:embed="rId21" cstate="print"/>
            <a:stretch>
              <a:fillRect/>
            </a:stretch>
          </a:blipFill>
        </p:spPr>
        <p:txBody>
          <a:bodyPr wrap="square" lIns="0" tIns="0" rIns="0" bIns="0" rtlCol="0"/>
          <a:lstStyle/>
          <a:p>
            <a:endParaRPr/>
          </a:p>
        </p:txBody>
      </p:sp>
      <p:sp>
        <p:nvSpPr>
          <p:cNvPr id="61" name="object 61"/>
          <p:cNvSpPr/>
          <p:nvPr/>
        </p:nvSpPr>
        <p:spPr>
          <a:xfrm>
            <a:off x="5696436" y="3273740"/>
            <a:ext cx="329565" cy="316230"/>
          </a:xfrm>
          <a:custGeom>
            <a:avLst/>
            <a:gdLst/>
            <a:ahLst/>
            <a:cxnLst/>
            <a:rect l="l" t="t" r="r" b="b"/>
            <a:pathLst>
              <a:path w="329564" h="316229">
                <a:moveTo>
                  <a:pt x="0" y="0"/>
                </a:moveTo>
                <a:lnTo>
                  <a:pt x="84632" y="0"/>
                </a:lnTo>
                <a:lnTo>
                  <a:pt x="167157" y="178206"/>
                </a:lnTo>
                <a:lnTo>
                  <a:pt x="245262" y="0"/>
                </a:lnTo>
                <a:lnTo>
                  <a:pt x="328942" y="0"/>
                </a:lnTo>
                <a:lnTo>
                  <a:pt x="184810" y="315887"/>
                </a:lnTo>
                <a:lnTo>
                  <a:pt x="151104" y="315887"/>
                </a:lnTo>
                <a:lnTo>
                  <a:pt x="0" y="0"/>
                </a:lnTo>
                <a:close/>
              </a:path>
            </a:pathLst>
          </a:custGeom>
          <a:ln w="9144">
            <a:solidFill>
              <a:srgbClr val="FFFFFF"/>
            </a:solidFill>
          </a:ln>
        </p:spPr>
        <p:txBody>
          <a:bodyPr wrap="square" lIns="0" tIns="0" rIns="0" bIns="0" rtlCol="0"/>
          <a:lstStyle/>
          <a:p>
            <a:endParaRPr/>
          </a:p>
        </p:txBody>
      </p:sp>
      <p:sp>
        <p:nvSpPr>
          <p:cNvPr id="62" name="object 62"/>
          <p:cNvSpPr/>
          <p:nvPr/>
        </p:nvSpPr>
        <p:spPr>
          <a:xfrm>
            <a:off x="5581603" y="3273740"/>
            <a:ext cx="78105" cy="312420"/>
          </a:xfrm>
          <a:custGeom>
            <a:avLst/>
            <a:gdLst/>
            <a:ahLst/>
            <a:cxnLst/>
            <a:rect l="l" t="t" r="r" b="b"/>
            <a:pathLst>
              <a:path w="78104" h="312420">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63" name="object 63"/>
          <p:cNvSpPr/>
          <p:nvPr/>
        </p:nvSpPr>
        <p:spPr>
          <a:xfrm>
            <a:off x="5227628" y="3273740"/>
            <a:ext cx="304165" cy="312420"/>
          </a:xfrm>
          <a:custGeom>
            <a:avLst/>
            <a:gdLst/>
            <a:ahLst/>
            <a:cxnLst/>
            <a:rect l="l" t="t" r="r" b="b"/>
            <a:pathLst>
              <a:path w="304164" h="312420">
                <a:moveTo>
                  <a:pt x="0" y="0"/>
                </a:moveTo>
                <a:lnTo>
                  <a:pt x="303618" y="0"/>
                </a:lnTo>
                <a:lnTo>
                  <a:pt x="303618" y="57149"/>
                </a:lnTo>
                <a:lnTo>
                  <a:pt x="190652" y="57149"/>
                </a:lnTo>
                <a:lnTo>
                  <a:pt x="190652" y="311873"/>
                </a:lnTo>
                <a:lnTo>
                  <a:pt x="112966" y="311873"/>
                </a:lnTo>
                <a:lnTo>
                  <a:pt x="112966" y="57149"/>
                </a:lnTo>
                <a:lnTo>
                  <a:pt x="0" y="57149"/>
                </a:lnTo>
                <a:lnTo>
                  <a:pt x="0" y="0"/>
                </a:lnTo>
                <a:close/>
              </a:path>
            </a:pathLst>
          </a:custGeom>
          <a:ln w="9144">
            <a:solidFill>
              <a:srgbClr val="FFFFFF"/>
            </a:solidFill>
          </a:ln>
        </p:spPr>
        <p:txBody>
          <a:bodyPr wrap="square" lIns="0" tIns="0" rIns="0" bIns="0" rtlCol="0"/>
          <a:lstStyle/>
          <a:p>
            <a:endParaRPr/>
          </a:p>
        </p:txBody>
      </p:sp>
      <p:sp>
        <p:nvSpPr>
          <p:cNvPr id="64" name="object 64"/>
          <p:cNvSpPr/>
          <p:nvPr/>
        </p:nvSpPr>
        <p:spPr>
          <a:xfrm>
            <a:off x="4864611" y="3273740"/>
            <a:ext cx="315595" cy="312420"/>
          </a:xfrm>
          <a:custGeom>
            <a:avLst/>
            <a:gdLst/>
            <a:ahLst/>
            <a:cxnLst/>
            <a:rect l="l" t="t" r="r" b="b"/>
            <a:pathLst>
              <a:path w="315595" h="312420">
                <a:moveTo>
                  <a:pt x="0" y="0"/>
                </a:moveTo>
                <a:lnTo>
                  <a:pt x="71234" y="0"/>
                </a:lnTo>
                <a:lnTo>
                  <a:pt x="237744" y="190652"/>
                </a:lnTo>
                <a:lnTo>
                  <a:pt x="237744"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65" name="object 65"/>
          <p:cNvSpPr/>
          <p:nvPr/>
        </p:nvSpPr>
        <p:spPr>
          <a:xfrm>
            <a:off x="4575496" y="3273740"/>
            <a:ext cx="230504" cy="312420"/>
          </a:xfrm>
          <a:custGeom>
            <a:avLst/>
            <a:gdLst/>
            <a:ahLst/>
            <a:cxnLst/>
            <a:rect l="l" t="t" r="r" b="b"/>
            <a:pathLst>
              <a:path w="230504" h="312420">
                <a:moveTo>
                  <a:pt x="0" y="0"/>
                </a:moveTo>
                <a:lnTo>
                  <a:pt x="226809" y="0"/>
                </a:lnTo>
                <a:lnTo>
                  <a:pt x="226809" y="57149"/>
                </a:lnTo>
                <a:lnTo>
                  <a:pt x="77685" y="57149"/>
                </a:lnTo>
                <a:lnTo>
                  <a:pt x="77685" y="122567"/>
                </a:lnTo>
                <a:lnTo>
                  <a:pt x="219887" y="122567"/>
                </a:lnTo>
                <a:lnTo>
                  <a:pt x="219887" y="179717"/>
                </a:lnTo>
                <a:lnTo>
                  <a:pt x="77685" y="179717"/>
                </a:lnTo>
                <a:lnTo>
                  <a:pt x="77685" y="254723"/>
                </a:lnTo>
                <a:lnTo>
                  <a:pt x="229933" y="254723"/>
                </a:lnTo>
                <a:lnTo>
                  <a:pt x="229933" y="311873"/>
                </a:lnTo>
                <a:lnTo>
                  <a:pt x="0" y="311873"/>
                </a:lnTo>
                <a:lnTo>
                  <a:pt x="0" y="0"/>
                </a:lnTo>
                <a:close/>
              </a:path>
            </a:pathLst>
          </a:custGeom>
          <a:ln w="9144">
            <a:solidFill>
              <a:srgbClr val="FFFFFF"/>
            </a:solidFill>
          </a:ln>
        </p:spPr>
        <p:txBody>
          <a:bodyPr wrap="square" lIns="0" tIns="0" rIns="0" bIns="0" rtlCol="0"/>
          <a:lstStyle/>
          <a:p>
            <a:endParaRPr/>
          </a:p>
        </p:txBody>
      </p:sp>
      <p:sp>
        <p:nvSpPr>
          <p:cNvPr id="66" name="object 66"/>
          <p:cNvSpPr/>
          <p:nvPr/>
        </p:nvSpPr>
        <p:spPr>
          <a:xfrm>
            <a:off x="4210536" y="3273740"/>
            <a:ext cx="329565" cy="316230"/>
          </a:xfrm>
          <a:custGeom>
            <a:avLst/>
            <a:gdLst/>
            <a:ahLst/>
            <a:cxnLst/>
            <a:rect l="l" t="t" r="r" b="b"/>
            <a:pathLst>
              <a:path w="329564" h="316229">
                <a:moveTo>
                  <a:pt x="0" y="0"/>
                </a:moveTo>
                <a:lnTo>
                  <a:pt x="84632" y="0"/>
                </a:lnTo>
                <a:lnTo>
                  <a:pt x="167157" y="178206"/>
                </a:lnTo>
                <a:lnTo>
                  <a:pt x="245262" y="0"/>
                </a:lnTo>
                <a:lnTo>
                  <a:pt x="328942" y="0"/>
                </a:lnTo>
                <a:lnTo>
                  <a:pt x="184810" y="315887"/>
                </a:lnTo>
                <a:lnTo>
                  <a:pt x="151104" y="315887"/>
                </a:lnTo>
                <a:lnTo>
                  <a:pt x="0" y="0"/>
                </a:lnTo>
                <a:close/>
              </a:path>
            </a:pathLst>
          </a:custGeom>
          <a:ln w="9144">
            <a:solidFill>
              <a:srgbClr val="FFFFFF"/>
            </a:solidFill>
          </a:ln>
        </p:spPr>
        <p:txBody>
          <a:bodyPr wrap="square" lIns="0" tIns="0" rIns="0" bIns="0" rtlCol="0"/>
          <a:lstStyle/>
          <a:p>
            <a:endParaRPr/>
          </a:p>
        </p:txBody>
      </p:sp>
      <p:sp>
        <p:nvSpPr>
          <p:cNvPr id="67" name="object 67"/>
          <p:cNvSpPr/>
          <p:nvPr/>
        </p:nvSpPr>
        <p:spPr>
          <a:xfrm>
            <a:off x="3956752" y="3273740"/>
            <a:ext cx="230504" cy="312420"/>
          </a:xfrm>
          <a:custGeom>
            <a:avLst/>
            <a:gdLst/>
            <a:ahLst/>
            <a:cxnLst/>
            <a:rect l="l" t="t" r="r" b="b"/>
            <a:pathLst>
              <a:path w="230504" h="312420">
                <a:moveTo>
                  <a:pt x="0" y="0"/>
                </a:moveTo>
                <a:lnTo>
                  <a:pt x="226809" y="0"/>
                </a:lnTo>
                <a:lnTo>
                  <a:pt x="226809" y="57149"/>
                </a:lnTo>
                <a:lnTo>
                  <a:pt x="77685" y="57149"/>
                </a:lnTo>
                <a:lnTo>
                  <a:pt x="77685" y="122567"/>
                </a:lnTo>
                <a:lnTo>
                  <a:pt x="219887" y="122567"/>
                </a:lnTo>
                <a:lnTo>
                  <a:pt x="219887" y="179717"/>
                </a:lnTo>
                <a:lnTo>
                  <a:pt x="77685" y="179717"/>
                </a:lnTo>
                <a:lnTo>
                  <a:pt x="77685" y="254723"/>
                </a:lnTo>
                <a:lnTo>
                  <a:pt x="229933" y="254723"/>
                </a:lnTo>
                <a:lnTo>
                  <a:pt x="229933" y="311873"/>
                </a:lnTo>
                <a:lnTo>
                  <a:pt x="0" y="311873"/>
                </a:lnTo>
                <a:lnTo>
                  <a:pt x="0" y="0"/>
                </a:lnTo>
                <a:close/>
              </a:path>
            </a:pathLst>
          </a:custGeom>
          <a:ln w="9144">
            <a:solidFill>
              <a:srgbClr val="FFFFFF"/>
            </a:solidFill>
          </a:ln>
        </p:spPr>
        <p:txBody>
          <a:bodyPr wrap="square" lIns="0" tIns="0" rIns="0" bIns="0" rtlCol="0"/>
          <a:lstStyle/>
          <a:p>
            <a:endParaRPr/>
          </a:p>
        </p:txBody>
      </p:sp>
      <p:sp>
        <p:nvSpPr>
          <p:cNvPr id="68" name="object 68"/>
          <p:cNvSpPr/>
          <p:nvPr/>
        </p:nvSpPr>
        <p:spPr>
          <a:xfrm>
            <a:off x="3646491" y="3273740"/>
            <a:ext cx="273685" cy="312420"/>
          </a:xfrm>
          <a:custGeom>
            <a:avLst/>
            <a:gdLst/>
            <a:ahLst/>
            <a:cxnLst/>
            <a:rect l="l" t="t" r="r" b="b"/>
            <a:pathLst>
              <a:path w="273685" h="312420">
                <a:moveTo>
                  <a:pt x="0" y="0"/>
                </a:moveTo>
                <a:lnTo>
                  <a:pt x="139293" y="0"/>
                </a:lnTo>
                <a:lnTo>
                  <a:pt x="160893" y="1638"/>
                </a:lnTo>
                <a:lnTo>
                  <a:pt x="197731" y="14744"/>
                </a:lnTo>
                <a:lnTo>
                  <a:pt x="234232" y="55187"/>
                </a:lnTo>
                <a:lnTo>
                  <a:pt x="241325" y="89687"/>
                </a:lnTo>
                <a:lnTo>
                  <a:pt x="237975" y="113780"/>
                </a:lnTo>
                <a:lnTo>
                  <a:pt x="227926" y="134529"/>
                </a:lnTo>
                <a:lnTo>
                  <a:pt x="211182" y="151932"/>
                </a:lnTo>
                <a:lnTo>
                  <a:pt x="187744" y="165988"/>
                </a:lnTo>
                <a:lnTo>
                  <a:pt x="199341" y="173586"/>
                </a:lnTo>
                <a:lnTo>
                  <a:pt x="210645" y="185710"/>
                </a:lnTo>
                <a:lnTo>
                  <a:pt x="221659" y="202356"/>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69" name="object 69"/>
          <p:cNvSpPr/>
          <p:nvPr/>
        </p:nvSpPr>
        <p:spPr>
          <a:xfrm>
            <a:off x="3349387" y="3273740"/>
            <a:ext cx="242570" cy="312420"/>
          </a:xfrm>
          <a:custGeom>
            <a:avLst/>
            <a:gdLst/>
            <a:ahLst/>
            <a:cxnLst/>
            <a:rect l="l" t="t" r="r" b="b"/>
            <a:pathLst>
              <a:path w="242570" h="312420">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70" name="object 70"/>
          <p:cNvSpPr/>
          <p:nvPr/>
        </p:nvSpPr>
        <p:spPr>
          <a:xfrm>
            <a:off x="6018152" y="3269726"/>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1" y="191357"/>
                </a:lnTo>
                <a:lnTo>
                  <a:pt x="329053" y="247502"/>
                </a:lnTo>
                <a:lnTo>
                  <a:pt x="280400" y="293154"/>
                </a:lnTo>
                <a:lnTo>
                  <a:pt x="216220" y="316928"/>
                </a:lnTo>
                <a:lnTo>
                  <a:pt x="178815" y="319900"/>
                </a:lnTo>
                <a:lnTo>
                  <a:pt x="141032" y="316942"/>
                </a:lnTo>
                <a:lnTo>
                  <a:pt x="76515" y="293282"/>
                </a:lnTo>
                <a:lnTo>
                  <a:pt x="28005" y="247795"/>
                </a:lnTo>
                <a:lnTo>
                  <a:pt x="3112" y="191536"/>
                </a:lnTo>
                <a:lnTo>
                  <a:pt x="0" y="160058"/>
                </a:lnTo>
                <a:lnTo>
                  <a:pt x="3090" y="129030"/>
                </a:lnTo>
                <a:lnTo>
                  <a:pt x="27812" y="72999"/>
                </a:lnTo>
                <a:lnTo>
                  <a:pt x="76072"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71" name="object 71"/>
          <p:cNvSpPr/>
          <p:nvPr/>
        </p:nvSpPr>
        <p:spPr>
          <a:xfrm>
            <a:off x="3187764" y="3818358"/>
            <a:ext cx="3354704" cy="320040"/>
          </a:xfrm>
          <a:custGeom>
            <a:avLst/>
            <a:gdLst/>
            <a:ahLst/>
            <a:cxnLst/>
            <a:rect l="l" t="t" r="r" b="b"/>
            <a:pathLst>
              <a:path w="3354704" h="320039">
                <a:moveTo>
                  <a:pt x="2145411" y="4025"/>
                </a:moveTo>
                <a:lnTo>
                  <a:pt x="2055393" y="4025"/>
                </a:lnTo>
                <a:lnTo>
                  <a:pt x="1929422" y="315899"/>
                </a:lnTo>
                <a:lnTo>
                  <a:pt x="2011743" y="315899"/>
                </a:lnTo>
                <a:lnTo>
                  <a:pt x="2035035" y="254279"/>
                </a:lnTo>
                <a:lnTo>
                  <a:pt x="2256561" y="254279"/>
                </a:lnTo>
                <a:lnTo>
                  <a:pt x="2232368" y="199809"/>
                </a:lnTo>
                <a:lnTo>
                  <a:pt x="2055622" y="199809"/>
                </a:lnTo>
                <a:lnTo>
                  <a:pt x="2101430" y="78587"/>
                </a:lnTo>
                <a:lnTo>
                  <a:pt x="2178527" y="78587"/>
                </a:lnTo>
                <a:lnTo>
                  <a:pt x="2145411" y="4025"/>
                </a:lnTo>
                <a:close/>
              </a:path>
              <a:path w="3354704" h="320039">
                <a:moveTo>
                  <a:pt x="2256561" y="254279"/>
                </a:moveTo>
                <a:lnTo>
                  <a:pt x="2174697" y="254279"/>
                </a:lnTo>
                <a:lnTo>
                  <a:pt x="2200389" y="315899"/>
                </a:lnTo>
                <a:lnTo>
                  <a:pt x="2283929" y="315899"/>
                </a:lnTo>
                <a:lnTo>
                  <a:pt x="2256561" y="254279"/>
                </a:lnTo>
                <a:close/>
              </a:path>
              <a:path w="3354704" h="320039">
                <a:moveTo>
                  <a:pt x="2178527" y="78587"/>
                </a:moveTo>
                <a:lnTo>
                  <a:pt x="2101430" y="78587"/>
                </a:lnTo>
                <a:lnTo>
                  <a:pt x="2151976" y="199809"/>
                </a:lnTo>
                <a:lnTo>
                  <a:pt x="2232368" y="199809"/>
                </a:lnTo>
                <a:lnTo>
                  <a:pt x="2178527" y="78587"/>
                </a:lnTo>
                <a:close/>
              </a:path>
              <a:path w="3354704" h="320039">
                <a:moveTo>
                  <a:pt x="2893377" y="0"/>
                </a:moveTo>
                <a:lnTo>
                  <a:pt x="2855295" y="3007"/>
                </a:lnTo>
                <a:lnTo>
                  <a:pt x="2790639" y="27003"/>
                </a:lnTo>
                <a:lnTo>
                  <a:pt x="2742379" y="73006"/>
                </a:lnTo>
                <a:lnTo>
                  <a:pt x="2717652" y="129041"/>
                </a:lnTo>
                <a:lnTo>
                  <a:pt x="2714561" y="160070"/>
                </a:lnTo>
                <a:lnTo>
                  <a:pt x="2717673" y="191548"/>
                </a:lnTo>
                <a:lnTo>
                  <a:pt x="2742566" y="247803"/>
                </a:lnTo>
                <a:lnTo>
                  <a:pt x="2791077" y="293290"/>
                </a:lnTo>
                <a:lnTo>
                  <a:pt x="2855594" y="316955"/>
                </a:lnTo>
                <a:lnTo>
                  <a:pt x="2893377" y="319913"/>
                </a:lnTo>
                <a:lnTo>
                  <a:pt x="2930784" y="316941"/>
                </a:lnTo>
                <a:lnTo>
                  <a:pt x="2964649" y="308025"/>
                </a:lnTo>
                <a:lnTo>
                  <a:pt x="2994972" y="293166"/>
                </a:lnTo>
                <a:lnTo>
                  <a:pt x="3021749" y="272364"/>
                </a:lnTo>
                <a:lnTo>
                  <a:pt x="3036887" y="255168"/>
                </a:lnTo>
                <a:lnTo>
                  <a:pt x="2893377" y="255168"/>
                </a:lnTo>
                <a:lnTo>
                  <a:pt x="2872246" y="253529"/>
                </a:lnTo>
                <a:lnTo>
                  <a:pt x="2836470" y="240418"/>
                </a:lnTo>
                <a:lnTo>
                  <a:pt x="2801491" y="198607"/>
                </a:lnTo>
                <a:lnTo>
                  <a:pt x="2794711" y="160070"/>
                </a:lnTo>
                <a:lnTo>
                  <a:pt x="2796406" y="139685"/>
                </a:lnTo>
                <a:lnTo>
                  <a:pt x="2821825" y="91084"/>
                </a:lnTo>
                <a:lnTo>
                  <a:pt x="2872246" y="66604"/>
                </a:lnTo>
                <a:lnTo>
                  <a:pt x="2893377" y="64973"/>
                </a:lnTo>
                <a:lnTo>
                  <a:pt x="3036941" y="64973"/>
                </a:lnTo>
                <a:lnTo>
                  <a:pt x="3022409" y="48120"/>
                </a:lnTo>
                <a:lnTo>
                  <a:pt x="2995843" y="27067"/>
                </a:lnTo>
                <a:lnTo>
                  <a:pt x="2965484" y="12030"/>
                </a:lnTo>
                <a:lnTo>
                  <a:pt x="2931330" y="3007"/>
                </a:lnTo>
                <a:lnTo>
                  <a:pt x="2893377" y="0"/>
                </a:lnTo>
                <a:close/>
              </a:path>
              <a:path w="3354704" h="320039">
                <a:moveTo>
                  <a:pt x="3036941" y="64973"/>
                </a:moveTo>
                <a:lnTo>
                  <a:pt x="2893377" y="64973"/>
                </a:lnTo>
                <a:lnTo>
                  <a:pt x="2914403" y="66604"/>
                </a:lnTo>
                <a:lnTo>
                  <a:pt x="2933284" y="71499"/>
                </a:lnTo>
                <a:lnTo>
                  <a:pt x="2976417" y="105190"/>
                </a:lnTo>
                <a:lnTo>
                  <a:pt x="2991612" y="160070"/>
                </a:lnTo>
                <a:lnTo>
                  <a:pt x="2989923" y="180363"/>
                </a:lnTo>
                <a:lnTo>
                  <a:pt x="2964599" y="228942"/>
                </a:lnTo>
                <a:lnTo>
                  <a:pt x="2914403" y="253529"/>
                </a:lnTo>
                <a:lnTo>
                  <a:pt x="2893377" y="255168"/>
                </a:lnTo>
                <a:lnTo>
                  <a:pt x="3036887" y="255168"/>
                </a:lnTo>
                <a:lnTo>
                  <a:pt x="3043625" y="247513"/>
                </a:lnTo>
                <a:lnTo>
                  <a:pt x="3059250" y="220513"/>
                </a:lnTo>
                <a:lnTo>
                  <a:pt x="3068624" y="191364"/>
                </a:lnTo>
                <a:lnTo>
                  <a:pt x="3071749" y="160070"/>
                </a:lnTo>
                <a:lnTo>
                  <a:pt x="3068665" y="129128"/>
                </a:lnTo>
                <a:lnTo>
                  <a:pt x="3059414" y="100156"/>
                </a:lnTo>
                <a:lnTo>
                  <a:pt x="3043995" y="73154"/>
                </a:lnTo>
                <a:lnTo>
                  <a:pt x="3036941" y="64973"/>
                </a:lnTo>
                <a:close/>
              </a:path>
              <a:path w="3354704" h="320039">
                <a:moveTo>
                  <a:pt x="415150" y="4025"/>
                </a:moveTo>
                <a:lnTo>
                  <a:pt x="275844" y="4025"/>
                </a:lnTo>
                <a:lnTo>
                  <a:pt x="275844" y="315899"/>
                </a:lnTo>
                <a:lnTo>
                  <a:pt x="353529" y="315899"/>
                </a:lnTo>
                <a:lnTo>
                  <a:pt x="353529" y="189318"/>
                </a:lnTo>
                <a:lnTo>
                  <a:pt x="486110" y="189318"/>
                </a:lnTo>
                <a:lnTo>
                  <a:pt x="475186" y="177605"/>
                </a:lnTo>
                <a:lnTo>
                  <a:pt x="463588" y="170002"/>
                </a:lnTo>
                <a:lnTo>
                  <a:pt x="487026" y="155947"/>
                </a:lnTo>
                <a:lnTo>
                  <a:pt x="503770" y="138549"/>
                </a:lnTo>
                <a:lnTo>
                  <a:pt x="506861" y="132168"/>
                </a:lnTo>
                <a:lnTo>
                  <a:pt x="353529" y="132168"/>
                </a:lnTo>
                <a:lnTo>
                  <a:pt x="353529" y="61175"/>
                </a:lnTo>
                <a:lnTo>
                  <a:pt x="510711" y="61175"/>
                </a:lnTo>
                <a:lnTo>
                  <a:pt x="510081" y="59213"/>
                </a:lnTo>
                <a:lnTo>
                  <a:pt x="473575" y="18770"/>
                </a:lnTo>
                <a:lnTo>
                  <a:pt x="436743" y="5664"/>
                </a:lnTo>
                <a:lnTo>
                  <a:pt x="415150" y="4025"/>
                </a:lnTo>
                <a:close/>
              </a:path>
              <a:path w="3354704" h="320039">
                <a:moveTo>
                  <a:pt x="486110" y="189318"/>
                </a:moveTo>
                <a:lnTo>
                  <a:pt x="375856" y="189318"/>
                </a:lnTo>
                <a:lnTo>
                  <a:pt x="383435" y="190085"/>
                </a:lnTo>
                <a:lnTo>
                  <a:pt x="390780" y="192387"/>
                </a:lnTo>
                <a:lnTo>
                  <a:pt x="419631" y="221630"/>
                </a:lnTo>
                <a:lnTo>
                  <a:pt x="437235" y="257187"/>
                </a:lnTo>
                <a:lnTo>
                  <a:pt x="446013" y="277094"/>
                </a:lnTo>
                <a:lnTo>
                  <a:pt x="453372" y="293516"/>
                </a:lnTo>
                <a:lnTo>
                  <a:pt x="459315" y="306451"/>
                </a:lnTo>
                <a:lnTo>
                  <a:pt x="463842" y="315899"/>
                </a:lnTo>
                <a:lnTo>
                  <a:pt x="549084" y="315899"/>
                </a:lnTo>
                <a:lnTo>
                  <a:pt x="539144" y="294811"/>
                </a:lnTo>
                <a:lnTo>
                  <a:pt x="529023" y="273056"/>
                </a:lnTo>
                <a:lnTo>
                  <a:pt x="518718" y="250634"/>
                </a:lnTo>
                <a:lnTo>
                  <a:pt x="508228" y="227545"/>
                </a:lnTo>
                <a:lnTo>
                  <a:pt x="497508" y="206376"/>
                </a:lnTo>
                <a:lnTo>
                  <a:pt x="486494" y="189730"/>
                </a:lnTo>
                <a:lnTo>
                  <a:pt x="486110" y="189318"/>
                </a:lnTo>
                <a:close/>
              </a:path>
              <a:path w="3354704" h="320039">
                <a:moveTo>
                  <a:pt x="510711" y="61175"/>
                </a:moveTo>
                <a:lnTo>
                  <a:pt x="392823" y="61175"/>
                </a:lnTo>
                <a:lnTo>
                  <a:pt x="412259" y="63380"/>
                </a:lnTo>
                <a:lnTo>
                  <a:pt x="426142" y="69994"/>
                </a:lnTo>
                <a:lnTo>
                  <a:pt x="434471" y="81015"/>
                </a:lnTo>
                <a:lnTo>
                  <a:pt x="437248" y="96443"/>
                </a:lnTo>
                <a:lnTo>
                  <a:pt x="436529" y="104547"/>
                </a:lnTo>
                <a:lnTo>
                  <a:pt x="403919" y="131590"/>
                </a:lnTo>
                <a:lnTo>
                  <a:pt x="394601" y="132168"/>
                </a:lnTo>
                <a:lnTo>
                  <a:pt x="506861" y="132168"/>
                </a:lnTo>
                <a:lnTo>
                  <a:pt x="513823" y="117773"/>
                </a:lnTo>
                <a:lnTo>
                  <a:pt x="517169" y="93713"/>
                </a:lnTo>
                <a:lnTo>
                  <a:pt x="515397" y="75772"/>
                </a:lnTo>
                <a:lnTo>
                  <a:pt x="510711" y="61175"/>
                </a:lnTo>
                <a:close/>
              </a:path>
              <a:path w="3354704" h="320039">
                <a:moveTo>
                  <a:pt x="2523705" y="4025"/>
                </a:moveTo>
                <a:lnTo>
                  <a:pt x="2446020" y="4025"/>
                </a:lnTo>
                <a:lnTo>
                  <a:pt x="2446020" y="315899"/>
                </a:lnTo>
                <a:lnTo>
                  <a:pt x="2683764" y="315899"/>
                </a:lnTo>
                <a:lnTo>
                  <a:pt x="2683764" y="258749"/>
                </a:lnTo>
                <a:lnTo>
                  <a:pt x="2523705" y="258749"/>
                </a:lnTo>
                <a:lnTo>
                  <a:pt x="2523705" y="4025"/>
                </a:lnTo>
                <a:close/>
              </a:path>
              <a:path w="3354704" h="320039">
                <a:moveTo>
                  <a:pt x="1817230" y="4025"/>
                </a:moveTo>
                <a:lnTo>
                  <a:pt x="1590421" y="4025"/>
                </a:lnTo>
                <a:lnTo>
                  <a:pt x="1590421" y="315899"/>
                </a:lnTo>
                <a:lnTo>
                  <a:pt x="1820367" y="315899"/>
                </a:lnTo>
                <a:lnTo>
                  <a:pt x="1820367" y="258749"/>
                </a:lnTo>
                <a:lnTo>
                  <a:pt x="1668106" y="258749"/>
                </a:lnTo>
                <a:lnTo>
                  <a:pt x="1668106" y="183730"/>
                </a:lnTo>
                <a:lnTo>
                  <a:pt x="1810321" y="183730"/>
                </a:lnTo>
                <a:lnTo>
                  <a:pt x="1810321" y="126580"/>
                </a:lnTo>
                <a:lnTo>
                  <a:pt x="1668106" y="126580"/>
                </a:lnTo>
                <a:lnTo>
                  <a:pt x="1668106" y="61175"/>
                </a:lnTo>
                <a:lnTo>
                  <a:pt x="1817230" y="61175"/>
                </a:lnTo>
                <a:lnTo>
                  <a:pt x="1817230" y="4025"/>
                </a:lnTo>
                <a:close/>
              </a:path>
              <a:path w="3354704" h="320039">
                <a:moveTo>
                  <a:pt x="1428889" y="61175"/>
                </a:moveTo>
                <a:lnTo>
                  <a:pt x="1351203" y="61175"/>
                </a:lnTo>
                <a:lnTo>
                  <a:pt x="1351203" y="315899"/>
                </a:lnTo>
                <a:lnTo>
                  <a:pt x="1428889" y="315899"/>
                </a:lnTo>
                <a:lnTo>
                  <a:pt x="1428889" y="61175"/>
                </a:lnTo>
                <a:close/>
              </a:path>
              <a:path w="3354704" h="320039">
                <a:moveTo>
                  <a:pt x="1541856" y="4025"/>
                </a:moveTo>
                <a:lnTo>
                  <a:pt x="1238250" y="4025"/>
                </a:lnTo>
                <a:lnTo>
                  <a:pt x="1238250" y="61175"/>
                </a:lnTo>
                <a:lnTo>
                  <a:pt x="1541856" y="61175"/>
                </a:lnTo>
                <a:lnTo>
                  <a:pt x="1541856" y="4025"/>
                </a:lnTo>
                <a:close/>
              </a:path>
              <a:path w="3354704" h="320039">
                <a:moveTo>
                  <a:pt x="946454" y="4025"/>
                </a:moveTo>
                <a:lnTo>
                  <a:pt x="875220" y="4025"/>
                </a:lnTo>
                <a:lnTo>
                  <a:pt x="875220" y="315899"/>
                </a:lnTo>
                <a:lnTo>
                  <a:pt x="952906" y="315899"/>
                </a:lnTo>
                <a:lnTo>
                  <a:pt x="952906" y="116090"/>
                </a:lnTo>
                <a:lnTo>
                  <a:pt x="1044336" y="116090"/>
                </a:lnTo>
                <a:lnTo>
                  <a:pt x="946454" y="4025"/>
                </a:lnTo>
                <a:close/>
              </a:path>
              <a:path w="3354704" h="320039">
                <a:moveTo>
                  <a:pt x="1044336" y="116090"/>
                </a:moveTo>
                <a:lnTo>
                  <a:pt x="952906" y="116090"/>
                </a:lnTo>
                <a:lnTo>
                  <a:pt x="1125042" y="315899"/>
                </a:lnTo>
                <a:lnTo>
                  <a:pt x="1190663" y="315899"/>
                </a:lnTo>
                <a:lnTo>
                  <a:pt x="1190663" y="194678"/>
                </a:lnTo>
                <a:lnTo>
                  <a:pt x="1112977" y="194678"/>
                </a:lnTo>
                <a:lnTo>
                  <a:pt x="1044336" y="116090"/>
                </a:lnTo>
                <a:close/>
              </a:path>
              <a:path w="3354704" h="320039">
                <a:moveTo>
                  <a:pt x="1190663" y="4025"/>
                </a:moveTo>
                <a:lnTo>
                  <a:pt x="1112977" y="4025"/>
                </a:lnTo>
                <a:lnTo>
                  <a:pt x="1112977" y="194678"/>
                </a:lnTo>
                <a:lnTo>
                  <a:pt x="1190663" y="194678"/>
                </a:lnTo>
                <a:lnTo>
                  <a:pt x="1190663" y="4025"/>
                </a:lnTo>
                <a:close/>
              </a:path>
              <a:path w="3354704" h="320039">
                <a:moveTo>
                  <a:pt x="812914" y="4025"/>
                </a:moveTo>
                <a:lnTo>
                  <a:pt x="586105" y="4025"/>
                </a:lnTo>
                <a:lnTo>
                  <a:pt x="586105" y="315899"/>
                </a:lnTo>
                <a:lnTo>
                  <a:pt x="816051" y="315899"/>
                </a:lnTo>
                <a:lnTo>
                  <a:pt x="816051" y="258749"/>
                </a:lnTo>
                <a:lnTo>
                  <a:pt x="663790" y="258749"/>
                </a:lnTo>
                <a:lnTo>
                  <a:pt x="663790" y="183730"/>
                </a:lnTo>
                <a:lnTo>
                  <a:pt x="806005" y="183730"/>
                </a:lnTo>
                <a:lnTo>
                  <a:pt x="806005" y="126580"/>
                </a:lnTo>
                <a:lnTo>
                  <a:pt x="663790" y="126580"/>
                </a:lnTo>
                <a:lnTo>
                  <a:pt x="663790" y="61175"/>
                </a:lnTo>
                <a:lnTo>
                  <a:pt x="812914" y="61175"/>
                </a:lnTo>
                <a:lnTo>
                  <a:pt x="812914" y="4025"/>
                </a:lnTo>
                <a:close/>
              </a:path>
              <a:path w="3354704" h="320039">
                <a:moveTo>
                  <a:pt x="214757" y="4025"/>
                </a:moveTo>
                <a:lnTo>
                  <a:pt x="0" y="4025"/>
                </a:lnTo>
                <a:lnTo>
                  <a:pt x="0" y="315899"/>
                </a:lnTo>
                <a:lnTo>
                  <a:pt x="77685" y="315899"/>
                </a:lnTo>
                <a:lnTo>
                  <a:pt x="77685" y="187972"/>
                </a:lnTo>
                <a:lnTo>
                  <a:pt x="214757" y="187972"/>
                </a:lnTo>
                <a:lnTo>
                  <a:pt x="214757" y="130822"/>
                </a:lnTo>
                <a:lnTo>
                  <a:pt x="77685" y="130822"/>
                </a:lnTo>
                <a:lnTo>
                  <a:pt x="77685" y="61175"/>
                </a:lnTo>
                <a:lnTo>
                  <a:pt x="214757" y="61175"/>
                </a:lnTo>
                <a:lnTo>
                  <a:pt x="214757" y="4025"/>
                </a:lnTo>
                <a:close/>
              </a:path>
              <a:path w="3354704" h="320039">
                <a:moveTo>
                  <a:pt x="3122295" y="222580"/>
                </a:moveTo>
                <a:lnTo>
                  <a:pt x="3122295" y="289775"/>
                </a:lnTo>
                <a:lnTo>
                  <a:pt x="3149752" y="302960"/>
                </a:lnTo>
                <a:lnTo>
                  <a:pt x="3177659" y="312378"/>
                </a:lnTo>
                <a:lnTo>
                  <a:pt x="3206010" y="318029"/>
                </a:lnTo>
                <a:lnTo>
                  <a:pt x="3234804" y="319913"/>
                </a:lnTo>
                <a:lnTo>
                  <a:pt x="3260405" y="318308"/>
                </a:lnTo>
                <a:lnTo>
                  <a:pt x="3303773" y="305468"/>
                </a:lnTo>
                <a:lnTo>
                  <a:pt x="3335947" y="280298"/>
                </a:lnTo>
                <a:lnTo>
                  <a:pt x="3346702" y="262763"/>
                </a:lnTo>
                <a:lnTo>
                  <a:pt x="3228784" y="262763"/>
                </a:lnTo>
                <a:lnTo>
                  <a:pt x="3215459" y="262162"/>
                </a:lnTo>
                <a:lnTo>
                  <a:pt x="3177654" y="253161"/>
                </a:lnTo>
                <a:lnTo>
                  <a:pt x="3137477" y="232357"/>
                </a:lnTo>
                <a:lnTo>
                  <a:pt x="3122295" y="222580"/>
                </a:lnTo>
                <a:close/>
              </a:path>
              <a:path w="3354704" h="320039">
                <a:moveTo>
                  <a:pt x="3234804" y="0"/>
                </a:moveTo>
                <a:lnTo>
                  <a:pt x="3186029" y="6170"/>
                </a:lnTo>
                <a:lnTo>
                  <a:pt x="3148190" y="24676"/>
                </a:lnTo>
                <a:lnTo>
                  <a:pt x="3117841" y="70421"/>
                </a:lnTo>
                <a:lnTo>
                  <a:pt x="3115818" y="89547"/>
                </a:lnTo>
                <a:lnTo>
                  <a:pt x="3116746" y="104373"/>
                </a:lnTo>
                <a:lnTo>
                  <a:pt x="3130664" y="140462"/>
                </a:lnTo>
                <a:lnTo>
                  <a:pt x="3165932" y="171056"/>
                </a:lnTo>
                <a:lnTo>
                  <a:pt x="3204729" y="188135"/>
                </a:lnTo>
                <a:lnTo>
                  <a:pt x="3237148" y="200276"/>
                </a:lnTo>
                <a:lnTo>
                  <a:pt x="3249782" y="205811"/>
                </a:lnTo>
                <a:lnTo>
                  <a:pt x="3259194" y="210872"/>
                </a:lnTo>
                <a:lnTo>
                  <a:pt x="3265385" y="215455"/>
                </a:lnTo>
                <a:lnTo>
                  <a:pt x="3271494" y="221259"/>
                </a:lnTo>
                <a:lnTo>
                  <a:pt x="3274542" y="227431"/>
                </a:lnTo>
                <a:lnTo>
                  <a:pt x="3274542" y="233984"/>
                </a:lnTo>
                <a:lnTo>
                  <a:pt x="3271682" y="246577"/>
                </a:lnTo>
                <a:lnTo>
                  <a:pt x="3263103" y="255570"/>
                </a:lnTo>
                <a:lnTo>
                  <a:pt x="3248803" y="260964"/>
                </a:lnTo>
                <a:lnTo>
                  <a:pt x="3228784" y="262763"/>
                </a:lnTo>
                <a:lnTo>
                  <a:pt x="3346702" y="262763"/>
                </a:lnTo>
                <a:lnTo>
                  <a:pt x="3352406" y="245809"/>
                </a:lnTo>
                <a:lnTo>
                  <a:pt x="3354463" y="225259"/>
                </a:lnTo>
                <a:lnTo>
                  <a:pt x="3353522" y="210734"/>
                </a:lnTo>
                <a:lnTo>
                  <a:pt x="3339401" y="175031"/>
                </a:lnTo>
                <a:lnTo>
                  <a:pt x="3303562" y="144221"/>
                </a:lnTo>
                <a:lnTo>
                  <a:pt x="3264637" y="126811"/>
                </a:lnTo>
                <a:lnTo>
                  <a:pt x="3232508" y="114491"/>
                </a:lnTo>
                <a:lnTo>
                  <a:pt x="3220019" y="109007"/>
                </a:lnTo>
                <a:lnTo>
                  <a:pt x="3210739" y="104109"/>
                </a:lnTo>
                <a:lnTo>
                  <a:pt x="3204667" y="99796"/>
                </a:lnTo>
                <a:lnTo>
                  <a:pt x="3198723" y="94437"/>
                </a:lnTo>
                <a:lnTo>
                  <a:pt x="3195739" y="88785"/>
                </a:lnTo>
                <a:lnTo>
                  <a:pt x="3195739" y="75095"/>
                </a:lnTo>
                <a:lnTo>
                  <a:pt x="3231551" y="57590"/>
                </a:lnTo>
                <a:lnTo>
                  <a:pt x="3241509" y="57150"/>
                </a:lnTo>
                <a:lnTo>
                  <a:pt x="3340404" y="57150"/>
                </a:lnTo>
                <a:lnTo>
                  <a:pt x="3340404" y="24117"/>
                </a:lnTo>
                <a:lnTo>
                  <a:pt x="3312958" y="13565"/>
                </a:lnTo>
                <a:lnTo>
                  <a:pt x="3286209" y="6029"/>
                </a:lnTo>
                <a:lnTo>
                  <a:pt x="3260157" y="1507"/>
                </a:lnTo>
                <a:lnTo>
                  <a:pt x="3234804" y="0"/>
                </a:lnTo>
                <a:close/>
              </a:path>
              <a:path w="3354704" h="320039">
                <a:moveTo>
                  <a:pt x="3340404" y="57150"/>
                </a:moveTo>
                <a:lnTo>
                  <a:pt x="3241509" y="57150"/>
                </a:lnTo>
                <a:lnTo>
                  <a:pt x="3261567" y="58910"/>
                </a:lnTo>
                <a:lnTo>
                  <a:pt x="3284647" y="64130"/>
                </a:lnTo>
                <a:lnTo>
                  <a:pt x="3310948" y="72853"/>
                </a:lnTo>
                <a:lnTo>
                  <a:pt x="3340404" y="85064"/>
                </a:lnTo>
                <a:lnTo>
                  <a:pt x="3340404" y="57150"/>
                </a:lnTo>
                <a:close/>
              </a:path>
            </a:pathLst>
          </a:custGeom>
          <a:solidFill>
            <a:srgbClr val="000000"/>
          </a:solidFill>
        </p:spPr>
        <p:txBody>
          <a:bodyPr wrap="square" lIns="0" tIns="0" rIns="0" bIns="0" rtlCol="0"/>
          <a:lstStyle/>
          <a:p>
            <a:endParaRPr/>
          </a:p>
        </p:txBody>
      </p:sp>
      <p:sp>
        <p:nvSpPr>
          <p:cNvPr id="72" name="object 72"/>
          <p:cNvSpPr/>
          <p:nvPr/>
        </p:nvSpPr>
        <p:spPr>
          <a:xfrm>
            <a:off x="5243386" y="3896945"/>
            <a:ext cx="96520" cy="121285"/>
          </a:xfrm>
          <a:custGeom>
            <a:avLst/>
            <a:gdLst/>
            <a:ahLst/>
            <a:cxnLst/>
            <a:rect l="l" t="t" r="r" b="b"/>
            <a:pathLst>
              <a:path w="96520" h="121285">
                <a:moveTo>
                  <a:pt x="45808" y="0"/>
                </a:moveTo>
                <a:lnTo>
                  <a:pt x="0" y="121221"/>
                </a:lnTo>
                <a:lnTo>
                  <a:pt x="96354" y="121221"/>
                </a:lnTo>
                <a:lnTo>
                  <a:pt x="45808" y="0"/>
                </a:lnTo>
                <a:close/>
              </a:path>
            </a:pathLst>
          </a:custGeom>
          <a:ln w="9144">
            <a:solidFill>
              <a:srgbClr val="FFFFFF"/>
            </a:solidFill>
          </a:ln>
        </p:spPr>
        <p:txBody>
          <a:bodyPr wrap="square" lIns="0" tIns="0" rIns="0" bIns="0" rtlCol="0"/>
          <a:lstStyle/>
          <a:p>
            <a:endParaRPr/>
          </a:p>
        </p:txBody>
      </p:sp>
      <p:sp>
        <p:nvSpPr>
          <p:cNvPr id="73" name="object 73"/>
          <p:cNvSpPr/>
          <p:nvPr/>
        </p:nvSpPr>
        <p:spPr>
          <a:xfrm>
            <a:off x="5977904" y="3878758"/>
            <a:ext cx="206044" cy="199339"/>
          </a:xfrm>
          <a:prstGeom prst="rect">
            <a:avLst/>
          </a:prstGeom>
          <a:blipFill>
            <a:blip r:embed="rId15" cstate="print"/>
            <a:stretch>
              <a:fillRect/>
            </a:stretch>
          </a:blipFill>
        </p:spPr>
        <p:txBody>
          <a:bodyPr wrap="square" lIns="0" tIns="0" rIns="0" bIns="0" rtlCol="0"/>
          <a:lstStyle/>
          <a:p>
            <a:endParaRPr/>
          </a:p>
        </p:txBody>
      </p:sp>
      <p:sp>
        <p:nvSpPr>
          <p:cNvPr id="74" name="object 74"/>
          <p:cNvSpPr/>
          <p:nvPr/>
        </p:nvSpPr>
        <p:spPr>
          <a:xfrm>
            <a:off x="3536722" y="3874961"/>
            <a:ext cx="92862" cy="80137"/>
          </a:xfrm>
          <a:prstGeom prst="rect">
            <a:avLst/>
          </a:prstGeom>
          <a:blipFill>
            <a:blip r:embed="rId22" cstate="print"/>
            <a:stretch>
              <a:fillRect/>
            </a:stretch>
          </a:blipFill>
        </p:spPr>
        <p:txBody>
          <a:bodyPr wrap="square" lIns="0" tIns="0" rIns="0" bIns="0" rtlCol="0"/>
          <a:lstStyle/>
          <a:p>
            <a:endParaRPr/>
          </a:p>
        </p:txBody>
      </p:sp>
      <p:sp>
        <p:nvSpPr>
          <p:cNvPr id="75" name="object 75"/>
          <p:cNvSpPr/>
          <p:nvPr/>
        </p:nvSpPr>
        <p:spPr>
          <a:xfrm>
            <a:off x="5633784" y="3822383"/>
            <a:ext cx="238125" cy="312420"/>
          </a:xfrm>
          <a:custGeom>
            <a:avLst/>
            <a:gdLst/>
            <a:ahLst/>
            <a:cxnLst/>
            <a:rect l="l" t="t" r="r" b="b"/>
            <a:pathLst>
              <a:path w="238125" h="312420">
                <a:moveTo>
                  <a:pt x="0" y="0"/>
                </a:moveTo>
                <a:lnTo>
                  <a:pt x="77685" y="0"/>
                </a:lnTo>
                <a:lnTo>
                  <a:pt x="77685" y="254723"/>
                </a:lnTo>
                <a:lnTo>
                  <a:pt x="237744" y="254723"/>
                </a:lnTo>
                <a:lnTo>
                  <a:pt x="237744" y="311873"/>
                </a:lnTo>
                <a:lnTo>
                  <a:pt x="0" y="311873"/>
                </a:lnTo>
                <a:lnTo>
                  <a:pt x="0" y="0"/>
                </a:lnTo>
                <a:close/>
              </a:path>
            </a:pathLst>
          </a:custGeom>
          <a:ln w="9144">
            <a:solidFill>
              <a:srgbClr val="FFFFFF"/>
            </a:solidFill>
          </a:ln>
        </p:spPr>
        <p:txBody>
          <a:bodyPr wrap="square" lIns="0" tIns="0" rIns="0" bIns="0" rtlCol="0"/>
          <a:lstStyle/>
          <a:p>
            <a:endParaRPr/>
          </a:p>
        </p:txBody>
      </p:sp>
      <p:sp>
        <p:nvSpPr>
          <p:cNvPr id="76" name="object 76"/>
          <p:cNvSpPr/>
          <p:nvPr/>
        </p:nvSpPr>
        <p:spPr>
          <a:xfrm>
            <a:off x="5117186" y="3822383"/>
            <a:ext cx="354965" cy="312420"/>
          </a:xfrm>
          <a:custGeom>
            <a:avLst/>
            <a:gdLst/>
            <a:ahLst/>
            <a:cxnLst/>
            <a:rect l="l" t="t" r="r" b="b"/>
            <a:pathLst>
              <a:path w="354964" h="312420">
                <a:moveTo>
                  <a:pt x="125971" y="0"/>
                </a:moveTo>
                <a:lnTo>
                  <a:pt x="215988" y="0"/>
                </a:lnTo>
                <a:lnTo>
                  <a:pt x="354507" y="311873"/>
                </a:lnTo>
                <a:lnTo>
                  <a:pt x="270967" y="311873"/>
                </a:lnTo>
                <a:lnTo>
                  <a:pt x="245275" y="250253"/>
                </a:lnTo>
                <a:lnTo>
                  <a:pt x="105613" y="250253"/>
                </a:lnTo>
                <a:lnTo>
                  <a:pt x="82321" y="311873"/>
                </a:lnTo>
                <a:lnTo>
                  <a:pt x="0" y="311873"/>
                </a:lnTo>
                <a:lnTo>
                  <a:pt x="125971" y="0"/>
                </a:lnTo>
                <a:close/>
              </a:path>
            </a:pathLst>
          </a:custGeom>
          <a:ln w="9144">
            <a:solidFill>
              <a:srgbClr val="FFFFFF"/>
            </a:solidFill>
          </a:ln>
        </p:spPr>
        <p:txBody>
          <a:bodyPr wrap="square" lIns="0" tIns="0" rIns="0" bIns="0" rtlCol="0"/>
          <a:lstStyle/>
          <a:p>
            <a:endParaRPr/>
          </a:p>
        </p:txBody>
      </p:sp>
      <p:sp>
        <p:nvSpPr>
          <p:cNvPr id="77" name="object 77"/>
          <p:cNvSpPr/>
          <p:nvPr/>
        </p:nvSpPr>
        <p:spPr>
          <a:xfrm>
            <a:off x="4778185" y="3822383"/>
            <a:ext cx="230504" cy="312420"/>
          </a:xfrm>
          <a:custGeom>
            <a:avLst/>
            <a:gdLst/>
            <a:ahLst/>
            <a:cxnLst/>
            <a:rect l="l" t="t" r="r" b="b"/>
            <a:pathLst>
              <a:path w="230504" h="312420">
                <a:moveTo>
                  <a:pt x="0" y="0"/>
                </a:moveTo>
                <a:lnTo>
                  <a:pt x="226809" y="0"/>
                </a:lnTo>
                <a:lnTo>
                  <a:pt x="226809" y="57150"/>
                </a:lnTo>
                <a:lnTo>
                  <a:pt x="77685" y="57150"/>
                </a:lnTo>
                <a:lnTo>
                  <a:pt x="77685" y="122555"/>
                </a:lnTo>
                <a:lnTo>
                  <a:pt x="219900" y="122555"/>
                </a:lnTo>
                <a:lnTo>
                  <a:pt x="219900" y="179705"/>
                </a:lnTo>
                <a:lnTo>
                  <a:pt x="77685" y="179705"/>
                </a:lnTo>
                <a:lnTo>
                  <a:pt x="77685" y="254723"/>
                </a:lnTo>
                <a:lnTo>
                  <a:pt x="229946" y="254723"/>
                </a:lnTo>
                <a:lnTo>
                  <a:pt x="229946" y="311873"/>
                </a:lnTo>
                <a:lnTo>
                  <a:pt x="0" y="311873"/>
                </a:lnTo>
                <a:lnTo>
                  <a:pt x="0" y="0"/>
                </a:lnTo>
                <a:close/>
              </a:path>
            </a:pathLst>
          </a:custGeom>
          <a:ln w="9144">
            <a:solidFill>
              <a:srgbClr val="FFFFFF"/>
            </a:solidFill>
          </a:ln>
        </p:spPr>
        <p:txBody>
          <a:bodyPr wrap="square" lIns="0" tIns="0" rIns="0" bIns="0" rtlCol="0"/>
          <a:lstStyle/>
          <a:p>
            <a:endParaRPr/>
          </a:p>
        </p:txBody>
      </p:sp>
      <p:sp>
        <p:nvSpPr>
          <p:cNvPr id="78" name="object 78"/>
          <p:cNvSpPr/>
          <p:nvPr/>
        </p:nvSpPr>
        <p:spPr>
          <a:xfrm>
            <a:off x="4426014" y="3822383"/>
            <a:ext cx="304165" cy="312420"/>
          </a:xfrm>
          <a:custGeom>
            <a:avLst/>
            <a:gdLst/>
            <a:ahLst/>
            <a:cxnLst/>
            <a:rect l="l" t="t" r="r" b="b"/>
            <a:pathLst>
              <a:path w="304164" h="312420">
                <a:moveTo>
                  <a:pt x="0" y="0"/>
                </a:moveTo>
                <a:lnTo>
                  <a:pt x="303606" y="0"/>
                </a:lnTo>
                <a:lnTo>
                  <a:pt x="303606" y="57150"/>
                </a:lnTo>
                <a:lnTo>
                  <a:pt x="190639" y="57150"/>
                </a:lnTo>
                <a:lnTo>
                  <a:pt x="190639" y="311873"/>
                </a:lnTo>
                <a:lnTo>
                  <a:pt x="112953" y="311873"/>
                </a:lnTo>
                <a:lnTo>
                  <a:pt x="112953" y="57150"/>
                </a:lnTo>
                <a:lnTo>
                  <a:pt x="0" y="57150"/>
                </a:lnTo>
                <a:lnTo>
                  <a:pt x="0" y="0"/>
                </a:lnTo>
                <a:close/>
              </a:path>
            </a:pathLst>
          </a:custGeom>
          <a:ln w="9144">
            <a:solidFill>
              <a:srgbClr val="FFFFFF"/>
            </a:solidFill>
          </a:ln>
        </p:spPr>
        <p:txBody>
          <a:bodyPr wrap="square" lIns="0" tIns="0" rIns="0" bIns="0" rtlCol="0"/>
          <a:lstStyle/>
          <a:p>
            <a:endParaRPr/>
          </a:p>
        </p:txBody>
      </p:sp>
      <p:sp>
        <p:nvSpPr>
          <p:cNvPr id="79" name="object 79"/>
          <p:cNvSpPr/>
          <p:nvPr/>
        </p:nvSpPr>
        <p:spPr>
          <a:xfrm>
            <a:off x="4062985" y="3822383"/>
            <a:ext cx="315595" cy="312420"/>
          </a:xfrm>
          <a:custGeom>
            <a:avLst/>
            <a:gdLst/>
            <a:ahLst/>
            <a:cxnLst/>
            <a:rect l="l" t="t" r="r" b="b"/>
            <a:pathLst>
              <a:path w="315595" h="312420">
                <a:moveTo>
                  <a:pt x="0" y="0"/>
                </a:moveTo>
                <a:lnTo>
                  <a:pt x="71234" y="0"/>
                </a:lnTo>
                <a:lnTo>
                  <a:pt x="237756" y="190652"/>
                </a:lnTo>
                <a:lnTo>
                  <a:pt x="237756"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80" name="object 80"/>
          <p:cNvSpPr/>
          <p:nvPr/>
        </p:nvSpPr>
        <p:spPr>
          <a:xfrm>
            <a:off x="3773869" y="3822383"/>
            <a:ext cx="230504" cy="312420"/>
          </a:xfrm>
          <a:custGeom>
            <a:avLst/>
            <a:gdLst/>
            <a:ahLst/>
            <a:cxnLst/>
            <a:rect l="l" t="t" r="r" b="b"/>
            <a:pathLst>
              <a:path w="230504" h="312420">
                <a:moveTo>
                  <a:pt x="0" y="0"/>
                </a:moveTo>
                <a:lnTo>
                  <a:pt x="226809" y="0"/>
                </a:lnTo>
                <a:lnTo>
                  <a:pt x="226809" y="57150"/>
                </a:lnTo>
                <a:lnTo>
                  <a:pt x="77685" y="57150"/>
                </a:lnTo>
                <a:lnTo>
                  <a:pt x="77685" y="122555"/>
                </a:lnTo>
                <a:lnTo>
                  <a:pt x="219900" y="122555"/>
                </a:lnTo>
                <a:lnTo>
                  <a:pt x="219900" y="179705"/>
                </a:lnTo>
                <a:lnTo>
                  <a:pt x="77685" y="179705"/>
                </a:lnTo>
                <a:lnTo>
                  <a:pt x="77685" y="254723"/>
                </a:lnTo>
                <a:lnTo>
                  <a:pt x="229946" y="254723"/>
                </a:lnTo>
                <a:lnTo>
                  <a:pt x="229946" y="311873"/>
                </a:lnTo>
                <a:lnTo>
                  <a:pt x="0" y="311873"/>
                </a:lnTo>
                <a:lnTo>
                  <a:pt x="0" y="0"/>
                </a:lnTo>
                <a:close/>
              </a:path>
            </a:pathLst>
          </a:custGeom>
          <a:ln w="9144">
            <a:solidFill>
              <a:srgbClr val="FFFFFF"/>
            </a:solidFill>
          </a:ln>
        </p:spPr>
        <p:txBody>
          <a:bodyPr wrap="square" lIns="0" tIns="0" rIns="0" bIns="0" rtlCol="0"/>
          <a:lstStyle/>
          <a:p>
            <a:endParaRPr/>
          </a:p>
        </p:txBody>
      </p:sp>
      <p:sp>
        <p:nvSpPr>
          <p:cNvPr id="81" name="object 81"/>
          <p:cNvSpPr/>
          <p:nvPr/>
        </p:nvSpPr>
        <p:spPr>
          <a:xfrm>
            <a:off x="3463608" y="3822383"/>
            <a:ext cx="273685" cy="312420"/>
          </a:xfrm>
          <a:custGeom>
            <a:avLst/>
            <a:gdLst/>
            <a:ahLst/>
            <a:cxnLst/>
            <a:rect l="l" t="t" r="r" b="b"/>
            <a:pathLst>
              <a:path w="273685" h="312420">
                <a:moveTo>
                  <a:pt x="0" y="0"/>
                </a:moveTo>
                <a:lnTo>
                  <a:pt x="139306" y="0"/>
                </a:lnTo>
                <a:lnTo>
                  <a:pt x="160899" y="1638"/>
                </a:lnTo>
                <a:lnTo>
                  <a:pt x="197731" y="14744"/>
                </a:lnTo>
                <a:lnTo>
                  <a:pt x="234237" y="55187"/>
                </a:lnTo>
                <a:lnTo>
                  <a:pt x="241325" y="89687"/>
                </a:lnTo>
                <a:lnTo>
                  <a:pt x="237975" y="113778"/>
                </a:lnTo>
                <a:lnTo>
                  <a:pt x="227926" y="134523"/>
                </a:lnTo>
                <a:lnTo>
                  <a:pt x="211182" y="151921"/>
                </a:lnTo>
                <a:lnTo>
                  <a:pt x="187744" y="165976"/>
                </a:lnTo>
                <a:lnTo>
                  <a:pt x="199342" y="173579"/>
                </a:lnTo>
                <a:lnTo>
                  <a:pt x="210650" y="185704"/>
                </a:lnTo>
                <a:lnTo>
                  <a:pt x="221664" y="202350"/>
                </a:lnTo>
                <a:lnTo>
                  <a:pt x="232384" y="223520"/>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3"/>
                </a:lnTo>
                <a:lnTo>
                  <a:pt x="77685" y="185293"/>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82" name="object 82"/>
          <p:cNvSpPr/>
          <p:nvPr/>
        </p:nvSpPr>
        <p:spPr>
          <a:xfrm>
            <a:off x="3187764" y="3822383"/>
            <a:ext cx="215265" cy="312420"/>
          </a:xfrm>
          <a:custGeom>
            <a:avLst/>
            <a:gdLst/>
            <a:ahLst/>
            <a:cxnLst/>
            <a:rect l="l" t="t" r="r" b="b"/>
            <a:pathLst>
              <a:path w="215264" h="312420">
                <a:moveTo>
                  <a:pt x="0" y="0"/>
                </a:moveTo>
                <a:lnTo>
                  <a:pt x="214757" y="0"/>
                </a:lnTo>
                <a:lnTo>
                  <a:pt x="214757" y="57150"/>
                </a:lnTo>
                <a:lnTo>
                  <a:pt x="77685" y="57150"/>
                </a:lnTo>
                <a:lnTo>
                  <a:pt x="77685" y="126796"/>
                </a:lnTo>
                <a:lnTo>
                  <a:pt x="214757" y="126796"/>
                </a:lnTo>
                <a:lnTo>
                  <a:pt x="214757" y="183946"/>
                </a:lnTo>
                <a:lnTo>
                  <a:pt x="77685" y="18394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83" name="object 83"/>
          <p:cNvSpPr/>
          <p:nvPr/>
        </p:nvSpPr>
        <p:spPr>
          <a:xfrm>
            <a:off x="6303582" y="3818358"/>
            <a:ext cx="238760" cy="320040"/>
          </a:xfrm>
          <a:custGeom>
            <a:avLst/>
            <a:gdLst/>
            <a:ahLst/>
            <a:cxnLst/>
            <a:rect l="l" t="t" r="r" b="b"/>
            <a:pathLst>
              <a:path w="238759" h="320039">
                <a:moveTo>
                  <a:pt x="118986" y="0"/>
                </a:moveTo>
                <a:lnTo>
                  <a:pt x="144339" y="1507"/>
                </a:lnTo>
                <a:lnTo>
                  <a:pt x="170391" y="6029"/>
                </a:lnTo>
                <a:lnTo>
                  <a:pt x="197140" y="13565"/>
                </a:lnTo>
                <a:lnTo>
                  <a:pt x="224586" y="24117"/>
                </a:lnTo>
                <a:lnTo>
                  <a:pt x="224586" y="85064"/>
                </a:lnTo>
                <a:lnTo>
                  <a:pt x="195130" y="72853"/>
                </a:lnTo>
                <a:lnTo>
                  <a:pt x="168829" y="64130"/>
                </a:lnTo>
                <a:lnTo>
                  <a:pt x="145682" y="58895"/>
                </a:lnTo>
                <a:lnTo>
                  <a:pt x="125691" y="57150"/>
                </a:lnTo>
                <a:lnTo>
                  <a:pt x="115733" y="57590"/>
                </a:lnTo>
                <a:lnTo>
                  <a:pt x="79921" y="75095"/>
                </a:lnTo>
                <a:lnTo>
                  <a:pt x="79921" y="82829"/>
                </a:lnTo>
                <a:lnTo>
                  <a:pt x="79921" y="88785"/>
                </a:lnTo>
                <a:lnTo>
                  <a:pt x="116690" y="114491"/>
                </a:lnTo>
                <a:lnTo>
                  <a:pt x="148819" y="126811"/>
                </a:lnTo>
                <a:lnTo>
                  <a:pt x="163526" y="132838"/>
                </a:lnTo>
                <a:lnTo>
                  <a:pt x="197771" y="150247"/>
                </a:lnTo>
                <a:lnTo>
                  <a:pt x="230174" y="185621"/>
                </a:lnTo>
                <a:lnTo>
                  <a:pt x="238645" y="225259"/>
                </a:lnTo>
                <a:lnTo>
                  <a:pt x="236588" y="245809"/>
                </a:lnTo>
                <a:lnTo>
                  <a:pt x="220129" y="280298"/>
                </a:lnTo>
                <a:lnTo>
                  <a:pt x="187955" y="305468"/>
                </a:lnTo>
                <a:lnTo>
                  <a:pt x="144587" y="318308"/>
                </a:lnTo>
                <a:lnTo>
                  <a:pt x="118986" y="319913"/>
                </a:lnTo>
                <a:lnTo>
                  <a:pt x="90192" y="318029"/>
                </a:lnTo>
                <a:lnTo>
                  <a:pt x="61841" y="312378"/>
                </a:lnTo>
                <a:lnTo>
                  <a:pt x="33934" y="302960"/>
                </a:lnTo>
                <a:lnTo>
                  <a:pt x="6477" y="289775"/>
                </a:lnTo>
                <a:lnTo>
                  <a:pt x="6477" y="222580"/>
                </a:lnTo>
                <a:lnTo>
                  <a:pt x="21659" y="232357"/>
                </a:lnTo>
                <a:lnTo>
                  <a:pt x="35947" y="240714"/>
                </a:lnTo>
                <a:lnTo>
                  <a:pt x="74075" y="257362"/>
                </a:lnTo>
                <a:lnTo>
                  <a:pt x="112966" y="262763"/>
                </a:lnTo>
                <a:lnTo>
                  <a:pt x="132985" y="260964"/>
                </a:lnTo>
                <a:lnTo>
                  <a:pt x="147285" y="255570"/>
                </a:lnTo>
                <a:lnTo>
                  <a:pt x="155864" y="246577"/>
                </a:lnTo>
                <a:lnTo>
                  <a:pt x="158724" y="233984"/>
                </a:lnTo>
                <a:lnTo>
                  <a:pt x="158724" y="227431"/>
                </a:lnTo>
                <a:lnTo>
                  <a:pt x="121330" y="200276"/>
                </a:lnTo>
                <a:lnTo>
                  <a:pt x="88911" y="188135"/>
                </a:lnTo>
                <a:lnTo>
                  <a:pt x="74164" y="182221"/>
                </a:lnTo>
                <a:lnTo>
                  <a:pt x="31084" y="158045"/>
                </a:lnTo>
                <a:lnTo>
                  <a:pt x="3713" y="117800"/>
                </a:lnTo>
                <a:lnTo>
                  <a:pt x="0" y="89547"/>
                </a:lnTo>
                <a:lnTo>
                  <a:pt x="2023" y="70421"/>
                </a:lnTo>
                <a:lnTo>
                  <a:pt x="32372" y="24676"/>
                </a:lnTo>
                <a:lnTo>
                  <a:pt x="70211" y="6170"/>
                </a:lnTo>
                <a:lnTo>
                  <a:pt x="93233" y="1542"/>
                </a:lnTo>
                <a:lnTo>
                  <a:pt x="118986" y="0"/>
                </a:lnTo>
                <a:close/>
              </a:path>
            </a:pathLst>
          </a:custGeom>
          <a:ln w="9144">
            <a:solidFill>
              <a:srgbClr val="FFFFFF"/>
            </a:solidFill>
          </a:ln>
        </p:spPr>
        <p:txBody>
          <a:bodyPr wrap="square" lIns="0" tIns="0" rIns="0" bIns="0" rtlCol="0"/>
          <a:lstStyle/>
          <a:p>
            <a:endParaRPr/>
          </a:p>
        </p:txBody>
      </p:sp>
      <p:sp>
        <p:nvSpPr>
          <p:cNvPr id="84" name="object 84"/>
          <p:cNvSpPr/>
          <p:nvPr/>
        </p:nvSpPr>
        <p:spPr>
          <a:xfrm>
            <a:off x="5902326" y="3818358"/>
            <a:ext cx="357505" cy="320040"/>
          </a:xfrm>
          <a:custGeom>
            <a:avLst/>
            <a:gdLst/>
            <a:ahLst/>
            <a:cxnLst/>
            <a:rect l="l" t="t" r="r" b="b"/>
            <a:pathLst>
              <a:path w="357504" h="320039">
                <a:moveTo>
                  <a:pt x="178815" y="0"/>
                </a:moveTo>
                <a:lnTo>
                  <a:pt x="250923" y="12030"/>
                </a:lnTo>
                <a:lnTo>
                  <a:pt x="307847" y="48120"/>
                </a:lnTo>
                <a:lnTo>
                  <a:pt x="344852" y="100156"/>
                </a:lnTo>
                <a:lnTo>
                  <a:pt x="357187" y="160070"/>
                </a:lnTo>
                <a:lnTo>
                  <a:pt x="354063" y="191364"/>
                </a:lnTo>
                <a:lnTo>
                  <a:pt x="329064" y="247513"/>
                </a:lnTo>
                <a:lnTo>
                  <a:pt x="280410" y="293166"/>
                </a:lnTo>
                <a:lnTo>
                  <a:pt x="216222" y="316941"/>
                </a:lnTo>
                <a:lnTo>
                  <a:pt x="178815" y="319913"/>
                </a:lnTo>
                <a:lnTo>
                  <a:pt x="141032" y="316955"/>
                </a:lnTo>
                <a:lnTo>
                  <a:pt x="76515" y="293290"/>
                </a:lnTo>
                <a:lnTo>
                  <a:pt x="28005" y="247803"/>
                </a:lnTo>
                <a:lnTo>
                  <a:pt x="3112" y="191548"/>
                </a:lnTo>
                <a:lnTo>
                  <a:pt x="0" y="160070"/>
                </a:lnTo>
                <a:lnTo>
                  <a:pt x="3090" y="129041"/>
                </a:lnTo>
                <a:lnTo>
                  <a:pt x="27817" y="73006"/>
                </a:lnTo>
                <a:lnTo>
                  <a:pt x="76078" y="27003"/>
                </a:lnTo>
                <a:lnTo>
                  <a:pt x="140761" y="3000"/>
                </a:lnTo>
                <a:lnTo>
                  <a:pt x="178815" y="0"/>
                </a:lnTo>
                <a:close/>
              </a:path>
            </a:pathLst>
          </a:custGeom>
          <a:ln w="9144">
            <a:solidFill>
              <a:srgbClr val="FFFFFF"/>
            </a:solidFill>
          </a:ln>
        </p:spPr>
        <p:txBody>
          <a:bodyPr wrap="square" lIns="0" tIns="0" rIns="0" bIns="0" rtlCol="0"/>
          <a:lstStyle/>
          <a:p>
            <a:endParaRPr/>
          </a:p>
        </p:txBody>
      </p:sp>
      <p:sp>
        <p:nvSpPr>
          <p:cNvPr id="85" name="object 85"/>
          <p:cNvSpPr/>
          <p:nvPr/>
        </p:nvSpPr>
        <p:spPr>
          <a:xfrm>
            <a:off x="3227391" y="4362434"/>
            <a:ext cx="3268345" cy="329044"/>
          </a:xfrm>
          <a:prstGeom prst="rect">
            <a:avLst/>
          </a:prstGeom>
          <a:blipFill>
            <a:blip r:embed="rId23" cstate="print"/>
            <a:stretch>
              <a:fillRect/>
            </a:stretch>
          </a:blipFill>
        </p:spPr>
        <p:txBody>
          <a:bodyPr wrap="square" lIns="0" tIns="0" rIns="0" bIns="0" rtlCol="0"/>
          <a:lstStyle/>
          <a:p>
            <a:endParaRPr/>
          </a:p>
        </p:txBody>
      </p:sp>
      <p:sp>
        <p:nvSpPr>
          <p:cNvPr id="86" name="object 86"/>
          <p:cNvSpPr/>
          <p:nvPr/>
        </p:nvSpPr>
        <p:spPr>
          <a:xfrm>
            <a:off x="3163417" y="4915646"/>
            <a:ext cx="3368675" cy="320040"/>
          </a:xfrm>
          <a:custGeom>
            <a:avLst/>
            <a:gdLst/>
            <a:ahLst/>
            <a:cxnLst/>
            <a:rect l="l" t="t" r="r" b="b"/>
            <a:pathLst>
              <a:path w="3368675" h="320039">
                <a:moveTo>
                  <a:pt x="928801" y="4013"/>
                </a:moveTo>
                <a:lnTo>
                  <a:pt x="793965" y="4013"/>
                </a:lnTo>
                <a:lnTo>
                  <a:pt x="793965" y="315887"/>
                </a:lnTo>
                <a:lnTo>
                  <a:pt x="945769" y="315887"/>
                </a:lnTo>
                <a:lnTo>
                  <a:pt x="971248" y="314294"/>
                </a:lnTo>
                <a:lnTo>
                  <a:pt x="1012325" y="301560"/>
                </a:lnTo>
                <a:lnTo>
                  <a:pt x="1048853" y="261154"/>
                </a:lnTo>
                <a:lnTo>
                  <a:pt x="1049576" y="258737"/>
                </a:lnTo>
                <a:lnTo>
                  <a:pt x="871651" y="258737"/>
                </a:lnTo>
                <a:lnTo>
                  <a:pt x="871651" y="185064"/>
                </a:lnTo>
                <a:lnTo>
                  <a:pt x="1045977" y="185064"/>
                </a:lnTo>
                <a:lnTo>
                  <a:pt x="1038745" y="174256"/>
                </a:lnTo>
                <a:lnTo>
                  <a:pt x="1029268" y="164343"/>
                </a:lnTo>
                <a:lnTo>
                  <a:pt x="1017905" y="156051"/>
                </a:lnTo>
                <a:lnTo>
                  <a:pt x="1004655" y="149378"/>
                </a:lnTo>
                <a:lnTo>
                  <a:pt x="989520" y="144322"/>
                </a:lnTo>
                <a:lnTo>
                  <a:pt x="1008180" y="132318"/>
                </a:lnTo>
                <a:lnTo>
                  <a:pt x="1012264" y="127914"/>
                </a:lnTo>
                <a:lnTo>
                  <a:pt x="871651" y="127914"/>
                </a:lnTo>
                <a:lnTo>
                  <a:pt x="871651" y="61163"/>
                </a:lnTo>
                <a:lnTo>
                  <a:pt x="1028404" y="61163"/>
                </a:lnTo>
                <a:lnTo>
                  <a:pt x="1025272" y="52530"/>
                </a:lnTo>
                <a:lnTo>
                  <a:pt x="989520" y="17064"/>
                </a:lnTo>
                <a:lnTo>
                  <a:pt x="951620" y="5463"/>
                </a:lnTo>
                <a:lnTo>
                  <a:pt x="928801" y="4013"/>
                </a:lnTo>
                <a:close/>
              </a:path>
              <a:path w="3368675" h="320039">
                <a:moveTo>
                  <a:pt x="1045977" y="185064"/>
                </a:moveTo>
                <a:lnTo>
                  <a:pt x="926122" y="185064"/>
                </a:lnTo>
                <a:lnTo>
                  <a:pt x="936406" y="185657"/>
                </a:lnTo>
                <a:lnTo>
                  <a:pt x="945602" y="187436"/>
                </a:lnTo>
                <a:lnTo>
                  <a:pt x="973670" y="220332"/>
                </a:lnTo>
                <a:lnTo>
                  <a:pt x="972820" y="230152"/>
                </a:lnTo>
                <a:lnTo>
                  <a:pt x="942082" y="256586"/>
                </a:lnTo>
                <a:lnTo>
                  <a:pt x="915403" y="258737"/>
                </a:lnTo>
                <a:lnTo>
                  <a:pt x="1049576" y="258737"/>
                </a:lnTo>
                <a:lnTo>
                  <a:pt x="1054083" y="243673"/>
                </a:lnTo>
                <a:lnTo>
                  <a:pt x="1055827" y="224294"/>
                </a:lnTo>
                <a:lnTo>
                  <a:pt x="1054760" y="210445"/>
                </a:lnTo>
                <a:lnTo>
                  <a:pt x="1051558" y="197489"/>
                </a:lnTo>
                <a:lnTo>
                  <a:pt x="1046220" y="185427"/>
                </a:lnTo>
                <a:lnTo>
                  <a:pt x="1045977" y="185064"/>
                </a:lnTo>
                <a:close/>
              </a:path>
              <a:path w="3368675" h="320039">
                <a:moveTo>
                  <a:pt x="1028404" y="61163"/>
                </a:moveTo>
                <a:lnTo>
                  <a:pt x="912279" y="61163"/>
                </a:lnTo>
                <a:lnTo>
                  <a:pt x="921142" y="61748"/>
                </a:lnTo>
                <a:lnTo>
                  <a:pt x="928970" y="63506"/>
                </a:lnTo>
                <a:lnTo>
                  <a:pt x="952017" y="94208"/>
                </a:lnTo>
                <a:lnTo>
                  <a:pt x="951345" y="101204"/>
                </a:lnTo>
                <a:lnTo>
                  <a:pt x="921142" y="127314"/>
                </a:lnTo>
                <a:lnTo>
                  <a:pt x="912279" y="127914"/>
                </a:lnTo>
                <a:lnTo>
                  <a:pt x="1012264" y="127914"/>
                </a:lnTo>
                <a:lnTo>
                  <a:pt x="1021507" y="117946"/>
                </a:lnTo>
                <a:lnTo>
                  <a:pt x="1029502" y="101204"/>
                </a:lnTo>
                <a:lnTo>
                  <a:pt x="1032167" y="82092"/>
                </a:lnTo>
                <a:lnTo>
                  <a:pt x="1030443" y="66781"/>
                </a:lnTo>
                <a:lnTo>
                  <a:pt x="1028404" y="61163"/>
                </a:lnTo>
                <a:close/>
              </a:path>
              <a:path w="3368675" h="320039">
                <a:moveTo>
                  <a:pt x="2108555" y="61163"/>
                </a:moveTo>
                <a:lnTo>
                  <a:pt x="2030869" y="61163"/>
                </a:lnTo>
                <a:lnTo>
                  <a:pt x="2030869" y="315887"/>
                </a:lnTo>
                <a:lnTo>
                  <a:pt x="2108555" y="315887"/>
                </a:lnTo>
                <a:lnTo>
                  <a:pt x="2108555" y="61163"/>
                </a:lnTo>
                <a:close/>
              </a:path>
              <a:path w="3368675" h="320039">
                <a:moveTo>
                  <a:pt x="2396832" y="4013"/>
                </a:moveTo>
                <a:lnTo>
                  <a:pt x="2306815" y="4013"/>
                </a:lnTo>
                <a:lnTo>
                  <a:pt x="2180844" y="315887"/>
                </a:lnTo>
                <a:lnTo>
                  <a:pt x="2263165" y="315887"/>
                </a:lnTo>
                <a:lnTo>
                  <a:pt x="2286457" y="254266"/>
                </a:lnTo>
                <a:lnTo>
                  <a:pt x="2507983" y="254266"/>
                </a:lnTo>
                <a:lnTo>
                  <a:pt x="2483790" y="199796"/>
                </a:lnTo>
                <a:lnTo>
                  <a:pt x="2307043" y="199796"/>
                </a:lnTo>
                <a:lnTo>
                  <a:pt x="2352852" y="78574"/>
                </a:lnTo>
                <a:lnTo>
                  <a:pt x="2429949" y="78574"/>
                </a:lnTo>
                <a:lnTo>
                  <a:pt x="2396832" y="4013"/>
                </a:lnTo>
                <a:close/>
              </a:path>
              <a:path w="3368675" h="320039">
                <a:moveTo>
                  <a:pt x="2507983" y="254266"/>
                </a:moveTo>
                <a:lnTo>
                  <a:pt x="2426119" y="254266"/>
                </a:lnTo>
                <a:lnTo>
                  <a:pt x="2451811" y="315887"/>
                </a:lnTo>
                <a:lnTo>
                  <a:pt x="2535351" y="315887"/>
                </a:lnTo>
                <a:lnTo>
                  <a:pt x="2507983" y="254266"/>
                </a:lnTo>
                <a:close/>
              </a:path>
              <a:path w="3368675" h="320039">
                <a:moveTo>
                  <a:pt x="2429949" y="78574"/>
                </a:moveTo>
                <a:lnTo>
                  <a:pt x="2352852" y="78574"/>
                </a:lnTo>
                <a:lnTo>
                  <a:pt x="2403398" y="199796"/>
                </a:lnTo>
                <a:lnTo>
                  <a:pt x="2483790" y="199796"/>
                </a:lnTo>
                <a:lnTo>
                  <a:pt x="2429949" y="78574"/>
                </a:lnTo>
                <a:close/>
              </a:path>
              <a:path w="3368675" h="320039">
                <a:moveTo>
                  <a:pt x="2221522" y="4013"/>
                </a:moveTo>
                <a:lnTo>
                  <a:pt x="1917915" y="4013"/>
                </a:lnTo>
                <a:lnTo>
                  <a:pt x="1917915" y="61163"/>
                </a:lnTo>
                <a:lnTo>
                  <a:pt x="2221522" y="61163"/>
                </a:lnTo>
                <a:lnTo>
                  <a:pt x="2221522" y="4013"/>
                </a:lnTo>
                <a:close/>
              </a:path>
              <a:path w="3368675" h="320039">
                <a:moveTo>
                  <a:pt x="215988" y="4013"/>
                </a:moveTo>
                <a:lnTo>
                  <a:pt x="125971" y="4013"/>
                </a:lnTo>
                <a:lnTo>
                  <a:pt x="0" y="315887"/>
                </a:lnTo>
                <a:lnTo>
                  <a:pt x="82321" y="315887"/>
                </a:lnTo>
                <a:lnTo>
                  <a:pt x="105613" y="254266"/>
                </a:lnTo>
                <a:lnTo>
                  <a:pt x="327139" y="254266"/>
                </a:lnTo>
                <a:lnTo>
                  <a:pt x="302946" y="199796"/>
                </a:lnTo>
                <a:lnTo>
                  <a:pt x="126199" y="199796"/>
                </a:lnTo>
                <a:lnTo>
                  <a:pt x="172008" y="78574"/>
                </a:lnTo>
                <a:lnTo>
                  <a:pt x="249105" y="78574"/>
                </a:lnTo>
                <a:lnTo>
                  <a:pt x="215988" y="4013"/>
                </a:lnTo>
                <a:close/>
              </a:path>
              <a:path w="3368675" h="320039">
                <a:moveTo>
                  <a:pt x="327139" y="254266"/>
                </a:moveTo>
                <a:lnTo>
                  <a:pt x="245275" y="254266"/>
                </a:lnTo>
                <a:lnTo>
                  <a:pt x="270967" y="315887"/>
                </a:lnTo>
                <a:lnTo>
                  <a:pt x="354507" y="315887"/>
                </a:lnTo>
                <a:lnTo>
                  <a:pt x="327139" y="254266"/>
                </a:lnTo>
                <a:close/>
              </a:path>
              <a:path w="3368675" h="320039">
                <a:moveTo>
                  <a:pt x="249105" y="78574"/>
                </a:moveTo>
                <a:lnTo>
                  <a:pt x="172008" y="78574"/>
                </a:lnTo>
                <a:lnTo>
                  <a:pt x="222554" y="199796"/>
                </a:lnTo>
                <a:lnTo>
                  <a:pt x="302946" y="199796"/>
                </a:lnTo>
                <a:lnTo>
                  <a:pt x="249105" y="78574"/>
                </a:lnTo>
                <a:close/>
              </a:path>
              <a:path w="3368675" h="320039">
                <a:moveTo>
                  <a:pt x="3080588" y="4013"/>
                </a:moveTo>
                <a:lnTo>
                  <a:pt x="2853778" y="4013"/>
                </a:lnTo>
                <a:lnTo>
                  <a:pt x="2853778" y="315887"/>
                </a:lnTo>
                <a:lnTo>
                  <a:pt x="3083725" y="315887"/>
                </a:lnTo>
                <a:lnTo>
                  <a:pt x="3083725" y="258737"/>
                </a:lnTo>
                <a:lnTo>
                  <a:pt x="2931464" y="258737"/>
                </a:lnTo>
                <a:lnTo>
                  <a:pt x="2931464" y="183730"/>
                </a:lnTo>
                <a:lnTo>
                  <a:pt x="3073679" y="183730"/>
                </a:lnTo>
                <a:lnTo>
                  <a:pt x="3073679" y="126580"/>
                </a:lnTo>
                <a:lnTo>
                  <a:pt x="2931464" y="126580"/>
                </a:lnTo>
                <a:lnTo>
                  <a:pt x="2931464" y="61163"/>
                </a:lnTo>
                <a:lnTo>
                  <a:pt x="3080588" y="61163"/>
                </a:lnTo>
                <a:lnTo>
                  <a:pt x="3080588" y="4013"/>
                </a:lnTo>
                <a:close/>
              </a:path>
              <a:path w="3368675" h="320039">
                <a:moveTo>
                  <a:pt x="2648635" y="4013"/>
                </a:moveTo>
                <a:lnTo>
                  <a:pt x="2570949" y="4013"/>
                </a:lnTo>
                <a:lnTo>
                  <a:pt x="2570949" y="315887"/>
                </a:lnTo>
                <a:lnTo>
                  <a:pt x="2808693" y="315887"/>
                </a:lnTo>
                <a:lnTo>
                  <a:pt x="2808693" y="258737"/>
                </a:lnTo>
                <a:lnTo>
                  <a:pt x="2648635" y="258737"/>
                </a:lnTo>
                <a:lnTo>
                  <a:pt x="2648635" y="4013"/>
                </a:lnTo>
                <a:close/>
              </a:path>
              <a:path w="3368675" h="320039">
                <a:moveTo>
                  <a:pt x="1626120" y="4013"/>
                </a:moveTo>
                <a:lnTo>
                  <a:pt x="1554886" y="4013"/>
                </a:lnTo>
                <a:lnTo>
                  <a:pt x="1554886" y="315887"/>
                </a:lnTo>
                <a:lnTo>
                  <a:pt x="1632572" y="315887"/>
                </a:lnTo>
                <a:lnTo>
                  <a:pt x="1632572" y="116077"/>
                </a:lnTo>
                <a:lnTo>
                  <a:pt x="1724001" y="116077"/>
                </a:lnTo>
                <a:lnTo>
                  <a:pt x="1626120" y="4013"/>
                </a:lnTo>
                <a:close/>
              </a:path>
              <a:path w="3368675" h="320039">
                <a:moveTo>
                  <a:pt x="1724001" y="116077"/>
                </a:moveTo>
                <a:lnTo>
                  <a:pt x="1632572" y="116077"/>
                </a:lnTo>
                <a:lnTo>
                  <a:pt x="1804720" y="315887"/>
                </a:lnTo>
                <a:lnTo>
                  <a:pt x="1870329" y="315887"/>
                </a:lnTo>
                <a:lnTo>
                  <a:pt x="1870329" y="194665"/>
                </a:lnTo>
                <a:lnTo>
                  <a:pt x="1792643" y="194665"/>
                </a:lnTo>
                <a:lnTo>
                  <a:pt x="1724001" y="116077"/>
                </a:lnTo>
                <a:close/>
              </a:path>
              <a:path w="3368675" h="320039">
                <a:moveTo>
                  <a:pt x="1870329" y="4013"/>
                </a:moveTo>
                <a:lnTo>
                  <a:pt x="1792643" y="4013"/>
                </a:lnTo>
                <a:lnTo>
                  <a:pt x="1792643" y="194665"/>
                </a:lnTo>
                <a:lnTo>
                  <a:pt x="1870329" y="194665"/>
                </a:lnTo>
                <a:lnTo>
                  <a:pt x="1870329" y="4013"/>
                </a:lnTo>
                <a:close/>
              </a:path>
              <a:path w="3368675" h="320039">
                <a:moveTo>
                  <a:pt x="1492580" y="4013"/>
                </a:moveTo>
                <a:lnTo>
                  <a:pt x="1265770" y="4013"/>
                </a:lnTo>
                <a:lnTo>
                  <a:pt x="1265770" y="315887"/>
                </a:lnTo>
                <a:lnTo>
                  <a:pt x="1495717" y="315887"/>
                </a:lnTo>
                <a:lnTo>
                  <a:pt x="1495717" y="258737"/>
                </a:lnTo>
                <a:lnTo>
                  <a:pt x="1343456" y="258737"/>
                </a:lnTo>
                <a:lnTo>
                  <a:pt x="1343456" y="183730"/>
                </a:lnTo>
                <a:lnTo>
                  <a:pt x="1485671" y="183730"/>
                </a:lnTo>
                <a:lnTo>
                  <a:pt x="1485671" y="126580"/>
                </a:lnTo>
                <a:lnTo>
                  <a:pt x="1343456" y="126580"/>
                </a:lnTo>
                <a:lnTo>
                  <a:pt x="1343456" y="61163"/>
                </a:lnTo>
                <a:lnTo>
                  <a:pt x="1492580" y="61163"/>
                </a:lnTo>
                <a:lnTo>
                  <a:pt x="1492580" y="4013"/>
                </a:lnTo>
                <a:close/>
              </a:path>
              <a:path w="3368675" h="320039">
                <a:moveTo>
                  <a:pt x="1192847" y="4013"/>
                </a:moveTo>
                <a:lnTo>
                  <a:pt x="1115161" y="4013"/>
                </a:lnTo>
                <a:lnTo>
                  <a:pt x="1115161" y="315887"/>
                </a:lnTo>
                <a:lnTo>
                  <a:pt x="1192847" y="315887"/>
                </a:lnTo>
                <a:lnTo>
                  <a:pt x="1192847" y="4013"/>
                </a:lnTo>
                <a:close/>
              </a:path>
              <a:path w="3368675" h="320039">
                <a:moveTo>
                  <a:pt x="457555" y="4013"/>
                </a:moveTo>
                <a:lnTo>
                  <a:pt x="390105" y="4013"/>
                </a:lnTo>
                <a:lnTo>
                  <a:pt x="390105" y="315887"/>
                </a:lnTo>
                <a:lnTo>
                  <a:pt x="467791" y="315887"/>
                </a:lnTo>
                <a:lnTo>
                  <a:pt x="467791" y="121221"/>
                </a:lnTo>
                <a:lnTo>
                  <a:pt x="725639" y="121221"/>
                </a:lnTo>
                <a:lnTo>
                  <a:pt x="725639" y="119659"/>
                </a:lnTo>
                <a:lnTo>
                  <a:pt x="557872" y="119659"/>
                </a:lnTo>
                <a:lnTo>
                  <a:pt x="457555" y="4013"/>
                </a:lnTo>
                <a:close/>
              </a:path>
              <a:path w="3368675" h="320039">
                <a:moveTo>
                  <a:pt x="725639" y="121221"/>
                </a:moveTo>
                <a:lnTo>
                  <a:pt x="647954" y="121221"/>
                </a:lnTo>
                <a:lnTo>
                  <a:pt x="647954" y="315887"/>
                </a:lnTo>
                <a:lnTo>
                  <a:pt x="725639" y="315887"/>
                </a:lnTo>
                <a:lnTo>
                  <a:pt x="725639" y="121221"/>
                </a:lnTo>
                <a:close/>
              </a:path>
              <a:path w="3368675" h="320039">
                <a:moveTo>
                  <a:pt x="647954" y="121221"/>
                </a:moveTo>
                <a:lnTo>
                  <a:pt x="467791" y="121221"/>
                </a:lnTo>
                <a:lnTo>
                  <a:pt x="552030" y="218998"/>
                </a:lnTo>
                <a:lnTo>
                  <a:pt x="563689" y="218998"/>
                </a:lnTo>
                <a:lnTo>
                  <a:pt x="647954" y="121221"/>
                </a:lnTo>
                <a:close/>
              </a:path>
              <a:path w="3368675" h="320039">
                <a:moveTo>
                  <a:pt x="725639" y="4013"/>
                </a:moveTo>
                <a:lnTo>
                  <a:pt x="658101" y="4013"/>
                </a:lnTo>
                <a:lnTo>
                  <a:pt x="557872" y="119659"/>
                </a:lnTo>
                <a:lnTo>
                  <a:pt x="725639" y="119659"/>
                </a:lnTo>
                <a:lnTo>
                  <a:pt x="725639" y="4013"/>
                </a:lnTo>
                <a:close/>
              </a:path>
              <a:path w="3368675" h="320039">
                <a:moveTo>
                  <a:pt x="3135972" y="222567"/>
                </a:moveTo>
                <a:lnTo>
                  <a:pt x="3135972" y="289763"/>
                </a:lnTo>
                <a:lnTo>
                  <a:pt x="3163430" y="302948"/>
                </a:lnTo>
                <a:lnTo>
                  <a:pt x="3191336" y="312366"/>
                </a:lnTo>
                <a:lnTo>
                  <a:pt x="3219688" y="318016"/>
                </a:lnTo>
                <a:lnTo>
                  <a:pt x="3248482" y="319900"/>
                </a:lnTo>
                <a:lnTo>
                  <a:pt x="3274083" y="318295"/>
                </a:lnTo>
                <a:lnTo>
                  <a:pt x="3317451" y="305460"/>
                </a:lnTo>
                <a:lnTo>
                  <a:pt x="3349625" y="280293"/>
                </a:lnTo>
                <a:lnTo>
                  <a:pt x="3360383" y="262750"/>
                </a:lnTo>
                <a:lnTo>
                  <a:pt x="3242462" y="262750"/>
                </a:lnTo>
                <a:lnTo>
                  <a:pt x="3229136" y="262150"/>
                </a:lnTo>
                <a:lnTo>
                  <a:pt x="3191332" y="253149"/>
                </a:lnTo>
                <a:lnTo>
                  <a:pt x="3151155" y="232350"/>
                </a:lnTo>
                <a:lnTo>
                  <a:pt x="3135972" y="222567"/>
                </a:lnTo>
                <a:close/>
              </a:path>
              <a:path w="3368675" h="320039">
                <a:moveTo>
                  <a:pt x="3248482" y="0"/>
                </a:moveTo>
                <a:lnTo>
                  <a:pt x="3199707" y="6165"/>
                </a:lnTo>
                <a:lnTo>
                  <a:pt x="3161868" y="24676"/>
                </a:lnTo>
                <a:lnTo>
                  <a:pt x="3131519" y="70413"/>
                </a:lnTo>
                <a:lnTo>
                  <a:pt x="3129495" y="89534"/>
                </a:lnTo>
                <a:lnTo>
                  <a:pt x="3130424" y="104360"/>
                </a:lnTo>
                <a:lnTo>
                  <a:pt x="3144342" y="140449"/>
                </a:lnTo>
                <a:lnTo>
                  <a:pt x="3179610" y="171043"/>
                </a:lnTo>
                <a:lnTo>
                  <a:pt x="3218407" y="188122"/>
                </a:lnTo>
                <a:lnTo>
                  <a:pt x="3250826" y="200269"/>
                </a:lnTo>
                <a:lnTo>
                  <a:pt x="3263460" y="205805"/>
                </a:lnTo>
                <a:lnTo>
                  <a:pt x="3272872" y="210866"/>
                </a:lnTo>
                <a:lnTo>
                  <a:pt x="3279063" y="215455"/>
                </a:lnTo>
                <a:lnTo>
                  <a:pt x="3285172" y="221246"/>
                </a:lnTo>
                <a:lnTo>
                  <a:pt x="3288220" y="227431"/>
                </a:lnTo>
                <a:lnTo>
                  <a:pt x="3288220" y="233972"/>
                </a:lnTo>
                <a:lnTo>
                  <a:pt x="3285360" y="246564"/>
                </a:lnTo>
                <a:lnTo>
                  <a:pt x="3276780" y="255557"/>
                </a:lnTo>
                <a:lnTo>
                  <a:pt x="3262481" y="260952"/>
                </a:lnTo>
                <a:lnTo>
                  <a:pt x="3242462" y="262750"/>
                </a:lnTo>
                <a:lnTo>
                  <a:pt x="3360383" y="262750"/>
                </a:lnTo>
                <a:lnTo>
                  <a:pt x="3366084" y="245802"/>
                </a:lnTo>
                <a:lnTo>
                  <a:pt x="3368141" y="225247"/>
                </a:lnTo>
                <a:lnTo>
                  <a:pt x="3367200" y="210721"/>
                </a:lnTo>
                <a:lnTo>
                  <a:pt x="3353079" y="175018"/>
                </a:lnTo>
                <a:lnTo>
                  <a:pt x="3317240" y="144208"/>
                </a:lnTo>
                <a:lnTo>
                  <a:pt x="3278315" y="126799"/>
                </a:lnTo>
                <a:lnTo>
                  <a:pt x="3246186" y="114478"/>
                </a:lnTo>
                <a:lnTo>
                  <a:pt x="3233697" y="108994"/>
                </a:lnTo>
                <a:lnTo>
                  <a:pt x="3224417" y="104096"/>
                </a:lnTo>
                <a:lnTo>
                  <a:pt x="3218345" y="99783"/>
                </a:lnTo>
                <a:lnTo>
                  <a:pt x="3212401" y="94424"/>
                </a:lnTo>
                <a:lnTo>
                  <a:pt x="3209417" y="88772"/>
                </a:lnTo>
                <a:lnTo>
                  <a:pt x="3209417" y="75082"/>
                </a:lnTo>
                <a:lnTo>
                  <a:pt x="3245229" y="57588"/>
                </a:lnTo>
                <a:lnTo>
                  <a:pt x="3255187" y="57149"/>
                </a:lnTo>
                <a:lnTo>
                  <a:pt x="3354082" y="57149"/>
                </a:lnTo>
                <a:lnTo>
                  <a:pt x="3354082" y="24104"/>
                </a:lnTo>
                <a:lnTo>
                  <a:pt x="3326636" y="13560"/>
                </a:lnTo>
                <a:lnTo>
                  <a:pt x="3299887" y="6027"/>
                </a:lnTo>
                <a:lnTo>
                  <a:pt x="3273835" y="1507"/>
                </a:lnTo>
                <a:lnTo>
                  <a:pt x="3248482" y="0"/>
                </a:lnTo>
                <a:close/>
              </a:path>
              <a:path w="3368675" h="320039">
                <a:moveTo>
                  <a:pt x="3354082" y="57149"/>
                </a:moveTo>
                <a:lnTo>
                  <a:pt x="3255187" y="57149"/>
                </a:lnTo>
                <a:lnTo>
                  <a:pt x="3275226" y="58904"/>
                </a:lnTo>
                <a:lnTo>
                  <a:pt x="3298324" y="64123"/>
                </a:lnTo>
                <a:lnTo>
                  <a:pt x="3324626" y="72843"/>
                </a:lnTo>
                <a:lnTo>
                  <a:pt x="3354082" y="85051"/>
                </a:lnTo>
                <a:lnTo>
                  <a:pt x="3354082" y="57149"/>
                </a:lnTo>
                <a:close/>
              </a:path>
            </a:pathLst>
          </a:custGeom>
          <a:solidFill>
            <a:srgbClr val="000000"/>
          </a:solidFill>
        </p:spPr>
        <p:txBody>
          <a:bodyPr wrap="square" lIns="0" tIns="0" rIns="0" bIns="0" rtlCol="0"/>
          <a:lstStyle/>
          <a:p>
            <a:endParaRPr/>
          </a:p>
        </p:txBody>
      </p:sp>
      <p:sp>
        <p:nvSpPr>
          <p:cNvPr id="87" name="object 87"/>
          <p:cNvSpPr/>
          <p:nvPr/>
        </p:nvSpPr>
        <p:spPr>
          <a:xfrm>
            <a:off x="4030497" y="5096139"/>
            <a:ext cx="111163" cy="82816"/>
          </a:xfrm>
          <a:prstGeom prst="rect">
            <a:avLst/>
          </a:prstGeom>
          <a:blipFill>
            <a:blip r:embed="rId24" cstate="print"/>
            <a:stretch>
              <a:fillRect/>
            </a:stretch>
          </a:blipFill>
        </p:spPr>
        <p:txBody>
          <a:bodyPr wrap="square" lIns="0" tIns="0" rIns="0" bIns="0" rtlCol="0"/>
          <a:lstStyle/>
          <a:p>
            <a:endParaRPr/>
          </a:p>
        </p:txBody>
      </p:sp>
      <p:sp>
        <p:nvSpPr>
          <p:cNvPr id="88" name="object 88"/>
          <p:cNvSpPr/>
          <p:nvPr/>
        </p:nvSpPr>
        <p:spPr>
          <a:xfrm>
            <a:off x="5470461" y="4994221"/>
            <a:ext cx="96520" cy="121285"/>
          </a:xfrm>
          <a:custGeom>
            <a:avLst/>
            <a:gdLst/>
            <a:ahLst/>
            <a:cxnLst/>
            <a:rect l="l" t="t" r="r" b="b"/>
            <a:pathLst>
              <a:path w="96520" h="121285">
                <a:moveTo>
                  <a:pt x="45808" y="0"/>
                </a:moveTo>
                <a:lnTo>
                  <a:pt x="0" y="121221"/>
                </a:lnTo>
                <a:lnTo>
                  <a:pt x="96354" y="121221"/>
                </a:lnTo>
                <a:lnTo>
                  <a:pt x="45808" y="0"/>
                </a:lnTo>
                <a:close/>
              </a:path>
            </a:pathLst>
          </a:custGeom>
          <a:ln w="9144">
            <a:solidFill>
              <a:srgbClr val="FFFFFF"/>
            </a:solidFill>
          </a:ln>
        </p:spPr>
        <p:txBody>
          <a:bodyPr wrap="square" lIns="0" tIns="0" rIns="0" bIns="0" rtlCol="0"/>
          <a:lstStyle/>
          <a:p>
            <a:endParaRPr/>
          </a:p>
        </p:txBody>
      </p:sp>
      <p:sp>
        <p:nvSpPr>
          <p:cNvPr id="89" name="object 89"/>
          <p:cNvSpPr/>
          <p:nvPr/>
        </p:nvSpPr>
        <p:spPr>
          <a:xfrm>
            <a:off x="3289617" y="4994221"/>
            <a:ext cx="96520" cy="121285"/>
          </a:xfrm>
          <a:custGeom>
            <a:avLst/>
            <a:gdLst/>
            <a:ahLst/>
            <a:cxnLst/>
            <a:rect l="l" t="t" r="r" b="b"/>
            <a:pathLst>
              <a:path w="96520" h="121285">
                <a:moveTo>
                  <a:pt x="45808" y="0"/>
                </a:moveTo>
                <a:lnTo>
                  <a:pt x="0" y="121221"/>
                </a:lnTo>
                <a:lnTo>
                  <a:pt x="96354" y="121221"/>
                </a:lnTo>
                <a:lnTo>
                  <a:pt x="45808" y="0"/>
                </a:lnTo>
                <a:close/>
              </a:path>
            </a:pathLst>
          </a:custGeom>
          <a:ln w="9144">
            <a:solidFill>
              <a:srgbClr val="FFFFFF"/>
            </a:solidFill>
          </a:ln>
        </p:spPr>
        <p:txBody>
          <a:bodyPr wrap="square" lIns="0" tIns="0" rIns="0" bIns="0" rtlCol="0"/>
          <a:lstStyle/>
          <a:p>
            <a:endParaRPr/>
          </a:p>
        </p:txBody>
      </p:sp>
      <p:sp>
        <p:nvSpPr>
          <p:cNvPr id="90" name="object 90"/>
          <p:cNvSpPr/>
          <p:nvPr/>
        </p:nvSpPr>
        <p:spPr>
          <a:xfrm>
            <a:off x="4030497" y="4972237"/>
            <a:ext cx="89509" cy="75895"/>
          </a:xfrm>
          <a:prstGeom prst="rect">
            <a:avLst/>
          </a:prstGeom>
          <a:blipFill>
            <a:blip r:embed="rId25" cstate="print"/>
            <a:stretch>
              <a:fillRect/>
            </a:stretch>
          </a:blipFill>
        </p:spPr>
        <p:txBody>
          <a:bodyPr wrap="square" lIns="0" tIns="0" rIns="0" bIns="0" rtlCol="0"/>
          <a:lstStyle/>
          <a:p>
            <a:endParaRPr/>
          </a:p>
        </p:txBody>
      </p:sp>
      <p:sp>
        <p:nvSpPr>
          <p:cNvPr id="91" name="object 91"/>
          <p:cNvSpPr/>
          <p:nvPr/>
        </p:nvSpPr>
        <p:spPr>
          <a:xfrm>
            <a:off x="6017196" y="4919659"/>
            <a:ext cx="230504" cy="312420"/>
          </a:xfrm>
          <a:custGeom>
            <a:avLst/>
            <a:gdLst/>
            <a:ahLst/>
            <a:cxnLst/>
            <a:rect l="l" t="t" r="r" b="b"/>
            <a:pathLst>
              <a:path w="230504" h="312420">
                <a:moveTo>
                  <a:pt x="0" y="0"/>
                </a:moveTo>
                <a:lnTo>
                  <a:pt x="226809" y="0"/>
                </a:lnTo>
                <a:lnTo>
                  <a:pt x="226809" y="57150"/>
                </a:lnTo>
                <a:lnTo>
                  <a:pt x="77685" y="57150"/>
                </a:lnTo>
                <a:lnTo>
                  <a:pt x="77685" y="122567"/>
                </a:lnTo>
                <a:lnTo>
                  <a:pt x="219900" y="122567"/>
                </a:lnTo>
                <a:lnTo>
                  <a:pt x="219900" y="179717"/>
                </a:lnTo>
                <a:lnTo>
                  <a:pt x="77685" y="179717"/>
                </a:lnTo>
                <a:lnTo>
                  <a:pt x="77685" y="254723"/>
                </a:lnTo>
                <a:lnTo>
                  <a:pt x="229946" y="254723"/>
                </a:lnTo>
                <a:lnTo>
                  <a:pt x="229946" y="311873"/>
                </a:lnTo>
                <a:lnTo>
                  <a:pt x="0" y="311873"/>
                </a:lnTo>
                <a:lnTo>
                  <a:pt x="0" y="0"/>
                </a:lnTo>
                <a:close/>
              </a:path>
            </a:pathLst>
          </a:custGeom>
          <a:ln w="9144">
            <a:solidFill>
              <a:srgbClr val="FFFFFF"/>
            </a:solidFill>
          </a:ln>
        </p:spPr>
        <p:txBody>
          <a:bodyPr wrap="square" lIns="0" tIns="0" rIns="0" bIns="0" rtlCol="0"/>
          <a:lstStyle/>
          <a:p>
            <a:endParaRPr/>
          </a:p>
        </p:txBody>
      </p:sp>
      <p:sp>
        <p:nvSpPr>
          <p:cNvPr id="92" name="object 92"/>
          <p:cNvSpPr/>
          <p:nvPr/>
        </p:nvSpPr>
        <p:spPr>
          <a:xfrm>
            <a:off x="5734367" y="4919659"/>
            <a:ext cx="238125" cy="312420"/>
          </a:xfrm>
          <a:custGeom>
            <a:avLst/>
            <a:gdLst/>
            <a:ahLst/>
            <a:cxnLst/>
            <a:rect l="l" t="t" r="r" b="b"/>
            <a:pathLst>
              <a:path w="238125" h="312420">
                <a:moveTo>
                  <a:pt x="0" y="0"/>
                </a:moveTo>
                <a:lnTo>
                  <a:pt x="77685" y="0"/>
                </a:lnTo>
                <a:lnTo>
                  <a:pt x="77685" y="254723"/>
                </a:lnTo>
                <a:lnTo>
                  <a:pt x="237744" y="254723"/>
                </a:lnTo>
                <a:lnTo>
                  <a:pt x="237744" y="311873"/>
                </a:lnTo>
                <a:lnTo>
                  <a:pt x="0" y="311873"/>
                </a:lnTo>
                <a:lnTo>
                  <a:pt x="0" y="0"/>
                </a:lnTo>
                <a:close/>
              </a:path>
            </a:pathLst>
          </a:custGeom>
          <a:ln w="9144">
            <a:solidFill>
              <a:srgbClr val="FFFFFF"/>
            </a:solidFill>
          </a:ln>
        </p:spPr>
        <p:txBody>
          <a:bodyPr wrap="square" lIns="0" tIns="0" rIns="0" bIns="0" rtlCol="0"/>
          <a:lstStyle/>
          <a:p>
            <a:endParaRPr/>
          </a:p>
        </p:txBody>
      </p:sp>
      <p:sp>
        <p:nvSpPr>
          <p:cNvPr id="93" name="object 93"/>
          <p:cNvSpPr/>
          <p:nvPr/>
        </p:nvSpPr>
        <p:spPr>
          <a:xfrm>
            <a:off x="5344261" y="4919659"/>
            <a:ext cx="354965" cy="312420"/>
          </a:xfrm>
          <a:custGeom>
            <a:avLst/>
            <a:gdLst/>
            <a:ahLst/>
            <a:cxnLst/>
            <a:rect l="l" t="t" r="r" b="b"/>
            <a:pathLst>
              <a:path w="354964" h="312420">
                <a:moveTo>
                  <a:pt x="125971" y="0"/>
                </a:moveTo>
                <a:lnTo>
                  <a:pt x="215988" y="0"/>
                </a:lnTo>
                <a:lnTo>
                  <a:pt x="354507" y="311873"/>
                </a:lnTo>
                <a:lnTo>
                  <a:pt x="270967" y="311873"/>
                </a:lnTo>
                <a:lnTo>
                  <a:pt x="245275" y="250253"/>
                </a:lnTo>
                <a:lnTo>
                  <a:pt x="105613" y="250253"/>
                </a:lnTo>
                <a:lnTo>
                  <a:pt x="82321" y="311873"/>
                </a:lnTo>
                <a:lnTo>
                  <a:pt x="0" y="311873"/>
                </a:lnTo>
                <a:lnTo>
                  <a:pt x="125971" y="0"/>
                </a:lnTo>
                <a:close/>
              </a:path>
            </a:pathLst>
          </a:custGeom>
          <a:ln w="9144">
            <a:solidFill>
              <a:srgbClr val="FFFFFF"/>
            </a:solidFill>
          </a:ln>
        </p:spPr>
        <p:txBody>
          <a:bodyPr wrap="square" lIns="0" tIns="0" rIns="0" bIns="0" rtlCol="0"/>
          <a:lstStyle/>
          <a:p>
            <a:endParaRPr/>
          </a:p>
        </p:txBody>
      </p:sp>
      <p:sp>
        <p:nvSpPr>
          <p:cNvPr id="94" name="object 94"/>
          <p:cNvSpPr/>
          <p:nvPr/>
        </p:nvSpPr>
        <p:spPr>
          <a:xfrm>
            <a:off x="5081333" y="4919659"/>
            <a:ext cx="304165" cy="312420"/>
          </a:xfrm>
          <a:custGeom>
            <a:avLst/>
            <a:gdLst/>
            <a:ahLst/>
            <a:cxnLst/>
            <a:rect l="l" t="t" r="r" b="b"/>
            <a:pathLst>
              <a:path w="304164" h="312420">
                <a:moveTo>
                  <a:pt x="0" y="0"/>
                </a:moveTo>
                <a:lnTo>
                  <a:pt x="303606" y="0"/>
                </a:lnTo>
                <a:lnTo>
                  <a:pt x="303606" y="57150"/>
                </a:lnTo>
                <a:lnTo>
                  <a:pt x="190639" y="57150"/>
                </a:lnTo>
                <a:lnTo>
                  <a:pt x="190639" y="311873"/>
                </a:lnTo>
                <a:lnTo>
                  <a:pt x="112953" y="311873"/>
                </a:lnTo>
                <a:lnTo>
                  <a:pt x="112953" y="57150"/>
                </a:lnTo>
                <a:lnTo>
                  <a:pt x="0" y="57150"/>
                </a:lnTo>
                <a:lnTo>
                  <a:pt x="0" y="0"/>
                </a:lnTo>
                <a:close/>
              </a:path>
            </a:pathLst>
          </a:custGeom>
          <a:ln w="9144">
            <a:solidFill>
              <a:srgbClr val="FFFFFF"/>
            </a:solidFill>
          </a:ln>
        </p:spPr>
        <p:txBody>
          <a:bodyPr wrap="square" lIns="0" tIns="0" rIns="0" bIns="0" rtlCol="0"/>
          <a:lstStyle/>
          <a:p>
            <a:endParaRPr/>
          </a:p>
        </p:txBody>
      </p:sp>
      <p:sp>
        <p:nvSpPr>
          <p:cNvPr id="95" name="object 95"/>
          <p:cNvSpPr/>
          <p:nvPr/>
        </p:nvSpPr>
        <p:spPr>
          <a:xfrm>
            <a:off x="4718303" y="4919659"/>
            <a:ext cx="315595" cy="312420"/>
          </a:xfrm>
          <a:custGeom>
            <a:avLst/>
            <a:gdLst/>
            <a:ahLst/>
            <a:cxnLst/>
            <a:rect l="l" t="t" r="r" b="b"/>
            <a:pathLst>
              <a:path w="315595" h="312420">
                <a:moveTo>
                  <a:pt x="0" y="0"/>
                </a:moveTo>
                <a:lnTo>
                  <a:pt x="71234" y="0"/>
                </a:lnTo>
                <a:lnTo>
                  <a:pt x="237756" y="190652"/>
                </a:lnTo>
                <a:lnTo>
                  <a:pt x="237756" y="0"/>
                </a:lnTo>
                <a:lnTo>
                  <a:pt x="315442" y="0"/>
                </a:lnTo>
                <a:lnTo>
                  <a:pt x="315442" y="311873"/>
                </a:lnTo>
                <a:lnTo>
                  <a:pt x="249834"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96" name="object 96"/>
          <p:cNvSpPr/>
          <p:nvPr/>
        </p:nvSpPr>
        <p:spPr>
          <a:xfrm>
            <a:off x="4429188" y="4919659"/>
            <a:ext cx="230504" cy="312420"/>
          </a:xfrm>
          <a:custGeom>
            <a:avLst/>
            <a:gdLst/>
            <a:ahLst/>
            <a:cxnLst/>
            <a:rect l="l" t="t" r="r" b="b"/>
            <a:pathLst>
              <a:path w="230504" h="312420">
                <a:moveTo>
                  <a:pt x="0" y="0"/>
                </a:moveTo>
                <a:lnTo>
                  <a:pt x="226809" y="0"/>
                </a:lnTo>
                <a:lnTo>
                  <a:pt x="226809" y="57150"/>
                </a:lnTo>
                <a:lnTo>
                  <a:pt x="77685" y="57150"/>
                </a:lnTo>
                <a:lnTo>
                  <a:pt x="77685" y="122567"/>
                </a:lnTo>
                <a:lnTo>
                  <a:pt x="219900" y="122567"/>
                </a:lnTo>
                <a:lnTo>
                  <a:pt x="219900" y="179717"/>
                </a:lnTo>
                <a:lnTo>
                  <a:pt x="77685" y="179717"/>
                </a:lnTo>
                <a:lnTo>
                  <a:pt x="77685" y="254723"/>
                </a:lnTo>
                <a:lnTo>
                  <a:pt x="229946" y="254723"/>
                </a:lnTo>
                <a:lnTo>
                  <a:pt x="229946" y="311873"/>
                </a:lnTo>
                <a:lnTo>
                  <a:pt x="0" y="311873"/>
                </a:lnTo>
                <a:lnTo>
                  <a:pt x="0" y="0"/>
                </a:lnTo>
                <a:close/>
              </a:path>
            </a:pathLst>
          </a:custGeom>
          <a:ln w="9144">
            <a:solidFill>
              <a:srgbClr val="FFFFFF"/>
            </a:solidFill>
          </a:ln>
        </p:spPr>
        <p:txBody>
          <a:bodyPr wrap="square" lIns="0" tIns="0" rIns="0" bIns="0" rtlCol="0"/>
          <a:lstStyle/>
          <a:p>
            <a:endParaRPr/>
          </a:p>
        </p:txBody>
      </p:sp>
      <p:sp>
        <p:nvSpPr>
          <p:cNvPr id="97" name="object 97"/>
          <p:cNvSpPr/>
          <p:nvPr/>
        </p:nvSpPr>
        <p:spPr>
          <a:xfrm>
            <a:off x="4278579" y="4919659"/>
            <a:ext cx="78105" cy="312420"/>
          </a:xfrm>
          <a:custGeom>
            <a:avLst/>
            <a:gdLst/>
            <a:ahLst/>
            <a:cxnLst/>
            <a:rect l="l" t="t" r="r" b="b"/>
            <a:pathLst>
              <a:path w="78104" h="312420">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98" name="object 98"/>
          <p:cNvSpPr/>
          <p:nvPr/>
        </p:nvSpPr>
        <p:spPr>
          <a:xfrm>
            <a:off x="3957383" y="4919659"/>
            <a:ext cx="262255" cy="312420"/>
          </a:xfrm>
          <a:custGeom>
            <a:avLst/>
            <a:gdLst/>
            <a:ahLst/>
            <a:cxnLst/>
            <a:rect l="l" t="t" r="r" b="b"/>
            <a:pathLst>
              <a:path w="262254" h="312420">
                <a:moveTo>
                  <a:pt x="0" y="0"/>
                </a:moveTo>
                <a:lnTo>
                  <a:pt x="134835" y="0"/>
                </a:lnTo>
                <a:lnTo>
                  <a:pt x="157655" y="1450"/>
                </a:lnTo>
                <a:lnTo>
                  <a:pt x="195554" y="13051"/>
                </a:lnTo>
                <a:lnTo>
                  <a:pt x="231306" y="48517"/>
                </a:lnTo>
                <a:lnTo>
                  <a:pt x="238201" y="78079"/>
                </a:lnTo>
                <a:lnTo>
                  <a:pt x="235536" y="97191"/>
                </a:lnTo>
                <a:lnTo>
                  <a:pt x="227541" y="113933"/>
                </a:lnTo>
                <a:lnTo>
                  <a:pt x="214214" y="128305"/>
                </a:lnTo>
                <a:lnTo>
                  <a:pt x="195554" y="140309"/>
                </a:lnTo>
                <a:lnTo>
                  <a:pt x="210689" y="145365"/>
                </a:lnTo>
                <a:lnTo>
                  <a:pt x="244779" y="170243"/>
                </a:lnTo>
                <a:lnTo>
                  <a:pt x="260794" y="206431"/>
                </a:lnTo>
                <a:lnTo>
                  <a:pt x="261861" y="220281"/>
                </a:lnTo>
                <a:lnTo>
                  <a:pt x="260118" y="239659"/>
                </a:lnTo>
                <a:lnTo>
                  <a:pt x="233959" y="286410"/>
                </a:lnTo>
                <a:lnTo>
                  <a:pt x="199467" y="305504"/>
                </a:lnTo>
                <a:lnTo>
                  <a:pt x="151803" y="311873"/>
                </a:lnTo>
                <a:lnTo>
                  <a:pt x="0" y="311873"/>
                </a:lnTo>
                <a:lnTo>
                  <a:pt x="0" y="0"/>
                </a:lnTo>
                <a:close/>
              </a:path>
            </a:pathLst>
          </a:custGeom>
          <a:ln w="9144">
            <a:solidFill>
              <a:srgbClr val="FFFFFF"/>
            </a:solidFill>
          </a:ln>
        </p:spPr>
        <p:txBody>
          <a:bodyPr wrap="square" lIns="0" tIns="0" rIns="0" bIns="0" rtlCol="0"/>
          <a:lstStyle/>
          <a:p>
            <a:endParaRPr/>
          </a:p>
        </p:txBody>
      </p:sp>
      <p:sp>
        <p:nvSpPr>
          <p:cNvPr id="99" name="object 99"/>
          <p:cNvSpPr/>
          <p:nvPr/>
        </p:nvSpPr>
        <p:spPr>
          <a:xfrm>
            <a:off x="3553523" y="4919659"/>
            <a:ext cx="335915" cy="312420"/>
          </a:xfrm>
          <a:custGeom>
            <a:avLst/>
            <a:gdLst/>
            <a:ahLst/>
            <a:cxnLst/>
            <a:rect l="l" t="t" r="r" b="b"/>
            <a:pathLst>
              <a:path w="335914" h="312420">
                <a:moveTo>
                  <a:pt x="0" y="0"/>
                </a:moveTo>
                <a:lnTo>
                  <a:pt x="67449" y="0"/>
                </a:lnTo>
                <a:lnTo>
                  <a:pt x="167767" y="115646"/>
                </a:lnTo>
                <a:lnTo>
                  <a:pt x="267995" y="0"/>
                </a:lnTo>
                <a:lnTo>
                  <a:pt x="335534" y="0"/>
                </a:lnTo>
                <a:lnTo>
                  <a:pt x="335534" y="311873"/>
                </a:lnTo>
                <a:lnTo>
                  <a:pt x="257848" y="311873"/>
                </a:lnTo>
                <a:lnTo>
                  <a:pt x="257848" y="117208"/>
                </a:lnTo>
                <a:lnTo>
                  <a:pt x="173583" y="214985"/>
                </a:lnTo>
                <a:lnTo>
                  <a:pt x="161925" y="214985"/>
                </a:lnTo>
                <a:lnTo>
                  <a:pt x="77685" y="117208"/>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100" name="object 100"/>
          <p:cNvSpPr/>
          <p:nvPr/>
        </p:nvSpPr>
        <p:spPr>
          <a:xfrm>
            <a:off x="3163417" y="4919659"/>
            <a:ext cx="354965" cy="312420"/>
          </a:xfrm>
          <a:custGeom>
            <a:avLst/>
            <a:gdLst/>
            <a:ahLst/>
            <a:cxnLst/>
            <a:rect l="l" t="t" r="r" b="b"/>
            <a:pathLst>
              <a:path w="354964" h="312420">
                <a:moveTo>
                  <a:pt x="125971" y="0"/>
                </a:moveTo>
                <a:lnTo>
                  <a:pt x="215988" y="0"/>
                </a:lnTo>
                <a:lnTo>
                  <a:pt x="354507" y="311873"/>
                </a:lnTo>
                <a:lnTo>
                  <a:pt x="270967" y="311873"/>
                </a:lnTo>
                <a:lnTo>
                  <a:pt x="245275" y="250253"/>
                </a:lnTo>
                <a:lnTo>
                  <a:pt x="105613" y="250253"/>
                </a:lnTo>
                <a:lnTo>
                  <a:pt x="82321" y="311873"/>
                </a:lnTo>
                <a:lnTo>
                  <a:pt x="0" y="311873"/>
                </a:lnTo>
                <a:lnTo>
                  <a:pt x="125971" y="0"/>
                </a:lnTo>
                <a:close/>
              </a:path>
            </a:pathLst>
          </a:custGeom>
          <a:ln w="9144">
            <a:solidFill>
              <a:srgbClr val="FFFFFF"/>
            </a:solidFill>
          </a:ln>
        </p:spPr>
        <p:txBody>
          <a:bodyPr wrap="square" lIns="0" tIns="0" rIns="0" bIns="0" rtlCol="0"/>
          <a:lstStyle/>
          <a:p>
            <a:endParaRPr/>
          </a:p>
        </p:txBody>
      </p:sp>
      <p:sp>
        <p:nvSpPr>
          <p:cNvPr id="101" name="object 101"/>
          <p:cNvSpPr/>
          <p:nvPr/>
        </p:nvSpPr>
        <p:spPr>
          <a:xfrm>
            <a:off x="6292913" y="4915646"/>
            <a:ext cx="238760" cy="320040"/>
          </a:xfrm>
          <a:custGeom>
            <a:avLst/>
            <a:gdLst/>
            <a:ahLst/>
            <a:cxnLst/>
            <a:rect l="l" t="t" r="r" b="b"/>
            <a:pathLst>
              <a:path w="238759" h="320039">
                <a:moveTo>
                  <a:pt x="118986" y="0"/>
                </a:moveTo>
                <a:lnTo>
                  <a:pt x="144339" y="1507"/>
                </a:lnTo>
                <a:lnTo>
                  <a:pt x="170391" y="6027"/>
                </a:lnTo>
                <a:lnTo>
                  <a:pt x="197140" y="13560"/>
                </a:lnTo>
                <a:lnTo>
                  <a:pt x="224586" y="24104"/>
                </a:lnTo>
                <a:lnTo>
                  <a:pt x="224586" y="85051"/>
                </a:lnTo>
                <a:lnTo>
                  <a:pt x="195130" y="72843"/>
                </a:lnTo>
                <a:lnTo>
                  <a:pt x="168829" y="64123"/>
                </a:lnTo>
                <a:lnTo>
                  <a:pt x="145682" y="58893"/>
                </a:lnTo>
                <a:lnTo>
                  <a:pt x="125691" y="57149"/>
                </a:lnTo>
                <a:lnTo>
                  <a:pt x="115733" y="57588"/>
                </a:lnTo>
                <a:lnTo>
                  <a:pt x="79921" y="75082"/>
                </a:lnTo>
                <a:lnTo>
                  <a:pt x="79921" y="82816"/>
                </a:lnTo>
                <a:lnTo>
                  <a:pt x="79921" y="88772"/>
                </a:lnTo>
                <a:lnTo>
                  <a:pt x="116690" y="114478"/>
                </a:lnTo>
                <a:lnTo>
                  <a:pt x="148819" y="126799"/>
                </a:lnTo>
                <a:lnTo>
                  <a:pt x="163526" y="132826"/>
                </a:lnTo>
                <a:lnTo>
                  <a:pt x="197771" y="150235"/>
                </a:lnTo>
                <a:lnTo>
                  <a:pt x="230174" y="185608"/>
                </a:lnTo>
                <a:lnTo>
                  <a:pt x="238645" y="225247"/>
                </a:lnTo>
                <a:lnTo>
                  <a:pt x="236588" y="245802"/>
                </a:lnTo>
                <a:lnTo>
                  <a:pt x="220129" y="280293"/>
                </a:lnTo>
                <a:lnTo>
                  <a:pt x="187955" y="305460"/>
                </a:lnTo>
                <a:lnTo>
                  <a:pt x="144587" y="318295"/>
                </a:lnTo>
                <a:lnTo>
                  <a:pt x="118986" y="319900"/>
                </a:lnTo>
                <a:lnTo>
                  <a:pt x="90192" y="318016"/>
                </a:lnTo>
                <a:lnTo>
                  <a:pt x="61841" y="312366"/>
                </a:lnTo>
                <a:lnTo>
                  <a:pt x="33934" y="302948"/>
                </a:lnTo>
                <a:lnTo>
                  <a:pt x="6476" y="289763"/>
                </a:lnTo>
                <a:lnTo>
                  <a:pt x="6476" y="222567"/>
                </a:lnTo>
                <a:lnTo>
                  <a:pt x="21659" y="232350"/>
                </a:lnTo>
                <a:lnTo>
                  <a:pt x="35947" y="240706"/>
                </a:lnTo>
                <a:lnTo>
                  <a:pt x="74075" y="257349"/>
                </a:lnTo>
                <a:lnTo>
                  <a:pt x="112966" y="262750"/>
                </a:lnTo>
                <a:lnTo>
                  <a:pt x="132985" y="260952"/>
                </a:lnTo>
                <a:lnTo>
                  <a:pt x="147285" y="255557"/>
                </a:lnTo>
                <a:lnTo>
                  <a:pt x="155864" y="246564"/>
                </a:lnTo>
                <a:lnTo>
                  <a:pt x="158724" y="233972"/>
                </a:lnTo>
                <a:lnTo>
                  <a:pt x="158724" y="227431"/>
                </a:lnTo>
                <a:lnTo>
                  <a:pt x="121330" y="200269"/>
                </a:lnTo>
                <a:lnTo>
                  <a:pt x="88911" y="188122"/>
                </a:lnTo>
                <a:lnTo>
                  <a:pt x="74164" y="182208"/>
                </a:lnTo>
                <a:lnTo>
                  <a:pt x="31084" y="158037"/>
                </a:lnTo>
                <a:lnTo>
                  <a:pt x="3713" y="117787"/>
                </a:lnTo>
                <a:lnTo>
                  <a:pt x="0" y="89534"/>
                </a:lnTo>
                <a:lnTo>
                  <a:pt x="2023" y="70413"/>
                </a:lnTo>
                <a:lnTo>
                  <a:pt x="32372" y="24676"/>
                </a:lnTo>
                <a:lnTo>
                  <a:pt x="70211" y="6165"/>
                </a:lnTo>
                <a:lnTo>
                  <a:pt x="93233" y="1541"/>
                </a:lnTo>
                <a:lnTo>
                  <a:pt x="118986" y="0"/>
                </a:lnTo>
                <a:close/>
              </a:path>
            </a:pathLst>
          </a:custGeom>
          <a:ln w="9144">
            <a:solidFill>
              <a:srgbClr val="FFFFFF"/>
            </a:solidFill>
          </a:ln>
        </p:spPr>
        <p:txBody>
          <a:bodyPr wrap="square" lIns="0" tIns="0" rIns="0" bIns="0" rtlCol="0"/>
          <a:lstStyle/>
          <a:p>
            <a:endParaRPr/>
          </a:p>
        </p:txBody>
      </p:sp>
      <p:sp>
        <p:nvSpPr>
          <p:cNvPr id="102" name="object 102"/>
          <p:cNvSpPr/>
          <p:nvPr/>
        </p:nvSpPr>
        <p:spPr>
          <a:xfrm>
            <a:off x="747130" y="193961"/>
            <a:ext cx="944547" cy="700118"/>
          </a:xfrm>
          <a:prstGeom prst="rect">
            <a:avLst/>
          </a:prstGeom>
          <a:blipFill>
            <a:blip r:embed="rId26" cstate="print"/>
            <a:stretch>
              <a:fillRect/>
            </a:stretch>
          </a:blipFill>
        </p:spPr>
        <p:txBody>
          <a:bodyPr wrap="square" lIns="0" tIns="0" rIns="0" bIns="0" rtlCol="0"/>
          <a:lstStyle/>
          <a:p>
            <a:endParaRPr/>
          </a:p>
        </p:txBody>
      </p:sp>
      <p:sp>
        <p:nvSpPr>
          <p:cNvPr id="103" name="object 103"/>
          <p:cNvSpPr/>
          <p:nvPr/>
        </p:nvSpPr>
        <p:spPr>
          <a:xfrm>
            <a:off x="8089431" y="193967"/>
            <a:ext cx="783495" cy="829818"/>
          </a:xfrm>
          <a:prstGeom prst="rect">
            <a:avLst/>
          </a:prstGeom>
          <a:blipFill>
            <a:blip r:embed="rId27" cstate="print"/>
            <a:stretch>
              <a:fillRect/>
            </a:stretch>
          </a:blipFill>
        </p:spPr>
        <p:txBody>
          <a:bodyPr wrap="square" lIns="0" tIns="0" rIns="0" bIns="0" rtlCol="0"/>
          <a:lstStyle/>
          <a:p>
            <a:endParaRPr/>
          </a:p>
        </p:txBody>
      </p:sp>
      <p:sp>
        <p:nvSpPr>
          <p:cNvPr id="104" name="object 104"/>
          <p:cNvSpPr/>
          <p:nvPr/>
        </p:nvSpPr>
        <p:spPr>
          <a:xfrm>
            <a:off x="1839756" y="391782"/>
            <a:ext cx="6102362" cy="375538"/>
          </a:xfrm>
          <a:prstGeom prst="rect">
            <a:avLst/>
          </a:prstGeom>
          <a:blipFill>
            <a:blip r:embed="rId28" cstate="print"/>
            <a:stretch>
              <a:fillRect/>
            </a:stretch>
          </a:blipFill>
        </p:spPr>
        <p:txBody>
          <a:bodyPr wrap="square" lIns="0" tIns="0" rIns="0" bIns="0" rtlCol="0"/>
          <a:lstStyle/>
          <a:p>
            <a:endParaRPr/>
          </a:p>
        </p:txBody>
      </p:sp>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66313" y="346022"/>
            <a:ext cx="4641710" cy="29552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47130" y="193961"/>
            <a:ext cx="944547" cy="70011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089431" y="193967"/>
            <a:ext cx="783495" cy="82981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853213" y="1035710"/>
            <a:ext cx="5904865" cy="537845"/>
          </a:xfrm>
          <a:custGeom>
            <a:avLst/>
            <a:gdLst/>
            <a:ahLst/>
            <a:cxnLst/>
            <a:rect l="l" t="t" r="r" b="b"/>
            <a:pathLst>
              <a:path w="5904865" h="537844">
                <a:moveTo>
                  <a:pt x="5815063" y="0"/>
                </a:moveTo>
                <a:lnTo>
                  <a:pt x="89598" y="0"/>
                </a:lnTo>
                <a:lnTo>
                  <a:pt x="54724" y="7041"/>
                </a:lnTo>
                <a:lnTo>
                  <a:pt x="26244" y="26244"/>
                </a:lnTo>
                <a:lnTo>
                  <a:pt x="7041" y="54724"/>
                </a:lnTo>
                <a:lnTo>
                  <a:pt x="0" y="89598"/>
                </a:lnTo>
                <a:lnTo>
                  <a:pt x="0" y="447979"/>
                </a:lnTo>
                <a:lnTo>
                  <a:pt x="7041" y="482851"/>
                </a:lnTo>
                <a:lnTo>
                  <a:pt x="26244" y="511327"/>
                </a:lnTo>
                <a:lnTo>
                  <a:pt x="54724" y="530525"/>
                </a:lnTo>
                <a:lnTo>
                  <a:pt x="89598" y="537565"/>
                </a:lnTo>
                <a:lnTo>
                  <a:pt x="5815063" y="537565"/>
                </a:lnTo>
                <a:lnTo>
                  <a:pt x="5849937" y="530525"/>
                </a:lnTo>
                <a:lnTo>
                  <a:pt x="5878417" y="511327"/>
                </a:lnTo>
                <a:lnTo>
                  <a:pt x="5897620" y="482851"/>
                </a:lnTo>
                <a:lnTo>
                  <a:pt x="5904661" y="447979"/>
                </a:lnTo>
                <a:lnTo>
                  <a:pt x="5904661" y="89598"/>
                </a:lnTo>
                <a:lnTo>
                  <a:pt x="5897620" y="54724"/>
                </a:lnTo>
                <a:lnTo>
                  <a:pt x="5878417" y="26244"/>
                </a:lnTo>
                <a:lnTo>
                  <a:pt x="5849937" y="7041"/>
                </a:lnTo>
                <a:lnTo>
                  <a:pt x="5815063" y="0"/>
                </a:lnTo>
                <a:close/>
              </a:path>
            </a:pathLst>
          </a:custGeom>
          <a:solidFill>
            <a:srgbClr val="0F6FC6"/>
          </a:solidFill>
        </p:spPr>
        <p:txBody>
          <a:bodyPr wrap="square" lIns="0" tIns="0" rIns="0" bIns="0" rtlCol="0"/>
          <a:lstStyle/>
          <a:p>
            <a:endParaRPr/>
          </a:p>
        </p:txBody>
      </p:sp>
      <p:sp>
        <p:nvSpPr>
          <p:cNvPr id="6" name="object 6"/>
          <p:cNvSpPr/>
          <p:nvPr/>
        </p:nvSpPr>
        <p:spPr>
          <a:xfrm>
            <a:off x="1853213" y="1035710"/>
            <a:ext cx="5904865" cy="537845"/>
          </a:xfrm>
          <a:custGeom>
            <a:avLst/>
            <a:gdLst/>
            <a:ahLst/>
            <a:cxnLst/>
            <a:rect l="l" t="t" r="r" b="b"/>
            <a:pathLst>
              <a:path w="5904865" h="537844">
                <a:moveTo>
                  <a:pt x="0" y="89598"/>
                </a:moveTo>
                <a:lnTo>
                  <a:pt x="7041" y="54724"/>
                </a:lnTo>
                <a:lnTo>
                  <a:pt x="26244" y="26244"/>
                </a:lnTo>
                <a:lnTo>
                  <a:pt x="54724" y="7041"/>
                </a:lnTo>
                <a:lnTo>
                  <a:pt x="89598" y="0"/>
                </a:lnTo>
                <a:lnTo>
                  <a:pt x="5815063" y="0"/>
                </a:lnTo>
                <a:lnTo>
                  <a:pt x="5849937" y="7041"/>
                </a:lnTo>
                <a:lnTo>
                  <a:pt x="5878417" y="26244"/>
                </a:lnTo>
                <a:lnTo>
                  <a:pt x="5897620" y="54724"/>
                </a:lnTo>
                <a:lnTo>
                  <a:pt x="5904661" y="89598"/>
                </a:lnTo>
                <a:lnTo>
                  <a:pt x="5904661" y="447979"/>
                </a:lnTo>
                <a:lnTo>
                  <a:pt x="5897620" y="482851"/>
                </a:lnTo>
                <a:lnTo>
                  <a:pt x="5878417" y="511327"/>
                </a:lnTo>
                <a:lnTo>
                  <a:pt x="5849937" y="530525"/>
                </a:lnTo>
                <a:lnTo>
                  <a:pt x="5815063" y="537565"/>
                </a:lnTo>
                <a:lnTo>
                  <a:pt x="89598" y="537565"/>
                </a:lnTo>
                <a:lnTo>
                  <a:pt x="54724" y="530525"/>
                </a:lnTo>
                <a:lnTo>
                  <a:pt x="26244" y="511327"/>
                </a:lnTo>
                <a:lnTo>
                  <a:pt x="7041" y="482851"/>
                </a:lnTo>
                <a:lnTo>
                  <a:pt x="0" y="447979"/>
                </a:lnTo>
                <a:lnTo>
                  <a:pt x="0" y="89598"/>
                </a:lnTo>
                <a:close/>
              </a:path>
            </a:pathLst>
          </a:custGeom>
          <a:ln w="12699">
            <a:solidFill>
              <a:srgbClr val="085091"/>
            </a:solidFill>
          </a:ln>
        </p:spPr>
        <p:txBody>
          <a:bodyPr wrap="square" lIns="0" tIns="0" rIns="0" bIns="0" rtlCol="0"/>
          <a:lstStyle/>
          <a:p>
            <a:endParaRPr/>
          </a:p>
        </p:txBody>
      </p:sp>
      <p:sp>
        <p:nvSpPr>
          <p:cNvPr id="7" name="object 7"/>
          <p:cNvSpPr txBox="1">
            <a:spLocks noGrp="1"/>
          </p:cNvSpPr>
          <p:nvPr>
            <p:ph type="title"/>
          </p:nvPr>
        </p:nvSpPr>
        <p:spPr>
          <a:xfrm>
            <a:off x="2069452" y="1096724"/>
            <a:ext cx="547052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Gill Sans MT"/>
                <a:cs typeface="Gill Sans MT"/>
              </a:rPr>
              <a:t>CENTRAL </a:t>
            </a:r>
            <a:r>
              <a:rPr sz="2400" dirty="0">
                <a:solidFill>
                  <a:srgbClr val="FFFFFF"/>
                </a:solidFill>
                <a:latin typeface="Gill Sans MT"/>
                <a:cs typeface="Gill Sans MT"/>
              </a:rPr>
              <a:t>EL </a:t>
            </a:r>
            <a:r>
              <a:rPr sz="2400" spc="-45" dirty="0">
                <a:solidFill>
                  <a:srgbClr val="FFFFFF"/>
                </a:solidFill>
                <a:latin typeface="Gill Sans MT"/>
                <a:cs typeface="Gill Sans MT"/>
              </a:rPr>
              <a:t>POTRERO, </a:t>
            </a:r>
            <a:r>
              <a:rPr sz="2400" spc="-5" dirty="0">
                <a:solidFill>
                  <a:srgbClr val="FFFFFF"/>
                </a:solidFill>
                <a:latin typeface="Gill Sans MT"/>
                <a:cs typeface="Gill Sans MT"/>
              </a:rPr>
              <a:t>S.A.</a:t>
            </a:r>
            <a:r>
              <a:rPr sz="2400" spc="-505" dirty="0">
                <a:solidFill>
                  <a:srgbClr val="FFFFFF"/>
                </a:solidFill>
                <a:latin typeface="Gill Sans MT"/>
                <a:cs typeface="Gill Sans MT"/>
              </a:rPr>
              <a:t> </a:t>
            </a:r>
            <a:r>
              <a:rPr sz="2400" spc="-5" dirty="0">
                <a:solidFill>
                  <a:srgbClr val="FFFFFF"/>
                </a:solidFill>
                <a:latin typeface="Gill Sans MT"/>
                <a:cs typeface="Gill Sans MT"/>
              </a:rPr>
              <a:t>DE </a:t>
            </a:r>
            <a:r>
              <a:rPr sz="2400" spc="15" dirty="0">
                <a:solidFill>
                  <a:srgbClr val="FFFFFF"/>
                </a:solidFill>
                <a:latin typeface="Gill Sans MT"/>
                <a:cs typeface="Gill Sans MT"/>
              </a:rPr>
              <a:t>C.V</a:t>
            </a:r>
            <a:endParaRPr sz="2400">
              <a:latin typeface="Gill Sans MT"/>
              <a:cs typeface="Gill Sans MT"/>
            </a:endParaRPr>
          </a:p>
        </p:txBody>
      </p:sp>
      <p:sp>
        <p:nvSpPr>
          <p:cNvPr id="8" name="object 8"/>
          <p:cNvSpPr/>
          <p:nvPr/>
        </p:nvSpPr>
        <p:spPr>
          <a:xfrm>
            <a:off x="4801617" y="2276552"/>
            <a:ext cx="4445" cy="2237740"/>
          </a:xfrm>
          <a:custGeom>
            <a:avLst/>
            <a:gdLst/>
            <a:ahLst/>
            <a:cxnLst/>
            <a:rect l="l" t="t" r="r" b="b"/>
            <a:pathLst>
              <a:path w="4445" h="2237740">
                <a:moveTo>
                  <a:pt x="3924" y="0"/>
                </a:moveTo>
                <a:lnTo>
                  <a:pt x="0" y="2237130"/>
                </a:lnTo>
              </a:path>
            </a:pathLst>
          </a:custGeom>
          <a:ln w="38100">
            <a:solidFill>
              <a:srgbClr val="0F6FC6"/>
            </a:solidFill>
          </a:ln>
        </p:spPr>
        <p:txBody>
          <a:bodyPr wrap="square" lIns="0" tIns="0" rIns="0" bIns="0" rtlCol="0"/>
          <a:lstStyle/>
          <a:p>
            <a:endParaRPr/>
          </a:p>
        </p:txBody>
      </p:sp>
      <p:sp>
        <p:nvSpPr>
          <p:cNvPr id="9" name="object 9"/>
          <p:cNvSpPr/>
          <p:nvPr/>
        </p:nvSpPr>
        <p:spPr>
          <a:xfrm>
            <a:off x="3147872" y="1776906"/>
            <a:ext cx="3312795" cy="537845"/>
          </a:xfrm>
          <a:custGeom>
            <a:avLst/>
            <a:gdLst/>
            <a:ahLst/>
            <a:cxnLst/>
            <a:rect l="l" t="t" r="r" b="b"/>
            <a:pathLst>
              <a:path w="3312795" h="537844">
                <a:moveTo>
                  <a:pt x="3222599" y="0"/>
                </a:moveTo>
                <a:lnTo>
                  <a:pt x="89598" y="0"/>
                </a:lnTo>
                <a:lnTo>
                  <a:pt x="54724" y="7041"/>
                </a:lnTo>
                <a:lnTo>
                  <a:pt x="26244" y="26244"/>
                </a:lnTo>
                <a:lnTo>
                  <a:pt x="7041" y="54724"/>
                </a:lnTo>
                <a:lnTo>
                  <a:pt x="0" y="89598"/>
                </a:lnTo>
                <a:lnTo>
                  <a:pt x="0" y="447979"/>
                </a:lnTo>
                <a:lnTo>
                  <a:pt x="7041" y="482851"/>
                </a:lnTo>
                <a:lnTo>
                  <a:pt x="26244" y="511327"/>
                </a:lnTo>
                <a:lnTo>
                  <a:pt x="54724" y="530525"/>
                </a:lnTo>
                <a:lnTo>
                  <a:pt x="89598" y="537565"/>
                </a:lnTo>
                <a:lnTo>
                  <a:pt x="3222599" y="537565"/>
                </a:lnTo>
                <a:lnTo>
                  <a:pt x="3257478" y="530525"/>
                </a:lnTo>
                <a:lnTo>
                  <a:pt x="3285958" y="511327"/>
                </a:lnTo>
                <a:lnTo>
                  <a:pt x="3305158" y="482851"/>
                </a:lnTo>
                <a:lnTo>
                  <a:pt x="3312198" y="447979"/>
                </a:lnTo>
                <a:lnTo>
                  <a:pt x="3312198" y="89598"/>
                </a:lnTo>
                <a:lnTo>
                  <a:pt x="3305158" y="54724"/>
                </a:lnTo>
                <a:lnTo>
                  <a:pt x="3285958" y="26244"/>
                </a:lnTo>
                <a:lnTo>
                  <a:pt x="3257478" y="7041"/>
                </a:lnTo>
                <a:lnTo>
                  <a:pt x="3222599" y="0"/>
                </a:lnTo>
                <a:close/>
              </a:path>
            </a:pathLst>
          </a:custGeom>
          <a:solidFill>
            <a:srgbClr val="FFFFFF"/>
          </a:solidFill>
        </p:spPr>
        <p:txBody>
          <a:bodyPr wrap="square" lIns="0" tIns="0" rIns="0" bIns="0" rtlCol="0"/>
          <a:lstStyle/>
          <a:p>
            <a:endParaRPr/>
          </a:p>
        </p:txBody>
      </p:sp>
      <p:sp>
        <p:nvSpPr>
          <p:cNvPr id="10" name="object 10"/>
          <p:cNvSpPr/>
          <p:nvPr/>
        </p:nvSpPr>
        <p:spPr>
          <a:xfrm>
            <a:off x="3147872" y="1776906"/>
            <a:ext cx="3312795" cy="537845"/>
          </a:xfrm>
          <a:custGeom>
            <a:avLst/>
            <a:gdLst/>
            <a:ahLst/>
            <a:cxnLst/>
            <a:rect l="l" t="t" r="r" b="b"/>
            <a:pathLst>
              <a:path w="3312795" h="537844">
                <a:moveTo>
                  <a:pt x="0" y="89598"/>
                </a:moveTo>
                <a:lnTo>
                  <a:pt x="7041" y="54724"/>
                </a:lnTo>
                <a:lnTo>
                  <a:pt x="26244" y="26244"/>
                </a:lnTo>
                <a:lnTo>
                  <a:pt x="54724" y="7041"/>
                </a:lnTo>
                <a:lnTo>
                  <a:pt x="89598" y="0"/>
                </a:lnTo>
                <a:lnTo>
                  <a:pt x="3222599" y="0"/>
                </a:lnTo>
                <a:lnTo>
                  <a:pt x="3257478" y="7041"/>
                </a:lnTo>
                <a:lnTo>
                  <a:pt x="3285958" y="26244"/>
                </a:lnTo>
                <a:lnTo>
                  <a:pt x="3305158" y="54724"/>
                </a:lnTo>
                <a:lnTo>
                  <a:pt x="3312198" y="89598"/>
                </a:lnTo>
                <a:lnTo>
                  <a:pt x="3312198" y="447979"/>
                </a:lnTo>
                <a:lnTo>
                  <a:pt x="3305158" y="482851"/>
                </a:lnTo>
                <a:lnTo>
                  <a:pt x="3285958" y="511327"/>
                </a:lnTo>
                <a:lnTo>
                  <a:pt x="3257478" y="530525"/>
                </a:lnTo>
                <a:lnTo>
                  <a:pt x="3222599" y="537565"/>
                </a:lnTo>
                <a:lnTo>
                  <a:pt x="89598" y="537565"/>
                </a:lnTo>
                <a:lnTo>
                  <a:pt x="54724" y="530525"/>
                </a:lnTo>
                <a:lnTo>
                  <a:pt x="26244" y="511327"/>
                </a:lnTo>
                <a:lnTo>
                  <a:pt x="7041" y="482851"/>
                </a:lnTo>
                <a:lnTo>
                  <a:pt x="0" y="447979"/>
                </a:lnTo>
                <a:lnTo>
                  <a:pt x="0" y="89598"/>
                </a:lnTo>
                <a:close/>
              </a:path>
            </a:pathLst>
          </a:custGeom>
          <a:ln w="12700">
            <a:solidFill>
              <a:srgbClr val="197097"/>
            </a:solidFill>
          </a:ln>
        </p:spPr>
        <p:txBody>
          <a:bodyPr wrap="square" lIns="0" tIns="0" rIns="0" bIns="0" rtlCol="0"/>
          <a:lstStyle/>
          <a:p>
            <a:endParaRPr/>
          </a:p>
        </p:txBody>
      </p:sp>
      <p:sp>
        <p:nvSpPr>
          <p:cNvPr id="11" name="object 11"/>
          <p:cNvSpPr/>
          <p:nvPr/>
        </p:nvSpPr>
        <p:spPr>
          <a:xfrm>
            <a:off x="3147872" y="2509267"/>
            <a:ext cx="3307715" cy="537845"/>
          </a:xfrm>
          <a:custGeom>
            <a:avLst/>
            <a:gdLst/>
            <a:ahLst/>
            <a:cxnLst/>
            <a:rect l="l" t="t" r="r" b="b"/>
            <a:pathLst>
              <a:path w="3307715" h="537844">
                <a:moveTo>
                  <a:pt x="3217900" y="0"/>
                </a:moveTo>
                <a:lnTo>
                  <a:pt x="89598" y="0"/>
                </a:lnTo>
                <a:lnTo>
                  <a:pt x="54724" y="7041"/>
                </a:lnTo>
                <a:lnTo>
                  <a:pt x="26244" y="26244"/>
                </a:lnTo>
                <a:lnTo>
                  <a:pt x="7041" y="54724"/>
                </a:lnTo>
                <a:lnTo>
                  <a:pt x="0" y="89598"/>
                </a:lnTo>
                <a:lnTo>
                  <a:pt x="0" y="447979"/>
                </a:lnTo>
                <a:lnTo>
                  <a:pt x="7041" y="482851"/>
                </a:lnTo>
                <a:lnTo>
                  <a:pt x="26244" y="511327"/>
                </a:lnTo>
                <a:lnTo>
                  <a:pt x="54724" y="530525"/>
                </a:lnTo>
                <a:lnTo>
                  <a:pt x="89598" y="537565"/>
                </a:lnTo>
                <a:lnTo>
                  <a:pt x="3217900" y="537565"/>
                </a:lnTo>
                <a:lnTo>
                  <a:pt x="3252774" y="530525"/>
                </a:lnTo>
                <a:lnTo>
                  <a:pt x="3281254" y="511327"/>
                </a:lnTo>
                <a:lnTo>
                  <a:pt x="3300457" y="482851"/>
                </a:lnTo>
                <a:lnTo>
                  <a:pt x="3307499" y="447979"/>
                </a:lnTo>
                <a:lnTo>
                  <a:pt x="3307499" y="89598"/>
                </a:lnTo>
                <a:lnTo>
                  <a:pt x="3300457" y="54724"/>
                </a:lnTo>
                <a:lnTo>
                  <a:pt x="3281254" y="26244"/>
                </a:lnTo>
                <a:lnTo>
                  <a:pt x="3252774" y="7041"/>
                </a:lnTo>
                <a:lnTo>
                  <a:pt x="3217900" y="0"/>
                </a:lnTo>
                <a:close/>
              </a:path>
            </a:pathLst>
          </a:custGeom>
          <a:solidFill>
            <a:srgbClr val="FFFFFF"/>
          </a:solidFill>
        </p:spPr>
        <p:txBody>
          <a:bodyPr wrap="square" lIns="0" tIns="0" rIns="0" bIns="0" rtlCol="0"/>
          <a:lstStyle/>
          <a:p>
            <a:endParaRPr/>
          </a:p>
        </p:txBody>
      </p:sp>
      <p:sp>
        <p:nvSpPr>
          <p:cNvPr id="12" name="object 12"/>
          <p:cNvSpPr/>
          <p:nvPr/>
        </p:nvSpPr>
        <p:spPr>
          <a:xfrm>
            <a:off x="3147872" y="2509267"/>
            <a:ext cx="3307715" cy="537845"/>
          </a:xfrm>
          <a:custGeom>
            <a:avLst/>
            <a:gdLst/>
            <a:ahLst/>
            <a:cxnLst/>
            <a:rect l="l" t="t" r="r" b="b"/>
            <a:pathLst>
              <a:path w="3307715" h="537844">
                <a:moveTo>
                  <a:pt x="0" y="89598"/>
                </a:moveTo>
                <a:lnTo>
                  <a:pt x="7041" y="54724"/>
                </a:lnTo>
                <a:lnTo>
                  <a:pt x="26244" y="26244"/>
                </a:lnTo>
                <a:lnTo>
                  <a:pt x="54724" y="7041"/>
                </a:lnTo>
                <a:lnTo>
                  <a:pt x="89598" y="0"/>
                </a:lnTo>
                <a:lnTo>
                  <a:pt x="3217900" y="0"/>
                </a:lnTo>
                <a:lnTo>
                  <a:pt x="3252774" y="7041"/>
                </a:lnTo>
                <a:lnTo>
                  <a:pt x="3281254" y="26244"/>
                </a:lnTo>
                <a:lnTo>
                  <a:pt x="3300457" y="54724"/>
                </a:lnTo>
                <a:lnTo>
                  <a:pt x="3307499" y="89598"/>
                </a:lnTo>
                <a:lnTo>
                  <a:pt x="3307499" y="447979"/>
                </a:lnTo>
                <a:lnTo>
                  <a:pt x="3300457" y="482851"/>
                </a:lnTo>
                <a:lnTo>
                  <a:pt x="3281254" y="511327"/>
                </a:lnTo>
                <a:lnTo>
                  <a:pt x="3252774" y="530525"/>
                </a:lnTo>
                <a:lnTo>
                  <a:pt x="3217900" y="537565"/>
                </a:lnTo>
                <a:lnTo>
                  <a:pt x="89598" y="537565"/>
                </a:lnTo>
                <a:lnTo>
                  <a:pt x="54724" y="530525"/>
                </a:lnTo>
                <a:lnTo>
                  <a:pt x="26244" y="511327"/>
                </a:lnTo>
                <a:lnTo>
                  <a:pt x="7041" y="482851"/>
                </a:lnTo>
                <a:lnTo>
                  <a:pt x="0" y="447979"/>
                </a:lnTo>
                <a:lnTo>
                  <a:pt x="0" y="89598"/>
                </a:lnTo>
                <a:close/>
              </a:path>
            </a:pathLst>
          </a:custGeom>
          <a:ln w="12700">
            <a:solidFill>
              <a:srgbClr val="197097"/>
            </a:solidFill>
          </a:ln>
        </p:spPr>
        <p:txBody>
          <a:bodyPr wrap="square" lIns="0" tIns="0" rIns="0" bIns="0" rtlCol="0"/>
          <a:lstStyle/>
          <a:p>
            <a:endParaRPr/>
          </a:p>
        </p:txBody>
      </p:sp>
      <p:sp>
        <p:nvSpPr>
          <p:cNvPr id="13" name="object 13"/>
          <p:cNvSpPr txBox="1"/>
          <p:nvPr/>
        </p:nvSpPr>
        <p:spPr>
          <a:xfrm>
            <a:off x="3368840" y="1886689"/>
            <a:ext cx="2870835" cy="1139825"/>
          </a:xfrm>
          <a:prstGeom prst="rect">
            <a:avLst/>
          </a:prstGeom>
        </p:spPr>
        <p:txBody>
          <a:bodyPr vert="horz" wrap="square" lIns="0" tIns="12700" rIns="0" bIns="0" rtlCol="0">
            <a:spAutoFit/>
          </a:bodyPr>
          <a:lstStyle/>
          <a:p>
            <a:pPr algn="ctr">
              <a:lnSpc>
                <a:spcPct val="100000"/>
              </a:lnSpc>
              <a:spcBef>
                <a:spcPts val="100"/>
              </a:spcBef>
            </a:pPr>
            <a:r>
              <a:rPr sz="1800" dirty="0">
                <a:latin typeface="Gill Sans MT"/>
                <a:cs typeface="Gill Sans MT"/>
              </a:rPr>
              <a:t>DIRECCIÓN </a:t>
            </a:r>
            <a:r>
              <a:rPr sz="1800" spc="-5" dirty="0">
                <a:latin typeface="Gill Sans MT"/>
                <a:cs typeface="Gill Sans MT"/>
              </a:rPr>
              <a:t>GENERAL</a:t>
            </a:r>
            <a:r>
              <a:rPr sz="1800" spc="-75" dirty="0">
                <a:latin typeface="Gill Sans MT"/>
                <a:cs typeface="Gill Sans MT"/>
              </a:rPr>
              <a:t> </a:t>
            </a:r>
            <a:r>
              <a:rPr sz="1800" spc="-50" dirty="0">
                <a:latin typeface="Gill Sans MT"/>
                <a:cs typeface="Gill Sans MT"/>
              </a:rPr>
              <a:t>BETA</a:t>
            </a:r>
            <a:endParaRPr sz="1800">
              <a:latin typeface="Gill Sans MT"/>
              <a:cs typeface="Gill Sans MT"/>
            </a:endParaRPr>
          </a:p>
          <a:p>
            <a:pPr>
              <a:lnSpc>
                <a:spcPct val="100000"/>
              </a:lnSpc>
              <a:spcBef>
                <a:spcPts val="10"/>
              </a:spcBef>
            </a:pPr>
            <a:endParaRPr sz="2400">
              <a:latin typeface="Times New Roman"/>
              <a:cs typeface="Times New Roman"/>
            </a:endParaRPr>
          </a:p>
          <a:p>
            <a:pPr marL="507365" marR="505459" algn="ctr">
              <a:lnSpc>
                <a:spcPct val="100000"/>
              </a:lnSpc>
              <a:spcBef>
                <a:spcPts val="5"/>
              </a:spcBef>
            </a:pPr>
            <a:r>
              <a:rPr sz="1600" spc="-10" dirty="0">
                <a:latin typeface="Gill Sans MT"/>
                <a:cs typeface="Gill Sans MT"/>
              </a:rPr>
              <a:t>COORDINADOR</a:t>
            </a:r>
            <a:r>
              <a:rPr sz="1600" spc="-30" dirty="0">
                <a:latin typeface="Gill Sans MT"/>
                <a:cs typeface="Gill Sans MT"/>
              </a:rPr>
              <a:t> </a:t>
            </a:r>
            <a:r>
              <a:rPr sz="1600" spc="-5" dirty="0">
                <a:latin typeface="Gill Sans MT"/>
                <a:cs typeface="Gill Sans MT"/>
              </a:rPr>
              <a:t>DE  </a:t>
            </a:r>
            <a:r>
              <a:rPr sz="1600" spc="-15" dirty="0">
                <a:latin typeface="Gill Sans MT"/>
                <a:cs typeface="Gill Sans MT"/>
              </a:rPr>
              <a:t>OPERACIONES</a:t>
            </a:r>
            <a:endParaRPr sz="1600">
              <a:latin typeface="Gill Sans MT"/>
              <a:cs typeface="Gill Sans MT"/>
            </a:endParaRPr>
          </a:p>
        </p:txBody>
      </p:sp>
      <p:sp>
        <p:nvSpPr>
          <p:cNvPr id="14" name="object 14"/>
          <p:cNvSpPr/>
          <p:nvPr/>
        </p:nvSpPr>
        <p:spPr>
          <a:xfrm>
            <a:off x="1413945" y="3433563"/>
            <a:ext cx="6903084" cy="0"/>
          </a:xfrm>
          <a:custGeom>
            <a:avLst/>
            <a:gdLst/>
            <a:ahLst/>
            <a:cxnLst/>
            <a:rect l="l" t="t" r="r" b="b"/>
            <a:pathLst>
              <a:path w="6903084">
                <a:moveTo>
                  <a:pt x="0" y="0"/>
                </a:moveTo>
                <a:lnTo>
                  <a:pt x="6902475" y="0"/>
                </a:lnTo>
              </a:path>
            </a:pathLst>
          </a:custGeom>
          <a:ln w="38100">
            <a:solidFill>
              <a:srgbClr val="0F6FC6"/>
            </a:solidFill>
          </a:ln>
        </p:spPr>
        <p:txBody>
          <a:bodyPr wrap="square" lIns="0" tIns="0" rIns="0" bIns="0" rtlCol="0"/>
          <a:lstStyle/>
          <a:p>
            <a:endParaRPr/>
          </a:p>
        </p:txBody>
      </p:sp>
      <p:sp>
        <p:nvSpPr>
          <p:cNvPr id="15" name="object 15"/>
          <p:cNvSpPr/>
          <p:nvPr/>
        </p:nvSpPr>
        <p:spPr>
          <a:xfrm>
            <a:off x="3172357" y="3443440"/>
            <a:ext cx="0" cy="335280"/>
          </a:xfrm>
          <a:custGeom>
            <a:avLst/>
            <a:gdLst/>
            <a:ahLst/>
            <a:cxnLst/>
            <a:rect l="l" t="t" r="r" b="b"/>
            <a:pathLst>
              <a:path h="335279">
                <a:moveTo>
                  <a:pt x="0" y="0"/>
                </a:moveTo>
                <a:lnTo>
                  <a:pt x="0" y="335038"/>
                </a:lnTo>
              </a:path>
            </a:pathLst>
          </a:custGeom>
          <a:ln w="38100">
            <a:solidFill>
              <a:srgbClr val="0F6FC6"/>
            </a:solidFill>
          </a:ln>
        </p:spPr>
        <p:txBody>
          <a:bodyPr wrap="square" lIns="0" tIns="0" rIns="0" bIns="0" rtlCol="0"/>
          <a:lstStyle/>
          <a:p>
            <a:endParaRPr/>
          </a:p>
        </p:txBody>
      </p:sp>
      <p:sp>
        <p:nvSpPr>
          <p:cNvPr id="16" name="object 16"/>
          <p:cNvSpPr/>
          <p:nvPr/>
        </p:nvSpPr>
        <p:spPr>
          <a:xfrm>
            <a:off x="6588224" y="3458561"/>
            <a:ext cx="0" cy="335280"/>
          </a:xfrm>
          <a:custGeom>
            <a:avLst/>
            <a:gdLst/>
            <a:ahLst/>
            <a:cxnLst/>
            <a:rect l="l" t="t" r="r" b="b"/>
            <a:pathLst>
              <a:path h="335279">
                <a:moveTo>
                  <a:pt x="0" y="0"/>
                </a:moveTo>
                <a:lnTo>
                  <a:pt x="0" y="335038"/>
                </a:lnTo>
              </a:path>
            </a:pathLst>
          </a:custGeom>
          <a:ln w="38100">
            <a:solidFill>
              <a:srgbClr val="0F6FC6"/>
            </a:solidFill>
          </a:ln>
        </p:spPr>
        <p:txBody>
          <a:bodyPr wrap="square" lIns="0" tIns="0" rIns="0" bIns="0" rtlCol="0"/>
          <a:lstStyle/>
          <a:p>
            <a:endParaRPr/>
          </a:p>
        </p:txBody>
      </p:sp>
      <p:sp>
        <p:nvSpPr>
          <p:cNvPr id="17" name="object 17"/>
          <p:cNvSpPr/>
          <p:nvPr/>
        </p:nvSpPr>
        <p:spPr>
          <a:xfrm>
            <a:off x="1442766" y="3443440"/>
            <a:ext cx="0" cy="335280"/>
          </a:xfrm>
          <a:custGeom>
            <a:avLst/>
            <a:gdLst/>
            <a:ahLst/>
            <a:cxnLst/>
            <a:rect l="l" t="t" r="r" b="b"/>
            <a:pathLst>
              <a:path h="335279">
                <a:moveTo>
                  <a:pt x="0" y="0"/>
                </a:moveTo>
                <a:lnTo>
                  <a:pt x="0" y="335038"/>
                </a:lnTo>
              </a:path>
            </a:pathLst>
          </a:custGeom>
          <a:ln w="38100">
            <a:solidFill>
              <a:srgbClr val="0F6FC6"/>
            </a:solidFill>
          </a:ln>
        </p:spPr>
        <p:txBody>
          <a:bodyPr wrap="square" lIns="0" tIns="0" rIns="0" bIns="0" rtlCol="0"/>
          <a:lstStyle/>
          <a:p>
            <a:endParaRPr/>
          </a:p>
        </p:txBody>
      </p:sp>
      <p:sp>
        <p:nvSpPr>
          <p:cNvPr id="18" name="object 18"/>
          <p:cNvSpPr/>
          <p:nvPr/>
        </p:nvSpPr>
        <p:spPr>
          <a:xfrm>
            <a:off x="8316415" y="3433563"/>
            <a:ext cx="0" cy="335280"/>
          </a:xfrm>
          <a:custGeom>
            <a:avLst/>
            <a:gdLst/>
            <a:ahLst/>
            <a:cxnLst/>
            <a:rect l="l" t="t" r="r" b="b"/>
            <a:pathLst>
              <a:path h="335279">
                <a:moveTo>
                  <a:pt x="0" y="0"/>
                </a:moveTo>
                <a:lnTo>
                  <a:pt x="0" y="335038"/>
                </a:lnTo>
              </a:path>
            </a:pathLst>
          </a:custGeom>
          <a:ln w="38100">
            <a:solidFill>
              <a:srgbClr val="0F6FC6"/>
            </a:solidFill>
          </a:ln>
        </p:spPr>
        <p:txBody>
          <a:bodyPr wrap="square" lIns="0" tIns="0" rIns="0" bIns="0" rtlCol="0"/>
          <a:lstStyle/>
          <a:p>
            <a:endParaRPr/>
          </a:p>
        </p:txBody>
      </p:sp>
      <p:sp>
        <p:nvSpPr>
          <p:cNvPr id="19" name="object 19"/>
          <p:cNvSpPr/>
          <p:nvPr/>
        </p:nvSpPr>
        <p:spPr>
          <a:xfrm>
            <a:off x="881543" y="3793601"/>
            <a:ext cx="1122680" cy="420370"/>
          </a:xfrm>
          <a:custGeom>
            <a:avLst/>
            <a:gdLst/>
            <a:ahLst/>
            <a:cxnLst/>
            <a:rect l="l" t="t" r="r" b="b"/>
            <a:pathLst>
              <a:path w="1122680" h="420370">
                <a:moveTo>
                  <a:pt x="1052410" y="0"/>
                </a:moveTo>
                <a:lnTo>
                  <a:pt x="70040" y="0"/>
                </a:lnTo>
                <a:lnTo>
                  <a:pt x="42776" y="5503"/>
                </a:lnTo>
                <a:lnTo>
                  <a:pt x="20513" y="20513"/>
                </a:lnTo>
                <a:lnTo>
                  <a:pt x="5503" y="42776"/>
                </a:lnTo>
                <a:lnTo>
                  <a:pt x="0" y="70040"/>
                </a:lnTo>
                <a:lnTo>
                  <a:pt x="0" y="350189"/>
                </a:lnTo>
                <a:lnTo>
                  <a:pt x="5503" y="377453"/>
                </a:lnTo>
                <a:lnTo>
                  <a:pt x="20513" y="399716"/>
                </a:lnTo>
                <a:lnTo>
                  <a:pt x="42776" y="414726"/>
                </a:lnTo>
                <a:lnTo>
                  <a:pt x="70040" y="420230"/>
                </a:lnTo>
                <a:lnTo>
                  <a:pt x="1052410" y="420230"/>
                </a:lnTo>
                <a:lnTo>
                  <a:pt x="1079669" y="414726"/>
                </a:lnTo>
                <a:lnTo>
                  <a:pt x="1101932" y="399716"/>
                </a:lnTo>
                <a:lnTo>
                  <a:pt x="1116945" y="377453"/>
                </a:lnTo>
                <a:lnTo>
                  <a:pt x="1122451" y="350189"/>
                </a:lnTo>
                <a:lnTo>
                  <a:pt x="1122451" y="70040"/>
                </a:lnTo>
                <a:lnTo>
                  <a:pt x="1116945" y="42776"/>
                </a:lnTo>
                <a:lnTo>
                  <a:pt x="1101932" y="20513"/>
                </a:lnTo>
                <a:lnTo>
                  <a:pt x="1079669" y="5503"/>
                </a:lnTo>
                <a:lnTo>
                  <a:pt x="1052410" y="0"/>
                </a:lnTo>
                <a:close/>
              </a:path>
            </a:pathLst>
          </a:custGeom>
          <a:solidFill>
            <a:srgbClr val="FFFFFF"/>
          </a:solidFill>
        </p:spPr>
        <p:txBody>
          <a:bodyPr wrap="square" lIns="0" tIns="0" rIns="0" bIns="0" rtlCol="0"/>
          <a:lstStyle/>
          <a:p>
            <a:endParaRPr/>
          </a:p>
        </p:txBody>
      </p:sp>
      <p:sp>
        <p:nvSpPr>
          <p:cNvPr id="20" name="object 20"/>
          <p:cNvSpPr/>
          <p:nvPr/>
        </p:nvSpPr>
        <p:spPr>
          <a:xfrm>
            <a:off x="881543" y="3793601"/>
            <a:ext cx="1122680" cy="420370"/>
          </a:xfrm>
          <a:custGeom>
            <a:avLst/>
            <a:gdLst/>
            <a:ahLst/>
            <a:cxnLst/>
            <a:rect l="l" t="t" r="r" b="b"/>
            <a:pathLst>
              <a:path w="1122680" h="420370">
                <a:moveTo>
                  <a:pt x="0" y="70040"/>
                </a:moveTo>
                <a:lnTo>
                  <a:pt x="5503" y="42776"/>
                </a:lnTo>
                <a:lnTo>
                  <a:pt x="20513" y="20513"/>
                </a:lnTo>
                <a:lnTo>
                  <a:pt x="42776" y="5503"/>
                </a:lnTo>
                <a:lnTo>
                  <a:pt x="70040" y="0"/>
                </a:lnTo>
                <a:lnTo>
                  <a:pt x="1052410" y="0"/>
                </a:lnTo>
                <a:lnTo>
                  <a:pt x="1079669" y="5503"/>
                </a:lnTo>
                <a:lnTo>
                  <a:pt x="1101932" y="20513"/>
                </a:lnTo>
                <a:lnTo>
                  <a:pt x="1116945" y="42776"/>
                </a:lnTo>
                <a:lnTo>
                  <a:pt x="1122451" y="70040"/>
                </a:lnTo>
                <a:lnTo>
                  <a:pt x="1122451" y="350189"/>
                </a:lnTo>
                <a:lnTo>
                  <a:pt x="1116945" y="377453"/>
                </a:lnTo>
                <a:lnTo>
                  <a:pt x="1101932" y="399716"/>
                </a:lnTo>
                <a:lnTo>
                  <a:pt x="1079669" y="414726"/>
                </a:lnTo>
                <a:lnTo>
                  <a:pt x="1052410" y="420230"/>
                </a:lnTo>
                <a:lnTo>
                  <a:pt x="70040" y="420230"/>
                </a:lnTo>
                <a:lnTo>
                  <a:pt x="42776" y="414726"/>
                </a:lnTo>
                <a:lnTo>
                  <a:pt x="20513" y="399716"/>
                </a:lnTo>
                <a:lnTo>
                  <a:pt x="5503" y="377453"/>
                </a:lnTo>
                <a:lnTo>
                  <a:pt x="0" y="350189"/>
                </a:lnTo>
                <a:lnTo>
                  <a:pt x="0" y="70040"/>
                </a:lnTo>
                <a:close/>
              </a:path>
            </a:pathLst>
          </a:custGeom>
          <a:ln w="12700">
            <a:solidFill>
              <a:srgbClr val="197097"/>
            </a:solidFill>
          </a:ln>
        </p:spPr>
        <p:txBody>
          <a:bodyPr wrap="square" lIns="0" tIns="0" rIns="0" bIns="0" rtlCol="0"/>
          <a:lstStyle/>
          <a:p>
            <a:endParaRPr/>
          </a:p>
        </p:txBody>
      </p:sp>
      <p:sp>
        <p:nvSpPr>
          <p:cNvPr id="21" name="object 21"/>
          <p:cNvSpPr txBox="1"/>
          <p:nvPr/>
        </p:nvSpPr>
        <p:spPr>
          <a:xfrm>
            <a:off x="1116472" y="3876716"/>
            <a:ext cx="652780"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Gill Sans MT"/>
                <a:cs typeface="Gill Sans MT"/>
              </a:rPr>
              <a:t>AS</a:t>
            </a:r>
            <a:r>
              <a:rPr sz="1400" spc="5" dirty="0">
                <a:latin typeface="Gill Sans MT"/>
                <a:cs typeface="Gill Sans MT"/>
              </a:rPr>
              <a:t>E</a:t>
            </a:r>
            <a:r>
              <a:rPr sz="1400" dirty="0">
                <a:latin typeface="Gill Sans MT"/>
                <a:cs typeface="Gill Sans MT"/>
              </a:rPr>
              <a:t>S</a:t>
            </a:r>
            <a:r>
              <a:rPr sz="1400" spc="-5" dirty="0">
                <a:latin typeface="Gill Sans MT"/>
                <a:cs typeface="Gill Sans MT"/>
              </a:rPr>
              <a:t>O</a:t>
            </a:r>
            <a:r>
              <a:rPr sz="1400" dirty="0">
                <a:latin typeface="Gill Sans MT"/>
                <a:cs typeface="Gill Sans MT"/>
              </a:rPr>
              <a:t>R</a:t>
            </a:r>
            <a:endParaRPr sz="1400">
              <a:latin typeface="Gill Sans MT"/>
              <a:cs typeface="Gill Sans MT"/>
            </a:endParaRPr>
          </a:p>
        </p:txBody>
      </p:sp>
      <p:sp>
        <p:nvSpPr>
          <p:cNvPr id="22" name="object 22"/>
          <p:cNvSpPr/>
          <p:nvPr/>
        </p:nvSpPr>
        <p:spPr>
          <a:xfrm>
            <a:off x="2627372" y="3801405"/>
            <a:ext cx="1122680" cy="420370"/>
          </a:xfrm>
          <a:custGeom>
            <a:avLst/>
            <a:gdLst/>
            <a:ahLst/>
            <a:cxnLst/>
            <a:rect l="l" t="t" r="r" b="b"/>
            <a:pathLst>
              <a:path w="1122679" h="420370">
                <a:moveTo>
                  <a:pt x="1052410" y="0"/>
                </a:moveTo>
                <a:lnTo>
                  <a:pt x="70040" y="0"/>
                </a:lnTo>
                <a:lnTo>
                  <a:pt x="42776" y="5503"/>
                </a:lnTo>
                <a:lnTo>
                  <a:pt x="20513" y="20513"/>
                </a:lnTo>
                <a:lnTo>
                  <a:pt x="5503" y="42776"/>
                </a:lnTo>
                <a:lnTo>
                  <a:pt x="0" y="70040"/>
                </a:lnTo>
                <a:lnTo>
                  <a:pt x="0" y="350189"/>
                </a:lnTo>
                <a:lnTo>
                  <a:pt x="5503" y="377453"/>
                </a:lnTo>
                <a:lnTo>
                  <a:pt x="20513" y="399716"/>
                </a:lnTo>
                <a:lnTo>
                  <a:pt x="42776" y="414726"/>
                </a:lnTo>
                <a:lnTo>
                  <a:pt x="70040" y="420230"/>
                </a:lnTo>
                <a:lnTo>
                  <a:pt x="1052410" y="420230"/>
                </a:lnTo>
                <a:lnTo>
                  <a:pt x="1079669" y="414726"/>
                </a:lnTo>
                <a:lnTo>
                  <a:pt x="1101932" y="399716"/>
                </a:lnTo>
                <a:lnTo>
                  <a:pt x="1116945" y="377453"/>
                </a:lnTo>
                <a:lnTo>
                  <a:pt x="1122451" y="350189"/>
                </a:lnTo>
                <a:lnTo>
                  <a:pt x="1122451" y="70040"/>
                </a:lnTo>
                <a:lnTo>
                  <a:pt x="1116945" y="42776"/>
                </a:lnTo>
                <a:lnTo>
                  <a:pt x="1101932" y="20513"/>
                </a:lnTo>
                <a:lnTo>
                  <a:pt x="1079669" y="5503"/>
                </a:lnTo>
                <a:lnTo>
                  <a:pt x="1052410" y="0"/>
                </a:lnTo>
                <a:close/>
              </a:path>
            </a:pathLst>
          </a:custGeom>
          <a:solidFill>
            <a:srgbClr val="FFFFFF"/>
          </a:solidFill>
        </p:spPr>
        <p:txBody>
          <a:bodyPr wrap="square" lIns="0" tIns="0" rIns="0" bIns="0" rtlCol="0"/>
          <a:lstStyle/>
          <a:p>
            <a:endParaRPr/>
          </a:p>
        </p:txBody>
      </p:sp>
      <p:sp>
        <p:nvSpPr>
          <p:cNvPr id="23" name="object 23"/>
          <p:cNvSpPr/>
          <p:nvPr/>
        </p:nvSpPr>
        <p:spPr>
          <a:xfrm>
            <a:off x="2627372" y="3801405"/>
            <a:ext cx="1122680" cy="420370"/>
          </a:xfrm>
          <a:custGeom>
            <a:avLst/>
            <a:gdLst/>
            <a:ahLst/>
            <a:cxnLst/>
            <a:rect l="l" t="t" r="r" b="b"/>
            <a:pathLst>
              <a:path w="1122679" h="420370">
                <a:moveTo>
                  <a:pt x="0" y="70040"/>
                </a:moveTo>
                <a:lnTo>
                  <a:pt x="5503" y="42776"/>
                </a:lnTo>
                <a:lnTo>
                  <a:pt x="20513" y="20513"/>
                </a:lnTo>
                <a:lnTo>
                  <a:pt x="42776" y="5503"/>
                </a:lnTo>
                <a:lnTo>
                  <a:pt x="70040" y="0"/>
                </a:lnTo>
                <a:lnTo>
                  <a:pt x="1052410" y="0"/>
                </a:lnTo>
                <a:lnTo>
                  <a:pt x="1079669" y="5503"/>
                </a:lnTo>
                <a:lnTo>
                  <a:pt x="1101932" y="20513"/>
                </a:lnTo>
                <a:lnTo>
                  <a:pt x="1116945" y="42776"/>
                </a:lnTo>
                <a:lnTo>
                  <a:pt x="1122451" y="70040"/>
                </a:lnTo>
                <a:lnTo>
                  <a:pt x="1122451" y="350189"/>
                </a:lnTo>
                <a:lnTo>
                  <a:pt x="1116945" y="377453"/>
                </a:lnTo>
                <a:lnTo>
                  <a:pt x="1101932" y="399716"/>
                </a:lnTo>
                <a:lnTo>
                  <a:pt x="1079669" y="414726"/>
                </a:lnTo>
                <a:lnTo>
                  <a:pt x="1052410" y="420230"/>
                </a:lnTo>
                <a:lnTo>
                  <a:pt x="70040" y="420230"/>
                </a:lnTo>
                <a:lnTo>
                  <a:pt x="42776" y="414726"/>
                </a:lnTo>
                <a:lnTo>
                  <a:pt x="20513" y="399716"/>
                </a:lnTo>
                <a:lnTo>
                  <a:pt x="5503" y="377453"/>
                </a:lnTo>
                <a:lnTo>
                  <a:pt x="0" y="350189"/>
                </a:lnTo>
                <a:lnTo>
                  <a:pt x="0" y="70040"/>
                </a:lnTo>
                <a:close/>
              </a:path>
            </a:pathLst>
          </a:custGeom>
          <a:ln w="12700">
            <a:solidFill>
              <a:srgbClr val="197097"/>
            </a:solidFill>
          </a:ln>
        </p:spPr>
        <p:txBody>
          <a:bodyPr wrap="square" lIns="0" tIns="0" rIns="0" bIns="0" rtlCol="0"/>
          <a:lstStyle/>
          <a:p>
            <a:endParaRPr/>
          </a:p>
        </p:txBody>
      </p:sp>
      <p:sp>
        <p:nvSpPr>
          <p:cNvPr id="24" name="object 24"/>
          <p:cNvSpPr txBox="1"/>
          <p:nvPr/>
        </p:nvSpPr>
        <p:spPr>
          <a:xfrm>
            <a:off x="2786068" y="3777839"/>
            <a:ext cx="806450" cy="453390"/>
          </a:xfrm>
          <a:prstGeom prst="rect">
            <a:avLst/>
          </a:prstGeom>
        </p:spPr>
        <p:txBody>
          <a:bodyPr vert="horz" wrap="square" lIns="0" tIns="12700" rIns="0" bIns="0" rtlCol="0">
            <a:spAutoFit/>
          </a:bodyPr>
          <a:lstStyle/>
          <a:p>
            <a:pPr marL="12700" marR="5080" indent="10160">
              <a:lnSpc>
                <a:spcPct val="100000"/>
              </a:lnSpc>
              <a:spcBef>
                <a:spcPts val="100"/>
              </a:spcBef>
            </a:pPr>
            <a:r>
              <a:rPr sz="1400" dirty="0">
                <a:latin typeface="Gill Sans MT"/>
                <a:cs typeface="Gill Sans MT"/>
              </a:rPr>
              <a:t>GERENTE  T</a:t>
            </a:r>
            <a:r>
              <a:rPr sz="1400" spc="5" dirty="0">
                <a:latin typeface="Gill Sans MT"/>
                <a:cs typeface="Gill Sans MT"/>
              </a:rPr>
              <a:t>É</a:t>
            </a:r>
            <a:r>
              <a:rPr sz="1400" dirty="0">
                <a:latin typeface="Gill Sans MT"/>
                <a:cs typeface="Gill Sans MT"/>
              </a:rPr>
              <a:t>C</a:t>
            </a:r>
            <a:r>
              <a:rPr sz="1400" spc="-5" dirty="0">
                <a:latin typeface="Gill Sans MT"/>
                <a:cs typeface="Gill Sans MT"/>
              </a:rPr>
              <a:t>NI</a:t>
            </a:r>
            <a:r>
              <a:rPr sz="1400" dirty="0">
                <a:latin typeface="Gill Sans MT"/>
                <a:cs typeface="Gill Sans MT"/>
              </a:rPr>
              <a:t>CO</a:t>
            </a:r>
            <a:endParaRPr sz="1400">
              <a:latin typeface="Gill Sans MT"/>
              <a:cs typeface="Gill Sans MT"/>
            </a:endParaRPr>
          </a:p>
        </p:txBody>
      </p:sp>
      <p:sp>
        <p:nvSpPr>
          <p:cNvPr id="25" name="object 25"/>
          <p:cNvSpPr/>
          <p:nvPr/>
        </p:nvSpPr>
        <p:spPr>
          <a:xfrm>
            <a:off x="4240396" y="3796902"/>
            <a:ext cx="1122680" cy="420370"/>
          </a:xfrm>
          <a:custGeom>
            <a:avLst/>
            <a:gdLst/>
            <a:ahLst/>
            <a:cxnLst/>
            <a:rect l="l" t="t" r="r" b="b"/>
            <a:pathLst>
              <a:path w="1122679" h="420370">
                <a:moveTo>
                  <a:pt x="1052410" y="0"/>
                </a:moveTo>
                <a:lnTo>
                  <a:pt x="70040" y="0"/>
                </a:lnTo>
                <a:lnTo>
                  <a:pt x="42776" y="5503"/>
                </a:lnTo>
                <a:lnTo>
                  <a:pt x="20513" y="20513"/>
                </a:lnTo>
                <a:lnTo>
                  <a:pt x="5503" y="42776"/>
                </a:lnTo>
                <a:lnTo>
                  <a:pt x="0" y="70040"/>
                </a:lnTo>
                <a:lnTo>
                  <a:pt x="0" y="350189"/>
                </a:lnTo>
                <a:lnTo>
                  <a:pt x="5503" y="377453"/>
                </a:lnTo>
                <a:lnTo>
                  <a:pt x="20513" y="399716"/>
                </a:lnTo>
                <a:lnTo>
                  <a:pt x="42776" y="414726"/>
                </a:lnTo>
                <a:lnTo>
                  <a:pt x="70040" y="420230"/>
                </a:lnTo>
                <a:lnTo>
                  <a:pt x="1052410" y="420230"/>
                </a:lnTo>
                <a:lnTo>
                  <a:pt x="1079669" y="414726"/>
                </a:lnTo>
                <a:lnTo>
                  <a:pt x="1101932" y="399716"/>
                </a:lnTo>
                <a:lnTo>
                  <a:pt x="1116945" y="377453"/>
                </a:lnTo>
                <a:lnTo>
                  <a:pt x="1122451" y="350189"/>
                </a:lnTo>
                <a:lnTo>
                  <a:pt x="1122451" y="70040"/>
                </a:lnTo>
                <a:lnTo>
                  <a:pt x="1116945" y="42776"/>
                </a:lnTo>
                <a:lnTo>
                  <a:pt x="1101932" y="20513"/>
                </a:lnTo>
                <a:lnTo>
                  <a:pt x="1079669" y="5503"/>
                </a:lnTo>
                <a:lnTo>
                  <a:pt x="1052410" y="0"/>
                </a:lnTo>
                <a:close/>
              </a:path>
            </a:pathLst>
          </a:custGeom>
          <a:solidFill>
            <a:srgbClr val="FFFFFF"/>
          </a:solidFill>
        </p:spPr>
        <p:txBody>
          <a:bodyPr wrap="square" lIns="0" tIns="0" rIns="0" bIns="0" rtlCol="0"/>
          <a:lstStyle/>
          <a:p>
            <a:endParaRPr/>
          </a:p>
        </p:txBody>
      </p:sp>
      <p:sp>
        <p:nvSpPr>
          <p:cNvPr id="26" name="object 26"/>
          <p:cNvSpPr/>
          <p:nvPr/>
        </p:nvSpPr>
        <p:spPr>
          <a:xfrm>
            <a:off x="4240396" y="3796902"/>
            <a:ext cx="1122680" cy="420370"/>
          </a:xfrm>
          <a:custGeom>
            <a:avLst/>
            <a:gdLst/>
            <a:ahLst/>
            <a:cxnLst/>
            <a:rect l="l" t="t" r="r" b="b"/>
            <a:pathLst>
              <a:path w="1122679" h="420370">
                <a:moveTo>
                  <a:pt x="0" y="70040"/>
                </a:moveTo>
                <a:lnTo>
                  <a:pt x="5503" y="42776"/>
                </a:lnTo>
                <a:lnTo>
                  <a:pt x="20513" y="20513"/>
                </a:lnTo>
                <a:lnTo>
                  <a:pt x="42776" y="5503"/>
                </a:lnTo>
                <a:lnTo>
                  <a:pt x="70040" y="0"/>
                </a:lnTo>
                <a:lnTo>
                  <a:pt x="1052410" y="0"/>
                </a:lnTo>
                <a:lnTo>
                  <a:pt x="1079669" y="5503"/>
                </a:lnTo>
                <a:lnTo>
                  <a:pt x="1101932" y="20513"/>
                </a:lnTo>
                <a:lnTo>
                  <a:pt x="1116945" y="42776"/>
                </a:lnTo>
                <a:lnTo>
                  <a:pt x="1122451" y="70040"/>
                </a:lnTo>
                <a:lnTo>
                  <a:pt x="1122451" y="350189"/>
                </a:lnTo>
                <a:lnTo>
                  <a:pt x="1116945" y="377453"/>
                </a:lnTo>
                <a:lnTo>
                  <a:pt x="1101932" y="399716"/>
                </a:lnTo>
                <a:lnTo>
                  <a:pt x="1079669" y="414726"/>
                </a:lnTo>
                <a:lnTo>
                  <a:pt x="1052410" y="420230"/>
                </a:lnTo>
                <a:lnTo>
                  <a:pt x="70040" y="420230"/>
                </a:lnTo>
                <a:lnTo>
                  <a:pt x="42776" y="414726"/>
                </a:lnTo>
                <a:lnTo>
                  <a:pt x="20513" y="399716"/>
                </a:lnTo>
                <a:lnTo>
                  <a:pt x="5503" y="377453"/>
                </a:lnTo>
                <a:lnTo>
                  <a:pt x="0" y="350189"/>
                </a:lnTo>
                <a:lnTo>
                  <a:pt x="0" y="70040"/>
                </a:lnTo>
                <a:close/>
              </a:path>
            </a:pathLst>
          </a:custGeom>
          <a:ln w="12700">
            <a:solidFill>
              <a:srgbClr val="197097"/>
            </a:solidFill>
          </a:ln>
        </p:spPr>
        <p:txBody>
          <a:bodyPr wrap="square" lIns="0" tIns="0" rIns="0" bIns="0" rtlCol="0"/>
          <a:lstStyle/>
          <a:p>
            <a:endParaRPr/>
          </a:p>
        </p:txBody>
      </p:sp>
      <p:sp>
        <p:nvSpPr>
          <p:cNvPr id="27" name="object 27"/>
          <p:cNvSpPr txBox="1"/>
          <p:nvPr/>
        </p:nvSpPr>
        <p:spPr>
          <a:xfrm>
            <a:off x="4406730" y="3773336"/>
            <a:ext cx="791210" cy="453390"/>
          </a:xfrm>
          <a:prstGeom prst="rect">
            <a:avLst/>
          </a:prstGeom>
        </p:spPr>
        <p:txBody>
          <a:bodyPr vert="horz" wrap="square" lIns="0" tIns="12700" rIns="0" bIns="0" rtlCol="0">
            <a:spAutoFit/>
          </a:bodyPr>
          <a:lstStyle/>
          <a:p>
            <a:pPr marL="12700" marR="5080" indent="2540">
              <a:lnSpc>
                <a:spcPct val="100000"/>
              </a:lnSpc>
              <a:spcBef>
                <a:spcPts val="100"/>
              </a:spcBef>
            </a:pPr>
            <a:r>
              <a:rPr sz="1400" spc="5" dirty="0">
                <a:latin typeface="Gill Sans MT"/>
                <a:cs typeface="Gill Sans MT"/>
              </a:rPr>
              <a:t>GE</a:t>
            </a:r>
            <a:r>
              <a:rPr sz="1400" dirty="0">
                <a:latin typeface="Gill Sans MT"/>
                <a:cs typeface="Gill Sans MT"/>
              </a:rPr>
              <a:t>R</a:t>
            </a:r>
            <a:r>
              <a:rPr sz="1400" spc="5" dirty="0">
                <a:latin typeface="Gill Sans MT"/>
                <a:cs typeface="Gill Sans MT"/>
              </a:rPr>
              <a:t>E</a:t>
            </a:r>
            <a:r>
              <a:rPr sz="1400" spc="-5" dirty="0">
                <a:latin typeface="Gill Sans MT"/>
                <a:cs typeface="Gill Sans MT"/>
              </a:rPr>
              <a:t>N</a:t>
            </a:r>
            <a:r>
              <a:rPr sz="1400" dirty="0">
                <a:latin typeface="Gill Sans MT"/>
                <a:cs typeface="Gill Sans MT"/>
              </a:rPr>
              <a:t>TE  </a:t>
            </a:r>
            <a:r>
              <a:rPr sz="1400" spc="5" dirty="0">
                <a:latin typeface="Gill Sans MT"/>
                <a:cs typeface="Gill Sans MT"/>
              </a:rPr>
              <a:t>GE</a:t>
            </a:r>
            <a:r>
              <a:rPr sz="1400" spc="-5" dirty="0">
                <a:latin typeface="Gill Sans MT"/>
                <a:cs typeface="Gill Sans MT"/>
              </a:rPr>
              <a:t>N</a:t>
            </a:r>
            <a:r>
              <a:rPr sz="1400" spc="5" dirty="0">
                <a:latin typeface="Gill Sans MT"/>
                <a:cs typeface="Gill Sans MT"/>
              </a:rPr>
              <a:t>E</a:t>
            </a:r>
            <a:r>
              <a:rPr sz="1400" dirty="0">
                <a:latin typeface="Gill Sans MT"/>
                <a:cs typeface="Gill Sans MT"/>
              </a:rPr>
              <a:t>RAL</a:t>
            </a:r>
            <a:endParaRPr sz="1400">
              <a:latin typeface="Gill Sans MT"/>
              <a:cs typeface="Gill Sans MT"/>
            </a:endParaRPr>
          </a:p>
        </p:txBody>
      </p:sp>
      <p:sp>
        <p:nvSpPr>
          <p:cNvPr id="28" name="object 28"/>
          <p:cNvSpPr/>
          <p:nvPr/>
        </p:nvSpPr>
        <p:spPr>
          <a:xfrm>
            <a:off x="6027000" y="3790469"/>
            <a:ext cx="1122680" cy="420370"/>
          </a:xfrm>
          <a:custGeom>
            <a:avLst/>
            <a:gdLst/>
            <a:ahLst/>
            <a:cxnLst/>
            <a:rect l="l" t="t" r="r" b="b"/>
            <a:pathLst>
              <a:path w="1122679" h="420370">
                <a:moveTo>
                  <a:pt x="1052410" y="0"/>
                </a:moveTo>
                <a:lnTo>
                  <a:pt x="70040" y="0"/>
                </a:lnTo>
                <a:lnTo>
                  <a:pt x="42776" y="5503"/>
                </a:lnTo>
                <a:lnTo>
                  <a:pt x="20513" y="20513"/>
                </a:lnTo>
                <a:lnTo>
                  <a:pt x="5503" y="42776"/>
                </a:lnTo>
                <a:lnTo>
                  <a:pt x="0" y="70040"/>
                </a:lnTo>
                <a:lnTo>
                  <a:pt x="0" y="350189"/>
                </a:lnTo>
                <a:lnTo>
                  <a:pt x="5503" y="377453"/>
                </a:lnTo>
                <a:lnTo>
                  <a:pt x="20513" y="399716"/>
                </a:lnTo>
                <a:lnTo>
                  <a:pt x="42776" y="414726"/>
                </a:lnTo>
                <a:lnTo>
                  <a:pt x="70040" y="420230"/>
                </a:lnTo>
                <a:lnTo>
                  <a:pt x="1052410" y="420230"/>
                </a:lnTo>
                <a:lnTo>
                  <a:pt x="1079674" y="414726"/>
                </a:lnTo>
                <a:lnTo>
                  <a:pt x="1101937" y="399716"/>
                </a:lnTo>
                <a:lnTo>
                  <a:pt x="1116947" y="377453"/>
                </a:lnTo>
                <a:lnTo>
                  <a:pt x="1122451" y="350189"/>
                </a:lnTo>
                <a:lnTo>
                  <a:pt x="1122451" y="70040"/>
                </a:lnTo>
                <a:lnTo>
                  <a:pt x="1116947" y="42776"/>
                </a:lnTo>
                <a:lnTo>
                  <a:pt x="1101937" y="20513"/>
                </a:lnTo>
                <a:lnTo>
                  <a:pt x="1079674" y="5503"/>
                </a:lnTo>
                <a:lnTo>
                  <a:pt x="1052410" y="0"/>
                </a:lnTo>
                <a:close/>
              </a:path>
            </a:pathLst>
          </a:custGeom>
          <a:solidFill>
            <a:srgbClr val="FFFFFF"/>
          </a:solidFill>
        </p:spPr>
        <p:txBody>
          <a:bodyPr wrap="square" lIns="0" tIns="0" rIns="0" bIns="0" rtlCol="0"/>
          <a:lstStyle/>
          <a:p>
            <a:endParaRPr/>
          </a:p>
        </p:txBody>
      </p:sp>
      <p:sp>
        <p:nvSpPr>
          <p:cNvPr id="29" name="object 29"/>
          <p:cNvSpPr/>
          <p:nvPr/>
        </p:nvSpPr>
        <p:spPr>
          <a:xfrm>
            <a:off x="6027000" y="3790469"/>
            <a:ext cx="1122680" cy="420370"/>
          </a:xfrm>
          <a:custGeom>
            <a:avLst/>
            <a:gdLst/>
            <a:ahLst/>
            <a:cxnLst/>
            <a:rect l="l" t="t" r="r" b="b"/>
            <a:pathLst>
              <a:path w="1122679" h="420370">
                <a:moveTo>
                  <a:pt x="0" y="70040"/>
                </a:moveTo>
                <a:lnTo>
                  <a:pt x="5503" y="42776"/>
                </a:lnTo>
                <a:lnTo>
                  <a:pt x="20513" y="20513"/>
                </a:lnTo>
                <a:lnTo>
                  <a:pt x="42776" y="5503"/>
                </a:lnTo>
                <a:lnTo>
                  <a:pt x="70040" y="0"/>
                </a:lnTo>
                <a:lnTo>
                  <a:pt x="1052410" y="0"/>
                </a:lnTo>
                <a:lnTo>
                  <a:pt x="1079674" y="5503"/>
                </a:lnTo>
                <a:lnTo>
                  <a:pt x="1101937" y="20513"/>
                </a:lnTo>
                <a:lnTo>
                  <a:pt x="1116947" y="42776"/>
                </a:lnTo>
                <a:lnTo>
                  <a:pt x="1122451" y="70040"/>
                </a:lnTo>
                <a:lnTo>
                  <a:pt x="1122451" y="350189"/>
                </a:lnTo>
                <a:lnTo>
                  <a:pt x="1116947" y="377453"/>
                </a:lnTo>
                <a:lnTo>
                  <a:pt x="1101937" y="399716"/>
                </a:lnTo>
                <a:lnTo>
                  <a:pt x="1079674" y="414726"/>
                </a:lnTo>
                <a:lnTo>
                  <a:pt x="1052410" y="420230"/>
                </a:lnTo>
                <a:lnTo>
                  <a:pt x="70040" y="420230"/>
                </a:lnTo>
                <a:lnTo>
                  <a:pt x="42776" y="414726"/>
                </a:lnTo>
                <a:lnTo>
                  <a:pt x="20513" y="399716"/>
                </a:lnTo>
                <a:lnTo>
                  <a:pt x="5503" y="377453"/>
                </a:lnTo>
                <a:lnTo>
                  <a:pt x="0" y="350189"/>
                </a:lnTo>
                <a:lnTo>
                  <a:pt x="0" y="70040"/>
                </a:lnTo>
                <a:close/>
              </a:path>
            </a:pathLst>
          </a:custGeom>
          <a:ln w="12700">
            <a:solidFill>
              <a:srgbClr val="197097"/>
            </a:solidFill>
          </a:ln>
        </p:spPr>
        <p:txBody>
          <a:bodyPr wrap="square" lIns="0" tIns="0" rIns="0" bIns="0" rtlCol="0"/>
          <a:lstStyle/>
          <a:p>
            <a:endParaRPr/>
          </a:p>
        </p:txBody>
      </p:sp>
      <p:sp>
        <p:nvSpPr>
          <p:cNvPr id="30" name="object 30"/>
          <p:cNvSpPr txBox="1"/>
          <p:nvPr/>
        </p:nvSpPr>
        <p:spPr>
          <a:xfrm>
            <a:off x="6138485" y="3814147"/>
            <a:ext cx="899794" cy="361950"/>
          </a:xfrm>
          <a:prstGeom prst="rect">
            <a:avLst/>
          </a:prstGeom>
        </p:spPr>
        <p:txBody>
          <a:bodyPr vert="horz" wrap="square" lIns="0" tIns="12700" rIns="0" bIns="0" rtlCol="0">
            <a:spAutoFit/>
          </a:bodyPr>
          <a:lstStyle/>
          <a:p>
            <a:pPr marL="42545" marR="5080" indent="-30480">
              <a:lnSpc>
                <a:spcPct val="100000"/>
              </a:lnSpc>
              <a:spcBef>
                <a:spcPts val="100"/>
              </a:spcBef>
            </a:pPr>
            <a:r>
              <a:rPr sz="1100" dirty="0">
                <a:latin typeface="Gill Sans MT"/>
                <a:cs typeface="Gill Sans MT"/>
              </a:rPr>
              <a:t>EN</a:t>
            </a:r>
            <a:r>
              <a:rPr sz="1100" spc="-5" dirty="0">
                <a:latin typeface="Gill Sans MT"/>
                <a:cs typeface="Gill Sans MT"/>
              </a:rPr>
              <a:t>CA</a:t>
            </a:r>
            <a:r>
              <a:rPr sz="1100" spc="5" dirty="0">
                <a:latin typeface="Gill Sans MT"/>
                <a:cs typeface="Gill Sans MT"/>
              </a:rPr>
              <a:t>R</a:t>
            </a:r>
            <a:r>
              <a:rPr sz="1100" spc="-5" dirty="0">
                <a:latin typeface="Gill Sans MT"/>
                <a:cs typeface="Gill Sans MT"/>
              </a:rPr>
              <a:t>GA</a:t>
            </a:r>
            <a:r>
              <a:rPr sz="1100" dirty="0">
                <a:latin typeface="Gill Sans MT"/>
                <a:cs typeface="Gill Sans MT"/>
              </a:rPr>
              <a:t>DO  DE</a:t>
            </a:r>
            <a:r>
              <a:rPr sz="1100" spc="-45" dirty="0">
                <a:latin typeface="Gill Sans MT"/>
                <a:cs typeface="Gill Sans MT"/>
              </a:rPr>
              <a:t> </a:t>
            </a:r>
            <a:r>
              <a:rPr sz="1100" spc="-5" dirty="0">
                <a:latin typeface="Gill Sans MT"/>
                <a:cs typeface="Gill Sans MT"/>
              </a:rPr>
              <a:t>CALIDAD</a:t>
            </a:r>
            <a:endParaRPr sz="1100">
              <a:latin typeface="Gill Sans MT"/>
              <a:cs typeface="Gill Sans MT"/>
            </a:endParaRPr>
          </a:p>
        </p:txBody>
      </p:sp>
      <p:sp>
        <p:nvSpPr>
          <p:cNvPr id="31" name="object 31"/>
          <p:cNvSpPr/>
          <p:nvPr/>
        </p:nvSpPr>
        <p:spPr>
          <a:xfrm>
            <a:off x="7755192" y="3790469"/>
            <a:ext cx="1122680" cy="420370"/>
          </a:xfrm>
          <a:custGeom>
            <a:avLst/>
            <a:gdLst/>
            <a:ahLst/>
            <a:cxnLst/>
            <a:rect l="l" t="t" r="r" b="b"/>
            <a:pathLst>
              <a:path w="1122679" h="420370">
                <a:moveTo>
                  <a:pt x="1052410" y="0"/>
                </a:moveTo>
                <a:lnTo>
                  <a:pt x="70040" y="0"/>
                </a:lnTo>
                <a:lnTo>
                  <a:pt x="42776" y="5503"/>
                </a:lnTo>
                <a:lnTo>
                  <a:pt x="20513" y="20513"/>
                </a:lnTo>
                <a:lnTo>
                  <a:pt x="5503" y="42776"/>
                </a:lnTo>
                <a:lnTo>
                  <a:pt x="0" y="70040"/>
                </a:lnTo>
                <a:lnTo>
                  <a:pt x="0" y="350189"/>
                </a:lnTo>
                <a:lnTo>
                  <a:pt x="5503" y="377453"/>
                </a:lnTo>
                <a:lnTo>
                  <a:pt x="20513" y="399716"/>
                </a:lnTo>
                <a:lnTo>
                  <a:pt x="42776" y="414726"/>
                </a:lnTo>
                <a:lnTo>
                  <a:pt x="70040" y="420230"/>
                </a:lnTo>
                <a:lnTo>
                  <a:pt x="1052410" y="420230"/>
                </a:lnTo>
                <a:lnTo>
                  <a:pt x="1079669" y="414726"/>
                </a:lnTo>
                <a:lnTo>
                  <a:pt x="1101932" y="399716"/>
                </a:lnTo>
                <a:lnTo>
                  <a:pt x="1116945" y="377453"/>
                </a:lnTo>
                <a:lnTo>
                  <a:pt x="1122451" y="350189"/>
                </a:lnTo>
                <a:lnTo>
                  <a:pt x="1122451" y="70040"/>
                </a:lnTo>
                <a:lnTo>
                  <a:pt x="1116945" y="42776"/>
                </a:lnTo>
                <a:lnTo>
                  <a:pt x="1101932" y="20513"/>
                </a:lnTo>
                <a:lnTo>
                  <a:pt x="1079669" y="5503"/>
                </a:lnTo>
                <a:lnTo>
                  <a:pt x="1052410" y="0"/>
                </a:lnTo>
                <a:close/>
              </a:path>
            </a:pathLst>
          </a:custGeom>
          <a:solidFill>
            <a:srgbClr val="FFFFFF"/>
          </a:solidFill>
        </p:spPr>
        <p:txBody>
          <a:bodyPr wrap="square" lIns="0" tIns="0" rIns="0" bIns="0" rtlCol="0"/>
          <a:lstStyle/>
          <a:p>
            <a:endParaRPr/>
          </a:p>
        </p:txBody>
      </p:sp>
      <p:sp>
        <p:nvSpPr>
          <p:cNvPr id="32" name="object 32"/>
          <p:cNvSpPr/>
          <p:nvPr/>
        </p:nvSpPr>
        <p:spPr>
          <a:xfrm>
            <a:off x="7755192" y="3790469"/>
            <a:ext cx="1122680" cy="420370"/>
          </a:xfrm>
          <a:custGeom>
            <a:avLst/>
            <a:gdLst/>
            <a:ahLst/>
            <a:cxnLst/>
            <a:rect l="l" t="t" r="r" b="b"/>
            <a:pathLst>
              <a:path w="1122679" h="420370">
                <a:moveTo>
                  <a:pt x="0" y="70040"/>
                </a:moveTo>
                <a:lnTo>
                  <a:pt x="5503" y="42776"/>
                </a:lnTo>
                <a:lnTo>
                  <a:pt x="20513" y="20513"/>
                </a:lnTo>
                <a:lnTo>
                  <a:pt x="42776" y="5503"/>
                </a:lnTo>
                <a:lnTo>
                  <a:pt x="70040" y="0"/>
                </a:lnTo>
                <a:lnTo>
                  <a:pt x="1052410" y="0"/>
                </a:lnTo>
                <a:lnTo>
                  <a:pt x="1079669" y="5503"/>
                </a:lnTo>
                <a:lnTo>
                  <a:pt x="1101932" y="20513"/>
                </a:lnTo>
                <a:lnTo>
                  <a:pt x="1116945" y="42776"/>
                </a:lnTo>
                <a:lnTo>
                  <a:pt x="1122451" y="70040"/>
                </a:lnTo>
                <a:lnTo>
                  <a:pt x="1122451" y="350189"/>
                </a:lnTo>
                <a:lnTo>
                  <a:pt x="1116945" y="377453"/>
                </a:lnTo>
                <a:lnTo>
                  <a:pt x="1101932" y="399716"/>
                </a:lnTo>
                <a:lnTo>
                  <a:pt x="1079669" y="414726"/>
                </a:lnTo>
                <a:lnTo>
                  <a:pt x="1052410" y="420230"/>
                </a:lnTo>
                <a:lnTo>
                  <a:pt x="70040" y="420230"/>
                </a:lnTo>
                <a:lnTo>
                  <a:pt x="42776" y="414726"/>
                </a:lnTo>
                <a:lnTo>
                  <a:pt x="20513" y="399716"/>
                </a:lnTo>
                <a:lnTo>
                  <a:pt x="5503" y="377453"/>
                </a:lnTo>
                <a:lnTo>
                  <a:pt x="0" y="350189"/>
                </a:lnTo>
                <a:lnTo>
                  <a:pt x="0" y="70040"/>
                </a:lnTo>
                <a:close/>
              </a:path>
            </a:pathLst>
          </a:custGeom>
          <a:ln w="12700">
            <a:solidFill>
              <a:srgbClr val="197097"/>
            </a:solidFill>
          </a:ln>
        </p:spPr>
        <p:txBody>
          <a:bodyPr wrap="square" lIns="0" tIns="0" rIns="0" bIns="0" rtlCol="0"/>
          <a:lstStyle/>
          <a:p>
            <a:endParaRPr/>
          </a:p>
        </p:txBody>
      </p:sp>
      <p:sp>
        <p:nvSpPr>
          <p:cNvPr id="33" name="object 33"/>
          <p:cNvSpPr txBox="1"/>
          <p:nvPr/>
        </p:nvSpPr>
        <p:spPr>
          <a:xfrm>
            <a:off x="7854440" y="3766903"/>
            <a:ext cx="923925" cy="453390"/>
          </a:xfrm>
          <a:prstGeom prst="rect">
            <a:avLst/>
          </a:prstGeom>
        </p:spPr>
        <p:txBody>
          <a:bodyPr vert="horz" wrap="square" lIns="0" tIns="12700" rIns="0" bIns="0" rtlCol="0">
            <a:spAutoFit/>
          </a:bodyPr>
          <a:lstStyle/>
          <a:p>
            <a:pPr marL="12700" marR="5080" indent="24130">
              <a:lnSpc>
                <a:spcPct val="100000"/>
              </a:lnSpc>
              <a:spcBef>
                <a:spcPts val="100"/>
              </a:spcBef>
            </a:pPr>
            <a:r>
              <a:rPr sz="1400" dirty="0">
                <a:latin typeface="Gill Sans MT"/>
                <a:cs typeface="Gill Sans MT"/>
              </a:rPr>
              <a:t>GERENCIA  DE</a:t>
            </a:r>
            <a:r>
              <a:rPr sz="1400" spc="-90" dirty="0">
                <a:latin typeface="Gill Sans MT"/>
                <a:cs typeface="Gill Sans MT"/>
              </a:rPr>
              <a:t> </a:t>
            </a:r>
            <a:r>
              <a:rPr sz="1400" spc="5" dirty="0">
                <a:latin typeface="Gill Sans MT"/>
                <a:cs typeface="Gill Sans MT"/>
              </a:rPr>
              <a:t>CAMPO</a:t>
            </a:r>
            <a:endParaRPr sz="1400">
              <a:latin typeface="Gill Sans MT"/>
              <a:cs typeface="Gill Sans MT"/>
            </a:endParaRPr>
          </a:p>
        </p:txBody>
      </p:sp>
      <p:sp>
        <p:nvSpPr>
          <p:cNvPr id="34" name="object 34"/>
          <p:cNvSpPr/>
          <p:nvPr/>
        </p:nvSpPr>
        <p:spPr>
          <a:xfrm>
            <a:off x="1763688" y="4513684"/>
            <a:ext cx="6201410" cy="0"/>
          </a:xfrm>
          <a:custGeom>
            <a:avLst/>
            <a:gdLst/>
            <a:ahLst/>
            <a:cxnLst/>
            <a:rect l="l" t="t" r="r" b="b"/>
            <a:pathLst>
              <a:path w="6201409">
                <a:moveTo>
                  <a:pt x="0" y="0"/>
                </a:moveTo>
                <a:lnTo>
                  <a:pt x="6201067" y="0"/>
                </a:lnTo>
              </a:path>
            </a:pathLst>
          </a:custGeom>
          <a:ln w="38100">
            <a:solidFill>
              <a:srgbClr val="0F6FC6"/>
            </a:solidFill>
          </a:ln>
        </p:spPr>
        <p:txBody>
          <a:bodyPr wrap="square" lIns="0" tIns="0" rIns="0" bIns="0" rtlCol="0"/>
          <a:lstStyle/>
          <a:p>
            <a:endParaRPr/>
          </a:p>
        </p:txBody>
      </p:sp>
      <p:sp>
        <p:nvSpPr>
          <p:cNvPr id="35" name="object 35"/>
          <p:cNvSpPr/>
          <p:nvPr/>
        </p:nvSpPr>
        <p:spPr>
          <a:xfrm>
            <a:off x="1766511" y="4513684"/>
            <a:ext cx="0" cy="335280"/>
          </a:xfrm>
          <a:custGeom>
            <a:avLst/>
            <a:gdLst/>
            <a:ahLst/>
            <a:cxnLst/>
            <a:rect l="l" t="t" r="r" b="b"/>
            <a:pathLst>
              <a:path h="335279">
                <a:moveTo>
                  <a:pt x="0" y="0"/>
                </a:moveTo>
                <a:lnTo>
                  <a:pt x="0" y="335038"/>
                </a:lnTo>
              </a:path>
            </a:pathLst>
          </a:custGeom>
          <a:ln w="38100">
            <a:solidFill>
              <a:srgbClr val="0F6FC6"/>
            </a:solidFill>
          </a:ln>
        </p:spPr>
        <p:txBody>
          <a:bodyPr wrap="square" lIns="0" tIns="0" rIns="0" bIns="0" rtlCol="0"/>
          <a:lstStyle/>
          <a:p>
            <a:endParaRPr/>
          </a:p>
        </p:txBody>
      </p:sp>
      <p:sp>
        <p:nvSpPr>
          <p:cNvPr id="36" name="object 36"/>
          <p:cNvSpPr/>
          <p:nvPr/>
        </p:nvSpPr>
        <p:spPr>
          <a:xfrm>
            <a:off x="3749818" y="4513684"/>
            <a:ext cx="0" cy="335280"/>
          </a:xfrm>
          <a:custGeom>
            <a:avLst/>
            <a:gdLst/>
            <a:ahLst/>
            <a:cxnLst/>
            <a:rect l="l" t="t" r="r" b="b"/>
            <a:pathLst>
              <a:path h="335279">
                <a:moveTo>
                  <a:pt x="0" y="0"/>
                </a:moveTo>
                <a:lnTo>
                  <a:pt x="0" y="335038"/>
                </a:lnTo>
              </a:path>
            </a:pathLst>
          </a:custGeom>
          <a:ln w="38100">
            <a:solidFill>
              <a:srgbClr val="0F6FC6"/>
            </a:solidFill>
          </a:ln>
        </p:spPr>
        <p:txBody>
          <a:bodyPr wrap="square" lIns="0" tIns="0" rIns="0" bIns="0" rtlCol="0"/>
          <a:lstStyle/>
          <a:p>
            <a:endParaRPr/>
          </a:p>
        </p:txBody>
      </p:sp>
      <p:sp>
        <p:nvSpPr>
          <p:cNvPr id="37" name="object 37"/>
          <p:cNvSpPr/>
          <p:nvPr/>
        </p:nvSpPr>
        <p:spPr>
          <a:xfrm>
            <a:off x="5940151" y="4513684"/>
            <a:ext cx="0" cy="335280"/>
          </a:xfrm>
          <a:custGeom>
            <a:avLst/>
            <a:gdLst/>
            <a:ahLst/>
            <a:cxnLst/>
            <a:rect l="l" t="t" r="r" b="b"/>
            <a:pathLst>
              <a:path h="335279">
                <a:moveTo>
                  <a:pt x="0" y="0"/>
                </a:moveTo>
                <a:lnTo>
                  <a:pt x="0" y="335038"/>
                </a:lnTo>
              </a:path>
            </a:pathLst>
          </a:custGeom>
          <a:ln w="38100">
            <a:solidFill>
              <a:srgbClr val="0F6FC6"/>
            </a:solidFill>
          </a:ln>
        </p:spPr>
        <p:txBody>
          <a:bodyPr wrap="square" lIns="0" tIns="0" rIns="0" bIns="0" rtlCol="0"/>
          <a:lstStyle/>
          <a:p>
            <a:endParaRPr/>
          </a:p>
        </p:txBody>
      </p:sp>
      <p:sp>
        <p:nvSpPr>
          <p:cNvPr id="38" name="object 38"/>
          <p:cNvSpPr/>
          <p:nvPr/>
        </p:nvSpPr>
        <p:spPr>
          <a:xfrm>
            <a:off x="7954556" y="4513684"/>
            <a:ext cx="0" cy="335280"/>
          </a:xfrm>
          <a:custGeom>
            <a:avLst/>
            <a:gdLst/>
            <a:ahLst/>
            <a:cxnLst/>
            <a:rect l="l" t="t" r="r" b="b"/>
            <a:pathLst>
              <a:path h="335279">
                <a:moveTo>
                  <a:pt x="0" y="0"/>
                </a:moveTo>
                <a:lnTo>
                  <a:pt x="0" y="335038"/>
                </a:lnTo>
              </a:path>
            </a:pathLst>
          </a:custGeom>
          <a:ln w="38100">
            <a:solidFill>
              <a:srgbClr val="0F6FC6"/>
            </a:solidFill>
          </a:ln>
        </p:spPr>
        <p:txBody>
          <a:bodyPr wrap="square" lIns="0" tIns="0" rIns="0" bIns="0" rtlCol="0"/>
          <a:lstStyle/>
          <a:p>
            <a:endParaRPr/>
          </a:p>
        </p:txBody>
      </p:sp>
      <p:sp>
        <p:nvSpPr>
          <p:cNvPr id="39" name="object 39"/>
          <p:cNvSpPr/>
          <p:nvPr/>
        </p:nvSpPr>
        <p:spPr>
          <a:xfrm>
            <a:off x="1192479" y="4858602"/>
            <a:ext cx="1122680" cy="648970"/>
          </a:xfrm>
          <a:custGeom>
            <a:avLst/>
            <a:gdLst/>
            <a:ahLst/>
            <a:cxnLst/>
            <a:rect l="l" t="t" r="r" b="b"/>
            <a:pathLst>
              <a:path w="1122680" h="648970">
                <a:moveTo>
                  <a:pt x="1014361" y="0"/>
                </a:moveTo>
                <a:lnTo>
                  <a:pt x="108089" y="0"/>
                </a:lnTo>
                <a:lnTo>
                  <a:pt x="66013" y="8495"/>
                </a:lnTo>
                <a:lnTo>
                  <a:pt x="31656" y="31661"/>
                </a:lnTo>
                <a:lnTo>
                  <a:pt x="8493" y="66018"/>
                </a:lnTo>
                <a:lnTo>
                  <a:pt x="0" y="108089"/>
                </a:lnTo>
                <a:lnTo>
                  <a:pt x="0" y="540435"/>
                </a:lnTo>
                <a:lnTo>
                  <a:pt x="8493" y="582506"/>
                </a:lnTo>
                <a:lnTo>
                  <a:pt x="31656" y="616864"/>
                </a:lnTo>
                <a:lnTo>
                  <a:pt x="66013" y="640030"/>
                </a:lnTo>
                <a:lnTo>
                  <a:pt x="108089" y="648525"/>
                </a:lnTo>
                <a:lnTo>
                  <a:pt x="1014361" y="648525"/>
                </a:lnTo>
                <a:lnTo>
                  <a:pt x="1056432" y="640030"/>
                </a:lnTo>
                <a:lnTo>
                  <a:pt x="1090790" y="616864"/>
                </a:lnTo>
                <a:lnTo>
                  <a:pt x="1113956" y="582506"/>
                </a:lnTo>
                <a:lnTo>
                  <a:pt x="1122451" y="540435"/>
                </a:lnTo>
                <a:lnTo>
                  <a:pt x="1122451" y="108089"/>
                </a:lnTo>
                <a:lnTo>
                  <a:pt x="1113956" y="66018"/>
                </a:lnTo>
                <a:lnTo>
                  <a:pt x="1090790" y="31661"/>
                </a:lnTo>
                <a:lnTo>
                  <a:pt x="1056432" y="8495"/>
                </a:lnTo>
                <a:lnTo>
                  <a:pt x="1014361" y="0"/>
                </a:lnTo>
                <a:close/>
              </a:path>
            </a:pathLst>
          </a:custGeom>
          <a:solidFill>
            <a:srgbClr val="FFFFFF"/>
          </a:solidFill>
        </p:spPr>
        <p:txBody>
          <a:bodyPr wrap="square" lIns="0" tIns="0" rIns="0" bIns="0" rtlCol="0"/>
          <a:lstStyle/>
          <a:p>
            <a:endParaRPr/>
          </a:p>
        </p:txBody>
      </p:sp>
      <p:sp>
        <p:nvSpPr>
          <p:cNvPr id="40" name="object 40"/>
          <p:cNvSpPr/>
          <p:nvPr/>
        </p:nvSpPr>
        <p:spPr>
          <a:xfrm>
            <a:off x="1192479" y="4858602"/>
            <a:ext cx="1122680" cy="648970"/>
          </a:xfrm>
          <a:custGeom>
            <a:avLst/>
            <a:gdLst/>
            <a:ahLst/>
            <a:cxnLst/>
            <a:rect l="l" t="t" r="r" b="b"/>
            <a:pathLst>
              <a:path w="1122680" h="648970">
                <a:moveTo>
                  <a:pt x="0" y="108089"/>
                </a:moveTo>
                <a:lnTo>
                  <a:pt x="8493" y="66018"/>
                </a:lnTo>
                <a:lnTo>
                  <a:pt x="31656" y="31661"/>
                </a:lnTo>
                <a:lnTo>
                  <a:pt x="66013" y="8495"/>
                </a:lnTo>
                <a:lnTo>
                  <a:pt x="108089" y="0"/>
                </a:lnTo>
                <a:lnTo>
                  <a:pt x="1014361" y="0"/>
                </a:lnTo>
                <a:lnTo>
                  <a:pt x="1056432" y="8495"/>
                </a:lnTo>
                <a:lnTo>
                  <a:pt x="1090790" y="31661"/>
                </a:lnTo>
                <a:lnTo>
                  <a:pt x="1113956" y="66018"/>
                </a:lnTo>
                <a:lnTo>
                  <a:pt x="1122451" y="108089"/>
                </a:lnTo>
                <a:lnTo>
                  <a:pt x="1122451" y="540435"/>
                </a:lnTo>
                <a:lnTo>
                  <a:pt x="1113956" y="582506"/>
                </a:lnTo>
                <a:lnTo>
                  <a:pt x="1090790" y="616864"/>
                </a:lnTo>
                <a:lnTo>
                  <a:pt x="1056432" y="640030"/>
                </a:lnTo>
                <a:lnTo>
                  <a:pt x="1014361" y="648525"/>
                </a:lnTo>
                <a:lnTo>
                  <a:pt x="108089" y="648525"/>
                </a:lnTo>
                <a:lnTo>
                  <a:pt x="66013" y="640030"/>
                </a:lnTo>
                <a:lnTo>
                  <a:pt x="31656" y="616864"/>
                </a:lnTo>
                <a:lnTo>
                  <a:pt x="8493" y="582506"/>
                </a:lnTo>
                <a:lnTo>
                  <a:pt x="0" y="540435"/>
                </a:lnTo>
                <a:lnTo>
                  <a:pt x="0" y="108089"/>
                </a:lnTo>
                <a:close/>
              </a:path>
            </a:pathLst>
          </a:custGeom>
          <a:ln w="12699">
            <a:solidFill>
              <a:srgbClr val="197097"/>
            </a:solidFill>
          </a:ln>
        </p:spPr>
        <p:txBody>
          <a:bodyPr wrap="square" lIns="0" tIns="0" rIns="0" bIns="0" rtlCol="0"/>
          <a:lstStyle/>
          <a:p>
            <a:endParaRPr/>
          </a:p>
        </p:txBody>
      </p:sp>
      <p:sp>
        <p:nvSpPr>
          <p:cNvPr id="41" name="object 41"/>
          <p:cNvSpPr txBox="1"/>
          <p:nvPr/>
        </p:nvSpPr>
        <p:spPr>
          <a:xfrm>
            <a:off x="1439153" y="4889747"/>
            <a:ext cx="627380" cy="574040"/>
          </a:xfrm>
          <a:prstGeom prst="rect">
            <a:avLst/>
          </a:prstGeom>
        </p:spPr>
        <p:txBody>
          <a:bodyPr vert="horz" wrap="square" lIns="0" tIns="12700" rIns="0" bIns="0" rtlCol="0">
            <a:spAutoFit/>
          </a:bodyPr>
          <a:lstStyle/>
          <a:p>
            <a:pPr marL="12065" marR="5080" indent="-635" algn="ctr">
              <a:lnSpc>
                <a:spcPct val="100000"/>
              </a:lnSpc>
              <a:spcBef>
                <a:spcPts val="100"/>
              </a:spcBef>
            </a:pPr>
            <a:r>
              <a:rPr sz="1200" dirty="0">
                <a:latin typeface="Gill Sans MT"/>
                <a:cs typeface="Gill Sans MT"/>
              </a:rPr>
              <a:t>SUP</a:t>
            </a:r>
            <a:r>
              <a:rPr sz="1200" spc="-5" dirty="0">
                <a:latin typeface="Gill Sans MT"/>
                <a:cs typeface="Gill Sans MT"/>
              </a:rPr>
              <a:t>T</a:t>
            </a:r>
            <a:r>
              <a:rPr sz="1200" dirty="0">
                <a:latin typeface="Gill Sans MT"/>
                <a:cs typeface="Gill Sans MT"/>
              </a:rPr>
              <a:t>CIA  </a:t>
            </a:r>
            <a:r>
              <a:rPr sz="1200" spc="-5" dirty="0">
                <a:latin typeface="Gill Sans MT"/>
                <a:cs typeface="Gill Sans MT"/>
              </a:rPr>
              <a:t>GRAL.  </a:t>
            </a:r>
            <a:r>
              <a:rPr sz="1200" dirty="0">
                <a:latin typeface="Gill Sans MT"/>
                <a:cs typeface="Gill Sans MT"/>
              </a:rPr>
              <a:t>FÁ</a:t>
            </a:r>
            <a:r>
              <a:rPr sz="1200" spc="-5" dirty="0">
                <a:latin typeface="Gill Sans MT"/>
                <a:cs typeface="Gill Sans MT"/>
              </a:rPr>
              <a:t>BR</a:t>
            </a:r>
            <a:r>
              <a:rPr sz="1200" dirty="0">
                <a:latin typeface="Gill Sans MT"/>
                <a:cs typeface="Gill Sans MT"/>
              </a:rPr>
              <a:t>I</a:t>
            </a:r>
            <a:r>
              <a:rPr sz="1200" spc="25" dirty="0">
                <a:latin typeface="Gill Sans MT"/>
                <a:cs typeface="Gill Sans MT"/>
              </a:rPr>
              <a:t>C</a:t>
            </a:r>
            <a:r>
              <a:rPr sz="1200" dirty="0">
                <a:latin typeface="Gill Sans MT"/>
                <a:cs typeface="Gill Sans MT"/>
              </a:rPr>
              <a:t>A</a:t>
            </a:r>
            <a:endParaRPr sz="1200">
              <a:latin typeface="Gill Sans MT"/>
              <a:cs typeface="Gill Sans MT"/>
            </a:endParaRPr>
          </a:p>
        </p:txBody>
      </p:sp>
      <p:sp>
        <p:nvSpPr>
          <p:cNvPr id="42" name="object 42"/>
          <p:cNvSpPr/>
          <p:nvPr/>
        </p:nvSpPr>
        <p:spPr>
          <a:xfrm>
            <a:off x="3188595" y="4844008"/>
            <a:ext cx="1122680" cy="648970"/>
          </a:xfrm>
          <a:custGeom>
            <a:avLst/>
            <a:gdLst/>
            <a:ahLst/>
            <a:cxnLst/>
            <a:rect l="l" t="t" r="r" b="b"/>
            <a:pathLst>
              <a:path w="1122679" h="648970">
                <a:moveTo>
                  <a:pt x="1014361" y="0"/>
                </a:moveTo>
                <a:lnTo>
                  <a:pt x="108089" y="0"/>
                </a:lnTo>
                <a:lnTo>
                  <a:pt x="66013" y="8495"/>
                </a:lnTo>
                <a:lnTo>
                  <a:pt x="31656" y="31661"/>
                </a:lnTo>
                <a:lnTo>
                  <a:pt x="8493" y="66018"/>
                </a:lnTo>
                <a:lnTo>
                  <a:pt x="0" y="108089"/>
                </a:lnTo>
                <a:lnTo>
                  <a:pt x="0" y="540435"/>
                </a:lnTo>
                <a:lnTo>
                  <a:pt x="8493" y="582506"/>
                </a:lnTo>
                <a:lnTo>
                  <a:pt x="31656" y="616864"/>
                </a:lnTo>
                <a:lnTo>
                  <a:pt x="66013" y="640030"/>
                </a:lnTo>
                <a:lnTo>
                  <a:pt x="108089" y="648525"/>
                </a:lnTo>
                <a:lnTo>
                  <a:pt x="1014361" y="648525"/>
                </a:lnTo>
                <a:lnTo>
                  <a:pt x="1056432" y="640030"/>
                </a:lnTo>
                <a:lnTo>
                  <a:pt x="1090790" y="616864"/>
                </a:lnTo>
                <a:lnTo>
                  <a:pt x="1113956" y="582506"/>
                </a:lnTo>
                <a:lnTo>
                  <a:pt x="1122451" y="540435"/>
                </a:lnTo>
                <a:lnTo>
                  <a:pt x="1122451" y="108089"/>
                </a:lnTo>
                <a:lnTo>
                  <a:pt x="1113956" y="66018"/>
                </a:lnTo>
                <a:lnTo>
                  <a:pt x="1090790" y="31661"/>
                </a:lnTo>
                <a:lnTo>
                  <a:pt x="1056432" y="8495"/>
                </a:lnTo>
                <a:lnTo>
                  <a:pt x="1014361" y="0"/>
                </a:lnTo>
                <a:close/>
              </a:path>
            </a:pathLst>
          </a:custGeom>
          <a:solidFill>
            <a:srgbClr val="FFFFFF"/>
          </a:solidFill>
        </p:spPr>
        <p:txBody>
          <a:bodyPr wrap="square" lIns="0" tIns="0" rIns="0" bIns="0" rtlCol="0"/>
          <a:lstStyle/>
          <a:p>
            <a:endParaRPr/>
          </a:p>
        </p:txBody>
      </p:sp>
      <p:sp>
        <p:nvSpPr>
          <p:cNvPr id="43" name="object 43"/>
          <p:cNvSpPr/>
          <p:nvPr/>
        </p:nvSpPr>
        <p:spPr>
          <a:xfrm>
            <a:off x="3188595" y="4844008"/>
            <a:ext cx="1122680" cy="648970"/>
          </a:xfrm>
          <a:custGeom>
            <a:avLst/>
            <a:gdLst/>
            <a:ahLst/>
            <a:cxnLst/>
            <a:rect l="l" t="t" r="r" b="b"/>
            <a:pathLst>
              <a:path w="1122679" h="648970">
                <a:moveTo>
                  <a:pt x="0" y="108089"/>
                </a:moveTo>
                <a:lnTo>
                  <a:pt x="8493" y="66018"/>
                </a:lnTo>
                <a:lnTo>
                  <a:pt x="31656" y="31661"/>
                </a:lnTo>
                <a:lnTo>
                  <a:pt x="66013" y="8495"/>
                </a:lnTo>
                <a:lnTo>
                  <a:pt x="108089" y="0"/>
                </a:lnTo>
                <a:lnTo>
                  <a:pt x="1014361" y="0"/>
                </a:lnTo>
                <a:lnTo>
                  <a:pt x="1056432" y="8495"/>
                </a:lnTo>
                <a:lnTo>
                  <a:pt x="1090790" y="31661"/>
                </a:lnTo>
                <a:lnTo>
                  <a:pt x="1113956" y="66018"/>
                </a:lnTo>
                <a:lnTo>
                  <a:pt x="1122451" y="108089"/>
                </a:lnTo>
                <a:lnTo>
                  <a:pt x="1122451" y="540435"/>
                </a:lnTo>
                <a:lnTo>
                  <a:pt x="1113956" y="582506"/>
                </a:lnTo>
                <a:lnTo>
                  <a:pt x="1090790" y="616864"/>
                </a:lnTo>
                <a:lnTo>
                  <a:pt x="1056432" y="640030"/>
                </a:lnTo>
                <a:lnTo>
                  <a:pt x="1014361" y="648525"/>
                </a:lnTo>
                <a:lnTo>
                  <a:pt x="108089" y="648525"/>
                </a:lnTo>
                <a:lnTo>
                  <a:pt x="66013" y="640030"/>
                </a:lnTo>
                <a:lnTo>
                  <a:pt x="31656" y="616864"/>
                </a:lnTo>
                <a:lnTo>
                  <a:pt x="8493" y="582506"/>
                </a:lnTo>
                <a:lnTo>
                  <a:pt x="0" y="540435"/>
                </a:lnTo>
                <a:lnTo>
                  <a:pt x="0" y="108089"/>
                </a:lnTo>
                <a:close/>
              </a:path>
            </a:pathLst>
          </a:custGeom>
          <a:ln w="12699">
            <a:solidFill>
              <a:srgbClr val="197097"/>
            </a:solidFill>
          </a:ln>
        </p:spPr>
        <p:txBody>
          <a:bodyPr wrap="square" lIns="0" tIns="0" rIns="0" bIns="0" rtlCol="0"/>
          <a:lstStyle/>
          <a:p>
            <a:endParaRPr/>
          </a:p>
        </p:txBody>
      </p:sp>
      <p:sp>
        <p:nvSpPr>
          <p:cNvPr id="44" name="object 44"/>
          <p:cNvSpPr txBox="1"/>
          <p:nvPr/>
        </p:nvSpPr>
        <p:spPr>
          <a:xfrm>
            <a:off x="3438318" y="4875155"/>
            <a:ext cx="621030" cy="574040"/>
          </a:xfrm>
          <a:prstGeom prst="rect">
            <a:avLst/>
          </a:prstGeom>
        </p:spPr>
        <p:txBody>
          <a:bodyPr vert="horz" wrap="square" lIns="0" tIns="12700" rIns="0" bIns="0" rtlCol="0">
            <a:spAutoFit/>
          </a:bodyPr>
          <a:lstStyle/>
          <a:p>
            <a:pPr marL="12700" marR="5080" algn="ctr">
              <a:lnSpc>
                <a:spcPct val="100000"/>
              </a:lnSpc>
              <a:spcBef>
                <a:spcPts val="100"/>
              </a:spcBef>
            </a:pPr>
            <a:r>
              <a:rPr sz="1200" dirty="0">
                <a:latin typeface="Gill Sans MT"/>
                <a:cs typeface="Gill Sans MT"/>
              </a:rPr>
              <a:t>SUP</a:t>
            </a:r>
            <a:r>
              <a:rPr sz="1200" spc="-5" dirty="0">
                <a:latin typeface="Gill Sans MT"/>
                <a:cs typeface="Gill Sans MT"/>
              </a:rPr>
              <a:t>T</a:t>
            </a:r>
            <a:r>
              <a:rPr sz="1200" dirty="0">
                <a:latin typeface="Gill Sans MT"/>
                <a:cs typeface="Gill Sans MT"/>
              </a:rPr>
              <a:t>CIA  </a:t>
            </a:r>
            <a:r>
              <a:rPr sz="1200" spc="-5" dirty="0">
                <a:latin typeface="Gill Sans MT"/>
                <a:cs typeface="Gill Sans MT"/>
              </a:rPr>
              <a:t>GRAL.  </a:t>
            </a:r>
            <a:r>
              <a:rPr sz="1200" dirty="0">
                <a:latin typeface="Gill Sans MT"/>
                <a:cs typeface="Gill Sans MT"/>
              </a:rPr>
              <a:t>CAMPO</a:t>
            </a:r>
            <a:endParaRPr sz="1200">
              <a:latin typeface="Gill Sans MT"/>
              <a:cs typeface="Gill Sans MT"/>
            </a:endParaRPr>
          </a:p>
        </p:txBody>
      </p:sp>
      <p:sp>
        <p:nvSpPr>
          <p:cNvPr id="45" name="object 45"/>
          <p:cNvSpPr/>
          <p:nvPr/>
        </p:nvSpPr>
        <p:spPr>
          <a:xfrm>
            <a:off x="5390055" y="4844008"/>
            <a:ext cx="1122680" cy="648970"/>
          </a:xfrm>
          <a:custGeom>
            <a:avLst/>
            <a:gdLst/>
            <a:ahLst/>
            <a:cxnLst/>
            <a:rect l="l" t="t" r="r" b="b"/>
            <a:pathLst>
              <a:path w="1122679" h="648970">
                <a:moveTo>
                  <a:pt x="1014361" y="0"/>
                </a:moveTo>
                <a:lnTo>
                  <a:pt x="108089" y="0"/>
                </a:lnTo>
                <a:lnTo>
                  <a:pt x="66013" y="8495"/>
                </a:lnTo>
                <a:lnTo>
                  <a:pt x="31656" y="31661"/>
                </a:lnTo>
                <a:lnTo>
                  <a:pt x="8493" y="66018"/>
                </a:lnTo>
                <a:lnTo>
                  <a:pt x="0" y="108089"/>
                </a:lnTo>
                <a:lnTo>
                  <a:pt x="0" y="540435"/>
                </a:lnTo>
                <a:lnTo>
                  <a:pt x="8493" y="582506"/>
                </a:lnTo>
                <a:lnTo>
                  <a:pt x="31656" y="616864"/>
                </a:lnTo>
                <a:lnTo>
                  <a:pt x="66013" y="640030"/>
                </a:lnTo>
                <a:lnTo>
                  <a:pt x="108089" y="648525"/>
                </a:lnTo>
                <a:lnTo>
                  <a:pt x="1014361" y="648525"/>
                </a:lnTo>
                <a:lnTo>
                  <a:pt x="1056432" y="640030"/>
                </a:lnTo>
                <a:lnTo>
                  <a:pt x="1090790" y="616864"/>
                </a:lnTo>
                <a:lnTo>
                  <a:pt x="1113956" y="582506"/>
                </a:lnTo>
                <a:lnTo>
                  <a:pt x="1122451" y="540435"/>
                </a:lnTo>
                <a:lnTo>
                  <a:pt x="1122451" y="108089"/>
                </a:lnTo>
                <a:lnTo>
                  <a:pt x="1113956" y="66018"/>
                </a:lnTo>
                <a:lnTo>
                  <a:pt x="1090790" y="31661"/>
                </a:lnTo>
                <a:lnTo>
                  <a:pt x="1056432" y="8495"/>
                </a:lnTo>
                <a:lnTo>
                  <a:pt x="1014361" y="0"/>
                </a:lnTo>
                <a:close/>
              </a:path>
            </a:pathLst>
          </a:custGeom>
          <a:solidFill>
            <a:srgbClr val="FFFFFF"/>
          </a:solidFill>
        </p:spPr>
        <p:txBody>
          <a:bodyPr wrap="square" lIns="0" tIns="0" rIns="0" bIns="0" rtlCol="0"/>
          <a:lstStyle/>
          <a:p>
            <a:endParaRPr/>
          </a:p>
        </p:txBody>
      </p:sp>
      <p:sp>
        <p:nvSpPr>
          <p:cNvPr id="46" name="object 46"/>
          <p:cNvSpPr/>
          <p:nvPr/>
        </p:nvSpPr>
        <p:spPr>
          <a:xfrm>
            <a:off x="5390055" y="4844008"/>
            <a:ext cx="1122680" cy="648970"/>
          </a:xfrm>
          <a:custGeom>
            <a:avLst/>
            <a:gdLst/>
            <a:ahLst/>
            <a:cxnLst/>
            <a:rect l="l" t="t" r="r" b="b"/>
            <a:pathLst>
              <a:path w="1122679" h="648970">
                <a:moveTo>
                  <a:pt x="0" y="108089"/>
                </a:moveTo>
                <a:lnTo>
                  <a:pt x="8493" y="66018"/>
                </a:lnTo>
                <a:lnTo>
                  <a:pt x="31656" y="31661"/>
                </a:lnTo>
                <a:lnTo>
                  <a:pt x="66013" y="8495"/>
                </a:lnTo>
                <a:lnTo>
                  <a:pt x="108089" y="0"/>
                </a:lnTo>
                <a:lnTo>
                  <a:pt x="1014361" y="0"/>
                </a:lnTo>
                <a:lnTo>
                  <a:pt x="1056432" y="8495"/>
                </a:lnTo>
                <a:lnTo>
                  <a:pt x="1090790" y="31661"/>
                </a:lnTo>
                <a:lnTo>
                  <a:pt x="1113956" y="66018"/>
                </a:lnTo>
                <a:lnTo>
                  <a:pt x="1122451" y="108089"/>
                </a:lnTo>
                <a:lnTo>
                  <a:pt x="1122451" y="540435"/>
                </a:lnTo>
                <a:lnTo>
                  <a:pt x="1113956" y="582506"/>
                </a:lnTo>
                <a:lnTo>
                  <a:pt x="1090790" y="616864"/>
                </a:lnTo>
                <a:lnTo>
                  <a:pt x="1056432" y="640030"/>
                </a:lnTo>
                <a:lnTo>
                  <a:pt x="1014361" y="648525"/>
                </a:lnTo>
                <a:lnTo>
                  <a:pt x="108089" y="648525"/>
                </a:lnTo>
                <a:lnTo>
                  <a:pt x="66013" y="640030"/>
                </a:lnTo>
                <a:lnTo>
                  <a:pt x="31656" y="616864"/>
                </a:lnTo>
                <a:lnTo>
                  <a:pt x="8493" y="582506"/>
                </a:lnTo>
                <a:lnTo>
                  <a:pt x="0" y="540435"/>
                </a:lnTo>
                <a:lnTo>
                  <a:pt x="0" y="108089"/>
                </a:lnTo>
                <a:close/>
              </a:path>
            </a:pathLst>
          </a:custGeom>
          <a:ln w="12699">
            <a:solidFill>
              <a:srgbClr val="197097"/>
            </a:solidFill>
          </a:ln>
        </p:spPr>
        <p:txBody>
          <a:bodyPr wrap="square" lIns="0" tIns="0" rIns="0" bIns="0" rtlCol="0"/>
          <a:lstStyle/>
          <a:p>
            <a:endParaRPr/>
          </a:p>
        </p:txBody>
      </p:sp>
      <p:sp>
        <p:nvSpPr>
          <p:cNvPr id="47" name="object 47"/>
          <p:cNvSpPr txBox="1"/>
          <p:nvPr/>
        </p:nvSpPr>
        <p:spPr>
          <a:xfrm>
            <a:off x="5507190" y="4966594"/>
            <a:ext cx="887094" cy="391160"/>
          </a:xfrm>
          <a:prstGeom prst="rect">
            <a:avLst/>
          </a:prstGeom>
        </p:spPr>
        <p:txBody>
          <a:bodyPr vert="horz" wrap="square" lIns="0" tIns="12700" rIns="0" bIns="0" rtlCol="0">
            <a:spAutoFit/>
          </a:bodyPr>
          <a:lstStyle/>
          <a:p>
            <a:pPr marL="117475" marR="5080" indent="-105410">
              <a:lnSpc>
                <a:spcPct val="100000"/>
              </a:lnSpc>
              <a:spcBef>
                <a:spcPts val="100"/>
              </a:spcBef>
            </a:pPr>
            <a:r>
              <a:rPr sz="1200" dirty="0">
                <a:latin typeface="Gill Sans MT"/>
                <a:cs typeface="Gill Sans MT"/>
              </a:rPr>
              <a:t>C</a:t>
            </a:r>
            <a:r>
              <a:rPr sz="1200" spc="-5" dirty="0">
                <a:latin typeface="Gill Sans MT"/>
                <a:cs typeface="Gill Sans MT"/>
              </a:rPr>
              <a:t>ON</a:t>
            </a:r>
            <a:r>
              <a:rPr sz="1200" spc="-125" dirty="0">
                <a:latin typeface="Gill Sans MT"/>
                <a:cs typeface="Gill Sans MT"/>
              </a:rPr>
              <a:t>T</a:t>
            </a:r>
            <a:r>
              <a:rPr sz="1200" dirty="0">
                <a:latin typeface="Gill Sans MT"/>
                <a:cs typeface="Gill Sans MT"/>
              </a:rPr>
              <a:t>AD</a:t>
            </a:r>
            <a:r>
              <a:rPr sz="1200" spc="-5" dirty="0">
                <a:latin typeface="Gill Sans MT"/>
                <a:cs typeface="Gill Sans MT"/>
              </a:rPr>
              <a:t>OR  GENERAL</a:t>
            </a:r>
            <a:endParaRPr sz="1200">
              <a:latin typeface="Gill Sans MT"/>
              <a:cs typeface="Gill Sans MT"/>
            </a:endParaRPr>
          </a:p>
        </p:txBody>
      </p:sp>
      <p:sp>
        <p:nvSpPr>
          <p:cNvPr id="48" name="object 48"/>
          <p:cNvSpPr/>
          <p:nvPr/>
        </p:nvSpPr>
        <p:spPr>
          <a:xfrm>
            <a:off x="7358734" y="4858600"/>
            <a:ext cx="1122680" cy="648970"/>
          </a:xfrm>
          <a:custGeom>
            <a:avLst/>
            <a:gdLst/>
            <a:ahLst/>
            <a:cxnLst/>
            <a:rect l="l" t="t" r="r" b="b"/>
            <a:pathLst>
              <a:path w="1122679" h="648970">
                <a:moveTo>
                  <a:pt x="1014361" y="0"/>
                </a:moveTo>
                <a:lnTo>
                  <a:pt x="108089" y="0"/>
                </a:lnTo>
                <a:lnTo>
                  <a:pt x="66013" y="8495"/>
                </a:lnTo>
                <a:lnTo>
                  <a:pt x="31656" y="31661"/>
                </a:lnTo>
                <a:lnTo>
                  <a:pt x="8493" y="66018"/>
                </a:lnTo>
                <a:lnTo>
                  <a:pt x="0" y="108089"/>
                </a:lnTo>
                <a:lnTo>
                  <a:pt x="0" y="540435"/>
                </a:lnTo>
                <a:lnTo>
                  <a:pt x="8493" y="582506"/>
                </a:lnTo>
                <a:lnTo>
                  <a:pt x="31656" y="616864"/>
                </a:lnTo>
                <a:lnTo>
                  <a:pt x="66013" y="640030"/>
                </a:lnTo>
                <a:lnTo>
                  <a:pt x="108089" y="648525"/>
                </a:lnTo>
                <a:lnTo>
                  <a:pt x="1014361" y="648525"/>
                </a:lnTo>
                <a:lnTo>
                  <a:pt x="1056432" y="640030"/>
                </a:lnTo>
                <a:lnTo>
                  <a:pt x="1090790" y="616864"/>
                </a:lnTo>
                <a:lnTo>
                  <a:pt x="1113956" y="582506"/>
                </a:lnTo>
                <a:lnTo>
                  <a:pt x="1122451" y="540435"/>
                </a:lnTo>
                <a:lnTo>
                  <a:pt x="1122451" y="108089"/>
                </a:lnTo>
                <a:lnTo>
                  <a:pt x="1113956" y="66018"/>
                </a:lnTo>
                <a:lnTo>
                  <a:pt x="1090790" y="31661"/>
                </a:lnTo>
                <a:lnTo>
                  <a:pt x="1056432" y="8495"/>
                </a:lnTo>
                <a:lnTo>
                  <a:pt x="1014361" y="0"/>
                </a:lnTo>
                <a:close/>
              </a:path>
            </a:pathLst>
          </a:custGeom>
          <a:solidFill>
            <a:srgbClr val="FFFFFF"/>
          </a:solidFill>
        </p:spPr>
        <p:txBody>
          <a:bodyPr wrap="square" lIns="0" tIns="0" rIns="0" bIns="0" rtlCol="0"/>
          <a:lstStyle/>
          <a:p>
            <a:endParaRPr/>
          </a:p>
        </p:txBody>
      </p:sp>
      <p:sp>
        <p:nvSpPr>
          <p:cNvPr id="49" name="object 49"/>
          <p:cNvSpPr/>
          <p:nvPr/>
        </p:nvSpPr>
        <p:spPr>
          <a:xfrm>
            <a:off x="7358734" y="4858600"/>
            <a:ext cx="1122680" cy="648970"/>
          </a:xfrm>
          <a:custGeom>
            <a:avLst/>
            <a:gdLst/>
            <a:ahLst/>
            <a:cxnLst/>
            <a:rect l="l" t="t" r="r" b="b"/>
            <a:pathLst>
              <a:path w="1122679" h="648970">
                <a:moveTo>
                  <a:pt x="0" y="108089"/>
                </a:moveTo>
                <a:lnTo>
                  <a:pt x="8493" y="66018"/>
                </a:lnTo>
                <a:lnTo>
                  <a:pt x="31656" y="31661"/>
                </a:lnTo>
                <a:lnTo>
                  <a:pt x="66013" y="8495"/>
                </a:lnTo>
                <a:lnTo>
                  <a:pt x="108089" y="0"/>
                </a:lnTo>
                <a:lnTo>
                  <a:pt x="1014361" y="0"/>
                </a:lnTo>
                <a:lnTo>
                  <a:pt x="1056432" y="8495"/>
                </a:lnTo>
                <a:lnTo>
                  <a:pt x="1090790" y="31661"/>
                </a:lnTo>
                <a:lnTo>
                  <a:pt x="1113956" y="66018"/>
                </a:lnTo>
                <a:lnTo>
                  <a:pt x="1122451" y="108089"/>
                </a:lnTo>
                <a:lnTo>
                  <a:pt x="1122451" y="540435"/>
                </a:lnTo>
                <a:lnTo>
                  <a:pt x="1113956" y="582506"/>
                </a:lnTo>
                <a:lnTo>
                  <a:pt x="1090790" y="616864"/>
                </a:lnTo>
                <a:lnTo>
                  <a:pt x="1056432" y="640030"/>
                </a:lnTo>
                <a:lnTo>
                  <a:pt x="1014361" y="648525"/>
                </a:lnTo>
                <a:lnTo>
                  <a:pt x="108089" y="648525"/>
                </a:lnTo>
                <a:lnTo>
                  <a:pt x="66013" y="640030"/>
                </a:lnTo>
                <a:lnTo>
                  <a:pt x="31656" y="616864"/>
                </a:lnTo>
                <a:lnTo>
                  <a:pt x="8493" y="582506"/>
                </a:lnTo>
                <a:lnTo>
                  <a:pt x="0" y="540435"/>
                </a:lnTo>
                <a:lnTo>
                  <a:pt x="0" y="108089"/>
                </a:lnTo>
                <a:close/>
              </a:path>
            </a:pathLst>
          </a:custGeom>
          <a:ln w="12699">
            <a:solidFill>
              <a:srgbClr val="197097"/>
            </a:solidFill>
          </a:ln>
        </p:spPr>
        <p:txBody>
          <a:bodyPr wrap="square" lIns="0" tIns="0" rIns="0" bIns="0" rtlCol="0"/>
          <a:lstStyle/>
          <a:p>
            <a:endParaRPr/>
          </a:p>
        </p:txBody>
      </p:sp>
      <p:sp>
        <p:nvSpPr>
          <p:cNvPr id="50" name="object 50"/>
          <p:cNvSpPr txBox="1"/>
          <p:nvPr/>
        </p:nvSpPr>
        <p:spPr>
          <a:xfrm>
            <a:off x="7658717" y="4981187"/>
            <a:ext cx="521334" cy="391160"/>
          </a:xfrm>
          <a:prstGeom prst="rect">
            <a:avLst/>
          </a:prstGeom>
        </p:spPr>
        <p:txBody>
          <a:bodyPr vert="horz" wrap="square" lIns="0" tIns="12700" rIns="0" bIns="0" rtlCol="0">
            <a:spAutoFit/>
          </a:bodyPr>
          <a:lstStyle/>
          <a:p>
            <a:pPr marL="86995" marR="5080" indent="-74930">
              <a:lnSpc>
                <a:spcPct val="100000"/>
              </a:lnSpc>
              <a:spcBef>
                <a:spcPts val="100"/>
              </a:spcBef>
            </a:pPr>
            <a:r>
              <a:rPr sz="1200" dirty="0">
                <a:latin typeface="Gill Sans MT"/>
                <a:cs typeface="Gill Sans MT"/>
              </a:rPr>
              <a:t>JEFE</a:t>
            </a:r>
            <a:r>
              <a:rPr sz="1200" spc="-95" dirty="0">
                <a:latin typeface="Gill Sans MT"/>
                <a:cs typeface="Gill Sans MT"/>
              </a:rPr>
              <a:t> </a:t>
            </a:r>
            <a:r>
              <a:rPr sz="1200" dirty="0">
                <a:latin typeface="Gill Sans MT"/>
                <a:cs typeface="Gill Sans MT"/>
              </a:rPr>
              <a:t>DE  P Y</a:t>
            </a:r>
            <a:r>
              <a:rPr sz="1200" spc="-220" dirty="0">
                <a:latin typeface="Gill Sans MT"/>
                <a:cs typeface="Gill Sans MT"/>
              </a:rPr>
              <a:t> </a:t>
            </a:r>
            <a:r>
              <a:rPr sz="1200" dirty="0">
                <a:latin typeface="Gill Sans MT"/>
                <a:cs typeface="Gill Sans MT"/>
              </a:rPr>
              <a:t>D</a:t>
            </a:r>
            <a:endParaRPr sz="1200">
              <a:latin typeface="Gill Sans MT"/>
              <a:cs typeface="Gill Sans MT"/>
            </a:endParaRPr>
          </a:p>
        </p:txBody>
      </p:sp>
    </p:spTree>
  </p:cSld>
  <p:clrMapOvr>
    <a:masterClrMapping/>
  </p:clrMapOvr>
  <p:transition>
    <p:dissolv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7030" y="1564795"/>
            <a:ext cx="4655185" cy="3983990"/>
          </a:xfrm>
          <a:custGeom>
            <a:avLst/>
            <a:gdLst/>
            <a:ahLst/>
            <a:cxnLst/>
            <a:rect l="l" t="t" r="r" b="b"/>
            <a:pathLst>
              <a:path w="4655185" h="3983990">
                <a:moveTo>
                  <a:pt x="19519" y="23947"/>
                </a:moveTo>
                <a:lnTo>
                  <a:pt x="69276" y="13159"/>
                </a:lnTo>
                <a:lnTo>
                  <a:pt x="118476" y="5932"/>
                </a:lnTo>
                <a:lnTo>
                  <a:pt x="167351" y="1785"/>
                </a:lnTo>
                <a:lnTo>
                  <a:pt x="216128" y="237"/>
                </a:lnTo>
                <a:lnTo>
                  <a:pt x="265037" y="807"/>
                </a:lnTo>
                <a:lnTo>
                  <a:pt x="314306" y="3015"/>
                </a:lnTo>
                <a:lnTo>
                  <a:pt x="364166" y="6380"/>
                </a:lnTo>
                <a:lnTo>
                  <a:pt x="414845" y="10421"/>
                </a:lnTo>
                <a:lnTo>
                  <a:pt x="466572" y="14658"/>
                </a:lnTo>
                <a:lnTo>
                  <a:pt x="519576" y="18610"/>
                </a:lnTo>
                <a:lnTo>
                  <a:pt x="574086" y="21796"/>
                </a:lnTo>
                <a:lnTo>
                  <a:pt x="630332" y="23735"/>
                </a:lnTo>
                <a:lnTo>
                  <a:pt x="688543" y="23947"/>
                </a:lnTo>
                <a:lnTo>
                  <a:pt x="743269" y="24157"/>
                </a:lnTo>
                <a:lnTo>
                  <a:pt x="797307" y="26016"/>
                </a:lnTo>
                <a:lnTo>
                  <a:pt x="850564" y="29102"/>
                </a:lnTo>
                <a:lnTo>
                  <a:pt x="902942" y="32997"/>
                </a:lnTo>
                <a:lnTo>
                  <a:pt x="954349" y="37279"/>
                </a:lnTo>
                <a:lnTo>
                  <a:pt x="1004688" y="41529"/>
                </a:lnTo>
                <a:lnTo>
                  <a:pt x="1053865" y="45326"/>
                </a:lnTo>
                <a:lnTo>
                  <a:pt x="1101784" y="48251"/>
                </a:lnTo>
                <a:lnTo>
                  <a:pt x="1148351" y="49883"/>
                </a:lnTo>
                <a:lnTo>
                  <a:pt x="1193471" y="49802"/>
                </a:lnTo>
                <a:lnTo>
                  <a:pt x="1237049" y="47588"/>
                </a:lnTo>
                <a:lnTo>
                  <a:pt x="1278989" y="42821"/>
                </a:lnTo>
                <a:lnTo>
                  <a:pt x="1319197" y="35081"/>
                </a:lnTo>
                <a:lnTo>
                  <a:pt x="1357579" y="23947"/>
                </a:lnTo>
                <a:lnTo>
                  <a:pt x="1404943" y="10616"/>
                </a:lnTo>
                <a:lnTo>
                  <a:pt x="1451879" y="2969"/>
                </a:lnTo>
                <a:lnTo>
                  <a:pt x="1498587" y="0"/>
                </a:lnTo>
                <a:lnTo>
                  <a:pt x="1545268" y="702"/>
                </a:lnTo>
                <a:lnTo>
                  <a:pt x="1592124" y="4070"/>
                </a:lnTo>
                <a:lnTo>
                  <a:pt x="1639356" y="9099"/>
                </a:lnTo>
                <a:lnTo>
                  <a:pt x="1687164" y="14783"/>
                </a:lnTo>
                <a:lnTo>
                  <a:pt x="1735750" y="20115"/>
                </a:lnTo>
                <a:lnTo>
                  <a:pt x="1785315" y="24090"/>
                </a:lnTo>
                <a:lnTo>
                  <a:pt x="1836059" y="25703"/>
                </a:lnTo>
                <a:lnTo>
                  <a:pt x="1888185" y="23947"/>
                </a:lnTo>
                <a:lnTo>
                  <a:pt x="1938559" y="21020"/>
                </a:lnTo>
                <a:lnTo>
                  <a:pt x="1984750" y="19587"/>
                </a:lnTo>
                <a:lnTo>
                  <a:pt x="2028010" y="19345"/>
                </a:lnTo>
                <a:lnTo>
                  <a:pt x="2069591" y="19992"/>
                </a:lnTo>
                <a:lnTo>
                  <a:pt x="2110744" y="21225"/>
                </a:lnTo>
                <a:lnTo>
                  <a:pt x="2152722" y="22740"/>
                </a:lnTo>
                <a:lnTo>
                  <a:pt x="2196776" y="24234"/>
                </a:lnTo>
                <a:lnTo>
                  <a:pt x="2244158" y="25405"/>
                </a:lnTo>
                <a:lnTo>
                  <a:pt x="2296120" y="25949"/>
                </a:lnTo>
                <a:lnTo>
                  <a:pt x="2353913" y="25564"/>
                </a:lnTo>
                <a:lnTo>
                  <a:pt x="2418791" y="23947"/>
                </a:lnTo>
                <a:lnTo>
                  <a:pt x="2472772" y="23170"/>
                </a:lnTo>
                <a:lnTo>
                  <a:pt x="2526434" y="24222"/>
                </a:lnTo>
                <a:lnTo>
                  <a:pt x="2579618" y="26675"/>
                </a:lnTo>
                <a:lnTo>
                  <a:pt x="2632165" y="30103"/>
                </a:lnTo>
                <a:lnTo>
                  <a:pt x="2683918" y="34078"/>
                </a:lnTo>
                <a:lnTo>
                  <a:pt x="2734719" y="38172"/>
                </a:lnTo>
                <a:lnTo>
                  <a:pt x="2784408" y="41959"/>
                </a:lnTo>
                <a:lnTo>
                  <a:pt x="2832828" y="45010"/>
                </a:lnTo>
                <a:lnTo>
                  <a:pt x="2879820" y="46899"/>
                </a:lnTo>
                <a:lnTo>
                  <a:pt x="2925226" y="47198"/>
                </a:lnTo>
                <a:lnTo>
                  <a:pt x="2968888" y="45480"/>
                </a:lnTo>
                <a:lnTo>
                  <a:pt x="3010648" y="41317"/>
                </a:lnTo>
                <a:lnTo>
                  <a:pt x="3050347" y="34282"/>
                </a:lnTo>
                <a:lnTo>
                  <a:pt x="3087827" y="23947"/>
                </a:lnTo>
                <a:lnTo>
                  <a:pt x="3133539" y="12001"/>
                </a:lnTo>
                <a:lnTo>
                  <a:pt x="3178507" y="6199"/>
                </a:lnTo>
                <a:lnTo>
                  <a:pt x="3223149" y="5287"/>
                </a:lnTo>
                <a:lnTo>
                  <a:pt x="3267879" y="8016"/>
                </a:lnTo>
                <a:lnTo>
                  <a:pt x="3313114" y="13134"/>
                </a:lnTo>
                <a:lnTo>
                  <a:pt x="3359271" y="19390"/>
                </a:lnTo>
                <a:lnTo>
                  <a:pt x="3406764" y="25533"/>
                </a:lnTo>
                <a:lnTo>
                  <a:pt x="3456011" y="30311"/>
                </a:lnTo>
                <a:lnTo>
                  <a:pt x="3507428" y="32474"/>
                </a:lnTo>
                <a:lnTo>
                  <a:pt x="3561429" y="30770"/>
                </a:lnTo>
                <a:lnTo>
                  <a:pt x="3618433" y="23947"/>
                </a:lnTo>
                <a:lnTo>
                  <a:pt x="3649851" y="19917"/>
                </a:lnTo>
                <a:lnTo>
                  <a:pt x="3682699" y="17920"/>
                </a:lnTo>
                <a:lnTo>
                  <a:pt x="3752848" y="18997"/>
                </a:lnTo>
                <a:lnTo>
                  <a:pt x="3829212" y="25119"/>
                </a:lnTo>
                <a:lnTo>
                  <a:pt x="3869828" y="29428"/>
                </a:lnTo>
                <a:lnTo>
                  <a:pt x="3912122" y="34225"/>
                </a:lnTo>
                <a:lnTo>
                  <a:pt x="3956136" y="39255"/>
                </a:lnTo>
                <a:lnTo>
                  <a:pt x="4001910" y="44258"/>
                </a:lnTo>
                <a:lnTo>
                  <a:pt x="4049487" y="48977"/>
                </a:lnTo>
                <a:lnTo>
                  <a:pt x="4098908" y="53156"/>
                </a:lnTo>
                <a:lnTo>
                  <a:pt x="4150214" y="56536"/>
                </a:lnTo>
                <a:lnTo>
                  <a:pt x="4203446" y="58861"/>
                </a:lnTo>
                <a:lnTo>
                  <a:pt x="4258647" y="59872"/>
                </a:lnTo>
                <a:lnTo>
                  <a:pt x="4315858" y="59313"/>
                </a:lnTo>
                <a:lnTo>
                  <a:pt x="4375119" y="56926"/>
                </a:lnTo>
                <a:lnTo>
                  <a:pt x="4436473" y="52453"/>
                </a:lnTo>
                <a:lnTo>
                  <a:pt x="4499962" y="45637"/>
                </a:lnTo>
                <a:lnTo>
                  <a:pt x="4565625" y="36221"/>
                </a:lnTo>
                <a:lnTo>
                  <a:pt x="4633506" y="23947"/>
                </a:lnTo>
                <a:lnTo>
                  <a:pt x="4634929" y="55405"/>
                </a:lnTo>
                <a:lnTo>
                  <a:pt x="4634525" y="91059"/>
                </a:lnTo>
                <a:lnTo>
                  <a:pt x="4632860" y="130741"/>
                </a:lnTo>
                <a:lnTo>
                  <a:pt x="4630501" y="174281"/>
                </a:lnTo>
                <a:lnTo>
                  <a:pt x="4628014" y="221510"/>
                </a:lnTo>
                <a:lnTo>
                  <a:pt x="4625967" y="272258"/>
                </a:lnTo>
                <a:lnTo>
                  <a:pt x="4624926" y="326356"/>
                </a:lnTo>
                <a:lnTo>
                  <a:pt x="4625458" y="383634"/>
                </a:lnTo>
                <a:lnTo>
                  <a:pt x="4628129" y="443924"/>
                </a:lnTo>
                <a:lnTo>
                  <a:pt x="4633506" y="507055"/>
                </a:lnTo>
                <a:lnTo>
                  <a:pt x="4638347" y="564616"/>
                </a:lnTo>
                <a:lnTo>
                  <a:pt x="4640637" y="620189"/>
                </a:lnTo>
                <a:lnTo>
                  <a:pt x="4640903" y="674004"/>
                </a:lnTo>
                <a:lnTo>
                  <a:pt x="4639673" y="726290"/>
                </a:lnTo>
                <a:lnTo>
                  <a:pt x="4637475" y="777277"/>
                </a:lnTo>
                <a:lnTo>
                  <a:pt x="4634836" y="827196"/>
                </a:lnTo>
                <a:lnTo>
                  <a:pt x="4632284" y="876276"/>
                </a:lnTo>
                <a:lnTo>
                  <a:pt x="4630347" y="924748"/>
                </a:lnTo>
                <a:lnTo>
                  <a:pt x="4629554" y="972842"/>
                </a:lnTo>
                <a:lnTo>
                  <a:pt x="4630430" y="1020787"/>
                </a:lnTo>
                <a:lnTo>
                  <a:pt x="4633506" y="1068814"/>
                </a:lnTo>
                <a:lnTo>
                  <a:pt x="4635717" y="1115143"/>
                </a:lnTo>
                <a:lnTo>
                  <a:pt x="4634342" y="1158542"/>
                </a:lnTo>
                <a:lnTo>
                  <a:pt x="4630428" y="1200067"/>
                </a:lnTo>
                <a:lnTo>
                  <a:pt x="4625025" y="1240770"/>
                </a:lnTo>
                <a:lnTo>
                  <a:pt x="4619179" y="1281706"/>
                </a:lnTo>
                <a:lnTo>
                  <a:pt x="4613939" y="1323929"/>
                </a:lnTo>
                <a:lnTo>
                  <a:pt x="4610353" y="1368494"/>
                </a:lnTo>
                <a:lnTo>
                  <a:pt x="4609468" y="1416453"/>
                </a:lnTo>
                <a:lnTo>
                  <a:pt x="4612333" y="1468861"/>
                </a:lnTo>
                <a:lnTo>
                  <a:pt x="4619997" y="1526773"/>
                </a:lnTo>
                <a:lnTo>
                  <a:pt x="4633506" y="1591241"/>
                </a:lnTo>
                <a:lnTo>
                  <a:pt x="4645092" y="1646416"/>
                </a:lnTo>
                <a:lnTo>
                  <a:pt x="4651954" y="1697214"/>
                </a:lnTo>
                <a:lnTo>
                  <a:pt x="4654853" y="1744423"/>
                </a:lnTo>
                <a:lnTo>
                  <a:pt x="4654551" y="1788830"/>
                </a:lnTo>
                <a:lnTo>
                  <a:pt x="4651810" y="1831223"/>
                </a:lnTo>
                <a:lnTo>
                  <a:pt x="4647392" y="1872389"/>
                </a:lnTo>
                <a:lnTo>
                  <a:pt x="4642059" y="1913116"/>
                </a:lnTo>
                <a:lnTo>
                  <a:pt x="4636573" y="1954190"/>
                </a:lnTo>
                <a:lnTo>
                  <a:pt x="4631695" y="1996399"/>
                </a:lnTo>
                <a:lnTo>
                  <a:pt x="4628188" y="2040531"/>
                </a:lnTo>
                <a:lnTo>
                  <a:pt x="4626812" y="2087372"/>
                </a:lnTo>
                <a:lnTo>
                  <a:pt x="4628331" y="2137710"/>
                </a:lnTo>
                <a:lnTo>
                  <a:pt x="4633506" y="2192332"/>
                </a:lnTo>
                <a:lnTo>
                  <a:pt x="4639191" y="2252309"/>
                </a:lnTo>
                <a:lnTo>
                  <a:pt x="4641072" y="2308889"/>
                </a:lnTo>
                <a:lnTo>
                  <a:pt x="4639980" y="2362373"/>
                </a:lnTo>
                <a:lnTo>
                  <a:pt x="4636745" y="2413061"/>
                </a:lnTo>
                <a:lnTo>
                  <a:pt x="4632201" y="2461256"/>
                </a:lnTo>
                <a:lnTo>
                  <a:pt x="4627176" y="2507257"/>
                </a:lnTo>
                <a:lnTo>
                  <a:pt x="4622503" y="2551367"/>
                </a:lnTo>
                <a:lnTo>
                  <a:pt x="4619013" y="2593887"/>
                </a:lnTo>
                <a:lnTo>
                  <a:pt x="4617537" y="2635116"/>
                </a:lnTo>
                <a:lnTo>
                  <a:pt x="4618907" y="2675357"/>
                </a:lnTo>
                <a:lnTo>
                  <a:pt x="4623952" y="2714911"/>
                </a:lnTo>
                <a:lnTo>
                  <a:pt x="4633506" y="2754079"/>
                </a:lnTo>
                <a:lnTo>
                  <a:pt x="4642423" y="2790772"/>
                </a:lnTo>
                <a:lnTo>
                  <a:pt x="4647322" y="2828843"/>
                </a:lnTo>
                <a:lnTo>
                  <a:pt x="4648893" y="2868487"/>
                </a:lnTo>
                <a:lnTo>
                  <a:pt x="4647827" y="2909901"/>
                </a:lnTo>
                <a:lnTo>
                  <a:pt x="4644813" y="2953280"/>
                </a:lnTo>
                <a:lnTo>
                  <a:pt x="4640544" y="2998818"/>
                </a:lnTo>
                <a:lnTo>
                  <a:pt x="4635709" y="3046712"/>
                </a:lnTo>
                <a:lnTo>
                  <a:pt x="4630999" y="3097157"/>
                </a:lnTo>
                <a:lnTo>
                  <a:pt x="4627106" y="3150348"/>
                </a:lnTo>
                <a:lnTo>
                  <a:pt x="4624719" y="3206482"/>
                </a:lnTo>
                <a:lnTo>
                  <a:pt x="4624530" y="3265753"/>
                </a:lnTo>
                <a:lnTo>
                  <a:pt x="4627228" y="3328357"/>
                </a:lnTo>
                <a:lnTo>
                  <a:pt x="4633506" y="3394489"/>
                </a:lnTo>
                <a:lnTo>
                  <a:pt x="4640014" y="3464072"/>
                </a:lnTo>
                <a:lnTo>
                  <a:pt x="4642193" y="3526235"/>
                </a:lnTo>
                <a:lnTo>
                  <a:pt x="4640985" y="3581962"/>
                </a:lnTo>
                <a:lnTo>
                  <a:pt x="4637335" y="3632236"/>
                </a:lnTo>
                <a:lnTo>
                  <a:pt x="4632187" y="3678042"/>
                </a:lnTo>
                <a:lnTo>
                  <a:pt x="4626486" y="3720365"/>
                </a:lnTo>
                <a:lnTo>
                  <a:pt x="4621174" y="3760187"/>
                </a:lnTo>
                <a:lnTo>
                  <a:pt x="4617196" y="3798494"/>
                </a:lnTo>
                <a:lnTo>
                  <a:pt x="4615496" y="3836269"/>
                </a:lnTo>
                <a:lnTo>
                  <a:pt x="4617018" y="3874497"/>
                </a:lnTo>
                <a:lnTo>
                  <a:pt x="4622707" y="3914162"/>
                </a:lnTo>
                <a:lnTo>
                  <a:pt x="4633506" y="3956248"/>
                </a:lnTo>
                <a:lnTo>
                  <a:pt x="4596440" y="3959063"/>
                </a:lnTo>
                <a:lnTo>
                  <a:pt x="4555640" y="3958810"/>
                </a:lnTo>
                <a:lnTo>
                  <a:pt x="4511460" y="3956502"/>
                </a:lnTo>
                <a:lnTo>
                  <a:pt x="4464254" y="3953153"/>
                </a:lnTo>
                <a:lnTo>
                  <a:pt x="4414373" y="3949776"/>
                </a:lnTo>
                <a:lnTo>
                  <a:pt x="4362172" y="3947383"/>
                </a:lnTo>
                <a:lnTo>
                  <a:pt x="4308004" y="3946989"/>
                </a:lnTo>
                <a:lnTo>
                  <a:pt x="4252221" y="3949606"/>
                </a:lnTo>
                <a:lnTo>
                  <a:pt x="4195178" y="3956248"/>
                </a:lnTo>
                <a:lnTo>
                  <a:pt x="4153755" y="3960464"/>
                </a:lnTo>
                <a:lnTo>
                  <a:pt x="4109498" y="3961176"/>
                </a:lnTo>
                <a:lnTo>
                  <a:pt x="4062885" y="3959149"/>
                </a:lnTo>
                <a:lnTo>
                  <a:pt x="4014394" y="3955146"/>
                </a:lnTo>
                <a:lnTo>
                  <a:pt x="3964502" y="3949931"/>
                </a:lnTo>
                <a:lnTo>
                  <a:pt x="3913688" y="3944269"/>
                </a:lnTo>
                <a:lnTo>
                  <a:pt x="3862429" y="3938922"/>
                </a:lnTo>
                <a:lnTo>
                  <a:pt x="3811203" y="3934655"/>
                </a:lnTo>
                <a:lnTo>
                  <a:pt x="3760488" y="3932231"/>
                </a:lnTo>
                <a:lnTo>
                  <a:pt x="3710761" y="3932415"/>
                </a:lnTo>
                <a:lnTo>
                  <a:pt x="3662502" y="3935969"/>
                </a:lnTo>
                <a:lnTo>
                  <a:pt x="3616187" y="3943659"/>
                </a:lnTo>
                <a:lnTo>
                  <a:pt x="3572294" y="3956248"/>
                </a:lnTo>
                <a:lnTo>
                  <a:pt x="3527640" y="3970001"/>
                </a:lnTo>
                <a:lnTo>
                  <a:pt x="3485238" y="3978651"/>
                </a:lnTo>
                <a:lnTo>
                  <a:pt x="3444226" y="3982980"/>
                </a:lnTo>
                <a:lnTo>
                  <a:pt x="3403742" y="3983768"/>
                </a:lnTo>
                <a:lnTo>
                  <a:pt x="3362926" y="3981794"/>
                </a:lnTo>
                <a:lnTo>
                  <a:pt x="3320916" y="3977841"/>
                </a:lnTo>
                <a:lnTo>
                  <a:pt x="3276851" y="3972688"/>
                </a:lnTo>
                <a:lnTo>
                  <a:pt x="3229869" y="3967116"/>
                </a:lnTo>
                <a:lnTo>
                  <a:pt x="3179109" y="3961906"/>
                </a:lnTo>
                <a:lnTo>
                  <a:pt x="3123710" y="3957837"/>
                </a:lnTo>
                <a:lnTo>
                  <a:pt x="3062810" y="3955691"/>
                </a:lnTo>
                <a:lnTo>
                  <a:pt x="2995548" y="3956248"/>
                </a:lnTo>
                <a:lnTo>
                  <a:pt x="2927280" y="3956862"/>
                </a:lnTo>
                <a:lnTo>
                  <a:pt x="2863727" y="3954872"/>
                </a:lnTo>
                <a:lnTo>
                  <a:pt x="2804576" y="3951026"/>
                </a:lnTo>
                <a:lnTo>
                  <a:pt x="2749516" y="3946071"/>
                </a:lnTo>
                <a:lnTo>
                  <a:pt x="2698233" y="3940755"/>
                </a:lnTo>
                <a:lnTo>
                  <a:pt x="2650415" y="3935826"/>
                </a:lnTo>
                <a:lnTo>
                  <a:pt x="2605750" y="3932032"/>
                </a:lnTo>
                <a:lnTo>
                  <a:pt x="2563926" y="3930120"/>
                </a:lnTo>
                <a:lnTo>
                  <a:pt x="2524631" y="3930838"/>
                </a:lnTo>
                <a:lnTo>
                  <a:pt x="2487551" y="3934933"/>
                </a:lnTo>
                <a:lnTo>
                  <a:pt x="2452375" y="3943154"/>
                </a:lnTo>
                <a:lnTo>
                  <a:pt x="2418791" y="3956248"/>
                </a:lnTo>
                <a:lnTo>
                  <a:pt x="2387584" y="3967281"/>
                </a:lnTo>
                <a:lnTo>
                  <a:pt x="2350847" y="3973802"/>
                </a:lnTo>
                <a:lnTo>
                  <a:pt x="2309325" y="3976515"/>
                </a:lnTo>
                <a:lnTo>
                  <a:pt x="2263763" y="3976123"/>
                </a:lnTo>
                <a:lnTo>
                  <a:pt x="2214905" y="3973331"/>
                </a:lnTo>
                <a:lnTo>
                  <a:pt x="2163497" y="3968842"/>
                </a:lnTo>
                <a:lnTo>
                  <a:pt x="2110282" y="3963358"/>
                </a:lnTo>
                <a:lnTo>
                  <a:pt x="2056006" y="3957585"/>
                </a:lnTo>
                <a:lnTo>
                  <a:pt x="2001414" y="3952225"/>
                </a:lnTo>
                <a:lnTo>
                  <a:pt x="1947249" y="3947982"/>
                </a:lnTo>
                <a:lnTo>
                  <a:pt x="1894258" y="3945559"/>
                </a:lnTo>
                <a:lnTo>
                  <a:pt x="1843184" y="3945660"/>
                </a:lnTo>
                <a:lnTo>
                  <a:pt x="1794772" y="3948988"/>
                </a:lnTo>
                <a:lnTo>
                  <a:pt x="1749767" y="3956248"/>
                </a:lnTo>
                <a:lnTo>
                  <a:pt x="1686859" y="3967575"/>
                </a:lnTo>
                <a:lnTo>
                  <a:pt x="1631061" y="3973010"/>
                </a:lnTo>
                <a:lnTo>
                  <a:pt x="1580848" y="3973864"/>
                </a:lnTo>
                <a:lnTo>
                  <a:pt x="1534694" y="3971449"/>
                </a:lnTo>
                <a:lnTo>
                  <a:pt x="1491075" y="3967077"/>
                </a:lnTo>
                <a:lnTo>
                  <a:pt x="1448465" y="3962059"/>
                </a:lnTo>
                <a:lnTo>
                  <a:pt x="1405339" y="3957707"/>
                </a:lnTo>
                <a:lnTo>
                  <a:pt x="1360172" y="3955333"/>
                </a:lnTo>
                <a:lnTo>
                  <a:pt x="1311440" y="3956248"/>
                </a:lnTo>
                <a:lnTo>
                  <a:pt x="1261577" y="3958525"/>
                </a:lnTo>
                <a:lnTo>
                  <a:pt x="1213584" y="3959563"/>
                </a:lnTo>
                <a:lnTo>
                  <a:pt x="1166786" y="3959649"/>
                </a:lnTo>
                <a:lnTo>
                  <a:pt x="1120503" y="3959069"/>
                </a:lnTo>
                <a:lnTo>
                  <a:pt x="1074058" y="3958112"/>
                </a:lnTo>
                <a:lnTo>
                  <a:pt x="1026774" y="3957064"/>
                </a:lnTo>
                <a:lnTo>
                  <a:pt x="977974" y="3956212"/>
                </a:lnTo>
                <a:lnTo>
                  <a:pt x="926979" y="3955845"/>
                </a:lnTo>
                <a:lnTo>
                  <a:pt x="873112" y="3956248"/>
                </a:lnTo>
                <a:lnTo>
                  <a:pt x="842582" y="3956064"/>
                </a:lnTo>
                <a:lnTo>
                  <a:pt x="774622" y="3952493"/>
                </a:lnTo>
                <a:lnTo>
                  <a:pt x="697235" y="3946210"/>
                </a:lnTo>
                <a:lnTo>
                  <a:pt x="654920" y="3942636"/>
                </a:lnTo>
                <a:lnTo>
                  <a:pt x="610145" y="3939084"/>
                </a:lnTo>
                <a:lnTo>
                  <a:pt x="562875" y="3935790"/>
                </a:lnTo>
                <a:lnTo>
                  <a:pt x="513076" y="3932986"/>
                </a:lnTo>
                <a:lnTo>
                  <a:pt x="460714" y="3930906"/>
                </a:lnTo>
                <a:lnTo>
                  <a:pt x="405754" y="3929784"/>
                </a:lnTo>
                <a:lnTo>
                  <a:pt x="348163" y="3929853"/>
                </a:lnTo>
                <a:lnTo>
                  <a:pt x="287904" y="3931347"/>
                </a:lnTo>
                <a:lnTo>
                  <a:pt x="224945" y="3934500"/>
                </a:lnTo>
                <a:lnTo>
                  <a:pt x="159251" y="3939545"/>
                </a:lnTo>
                <a:lnTo>
                  <a:pt x="90787" y="3946717"/>
                </a:lnTo>
                <a:lnTo>
                  <a:pt x="19519" y="3956248"/>
                </a:lnTo>
                <a:lnTo>
                  <a:pt x="11048" y="3891169"/>
                </a:lnTo>
                <a:lnTo>
                  <a:pt x="7245" y="3830351"/>
                </a:lnTo>
                <a:lnTo>
                  <a:pt x="7173" y="3773513"/>
                </a:lnTo>
                <a:lnTo>
                  <a:pt x="9893" y="3720372"/>
                </a:lnTo>
                <a:lnTo>
                  <a:pt x="14465" y="3670646"/>
                </a:lnTo>
                <a:lnTo>
                  <a:pt x="19953" y="3624053"/>
                </a:lnTo>
                <a:lnTo>
                  <a:pt x="25416" y="3580310"/>
                </a:lnTo>
                <a:lnTo>
                  <a:pt x="29916" y="3539137"/>
                </a:lnTo>
                <a:lnTo>
                  <a:pt x="32516" y="3500250"/>
                </a:lnTo>
                <a:lnTo>
                  <a:pt x="32275" y="3463368"/>
                </a:lnTo>
                <a:lnTo>
                  <a:pt x="28256" y="3428208"/>
                </a:lnTo>
                <a:lnTo>
                  <a:pt x="19519" y="3394489"/>
                </a:lnTo>
                <a:lnTo>
                  <a:pt x="8875" y="3348724"/>
                </a:lnTo>
                <a:lnTo>
                  <a:pt x="5924" y="3300210"/>
                </a:lnTo>
                <a:lnTo>
                  <a:pt x="8510" y="3249746"/>
                </a:lnTo>
                <a:lnTo>
                  <a:pt x="14476" y="3198129"/>
                </a:lnTo>
                <a:lnTo>
                  <a:pt x="21665" y="3146157"/>
                </a:lnTo>
                <a:lnTo>
                  <a:pt x="27921" y="3094631"/>
                </a:lnTo>
                <a:lnTo>
                  <a:pt x="31087" y="3044347"/>
                </a:lnTo>
                <a:lnTo>
                  <a:pt x="29005" y="2996104"/>
                </a:lnTo>
                <a:lnTo>
                  <a:pt x="19519" y="2950700"/>
                </a:lnTo>
                <a:lnTo>
                  <a:pt x="10649" y="2913552"/>
                </a:lnTo>
                <a:lnTo>
                  <a:pt x="6204" y="2873769"/>
                </a:lnTo>
                <a:lnTo>
                  <a:pt x="5300" y="2831541"/>
                </a:lnTo>
                <a:lnTo>
                  <a:pt x="7055" y="2787056"/>
                </a:lnTo>
                <a:lnTo>
                  <a:pt x="10584" y="2740502"/>
                </a:lnTo>
                <a:lnTo>
                  <a:pt x="15003" y="2692066"/>
                </a:lnTo>
                <a:lnTo>
                  <a:pt x="19429" y="2641938"/>
                </a:lnTo>
                <a:lnTo>
                  <a:pt x="22977" y="2590305"/>
                </a:lnTo>
                <a:lnTo>
                  <a:pt x="24764" y="2537356"/>
                </a:lnTo>
                <a:lnTo>
                  <a:pt x="23906" y="2483278"/>
                </a:lnTo>
                <a:lnTo>
                  <a:pt x="19519" y="2428260"/>
                </a:lnTo>
                <a:lnTo>
                  <a:pt x="15471" y="2379291"/>
                </a:lnTo>
                <a:lnTo>
                  <a:pt x="14647" y="2333343"/>
                </a:lnTo>
                <a:lnTo>
                  <a:pt x="16299" y="2289450"/>
                </a:lnTo>
                <a:lnTo>
                  <a:pt x="19683" y="2246644"/>
                </a:lnTo>
                <a:lnTo>
                  <a:pt x="24052" y="2203957"/>
                </a:lnTo>
                <a:lnTo>
                  <a:pt x="28659" y="2160420"/>
                </a:lnTo>
                <a:lnTo>
                  <a:pt x="32758" y="2115067"/>
                </a:lnTo>
                <a:lnTo>
                  <a:pt x="35603" y="2066930"/>
                </a:lnTo>
                <a:lnTo>
                  <a:pt x="36448" y="2015041"/>
                </a:lnTo>
                <a:lnTo>
                  <a:pt x="34547" y="1958431"/>
                </a:lnTo>
                <a:lnTo>
                  <a:pt x="29153" y="1896134"/>
                </a:lnTo>
                <a:lnTo>
                  <a:pt x="19519" y="1827182"/>
                </a:lnTo>
                <a:lnTo>
                  <a:pt x="10772" y="1761781"/>
                </a:lnTo>
                <a:lnTo>
                  <a:pt x="6192" y="1699527"/>
                </a:lnTo>
                <a:lnTo>
                  <a:pt x="5042" y="1640294"/>
                </a:lnTo>
                <a:lnTo>
                  <a:pt x="6581" y="1583958"/>
                </a:lnTo>
                <a:lnTo>
                  <a:pt x="10072" y="1530395"/>
                </a:lnTo>
                <a:lnTo>
                  <a:pt x="14773" y="1479480"/>
                </a:lnTo>
                <a:lnTo>
                  <a:pt x="19948" y="1431089"/>
                </a:lnTo>
                <a:lnTo>
                  <a:pt x="24855" y="1385098"/>
                </a:lnTo>
                <a:lnTo>
                  <a:pt x="28757" y="1341382"/>
                </a:lnTo>
                <a:lnTo>
                  <a:pt x="30913" y="1299817"/>
                </a:lnTo>
                <a:lnTo>
                  <a:pt x="30585" y="1260279"/>
                </a:lnTo>
                <a:lnTo>
                  <a:pt x="27034" y="1222643"/>
                </a:lnTo>
                <a:lnTo>
                  <a:pt x="19519" y="1186784"/>
                </a:lnTo>
                <a:lnTo>
                  <a:pt x="10580" y="1141766"/>
                </a:lnTo>
                <a:lnTo>
                  <a:pt x="7999" y="1097396"/>
                </a:lnTo>
                <a:lnTo>
                  <a:pt x="10137" y="1053157"/>
                </a:lnTo>
                <a:lnTo>
                  <a:pt x="15353" y="1008530"/>
                </a:lnTo>
                <a:lnTo>
                  <a:pt x="22010" y="962999"/>
                </a:lnTo>
                <a:lnTo>
                  <a:pt x="28468" y="916047"/>
                </a:lnTo>
                <a:lnTo>
                  <a:pt x="33087" y="867156"/>
                </a:lnTo>
                <a:lnTo>
                  <a:pt x="34228" y="815809"/>
                </a:lnTo>
                <a:lnTo>
                  <a:pt x="30252" y="761488"/>
                </a:lnTo>
                <a:lnTo>
                  <a:pt x="19519" y="703676"/>
                </a:lnTo>
                <a:lnTo>
                  <a:pt x="10642" y="660989"/>
                </a:lnTo>
                <a:lnTo>
                  <a:pt x="4690" y="618132"/>
                </a:lnTo>
                <a:lnTo>
                  <a:pt x="1272" y="574923"/>
                </a:lnTo>
                <a:lnTo>
                  <a:pt x="0" y="531178"/>
                </a:lnTo>
                <a:lnTo>
                  <a:pt x="482" y="486714"/>
                </a:lnTo>
                <a:lnTo>
                  <a:pt x="2331" y="441348"/>
                </a:lnTo>
                <a:lnTo>
                  <a:pt x="5156" y="394897"/>
                </a:lnTo>
                <a:lnTo>
                  <a:pt x="8567" y="347176"/>
                </a:lnTo>
                <a:lnTo>
                  <a:pt x="12174" y="298004"/>
                </a:lnTo>
                <a:lnTo>
                  <a:pt x="15588" y="247196"/>
                </a:lnTo>
                <a:lnTo>
                  <a:pt x="18420" y="194570"/>
                </a:lnTo>
                <a:lnTo>
                  <a:pt x="20278" y="139941"/>
                </a:lnTo>
                <a:lnTo>
                  <a:pt x="20775" y="83128"/>
                </a:lnTo>
                <a:lnTo>
                  <a:pt x="19519" y="23947"/>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894755" y="1578153"/>
            <a:ext cx="4475480" cy="3866515"/>
          </a:xfrm>
          <a:prstGeom prst="rect">
            <a:avLst/>
          </a:prstGeom>
        </p:spPr>
        <p:txBody>
          <a:bodyPr vert="horz" wrap="square" lIns="0" tIns="12700" rIns="0" bIns="0" rtlCol="0">
            <a:spAutoFit/>
          </a:bodyPr>
          <a:lstStyle/>
          <a:p>
            <a:pPr marL="12700" marR="20320" algn="just">
              <a:lnSpc>
                <a:spcPct val="150000"/>
              </a:lnSpc>
              <a:spcBef>
                <a:spcPts val="100"/>
              </a:spcBef>
            </a:pPr>
            <a:r>
              <a:rPr sz="1400" dirty="0">
                <a:latin typeface="Gill Sans MT"/>
                <a:cs typeface="Gill Sans MT"/>
              </a:rPr>
              <a:t>En </a:t>
            </a: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a:t>
            </a:r>
            <a:r>
              <a:rPr sz="1400" spc="345" dirty="0">
                <a:latin typeface="Gill Sans MT"/>
                <a:cs typeface="Gill Sans MT"/>
              </a:rPr>
              <a:t> </a:t>
            </a:r>
            <a:r>
              <a:rPr sz="1400" spc="-5" dirty="0">
                <a:latin typeface="Gill Sans MT"/>
                <a:cs typeface="Gill Sans MT"/>
              </a:rPr>
              <a:t>podemos manifestar </a:t>
            </a:r>
            <a:r>
              <a:rPr sz="1400" spc="5" dirty="0">
                <a:latin typeface="Gill Sans MT"/>
                <a:cs typeface="Gill Sans MT"/>
              </a:rPr>
              <a:t>que </a:t>
            </a:r>
            <a:r>
              <a:rPr sz="1400" dirty="0">
                <a:latin typeface="Gill Sans MT"/>
                <a:cs typeface="Gill Sans MT"/>
              </a:rPr>
              <a:t>hemos  </a:t>
            </a:r>
            <a:r>
              <a:rPr sz="1400" spc="-5" dirty="0">
                <a:latin typeface="Gill Sans MT"/>
                <a:cs typeface="Gill Sans MT"/>
              </a:rPr>
              <a:t>cumplido satisfactoriamente con </a:t>
            </a:r>
            <a:r>
              <a:rPr sz="1400" dirty="0">
                <a:latin typeface="Gill Sans MT"/>
                <a:cs typeface="Gill Sans MT"/>
              </a:rPr>
              <a:t>la </a:t>
            </a:r>
            <a:r>
              <a:rPr sz="1400" spc="-30" dirty="0">
                <a:latin typeface="Gill Sans MT"/>
                <a:cs typeface="Gill Sans MT"/>
              </a:rPr>
              <a:t>NOM-001-SEMARNAT-  </a:t>
            </a:r>
            <a:r>
              <a:rPr sz="1400" spc="-5" dirty="0">
                <a:latin typeface="Gill Sans MT"/>
                <a:cs typeface="Gill Sans MT"/>
              </a:rPr>
              <a:t>1996, </a:t>
            </a:r>
            <a:r>
              <a:rPr sz="1400" dirty="0">
                <a:latin typeface="Gill Sans MT"/>
                <a:cs typeface="Gill Sans MT"/>
              </a:rPr>
              <a:t>que nos ha permitido la </a:t>
            </a:r>
            <a:r>
              <a:rPr sz="1400" spc="-10" dirty="0">
                <a:latin typeface="Gill Sans MT"/>
                <a:cs typeface="Gill Sans MT"/>
              </a:rPr>
              <a:t>exención </a:t>
            </a:r>
            <a:r>
              <a:rPr sz="1400" spc="-5" dirty="0">
                <a:latin typeface="Gill Sans MT"/>
                <a:cs typeface="Gill Sans MT"/>
              </a:rPr>
              <a:t>total </a:t>
            </a:r>
            <a:r>
              <a:rPr sz="1400" dirty="0">
                <a:latin typeface="Gill Sans MT"/>
                <a:cs typeface="Gill Sans MT"/>
              </a:rPr>
              <a:t>del </a:t>
            </a:r>
            <a:r>
              <a:rPr sz="1400" spc="-5" dirty="0">
                <a:latin typeface="Gill Sans MT"/>
                <a:cs typeface="Gill Sans MT"/>
              </a:rPr>
              <a:t>pago </a:t>
            </a:r>
            <a:r>
              <a:rPr sz="1400" dirty="0">
                <a:latin typeface="Gill Sans MT"/>
                <a:cs typeface="Gill Sans MT"/>
              </a:rPr>
              <a:t>de la  descarga de Agua</a:t>
            </a:r>
            <a:r>
              <a:rPr sz="1400" spc="-170" dirty="0">
                <a:latin typeface="Gill Sans MT"/>
                <a:cs typeface="Gill Sans MT"/>
              </a:rPr>
              <a:t> </a:t>
            </a:r>
            <a:r>
              <a:rPr sz="1400" dirty="0">
                <a:latin typeface="Gill Sans MT"/>
                <a:cs typeface="Gill Sans MT"/>
              </a:rPr>
              <a:t>Residual</a:t>
            </a:r>
            <a:endParaRPr sz="1400">
              <a:latin typeface="Gill Sans MT"/>
              <a:cs typeface="Gill Sans MT"/>
            </a:endParaRPr>
          </a:p>
          <a:p>
            <a:pPr marL="12700" marR="21590" indent="457200" algn="just">
              <a:lnSpc>
                <a:spcPct val="150000"/>
              </a:lnSpc>
            </a:pPr>
            <a:r>
              <a:rPr sz="1400" dirty="0">
                <a:latin typeface="Gill Sans MT"/>
                <a:cs typeface="Gill Sans MT"/>
              </a:rPr>
              <a:t>Hemos </a:t>
            </a:r>
            <a:r>
              <a:rPr sz="1400" spc="-5" dirty="0">
                <a:latin typeface="Gill Sans MT"/>
                <a:cs typeface="Gill Sans MT"/>
              </a:rPr>
              <a:t>orientado </a:t>
            </a:r>
            <a:r>
              <a:rPr sz="1400" dirty="0">
                <a:latin typeface="Gill Sans MT"/>
                <a:cs typeface="Gill Sans MT"/>
              </a:rPr>
              <a:t>las </a:t>
            </a:r>
            <a:r>
              <a:rPr sz="1400" spc="-5" dirty="0">
                <a:latin typeface="Gill Sans MT"/>
                <a:cs typeface="Gill Sans MT"/>
              </a:rPr>
              <a:t>acciones </a:t>
            </a:r>
            <a:r>
              <a:rPr sz="1400" dirty="0">
                <a:latin typeface="Gill Sans MT"/>
                <a:cs typeface="Gill Sans MT"/>
              </a:rPr>
              <a:t>de </a:t>
            </a:r>
            <a:r>
              <a:rPr sz="1400" spc="-5" dirty="0">
                <a:latin typeface="Gill Sans MT"/>
                <a:cs typeface="Gill Sans MT"/>
              </a:rPr>
              <a:t>nuestra  </a:t>
            </a:r>
            <a:r>
              <a:rPr sz="1400" dirty="0">
                <a:latin typeface="Gill Sans MT"/>
                <a:cs typeface="Gill Sans MT"/>
              </a:rPr>
              <a:t>Organización hacia la </a:t>
            </a:r>
            <a:r>
              <a:rPr sz="1400" spc="-5" dirty="0">
                <a:latin typeface="Gill Sans MT"/>
                <a:cs typeface="Gill Sans MT"/>
              </a:rPr>
              <a:t>reducción </a:t>
            </a:r>
            <a:r>
              <a:rPr sz="1400" spc="-10" dirty="0">
                <a:latin typeface="Gill Sans MT"/>
                <a:cs typeface="Gill Sans MT"/>
              </a:rPr>
              <a:t>en </a:t>
            </a:r>
            <a:r>
              <a:rPr sz="1400" dirty="0">
                <a:latin typeface="Gill Sans MT"/>
                <a:cs typeface="Gill Sans MT"/>
              </a:rPr>
              <a:t>el </a:t>
            </a:r>
            <a:r>
              <a:rPr sz="1400" spc="-5" dirty="0">
                <a:latin typeface="Gill Sans MT"/>
                <a:cs typeface="Gill Sans MT"/>
              </a:rPr>
              <a:t>uso </a:t>
            </a:r>
            <a:r>
              <a:rPr sz="1400" dirty="0">
                <a:latin typeface="Gill Sans MT"/>
                <a:cs typeface="Gill Sans MT"/>
              </a:rPr>
              <a:t>de este vital  </a:t>
            </a:r>
            <a:r>
              <a:rPr sz="1400" spc="-5" dirty="0">
                <a:latin typeface="Gill Sans MT"/>
                <a:cs typeface="Gill Sans MT"/>
              </a:rPr>
              <a:t>líquido. </a:t>
            </a:r>
            <a:r>
              <a:rPr sz="1400" spc="-15" dirty="0">
                <a:latin typeface="Gill Sans MT"/>
                <a:cs typeface="Gill Sans MT"/>
              </a:rPr>
              <a:t>Por </a:t>
            </a:r>
            <a:r>
              <a:rPr sz="1400" spc="-5" dirty="0">
                <a:latin typeface="Gill Sans MT"/>
                <a:cs typeface="Gill Sans MT"/>
              </a:rPr>
              <a:t>lo </a:t>
            </a:r>
            <a:r>
              <a:rPr sz="1400" dirty="0">
                <a:latin typeface="Gill Sans MT"/>
                <a:cs typeface="Gill Sans MT"/>
              </a:rPr>
              <a:t>que se </a:t>
            </a:r>
            <a:r>
              <a:rPr sz="1400" spc="-5" dirty="0">
                <a:latin typeface="Gill Sans MT"/>
                <a:cs typeface="Gill Sans MT"/>
              </a:rPr>
              <a:t>genero </a:t>
            </a:r>
            <a:r>
              <a:rPr sz="1400" dirty="0">
                <a:latin typeface="Gill Sans MT"/>
                <a:cs typeface="Gill Sans MT"/>
              </a:rPr>
              <a:t>la </a:t>
            </a:r>
            <a:r>
              <a:rPr sz="1400" spc="-55" dirty="0">
                <a:latin typeface="Gill Sans MT"/>
                <a:cs typeface="Gill Sans MT"/>
              </a:rPr>
              <a:t>Torre </a:t>
            </a:r>
            <a:r>
              <a:rPr sz="1400" dirty="0">
                <a:latin typeface="Gill Sans MT"/>
                <a:cs typeface="Gill Sans MT"/>
              </a:rPr>
              <a:t>de </a:t>
            </a:r>
            <a:r>
              <a:rPr sz="1400" spc="-5" dirty="0">
                <a:latin typeface="Gill Sans MT"/>
                <a:cs typeface="Gill Sans MT"/>
              </a:rPr>
              <a:t>Enfriamiento son </a:t>
            </a:r>
            <a:r>
              <a:rPr sz="1400" dirty="0">
                <a:latin typeface="Gill Sans MT"/>
                <a:cs typeface="Gill Sans MT"/>
              </a:rPr>
              <a:t>de  </a:t>
            </a:r>
            <a:r>
              <a:rPr sz="1400" spc="-5" dirty="0">
                <a:latin typeface="Gill Sans MT"/>
                <a:cs typeface="Gill Sans MT"/>
              </a:rPr>
              <a:t>Orden </a:t>
            </a:r>
            <a:r>
              <a:rPr sz="1400" dirty="0">
                <a:latin typeface="Gill Sans MT"/>
                <a:cs typeface="Gill Sans MT"/>
              </a:rPr>
              <a:t>Económico y de </a:t>
            </a:r>
            <a:r>
              <a:rPr sz="1400" spc="-5" dirty="0">
                <a:latin typeface="Gill Sans MT"/>
                <a:cs typeface="Gill Sans MT"/>
              </a:rPr>
              <a:t>orden</a:t>
            </a:r>
            <a:r>
              <a:rPr sz="1400" spc="-80" dirty="0">
                <a:latin typeface="Gill Sans MT"/>
                <a:cs typeface="Gill Sans MT"/>
              </a:rPr>
              <a:t> </a:t>
            </a:r>
            <a:r>
              <a:rPr sz="1400" spc="-5" dirty="0">
                <a:latin typeface="Gill Sans MT"/>
                <a:cs typeface="Gill Sans MT"/>
              </a:rPr>
              <a:t>Ecológico.</a:t>
            </a:r>
            <a:endParaRPr sz="1400">
              <a:latin typeface="Gill Sans MT"/>
              <a:cs typeface="Gill Sans MT"/>
            </a:endParaRPr>
          </a:p>
          <a:p>
            <a:pPr marL="12700" marR="5080" algn="just">
              <a:lnSpc>
                <a:spcPct val="150000"/>
              </a:lnSpc>
            </a:pPr>
            <a:r>
              <a:rPr sz="1400" spc="-10" dirty="0">
                <a:latin typeface="Gill Sans MT"/>
                <a:cs typeface="Gill Sans MT"/>
              </a:rPr>
              <a:t>Por </a:t>
            </a:r>
            <a:r>
              <a:rPr sz="1400" dirty="0">
                <a:latin typeface="Gill Sans MT"/>
                <a:cs typeface="Gill Sans MT"/>
              </a:rPr>
              <a:t>lo </a:t>
            </a:r>
            <a:r>
              <a:rPr sz="1400" spc="-20" dirty="0">
                <a:latin typeface="Gill Sans MT"/>
                <a:cs typeface="Gill Sans MT"/>
              </a:rPr>
              <a:t>anterior, </a:t>
            </a:r>
            <a:r>
              <a:rPr sz="1400" dirty="0">
                <a:latin typeface="Gill Sans MT"/>
                <a:cs typeface="Gill Sans MT"/>
              </a:rPr>
              <a:t>la </a:t>
            </a:r>
            <a:r>
              <a:rPr sz="1400" spc="-15" dirty="0">
                <a:latin typeface="Gill Sans MT"/>
                <a:cs typeface="Gill Sans MT"/>
              </a:rPr>
              <a:t>CONAGUA </a:t>
            </a:r>
            <a:r>
              <a:rPr sz="1400" dirty="0">
                <a:latin typeface="Gill Sans MT"/>
                <a:cs typeface="Gill Sans MT"/>
              </a:rPr>
              <a:t>ha </a:t>
            </a:r>
            <a:r>
              <a:rPr sz="1400" spc="-5" dirty="0">
                <a:latin typeface="Gill Sans MT"/>
                <a:cs typeface="Gill Sans MT"/>
              </a:rPr>
              <a:t>expresado </a:t>
            </a:r>
            <a:r>
              <a:rPr sz="1400" spc="-10" dirty="0">
                <a:latin typeface="Gill Sans MT"/>
                <a:cs typeface="Gill Sans MT"/>
              </a:rPr>
              <a:t>su </a:t>
            </a:r>
            <a:r>
              <a:rPr sz="1400" spc="-5" dirty="0">
                <a:latin typeface="Gill Sans MT"/>
                <a:cs typeface="Gill Sans MT"/>
              </a:rPr>
              <a:t>aceptación  </a:t>
            </a:r>
            <a:r>
              <a:rPr sz="1400" dirty="0">
                <a:latin typeface="Gill Sans MT"/>
                <a:cs typeface="Gill Sans MT"/>
              </a:rPr>
              <a:t>de que el Ingenio </a:t>
            </a:r>
            <a:r>
              <a:rPr sz="1400" spc="-5" dirty="0">
                <a:latin typeface="Gill Sans MT"/>
                <a:cs typeface="Gill Sans MT"/>
              </a:rPr>
              <a:t>disminuya </a:t>
            </a:r>
            <a:r>
              <a:rPr sz="1400" dirty="0">
                <a:latin typeface="Gill Sans MT"/>
                <a:cs typeface="Gill Sans MT"/>
              </a:rPr>
              <a:t>el </a:t>
            </a:r>
            <a:r>
              <a:rPr sz="1400" spc="-5" dirty="0">
                <a:latin typeface="Gill Sans MT"/>
                <a:cs typeface="Gill Sans MT"/>
              </a:rPr>
              <a:t>Consumo </a:t>
            </a:r>
            <a:r>
              <a:rPr sz="1400" dirty="0">
                <a:latin typeface="Gill Sans MT"/>
                <a:cs typeface="Gill Sans MT"/>
              </a:rPr>
              <a:t>y </a:t>
            </a:r>
            <a:r>
              <a:rPr sz="1400" spc="-10" dirty="0">
                <a:latin typeface="Gill Sans MT"/>
                <a:cs typeface="Gill Sans MT"/>
              </a:rPr>
              <a:t>su </a:t>
            </a:r>
            <a:r>
              <a:rPr sz="1400" dirty="0">
                <a:latin typeface="Gill Sans MT"/>
                <a:cs typeface="Gill Sans MT"/>
              </a:rPr>
              <a:t>descarga,  liberando un </a:t>
            </a:r>
            <a:r>
              <a:rPr sz="1400" spc="-10" dirty="0">
                <a:latin typeface="Gill Sans MT"/>
                <a:cs typeface="Gill Sans MT"/>
              </a:rPr>
              <a:t>volumen muy </a:t>
            </a:r>
            <a:r>
              <a:rPr sz="1400" spc="-5" dirty="0">
                <a:latin typeface="Gill Sans MT"/>
                <a:cs typeface="Gill Sans MT"/>
              </a:rPr>
              <a:t>grande </a:t>
            </a:r>
            <a:r>
              <a:rPr sz="1400" dirty="0">
                <a:latin typeface="Gill Sans MT"/>
                <a:cs typeface="Gill Sans MT"/>
              </a:rPr>
              <a:t>de </a:t>
            </a:r>
            <a:r>
              <a:rPr sz="1400" spc="-5" dirty="0">
                <a:latin typeface="Gill Sans MT"/>
                <a:cs typeface="Gill Sans MT"/>
              </a:rPr>
              <a:t>agua </a:t>
            </a:r>
            <a:r>
              <a:rPr sz="1400" dirty="0">
                <a:latin typeface="Gill Sans MT"/>
                <a:cs typeface="Gill Sans MT"/>
              </a:rPr>
              <a:t>para el equilibrio  hídrico de la</a:t>
            </a:r>
            <a:r>
              <a:rPr sz="1400" spc="-30" dirty="0">
                <a:latin typeface="Gill Sans MT"/>
                <a:cs typeface="Gill Sans MT"/>
              </a:rPr>
              <a:t> </a:t>
            </a:r>
            <a:r>
              <a:rPr sz="1400" dirty="0">
                <a:latin typeface="Gill Sans MT"/>
                <a:cs typeface="Gill Sans MT"/>
              </a:rPr>
              <a:t>Región.</a:t>
            </a:r>
            <a:endParaRPr sz="1400">
              <a:latin typeface="Gill Sans MT"/>
              <a:cs typeface="Gill Sans MT"/>
            </a:endParaRPr>
          </a:p>
        </p:txBody>
      </p:sp>
      <p:sp>
        <p:nvSpPr>
          <p:cNvPr id="4" name="object 4"/>
          <p:cNvSpPr/>
          <p:nvPr/>
        </p:nvSpPr>
        <p:spPr>
          <a:xfrm>
            <a:off x="6245352" y="3883151"/>
            <a:ext cx="1996439" cy="183184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47130" y="193961"/>
            <a:ext cx="944547" cy="70011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089431" y="193967"/>
            <a:ext cx="783495" cy="8298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8" name="object 8"/>
          <p:cNvSpPr/>
          <p:nvPr/>
        </p:nvSpPr>
        <p:spPr>
          <a:xfrm>
            <a:off x="2080260" y="696469"/>
            <a:ext cx="5620511" cy="56845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0" name="object 10"/>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1" name="object 11"/>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2" name="object 12"/>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3" name="object 13"/>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4" name="object 14"/>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49530" rIns="0" bIns="0" rtlCol="0">
            <a:spAutoFit/>
          </a:bodyPr>
          <a:lstStyle/>
          <a:p>
            <a:pPr algn="ctr">
              <a:lnSpc>
                <a:spcPct val="100000"/>
              </a:lnSpc>
              <a:spcBef>
                <a:spcPts val="390"/>
              </a:spcBef>
            </a:pPr>
            <a:r>
              <a:rPr sz="2000" spc="-20" dirty="0">
                <a:latin typeface="Gill Sans MT"/>
                <a:cs typeface="Gill Sans MT"/>
              </a:rPr>
              <a:t>CALIDAD </a:t>
            </a:r>
            <a:r>
              <a:rPr sz="2000" dirty="0">
                <a:latin typeface="Gill Sans MT"/>
                <a:cs typeface="Gill Sans MT"/>
              </a:rPr>
              <a:t>DE</a:t>
            </a:r>
            <a:r>
              <a:rPr sz="2000" spc="-250" dirty="0">
                <a:latin typeface="Gill Sans MT"/>
                <a:cs typeface="Gill Sans MT"/>
              </a:rPr>
              <a:t> </a:t>
            </a:r>
            <a:r>
              <a:rPr sz="2000" spc="-45" dirty="0">
                <a:latin typeface="Gill Sans MT"/>
                <a:cs typeface="Gill Sans MT"/>
              </a:rPr>
              <a:t>AGUA</a:t>
            </a:r>
            <a:endParaRPr sz="2000">
              <a:latin typeface="Gill Sans MT"/>
              <a:cs typeface="Gill Sans MT"/>
            </a:endParaRPr>
          </a:p>
        </p:txBody>
      </p:sp>
      <p:sp>
        <p:nvSpPr>
          <p:cNvPr id="15" name="object 15"/>
          <p:cNvSpPr/>
          <p:nvPr/>
        </p:nvSpPr>
        <p:spPr>
          <a:xfrm>
            <a:off x="5566181" y="1588744"/>
            <a:ext cx="3345637" cy="2331918"/>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transition>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3616" y="1435546"/>
            <a:ext cx="2917190" cy="2472055"/>
          </a:xfrm>
          <a:custGeom>
            <a:avLst/>
            <a:gdLst/>
            <a:ahLst/>
            <a:cxnLst/>
            <a:rect l="l" t="t" r="r" b="b"/>
            <a:pathLst>
              <a:path w="2917190" h="2472054">
                <a:moveTo>
                  <a:pt x="7983" y="53801"/>
                </a:moveTo>
                <a:lnTo>
                  <a:pt x="42769" y="31273"/>
                </a:lnTo>
                <a:lnTo>
                  <a:pt x="74586" y="30413"/>
                </a:lnTo>
                <a:lnTo>
                  <a:pt x="103512" y="42726"/>
                </a:lnTo>
                <a:lnTo>
                  <a:pt x="129626" y="59717"/>
                </a:lnTo>
                <a:lnTo>
                  <a:pt x="153008" y="72890"/>
                </a:lnTo>
                <a:lnTo>
                  <a:pt x="173736" y="73750"/>
                </a:lnTo>
                <a:lnTo>
                  <a:pt x="191891" y="53801"/>
                </a:lnTo>
                <a:lnTo>
                  <a:pt x="213005" y="30826"/>
                </a:lnTo>
                <a:lnTo>
                  <a:pt x="241419" y="24624"/>
                </a:lnTo>
                <a:lnTo>
                  <a:pt x="275446" y="29727"/>
                </a:lnTo>
                <a:lnTo>
                  <a:pt x="313395" y="40665"/>
                </a:lnTo>
                <a:lnTo>
                  <a:pt x="353578" y="51970"/>
                </a:lnTo>
                <a:lnTo>
                  <a:pt x="394306" y="58171"/>
                </a:lnTo>
                <a:lnTo>
                  <a:pt x="433890" y="53801"/>
                </a:lnTo>
                <a:lnTo>
                  <a:pt x="472980" y="50434"/>
                </a:lnTo>
                <a:lnTo>
                  <a:pt x="512557" y="58977"/>
                </a:lnTo>
                <a:lnTo>
                  <a:pt x="551424" y="72956"/>
                </a:lnTo>
                <a:lnTo>
                  <a:pt x="588386" y="85900"/>
                </a:lnTo>
                <a:lnTo>
                  <a:pt x="622246" y="91337"/>
                </a:lnTo>
                <a:lnTo>
                  <a:pt x="651808" y="82795"/>
                </a:lnTo>
                <a:lnTo>
                  <a:pt x="675876" y="53801"/>
                </a:lnTo>
                <a:lnTo>
                  <a:pt x="696861" y="29241"/>
                </a:lnTo>
                <a:lnTo>
                  <a:pt x="722532" y="23901"/>
                </a:lnTo>
                <a:lnTo>
                  <a:pt x="751869" y="31680"/>
                </a:lnTo>
                <a:lnTo>
                  <a:pt x="783853" y="46477"/>
                </a:lnTo>
                <a:lnTo>
                  <a:pt x="817463" y="62189"/>
                </a:lnTo>
                <a:lnTo>
                  <a:pt x="851682" y="72715"/>
                </a:lnTo>
                <a:lnTo>
                  <a:pt x="885487" y="71953"/>
                </a:lnTo>
                <a:lnTo>
                  <a:pt x="917861" y="53801"/>
                </a:lnTo>
                <a:lnTo>
                  <a:pt x="942258" y="39776"/>
                </a:lnTo>
                <a:lnTo>
                  <a:pt x="969408" y="37678"/>
                </a:lnTo>
                <a:lnTo>
                  <a:pt x="998588" y="44468"/>
                </a:lnTo>
                <a:lnTo>
                  <a:pt x="1029070" y="57104"/>
                </a:lnTo>
                <a:lnTo>
                  <a:pt x="1060129" y="72545"/>
                </a:lnTo>
                <a:lnTo>
                  <a:pt x="1091039" y="87750"/>
                </a:lnTo>
                <a:lnTo>
                  <a:pt x="1121073" y="99678"/>
                </a:lnTo>
                <a:lnTo>
                  <a:pt x="1149506" y="105288"/>
                </a:lnTo>
                <a:lnTo>
                  <a:pt x="1175611" y="101539"/>
                </a:lnTo>
                <a:lnTo>
                  <a:pt x="1198664" y="85391"/>
                </a:lnTo>
                <a:lnTo>
                  <a:pt x="1217937" y="53801"/>
                </a:lnTo>
                <a:lnTo>
                  <a:pt x="1238090" y="19502"/>
                </a:lnTo>
                <a:lnTo>
                  <a:pt x="1260498" y="2817"/>
                </a:lnTo>
                <a:lnTo>
                  <a:pt x="1284653" y="0"/>
                </a:lnTo>
                <a:lnTo>
                  <a:pt x="1310045" y="7302"/>
                </a:lnTo>
                <a:lnTo>
                  <a:pt x="1336168" y="20978"/>
                </a:lnTo>
                <a:lnTo>
                  <a:pt x="1362511" y="37280"/>
                </a:lnTo>
                <a:lnTo>
                  <a:pt x="1388567" y="52460"/>
                </a:lnTo>
                <a:lnTo>
                  <a:pt x="1413826" y="62772"/>
                </a:lnTo>
                <a:lnTo>
                  <a:pt x="1437781" y="64468"/>
                </a:lnTo>
                <a:lnTo>
                  <a:pt x="1459923" y="53801"/>
                </a:lnTo>
                <a:lnTo>
                  <a:pt x="1501228" y="31357"/>
                </a:lnTo>
                <a:lnTo>
                  <a:pt x="1540637" y="29903"/>
                </a:lnTo>
                <a:lnTo>
                  <a:pt x="1577784" y="39670"/>
                </a:lnTo>
                <a:lnTo>
                  <a:pt x="1612305" y="50892"/>
                </a:lnTo>
                <a:lnTo>
                  <a:pt x="1643832" y="53801"/>
                </a:lnTo>
                <a:lnTo>
                  <a:pt x="1671038" y="55692"/>
                </a:lnTo>
                <a:lnTo>
                  <a:pt x="1707681" y="64699"/>
                </a:lnTo>
                <a:lnTo>
                  <a:pt x="1750400" y="76175"/>
                </a:lnTo>
                <a:lnTo>
                  <a:pt x="1795837" y="85471"/>
                </a:lnTo>
                <a:lnTo>
                  <a:pt x="1840633" y="87939"/>
                </a:lnTo>
                <a:lnTo>
                  <a:pt x="1881428" y="78932"/>
                </a:lnTo>
                <a:lnTo>
                  <a:pt x="1914862" y="53801"/>
                </a:lnTo>
                <a:lnTo>
                  <a:pt x="1945139" y="28462"/>
                </a:lnTo>
                <a:lnTo>
                  <a:pt x="1970648" y="26759"/>
                </a:lnTo>
                <a:lnTo>
                  <a:pt x="1993624" y="38566"/>
                </a:lnTo>
                <a:lnTo>
                  <a:pt x="2016307" y="53759"/>
                </a:lnTo>
                <a:lnTo>
                  <a:pt x="2040933" y="62213"/>
                </a:lnTo>
                <a:lnTo>
                  <a:pt x="2069739" y="53801"/>
                </a:lnTo>
                <a:lnTo>
                  <a:pt x="2105685" y="40724"/>
                </a:lnTo>
                <a:lnTo>
                  <a:pt x="2149246" y="38911"/>
                </a:lnTo>
                <a:lnTo>
                  <a:pt x="2198929" y="43838"/>
                </a:lnTo>
                <a:lnTo>
                  <a:pt x="2253244" y="50979"/>
                </a:lnTo>
                <a:lnTo>
                  <a:pt x="2310699" y="55809"/>
                </a:lnTo>
                <a:lnTo>
                  <a:pt x="2369802" y="53801"/>
                </a:lnTo>
                <a:lnTo>
                  <a:pt x="2427032" y="50443"/>
                </a:lnTo>
                <a:lnTo>
                  <a:pt x="2479721" y="52300"/>
                </a:lnTo>
                <a:lnTo>
                  <a:pt x="2527658" y="56468"/>
                </a:lnTo>
                <a:lnTo>
                  <a:pt x="2570630" y="60044"/>
                </a:lnTo>
                <a:lnTo>
                  <a:pt x="2608426" y="60123"/>
                </a:lnTo>
                <a:lnTo>
                  <a:pt x="2640832" y="53801"/>
                </a:lnTo>
                <a:lnTo>
                  <a:pt x="2673498" y="50283"/>
                </a:lnTo>
                <a:lnTo>
                  <a:pt x="2711862" y="56531"/>
                </a:lnTo>
                <a:lnTo>
                  <a:pt x="2755402" y="66274"/>
                </a:lnTo>
                <a:lnTo>
                  <a:pt x="2803597" y="73247"/>
                </a:lnTo>
                <a:lnTo>
                  <a:pt x="2855925" y="71178"/>
                </a:lnTo>
                <a:lnTo>
                  <a:pt x="2911863" y="53801"/>
                </a:lnTo>
                <a:lnTo>
                  <a:pt x="2914001" y="102721"/>
                </a:lnTo>
                <a:lnTo>
                  <a:pt x="2915512" y="149627"/>
                </a:lnTo>
                <a:lnTo>
                  <a:pt x="2916469" y="195044"/>
                </a:lnTo>
                <a:lnTo>
                  <a:pt x="2916948" y="239497"/>
                </a:lnTo>
                <a:lnTo>
                  <a:pt x="2917022" y="283512"/>
                </a:lnTo>
                <a:lnTo>
                  <a:pt x="2916766" y="327614"/>
                </a:lnTo>
                <a:lnTo>
                  <a:pt x="2916254" y="372328"/>
                </a:lnTo>
                <a:lnTo>
                  <a:pt x="2915561" y="418180"/>
                </a:lnTo>
                <a:lnTo>
                  <a:pt x="2914760" y="465693"/>
                </a:lnTo>
                <a:lnTo>
                  <a:pt x="2913926" y="515394"/>
                </a:lnTo>
                <a:lnTo>
                  <a:pt x="2913134" y="567807"/>
                </a:lnTo>
                <a:lnTo>
                  <a:pt x="2912457" y="623458"/>
                </a:lnTo>
                <a:lnTo>
                  <a:pt x="2911970" y="682873"/>
                </a:lnTo>
                <a:lnTo>
                  <a:pt x="2911747" y="746575"/>
                </a:lnTo>
                <a:lnTo>
                  <a:pt x="2911863" y="815090"/>
                </a:lnTo>
                <a:lnTo>
                  <a:pt x="2912033" y="882444"/>
                </a:lnTo>
                <a:lnTo>
                  <a:pt x="2911956" y="942992"/>
                </a:lnTo>
                <a:lnTo>
                  <a:pt x="2911685" y="997757"/>
                </a:lnTo>
                <a:lnTo>
                  <a:pt x="2911270" y="1047764"/>
                </a:lnTo>
                <a:lnTo>
                  <a:pt x="2910762" y="1094034"/>
                </a:lnTo>
                <a:lnTo>
                  <a:pt x="2910213" y="1137592"/>
                </a:lnTo>
                <a:lnTo>
                  <a:pt x="2909674" y="1179461"/>
                </a:lnTo>
                <a:lnTo>
                  <a:pt x="2909197" y="1220663"/>
                </a:lnTo>
                <a:lnTo>
                  <a:pt x="2908831" y="1262222"/>
                </a:lnTo>
                <a:lnTo>
                  <a:pt x="2908629" y="1305161"/>
                </a:lnTo>
                <a:lnTo>
                  <a:pt x="2908641" y="1350503"/>
                </a:lnTo>
                <a:lnTo>
                  <a:pt x="2908920" y="1399271"/>
                </a:lnTo>
                <a:lnTo>
                  <a:pt x="2909516" y="1452489"/>
                </a:lnTo>
                <a:lnTo>
                  <a:pt x="2910480" y="1511180"/>
                </a:lnTo>
                <a:lnTo>
                  <a:pt x="2911863" y="1576366"/>
                </a:lnTo>
                <a:lnTo>
                  <a:pt x="2913063" y="1640471"/>
                </a:lnTo>
                <a:lnTo>
                  <a:pt x="2913699" y="1703717"/>
                </a:lnTo>
                <a:lnTo>
                  <a:pt x="2913859" y="1765943"/>
                </a:lnTo>
                <a:lnTo>
                  <a:pt x="2913629" y="1826986"/>
                </a:lnTo>
                <a:lnTo>
                  <a:pt x="2913095" y="1886685"/>
                </a:lnTo>
                <a:lnTo>
                  <a:pt x="2912344" y="1944877"/>
                </a:lnTo>
                <a:lnTo>
                  <a:pt x="2911462" y="2001401"/>
                </a:lnTo>
                <a:lnTo>
                  <a:pt x="2910534" y="2056095"/>
                </a:lnTo>
                <a:lnTo>
                  <a:pt x="2909649" y="2108795"/>
                </a:lnTo>
                <a:lnTo>
                  <a:pt x="2908891" y="2159341"/>
                </a:lnTo>
                <a:lnTo>
                  <a:pt x="2908347" y="2207570"/>
                </a:lnTo>
                <a:lnTo>
                  <a:pt x="2908104" y="2253321"/>
                </a:lnTo>
                <a:lnTo>
                  <a:pt x="2908247" y="2296430"/>
                </a:lnTo>
                <a:lnTo>
                  <a:pt x="2908864" y="2336737"/>
                </a:lnTo>
                <a:lnTo>
                  <a:pt x="2910041" y="2374078"/>
                </a:lnTo>
                <a:lnTo>
                  <a:pt x="2911863" y="2408293"/>
                </a:lnTo>
                <a:lnTo>
                  <a:pt x="2879947" y="2434088"/>
                </a:lnTo>
                <a:lnTo>
                  <a:pt x="2839849" y="2436961"/>
                </a:lnTo>
                <a:lnTo>
                  <a:pt x="2797317" y="2426935"/>
                </a:lnTo>
                <a:lnTo>
                  <a:pt x="2758102" y="2414037"/>
                </a:lnTo>
                <a:lnTo>
                  <a:pt x="2727954" y="2408293"/>
                </a:lnTo>
                <a:lnTo>
                  <a:pt x="2698581" y="2408656"/>
                </a:lnTo>
                <a:lnTo>
                  <a:pt x="2658603" y="2407974"/>
                </a:lnTo>
                <a:lnTo>
                  <a:pt x="2609111" y="2407111"/>
                </a:lnTo>
                <a:lnTo>
                  <a:pt x="2551198" y="2406929"/>
                </a:lnTo>
                <a:lnTo>
                  <a:pt x="2485956" y="2408293"/>
                </a:lnTo>
                <a:lnTo>
                  <a:pt x="2440924" y="2404106"/>
                </a:lnTo>
                <a:lnTo>
                  <a:pt x="2402490" y="2391866"/>
                </a:lnTo>
                <a:lnTo>
                  <a:pt x="2368788" y="2377242"/>
                </a:lnTo>
                <a:lnTo>
                  <a:pt x="2337951" y="2365902"/>
                </a:lnTo>
                <a:lnTo>
                  <a:pt x="2308114" y="2363518"/>
                </a:lnTo>
                <a:lnTo>
                  <a:pt x="2277409" y="2375758"/>
                </a:lnTo>
                <a:lnTo>
                  <a:pt x="2243970" y="2408293"/>
                </a:lnTo>
                <a:lnTo>
                  <a:pt x="2222066" y="2427289"/>
                </a:lnTo>
                <a:lnTo>
                  <a:pt x="2198006" y="2434036"/>
                </a:lnTo>
                <a:lnTo>
                  <a:pt x="2172266" y="2431172"/>
                </a:lnTo>
                <a:lnTo>
                  <a:pt x="2145325" y="2421337"/>
                </a:lnTo>
                <a:lnTo>
                  <a:pt x="2117662" y="2407168"/>
                </a:lnTo>
                <a:lnTo>
                  <a:pt x="2089752" y="2391305"/>
                </a:lnTo>
                <a:lnTo>
                  <a:pt x="2062076" y="2376385"/>
                </a:lnTo>
                <a:lnTo>
                  <a:pt x="2035110" y="2365048"/>
                </a:lnTo>
                <a:lnTo>
                  <a:pt x="2009332" y="2359931"/>
                </a:lnTo>
                <a:lnTo>
                  <a:pt x="1985220" y="2363674"/>
                </a:lnTo>
                <a:lnTo>
                  <a:pt x="1963253" y="2378915"/>
                </a:lnTo>
                <a:lnTo>
                  <a:pt x="1943907" y="2408293"/>
                </a:lnTo>
                <a:lnTo>
                  <a:pt x="1917966" y="2450864"/>
                </a:lnTo>
                <a:lnTo>
                  <a:pt x="1893292" y="2470270"/>
                </a:lnTo>
                <a:lnTo>
                  <a:pt x="1869154" y="2472011"/>
                </a:lnTo>
                <a:lnTo>
                  <a:pt x="1844822" y="2461590"/>
                </a:lnTo>
                <a:lnTo>
                  <a:pt x="1819566" y="2444506"/>
                </a:lnTo>
                <a:lnTo>
                  <a:pt x="1792656" y="2426261"/>
                </a:lnTo>
                <a:lnTo>
                  <a:pt x="1763362" y="2412356"/>
                </a:lnTo>
                <a:lnTo>
                  <a:pt x="1730954" y="2408293"/>
                </a:lnTo>
                <a:lnTo>
                  <a:pt x="1686967" y="2409363"/>
                </a:lnTo>
                <a:lnTo>
                  <a:pt x="1644345" y="2406935"/>
                </a:lnTo>
                <a:lnTo>
                  <a:pt x="1600256" y="2403311"/>
                </a:lnTo>
                <a:lnTo>
                  <a:pt x="1551869" y="2400794"/>
                </a:lnTo>
                <a:lnTo>
                  <a:pt x="1496354" y="2401687"/>
                </a:lnTo>
                <a:lnTo>
                  <a:pt x="1430878" y="2408293"/>
                </a:lnTo>
                <a:lnTo>
                  <a:pt x="1370258" y="2411165"/>
                </a:lnTo>
                <a:lnTo>
                  <a:pt x="1327998" y="2403845"/>
                </a:lnTo>
                <a:lnTo>
                  <a:pt x="1299319" y="2393114"/>
                </a:lnTo>
                <a:lnTo>
                  <a:pt x="1279440" y="2385757"/>
                </a:lnTo>
                <a:lnTo>
                  <a:pt x="1263584" y="2388555"/>
                </a:lnTo>
                <a:lnTo>
                  <a:pt x="1246969" y="2408293"/>
                </a:lnTo>
                <a:lnTo>
                  <a:pt x="1221968" y="2426873"/>
                </a:lnTo>
                <a:lnTo>
                  <a:pt x="1192535" y="2420161"/>
                </a:lnTo>
                <a:lnTo>
                  <a:pt x="1160115" y="2404159"/>
                </a:lnTo>
                <a:lnTo>
                  <a:pt x="1126153" y="2394869"/>
                </a:lnTo>
                <a:lnTo>
                  <a:pt x="1092093" y="2408293"/>
                </a:lnTo>
                <a:lnTo>
                  <a:pt x="1060621" y="2423369"/>
                </a:lnTo>
                <a:lnTo>
                  <a:pt x="1031827" y="2417385"/>
                </a:lnTo>
                <a:lnTo>
                  <a:pt x="1003283" y="2403863"/>
                </a:lnTo>
                <a:lnTo>
                  <a:pt x="972559" y="2396325"/>
                </a:lnTo>
                <a:lnTo>
                  <a:pt x="937229" y="2408293"/>
                </a:lnTo>
                <a:lnTo>
                  <a:pt x="896052" y="2426089"/>
                </a:lnTo>
                <a:lnTo>
                  <a:pt x="862572" y="2422966"/>
                </a:lnTo>
                <a:lnTo>
                  <a:pt x="827701" y="2412506"/>
                </a:lnTo>
                <a:lnTo>
                  <a:pt x="782352" y="2408293"/>
                </a:lnTo>
                <a:lnTo>
                  <a:pt x="731875" y="2407550"/>
                </a:lnTo>
                <a:lnTo>
                  <a:pt x="683624" y="2402873"/>
                </a:lnTo>
                <a:lnTo>
                  <a:pt x="631500" y="2400906"/>
                </a:lnTo>
                <a:lnTo>
                  <a:pt x="569399" y="2408293"/>
                </a:lnTo>
                <a:lnTo>
                  <a:pt x="513920" y="2413940"/>
                </a:lnTo>
                <a:lnTo>
                  <a:pt x="477673" y="2409074"/>
                </a:lnTo>
                <a:lnTo>
                  <a:pt x="448569" y="2403817"/>
                </a:lnTo>
                <a:lnTo>
                  <a:pt x="414522" y="2408293"/>
                </a:lnTo>
                <a:lnTo>
                  <a:pt x="375773" y="2412959"/>
                </a:lnTo>
                <a:lnTo>
                  <a:pt x="338822" y="2408021"/>
                </a:lnTo>
                <a:lnTo>
                  <a:pt x="301003" y="2403219"/>
                </a:lnTo>
                <a:lnTo>
                  <a:pt x="259646" y="2408293"/>
                </a:lnTo>
                <a:lnTo>
                  <a:pt x="233322" y="2407773"/>
                </a:lnTo>
                <a:lnTo>
                  <a:pt x="204397" y="2395738"/>
                </a:lnTo>
                <a:lnTo>
                  <a:pt x="172507" y="2379201"/>
                </a:lnTo>
                <a:lnTo>
                  <a:pt x="137286" y="2365174"/>
                </a:lnTo>
                <a:lnTo>
                  <a:pt x="98369" y="2360672"/>
                </a:lnTo>
                <a:lnTo>
                  <a:pt x="55389" y="2372707"/>
                </a:lnTo>
                <a:lnTo>
                  <a:pt x="7983" y="2408293"/>
                </a:lnTo>
                <a:lnTo>
                  <a:pt x="4524" y="2341914"/>
                </a:lnTo>
                <a:lnTo>
                  <a:pt x="2128" y="2279548"/>
                </a:lnTo>
                <a:lnTo>
                  <a:pt x="664" y="2220784"/>
                </a:lnTo>
                <a:lnTo>
                  <a:pt x="0" y="2165211"/>
                </a:lnTo>
                <a:lnTo>
                  <a:pt x="4" y="2112417"/>
                </a:lnTo>
                <a:lnTo>
                  <a:pt x="547" y="2061993"/>
                </a:lnTo>
                <a:lnTo>
                  <a:pt x="1496" y="2013527"/>
                </a:lnTo>
                <a:lnTo>
                  <a:pt x="2720" y="1966609"/>
                </a:lnTo>
                <a:lnTo>
                  <a:pt x="4089" y="1920828"/>
                </a:lnTo>
                <a:lnTo>
                  <a:pt x="5471" y="1875772"/>
                </a:lnTo>
                <a:lnTo>
                  <a:pt x="6734" y="1831032"/>
                </a:lnTo>
                <a:lnTo>
                  <a:pt x="7749" y="1786195"/>
                </a:lnTo>
                <a:lnTo>
                  <a:pt x="8382" y="1740852"/>
                </a:lnTo>
                <a:lnTo>
                  <a:pt x="8504" y="1694592"/>
                </a:lnTo>
                <a:lnTo>
                  <a:pt x="7983" y="1647004"/>
                </a:lnTo>
                <a:lnTo>
                  <a:pt x="7283" y="1598756"/>
                </a:lnTo>
                <a:lnTo>
                  <a:pt x="6919" y="1550674"/>
                </a:lnTo>
                <a:lnTo>
                  <a:pt x="6837" y="1502584"/>
                </a:lnTo>
                <a:lnTo>
                  <a:pt x="6982" y="1454313"/>
                </a:lnTo>
                <a:lnTo>
                  <a:pt x="7300" y="1405691"/>
                </a:lnTo>
                <a:lnTo>
                  <a:pt x="7736" y="1356544"/>
                </a:lnTo>
                <a:lnTo>
                  <a:pt x="8236" y="1306700"/>
                </a:lnTo>
                <a:lnTo>
                  <a:pt x="8744" y="1255987"/>
                </a:lnTo>
                <a:lnTo>
                  <a:pt x="9208" y="1204232"/>
                </a:lnTo>
                <a:lnTo>
                  <a:pt x="9572" y="1151263"/>
                </a:lnTo>
                <a:lnTo>
                  <a:pt x="9781" y="1096909"/>
                </a:lnTo>
                <a:lnTo>
                  <a:pt x="9781" y="1040995"/>
                </a:lnTo>
                <a:lnTo>
                  <a:pt x="9518" y="983351"/>
                </a:lnTo>
                <a:lnTo>
                  <a:pt x="8936" y="923804"/>
                </a:lnTo>
                <a:lnTo>
                  <a:pt x="7983" y="862182"/>
                </a:lnTo>
                <a:lnTo>
                  <a:pt x="7262" y="803245"/>
                </a:lnTo>
                <a:lnTo>
                  <a:pt x="7192" y="744210"/>
                </a:lnTo>
                <a:lnTo>
                  <a:pt x="7654" y="685338"/>
                </a:lnTo>
                <a:lnTo>
                  <a:pt x="8529" y="626891"/>
                </a:lnTo>
                <a:lnTo>
                  <a:pt x="9699" y="569129"/>
                </a:lnTo>
                <a:lnTo>
                  <a:pt x="11043" y="512315"/>
                </a:lnTo>
                <a:lnTo>
                  <a:pt x="12445" y="456710"/>
                </a:lnTo>
                <a:lnTo>
                  <a:pt x="13783" y="402575"/>
                </a:lnTo>
                <a:lnTo>
                  <a:pt x="14941" y="350172"/>
                </a:lnTo>
                <a:lnTo>
                  <a:pt x="15798" y="299762"/>
                </a:lnTo>
                <a:lnTo>
                  <a:pt x="16237" y="251607"/>
                </a:lnTo>
                <a:lnTo>
                  <a:pt x="16137" y="205968"/>
                </a:lnTo>
                <a:lnTo>
                  <a:pt x="15381" y="163106"/>
                </a:lnTo>
                <a:lnTo>
                  <a:pt x="13849" y="123284"/>
                </a:lnTo>
                <a:lnTo>
                  <a:pt x="11423" y="86762"/>
                </a:lnTo>
                <a:lnTo>
                  <a:pt x="7983" y="53801"/>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1050339" y="1478759"/>
            <a:ext cx="2748915" cy="2266315"/>
          </a:xfrm>
          <a:prstGeom prst="rect">
            <a:avLst/>
          </a:prstGeom>
        </p:spPr>
        <p:txBody>
          <a:bodyPr vert="horz" wrap="square" lIns="0" tIns="12700" rIns="0" bIns="0" rtlCol="0">
            <a:spAutoFit/>
          </a:bodyPr>
          <a:lstStyle/>
          <a:p>
            <a:pPr marL="12700" marR="5080" indent="-635" algn="just">
              <a:lnSpc>
                <a:spcPct val="150000"/>
              </a:lnSpc>
              <a:spcBef>
                <a:spcPts val="100"/>
              </a:spcBef>
            </a:pP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  </a:t>
            </a:r>
            <a:r>
              <a:rPr sz="1400" spc="-5" dirty="0">
                <a:latin typeface="Gill Sans MT"/>
                <a:cs typeface="Gill Sans MT"/>
              </a:rPr>
              <a:t>comprometido  </a:t>
            </a:r>
            <a:r>
              <a:rPr sz="1400" dirty="0">
                <a:latin typeface="Gill Sans MT"/>
                <a:cs typeface="Gill Sans MT"/>
              </a:rPr>
              <a:t>con el </a:t>
            </a:r>
            <a:r>
              <a:rPr sz="1400" spc="-5" dirty="0">
                <a:latin typeface="Gill Sans MT"/>
                <a:cs typeface="Gill Sans MT"/>
              </a:rPr>
              <a:t>medio ambiente </a:t>
            </a:r>
            <a:r>
              <a:rPr sz="1400" dirty="0">
                <a:latin typeface="Gill Sans MT"/>
                <a:cs typeface="Gill Sans MT"/>
              </a:rPr>
              <a:t>utiliza el </a:t>
            </a:r>
            <a:r>
              <a:rPr sz="1400" spc="-10" dirty="0">
                <a:latin typeface="Gill Sans MT"/>
                <a:cs typeface="Gill Sans MT"/>
              </a:rPr>
              <a:t>cien  </a:t>
            </a:r>
            <a:r>
              <a:rPr sz="1400" dirty="0">
                <a:latin typeface="Gill Sans MT"/>
                <a:cs typeface="Gill Sans MT"/>
              </a:rPr>
              <a:t>por </a:t>
            </a:r>
            <a:r>
              <a:rPr sz="1400" spc="-5" dirty="0">
                <a:latin typeface="Gill Sans MT"/>
                <a:cs typeface="Gill Sans MT"/>
              </a:rPr>
              <a:t>ciento </a:t>
            </a:r>
            <a:r>
              <a:rPr sz="1400" dirty="0">
                <a:latin typeface="Gill Sans MT"/>
                <a:cs typeface="Gill Sans MT"/>
              </a:rPr>
              <a:t>de su bagazo </a:t>
            </a:r>
            <a:r>
              <a:rPr sz="1400" spc="-5" dirty="0">
                <a:latin typeface="Gill Sans MT"/>
                <a:cs typeface="Gill Sans MT"/>
              </a:rPr>
              <a:t>extraído </a:t>
            </a:r>
            <a:r>
              <a:rPr sz="1400" dirty="0">
                <a:latin typeface="Gill Sans MT"/>
                <a:cs typeface="Gill Sans MT"/>
              </a:rPr>
              <a:t>de  la molienda de </a:t>
            </a:r>
            <a:r>
              <a:rPr sz="1400" spc="-10" dirty="0">
                <a:latin typeface="Gill Sans MT"/>
                <a:cs typeface="Gill Sans MT"/>
              </a:rPr>
              <a:t>su </a:t>
            </a:r>
            <a:r>
              <a:rPr sz="1400" spc="-5" dirty="0">
                <a:latin typeface="Gill Sans MT"/>
                <a:cs typeface="Gill Sans MT"/>
              </a:rPr>
              <a:t>caña </a:t>
            </a:r>
            <a:r>
              <a:rPr sz="1400" dirty="0">
                <a:latin typeface="Gill Sans MT"/>
                <a:cs typeface="Gill Sans MT"/>
              </a:rPr>
              <a:t>en el </a:t>
            </a:r>
            <a:r>
              <a:rPr sz="1400" spc="-10" dirty="0">
                <a:latin typeface="Gill Sans MT"/>
                <a:cs typeface="Gill Sans MT"/>
              </a:rPr>
              <a:t>proceso  </a:t>
            </a:r>
            <a:r>
              <a:rPr sz="1400" dirty="0">
                <a:latin typeface="Gill Sans MT"/>
                <a:cs typeface="Gill Sans MT"/>
              </a:rPr>
              <a:t>logrando</a:t>
            </a:r>
            <a:r>
              <a:rPr sz="1400" spc="-30" dirty="0">
                <a:latin typeface="Gill Sans MT"/>
                <a:cs typeface="Gill Sans MT"/>
              </a:rPr>
              <a:t> </a:t>
            </a:r>
            <a:r>
              <a:rPr sz="1400" dirty="0">
                <a:latin typeface="Gill Sans MT"/>
                <a:cs typeface="Gill Sans MT"/>
              </a:rPr>
              <a:t>así:</a:t>
            </a:r>
            <a:endParaRPr sz="1400">
              <a:latin typeface="Gill Sans MT"/>
              <a:cs typeface="Gill Sans MT"/>
            </a:endParaRPr>
          </a:p>
          <a:p>
            <a:pPr>
              <a:lnSpc>
                <a:spcPct val="100000"/>
              </a:lnSpc>
            </a:pPr>
            <a:endParaRPr sz="1600">
              <a:latin typeface="Times New Roman"/>
              <a:cs typeface="Times New Roman"/>
            </a:endParaRPr>
          </a:p>
          <a:p>
            <a:pPr>
              <a:lnSpc>
                <a:spcPct val="100000"/>
              </a:lnSpc>
              <a:spcBef>
                <a:spcPts val="25"/>
              </a:spcBef>
            </a:pPr>
            <a:endParaRPr sz="1300">
              <a:latin typeface="Times New Roman"/>
              <a:cs typeface="Times New Roman"/>
            </a:endParaRPr>
          </a:p>
          <a:p>
            <a:pPr marL="12700" algn="just">
              <a:lnSpc>
                <a:spcPct val="100000"/>
              </a:lnSpc>
            </a:pPr>
            <a:r>
              <a:rPr sz="1400" dirty="0">
                <a:latin typeface="Gill Sans MT"/>
                <a:cs typeface="Gill Sans MT"/>
              </a:rPr>
              <a:t>Haciendo sustentable el</a:t>
            </a:r>
            <a:r>
              <a:rPr sz="1400" spc="-65" dirty="0">
                <a:latin typeface="Gill Sans MT"/>
                <a:cs typeface="Gill Sans MT"/>
              </a:rPr>
              <a:t> </a:t>
            </a:r>
            <a:r>
              <a:rPr sz="1400" spc="-10" dirty="0">
                <a:latin typeface="Gill Sans MT"/>
                <a:cs typeface="Gill Sans MT"/>
              </a:rPr>
              <a:t>proceso.</a:t>
            </a:r>
            <a:endParaRPr sz="1400">
              <a:latin typeface="Gill Sans MT"/>
              <a:cs typeface="Gill Sans MT"/>
            </a:endParaRPr>
          </a:p>
        </p:txBody>
      </p:sp>
      <p:sp>
        <p:nvSpPr>
          <p:cNvPr id="4" name="object 4"/>
          <p:cNvSpPr txBox="1"/>
          <p:nvPr/>
        </p:nvSpPr>
        <p:spPr>
          <a:xfrm>
            <a:off x="846095" y="4301723"/>
            <a:ext cx="249047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0000"/>
                </a:solidFill>
                <a:latin typeface="Elephant"/>
                <a:cs typeface="Elephant"/>
              </a:rPr>
              <a:t>0</a:t>
            </a:r>
            <a:r>
              <a:rPr sz="2800" spc="-459" dirty="0">
                <a:solidFill>
                  <a:srgbClr val="FF0000"/>
                </a:solidFill>
                <a:latin typeface="Elephant"/>
                <a:cs typeface="Elephant"/>
              </a:rPr>
              <a:t> </a:t>
            </a:r>
            <a:r>
              <a:rPr sz="1600" spc="5" dirty="0">
                <a:solidFill>
                  <a:srgbClr val="FF0000"/>
                </a:solidFill>
                <a:latin typeface="Elephant"/>
                <a:cs typeface="Elephant"/>
              </a:rPr>
              <a:t>Consumo de </a:t>
            </a:r>
            <a:r>
              <a:rPr sz="1600" spc="-10" dirty="0">
                <a:solidFill>
                  <a:srgbClr val="FF0000"/>
                </a:solidFill>
                <a:latin typeface="Elephant"/>
                <a:cs typeface="Elephant"/>
              </a:rPr>
              <a:t>Petróleo</a:t>
            </a:r>
            <a:endParaRPr sz="1600">
              <a:latin typeface="Elephant"/>
              <a:cs typeface="Elephant"/>
            </a:endParaRPr>
          </a:p>
        </p:txBody>
      </p:sp>
      <p:sp>
        <p:nvSpPr>
          <p:cNvPr id="5" name="object 5"/>
          <p:cNvSpPr/>
          <p:nvPr/>
        </p:nvSpPr>
        <p:spPr>
          <a:xfrm>
            <a:off x="747130" y="193961"/>
            <a:ext cx="944547" cy="70011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089431" y="193967"/>
            <a:ext cx="783495" cy="829818"/>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8" name="object 8"/>
          <p:cNvSpPr/>
          <p:nvPr/>
        </p:nvSpPr>
        <p:spPr>
          <a:xfrm>
            <a:off x="2080260" y="696469"/>
            <a:ext cx="5620511" cy="56845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0" name="object 10"/>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1" name="object 11"/>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2" name="object 12"/>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3" name="object 13"/>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4" name="object 14"/>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49530" rIns="0" bIns="0" rtlCol="0">
            <a:spAutoFit/>
          </a:bodyPr>
          <a:lstStyle/>
          <a:p>
            <a:pPr algn="ctr">
              <a:lnSpc>
                <a:spcPct val="100000"/>
              </a:lnSpc>
              <a:spcBef>
                <a:spcPts val="390"/>
              </a:spcBef>
            </a:pPr>
            <a:r>
              <a:rPr sz="2000" dirty="0">
                <a:latin typeface="Gill Sans MT"/>
                <a:cs typeface="Gill Sans MT"/>
              </a:rPr>
              <a:t>CONSUMO DE</a:t>
            </a:r>
            <a:r>
              <a:rPr sz="2000" spc="-50" dirty="0">
                <a:latin typeface="Gill Sans MT"/>
                <a:cs typeface="Gill Sans MT"/>
              </a:rPr>
              <a:t> </a:t>
            </a:r>
            <a:r>
              <a:rPr sz="2000" dirty="0">
                <a:latin typeface="Gill Sans MT"/>
                <a:cs typeface="Gill Sans MT"/>
              </a:rPr>
              <a:t>PETRÓLEO</a:t>
            </a:r>
            <a:endParaRPr sz="2000">
              <a:latin typeface="Gill Sans MT"/>
              <a:cs typeface="Gill Sans MT"/>
            </a:endParaRPr>
          </a:p>
        </p:txBody>
      </p:sp>
      <p:sp>
        <p:nvSpPr>
          <p:cNvPr id="15" name="object 15"/>
          <p:cNvSpPr/>
          <p:nvPr/>
        </p:nvSpPr>
        <p:spPr>
          <a:xfrm>
            <a:off x="3917839" y="1723999"/>
            <a:ext cx="4974738" cy="348359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ransition>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3997" y="1488794"/>
            <a:ext cx="3190240" cy="2318385"/>
          </a:xfrm>
          <a:custGeom>
            <a:avLst/>
            <a:gdLst/>
            <a:ahLst/>
            <a:cxnLst/>
            <a:rect l="l" t="t" r="r" b="b"/>
            <a:pathLst>
              <a:path w="3190240" h="2318385">
                <a:moveTo>
                  <a:pt x="18941" y="15732"/>
                </a:moveTo>
                <a:lnTo>
                  <a:pt x="56277" y="6954"/>
                </a:lnTo>
                <a:lnTo>
                  <a:pt x="98126" y="1925"/>
                </a:lnTo>
                <a:lnTo>
                  <a:pt x="143771" y="0"/>
                </a:lnTo>
                <a:lnTo>
                  <a:pt x="192493" y="531"/>
                </a:lnTo>
                <a:lnTo>
                  <a:pt x="243572" y="2875"/>
                </a:lnTo>
                <a:lnTo>
                  <a:pt x="296292" y="6383"/>
                </a:lnTo>
                <a:lnTo>
                  <a:pt x="349932" y="10411"/>
                </a:lnTo>
                <a:lnTo>
                  <a:pt x="403775" y="14312"/>
                </a:lnTo>
                <a:lnTo>
                  <a:pt x="457101" y="17441"/>
                </a:lnTo>
                <a:lnTo>
                  <a:pt x="509193" y="19151"/>
                </a:lnTo>
                <a:lnTo>
                  <a:pt x="559332" y="18797"/>
                </a:lnTo>
                <a:lnTo>
                  <a:pt x="606799" y="15732"/>
                </a:lnTo>
                <a:lnTo>
                  <a:pt x="664763" y="10924"/>
                </a:lnTo>
                <a:lnTo>
                  <a:pt x="717335" y="8517"/>
                </a:lnTo>
                <a:lnTo>
                  <a:pt x="766115" y="7999"/>
                </a:lnTo>
                <a:lnTo>
                  <a:pt x="812701" y="8854"/>
                </a:lnTo>
                <a:lnTo>
                  <a:pt x="858693" y="10568"/>
                </a:lnTo>
                <a:lnTo>
                  <a:pt x="905690" y="12627"/>
                </a:lnTo>
                <a:lnTo>
                  <a:pt x="955290" y="14517"/>
                </a:lnTo>
                <a:lnTo>
                  <a:pt x="1009093" y="15723"/>
                </a:lnTo>
                <a:lnTo>
                  <a:pt x="1068698" y="15732"/>
                </a:lnTo>
                <a:lnTo>
                  <a:pt x="1124644" y="16018"/>
                </a:lnTo>
                <a:lnTo>
                  <a:pt x="1179176" y="17847"/>
                </a:lnTo>
                <a:lnTo>
                  <a:pt x="1232535" y="20616"/>
                </a:lnTo>
                <a:lnTo>
                  <a:pt x="1284963" y="23724"/>
                </a:lnTo>
                <a:lnTo>
                  <a:pt x="1336704" y="26567"/>
                </a:lnTo>
                <a:lnTo>
                  <a:pt x="1388000" y="28543"/>
                </a:lnTo>
                <a:lnTo>
                  <a:pt x="1439092" y="29049"/>
                </a:lnTo>
                <a:lnTo>
                  <a:pt x="1490224" y="27485"/>
                </a:lnTo>
                <a:lnTo>
                  <a:pt x="1541638" y="23246"/>
                </a:lnTo>
                <a:lnTo>
                  <a:pt x="1593576" y="15732"/>
                </a:lnTo>
                <a:lnTo>
                  <a:pt x="1636324" y="9795"/>
                </a:lnTo>
                <a:lnTo>
                  <a:pt x="1677900" y="7136"/>
                </a:lnTo>
                <a:lnTo>
                  <a:pt x="1718997" y="7093"/>
                </a:lnTo>
                <a:lnTo>
                  <a:pt x="1760306" y="9009"/>
                </a:lnTo>
                <a:lnTo>
                  <a:pt x="1802519" y="12224"/>
                </a:lnTo>
                <a:lnTo>
                  <a:pt x="1846328" y="16079"/>
                </a:lnTo>
                <a:lnTo>
                  <a:pt x="1892425" y="19915"/>
                </a:lnTo>
                <a:lnTo>
                  <a:pt x="1941501" y="23072"/>
                </a:lnTo>
                <a:lnTo>
                  <a:pt x="1994248" y="24892"/>
                </a:lnTo>
                <a:lnTo>
                  <a:pt x="2051358" y="24714"/>
                </a:lnTo>
                <a:lnTo>
                  <a:pt x="2113522" y="21881"/>
                </a:lnTo>
                <a:lnTo>
                  <a:pt x="2181434" y="15732"/>
                </a:lnTo>
                <a:lnTo>
                  <a:pt x="2258166" y="8019"/>
                </a:lnTo>
                <a:lnTo>
                  <a:pt x="2319823" y="3719"/>
                </a:lnTo>
                <a:lnTo>
                  <a:pt x="2369250" y="2195"/>
                </a:lnTo>
                <a:lnTo>
                  <a:pt x="2409293" y="2810"/>
                </a:lnTo>
                <a:lnTo>
                  <a:pt x="2442798" y="4926"/>
                </a:lnTo>
                <a:lnTo>
                  <a:pt x="2472610" y="7906"/>
                </a:lnTo>
                <a:lnTo>
                  <a:pt x="2501574" y="11114"/>
                </a:lnTo>
                <a:lnTo>
                  <a:pt x="2532536" y="13913"/>
                </a:lnTo>
                <a:lnTo>
                  <a:pt x="2568342" y="15664"/>
                </a:lnTo>
                <a:lnTo>
                  <a:pt x="2611837" y="15732"/>
                </a:lnTo>
                <a:lnTo>
                  <a:pt x="2656202" y="16404"/>
                </a:lnTo>
                <a:lnTo>
                  <a:pt x="2701557" y="19618"/>
                </a:lnTo>
                <a:lnTo>
                  <a:pt x="2747986" y="24484"/>
                </a:lnTo>
                <a:lnTo>
                  <a:pt x="2795573" y="30107"/>
                </a:lnTo>
                <a:lnTo>
                  <a:pt x="2844404" y="35596"/>
                </a:lnTo>
                <a:lnTo>
                  <a:pt x="2894562" y="40058"/>
                </a:lnTo>
                <a:lnTo>
                  <a:pt x="2946131" y="42601"/>
                </a:lnTo>
                <a:lnTo>
                  <a:pt x="2999196" y="42332"/>
                </a:lnTo>
                <a:lnTo>
                  <a:pt x="3053842" y="38359"/>
                </a:lnTo>
                <a:lnTo>
                  <a:pt x="3110152" y="29790"/>
                </a:lnTo>
                <a:lnTo>
                  <a:pt x="3168211" y="15732"/>
                </a:lnTo>
                <a:lnTo>
                  <a:pt x="3179046" y="60554"/>
                </a:lnTo>
                <a:lnTo>
                  <a:pt x="3185015" y="103560"/>
                </a:lnTo>
                <a:lnTo>
                  <a:pt x="3186987" y="145451"/>
                </a:lnTo>
                <a:lnTo>
                  <a:pt x="3185830" y="186928"/>
                </a:lnTo>
                <a:lnTo>
                  <a:pt x="3182414" y="228693"/>
                </a:lnTo>
                <a:lnTo>
                  <a:pt x="3177607" y="271446"/>
                </a:lnTo>
                <a:lnTo>
                  <a:pt x="3172279" y="315890"/>
                </a:lnTo>
                <a:lnTo>
                  <a:pt x="3167297" y="362725"/>
                </a:lnTo>
                <a:lnTo>
                  <a:pt x="3163530" y="412653"/>
                </a:lnTo>
                <a:lnTo>
                  <a:pt x="3161848" y="466375"/>
                </a:lnTo>
                <a:lnTo>
                  <a:pt x="3163118" y="524592"/>
                </a:lnTo>
                <a:lnTo>
                  <a:pt x="3168211" y="588007"/>
                </a:lnTo>
                <a:lnTo>
                  <a:pt x="3174753" y="657432"/>
                </a:lnTo>
                <a:lnTo>
                  <a:pt x="3178748" y="721579"/>
                </a:lnTo>
                <a:lnTo>
                  <a:pt x="3180609" y="781046"/>
                </a:lnTo>
                <a:lnTo>
                  <a:pt x="3180750" y="836433"/>
                </a:lnTo>
                <a:lnTo>
                  <a:pt x="3179582" y="888340"/>
                </a:lnTo>
                <a:lnTo>
                  <a:pt x="3177518" y="937366"/>
                </a:lnTo>
                <a:lnTo>
                  <a:pt x="3174972" y="984111"/>
                </a:lnTo>
                <a:lnTo>
                  <a:pt x="3172355" y="1029174"/>
                </a:lnTo>
                <a:lnTo>
                  <a:pt x="3170081" y="1073155"/>
                </a:lnTo>
                <a:lnTo>
                  <a:pt x="3168562" y="1116653"/>
                </a:lnTo>
                <a:lnTo>
                  <a:pt x="3168211" y="1160269"/>
                </a:lnTo>
                <a:lnTo>
                  <a:pt x="3167390" y="1199275"/>
                </a:lnTo>
                <a:lnTo>
                  <a:pt x="3164674" y="1241686"/>
                </a:lnTo>
                <a:lnTo>
                  <a:pt x="3160618" y="1286960"/>
                </a:lnTo>
                <a:lnTo>
                  <a:pt x="3155776" y="1334559"/>
                </a:lnTo>
                <a:lnTo>
                  <a:pt x="3150701" y="1383940"/>
                </a:lnTo>
                <a:lnTo>
                  <a:pt x="3145948" y="1434564"/>
                </a:lnTo>
                <a:lnTo>
                  <a:pt x="3142070" y="1485890"/>
                </a:lnTo>
                <a:lnTo>
                  <a:pt x="3139622" y="1537377"/>
                </a:lnTo>
                <a:lnTo>
                  <a:pt x="3139157" y="1588486"/>
                </a:lnTo>
                <a:lnTo>
                  <a:pt x="3141229" y="1638676"/>
                </a:lnTo>
                <a:lnTo>
                  <a:pt x="3146393" y="1687407"/>
                </a:lnTo>
                <a:lnTo>
                  <a:pt x="3155202" y="1734137"/>
                </a:lnTo>
                <a:lnTo>
                  <a:pt x="3168211" y="1778327"/>
                </a:lnTo>
                <a:lnTo>
                  <a:pt x="3182136" y="1827581"/>
                </a:lnTo>
                <a:lnTo>
                  <a:pt x="3188771" y="1874734"/>
                </a:lnTo>
                <a:lnTo>
                  <a:pt x="3189619" y="1920394"/>
                </a:lnTo>
                <a:lnTo>
                  <a:pt x="3186180" y="1965169"/>
                </a:lnTo>
                <a:lnTo>
                  <a:pt x="3179956" y="2009665"/>
                </a:lnTo>
                <a:lnTo>
                  <a:pt x="3172449" y="2054490"/>
                </a:lnTo>
                <a:lnTo>
                  <a:pt x="3165160" y="2100251"/>
                </a:lnTo>
                <a:lnTo>
                  <a:pt x="3159590" y="2147555"/>
                </a:lnTo>
                <a:lnTo>
                  <a:pt x="3157241" y="2197011"/>
                </a:lnTo>
                <a:lnTo>
                  <a:pt x="3159614" y="2249225"/>
                </a:lnTo>
                <a:lnTo>
                  <a:pt x="3168211" y="2304805"/>
                </a:lnTo>
                <a:lnTo>
                  <a:pt x="3101820" y="2312837"/>
                </a:lnTo>
                <a:lnTo>
                  <a:pt x="3041513" y="2315860"/>
                </a:lnTo>
                <a:lnTo>
                  <a:pt x="2986671" y="2315160"/>
                </a:lnTo>
                <a:lnTo>
                  <a:pt x="2936677" y="2312024"/>
                </a:lnTo>
                <a:lnTo>
                  <a:pt x="2890913" y="2307737"/>
                </a:lnTo>
                <a:lnTo>
                  <a:pt x="2848762" y="2303586"/>
                </a:lnTo>
                <a:lnTo>
                  <a:pt x="2809606" y="2300856"/>
                </a:lnTo>
                <a:lnTo>
                  <a:pt x="2772827" y="2300834"/>
                </a:lnTo>
                <a:lnTo>
                  <a:pt x="2737808" y="2304805"/>
                </a:lnTo>
                <a:lnTo>
                  <a:pt x="2704921" y="2308901"/>
                </a:lnTo>
                <a:lnTo>
                  <a:pt x="2668148" y="2310156"/>
                </a:lnTo>
                <a:lnTo>
                  <a:pt x="2627575" y="2309295"/>
                </a:lnTo>
                <a:lnTo>
                  <a:pt x="2583289" y="2307042"/>
                </a:lnTo>
                <a:lnTo>
                  <a:pt x="2535375" y="2304119"/>
                </a:lnTo>
                <a:lnTo>
                  <a:pt x="2483920" y="2301252"/>
                </a:lnTo>
                <a:lnTo>
                  <a:pt x="2429012" y="2299163"/>
                </a:lnTo>
                <a:lnTo>
                  <a:pt x="2370735" y="2298576"/>
                </a:lnTo>
                <a:lnTo>
                  <a:pt x="2309178" y="2300216"/>
                </a:lnTo>
                <a:lnTo>
                  <a:pt x="2244426" y="2304805"/>
                </a:lnTo>
                <a:lnTo>
                  <a:pt x="2175086" y="2308942"/>
                </a:lnTo>
                <a:lnTo>
                  <a:pt x="2113715" y="2308377"/>
                </a:lnTo>
                <a:lnTo>
                  <a:pt x="2059202" y="2304684"/>
                </a:lnTo>
                <a:lnTo>
                  <a:pt x="2010439" y="2299433"/>
                </a:lnTo>
                <a:lnTo>
                  <a:pt x="1966315" y="2294195"/>
                </a:lnTo>
                <a:lnTo>
                  <a:pt x="1925722" y="2290542"/>
                </a:lnTo>
                <a:lnTo>
                  <a:pt x="1887548" y="2290045"/>
                </a:lnTo>
                <a:lnTo>
                  <a:pt x="1850685" y="2294276"/>
                </a:lnTo>
                <a:lnTo>
                  <a:pt x="1814023" y="2304805"/>
                </a:lnTo>
                <a:lnTo>
                  <a:pt x="1780611" y="2313664"/>
                </a:lnTo>
                <a:lnTo>
                  <a:pt x="1741348" y="2317674"/>
                </a:lnTo>
                <a:lnTo>
                  <a:pt x="1697040" y="2317862"/>
                </a:lnTo>
                <a:lnTo>
                  <a:pt x="1648491" y="2315254"/>
                </a:lnTo>
                <a:lnTo>
                  <a:pt x="1596509" y="2310873"/>
                </a:lnTo>
                <a:lnTo>
                  <a:pt x="1541900" y="2305746"/>
                </a:lnTo>
                <a:lnTo>
                  <a:pt x="1485468" y="2300899"/>
                </a:lnTo>
                <a:lnTo>
                  <a:pt x="1428022" y="2297355"/>
                </a:lnTo>
                <a:lnTo>
                  <a:pt x="1370365" y="2296142"/>
                </a:lnTo>
                <a:lnTo>
                  <a:pt x="1313306" y="2298283"/>
                </a:lnTo>
                <a:lnTo>
                  <a:pt x="1257648" y="2304805"/>
                </a:lnTo>
                <a:lnTo>
                  <a:pt x="1194608" y="2312848"/>
                </a:lnTo>
                <a:lnTo>
                  <a:pt x="1138128" y="2315734"/>
                </a:lnTo>
                <a:lnTo>
                  <a:pt x="1086654" y="2314813"/>
                </a:lnTo>
                <a:lnTo>
                  <a:pt x="1038629" y="2311431"/>
                </a:lnTo>
                <a:lnTo>
                  <a:pt x="992496" y="2306938"/>
                </a:lnTo>
                <a:lnTo>
                  <a:pt x="946699" y="2302680"/>
                </a:lnTo>
                <a:lnTo>
                  <a:pt x="899682" y="2300007"/>
                </a:lnTo>
                <a:lnTo>
                  <a:pt x="849888" y="2300266"/>
                </a:lnTo>
                <a:lnTo>
                  <a:pt x="795762" y="2304805"/>
                </a:lnTo>
                <a:lnTo>
                  <a:pt x="758489" y="2308471"/>
                </a:lnTo>
                <a:lnTo>
                  <a:pt x="715417" y="2311003"/>
                </a:lnTo>
                <a:lnTo>
                  <a:pt x="667406" y="2312542"/>
                </a:lnTo>
                <a:lnTo>
                  <a:pt x="615314" y="2313229"/>
                </a:lnTo>
                <a:lnTo>
                  <a:pt x="560003" y="2313204"/>
                </a:lnTo>
                <a:lnTo>
                  <a:pt x="502332" y="2312609"/>
                </a:lnTo>
                <a:lnTo>
                  <a:pt x="443161" y="2311583"/>
                </a:lnTo>
                <a:lnTo>
                  <a:pt x="383348" y="2310269"/>
                </a:lnTo>
                <a:lnTo>
                  <a:pt x="323755" y="2308807"/>
                </a:lnTo>
                <a:lnTo>
                  <a:pt x="265241" y="2307337"/>
                </a:lnTo>
                <a:lnTo>
                  <a:pt x="208665" y="2306000"/>
                </a:lnTo>
                <a:lnTo>
                  <a:pt x="154887" y="2304938"/>
                </a:lnTo>
                <a:lnTo>
                  <a:pt x="104767" y="2304291"/>
                </a:lnTo>
                <a:lnTo>
                  <a:pt x="59166" y="2304200"/>
                </a:lnTo>
                <a:lnTo>
                  <a:pt x="18941" y="2304805"/>
                </a:lnTo>
                <a:lnTo>
                  <a:pt x="9828" y="2256613"/>
                </a:lnTo>
                <a:lnTo>
                  <a:pt x="6256" y="2207852"/>
                </a:lnTo>
                <a:lnTo>
                  <a:pt x="6984" y="2158873"/>
                </a:lnTo>
                <a:lnTo>
                  <a:pt x="10774" y="2110026"/>
                </a:lnTo>
                <a:lnTo>
                  <a:pt x="16386" y="2061661"/>
                </a:lnTo>
                <a:lnTo>
                  <a:pt x="22582" y="2014128"/>
                </a:lnTo>
                <a:lnTo>
                  <a:pt x="28122" y="1967779"/>
                </a:lnTo>
                <a:lnTo>
                  <a:pt x="31767" y="1922962"/>
                </a:lnTo>
                <a:lnTo>
                  <a:pt x="32278" y="1880028"/>
                </a:lnTo>
                <a:lnTo>
                  <a:pt x="28416" y="1839328"/>
                </a:lnTo>
                <a:lnTo>
                  <a:pt x="18941" y="1801212"/>
                </a:lnTo>
                <a:lnTo>
                  <a:pt x="10693" y="1769503"/>
                </a:lnTo>
                <a:lnTo>
                  <a:pt x="6874" y="1736334"/>
                </a:lnTo>
                <a:lnTo>
                  <a:pt x="6652" y="1701464"/>
                </a:lnTo>
                <a:lnTo>
                  <a:pt x="9194" y="1664651"/>
                </a:lnTo>
                <a:lnTo>
                  <a:pt x="13666" y="1625654"/>
                </a:lnTo>
                <a:lnTo>
                  <a:pt x="19235" y="1584231"/>
                </a:lnTo>
                <a:lnTo>
                  <a:pt x="25067" y="1540141"/>
                </a:lnTo>
                <a:lnTo>
                  <a:pt x="30331" y="1493142"/>
                </a:lnTo>
                <a:lnTo>
                  <a:pt x="34191" y="1442992"/>
                </a:lnTo>
                <a:lnTo>
                  <a:pt x="35816" y="1389449"/>
                </a:lnTo>
                <a:lnTo>
                  <a:pt x="34371" y="1332273"/>
                </a:lnTo>
                <a:lnTo>
                  <a:pt x="29024" y="1271221"/>
                </a:lnTo>
                <a:lnTo>
                  <a:pt x="18941" y="1206052"/>
                </a:lnTo>
                <a:lnTo>
                  <a:pt x="8993" y="1142215"/>
                </a:lnTo>
                <a:lnTo>
                  <a:pt x="4006" y="1084671"/>
                </a:lnTo>
                <a:lnTo>
                  <a:pt x="3078" y="1032444"/>
                </a:lnTo>
                <a:lnTo>
                  <a:pt x="5309" y="984558"/>
                </a:lnTo>
                <a:lnTo>
                  <a:pt x="9799" y="940038"/>
                </a:lnTo>
                <a:lnTo>
                  <a:pt x="15647" y="897909"/>
                </a:lnTo>
                <a:lnTo>
                  <a:pt x="21951" y="857195"/>
                </a:lnTo>
                <a:lnTo>
                  <a:pt x="27813" y="816921"/>
                </a:lnTo>
                <a:lnTo>
                  <a:pt x="32329" y="776111"/>
                </a:lnTo>
                <a:lnTo>
                  <a:pt x="34601" y="733791"/>
                </a:lnTo>
                <a:lnTo>
                  <a:pt x="33728" y="688983"/>
                </a:lnTo>
                <a:lnTo>
                  <a:pt x="28808" y="640714"/>
                </a:lnTo>
                <a:lnTo>
                  <a:pt x="18941" y="588007"/>
                </a:lnTo>
                <a:lnTo>
                  <a:pt x="8000" y="530288"/>
                </a:lnTo>
                <a:lnTo>
                  <a:pt x="1980" y="476439"/>
                </a:lnTo>
                <a:lnTo>
                  <a:pt x="0" y="425846"/>
                </a:lnTo>
                <a:lnTo>
                  <a:pt x="1181" y="377894"/>
                </a:lnTo>
                <a:lnTo>
                  <a:pt x="4645" y="331971"/>
                </a:lnTo>
                <a:lnTo>
                  <a:pt x="9511" y="287463"/>
                </a:lnTo>
                <a:lnTo>
                  <a:pt x="14902" y="243754"/>
                </a:lnTo>
                <a:lnTo>
                  <a:pt x="19937" y="200232"/>
                </a:lnTo>
                <a:lnTo>
                  <a:pt x="23738" y="156283"/>
                </a:lnTo>
                <a:lnTo>
                  <a:pt x="25425" y="111292"/>
                </a:lnTo>
                <a:lnTo>
                  <a:pt x="24119" y="64647"/>
                </a:lnTo>
                <a:lnTo>
                  <a:pt x="18941" y="15732"/>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951679" y="1493938"/>
            <a:ext cx="3009265" cy="2266315"/>
          </a:xfrm>
          <a:prstGeom prst="rect">
            <a:avLst/>
          </a:prstGeom>
        </p:spPr>
        <p:txBody>
          <a:bodyPr vert="horz" wrap="square" lIns="0" tIns="12700" rIns="0" bIns="0" rtlCol="0">
            <a:spAutoFit/>
          </a:bodyPr>
          <a:lstStyle/>
          <a:p>
            <a:pPr marL="12700" marR="5080" algn="just">
              <a:lnSpc>
                <a:spcPct val="150000"/>
              </a:lnSpc>
              <a:spcBef>
                <a:spcPts val="100"/>
              </a:spcBef>
            </a:pPr>
            <a:r>
              <a:rPr sz="1400" dirty="0">
                <a:latin typeface="Gill Sans MT"/>
                <a:cs typeface="Gill Sans MT"/>
              </a:rPr>
              <a:t>En </a:t>
            </a: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 </a:t>
            </a:r>
            <a:r>
              <a:rPr sz="1400" spc="-5" dirty="0">
                <a:latin typeface="Gill Sans MT"/>
                <a:cs typeface="Gill Sans MT"/>
              </a:rPr>
              <a:t>continuamos  haciendo uso </a:t>
            </a:r>
            <a:r>
              <a:rPr sz="1400" dirty="0">
                <a:latin typeface="Gill Sans MT"/>
                <a:cs typeface="Gill Sans MT"/>
              </a:rPr>
              <a:t>de plaguicidas </a:t>
            </a:r>
            <a:r>
              <a:rPr sz="1400" spc="-5" dirty="0">
                <a:latin typeface="Gill Sans MT"/>
                <a:cs typeface="Gill Sans MT"/>
              </a:rPr>
              <a:t>orgánicos,  </a:t>
            </a:r>
            <a:r>
              <a:rPr sz="1400" dirty="0">
                <a:latin typeface="Gill Sans MT"/>
                <a:cs typeface="Gill Sans MT"/>
              </a:rPr>
              <a:t>de baja </a:t>
            </a:r>
            <a:r>
              <a:rPr sz="1400" spc="-5" dirty="0">
                <a:latin typeface="Gill Sans MT"/>
                <a:cs typeface="Gill Sans MT"/>
              </a:rPr>
              <a:t>residualidad, </a:t>
            </a:r>
            <a:r>
              <a:rPr sz="1400" dirty="0">
                <a:latin typeface="Gill Sans MT"/>
                <a:cs typeface="Gill Sans MT"/>
              </a:rPr>
              <a:t>y/o biodegradables  en </a:t>
            </a:r>
            <a:r>
              <a:rPr sz="1400" spc="-10" dirty="0">
                <a:latin typeface="Gill Sans MT"/>
                <a:cs typeface="Gill Sans MT"/>
              </a:rPr>
              <a:t>muy </a:t>
            </a:r>
            <a:r>
              <a:rPr sz="1400" dirty="0">
                <a:latin typeface="Gill Sans MT"/>
                <a:cs typeface="Gill Sans MT"/>
              </a:rPr>
              <a:t>corto </a:t>
            </a:r>
            <a:r>
              <a:rPr sz="1400" spc="-10" dirty="0">
                <a:latin typeface="Gill Sans MT"/>
                <a:cs typeface="Gill Sans MT"/>
              </a:rPr>
              <a:t>tiempo, en apego </a:t>
            </a:r>
            <a:r>
              <a:rPr sz="1400" dirty="0">
                <a:latin typeface="Gill Sans MT"/>
                <a:cs typeface="Gill Sans MT"/>
              </a:rPr>
              <a:t>a la  </a:t>
            </a:r>
            <a:r>
              <a:rPr sz="1400" spc="-5" dirty="0">
                <a:latin typeface="Gill Sans MT"/>
                <a:cs typeface="Gill Sans MT"/>
              </a:rPr>
              <a:t>Normatividad aplicable </a:t>
            </a:r>
            <a:r>
              <a:rPr sz="1400" dirty="0">
                <a:latin typeface="Gill Sans MT"/>
                <a:cs typeface="Gill Sans MT"/>
              </a:rPr>
              <a:t>y a </a:t>
            </a:r>
            <a:r>
              <a:rPr sz="1400" spc="-5" dirty="0">
                <a:latin typeface="Gill Sans MT"/>
                <a:cs typeface="Gill Sans MT"/>
              </a:rPr>
              <a:t>FSSC 22000.  Damos </a:t>
            </a:r>
            <a:r>
              <a:rPr sz="1400" spc="-10" dirty="0">
                <a:latin typeface="Gill Sans MT"/>
                <a:cs typeface="Gill Sans MT"/>
              </a:rPr>
              <a:t>preferencia </a:t>
            </a:r>
            <a:r>
              <a:rPr sz="1400" dirty="0">
                <a:latin typeface="Gill Sans MT"/>
                <a:cs typeface="Gill Sans MT"/>
              </a:rPr>
              <a:t>al uso de </a:t>
            </a:r>
            <a:r>
              <a:rPr sz="1400" spc="-10" dirty="0">
                <a:latin typeface="Gill Sans MT"/>
                <a:cs typeface="Gill Sans MT"/>
              </a:rPr>
              <a:t>barreras  </a:t>
            </a:r>
            <a:r>
              <a:rPr sz="1400" spc="-5" dirty="0">
                <a:latin typeface="Gill Sans MT"/>
                <a:cs typeface="Gill Sans MT"/>
              </a:rPr>
              <a:t>físicas </a:t>
            </a:r>
            <a:r>
              <a:rPr sz="1400" dirty="0">
                <a:latin typeface="Gill Sans MT"/>
                <a:cs typeface="Gill Sans MT"/>
              </a:rPr>
              <a:t>antes </a:t>
            </a:r>
            <a:r>
              <a:rPr sz="1400" spc="5" dirty="0">
                <a:latin typeface="Gill Sans MT"/>
                <a:cs typeface="Gill Sans MT"/>
              </a:rPr>
              <a:t>que </a:t>
            </a:r>
            <a:r>
              <a:rPr sz="1400" spc="-5" dirty="0">
                <a:latin typeface="Gill Sans MT"/>
                <a:cs typeface="Gill Sans MT"/>
              </a:rPr>
              <a:t>controles</a:t>
            </a:r>
            <a:r>
              <a:rPr sz="1400" spc="-70" dirty="0">
                <a:latin typeface="Gill Sans MT"/>
                <a:cs typeface="Gill Sans MT"/>
              </a:rPr>
              <a:t> </a:t>
            </a:r>
            <a:r>
              <a:rPr sz="1400" dirty="0">
                <a:latin typeface="Gill Sans MT"/>
                <a:cs typeface="Gill Sans MT"/>
              </a:rPr>
              <a:t>químicos.</a:t>
            </a:r>
            <a:endParaRPr sz="1400">
              <a:latin typeface="Gill Sans MT"/>
              <a:cs typeface="Gill Sans MT"/>
            </a:endParaRPr>
          </a:p>
        </p:txBody>
      </p:sp>
      <p:sp>
        <p:nvSpPr>
          <p:cNvPr id="4" name="object 4"/>
          <p:cNvSpPr/>
          <p:nvPr/>
        </p:nvSpPr>
        <p:spPr>
          <a:xfrm>
            <a:off x="4136135" y="1476756"/>
            <a:ext cx="1709927" cy="217931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721096" y="1740420"/>
            <a:ext cx="1781554" cy="223417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696711" y="3415284"/>
            <a:ext cx="1447799" cy="220370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318247" y="2491739"/>
            <a:ext cx="1577339" cy="2089403"/>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674291" y="3960850"/>
            <a:ext cx="1440158" cy="1416926"/>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47130" y="193961"/>
            <a:ext cx="944547" cy="70011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8089431" y="193967"/>
            <a:ext cx="783495" cy="829818"/>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12" name="object 12"/>
          <p:cNvSpPr/>
          <p:nvPr/>
        </p:nvSpPr>
        <p:spPr>
          <a:xfrm>
            <a:off x="2080260" y="696469"/>
            <a:ext cx="5620511" cy="568451"/>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4" name="object 14"/>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5" name="object 15"/>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6" name="object 16"/>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7" name="object 17"/>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8" name="object 18"/>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49530" rIns="0" bIns="0" rtlCol="0">
            <a:spAutoFit/>
          </a:bodyPr>
          <a:lstStyle/>
          <a:p>
            <a:pPr algn="ctr">
              <a:lnSpc>
                <a:spcPct val="100000"/>
              </a:lnSpc>
              <a:spcBef>
                <a:spcPts val="390"/>
              </a:spcBef>
            </a:pPr>
            <a:r>
              <a:rPr sz="2000" spc="-5" dirty="0">
                <a:latin typeface="Gill Sans MT"/>
                <a:cs typeface="Gill Sans MT"/>
              </a:rPr>
              <a:t>CONTROL </a:t>
            </a:r>
            <a:r>
              <a:rPr sz="2000" dirty="0">
                <a:latin typeface="Gill Sans MT"/>
                <a:cs typeface="Gill Sans MT"/>
              </a:rPr>
              <a:t>DE</a:t>
            </a:r>
            <a:r>
              <a:rPr sz="2000" spc="-50" dirty="0">
                <a:latin typeface="Gill Sans MT"/>
                <a:cs typeface="Gill Sans MT"/>
              </a:rPr>
              <a:t> </a:t>
            </a:r>
            <a:r>
              <a:rPr sz="2000" spc="-15" dirty="0">
                <a:latin typeface="Gill Sans MT"/>
                <a:cs typeface="Gill Sans MT"/>
              </a:rPr>
              <a:t>PLAGAS</a:t>
            </a:r>
            <a:endParaRPr sz="2000">
              <a:latin typeface="Gill Sans MT"/>
              <a:cs typeface="Gill Sans MT"/>
            </a:endParaRPr>
          </a:p>
        </p:txBody>
      </p:sp>
      <p:sp>
        <p:nvSpPr>
          <p:cNvPr id="19" name="object 19"/>
          <p:cNvSpPr/>
          <p:nvPr/>
        </p:nvSpPr>
        <p:spPr>
          <a:xfrm>
            <a:off x="4373879" y="3214115"/>
            <a:ext cx="1578863" cy="2046731"/>
          </a:xfrm>
          <a:prstGeom prst="rect">
            <a:avLst/>
          </a:prstGeom>
          <a:blipFill>
            <a:blip r:embed="rId10" cstate="print"/>
            <a:stretch>
              <a:fillRect/>
            </a:stretch>
          </a:blipFill>
        </p:spPr>
        <p:txBody>
          <a:bodyPr wrap="square" lIns="0" tIns="0" rIns="0" bIns="0" rtlCol="0"/>
          <a:lstStyle/>
          <a:p>
            <a:endParaRPr/>
          </a:p>
        </p:txBody>
      </p:sp>
      <p:sp>
        <p:nvSpPr>
          <p:cNvPr id="20" name="object 20"/>
          <p:cNvSpPr/>
          <p:nvPr/>
        </p:nvSpPr>
        <p:spPr>
          <a:xfrm>
            <a:off x="6992111" y="3799331"/>
            <a:ext cx="1726691" cy="1915667"/>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transition>
    <p:dissolv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82938" y="1424094"/>
            <a:ext cx="3600397" cy="40419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23732" y="1832000"/>
            <a:ext cx="5120005" cy="3618229"/>
          </a:xfrm>
          <a:custGeom>
            <a:avLst/>
            <a:gdLst/>
            <a:ahLst/>
            <a:cxnLst/>
            <a:rect l="l" t="t" r="r" b="b"/>
            <a:pathLst>
              <a:path w="5120005" h="3618229">
                <a:moveTo>
                  <a:pt x="0" y="0"/>
                </a:moveTo>
                <a:lnTo>
                  <a:pt x="5119751" y="0"/>
                </a:lnTo>
                <a:lnTo>
                  <a:pt x="5119751" y="3617785"/>
                </a:lnTo>
                <a:lnTo>
                  <a:pt x="0" y="3617785"/>
                </a:lnTo>
                <a:lnTo>
                  <a:pt x="0" y="0"/>
                </a:lnTo>
                <a:close/>
              </a:path>
            </a:pathLst>
          </a:custGeom>
          <a:ln w="38100">
            <a:solidFill>
              <a:srgbClr val="0F6FC6"/>
            </a:solidFill>
          </a:ln>
        </p:spPr>
        <p:txBody>
          <a:bodyPr wrap="square" lIns="0" tIns="0" rIns="0" bIns="0" rtlCol="0"/>
          <a:lstStyle/>
          <a:p>
            <a:endParaRPr/>
          </a:p>
        </p:txBody>
      </p:sp>
      <p:sp>
        <p:nvSpPr>
          <p:cNvPr id="4" name="object 4"/>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solidFill>
            <a:srgbClr val="448AD7"/>
          </a:solidFill>
        </p:spPr>
        <p:txBody>
          <a:bodyPr wrap="square" lIns="0" tIns="0" rIns="0" bIns="0" rtlCol="0"/>
          <a:lstStyle/>
          <a:p>
            <a:endParaRPr/>
          </a:p>
        </p:txBody>
      </p:sp>
      <p:sp>
        <p:nvSpPr>
          <p:cNvPr id="5" name="object 5"/>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ln w="9524">
            <a:solidFill>
              <a:srgbClr val="E9F5FB"/>
            </a:solidFill>
          </a:ln>
        </p:spPr>
        <p:txBody>
          <a:bodyPr wrap="square" lIns="0" tIns="0" rIns="0" bIns="0" rtlCol="0"/>
          <a:lstStyle/>
          <a:p>
            <a:endParaRPr/>
          </a:p>
        </p:txBody>
      </p:sp>
      <p:sp>
        <p:nvSpPr>
          <p:cNvPr id="6" name="object 6"/>
          <p:cNvSpPr/>
          <p:nvPr/>
        </p:nvSpPr>
        <p:spPr>
          <a:xfrm>
            <a:off x="2740151" y="1257300"/>
            <a:ext cx="3919727" cy="98145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089903" y="1257300"/>
            <a:ext cx="696467" cy="98145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4415027" y="1915668"/>
            <a:ext cx="696467" cy="981455"/>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541519" y="1915668"/>
            <a:ext cx="696467" cy="981455"/>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2188464" y="2578607"/>
            <a:ext cx="5151107" cy="981455"/>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2375916" y="3127247"/>
            <a:ext cx="5116066" cy="981455"/>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2508504" y="3669804"/>
            <a:ext cx="4727447" cy="981443"/>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6665975" y="3672840"/>
            <a:ext cx="696467" cy="981455"/>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3046110" y="1514078"/>
            <a:ext cx="3274695" cy="320040"/>
          </a:xfrm>
          <a:custGeom>
            <a:avLst/>
            <a:gdLst/>
            <a:ahLst/>
            <a:cxnLst/>
            <a:rect l="l" t="t" r="r" b="b"/>
            <a:pathLst>
              <a:path w="3274695" h="320039">
                <a:moveTo>
                  <a:pt x="2266937" y="0"/>
                </a:moveTo>
                <a:lnTo>
                  <a:pt x="2228862" y="3005"/>
                </a:lnTo>
                <a:lnTo>
                  <a:pt x="2164194" y="26998"/>
                </a:lnTo>
                <a:lnTo>
                  <a:pt x="2115933" y="72999"/>
                </a:lnTo>
                <a:lnTo>
                  <a:pt x="2091211" y="129030"/>
                </a:lnTo>
                <a:lnTo>
                  <a:pt x="2088121" y="160058"/>
                </a:lnTo>
                <a:lnTo>
                  <a:pt x="2091233" y="191536"/>
                </a:lnTo>
                <a:lnTo>
                  <a:pt x="2116126" y="247795"/>
                </a:lnTo>
                <a:lnTo>
                  <a:pt x="2164637" y="293282"/>
                </a:lnTo>
                <a:lnTo>
                  <a:pt x="2229154" y="316942"/>
                </a:lnTo>
                <a:lnTo>
                  <a:pt x="2266937" y="319900"/>
                </a:lnTo>
                <a:lnTo>
                  <a:pt x="2304341" y="316928"/>
                </a:lnTo>
                <a:lnTo>
                  <a:pt x="2338203" y="308013"/>
                </a:lnTo>
                <a:lnTo>
                  <a:pt x="2368521" y="293154"/>
                </a:lnTo>
                <a:lnTo>
                  <a:pt x="2395296" y="272351"/>
                </a:lnTo>
                <a:lnTo>
                  <a:pt x="2410425" y="255168"/>
                </a:lnTo>
                <a:lnTo>
                  <a:pt x="2266937" y="255168"/>
                </a:lnTo>
                <a:lnTo>
                  <a:pt x="2245806" y="253527"/>
                </a:lnTo>
                <a:lnTo>
                  <a:pt x="2210030" y="240407"/>
                </a:lnTo>
                <a:lnTo>
                  <a:pt x="2175040" y="198599"/>
                </a:lnTo>
                <a:lnTo>
                  <a:pt x="2168258" y="160058"/>
                </a:lnTo>
                <a:lnTo>
                  <a:pt x="2169953" y="139674"/>
                </a:lnTo>
                <a:lnTo>
                  <a:pt x="2195385" y="91084"/>
                </a:lnTo>
                <a:lnTo>
                  <a:pt x="2245806" y="66593"/>
                </a:lnTo>
                <a:lnTo>
                  <a:pt x="2266937" y="64960"/>
                </a:lnTo>
                <a:lnTo>
                  <a:pt x="2410499" y="64960"/>
                </a:lnTo>
                <a:lnTo>
                  <a:pt x="2395969" y="48107"/>
                </a:lnTo>
                <a:lnTo>
                  <a:pt x="2369403" y="27056"/>
                </a:lnTo>
                <a:lnTo>
                  <a:pt x="2339044" y="12023"/>
                </a:lnTo>
                <a:lnTo>
                  <a:pt x="2304822" y="3000"/>
                </a:lnTo>
                <a:lnTo>
                  <a:pt x="2266937" y="0"/>
                </a:lnTo>
                <a:close/>
              </a:path>
              <a:path w="3274695" h="320039">
                <a:moveTo>
                  <a:pt x="2410499" y="64960"/>
                </a:moveTo>
                <a:lnTo>
                  <a:pt x="2266937" y="64960"/>
                </a:lnTo>
                <a:lnTo>
                  <a:pt x="2287961" y="66593"/>
                </a:lnTo>
                <a:lnTo>
                  <a:pt x="2306837" y="71493"/>
                </a:lnTo>
                <a:lnTo>
                  <a:pt x="2349964" y="105188"/>
                </a:lnTo>
                <a:lnTo>
                  <a:pt x="2365159" y="160058"/>
                </a:lnTo>
                <a:lnTo>
                  <a:pt x="2363470" y="180356"/>
                </a:lnTo>
                <a:lnTo>
                  <a:pt x="2338146" y="228930"/>
                </a:lnTo>
                <a:lnTo>
                  <a:pt x="2287961" y="253527"/>
                </a:lnTo>
                <a:lnTo>
                  <a:pt x="2266937" y="255168"/>
                </a:lnTo>
                <a:lnTo>
                  <a:pt x="2410425" y="255168"/>
                </a:lnTo>
                <a:lnTo>
                  <a:pt x="2417174" y="247502"/>
                </a:lnTo>
                <a:lnTo>
                  <a:pt x="2432804" y="220505"/>
                </a:lnTo>
                <a:lnTo>
                  <a:pt x="2442182" y="191357"/>
                </a:lnTo>
                <a:lnTo>
                  <a:pt x="2445308" y="160058"/>
                </a:lnTo>
                <a:lnTo>
                  <a:pt x="2442225" y="129121"/>
                </a:lnTo>
                <a:lnTo>
                  <a:pt x="2432973" y="100149"/>
                </a:lnTo>
                <a:lnTo>
                  <a:pt x="2417555" y="73143"/>
                </a:lnTo>
                <a:lnTo>
                  <a:pt x="2410499" y="64960"/>
                </a:lnTo>
                <a:close/>
              </a:path>
              <a:path w="3274695" h="320039">
                <a:moveTo>
                  <a:pt x="1791093" y="4013"/>
                </a:moveTo>
                <a:lnTo>
                  <a:pt x="1652015" y="4013"/>
                </a:lnTo>
                <a:lnTo>
                  <a:pt x="1652015" y="315887"/>
                </a:lnTo>
                <a:lnTo>
                  <a:pt x="1729701" y="315887"/>
                </a:lnTo>
                <a:lnTo>
                  <a:pt x="1729701" y="190639"/>
                </a:lnTo>
                <a:lnTo>
                  <a:pt x="1791538" y="190639"/>
                </a:lnTo>
                <a:lnTo>
                  <a:pt x="1834094" y="183722"/>
                </a:lnTo>
                <a:lnTo>
                  <a:pt x="1866658" y="162966"/>
                </a:lnTo>
                <a:lnTo>
                  <a:pt x="1886798" y="133489"/>
                </a:lnTo>
                <a:lnTo>
                  <a:pt x="1729701" y="133489"/>
                </a:lnTo>
                <a:lnTo>
                  <a:pt x="1729701" y="61163"/>
                </a:lnTo>
                <a:lnTo>
                  <a:pt x="1887097" y="61163"/>
                </a:lnTo>
                <a:lnTo>
                  <a:pt x="1878537" y="45832"/>
                </a:lnTo>
                <a:lnTo>
                  <a:pt x="1866328" y="31470"/>
                </a:lnTo>
                <a:lnTo>
                  <a:pt x="1851160" y="19459"/>
                </a:lnTo>
                <a:lnTo>
                  <a:pt x="1833564" y="10879"/>
                </a:lnTo>
                <a:lnTo>
                  <a:pt x="1813541" y="5729"/>
                </a:lnTo>
                <a:lnTo>
                  <a:pt x="1791093" y="4013"/>
                </a:lnTo>
                <a:close/>
              </a:path>
              <a:path w="3274695" h="320039">
                <a:moveTo>
                  <a:pt x="1887097" y="61163"/>
                </a:moveTo>
                <a:lnTo>
                  <a:pt x="1757159" y="61163"/>
                </a:lnTo>
                <a:lnTo>
                  <a:pt x="1771644" y="61658"/>
                </a:lnTo>
                <a:lnTo>
                  <a:pt x="1783838" y="63144"/>
                </a:lnTo>
                <a:lnTo>
                  <a:pt x="1813499" y="87945"/>
                </a:lnTo>
                <a:lnTo>
                  <a:pt x="1814309" y="97332"/>
                </a:lnTo>
                <a:lnTo>
                  <a:pt x="1811282" y="113151"/>
                </a:lnTo>
                <a:lnTo>
                  <a:pt x="1802201" y="124450"/>
                </a:lnTo>
                <a:lnTo>
                  <a:pt x="1787064" y="131229"/>
                </a:lnTo>
                <a:lnTo>
                  <a:pt x="1765871" y="133489"/>
                </a:lnTo>
                <a:lnTo>
                  <a:pt x="1886798" y="133489"/>
                </a:lnTo>
                <a:lnTo>
                  <a:pt x="1887335" y="132495"/>
                </a:lnTo>
                <a:lnTo>
                  <a:pt x="1892506" y="115167"/>
                </a:lnTo>
                <a:lnTo>
                  <a:pt x="1894230" y="96443"/>
                </a:lnTo>
                <a:lnTo>
                  <a:pt x="1892487" y="78317"/>
                </a:lnTo>
                <a:lnTo>
                  <a:pt x="1887256" y="61447"/>
                </a:lnTo>
                <a:lnTo>
                  <a:pt x="1887097" y="61163"/>
                </a:lnTo>
                <a:close/>
              </a:path>
              <a:path w="3274695" h="320039">
                <a:moveTo>
                  <a:pt x="436397" y="4013"/>
                </a:moveTo>
                <a:lnTo>
                  <a:pt x="297103" y="4013"/>
                </a:lnTo>
                <a:lnTo>
                  <a:pt x="297103" y="315887"/>
                </a:lnTo>
                <a:lnTo>
                  <a:pt x="374789" y="315887"/>
                </a:lnTo>
                <a:lnTo>
                  <a:pt x="374789" y="189306"/>
                </a:lnTo>
                <a:lnTo>
                  <a:pt x="507359" y="189306"/>
                </a:lnTo>
                <a:lnTo>
                  <a:pt x="496444" y="177600"/>
                </a:lnTo>
                <a:lnTo>
                  <a:pt x="484847" y="170002"/>
                </a:lnTo>
                <a:lnTo>
                  <a:pt x="508286" y="155945"/>
                </a:lnTo>
                <a:lnTo>
                  <a:pt x="525030" y="138542"/>
                </a:lnTo>
                <a:lnTo>
                  <a:pt x="528123" y="132156"/>
                </a:lnTo>
                <a:lnTo>
                  <a:pt x="374789" y="132156"/>
                </a:lnTo>
                <a:lnTo>
                  <a:pt x="374789" y="61163"/>
                </a:lnTo>
                <a:lnTo>
                  <a:pt x="531966" y="61163"/>
                </a:lnTo>
                <a:lnTo>
                  <a:pt x="531336" y="59201"/>
                </a:lnTo>
                <a:lnTo>
                  <a:pt x="522473" y="44022"/>
                </a:lnTo>
                <a:lnTo>
                  <a:pt x="510070" y="30226"/>
                </a:lnTo>
                <a:lnTo>
                  <a:pt x="494835" y="18757"/>
                </a:lnTo>
                <a:lnTo>
                  <a:pt x="477477" y="10566"/>
                </a:lnTo>
                <a:lnTo>
                  <a:pt x="457997" y="5651"/>
                </a:lnTo>
                <a:lnTo>
                  <a:pt x="436397" y="4013"/>
                </a:lnTo>
                <a:close/>
              </a:path>
              <a:path w="3274695" h="320039">
                <a:moveTo>
                  <a:pt x="507359" y="189306"/>
                </a:moveTo>
                <a:lnTo>
                  <a:pt x="397116" y="189306"/>
                </a:lnTo>
                <a:lnTo>
                  <a:pt x="404695" y="190073"/>
                </a:lnTo>
                <a:lnTo>
                  <a:pt x="412040" y="192374"/>
                </a:lnTo>
                <a:lnTo>
                  <a:pt x="440891" y="221618"/>
                </a:lnTo>
                <a:lnTo>
                  <a:pt x="458495" y="257175"/>
                </a:lnTo>
                <a:lnTo>
                  <a:pt x="467272" y="277082"/>
                </a:lnTo>
                <a:lnTo>
                  <a:pt x="474632" y="293503"/>
                </a:lnTo>
                <a:lnTo>
                  <a:pt x="480574" y="306438"/>
                </a:lnTo>
                <a:lnTo>
                  <a:pt x="485101" y="315887"/>
                </a:lnTo>
                <a:lnTo>
                  <a:pt x="570344" y="315887"/>
                </a:lnTo>
                <a:lnTo>
                  <a:pt x="560404" y="294798"/>
                </a:lnTo>
                <a:lnTo>
                  <a:pt x="550283" y="273043"/>
                </a:lnTo>
                <a:lnTo>
                  <a:pt x="539978" y="250621"/>
                </a:lnTo>
                <a:lnTo>
                  <a:pt x="529488" y="227533"/>
                </a:lnTo>
                <a:lnTo>
                  <a:pt x="518762" y="206369"/>
                </a:lnTo>
                <a:lnTo>
                  <a:pt x="507749" y="189723"/>
                </a:lnTo>
                <a:lnTo>
                  <a:pt x="507359" y="189306"/>
                </a:lnTo>
                <a:close/>
              </a:path>
              <a:path w="3274695" h="320039">
                <a:moveTo>
                  <a:pt x="531966" y="61163"/>
                </a:moveTo>
                <a:lnTo>
                  <a:pt x="414083" y="61163"/>
                </a:lnTo>
                <a:lnTo>
                  <a:pt x="433519" y="63368"/>
                </a:lnTo>
                <a:lnTo>
                  <a:pt x="447401" y="69983"/>
                </a:lnTo>
                <a:lnTo>
                  <a:pt x="455731" y="81008"/>
                </a:lnTo>
                <a:lnTo>
                  <a:pt x="458508" y="96443"/>
                </a:lnTo>
                <a:lnTo>
                  <a:pt x="457788" y="104540"/>
                </a:lnTo>
                <a:lnTo>
                  <a:pt x="425174" y="131577"/>
                </a:lnTo>
                <a:lnTo>
                  <a:pt x="415861" y="132156"/>
                </a:lnTo>
                <a:lnTo>
                  <a:pt x="528123" y="132156"/>
                </a:lnTo>
                <a:lnTo>
                  <a:pt x="535083" y="117766"/>
                </a:lnTo>
                <a:lnTo>
                  <a:pt x="538429" y="93700"/>
                </a:lnTo>
                <a:lnTo>
                  <a:pt x="536655" y="75760"/>
                </a:lnTo>
                <a:lnTo>
                  <a:pt x="531966" y="61163"/>
                </a:lnTo>
                <a:close/>
              </a:path>
              <a:path w="3274695" h="320039">
                <a:moveTo>
                  <a:pt x="139077" y="4013"/>
                </a:moveTo>
                <a:lnTo>
                  <a:pt x="0" y="4013"/>
                </a:lnTo>
                <a:lnTo>
                  <a:pt x="0" y="315887"/>
                </a:lnTo>
                <a:lnTo>
                  <a:pt x="77685" y="315887"/>
                </a:lnTo>
                <a:lnTo>
                  <a:pt x="77685" y="190639"/>
                </a:lnTo>
                <a:lnTo>
                  <a:pt x="139522" y="190639"/>
                </a:lnTo>
                <a:lnTo>
                  <a:pt x="182078" y="183722"/>
                </a:lnTo>
                <a:lnTo>
                  <a:pt x="214642" y="162966"/>
                </a:lnTo>
                <a:lnTo>
                  <a:pt x="234782" y="133489"/>
                </a:lnTo>
                <a:lnTo>
                  <a:pt x="77685" y="133489"/>
                </a:lnTo>
                <a:lnTo>
                  <a:pt x="77685" y="61163"/>
                </a:lnTo>
                <a:lnTo>
                  <a:pt x="235081" y="61163"/>
                </a:lnTo>
                <a:lnTo>
                  <a:pt x="226521" y="45832"/>
                </a:lnTo>
                <a:lnTo>
                  <a:pt x="214312" y="31470"/>
                </a:lnTo>
                <a:lnTo>
                  <a:pt x="199144" y="19459"/>
                </a:lnTo>
                <a:lnTo>
                  <a:pt x="181548" y="10879"/>
                </a:lnTo>
                <a:lnTo>
                  <a:pt x="161525" y="5729"/>
                </a:lnTo>
                <a:lnTo>
                  <a:pt x="139077" y="4013"/>
                </a:lnTo>
                <a:close/>
              </a:path>
              <a:path w="3274695" h="320039">
                <a:moveTo>
                  <a:pt x="235081" y="61163"/>
                </a:moveTo>
                <a:lnTo>
                  <a:pt x="105143" y="61163"/>
                </a:lnTo>
                <a:lnTo>
                  <a:pt x="119628" y="61658"/>
                </a:lnTo>
                <a:lnTo>
                  <a:pt x="131822" y="63144"/>
                </a:lnTo>
                <a:lnTo>
                  <a:pt x="161483" y="87945"/>
                </a:lnTo>
                <a:lnTo>
                  <a:pt x="162293" y="97332"/>
                </a:lnTo>
                <a:lnTo>
                  <a:pt x="159266" y="113151"/>
                </a:lnTo>
                <a:lnTo>
                  <a:pt x="150185" y="124450"/>
                </a:lnTo>
                <a:lnTo>
                  <a:pt x="135048" y="131229"/>
                </a:lnTo>
                <a:lnTo>
                  <a:pt x="113855" y="133489"/>
                </a:lnTo>
                <a:lnTo>
                  <a:pt x="234782" y="133489"/>
                </a:lnTo>
                <a:lnTo>
                  <a:pt x="235319" y="132495"/>
                </a:lnTo>
                <a:lnTo>
                  <a:pt x="240490" y="115167"/>
                </a:lnTo>
                <a:lnTo>
                  <a:pt x="242214" y="96443"/>
                </a:lnTo>
                <a:lnTo>
                  <a:pt x="240471" y="78317"/>
                </a:lnTo>
                <a:lnTo>
                  <a:pt x="235240" y="61447"/>
                </a:lnTo>
                <a:lnTo>
                  <a:pt x="235081" y="61163"/>
                </a:lnTo>
                <a:close/>
              </a:path>
              <a:path w="3274695" h="320039">
                <a:moveTo>
                  <a:pt x="3274593" y="4013"/>
                </a:moveTo>
                <a:lnTo>
                  <a:pt x="3196907" y="4013"/>
                </a:lnTo>
                <a:lnTo>
                  <a:pt x="3196907" y="315887"/>
                </a:lnTo>
                <a:lnTo>
                  <a:pt x="3274593" y="315887"/>
                </a:lnTo>
                <a:lnTo>
                  <a:pt x="3274593" y="4013"/>
                </a:lnTo>
                <a:close/>
              </a:path>
              <a:path w="3274695" h="320039">
                <a:moveTo>
                  <a:pt x="3122193" y="4013"/>
                </a:moveTo>
                <a:lnTo>
                  <a:pt x="3044507" y="4013"/>
                </a:lnTo>
                <a:lnTo>
                  <a:pt x="3044507" y="315887"/>
                </a:lnTo>
                <a:lnTo>
                  <a:pt x="3122193" y="315887"/>
                </a:lnTo>
                <a:lnTo>
                  <a:pt x="3122193" y="4013"/>
                </a:lnTo>
                <a:close/>
              </a:path>
              <a:path w="3274695" h="320039">
                <a:moveTo>
                  <a:pt x="2969793" y="4013"/>
                </a:moveTo>
                <a:lnTo>
                  <a:pt x="2892107" y="4013"/>
                </a:lnTo>
                <a:lnTo>
                  <a:pt x="2892107" y="315887"/>
                </a:lnTo>
                <a:lnTo>
                  <a:pt x="2969793" y="315887"/>
                </a:lnTo>
                <a:lnTo>
                  <a:pt x="2969793" y="4013"/>
                </a:lnTo>
                <a:close/>
              </a:path>
              <a:path w="3274695" h="320039">
                <a:moveTo>
                  <a:pt x="2609989" y="4013"/>
                </a:moveTo>
                <a:lnTo>
                  <a:pt x="2525356" y="4013"/>
                </a:lnTo>
                <a:lnTo>
                  <a:pt x="2676461" y="319900"/>
                </a:lnTo>
                <a:lnTo>
                  <a:pt x="2710167" y="319900"/>
                </a:lnTo>
                <a:lnTo>
                  <a:pt x="2772987" y="182219"/>
                </a:lnTo>
                <a:lnTo>
                  <a:pt x="2692514" y="182219"/>
                </a:lnTo>
                <a:lnTo>
                  <a:pt x="2609989" y="4013"/>
                </a:lnTo>
                <a:close/>
              </a:path>
              <a:path w="3274695" h="320039">
                <a:moveTo>
                  <a:pt x="2854299" y="4013"/>
                </a:moveTo>
                <a:lnTo>
                  <a:pt x="2770619" y="4013"/>
                </a:lnTo>
                <a:lnTo>
                  <a:pt x="2692514" y="182219"/>
                </a:lnTo>
                <a:lnTo>
                  <a:pt x="2772987" y="182219"/>
                </a:lnTo>
                <a:lnTo>
                  <a:pt x="2854299" y="4013"/>
                </a:lnTo>
                <a:close/>
              </a:path>
              <a:path w="3274695" h="320039">
                <a:moveTo>
                  <a:pt x="2029485" y="4013"/>
                </a:moveTo>
                <a:lnTo>
                  <a:pt x="1951799" y="4013"/>
                </a:lnTo>
                <a:lnTo>
                  <a:pt x="1951799" y="315887"/>
                </a:lnTo>
                <a:lnTo>
                  <a:pt x="2029485" y="315887"/>
                </a:lnTo>
                <a:lnTo>
                  <a:pt x="2029485" y="4013"/>
                </a:lnTo>
                <a:close/>
              </a:path>
              <a:path w="3274695" h="320039">
                <a:moveTo>
                  <a:pt x="1576857" y="4013"/>
                </a:moveTo>
                <a:lnTo>
                  <a:pt x="1499171" y="4013"/>
                </a:lnTo>
                <a:lnTo>
                  <a:pt x="1499171" y="315887"/>
                </a:lnTo>
                <a:lnTo>
                  <a:pt x="1576857" y="315887"/>
                </a:lnTo>
                <a:lnTo>
                  <a:pt x="1576857" y="4013"/>
                </a:lnTo>
                <a:close/>
              </a:path>
              <a:path w="3274695" h="320039">
                <a:moveTo>
                  <a:pt x="830554" y="4013"/>
                </a:moveTo>
                <a:lnTo>
                  <a:pt x="759320" y="4013"/>
                </a:lnTo>
                <a:lnTo>
                  <a:pt x="759320" y="315887"/>
                </a:lnTo>
                <a:lnTo>
                  <a:pt x="837006" y="315887"/>
                </a:lnTo>
                <a:lnTo>
                  <a:pt x="837006" y="116078"/>
                </a:lnTo>
                <a:lnTo>
                  <a:pt x="928428" y="116078"/>
                </a:lnTo>
                <a:lnTo>
                  <a:pt x="830554" y="4013"/>
                </a:lnTo>
                <a:close/>
              </a:path>
              <a:path w="3274695" h="320039">
                <a:moveTo>
                  <a:pt x="928428" y="116078"/>
                </a:moveTo>
                <a:lnTo>
                  <a:pt x="837006" y="116078"/>
                </a:lnTo>
                <a:lnTo>
                  <a:pt x="1009141" y="315887"/>
                </a:lnTo>
                <a:lnTo>
                  <a:pt x="1074762" y="315887"/>
                </a:lnTo>
                <a:lnTo>
                  <a:pt x="1074762" y="194665"/>
                </a:lnTo>
                <a:lnTo>
                  <a:pt x="997064" y="194665"/>
                </a:lnTo>
                <a:lnTo>
                  <a:pt x="928428" y="116078"/>
                </a:lnTo>
                <a:close/>
              </a:path>
              <a:path w="3274695" h="320039">
                <a:moveTo>
                  <a:pt x="1074762" y="4013"/>
                </a:moveTo>
                <a:lnTo>
                  <a:pt x="997064" y="4013"/>
                </a:lnTo>
                <a:lnTo>
                  <a:pt x="997064" y="194665"/>
                </a:lnTo>
                <a:lnTo>
                  <a:pt x="1074762" y="194665"/>
                </a:lnTo>
                <a:lnTo>
                  <a:pt x="1074762" y="4013"/>
                </a:lnTo>
                <a:close/>
              </a:path>
              <a:path w="3274695" h="320039">
                <a:moveTo>
                  <a:pt x="686841" y="4013"/>
                </a:moveTo>
                <a:lnTo>
                  <a:pt x="609155" y="4013"/>
                </a:lnTo>
                <a:lnTo>
                  <a:pt x="609155" y="315887"/>
                </a:lnTo>
                <a:lnTo>
                  <a:pt x="686841" y="315887"/>
                </a:lnTo>
                <a:lnTo>
                  <a:pt x="686841" y="4013"/>
                </a:lnTo>
                <a:close/>
              </a:path>
              <a:path w="3274695" h="320039">
                <a:moveTo>
                  <a:pt x="1318577" y="0"/>
                </a:moveTo>
                <a:lnTo>
                  <a:pt x="1278703" y="2929"/>
                </a:lnTo>
                <a:lnTo>
                  <a:pt x="1210890" y="26365"/>
                </a:lnTo>
                <a:lnTo>
                  <a:pt x="1160218" y="71629"/>
                </a:lnTo>
                <a:lnTo>
                  <a:pt x="1134292" y="128626"/>
                </a:lnTo>
                <a:lnTo>
                  <a:pt x="1131049" y="160959"/>
                </a:lnTo>
                <a:lnTo>
                  <a:pt x="1134125" y="193223"/>
                </a:lnTo>
                <a:lnTo>
                  <a:pt x="1158738" y="249758"/>
                </a:lnTo>
                <a:lnTo>
                  <a:pt x="1207001" y="294097"/>
                </a:lnTo>
                <a:lnTo>
                  <a:pt x="1273137" y="317033"/>
                </a:lnTo>
                <a:lnTo>
                  <a:pt x="1312545" y="319900"/>
                </a:lnTo>
                <a:lnTo>
                  <a:pt x="1344229" y="317961"/>
                </a:lnTo>
                <a:lnTo>
                  <a:pt x="1375217" y="312145"/>
                </a:lnTo>
                <a:lnTo>
                  <a:pt x="1405508" y="302449"/>
                </a:lnTo>
                <a:lnTo>
                  <a:pt x="1435100" y="288874"/>
                </a:lnTo>
                <a:lnTo>
                  <a:pt x="1435100" y="255168"/>
                </a:lnTo>
                <a:lnTo>
                  <a:pt x="1322146" y="255168"/>
                </a:lnTo>
                <a:lnTo>
                  <a:pt x="1298905" y="253480"/>
                </a:lnTo>
                <a:lnTo>
                  <a:pt x="1259000" y="239973"/>
                </a:lnTo>
                <a:lnTo>
                  <a:pt x="1228711" y="213741"/>
                </a:lnTo>
                <a:lnTo>
                  <a:pt x="1211186" y="159613"/>
                </a:lnTo>
                <a:lnTo>
                  <a:pt x="1213162" y="139877"/>
                </a:lnTo>
                <a:lnTo>
                  <a:pt x="1242783" y="91643"/>
                </a:lnTo>
                <a:lnTo>
                  <a:pt x="1278920" y="71629"/>
                </a:lnTo>
                <a:lnTo>
                  <a:pt x="1324152" y="64960"/>
                </a:lnTo>
                <a:lnTo>
                  <a:pt x="1431531" y="64960"/>
                </a:lnTo>
                <a:lnTo>
                  <a:pt x="1431531" y="27457"/>
                </a:lnTo>
                <a:lnTo>
                  <a:pt x="1407140" y="15441"/>
                </a:lnTo>
                <a:lnTo>
                  <a:pt x="1380183" y="6861"/>
                </a:lnTo>
                <a:lnTo>
                  <a:pt x="1350662" y="1714"/>
                </a:lnTo>
                <a:lnTo>
                  <a:pt x="1318577" y="0"/>
                </a:lnTo>
                <a:close/>
              </a:path>
              <a:path w="3274695" h="320039">
                <a:moveTo>
                  <a:pt x="1435100" y="220789"/>
                </a:moveTo>
                <a:lnTo>
                  <a:pt x="1396371" y="238617"/>
                </a:lnTo>
                <a:lnTo>
                  <a:pt x="1357302" y="251589"/>
                </a:lnTo>
                <a:lnTo>
                  <a:pt x="1322146" y="255168"/>
                </a:lnTo>
                <a:lnTo>
                  <a:pt x="1435100" y="255168"/>
                </a:lnTo>
                <a:lnTo>
                  <a:pt x="1435100" y="220789"/>
                </a:lnTo>
                <a:close/>
              </a:path>
              <a:path w="3274695" h="320039">
                <a:moveTo>
                  <a:pt x="1431531" y="64960"/>
                </a:moveTo>
                <a:lnTo>
                  <a:pt x="1324152" y="64960"/>
                </a:lnTo>
                <a:lnTo>
                  <a:pt x="1349867" y="66955"/>
                </a:lnTo>
                <a:lnTo>
                  <a:pt x="1376337" y="72942"/>
                </a:lnTo>
                <a:lnTo>
                  <a:pt x="1403559" y="82919"/>
                </a:lnTo>
                <a:lnTo>
                  <a:pt x="1431531" y="96888"/>
                </a:lnTo>
                <a:lnTo>
                  <a:pt x="1431531" y="64960"/>
                </a:lnTo>
                <a:close/>
              </a:path>
            </a:pathLst>
          </a:custGeom>
          <a:solidFill>
            <a:srgbClr val="000000"/>
          </a:solidFill>
        </p:spPr>
        <p:txBody>
          <a:bodyPr wrap="square" lIns="0" tIns="0" rIns="0" bIns="0" rtlCol="0"/>
          <a:lstStyle/>
          <a:p>
            <a:endParaRPr/>
          </a:p>
        </p:txBody>
      </p:sp>
      <p:sp>
        <p:nvSpPr>
          <p:cNvPr id="15" name="object 15"/>
          <p:cNvSpPr/>
          <p:nvPr/>
        </p:nvSpPr>
        <p:spPr>
          <a:xfrm>
            <a:off x="5209796" y="1574467"/>
            <a:ext cx="206044" cy="199351"/>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4771240" y="1570669"/>
            <a:ext cx="93751" cy="81470"/>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3416327" y="1570669"/>
            <a:ext cx="92862" cy="80137"/>
          </a:xfrm>
          <a:prstGeom prst="rect">
            <a:avLst/>
          </a:prstGeom>
          <a:blipFill>
            <a:blip r:embed="rId10" cstate="print"/>
            <a:stretch>
              <a:fillRect/>
            </a:stretch>
          </a:blipFill>
        </p:spPr>
        <p:txBody>
          <a:bodyPr wrap="square" lIns="0" tIns="0" rIns="0" bIns="0" rtlCol="0"/>
          <a:lstStyle/>
          <a:p>
            <a:endParaRPr/>
          </a:p>
        </p:txBody>
      </p:sp>
      <p:sp>
        <p:nvSpPr>
          <p:cNvPr id="18" name="object 18"/>
          <p:cNvSpPr/>
          <p:nvPr/>
        </p:nvSpPr>
        <p:spPr>
          <a:xfrm>
            <a:off x="3119224" y="1570669"/>
            <a:ext cx="93751" cy="81470"/>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6243017"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0" name="object 20"/>
          <p:cNvSpPr/>
          <p:nvPr/>
        </p:nvSpPr>
        <p:spPr>
          <a:xfrm>
            <a:off x="6090617"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1" name="object 21"/>
          <p:cNvSpPr/>
          <p:nvPr/>
        </p:nvSpPr>
        <p:spPr>
          <a:xfrm>
            <a:off x="5938217"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2" name="object 22"/>
          <p:cNvSpPr/>
          <p:nvPr/>
        </p:nvSpPr>
        <p:spPr>
          <a:xfrm>
            <a:off x="5571467" y="1518091"/>
            <a:ext cx="329565" cy="316230"/>
          </a:xfrm>
          <a:custGeom>
            <a:avLst/>
            <a:gdLst/>
            <a:ahLst/>
            <a:cxnLst/>
            <a:rect l="l" t="t" r="r" b="b"/>
            <a:pathLst>
              <a:path w="329564" h="316230">
                <a:moveTo>
                  <a:pt x="0" y="0"/>
                </a:moveTo>
                <a:lnTo>
                  <a:pt x="84632" y="0"/>
                </a:lnTo>
                <a:lnTo>
                  <a:pt x="167157" y="178206"/>
                </a:lnTo>
                <a:lnTo>
                  <a:pt x="245262" y="0"/>
                </a:lnTo>
                <a:lnTo>
                  <a:pt x="328942" y="0"/>
                </a:lnTo>
                <a:lnTo>
                  <a:pt x="184810" y="315887"/>
                </a:lnTo>
                <a:lnTo>
                  <a:pt x="151104" y="315887"/>
                </a:lnTo>
                <a:lnTo>
                  <a:pt x="0" y="0"/>
                </a:lnTo>
                <a:close/>
              </a:path>
            </a:pathLst>
          </a:custGeom>
          <a:ln w="9144">
            <a:solidFill>
              <a:srgbClr val="FFFFFF"/>
            </a:solidFill>
          </a:ln>
        </p:spPr>
        <p:txBody>
          <a:bodyPr wrap="square" lIns="0" tIns="0" rIns="0" bIns="0" rtlCol="0"/>
          <a:lstStyle/>
          <a:p>
            <a:endParaRPr/>
          </a:p>
        </p:txBody>
      </p:sp>
      <p:sp>
        <p:nvSpPr>
          <p:cNvPr id="23" name="object 23"/>
          <p:cNvSpPr/>
          <p:nvPr/>
        </p:nvSpPr>
        <p:spPr>
          <a:xfrm>
            <a:off x="4997909"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4" name="object 24"/>
          <p:cNvSpPr/>
          <p:nvPr/>
        </p:nvSpPr>
        <p:spPr>
          <a:xfrm>
            <a:off x="4698126"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5" name="object 25"/>
          <p:cNvSpPr/>
          <p:nvPr/>
        </p:nvSpPr>
        <p:spPr>
          <a:xfrm>
            <a:off x="4545281"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6" name="object 26"/>
          <p:cNvSpPr/>
          <p:nvPr/>
        </p:nvSpPr>
        <p:spPr>
          <a:xfrm>
            <a:off x="3805430" y="1518091"/>
            <a:ext cx="315595" cy="312420"/>
          </a:xfrm>
          <a:custGeom>
            <a:avLst/>
            <a:gdLst/>
            <a:ahLst/>
            <a:cxnLst/>
            <a:rect l="l" t="t" r="r" b="b"/>
            <a:pathLst>
              <a:path w="315595" h="312419">
                <a:moveTo>
                  <a:pt x="0" y="0"/>
                </a:moveTo>
                <a:lnTo>
                  <a:pt x="71234" y="0"/>
                </a:lnTo>
                <a:lnTo>
                  <a:pt x="237743" y="190652"/>
                </a:lnTo>
                <a:lnTo>
                  <a:pt x="237743"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7" name="object 27"/>
          <p:cNvSpPr/>
          <p:nvPr/>
        </p:nvSpPr>
        <p:spPr>
          <a:xfrm>
            <a:off x="3655265"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8" name="object 28"/>
          <p:cNvSpPr/>
          <p:nvPr/>
        </p:nvSpPr>
        <p:spPr>
          <a:xfrm>
            <a:off x="3343214" y="1518091"/>
            <a:ext cx="273685" cy="312420"/>
          </a:xfrm>
          <a:custGeom>
            <a:avLst/>
            <a:gdLst/>
            <a:ahLst/>
            <a:cxnLst/>
            <a:rect l="l" t="t" r="r" b="b"/>
            <a:pathLst>
              <a:path w="273685" h="312419">
                <a:moveTo>
                  <a:pt x="0" y="0"/>
                </a:moveTo>
                <a:lnTo>
                  <a:pt x="139293" y="0"/>
                </a:lnTo>
                <a:lnTo>
                  <a:pt x="160893" y="1638"/>
                </a:lnTo>
                <a:lnTo>
                  <a:pt x="197731" y="14744"/>
                </a:lnTo>
                <a:lnTo>
                  <a:pt x="234232" y="55187"/>
                </a:lnTo>
                <a:lnTo>
                  <a:pt x="241325" y="89687"/>
                </a:lnTo>
                <a:lnTo>
                  <a:pt x="237975" y="113780"/>
                </a:lnTo>
                <a:lnTo>
                  <a:pt x="227926" y="134529"/>
                </a:lnTo>
                <a:lnTo>
                  <a:pt x="211182" y="151932"/>
                </a:lnTo>
                <a:lnTo>
                  <a:pt x="187744" y="165988"/>
                </a:lnTo>
                <a:lnTo>
                  <a:pt x="199341" y="173586"/>
                </a:lnTo>
                <a:lnTo>
                  <a:pt x="210645" y="185710"/>
                </a:lnTo>
                <a:lnTo>
                  <a:pt x="221659" y="202356"/>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9" name="object 29"/>
          <p:cNvSpPr/>
          <p:nvPr/>
        </p:nvSpPr>
        <p:spPr>
          <a:xfrm>
            <a:off x="3046110"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30" name="object 30"/>
          <p:cNvSpPr/>
          <p:nvPr/>
        </p:nvSpPr>
        <p:spPr>
          <a:xfrm>
            <a:off x="5134231" y="1514078"/>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1" y="191357"/>
                </a:lnTo>
                <a:lnTo>
                  <a:pt x="329053" y="247502"/>
                </a:lnTo>
                <a:lnTo>
                  <a:pt x="280400" y="293154"/>
                </a:lnTo>
                <a:lnTo>
                  <a:pt x="216220" y="316928"/>
                </a:lnTo>
                <a:lnTo>
                  <a:pt x="178815" y="319900"/>
                </a:lnTo>
                <a:lnTo>
                  <a:pt x="141032" y="316942"/>
                </a:lnTo>
                <a:lnTo>
                  <a:pt x="76515" y="293282"/>
                </a:lnTo>
                <a:lnTo>
                  <a:pt x="28005" y="247795"/>
                </a:lnTo>
                <a:lnTo>
                  <a:pt x="3112" y="191536"/>
                </a:lnTo>
                <a:lnTo>
                  <a:pt x="0" y="160058"/>
                </a:lnTo>
                <a:lnTo>
                  <a:pt x="3090" y="129030"/>
                </a:lnTo>
                <a:lnTo>
                  <a:pt x="27812" y="72999"/>
                </a:lnTo>
                <a:lnTo>
                  <a:pt x="76072"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31" name="object 31"/>
          <p:cNvSpPr/>
          <p:nvPr/>
        </p:nvSpPr>
        <p:spPr>
          <a:xfrm>
            <a:off x="4177159" y="1514078"/>
            <a:ext cx="304165" cy="320040"/>
          </a:xfrm>
          <a:custGeom>
            <a:avLst/>
            <a:gdLst/>
            <a:ahLst/>
            <a:cxnLst/>
            <a:rect l="l" t="t" r="r" b="b"/>
            <a:pathLst>
              <a:path w="304164" h="320039">
                <a:moveTo>
                  <a:pt x="187528" y="0"/>
                </a:moveTo>
                <a:lnTo>
                  <a:pt x="219612" y="1714"/>
                </a:lnTo>
                <a:lnTo>
                  <a:pt x="249134" y="6861"/>
                </a:lnTo>
                <a:lnTo>
                  <a:pt x="276091" y="15441"/>
                </a:lnTo>
                <a:lnTo>
                  <a:pt x="300481" y="27457"/>
                </a:lnTo>
                <a:lnTo>
                  <a:pt x="300481" y="96888"/>
                </a:lnTo>
                <a:lnTo>
                  <a:pt x="272509" y="82919"/>
                </a:lnTo>
                <a:lnTo>
                  <a:pt x="245287" y="72942"/>
                </a:lnTo>
                <a:lnTo>
                  <a:pt x="218818" y="66955"/>
                </a:lnTo>
                <a:lnTo>
                  <a:pt x="193103" y="64960"/>
                </a:lnTo>
                <a:lnTo>
                  <a:pt x="169350" y="66627"/>
                </a:lnTo>
                <a:lnTo>
                  <a:pt x="128665" y="79967"/>
                </a:lnTo>
                <a:lnTo>
                  <a:pt x="97914" y="105892"/>
                </a:lnTo>
                <a:lnTo>
                  <a:pt x="80137" y="159613"/>
                </a:lnTo>
                <a:lnTo>
                  <a:pt x="82084" y="179470"/>
                </a:lnTo>
                <a:lnTo>
                  <a:pt x="111290" y="228155"/>
                </a:lnTo>
                <a:lnTo>
                  <a:pt x="146807" y="248415"/>
                </a:lnTo>
                <a:lnTo>
                  <a:pt x="191096" y="255168"/>
                </a:lnTo>
                <a:lnTo>
                  <a:pt x="203036" y="254770"/>
                </a:lnTo>
                <a:lnTo>
                  <a:pt x="250058" y="244667"/>
                </a:lnTo>
                <a:lnTo>
                  <a:pt x="304050" y="220789"/>
                </a:lnTo>
                <a:lnTo>
                  <a:pt x="304050" y="288874"/>
                </a:lnTo>
                <a:lnTo>
                  <a:pt x="274459" y="302449"/>
                </a:lnTo>
                <a:lnTo>
                  <a:pt x="244168" y="312145"/>
                </a:lnTo>
                <a:lnTo>
                  <a:pt x="213180" y="317961"/>
                </a:lnTo>
                <a:lnTo>
                  <a:pt x="181495" y="319900"/>
                </a:lnTo>
                <a:lnTo>
                  <a:pt x="142088" y="317033"/>
                </a:lnTo>
                <a:lnTo>
                  <a:pt x="75952" y="294097"/>
                </a:lnTo>
                <a:lnTo>
                  <a:pt x="27689" y="249758"/>
                </a:lnTo>
                <a:lnTo>
                  <a:pt x="3076" y="193223"/>
                </a:lnTo>
                <a:lnTo>
                  <a:pt x="0" y="160959"/>
                </a:lnTo>
                <a:lnTo>
                  <a:pt x="3243" y="128626"/>
                </a:lnTo>
                <a:lnTo>
                  <a:pt x="29194" y="71586"/>
                </a:lnTo>
                <a:lnTo>
                  <a:pt x="79841" y="26365"/>
                </a:lnTo>
                <a:lnTo>
                  <a:pt x="147654" y="2929"/>
                </a:lnTo>
                <a:lnTo>
                  <a:pt x="187528" y="0"/>
                </a:lnTo>
                <a:close/>
              </a:path>
            </a:pathLst>
          </a:custGeom>
          <a:ln w="9144">
            <a:solidFill>
              <a:srgbClr val="FFFFFF"/>
            </a:solidFill>
          </a:ln>
        </p:spPr>
        <p:txBody>
          <a:bodyPr wrap="square" lIns="0" tIns="0" rIns="0" bIns="0" rtlCol="0"/>
          <a:lstStyle/>
          <a:p>
            <a:endParaRPr/>
          </a:p>
        </p:txBody>
      </p:sp>
      <p:sp>
        <p:nvSpPr>
          <p:cNvPr id="32" name="object 32"/>
          <p:cNvSpPr/>
          <p:nvPr/>
        </p:nvSpPr>
        <p:spPr>
          <a:xfrm>
            <a:off x="2485164" y="2815372"/>
            <a:ext cx="4426013" cy="347573"/>
          </a:xfrm>
          <a:prstGeom prst="rect">
            <a:avLst/>
          </a:prstGeom>
          <a:blipFill>
            <a:blip r:embed="rId11" cstate="print"/>
            <a:stretch>
              <a:fillRect/>
            </a:stretch>
          </a:blipFill>
        </p:spPr>
        <p:txBody>
          <a:bodyPr wrap="square" lIns="0" tIns="0" rIns="0" bIns="0" rtlCol="0"/>
          <a:lstStyle/>
          <a:p>
            <a:endParaRPr/>
          </a:p>
        </p:txBody>
      </p:sp>
      <p:sp>
        <p:nvSpPr>
          <p:cNvPr id="33" name="object 33"/>
          <p:cNvSpPr/>
          <p:nvPr/>
        </p:nvSpPr>
        <p:spPr>
          <a:xfrm>
            <a:off x="2672835" y="3364003"/>
            <a:ext cx="4373473" cy="347802"/>
          </a:xfrm>
          <a:prstGeom prst="rect">
            <a:avLst/>
          </a:prstGeom>
          <a:blipFill>
            <a:blip r:embed="rId12" cstate="print"/>
            <a:stretch>
              <a:fillRect/>
            </a:stretch>
          </a:blipFill>
        </p:spPr>
        <p:txBody>
          <a:bodyPr wrap="square" lIns="0" tIns="0" rIns="0" bIns="0" rtlCol="0"/>
          <a:lstStyle/>
          <a:p>
            <a:endParaRPr/>
          </a:p>
        </p:txBody>
      </p:sp>
      <p:sp>
        <p:nvSpPr>
          <p:cNvPr id="34" name="object 34"/>
          <p:cNvSpPr/>
          <p:nvPr/>
        </p:nvSpPr>
        <p:spPr>
          <a:xfrm>
            <a:off x="2804305" y="3908071"/>
            <a:ext cx="4120794" cy="347586"/>
          </a:xfrm>
          <a:prstGeom prst="rect">
            <a:avLst/>
          </a:prstGeom>
          <a:blipFill>
            <a:blip r:embed="rId13" cstate="print"/>
            <a:stretch>
              <a:fillRect/>
            </a:stretch>
          </a:blipFill>
        </p:spPr>
        <p:txBody>
          <a:bodyPr wrap="square" lIns="0" tIns="0" rIns="0" bIns="0" rtlCol="0"/>
          <a:lstStyle/>
          <a:p>
            <a:endParaRPr/>
          </a:p>
        </p:txBody>
      </p:sp>
      <p:sp>
        <p:nvSpPr>
          <p:cNvPr id="35" name="object 35"/>
          <p:cNvSpPr/>
          <p:nvPr/>
        </p:nvSpPr>
        <p:spPr>
          <a:xfrm>
            <a:off x="747130" y="193961"/>
            <a:ext cx="944547" cy="700118"/>
          </a:xfrm>
          <a:prstGeom prst="rect">
            <a:avLst/>
          </a:prstGeom>
          <a:blipFill>
            <a:blip r:embed="rId14" cstate="print"/>
            <a:stretch>
              <a:fillRect/>
            </a:stretch>
          </a:blipFill>
        </p:spPr>
        <p:txBody>
          <a:bodyPr wrap="square" lIns="0" tIns="0" rIns="0" bIns="0" rtlCol="0"/>
          <a:lstStyle/>
          <a:p>
            <a:endParaRPr/>
          </a:p>
        </p:txBody>
      </p:sp>
      <p:sp>
        <p:nvSpPr>
          <p:cNvPr id="36" name="object 36"/>
          <p:cNvSpPr/>
          <p:nvPr/>
        </p:nvSpPr>
        <p:spPr>
          <a:xfrm>
            <a:off x="8089431" y="193967"/>
            <a:ext cx="783495" cy="829818"/>
          </a:xfrm>
          <a:prstGeom prst="rect">
            <a:avLst/>
          </a:prstGeom>
          <a:blipFill>
            <a:blip r:embed="rId15" cstate="print"/>
            <a:stretch>
              <a:fillRect/>
            </a:stretch>
          </a:blipFill>
        </p:spPr>
        <p:txBody>
          <a:bodyPr wrap="square" lIns="0" tIns="0" rIns="0" bIns="0" rtlCol="0"/>
          <a:lstStyle/>
          <a:p>
            <a:endParaRPr/>
          </a:p>
        </p:txBody>
      </p:sp>
      <p:sp>
        <p:nvSpPr>
          <p:cNvPr id="37" name="object 37"/>
          <p:cNvSpPr/>
          <p:nvPr/>
        </p:nvSpPr>
        <p:spPr>
          <a:xfrm>
            <a:off x="1839756" y="443839"/>
            <a:ext cx="6102362" cy="375538"/>
          </a:xfrm>
          <a:prstGeom prst="rect">
            <a:avLst/>
          </a:prstGeom>
          <a:blipFill>
            <a:blip r:embed="rId16" cstate="print"/>
            <a:stretch>
              <a:fillRect/>
            </a:stretch>
          </a:blipFill>
        </p:spPr>
        <p:txBody>
          <a:bodyPr wrap="square" lIns="0" tIns="0" rIns="0" bIns="0" rtlCol="0"/>
          <a:lstStyle/>
          <a:p>
            <a:endParaRPr/>
          </a:p>
        </p:txBody>
      </p:sp>
    </p:spTree>
  </p:cSld>
  <p:clrMapOvr>
    <a:masterClrMapping/>
  </p:clrMapOvr>
  <p:transition>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76877" y="1411442"/>
            <a:ext cx="4046854" cy="4127500"/>
          </a:xfrm>
          <a:custGeom>
            <a:avLst/>
            <a:gdLst/>
            <a:ahLst/>
            <a:cxnLst/>
            <a:rect l="l" t="t" r="r" b="b"/>
            <a:pathLst>
              <a:path w="4046854" h="4127500">
                <a:moveTo>
                  <a:pt x="20725" y="24551"/>
                </a:moveTo>
                <a:lnTo>
                  <a:pt x="68097" y="14907"/>
                </a:lnTo>
                <a:lnTo>
                  <a:pt x="113630" y="9691"/>
                </a:lnTo>
                <a:lnTo>
                  <a:pt x="157886" y="8099"/>
                </a:lnTo>
                <a:lnTo>
                  <a:pt x="201430" y="9331"/>
                </a:lnTo>
                <a:lnTo>
                  <a:pt x="244825" y="12584"/>
                </a:lnTo>
                <a:lnTo>
                  <a:pt x="288633" y="17055"/>
                </a:lnTo>
                <a:lnTo>
                  <a:pt x="333419" y="21943"/>
                </a:lnTo>
                <a:lnTo>
                  <a:pt x="379745" y="26445"/>
                </a:lnTo>
                <a:lnTo>
                  <a:pt x="428174" y="29759"/>
                </a:lnTo>
                <a:lnTo>
                  <a:pt x="479271" y="31083"/>
                </a:lnTo>
                <a:lnTo>
                  <a:pt x="533597" y="29615"/>
                </a:lnTo>
                <a:lnTo>
                  <a:pt x="591717" y="24551"/>
                </a:lnTo>
                <a:lnTo>
                  <a:pt x="649189" y="19615"/>
                </a:lnTo>
                <a:lnTo>
                  <a:pt x="701807" y="18481"/>
                </a:lnTo>
                <a:lnTo>
                  <a:pt x="750488" y="20278"/>
                </a:lnTo>
                <a:lnTo>
                  <a:pt x="796149" y="24134"/>
                </a:lnTo>
                <a:lnTo>
                  <a:pt x="839706" y="29178"/>
                </a:lnTo>
                <a:lnTo>
                  <a:pt x="882076" y="34538"/>
                </a:lnTo>
                <a:lnTo>
                  <a:pt x="924176" y="39344"/>
                </a:lnTo>
                <a:lnTo>
                  <a:pt x="966922" y="42724"/>
                </a:lnTo>
                <a:lnTo>
                  <a:pt x="1011232" y="43806"/>
                </a:lnTo>
                <a:lnTo>
                  <a:pt x="1058022" y="41718"/>
                </a:lnTo>
                <a:lnTo>
                  <a:pt x="1108209" y="35591"/>
                </a:lnTo>
                <a:lnTo>
                  <a:pt x="1162709" y="24551"/>
                </a:lnTo>
                <a:lnTo>
                  <a:pt x="1212023" y="15437"/>
                </a:lnTo>
                <a:lnTo>
                  <a:pt x="1262111" y="11157"/>
                </a:lnTo>
                <a:lnTo>
                  <a:pt x="1312673" y="10851"/>
                </a:lnTo>
                <a:lnTo>
                  <a:pt x="1363405" y="13663"/>
                </a:lnTo>
                <a:lnTo>
                  <a:pt x="1414006" y="18736"/>
                </a:lnTo>
                <a:lnTo>
                  <a:pt x="1464174" y="25210"/>
                </a:lnTo>
                <a:lnTo>
                  <a:pt x="1513606" y="32229"/>
                </a:lnTo>
                <a:lnTo>
                  <a:pt x="1562000" y="38934"/>
                </a:lnTo>
                <a:lnTo>
                  <a:pt x="1609054" y="44468"/>
                </a:lnTo>
                <a:lnTo>
                  <a:pt x="1654465" y="47973"/>
                </a:lnTo>
                <a:lnTo>
                  <a:pt x="1697933" y="48592"/>
                </a:lnTo>
                <a:lnTo>
                  <a:pt x="1739154" y="45467"/>
                </a:lnTo>
                <a:lnTo>
                  <a:pt x="1777826" y="37739"/>
                </a:lnTo>
                <a:lnTo>
                  <a:pt x="1813648" y="24551"/>
                </a:lnTo>
                <a:lnTo>
                  <a:pt x="1851187" y="10539"/>
                </a:lnTo>
                <a:lnTo>
                  <a:pt x="1889998" y="2705"/>
                </a:lnTo>
                <a:lnTo>
                  <a:pt x="1930165" y="0"/>
                </a:lnTo>
                <a:lnTo>
                  <a:pt x="1971770" y="1376"/>
                </a:lnTo>
                <a:lnTo>
                  <a:pt x="2014896" y="5786"/>
                </a:lnTo>
                <a:lnTo>
                  <a:pt x="2059626" y="12182"/>
                </a:lnTo>
                <a:lnTo>
                  <a:pt x="2106042" y="19517"/>
                </a:lnTo>
                <a:lnTo>
                  <a:pt x="2154229" y="26742"/>
                </a:lnTo>
                <a:lnTo>
                  <a:pt x="2204267" y="32810"/>
                </a:lnTo>
                <a:lnTo>
                  <a:pt x="2256242" y="36672"/>
                </a:lnTo>
                <a:lnTo>
                  <a:pt x="2310235" y="37282"/>
                </a:lnTo>
                <a:lnTo>
                  <a:pt x="2366329" y="33591"/>
                </a:lnTo>
                <a:lnTo>
                  <a:pt x="2424607" y="24551"/>
                </a:lnTo>
                <a:lnTo>
                  <a:pt x="2489608" y="13225"/>
                </a:lnTo>
                <a:lnTo>
                  <a:pt x="2545371" y="7104"/>
                </a:lnTo>
                <a:lnTo>
                  <a:pt x="2593617" y="5209"/>
                </a:lnTo>
                <a:lnTo>
                  <a:pt x="2636070" y="6559"/>
                </a:lnTo>
                <a:lnTo>
                  <a:pt x="2674451" y="10175"/>
                </a:lnTo>
                <a:lnTo>
                  <a:pt x="2710482" y="15076"/>
                </a:lnTo>
                <a:lnTo>
                  <a:pt x="2745886" y="20282"/>
                </a:lnTo>
                <a:lnTo>
                  <a:pt x="2782384" y="24812"/>
                </a:lnTo>
                <a:lnTo>
                  <a:pt x="2821698" y="27688"/>
                </a:lnTo>
                <a:lnTo>
                  <a:pt x="2865551" y="27927"/>
                </a:lnTo>
                <a:lnTo>
                  <a:pt x="2915665" y="24551"/>
                </a:lnTo>
                <a:lnTo>
                  <a:pt x="2967591" y="20852"/>
                </a:lnTo>
                <a:lnTo>
                  <a:pt x="3016293" y="20252"/>
                </a:lnTo>
                <a:lnTo>
                  <a:pt x="3062603" y="21963"/>
                </a:lnTo>
                <a:lnTo>
                  <a:pt x="3107352" y="25201"/>
                </a:lnTo>
                <a:lnTo>
                  <a:pt x="3151370" y="29179"/>
                </a:lnTo>
                <a:lnTo>
                  <a:pt x="3195489" y="33111"/>
                </a:lnTo>
                <a:lnTo>
                  <a:pt x="3240540" y="36209"/>
                </a:lnTo>
                <a:lnTo>
                  <a:pt x="3287353" y="37689"/>
                </a:lnTo>
                <a:lnTo>
                  <a:pt x="3336760" y="36763"/>
                </a:lnTo>
                <a:lnTo>
                  <a:pt x="3389591" y="32646"/>
                </a:lnTo>
                <a:lnTo>
                  <a:pt x="3446677" y="24551"/>
                </a:lnTo>
                <a:lnTo>
                  <a:pt x="3501384" y="17037"/>
                </a:lnTo>
                <a:lnTo>
                  <a:pt x="3556158" y="13032"/>
                </a:lnTo>
                <a:lnTo>
                  <a:pt x="3610590" y="11894"/>
                </a:lnTo>
                <a:lnTo>
                  <a:pt x="3664272" y="12980"/>
                </a:lnTo>
                <a:lnTo>
                  <a:pt x="3716795" y="15647"/>
                </a:lnTo>
                <a:lnTo>
                  <a:pt x="3767751" y="19251"/>
                </a:lnTo>
                <a:lnTo>
                  <a:pt x="3816730" y="23149"/>
                </a:lnTo>
                <a:lnTo>
                  <a:pt x="3863325" y="26699"/>
                </a:lnTo>
                <a:lnTo>
                  <a:pt x="3907126" y="29257"/>
                </a:lnTo>
                <a:lnTo>
                  <a:pt x="3947725" y="30181"/>
                </a:lnTo>
                <a:lnTo>
                  <a:pt x="3984713" y="28827"/>
                </a:lnTo>
                <a:lnTo>
                  <a:pt x="4017682" y="24551"/>
                </a:lnTo>
                <a:lnTo>
                  <a:pt x="4024280" y="61486"/>
                </a:lnTo>
                <a:lnTo>
                  <a:pt x="4026607" y="104044"/>
                </a:lnTo>
                <a:lnTo>
                  <a:pt x="4025530" y="151196"/>
                </a:lnTo>
                <a:lnTo>
                  <a:pt x="4021911" y="201913"/>
                </a:lnTo>
                <a:lnTo>
                  <a:pt x="4016617" y="255166"/>
                </a:lnTo>
                <a:lnTo>
                  <a:pt x="4010511" y="309926"/>
                </a:lnTo>
                <a:lnTo>
                  <a:pt x="4004458" y="365163"/>
                </a:lnTo>
                <a:lnTo>
                  <a:pt x="3999323" y="419849"/>
                </a:lnTo>
                <a:lnTo>
                  <a:pt x="3995971" y="472954"/>
                </a:lnTo>
                <a:lnTo>
                  <a:pt x="3995266" y="523449"/>
                </a:lnTo>
                <a:lnTo>
                  <a:pt x="3998073" y="570306"/>
                </a:lnTo>
                <a:lnTo>
                  <a:pt x="4005257" y="612494"/>
                </a:lnTo>
                <a:lnTo>
                  <a:pt x="4017682" y="648985"/>
                </a:lnTo>
                <a:lnTo>
                  <a:pt x="4033239" y="691784"/>
                </a:lnTo>
                <a:lnTo>
                  <a:pt x="4041108" y="733950"/>
                </a:lnTo>
                <a:lnTo>
                  <a:pt x="4042875" y="775997"/>
                </a:lnTo>
                <a:lnTo>
                  <a:pt x="4040127" y="818436"/>
                </a:lnTo>
                <a:lnTo>
                  <a:pt x="4034451" y="861780"/>
                </a:lnTo>
                <a:lnTo>
                  <a:pt x="4027433" y="906541"/>
                </a:lnTo>
                <a:lnTo>
                  <a:pt x="4020661" y="953232"/>
                </a:lnTo>
                <a:lnTo>
                  <a:pt x="4015720" y="1002366"/>
                </a:lnTo>
                <a:lnTo>
                  <a:pt x="4014198" y="1054453"/>
                </a:lnTo>
                <a:lnTo>
                  <a:pt x="4017682" y="1110008"/>
                </a:lnTo>
                <a:lnTo>
                  <a:pt x="4021340" y="1153916"/>
                </a:lnTo>
                <a:lnTo>
                  <a:pt x="4022618" y="1197518"/>
                </a:lnTo>
                <a:lnTo>
                  <a:pt x="4021999" y="1241228"/>
                </a:lnTo>
                <a:lnTo>
                  <a:pt x="4019965" y="1285460"/>
                </a:lnTo>
                <a:lnTo>
                  <a:pt x="4017000" y="1330627"/>
                </a:lnTo>
                <a:lnTo>
                  <a:pt x="4013586" y="1377143"/>
                </a:lnTo>
                <a:lnTo>
                  <a:pt x="4010207" y="1425422"/>
                </a:lnTo>
                <a:lnTo>
                  <a:pt x="4007344" y="1475877"/>
                </a:lnTo>
                <a:lnTo>
                  <a:pt x="4005481" y="1528923"/>
                </a:lnTo>
                <a:lnTo>
                  <a:pt x="4005101" y="1584973"/>
                </a:lnTo>
                <a:lnTo>
                  <a:pt x="4006685" y="1644441"/>
                </a:lnTo>
                <a:lnTo>
                  <a:pt x="4010718" y="1707740"/>
                </a:lnTo>
                <a:lnTo>
                  <a:pt x="4017682" y="1775284"/>
                </a:lnTo>
                <a:lnTo>
                  <a:pt x="4023515" y="1836649"/>
                </a:lnTo>
                <a:lnTo>
                  <a:pt x="4025552" y="1891722"/>
                </a:lnTo>
                <a:lnTo>
                  <a:pt x="4024516" y="1941432"/>
                </a:lnTo>
                <a:lnTo>
                  <a:pt x="4021132" y="1986707"/>
                </a:lnTo>
                <a:lnTo>
                  <a:pt x="4016126" y="2028475"/>
                </a:lnTo>
                <a:lnTo>
                  <a:pt x="4010223" y="2067665"/>
                </a:lnTo>
                <a:lnTo>
                  <a:pt x="4004147" y="2105203"/>
                </a:lnTo>
                <a:lnTo>
                  <a:pt x="3998624" y="2142020"/>
                </a:lnTo>
                <a:lnTo>
                  <a:pt x="3994378" y="2179042"/>
                </a:lnTo>
                <a:lnTo>
                  <a:pt x="3992134" y="2217197"/>
                </a:lnTo>
                <a:lnTo>
                  <a:pt x="3992618" y="2257415"/>
                </a:lnTo>
                <a:lnTo>
                  <a:pt x="3996553" y="2300622"/>
                </a:lnTo>
                <a:lnTo>
                  <a:pt x="4004667" y="2347747"/>
                </a:lnTo>
                <a:lnTo>
                  <a:pt x="4017682" y="2399718"/>
                </a:lnTo>
                <a:lnTo>
                  <a:pt x="4032761" y="2461773"/>
                </a:lnTo>
                <a:lnTo>
                  <a:pt x="4041976" y="2520483"/>
                </a:lnTo>
                <a:lnTo>
                  <a:pt x="4046264" y="2576120"/>
                </a:lnTo>
                <a:lnTo>
                  <a:pt x="4046562" y="2628954"/>
                </a:lnTo>
                <a:lnTo>
                  <a:pt x="4043806" y="2679258"/>
                </a:lnTo>
                <a:lnTo>
                  <a:pt x="4038932" y="2727302"/>
                </a:lnTo>
                <a:lnTo>
                  <a:pt x="4032878" y="2773357"/>
                </a:lnTo>
                <a:lnTo>
                  <a:pt x="4026580" y="2817695"/>
                </a:lnTo>
                <a:lnTo>
                  <a:pt x="4020975" y="2860586"/>
                </a:lnTo>
                <a:lnTo>
                  <a:pt x="4016999" y="2902303"/>
                </a:lnTo>
                <a:lnTo>
                  <a:pt x="4015589" y="2943116"/>
                </a:lnTo>
                <a:lnTo>
                  <a:pt x="4017682" y="2983296"/>
                </a:lnTo>
                <a:lnTo>
                  <a:pt x="4021475" y="3032196"/>
                </a:lnTo>
                <a:lnTo>
                  <a:pt x="4023195" y="3082686"/>
                </a:lnTo>
                <a:lnTo>
                  <a:pt x="4023304" y="3134279"/>
                </a:lnTo>
                <a:lnTo>
                  <a:pt x="4022261" y="3186483"/>
                </a:lnTo>
                <a:lnTo>
                  <a:pt x="4020530" y="3238810"/>
                </a:lnTo>
                <a:lnTo>
                  <a:pt x="4018571" y="3290771"/>
                </a:lnTo>
                <a:lnTo>
                  <a:pt x="4016845" y="3341876"/>
                </a:lnTo>
                <a:lnTo>
                  <a:pt x="4015814" y="3391636"/>
                </a:lnTo>
                <a:lnTo>
                  <a:pt x="4015939" y="3439561"/>
                </a:lnTo>
                <a:lnTo>
                  <a:pt x="4017682" y="3485162"/>
                </a:lnTo>
                <a:lnTo>
                  <a:pt x="4018265" y="3520712"/>
                </a:lnTo>
                <a:lnTo>
                  <a:pt x="4016304" y="3559101"/>
                </a:lnTo>
                <a:lnTo>
                  <a:pt x="4012465" y="3600123"/>
                </a:lnTo>
                <a:lnTo>
                  <a:pt x="4007417" y="3643570"/>
                </a:lnTo>
                <a:lnTo>
                  <a:pt x="4001826" y="3689235"/>
                </a:lnTo>
                <a:lnTo>
                  <a:pt x="3996361" y="3736912"/>
                </a:lnTo>
                <a:lnTo>
                  <a:pt x="3991688" y="3786394"/>
                </a:lnTo>
                <a:lnTo>
                  <a:pt x="3988476" y="3837474"/>
                </a:lnTo>
                <a:lnTo>
                  <a:pt x="3987392" y="3889944"/>
                </a:lnTo>
                <a:lnTo>
                  <a:pt x="3989103" y="3943598"/>
                </a:lnTo>
                <a:lnTo>
                  <a:pt x="3994277" y="3998230"/>
                </a:lnTo>
                <a:lnTo>
                  <a:pt x="4003580" y="4053631"/>
                </a:lnTo>
                <a:lnTo>
                  <a:pt x="4017682" y="4109595"/>
                </a:lnTo>
                <a:lnTo>
                  <a:pt x="3978513" y="4110323"/>
                </a:lnTo>
                <a:lnTo>
                  <a:pt x="3934413" y="4110072"/>
                </a:lnTo>
                <a:lnTo>
                  <a:pt x="3886402" y="4109150"/>
                </a:lnTo>
                <a:lnTo>
                  <a:pt x="3835503" y="4107862"/>
                </a:lnTo>
                <a:lnTo>
                  <a:pt x="3782735" y="4106514"/>
                </a:lnTo>
                <a:lnTo>
                  <a:pt x="3729121" y="4105413"/>
                </a:lnTo>
                <a:lnTo>
                  <a:pt x="3675682" y="4104864"/>
                </a:lnTo>
                <a:lnTo>
                  <a:pt x="3623438" y="4105174"/>
                </a:lnTo>
                <a:lnTo>
                  <a:pt x="3573412" y="4106649"/>
                </a:lnTo>
                <a:lnTo>
                  <a:pt x="3526624" y="4109595"/>
                </a:lnTo>
                <a:lnTo>
                  <a:pt x="3475626" y="4112527"/>
                </a:lnTo>
                <a:lnTo>
                  <a:pt x="3422830" y="4113319"/>
                </a:lnTo>
                <a:lnTo>
                  <a:pt x="3369099" y="4112573"/>
                </a:lnTo>
                <a:lnTo>
                  <a:pt x="3315299" y="4110892"/>
                </a:lnTo>
                <a:lnTo>
                  <a:pt x="3262295" y="4108881"/>
                </a:lnTo>
                <a:lnTo>
                  <a:pt x="3210951" y="4107143"/>
                </a:lnTo>
                <a:lnTo>
                  <a:pt x="3162132" y="4106280"/>
                </a:lnTo>
                <a:lnTo>
                  <a:pt x="3116705" y="4106896"/>
                </a:lnTo>
                <a:lnTo>
                  <a:pt x="3075533" y="4109595"/>
                </a:lnTo>
                <a:lnTo>
                  <a:pt x="3041927" y="4111614"/>
                </a:lnTo>
                <a:lnTo>
                  <a:pt x="3000228" y="4112009"/>
                </a:lnTo>
                <a:lnTo>
                  <a:pt x="2951920" y="4111158"/>
                </a:lnTo>
                <a:lnTo>
                  <a:pt x="2898487" y="4109437"/>
                </a:lnTo>
                <a:lnTo>
                  <a:pt x="2841411" y="4107224"/>
                </a:lnTo>
                <a:lnTo>
                  <a:pt x="2782178" y="4104895"/>
                </a:lnTo>
                <a:lnTo>
                  <a:pt x="2722272" y="4102827"/>
                </a:lnTo>
                <a:lnTo>
                  <a:pt x="2663176" y="4101397"/>
                </a:lnTo>
                <a:lnTo>
                  <a:pt x="2606374" y="4100982"/>
                </a:lnTo>
                <a:lnTo>
                  <a:pt x="2553350" y="4101959"/>
                </a:lnTo>
                <a:lnTo>
                  <a:pt x="2505589" y="4104704"/>
                </a:lnTo>
                <a:lnTo>
                  <a:pt x="2464574" y="4109595"/>
                </a:lnTo>
                <a:lnTo>
                  <a:pt x="2425896" y="4113776"/>
                </a:lnTo>
                <a:lnTo>
                  <a:pt x="2384399" y="4114648"/>
                </a:lnTo>
                <a:lnTo>
                  <a:pt x="2340443" y="4112976"/>
                </a:lnTo>
                <a:lnTo>
                  <a:pt x="2294387" y="4109525"/>
                </a:lnTo>
                <a:lnTo>
                  <a:pt x="2246592" y="4105058"/>
                </a:lnTo>
                <a:lnTo>
                  <a:pt x="2197418" y="4100342"/>
                </a:lnTo>
                <a:lnTo>
                  <a:pt x="2147225" y="4096139"/>
                </a:lnTo>
                <a:lnTo>
                  <a:pt x="2096373" y="4093215"/>
                </a:lnTo>
                <a:lnTo>
                  <a:pt x="2045223" y="4092334"/>
                </a:lnTo>
                <a:lnTo>
                  <a:pt x="1994134" y="4094261"/>
                </a:lnTo>
                <a:lnTo>
                  <a:pt x="1943467" y="4099760"/>
                </a:lnTo>
                <a:lnTo>
                  <a:pt x="1893582" y="4109595"/>
                </a:lnTo>
                <a:lnTo>
                  <a:pt x="1848191" y="4118679"/>
                </a:lnTo>
                <a:lnTo>
                  <a:pt x="1803075" y="4123753"/>
                </a:lnTo>
                <a:lnTo>
                  <a:pt x="1758085" y="4125498"/>
                </a:lnTo>
                <a:lnTo>
                  <a:pt x="1713073" y="4124594"/>
                </a:lnTo>
                <a:lnTo>
                  <a:pt x="1667892" y="4121723"/>
                </a:lnTo>
                <a:lnTo>
                  <a:pt x="1622394" y="4117564"/>
                </a:lnTo>
                <a:lnTo>
                  <a:pt x="1576431" y="4112799"/>
                </a:lnTo>
                <a:lnTo>
                  <a:pt x="1529856" y="4108109"/>
                </a:lnTo>
                <a:lnTo>
                  <a:pt x="1482520" y="4104173"/>
                </a:lnTo>
                <a:lnTo>
                  <a:pt x="1434277" y="4101673"/>
                </a:lnTo>
                <a:lnTo>
                  <a:pt x="1384978" y="4101290"/>
                </a:lnTo>
                <a:lnTo>
                  <a:pt x="1334476" y="4103704"/>
                </a:lnTo>
                <a:lnTo>
                  <a:pt x="1282623" y="4109595"/>
                </a:lnTo>
                <a:lnTo>
                  <a:pt x="1222025" y="4116090"/>
                </a:lnTo>
                <a:lnTo>
                  <a:pt x="1164397" y="4117780"/>
                </a:lnTo>
                <a:lnTo>
                  <a:pt x="1109569" y="4115835"/>
                </a:lnTo>
                <a:lnTo>
                  <a:pt x="1057374" y="4111422"/>
                </a:lnTo>
                <a:lnTo>
                  <a:pt x="1007643" y="4105710"/>
                </a:lnTo>
                <a:lnTo>
                  <a:pt x="960208" y="4099868"/>
                </a:lnTo>
                <a:lnTo>
                  <a:pt x="914902" y="4095064"/>
                </a:lnTo>
                <a:lnTo>
                  <a:pt x="871556" y="4092466"/>
                </a:lnTo>
                <a:lnTo>
                  <a:pt x="830002" y="4093243"/>
                </a:lnTo>
                <a:lnTo>
                  <a:pt x="790072" y="4098563"/>
                </a:lnTo>
                <a:lnTo>
                  <a:pt x="751598" y="4109595"/>
                </a:lnTo>
                <a:lnTo>
                  <a:pt x="721119" y="4118336"/>
                </a:lnTo>
                <a:lnTo>
                  <a:pt x="685513" y="4123913"/>
                </a:lnTo>
                <a:lnTo>
                  <a:pt x="645362" y="4126768"/>
                </a:lnTo>
                <a:lnTo>
                  <a:pt x="601247" y="4127343"/>
                </a:lnTo>
                <a:lnTo>
                  <a:pt x="553750" y="4126080"/>
                </a:lnTo>
                <a:lnTo>
                  <a:pt x="503453" y="4123421"/>
                </a:lnTo>
                <a:lnTo>
                  <a:pt x="450936" y="4119808"/>
                </a:lnTo>
                <a:lnTo>
                  <a:pt x="396783" y="4115683"/>
                </a:lnTo>
                <a:lnTo>
                  <a:pt x="341574" y="4111488"/>
                </a:lnTo>
                <a:lnTo>
                  <a:pt x="285891" y="4107665"/>
                </a:lnTo>
                <a:lnTo>
                  <a:pt x="230316" y="4104655"/>
                </a:lnTo>
                <a:lnTo>
                  <a:pt x="175431" y="4102902"/>
                </a:lnTo>
                <a:lnTo>
                  <a:pt x="121816" y="4102846"/>
                </a:lnTo>
                <a:lnTo>
                  <a:pt x="70053" y="4104930"/>
                </a:lnTo>
                <a:lnTo>
                  <a:pt x="20725" y="4109595"/>
                </a:lnTo>
                <a:lnTo>
                  <a:pt x="15882" y="4051586"/>
                </a:lnTo>
                <a:lnTo>
                  <a:pt x="13399" y="3993688"/>
                </a:lnTo>
                <a:lnTo>
                  <a:pt x="12814" y="3936442"/>
                </a:lnTo>
                <a:lnTo>
                  <a:pt x="13662" y="3880389"/>
                </a:lnTo>
                <a:lnTo>
                  <a:pt x="15479" y="3826070"/>
                </a:lnTo>
                <a:lnTo>
                  <a:pt x="17800" y="3774026"/>
                </a:lnTo>
                <a:lnTo>
                  <a:pt x="20162" y="3724799"/>
                </a:lnTo>
                <a:lnTo>
                  <a:pt x="22099" y="3678929"/>
                </a:lnTo>
                <a:lnTo>
                  <a:pt x="23149" y="3636957"/>
                </a:lnTo>
                <a:lnTo>
                  <a:pt x="22845" y="3599425"/>
                </a:lnTo>
                <a:lnTo>
                  <a:pt x="20725" y="3566873"/>
                </a:lnTo>
                <a:lnTo>
                  <a:pt x="19527" y="3537531"/>
                </a:lnTo>
                <a:lnTo>
                  <a:pt x="20888" y="3500846"/>
                </a:lnTo>
                <a:lnTo>
                  <a:pt x="24166" y="3457971"/>
                </a:lnTo>
                <a:lnTo>
                  <a:pt x="28717" y="3410060"/>
                </a:lnTo>
                <a:lnTo>
                  <a:pt x="33897" y="3358265"/>
                </a:lnTo>
                <a:lnTo>
                  <a:pt x="39062" y="3303739"/>
                </a:lnTo>
                <a:lnTo>
                  <a:pt x="43568" y="3247634"/>
                </a:lnTo>
                <a:lnTo>
                  <a:pt x="46772" y="3191106"/>
                </a:lnTo>
                <a:lnTo>
                  <a:pt x="48030" y="3135305"/>
                </a:lnTo>
                <a:lnTo>
                  <a:pt x="46698" y="3081385"/>
                </a:lnTo>
                <a:lnTo>
                  <a:pt x="42132" y="3030498"/>
                </a:lnTo>
                <a:lnTo>
                  <a:pt x="33689" y="2983799"/>
                </a:lnTo>
                <a:lnTo>
                  <a:pt x="20725" y="2942440"/>
                </a:lnTo>
                <a:lnTo>
                  <a:pt x="7689" y="2900446"/>
                </a:lnTo>
                <a:lnTo>
                  <a:pt x="1198" y="2857526"/>
                </a:lnTo>
                <a:lnTo>
                  <a:pt x="0" y="2813782"/>
                </a:lnTo>
                <a:lnTo>
                  <a:pt x="2841" y="2769315"/>
                </a:lnTo>
                <a:lnTo>
                  <a:pt x="8470" y="2724227"/>
                </a:lnTo>
                <a:lnTo>
                  <a:pt x="15634" y="2678618"/>
                </a:lnTo>
                <a:lnTo>
                  <a:pt x="23081" y="2632590"/>
                </a:lnTo>
                <a:lnTo>
                  <a:pt x="29559" y="2586245"/>
                </a:lnTo>
                <a:lnTo>
                  <a:pt x="33814" y="2539684"/>
                </a:lnTo>
                <a:lnTo>
                  <a:pt x="34596" y="2493008"/>
                </a:lnTo>
                <a:lnTo>
                  <a:pt x="30650" y="2446319"/>
                </a:lnTo>
                <a:lnTo>
                  <a:pt x="20725" y="2399718"/>
                </a:lnTo>
                <a:lnTo>
                  <a:pt x="8297" y="2344426"/>
                </a:lnTo>
                <a:lnTo>
                  <a:pt x="2134" y="2290406"/>
                </a:lnTo>
                <a:lnTo>
                  <a:pt x="921" y="2237946"/>
                </a:lnTo>
                <a:lnTo>
                  <a:pt x="3346" y="2187335"/>
                </a:lnTo>
                <a:lnTo>
                  <a:pt x="8095" y="2138863"/>
                </a:lnTo>
                <a:lnTo>
                  <a:pt x="13855" y="2092818"/>
                </a:lnTo>
                <a:lnTo>
                  <a:pt x="19311" y="2049489"/>
                </a:lnTo>
                <a:lnTo>
                  <a:pt x="23150" y="2009164"/>
                </a:lnTo>
                <a:lnTo>
                  <a:pt x="24060" y="1972132"/>
                </a:lnTo>
                <a:lnTo>
                  <a:pt x="20725" y="1938683"/>
                </a:lnTo>
                <a:lnTo>
                  <a:pt x="16463" y="1902109"/>
                </a:lnTo>
                <a:lnTo>
                  <a:pt x="15995" y="1862375"/>
                </a:lnTo>
                <a:lnTo>
                  <a:pt x="18151" y="1819266"/>
                </a:lnTo>
                <a:lnTo>
                  <a:pt x="21763" y="1772565"/>
                </a:lnTo>
                <a:lnTo>
                  <a:pt x="25661" y="1722057"/>
                </a:lnTo>
                <a:lnTo>
                  <a:pt x="28676" y="1667528"/>
                </a:lnTo>
                <a:lnTo>
                  <a:pt x="29637" y="1608763"/>
                </a:lnTo>
                <a:lnTo>
                  <a:pt x="27377" y="1545545"/>
                </a:lnTo>
                <a:lnTo>
                  <a:pt x="20725" y="1477660"/>
                </a:lnTo>
                <a:lnTo>
                  <a:pt x="15095" y="1418143"/>
                </a:lnTo>
                <a:lnTo>
                  <a:pt x="14006" y="1365213"/>
                </a:lnTo>
                <a:lnTo>
                  <a:pt x="16226" y="1317518"/>
                </a:lnTo>
                <a:lnTo>
                  <a:pt x="20520" y="1273705"/>
                </a:lnTo>
                <a:lnTo>
                  <a:pt x="25654" y="1232423"/>
                </a:lnTo>
                <a:lnTo>
                  <a:pt x="30394" y="1192319"/>
                </a:lnTo>
                <a:lnTo>
                  <a:pt x="33505" y="1152040"/>
                </a:lnTo>
                <a:lnTo>
                  <a:pt x="33754" y="1110235"/>
                </a:lnTo>
                <a:lnTo>
                  <a:pt x="29905" y="1065552"/>
                </a:lnTo>
                <a:lnTo>
                  <a:pt x="20725" y="1016637"/>
                </a:lnTo>
                <a:lnTo>
                  <a:pt x="15606" y="988331"/>
                </a:lnTo>
                <a:lnTo>
                  <a:pt x="12359" y="955183"/>
                </a:lnTo>
                <a:lnTo>
                  <a:pt x="10760" y="917625"/>
                </a:lnTo>
                <a:lnTo>
                  <a:pt x="10588" y="876092"/>
                </a:lnTo>
                <a:lnTo>
                  <a:pt x="11621" y="831016"/>
                </a:lnTo>
                <a:lnTo>
                  <a:pt x="13636" y="782832"/>
                </a:lnTo>
                <a:lnTo>
                  <a:pt x="16413" y="731973"/>
                </a:lnTo>
                <a:lnTo>
                  <a:pt x="19729" y="678871"/>
                </a:lnTo>
                <a:lnTo>
                  <a:pt x="23361" y="623961"/>
                </a:lnTo>
                <a:lnTo>
                  <a:pt x="27088" y="567676"/>
                </a:lnTo>
                <a:lnTo>
                  <a:pt x="30688" y="510450"/>
                </a:lnTo>
                <a:lnTo>
                  <a:pt x="33938" y="452715"/>
                </a:lnTo>
                <a:lnTo>
                  <a:pt x="36618" y="394905"/>
                </a:lnTo>
                <a:lnTo>
                  <a:pt x="38504" y="337454"/>
                </a:lnTo>
                <a:lnTo>
                  <a:pt x="39374" y="280795"/>
                </a:lnTo>
                <a:lnTo>
                  <a:pt x="39007" y="225362"/>
                </a:lnTo>
                <a:lnTo>
                  <a:pt x="37181" y="171587"/>
                </a:lnTo>
                <a:lnTo>
                  <a:pt x="33673" y="119905"/>
                </a:lnTo>
                <a:lnTo>
                  <a:pt x="28262" y="70749"/>
                </a:lnTo>
                <a:lnTo>
                  <a:pt x="20725" y="24551"/>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4875094" y="1461394"/>
            <a:ext cx="3842385" cy="3844925"/>
          </a:xfrm>
          <a:prstGeom prst="rect">
            <a:avLst/>
          </a:prstGeom>
        </p:spPr>
        <p:txBody>
          <a:bodyPr vert="horz" wrap="square" lIns="0" tIns="13335" rIns="0" bIns="0" rtlCol="0">
            <a:spAutoFit/>
          </a:bodyPr>
          <a:lstStyle/>
          <a:p>
            <a:pPr marL="13335" marR="5080" algn="just">
              <a:lnSpc>
                <a:spcPct val="100000"/>
              </a:lnSpc>
              <a:spcBef>
                <a:spcPts val="105"/>
              </a:spcBef>
            </a:pP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 </a:t>
            </a:r>
            <a:r>
              <a:rPr sz="1400" spc="-5" dirty="0">
                <a:latin typeface="Gill Sans MT"/>
                <a:cs typeface="Gill Sans MT"/>
              </a:rPr>
              <a:t>ha modificado </a:t>
            </a:r>
            <a:r>
              <a:rPr sz="1400" dirty="0">
                <a:latin typeface="Gill Sans MT"/>
                <a:cs typeface="Gill Sans MT"/>
              </a:rPr>
              <a:t>el </a:t>
            </a:r>
            <a:r>
              <a:rPr sz="1400" spc="-5" dirty="0">
                <a:latin typeface="Gill Sans MT"/>
                <a:cs typeface="Gill Sans MT"/>
              </a:rPr>
              <a:t>manejo </a:t>
            </a:r>
            <a:r>
              <a:rPr sz="1400" dirty="0">
                <a:latin typeface="Gill Sans MT"/>
                <a:cs typeface="Gill Sans MT"/>
              </a:rPr>
              <a:t>de </a:t>
            </a:r>
            <a:r>
              <a:rPr sz="1400" spc="-5" dirty="0">
                <a:latin typeface="Gill Sans MT"/>
                <a:cs typeface="Gill Sans MT"/>
              </a:rPr>
              <a:t>sus  residuos </a:t>
            </a:r>
            <a:r>
              <a:rPr sz="1400" dirty="0">
                <a:latin typeface="Gill Sans MT"/>
                <a:cs typeface="Gill Sans MT"/>
              </a:rPr>
              <a:t>por </a:t>
            </a:r>
            <a:r>
              <a:rPr sz="1400" spc="-5" dirty="0">
                <a:latin typeface="Gill Sans MT"/>
                <a:cs typeface="Gill Sans MT"/>
              </a:rPr>
              <a:t>medio </a:t>
            </a:r>
            <a:r>
              <a:rPr sz="1400" dirty="0">
                <a:latin typeface="Gill Sans MT"/>
                <a:cs typeface="Gill Sans MT"/>
              </a:rPr>
              <a:t>de bolsas, para que la  manipulación de los </a:t>
            </a:r>
            <a:r>
              <a:rPr sz="1400" spc="-5" dirty="0">
                <a:latin typeface="Gill Sans MT"/>
                <a:cs typeface="Gill Sans MT"/>
              </a:rPr>
              <a:t>residuos </a:t>
            </a:r>
            <a:r>
              <a:rPr sz="1400" dirty="0">
                <a:latin typeface="Gill Sans MT"/>
                <a:cs typeface="Gill Sans MT"/>
              </a:rPr>
              <a:t>no </a:t>
            </a:r>
            <a:r>
              <a:rPr sz="1400" spc="-5" dirty="0">
                <a:latin typeface="Gill Sans MT"/>
                <a:cs typeface="Gill Sans MT"/>
              </a:rPr>
              <a:t>afecte la salud </a:t>
            </a:r>
            <a:r>
              <a:rPr sz="1400" dirty="0">
                <a:latin typeface="Gill Sans MT"/>
                <a:cs typeface="Gill Sans MT"/>
              </a:rPr>
              <a:t>de  quienes </a:t>
            </a:r>
            <a:r>
              <a:rPr sz="1400" spc="-5" dirty="0">
                <a:latin typeface="Gill Sans MT"/>
                <a:cs typeface="Gill Sans MT"/>
              </a:rPr>
              <a:t>recolectan </a:t>
            </a:r>
            <a:r>
              <a:rPr sz="1400" dirty="0">
                <a:latin typeface="Gill Sans MT"/>
                <a:cs typeface="Gill Sans MT"/>
              </a:rPr>
              <a:t>y </a:t>
            </a:r>
            <a:r>
              <a:rPr sz="1400" spc="-5" dirty="0">
                <a:latin typeface="Gill Sans MT"/>
                <a:cs typeface="Gill Sans MT"/>
              </a:rPr>
              <a:t>realizan </a:t>
            </a:r>
            <a:r>
              <a:rPr sz="1400" dirty="0">
                <a:latin typeface="Gill Sans MT"/>
                <a:cs typeface="Gill Sans MT"/>
              </a:rPr>
              <a:t>la </a:t>
            </a:r>
            <a:r>
              <a:rPr sz="1400" spc="-5" dirty="0">
                <a:latin typeface="Gill Sans MT"/>
                <a:cs typeface="Gill Sans MT"/>
              </a:rPr>
              <a:t>disposición </a:t>
            </a:r>
            <a:r>
              <a:rPr sz="1400" dirty="0">
                <a:latin typeface="Gill Sans MT"/>
                <a:cs typeface="Gill Sans MT"/>
              </a:rPr>
              <a:t>de </a:t>
            </a:r>
            <a:r>
              <a:rPr sz="1400" spc="-5" dirty="0">
                <a:latin typeface="Gill Sans MT"/>
                <a:cs typeface="Gill Sans MT"/>
              </a:rPr>
              <a:t>estos  residuos.</a:t>
            </a:r>
            <a:endParaRPr sz="1400">
              <a:latin typeface="Gill Sans MT"/>
              <a:cs typeface="Gill Sans MT"/>
            </a:endParaRPr>
          </a:p>
          <a:p>
            <a:pPr marL="12700" marR="5715" algn="just">
              <a:lnSpc>
                <a:spcPct val="100000"/>
              </a:lnSpc>
              <a:spcBef>
                <a:spcPts val="505"/>
              </a:spcBef>
            </a:pPr>
            <a:r>
              <a:rPr sz="1400" dirty="0">
                <a:latin typeface="Gill Sans MT"/>
                <a:cs typeface="Gill Sans MT"/>
              </a:rPr>
              <a:t>En el </a:t>
            </a:r>
            <a:r>
              <a:rPr sz="1400" spc="-5" dirty="0">
                <a:latin typeface="Gill Sans MT"/>
                <a:cs typeface="Gill Sans MT"/>
              </a:rPr>
              <a:t>mismo </a:t>
            </a:r>
            <a:r>
              <a:rPr sz="1400" spc="-10" dirty="0">
                <a:latin typeface="Gill Sans MT"/>
                <a:cs typeface="Gill Sans MT"/>
              </a:rPr>
              <a:t>orden </a:t>
            </a:r>
            <a:r>
              <a:rPr sz="1400" dirty="0">
                <a:latin typeface="Gill Sans MT"/>
                <a:cs typeface="Gill Sans MT"/>
              </a:rPr>
              <a:t>de ideas, </a:t>
            </a:r>
            <a:r>
              <a:rPr sz="1400" spc="-5" dirty="0">
                <a:latin typeface="Gill Sans MT"/>
                <a:cs typeface="Gill Sans MT"/>
              </a:rPr>
              <a:t>Central </a:t>
            </a:r>
            <a:r>
              <a:rPr sz="1400" dirty="0">
                <a:latin typeface="Gill Sans MT"/>
                <a:cs typeface="Gill Sans MT"/>
              </a:rPr>
              <a:t>El </a:t>
            </a:r>
            <a:r>
              <a:rPr sz="1400" spc="-15" dirty="0">
                <a:latin typeface="Gill Sans MT"/>
                <a:cs typeface="Gill Sans MT"/>
              </a:rPr>
              <a:t>Potrero  </a:t>
            </a:r>
            <a:r>
              <a:rPr sz="1400" spc="-5" dirty="0">
                <a:latin typeface="Gill Sans MT"/>
                <a:cs typeface="Gill Sans MT"/>
              </a:rPr>
              <a:t>verifica </a:t>
            </a:r>
            <a:r>
              <a:rPr sz="1400" dirty="0">
                <a:latin typeface="Gill Sans MT"/>
                <a:cs typeface="Gill Sans MT"/>
              </a:rPr>
              <a:t>que los </a:t>
            </a:r>
            <a:r>
              <a:rPr sz="1400" spc="-10" dirty="0">
                <a:latin typeface="Gill Sans MT"/>
                <a:cs typeface="Gill Sans MT"/>
              </a:rPr>
              <a:t>centros </a:t>
            </a:r>
            <a:r>
              <a:rPr sz="1400" dirty="0">
                <a:latin typeface="Gill Sans MT"/>
                <a:cs typeface="Gill Sans MT"/>
              </a:rPr>
              <a:t>de acopio </a:t>
            </a:r>
            <a:r>
              <a:rPr sz="1400" spc="-5" dirty="0">
                <a:latin typeface="Gill Sans MT"/>
                <a:cs typeface="Gill Sans MT"/>
              </a:rPr>
              <a:t>cumplan </a:t>
            </a:r>
            <a:r>
              <a:rPr sz="1400" dirty="0">
                <a:latin typeface="Gill Sans MT"/>
                <a:cs typeface="Gill Sans MT"/>
              </a:rPr>
              <a:t>los  </a:t>
            </a:r>
            <a:r>
              <a:rPr sz="1400" spc="-5" dirty="0">
                <a:latin typeface="Gill Sans MT"/>
                <a:cs typeface="Gill Sans MT"/>
              </a:rPr>
              <a:t>requisitos </a:t>
            </a:r>
            <a:r>
              <a:rPr sz="1400" dirty="0">
                <a:latin typeface="Gill Sans MT"/>
                <a:cs typeface="Gill Sans MT"/>
              </a:rPr>
              <a:t>legales de uso de </a:t>
            </a:r>
            <a:r>
              <a:rPr sz="1400" spc="-5" dirty="0">
                <a:latin typeface="Gill Sans MT"/>
                <a:cs typeface="Gill Sans MT"/>
              </a:rPr>
              <a:t>suelo </a:t>
            </a:r>
            <a:r>
              <a:rPr sz="1400" dirty="0">
                <a:latin typeface="Gill Sans MT"/>
                <a:cs typeface="Gill Sans MT"/>
              </a:rPr>
              <a:t>y </a:t>
            </a:r>
            <a:r>
              <a:rPr sz="1400" spc="-5" dirty="0">
                <a:latin typeface="Gill Sans MT"/>
                <a:cs typeface="Gill Sans MT"/>
              </a:rPr>
              <a:t>licencias, </a:t>
            </a:r>
            <a:r>
              <a:rPr sz="1400" dirty="0">
                <a:latin typeface="Gill Sans MT"/>
                <a:cs typeface="Gill Sans MT"/>
              </a:rPr>
              <a:t>para  </a:t>
            </a:r>
            <a:r>
              <a:rPr sz="1400" spc="5" dirty="0">
                <a:latin typeface="Gill Sans MT"/>
                <a:cs typeface="Gill Sans MT"/>
              </a:rPr>
              <a:t>que </a:t>
            </a:r>
            <a:r>
              <a:rPr sz="1400" spc="-5" dirty="0">
                <a:latin typeface="Gill Sans MT"/>
                <a:cs typeface="Gill Sans MT"/>
              </a:rPr>
              <a:t>contribuyamos </a:t>
            </a:r>
            <a:r>
              <a:rPr sz="1400" spc="-10" dirty="0">
                <a:latin typeface="Gill Sans MT"/>
                <a:cs typeface="Gill Sans MT"/>
              </a:rPr>
              <a:t>dentro </a:t>
            </a:r>
            <a:r>
              <a:rPr sz="1400" dirty="0">
                <a:latin typeface="Gill Sans MT"/>
                <a:cs typeface="Gill Sans MT"/>
              </a:rPr>
              <a:t>del </a:t>
            </a:r>
            <a:r>
              <a:rPr sz="1400" spc="-10" dirty="0">
                <a:latin typeface="Gill Sans MT"/>
                <a:cs typeface="Gill Sans MT"/>
              </a:rPr>
              <a:t>marco </a:t>
            </a:r>
            <a:r>
              <a:rPr sz="1400" spc="-5" dirty="0">
                <a:latin typeface="Gill Sans MT"/>
                <a:cs typeface="Gill Sans MT"/>
              </a:rPr>
              <a:t>legal, </a:t>
            </a:r>
            <a:r>
              <a:rPr sz="1400" dirty="0">
                <a:latin typeface="Gill Sans MT"/>
                <a:cs typeface="Gill Sans MT"/>
              </a:rPr>
              <a:t>a </a:t>
            </a:r>
            <a:r>
              <a:rPr sz="1400" spc="5" dirty="0">
                <a:latin typeface="Gill Sans MT"/>
                <a:cs typeface="Gill Sans MT"/>
              </a:rPr>
              <a:t>no  </a:t>
            </a:r>
            <a:r>
              <a:rPr sz="1400" dirty="0">
                <a:latin typeface="Gill Sans MT"/>
                <a:cs typeface="Gill Sans MT"/>
              </a:rPr>
              <a:t>causar </a:t>
            </a:r>
            <a:r>
              <a:rPr sz="1400" spc="-5" dirty="0">
                <a:latin typeface="Gill Sans MT"/>
                <a:cs typeface="Gill Sans MT"/>
              </a:rPr>
              <a:t>afectación </a:t>
            </a:r>
            <a:r>
              <a:rPr sz="1400" dirty="0">
                <a:latin typeface="Gill Sans MT"/>
                <a:cs typeface="Gill Sans MT"/>
              </a:rPr>
              <a:t>al medio ambiente, al paisaje, ni a  las personas ni sus</a:t>
            </a:r>
            <a:r>
              <a:rPr sz="1400" spc="-65" dirty="0">
                <a:latin typeface="Gill Sans MT"/>
                <a:cs typeface="Gill Sans MT"/>
              </a:rPr>
              <a:t> </a:t>
            </a:r>
            <a:r>
              <a:rPr sz="1400" dirty="0">
                <a:latin typeface="Gill Sans MT"/>
                <a:cs typeface="Gill Sans MT"/>
              </a:rPr>
              <a:t>bienes.</a:t>
            </a:r>
            <a:endParaRPr sz="1400">
              <a:latin typeface="Gill Sans MT"/>
              <a:cs typeface="Gill Sans MT"/>
            </a:endParaRPr>
          </a:p>
          <a:p>
            <a:pPr>
              <a:lnSpc>
                <a:spcPct val="100000"/>
              </a:lnSpc>
              <a:spcBef>
                <a:spcPts val="35"/>
              </a:spcBef>
            </a:pPr>
            <a:endParaRPr sz="2300">
              <a:latin typeface="Times New Roman"/>
              <a:cs typeface="Times New Roman"/>
            </a:endParaRPr>
          </a:p>
          <a:p>
            <a:pPr marL="12700" marR="5715" indent="635" algn="just">
              <a:lnSpc>
                <a:spcPct val="100000"/>
              </a:lnSpc>
            </a:pPr>
            <a:r>
              <a:rPr sz="1400" dirty="0">
                <a:latin typeface="Gill Sans MT"/>
                <a:cs typeface="Gill Sans MT"/>
              </a:rPr>
              <a:t>A la </a:t>
            </a:r>
            <a:r>
              <a:rPr sz="1400" spc="-5" dirty="0">
                <a:latin typeface="Gill Sans MT"/>
                <a:cs typeface="Gill Sans MT"/>
              </a:rPr>
              <a:t>fecha </a:t>
            </a:r>
            <a:r>
              <a:rPr sz="1400" dirty="0">
                <a:latin typeface="Gill Sans MT"/>
                <a:cs typeface="Gill Sans MT"/>
              </a:rPr>
              <a:t>se cuenta con una </a:t>
            </a:r>
            <a:r>
              <a:rPr sz="1400" spc="-5" dirty="0">
                <a:latin typeface="Gill Sans MT"/>
                <a:cs typeface="Gill Sans MT"/>
              </a:rPr>
              <a:t>campaña permanente  </a:t>
            </a:r>
            <a:r>
              <a:rPr sz="1400" dirty="0">
                <a:latin typeface="Gill Sans MT"/>
                <a:cs typeface="Gill Sans MT"/>
              </a:rPr>
              <a:t>de </a:t>
            </a:r>
            <a:r>
              <a:rPr sz="1400" spc="-5" dirty="0">
                <a:latin typeface="Gill Sans MT"/>
                <a:cs typeface="Gill Sans MT"/>
              </a:rPr>
              <a:t>recuperación </a:t>
            </a:r>
            <a:r>
              <a:rPr sz="1400" dirty="0">
                <a:latin typeface="Gill Sans MT"/>
                <a:cs typeface="Gill Sans MT"/>
              </a:rPr>
              <a:t>de botellas </a:t>
            </a:r>
            <a:r>
              <a:rPr sz="1400" spc="-45" dirty="0">
                <a:latin typeface="Gill Sans MT"/>
                <a:cs typeface="Gill Sans MT"/>
              </a:rPr>
              <a:t>PET,</a:t>
            </a:r>
            <a:r>
              <a:rPr sz="1400" spc="295" dirty="0">
                <a:latin typeface="Gill Sans MT"/>
                <a:cs typeface="Gill Sans MT"/>
              </a:rPr>
              <a:t> </a:t>
            </a:r>
            <a:r>
              <a:rPr sz="1400" dirty="0">
                <a:latin typeface="Gill Sans MT"/>
                <a:cs typeface="Gill Sans MT"/>
              </a:rPr>
              <a:t>y de </a:t>
            </a:r>
            <a:r>
              <a:rPr sz="1400" spc="-5" dirty="0">
                <a:latin typeface="Gill Sans MT"/>
                <a:cs typeface="Gill Sans MT"/>
              </a:rPr>
              <a:t>todos </a:t>
            </a:r>
            <a:r>
              <a:rPr sz="1400" dirty="0">
                <a:latin typeface="Gill Sans MT"/>
                <a:cs typeface="Gill Sans MT"/>
              </a:rPr>
              <a:t>los  </a:t>
            </a:r>
            <a:r>
              <a:rPr sz="1400" spc="-5" dirty="0">
                <a:latin typeface="Gill Sans MT"/>
                <a:cs typeface="Gill Sans MT"/>
              </a:rPr>
              <a:t>plásticos resultantes </a:t>
            </a:r>
            <a:r>
              <a:rPr sz="1400" dirty="0">
                <a:latin typeface="Gill Sans MT"/>
                <a:cs typeface="Gill Sans MT"/>
              </a:rPr>
              <a:t>de </a:t>
            </a:r>
            <a:r>
              <a:rPr sz="1400" spc="-10" dirty="0">
                <a:latin typeface="Gill Sans MT"/>
                <a:cs typeface="Gill Sans MT"/>
              </a:rPr>
              <a:t>nuestro proceso azucarero  </a:t>
            </a:r>
            <a:r>
              <a:rPr sz="1400" dirty="0">
                <a:latin typeface="Gill Sans MT"/>
                <a:cs typeface="Gill Sans MT"/>
              </a:rPr>
              <a:t>(sacos de </a:t>
            </a:r>
            <a:r>
              <a:rPr sz="1400" spc="-5" dirty="0">
                <a:latin typeface="Gill Sans MT"/>
                <a:cs typeface="Gill Sans MT"/>
              </a:rPr>
              <a:t>rafia </a:t>
            </a:r>
            <a:r>
              <a:rPr sz="1400" dirty="0">
                <a:latin typeface="Gill Sans MT"/>
                <a:cs typeface="Gill Sans MT"/>
              </a:rPr>
              <a:t>y </a:t>
            </a:r>
            <a:r>
              <a:rPr sz="1400" spc="-10" dirty="0">
                <a:latin typeface="Gill Sans MT"/>
                <a:cs typeface="Gill Sans MT"/>
              </a:rPr>
              <a:t>envolventes), </a:t>
            </a:r>
            <a:r>
              <a:rPr sz="1400" dirty="0">
                <a:latin typeface="Gill Sans MT"/>
                <a:cs typeface="Gill Sans MT"/>
              </a:rPr>
              <a:t>de </a:t>
            </a:r>
            <a:r>
              <a:rPr sz="1400" spc="-5" dirty="0">
                <a:latin typeface="Gill Sans MT"/>
                <a:cs typeface="Gill Sans MT"/>
              </a:rPr>
              <a:t>modo </a:t>
            </a:r>
            <a:r>
              <a:rPr sz="1400" dirty="0">
                <a:latin typeface="Gill Sans MT"/>
                <a:cs typeface="Gill Sans MT"/>
              </a:rPr>
              <a:t>que </a:t>
            </a:r>
            <a:r>
              <a:rPr sz="1400" spc="-5" dirty="0">
                <a:latin typeface="Gill Sans MT"/>
                <a:cs typeface="Gill Sans MT"/>
              </a:rPr>
              <a:t>estos  residuos </a:t>
            </a:r>
            <a:r>
              <a:rPr sz="1400" dirty="0">
                <a:latin typeface="Gill Sans MT"/>
                <a:cs typeface="Gill Sans MT"/>
              </a:rPr>
              <a:t>no causen un impacto ambiental</a:t>
            </a:r>
            <a:r>
              <a:rPr sz="1400" spc="-120" dirty="0">
                <a:latin typeface="Gill Sans MT"/>
                <a:cs typeface="Gill Sans MT"/>
              </a:rPr>
              <a:t> </a:t>
            </a:r>
            <a:r>
              <a:rPr sz="1400" spc="-5" dirty="0">
                <a:latin typeface="Gill Sans MT"/>
                <a:cs typeface="Gill Sans MT"/>
              </a:rPr>
              <a:t>negativo.</a:t>
            </a:r>
            <a:endParaRPr sz="1400">
              <a:latin typeface="Gill Sans MT"/>
              <a:cs typeface="Gill Sans MT"/>
            </a:endParaRPr>
          </a:p>
        </p:txBody>
      </p:sp>
      <p:sp>
        <p:nvSpPr>
          <p:cNvPr id="4" name="object 4"/>
          <p:cNvSpPr/>
          <p:nvPr/>
        </p:nvSpPr>
        <p:spPr>
          <a:xfrm>
            <a:off x="1014983" y="3200400"/>
            <a:ext cx="3314699" cy="251459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71144" y="1344168"/>
            <a:ext cx="3802367" cy="230733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47130" y="193961"/>
            <a:ext cx="944547" cy="7001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089431" y="193967"/>
            <a:ext cx="783495" cy="82981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9" name="object 9"/>
          <p:cNvSpPr/>
          <p:nvPr/>
        </p:nvSpPr>
        <p:spPr>
          <a:xfrm>
            <a:off x="2080260" y="696469"/>
            <a:ext cx="5620511" cy="568451"/>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1" name="object 11"/>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2" name="object 12"/>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3" name="object 13"/>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4" name="object 14"/>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5" name="object 15"/>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49530" rIns="0" bIns="0" rtlCol="0">
            <a:spAutoFit/>
          </a:bodyPr>
          <a:lstStyle/>
          <a:p>
            <a:pPr algn="ctr">
              <a:lnSpc>
                <a:spcPct val="100000"/>
              </a:lnSpc>
              <a:spcBef>
                <a:spcPts val="390"/>
              </a:spcBef>
            </a:pPr>
            <a:r>
              <a:rPr sz="2000" spc="-5" dirty="0">
                <a:latin typeface="Gill Sans MT"/>
                <a:cs typeface="Gill Sans MT"/>
              </a:rPr>
              <a:t>MANEJO </a:t>
            </a:r>
            <a:r>
              <a:rPr sz="2000" dirty="0">
                <a:latin typeface="Gill Sans MT"/>
                <a:cs typeface="Gill Sans MT"/>
              </a:rPr>
              <a:t>DE</a:t>
            </a:r>
            <a:r>
              <a:rPr sz="2000" spc="-45" dirty="0">
                <a:latin typeface="Gill Sans MT"/>
                <a:cs typeface="Gill Sans MT"/>
              </a:rPr>
              <a:t> </a:t>
            </a:r>
            <a:r>
              <a:rPr sz="2000" dirty="0">
                <a:latin typeface="Gill Sans MT"/>
                <a:cs typeface="Gill Sans MT"/>
              </a:rPr>
              <a:t>RESIDUOS</a:t>
            </a:r>
            <a:endParaRPr sz="2000">
              <a:latin typeface="Gill Sans MT"/>
              <a:cs typeface="Gill Sans MT"/>
            </a:endParaRPr>
          </a:p>
        </p:txBody>
      </p:sp>
    </p:spTree>
  </p:cSld>
  <p:clrMapOvr>
    <a:masterClrMapping/>
  </p:clrMapOvr>
  <p:transition>
    <p:dissolv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73362" y="1438814"/>
            <a:ext cx="7371715" cy="1019810"/>
          </a:xfrm>
          <a:custGeom>
            <a:avLst/>
            <a:gdLst/>
            <a:ahLst/>
            <a:cxnLst/>
            <a:rect l="l" t="t" r="r" b="b"/>
            <a:pathLst>
              <a:path w="7371715" h="1019810">
                <a:moveTo>
                  <a:pt x="16853" y="21829"/>
                </a:moveTo>
                <a:lnTo>
                  <a:pt x="54034" y="20057"/>
                </a:lnTo>
                <a:lnTo>
                  <a:pt x="95642" y="21490"/>
                </a:lnTo>
                <a:lnTo>
                  <a:pt x="141613" y="24778"/>
                </a:lnTo>
                <a:lnTo>
                  <a:pt x="191882" y="28573"/>
                </a:lnTo>
                <a:lnTo>
                  <a:pt x="246388" y="31524"/>
                </a:lnTo>
                <a:lnTo>
                  <a:pt x="305065" y="32284"/>
                </a:lnTo>
                <a:lnTo>
                  <a:pt x="367851" y="29502"/>
                </a:lnTo>
                <a:lnTo>
                  <a:pt x="434683" y="21829"/>
                </a:lnTo>
                <a:lnTo>
                  <a:pt x="507826" y="14677"/>
                </a:lnTo>
                <a:lnTo>
                  <a:pt x="570807" y="15243"/>
                </a:lnTo>
                <a:lnTo>
                  <a:pt x="624936" y="20327"/>
                </a:lnTo>
                <a:lnTo>
                  <a:pt x="671522" y="26728"/>
                </a:lnTo>
                <a:lnTo>
                  <a:pt x="711873" y="31245"/>
                </a:lnTo>
                <a:lnTo>
                  <a:pt x="747298" y="30679"/>
                </a:lnTo>
                <a:lnTo>
                  <a:pt x="779107" y="21829"/>
                </a:lnTo>
                <a:lnTo>
                  <a:pt x="796270" y="16829"/>
                </a:lnTo>
                <a:lnTo>
                  <a:pt x="819146" y="14629"/>
                </a:lnTo>
                <a:lnTo>
                  <a:pt x="847412" y="14749"/>
                </a:lnTo>
                <a:lnTo>
                  <a:pt x="880750" y="16706"/>
                </a:lnTo>
                <a:lnTo>
                  <a:pt x="918838" y="20020"/>
                </a:lnTo>
                <a:lnTo>
                  <a:pt x="961357" y="24208"/>
                </a:lnTo>
                <a:lnTo>
                  <a:pt x="1007986" y="28790"/>
                </a:lnTo>
                <a:lnTo>
                  <a:pt x="1058404" y="33283"/>
                </a:lnTo>
                <a:lnTo>
                  <a:pt x="1112292" y="37207"/>
                </a:lnTo>
                <a:lnTo>
                  <a:pt x="1169329" y="40080"/>
                </a:lnTo>
                <a:lnTo>
                  <a:pt x="1229194" y="41421"/>
                </a:lnTo>
                <a:lnTo>
                  <a:pt x="1291568" y="40747"/>
                </a:lnTo>
                <a:lnTo>
                  <a:pt x="1356129" y="37579"/>
                </a:lnTo>
                <a:lnTo>
                  <a:pt x="1422558" y="31433"/>
                </a:lnTo>
                <a:lnTo>
                  <a:pt x="1490535" y="21829"/>
                </a:lnTo>
                <a:lnTo>
                  <a:pt x="1569184" y="10085"/>
                </a:lnTo>
                <a:lnTo>
                  <a:pt x="1634764" y="3067"/>
                </a:lnTo>
                <a:lnTo>
                  <a:pt x="1689138" y="0"/>
                </a:lnTo>
                <a:lnTo>
                  <a:pt x="1734170" y="104"/>
                </a:lnTo>
                <a:lnTo>
                  <a:pt x="1771725" y="2602"/>
                </a:lnTo>
                <a:lnTo>
                  <a:pt x="1803665" y="6718"/>
                </a:lnTo>
                <a:lnTo>
                  <a:pt x="1831854" y="11673"/>
                </a:lnTo>
                <a:lnTo>
                  <a:pt x="1858155" y="16690"/>
                </a:lnTo>
                <a:lnTo>
                  <a:pt x="1884433" y="20991"/>
                </a:lnTo>
                <a:lnTo>
                  <a:pt x="1912550" y="23800"/>
                </a:lnTo>
                <a:lnTo>
                  <a:pt x="1944371" y="24339"/>
                </a:lnTo>
                <a:lnTo>
                  <a:pt x="1981758" y="21829"/>
                </a:lnTo>
                <a:lnTo>
                  <a:pt x="2027668" y="18928"/>
                </a:lnTo>
                <a:lnTo>
                  <a:pt x="2076073" y="19050"/>
                </a:lnTo>
                <a:lnTo>
                  <a:pt x="2126504" y="21379"/>
                </a:lnTo>
                <a:lnTo>
                  <a:pt x="2178490" y="25102"/>
                </a:lnTo>
                <a:lnTo>
                  <a:pt x="2231560" y="29406"/>
                </a:lnTo>
                <a:lnTo>
                  <a:pt x="2285244" y="33475"/>
                </a:lnTo>
                <a:lnTo>
                  <a:pt x="2339071" y="36497"/>
                </a:lnTo>
                <a:lnTo>
                  <a:pt x="2392571" y="37658"/>
                </a:lnTo>
                <a:lnTo>
                  <a:pt x="2445273" y="36142"/>
                </a:lnTo>
                <a:lnTo>
                  <a:pt x="2496706" y="31137"/>
                </a:lnTo>
                <a:lnTo>
                  <a:pt x="2546400" y="21829"/>
                </a:lnTo>
                <a:lnTo>
                  <a:pt x="2586698" y="14607"/>
                </a:lnTo>
                <a:lnTo>
                  <a:pt x="2630761" y="10966"/>
                </a:lnTo>
                <a:lnTo>
                  <a:pt x="2678053" y="10288"/>
                </a:lnTo>
                <a:lnTo>
                  <a:pt x="2728036" y="11955"/>
                </a:lnTo>
                <a:lnTo>
                  <a:pt x="2780175" y="15351"/>
                </a:lnTo>
                <a:lnTo>
                  <a:pt x="2833932" y="19858"/>
                </a:lnTo>
                <a:lnTo>
                  <a:pt x="2888770" y="24858"/>
                </a:lnTo>
                <a:lnTo>
                  <a:pt x="2944153" y="29735"/>
                </a:lnTo>
                <a:lnTo>
                  <a:pt x="2999544" y="33871"/>
                </a:lnTo>
                <a:lnTo>
                  <a:pt x="3054406" y="36648"/>
                </a:lnTo>
                <a:lnTo>
                  <a:pt x="3108202" y="37450"/>
                </a:lnTo>
                <a:lnTo>
                  <a:pt x="3160396" y="35659"/>
                </a:lnTo>
                <a:lnTo>
                  <a:pt x="3210451" y="30658"/>
                </a:lnTo>
                <a:lnTo>
                  <a:pt x="3257829" y="21829"/>
                </a:lnTo>
                <a:lnTo>
                  <a:pt x="3315972" y="10150"/>
                </a:lnTo>
                <a:lnTo>
                  <a:pt x="3363686" y="4828"/>
                </a:lnTo>
                <a:lnTo>
                  <a:pt x="3403518" y="4453"/>
                </a:lnTo>
                <a:lnTo>
                  <a:pt x="3438017" y="7614"/>
                </a:lnTo>
                <a:lnTo>
                  <a:pt x="3469730" y="12899"/>
                </a:lnTo>
                <a:lnTo>
                  <a:pt x="3501204" y="18899"/>
                </a:lnTo>
                <a:lnTo>
                  <a:pt x="3534986" y="24203"/>
                </a:lnTo>
                <a:lnTo>
                  <a:pt x="3573625" y="27400"/>
                </a:lnTo>
                <a:lnTo>
                  <a:pt x="3619666" y="27078"/>
                </a:lnTo>
                <a:lnTo>
                  <a:pt x="3675659" y="21829"/>
                </a:lnTo>
                <a:lnTo>
                  <a:pt x="3730205" y="16510"/>
                </a:lnTo>
                <a:lnTo>
                  <a:pt x="3781936" y="14856"/>
                </a:lnTo>
                <a:lnTo>
                  <a:pt x="3831577" y="15998"/>
                </a:lnTo>
                <a:lnTo>
                  <a:pt x="3879851" y="19072"/>
                </a:lnTo>
                <a:lnTo>
                  <a:pt x="3927482" y="23209"/>
                </a:lnTo>
                <a:lnTo>
                  <a:pt x="3975193" y="27543"/>
                </a:lnTo>
                <a:lnTo>
                  <a:pt x="4023709" y="31207"/>
                </a:lnTo>
                <a:lnTo>
                  <a:pt x="4073753" y="33335"/>
                </a:lnTo>
                <a:lnTo>
                  <a:pt x="4126048" y="33059"/>
                </a:lnTo>
                <a:lnTo>
                  <a:pt x="4181319" y="29513"/>
                </a:lnTo>
                <a:lnTo>
                  <a:pt x="4240288" y="21829"/>
                </a:lnTo>
                <a:lnTo>
                  <a:pt x="4308644" y="12877"/>
                </a:lnTo>
                <a:lnTo>
                  <a:pt x="4366029" y="9586"/>
                </a:lnTo>
                <a:lnTo>
                  <a:pt x="4414795" y="10489"/>
                </a:lnTo>
                <a:lnTo>
                  <a:pt x="4457294" y="14120"/>
                </a:lnTo>
                <a:lnTo>
                  <a:pt x="4495879" y="19011"/>
                </a:lnTo>
                <a:lnTo>
                  <a:pt x="4532900" y="23695"/>
                </a:lnTo>
                <a:lnTo>
                  <a:pt x="4570710" y="26704"/>
                </a:lnTo>
                <a:lnTo>
                  <a:pt x="4611662" y="26571"/>
                </a:lnTo>
                <a:lnTo>
                  <a:pt x="4658106" y="21829"/>
                </a:lnTo>
                <a:lnTo>
                  <a:pt x="4695721" y="18159"/>
                </a:lnTo>
                <a:lnTo>
                  <a:pt x="4738733" y="17200"/>
                </a:lnTo>
                <a:lnTo>
                  <a:pt x="4786190" y="18381"/>
                </a:lnTo>
                <a:lnTo>
                  <a:pt x="4837142" y="21127"/>
                </a:lnTo>
                <a:lnTo>
                  <a:pt x="4890639" y="24867"/>
                </a:lnTo>
                <a:lnTo>
                  <a:pt x="4945729" y="29028"/>
                </a:lnTo>
                <a:lnTo>
                  <a:pt x="5001463" y="33037"/>
                </a:lnTo>
                <a:lnTo>
                  <a:pt x="5056889" y="36321"/>
                </a:lnTo>
                <a:lnTo>
                  <a:pt x="5111058" y="38308"/>
                </a:lnTo>
                <a:lnTo>
                  <a:pt x="5163018" y="38425"/>
                </a:lnTo>
                <a:lnTo>
                  <a:pt x="5211819" y="36099"/>
                </a:lnTo>
                <a:lnTo>
                  <a:pt x="5256510" y="30758"/>
                </a:lnTo>
                <a:lnTo>
                  <a:pt x="5296141" y="21829"/>
                </a:lnTo>
                <a:lnTo>
                  <a:pt x="5335440" y="12676"/>
                </a:lnTo>
                <a:lnTo>
                  <a:pt x="5379245" y="6737"/>
                </a:lnTo>
                <a:lnTo>
                  <a:pt x="5426772" y="3552"/>
                </a:lnTo>
                <a:lnTo>
                  <a:pt x="5477236" y="2660"/>
                </a:lnTo>
                <a:lnTo>
                  <a:pt x="5529853" y="3601"/>
                </a:lnTo>
                <a:lnTo>
                  <a:pt x="5583840" y="5914"/>
                </a:lnTo>
                <a:lnTo>
                  <a:pt x="5638410" y="9139"/>
                </a:lnTo>
                <a:lnTo>
                  <a:pt x="5692781" y="12814"/>
                </a:lnTo>
                <a:lnTo>
                  <a:pt x="5746166" y="16479"/>
                </a:lnTo>
                <a:lnTo>
                  <a:pt x="5797783" y="19674"/>
                </a:lnTo>
                <a:lnTo>
                  <a:pt x="5846847" y="21938"/>
                </a:lnTo>
                <a:lnTo>
                  <a:pt x="5892573" y="22810"/>
                </a:lnTo>
                <a:lnTo>
                  <a:pt x="5934176" y="21829"/>
                </a:lnTo>
                <a:lnTo>
                  <a:pt x="5995653" y="20212"/>
                </a:lnTo>
                <a:lnTo>
                  <a:pt x="6052937" y="21306"/>
                </a:lnTo>
                <a:lnTo>
                  <a:pt x="6106803" y="23987"/>
                </a:lnTo>
                <a:lnTo>
                  <a:pt x="6158026" y="27130"/>
                </a:lnTo>
                <a:lnTo>
                  <a:pt x="6207383" y="29610"/>
                </a:lnTo>
                <a:lnTo>
                  <a:pt x="6255649" y="30303"/>
                </a:lnTo>
                <a:lnTo>
                  <a:pt x="6303598" y="28084"/>
                </a:lnTo>
                <a:lnTo>
                  <a:pt x="6352006" y="21829"/>
                </a:lnTo>
                <a:lnTo>
                  <a:pt x="6373267" y="19605"/>
                </a:lnTo>
                <a:lnTo>
                  <a:pt x="6430484" y="20756"/>
                </a:lnTo>
                <a:lnTo>
                  <a:pt x="6504807" y="27547"/>
                </a:lnTo>
                <a:lnTo>
                  <a:pt x="6547451" y="32373"/>
                </a:lnTo>
                <a:lnTo>
                  <a:pt x="6593251" y="37786"/>
                </a:lnTo>
                <a:lnTo>
                  <a:pt x="6641836" y="43513"/>
                </a:lnTo>
                <a:lnTo>
                  <a:pt x="6692832" y="49280"/>
                </a:lnTo>
                <a:lnTo>
                  <a:pt x="6745866" y="54812"/>
                </a:lnTo>
                <a:lnTo>
                  <a:pt x="6800564" y="59836"/>
                </a:lnTo>
                <a:lnTo>
                  <a:pt x="6856555" y="64078"/>
                </a:lnTo>
                <a:lnTo>
                  <a:pt x="6913464" y="67263"/>
                </a:lnTo>
                <a:lnTo>
                  <a:pt x="6970920" y="69118"/>
                </a:lnTo>
                <a:lnTo>
                  <a:pt x="7028547" y="69368"/>
                </a:lnTo>
                <a:lnTo>
                  <a:pt x="7085974" y="67740"/>
                </a:lnTo>
                <a:lnTo>
                  <a:pt x="7142828" y="63959"/>
                </a:lnTo>
                <a:lnTo>
                  <a:pt x="7198735" y="57752"/>
                </a:lnTo>
                <a:lnTo>
                  <a:pt x="7253323" y="48844"/>
                </a:lnTo>
                <a:lnTo>
                  <a:pt x="7306217" y="36961"/>
                </a:lnTo>
                <a:lnTo>
                  <a:pt x="7357046" y="21829"/>
                </a:lnTo>
                <a:lnTo>
                  <a:pt x="7362442" y="73951"/>
                </a:lnTo>
                <a:lnTo>
                  <a:pt x="7363307" y="123286"/>
                </a:lnTo>
                <a:lnTo>
                  <a:pt x="7360891" y="170756"/>
                </a:lnTo>
                <a:lnTo>
                  <a:pt x="7356443" y="217285"/>
                </a:lnTo>
                <a:lnTo>
                  <a:pt x="7351212" y="263796"/>
                </a:lnTo>
                <a:lnTo>
                  <a:pt x="7346448" y="311212"/>
                </a:lnTo>
                <a:lnTo>
                  <a:pt x="7343400" y="360457"/>
                </a:lnTo>
                <a:lnTo>
                  <a:pt x="7343318" y="412453"/>
                </a:lnTo>
                <a:lnTo>
                  <a:pt x="7347450" y="468124"/>
                </a:lnTo>
                <a:lnTo>
                  <a:pt x="7357046" y="528394"/>
                </a:lnTo>
                <a:lnTo>
                  <a:pt x="7366781" y="589805"/>
                </a:lnTo>
                <a:lnTo>
                  <a:pt x="7371268" y="648216"/>
                </a:lnTo>
                <a:lnTo>
                  <a:pt x="7371664" y="703530"/>
                </a:lnTo>
                <a:lnTo>
                  <a:pt x="7369125" y="755652"/>
                </a:lnTo>
                <a:lnTo>
                  <a:pt x="7364809" y="804486"/>
                </a:lnTo>
                <a:lnTo>
                  <a:pt x="7359872" y="849936"/>
                </a:lnTo>
                <a:lnTo>
                  <a:pt x="7355470" y="891908"/>
                </a:lnTo>
                <a:lnTo>
                  <a:pt x="7352761" y="930306"/>
                </a:lnTo>
                <a:lnTo>
                  <a:pt x="7352900" y="965033"/>
                </a:lnTo>
                <a:lnTo>
                  <a:pt x="7357046" y="995995"/>
                </a:lnTo>
                <a:lnTo>
                  <a:pt x="7299687" y="998692"/>
                </a:lnTo>
                <a:lnTo>
                  <a:pt x="7249462" y="998938"/>
                </a:lnTo>
                <a:lnTo>
                  <a:pt x="7204382" y="997429"/>
                </a:lnTo>
                <a:lnTo>
                  <a:pt x="7162458" y="994858"/>
                </a:lnTo>
                <a:lnTo>
                  <a:pt x="7121701" y="991919"/>
                </a:lnTo>
                <a:lnTo>
                  <a:pt x="7080122" y="989305"/>
                </a:lnTo>
                <a:lnTo>
                  <a:pt x="7035732" y="987713"/>
                </a:lnTo>
                <a:lnTo>
                  <a:pt x="6986543" y="987834"/>
                </a:lnTo>
                <a:lnTo>
                  <a:pt x="6930565" y="990363"/>
                </a:lnTo>
                <a:lnTo>
                  <a:pt x="6865810" y="995995"/>
                </a:lnTo>
                <a:lnTo>
                  <a:pt x="6812483" y="1000808"/>
                </a:lnTo>
                <a:lnTo>
                  <a:pt x="6759893" y="1003989"/>
                </a:lnTo>
                <a:lnTo>
                  <a:pt x="6708030" y="1005765"/>
                </a:lnTo>
                <a:lnTo>
                  <a:pt x="6656889" y="1006362"/>
                </a:lnTo>
                <a:lnTo>
                  <a:pt x="6606461" y="1006007"/>
                </a:lnTo>
                <a:lnTo>
                  <a:pt x="6556738" y="1004925"/>
                </a:lnTo>
                <a:lnTo>
                  <a:pt x="6507712" y="1003342"/>
                </a:lnTo>
                <a:lnTo>
                  <a:pt x="6459377" y="1001485"/>
                </a:lnTo>
                <a:lnTo>
                  <a:pt x="6411723" y="999579"/>
                </a:lnTo>
                <a:lnTo>
                  <a:pt x="6364744" y="997851"/>
                </a:lnTo>
                <a:lnTo>
                  <a:pt x="6318431" y="996527"/>
                </a:lnTo>
                <a:lnTo>
                  <a:pt x="6272777" y="995833"/>
                </a:lnTo>
                <a:lnTo>
                  <a:pt x="6227775" y="995995"/>
                </a:lnTo>
                <a:lnTo>
                  <a:pt x="6182871" y="996465"/>
                </a:lnTo>
                <a:lnTo>
                  <a:pt x="6137475" y="996591"/>
                </a:lnTo>
                <a:lnTo>
                  <a:pt x="6091531" y="996446"/>
                </a:lnTo>
                <a:lnTo>
                  <a:pt x="6044984" y="996102"/>
                </a:lnTo>
                <a:lnTo>
                  <a:pt x="5997778" y="995632"/>
                </a:lnTo>
                <a:lnTo>
                  <a:pt x="5949858" y="995107"/>
                </a:lnTo>
                <a:lnTo>
                  <a:pt x="5901169" y="994601"/>
                </a:lnTo>
                <a:lnTo>
                  <a:pt x="5851654" y="994185"/>
                </a:lnTo>
                <a:lnTo>
                  <a:pt x="5801257" y="993933"/>
                </a:lnTo>
                <a:lnTo>
                  <a:pt x="5749925" y="993915"/>
                </a:lnTo>
                <a:lnTo>
                  <a:pt x="5697600" y="994204"/>
                </a:lnTo>
                <a:lnTo>
                  <a:pt x="5644228" y="994874"/>
                </a:lnTo>
                <a:lnTo>
                  <a:pt x="5589752" y="995995"/>
                </a:lnTo>
                <a:lnTo>
                  <a:pt x="5508145" y="996509"/>
                </a:lnTo>
                <a:lnTo>
                  <a:pt x="5440406" y="994415"/>
                </a:lnTo>
                <a:lnTo>
                  <a:pt x="5383798" y="990942"/>
                </a:lnTo>
                <a:lnTo>
                  <a:pt x="5335584" y="987323"/>
                </a:lnTo>
                <a:lnTo>
                  <a:pt x="5293027" y="984787"/>
                </a:lnTo>
                <a:lnTo>
                  <a:pt x="5253389" y="984567"/>
                </a:lnTo>
                <a:lnTo>
                  <a:pt x="5213933" y="987893"/>
                </a:lnTo>
                <a:lnTo>
                  <a:pt x="5171922" y="995995"/>
                </a:lnTo>
                <a:lnTo>
                  <a:pt x="5132893" y="1001996"/>
                </a:lnTo>
                <a:lnTo>
                  <a:pt x="5087547" y="1003376"/>
                </a:lnTo>
                <a:lnTo>
                  <a:pt x="5037411" y="1001369"/>
                </a:lnTo>
                <a:lnTo>
                  <a:pt x="4984014" y="997208"/>
                </a:lnTo>
                <a:lnTo>
                  <a:pt x="4928882" y="992123"/>
                </a:lnTo>
                <a:lnTo>
                  <a:pt x="4873545" y="987349"/>
                </a:lnTo>
                <a:lnTo>
                  <a:pt x="4819530" y="984116"/>
                </a:lnTo>
                <a:lnTo>
                  <a:pt x="4768366" y="983658"/>
                </a:lnTo>
                <a:lnTo>
                  <a:pt x="4721579" y="987207"/>
                </a:lnTo>
                <a:lnTo>
                  <a:pt x="4680699" y="995995"/>
                </a:lnTo>
                <a:lnTo>
                  <a:pt x="4649969" y="1002959"/>
                </a:lnTo>
                <a:lnTo>
                  <a:pt x="4615478" y="1006142"/>
                </a:lnTo>
                <a:lnTo>
                  <a:pt x="4577419" y="1006260"/>
                </a:lnTo>
                <a:lnTo>
                  <a:pt x="4535982" y="1004028"/>
                </a:lnTo>
                <a:lnTo>
                  <a:pt x="4491359" y="1000158"/>
                </a:lnTo>
                <a:lnTo>
                  <a:pt x="4443741" y="995366"/>
                </a:lnTo>
                <a:lnTo>
                  <a:pt x="4393321" y="990366"/>
                </a:lnTo>
                <a:lnTo>
                  <a:pt x="4340289" y="985872"/>
                </a:lnTo>
                <a:lnTo>
                  <a:pt x="4284838" y="982598"/>
                </a:lnTo>
                <a:lnTo>
                  <a:pt x="4227158" y="981260"/>
                </a:lnTo>
                <a:lnTo>
                  <a:pt x="4167441" y="982570"/>
                </a:lnTo>
                <a:lnTo>
                  <a:pt x="4105879" y="987244"/>
                </a:lnTo>
                <a:lnTo>
                  <a:pt x="4042664" y="995995"/>
                </a:lnTo>
                <a:lnTo>
                  <a:pt x="3975974" y="1006100"/>
                </a:lnTo>
                <a:lnTo>
                  <a:pt x="3925170" y="1011044"/>
                </a:lnTo>
                <a:lnTo>
                  <a:pt x="3859471" y="1009638"/>
                </a:lnTo>
                <a:lnTo>
                  <a:pt x="3822076" y="1000147"/>
                </a:lnTo>
                <a:lnTo>
                  <a:pt x="3806650" y="994987"/>
                </a:lnTo>
                <a:lnTo>
                  <a:pt x="3789490" y="990945"/>
                </a:lnTo>
                <a:lnTo>
                  <a:pt x="3767659" y="989068"/>
                </a:lnTo>
                <a:lnTo>
                  <a:pt x="3738221" y="990403"/>
                </a:lnTo>
                <a:lnTo>
                  <a:pt x="3698240" y="995995"/>
                </a:lnTo>
                <a:lnTo>
                  <a:pt x="3631109" y="1005237"/>
                </a:lnTo>
                <a:lnTo>
                  <a:pt x="3573572" y="1008685"/>
                </a:lnTo>
                <a:lnTo>
                  <a:pt x="3523457" y="1007966"/>
                </a:lnTo>
                <a:lnTo>
                  <a:pt x="3478595" y="1004710"/>
                </a:lnTo>
                <a:lnTo>
                  <a:pt x="3436815" y="1000544"/>
                </a:lnTo>
                <a:lnTo>
                  <a:pt x="3395945" y="997096"/>
                </a:lnTo>
                <a:lnTo>
                  <a:pt x="3353816" y="995995"/>
                </a:lnTo>
                <a:lnTo>
                  <a:pt x="3313036" y="994983"/>
                </a:lnTo>
                <a:lnTo>
                  <a:pt x="3267340" y="991709"/>
                </a:lnTo>
                <a:lnTo>
                  <a:pt x="3217550" y="987450"/>
                </a:lnTo>
                <a:lnTo>
                  <a:pt x="3164489" y="983479"/>
                </a:lnTo>
                <a:lnTo>
                  <a:pt x="3108979" y="981074"/>
                </a:lnTo>
                <a:lnTo>
                  <a:pt x="3051844" y="981508"/>
                </a:lnTo>
                <a:lnTo>
                  <a:pt x="2993905" y="986056"/>
                </a:lnTo>
                <a:lnTo>
                  <a:pt x="2935986" y="995995"/>
                </a:lnTo>
                <a:lnTo>
                  <a:pt x="2890989" y="1002971"/>
                </a:lnTo>
                <a:lnTo>
                  <a:pt x="2840718" y="1005568"/>
                </a:lnTo>
                <a:lnTo>
                  <a:pt x="2786508" y="1004779"/>
                </a:lnTo>
                <a:lnTo>
                  <a:pt x="2729694" y="1001601"/>
                </a:lnTo>
                <a:lnTo>
                  <a:pt x="2671615" y="997027"/>
                </a:lnTo>
                <a:lnTo>
                  <a:pt x="2613604" y="992054"/>
                </a:lnTo>
                <a:lnTo>
                  <a:pt x="2556999" y="987674"/>
                </a:lnTo>
                <a:lnTo>
                  <a:pt x="2503136" y="984884"/>
                </a:lnTo>
                <a:lnTo>
                  <a:pt x="2453350" y="984677"/>
                </a:lnTo>
                <a:lnTo>
                  <a:pt x="2408978" y="988049"/>
                </a:lnTo>
                <a:lnTo>
                  <a:pt x="2371356" y="995995"/>
                </a:lnTo>
                <a:lnTo>
                  <a:pt x="2333405" y="1005372"/>
                </a:lnTo>
                <a:lnTo>
                  <a:pt x="2293720" y="1010743"/>
                </a:lnTo>
                <a:lnTo>
                  <a:pt x="2252020" y="1012828"/>
                </a:lnTo>
                <a:lnTo>
                  <a:pt x="2208025" y="1012348"/>
                </a:lnTo>
                <a:lnTo>
                  <a:pt x="2161454" y="1010026"/>
                </a:lnTo>
                <a:lnTo>
                  <a:pt x="2112026" y="1006580"/>
                </a:lnTo>
                <a:lnTo>
                  <a:pt x="2059461" y="1002734"/>
                </a:lnTo>
                <a:lnTo>
                  <a:pt x="2003477" y="999207"/>
                </a:lnTo>
                <a:lnTo>
                  <a:pt x="1943795" y="996720"/>
                </a:lnTo>
                <a:lnTo>
                  <a:pt x="1880133" y="995995"/>
                </a:lnTo>
                <a:lnTo>
                  <a:pt x="1832211" y="995370"/>
                </a:lnTo>
                <a:lnTo>
                  <a:pt x="1782583" y="993201"/>
                </a:lnTo>
                <a:lnTo>
                  <a:pt x="1731565" y="989899"/>
                </a:lnTo>
                <a:lnTo>
                  <a:pt x="1679470" y="985874"/>
                </a:lnTo>
                <a:lnTo>
                  <a:pt x="1626615" y="981534"/>
                </a:lnTo>
                <a:lnTo>
                  <a:pt x="1573314" y="977291"/>
                </a:lnTo>
                <a:lnTo>
                  <a:pt x="1519883" y="973554"/>
                </a:lnTo>
                <a:lnTo>
                  <a:pt x="1466637" y="970733"/>
                </a:lnTo>
                <a:lnTo>
                  <a:pt x="1413891" y="969238"/>
                </a:lnTo>
                <a:lnTo>
                  <a:pt x="1361960" y="969479"/>
                </a:lnTo>
                <a:lnTo>
                  <a:pt x="1311160" y="971865"/>
                </a:lnTo>
                <a:lnTo>
                  <a:pt x="1261805" y="976806"/>
                </a:lnTo>
                <a:lnTo>
                  <a:pt x="1214210" y="984713"/>
                </a:lnTo>
                <a:lnTo>
                  <a:pt x="1168692" y="995995"/>
                </a:lnTo>
                <a:lnTo>
                  <a:pt x="1121399" y="1007741"/>
                </a:lnTo>
                <a:lnTo>
                  <a:pt x="1074897" y="1015176"/>
                </a:lnTo>
                <a:lnTo>
                  <a:pt x="1028888" y="1018942"/>
                </a:lnTo>
                <a:lnTo>
                  <a:pt x="983076" y="1019681"/>
                </a:lnTo>
                <a:lnTo>
                  <a:pt x="937164" y="1018035"/>
                </a:lnTo>
                <a:lnTo>
                  <a:pt x="890855" y="1014646"/>
                </a:lnTo>
                <a:lnTo>
                  <a:pt x="843853" y="1010154"/>
                </a:lnTo>
                <a:lnTo>
                  <a:pt x="795861" y="1005202"/>
                </a:lnTo>
                <a:lnTo>
                  <a:pt x="746582" y="1000431"/>
                </a:lnTo>
                <a:lnTo>
                  <a:pt x="695720" y="996483"/>
                </a:lnTo>
                <a:lnTo>
                  <a:pt x="642979" y="994000"/>
                </a:lnTo>
                <a:lnTo>
                  <a:pt x="588060" y="993624"/>
                </a:lnTo>
                <a:lnTo>
                  <a:pt x="530669" y="995995"/>
                </a:lnTo>
                <a:lnTo>
                  <a:pt x="459038" y="999730"/>
                </a:lnTo>
                <a:lnTo>
                  <a:pt x="395849" y="1001040"/>
                </a:lnTo>
                <a:lnTo>
                  <a:pt x="339624" y="1000523"/>
                </a:lnTo>
                <a:lnTo>
                  <a:pt x="288885" y="998777"/>
                </a:lnTo>
                <a:lnTo>
                  <a:pt x="242152" y="996400"/>
                </a:lnTo>
                <a:lnTo>
                  <a:pt x="197948" y="993991"/>
                </a:lnTo>
                <a:lnTo>
                  <a:pt x="154795" y="992148"/>
                </a:lnTo>
                <a:lnTo>
                  <a:pt x="111213" y="991468"/>
                </a:lnTo>
                <a:lnTo>
                  <a:pt x="65725" y="992551"/>
                </a:lnTo>
                <a:lnTo>
                  <a:pt x="16853" y="995995"/>
                </a:lnTo>
                <a:lnTo>
                  <a:pt x="4869" y="944370"/>
                </a:lnTo>
                <a:lnTo>
                  <a:pt x="0" y="892652"/>
                </a:lnTo>
                <a:lnTo>
                  <a:pt x="575" y="841280"/>
                </a:lnTo>
                <a:lnTo>
                  <a:pt x="4927" y="790696"/>
                </a:lnTo>
                <a:lnTo>
                  <a:pt x="11385" y="741340"/>
                </a:lnTo>
                <a:lnTo>
                  <a:pt x="18281" y="693652"/>
                </a:lnTo>
                <a:lnTo>
                  <a:pt x="23945" y="648073"/>
                </a:lnTo>
                <a:lnTo>
                  <a:pt x="26707" y="605043"/>
                </a:lnTo>
                <a:lnTo>
                  <a:pt x="24900" y="565003"/>
                </a:lnTo>
                <a:lnTo>
                  <a:pt x="16853" y="528394"/>
                </a:lnTo>
                <a:lnTo>
                  <a:pt x="7977" y="489696"/>
                </a:lnTo>
                <a:lnTo>
                  <a:pt x="4051" y="444146"/>
                </a:lnTo>
                <a:lnTo>
                  <a:pt x="3959" y="393317"/>
                </a:lnTo>
                <a:lnTo>
                  <a:pt x="6584" y="338781"/>
                </a:lnTo>
                <a:lnTo>
                  <a:pt x="10809" y="282112"/>
                </a:lnTo>
                <a:lnTo>
                  <a:pt x="15517" y="224884"/>
                </a:lnTo>
                <a:lnTo>
                  <a:pt x="19593" y="168668"/>
                </a:lnTo>
                <a:lnTo>
                  <a:pt x="21918" y="115038"/>
                </a:lnTo>
                <a:lnTo>
                  <a:pt x="21377" y="65567"/>
                </a:lnTo>
                <a:lnTo>
                  <a:pt x="16853" y="21829"/>
                </a:lnTo>
                <a:close/>
              </a:path>
            </a:pathLst>
          </a:custGeom>
          <a:ln w="38099">
            <a:solidFill>
              <a:srgbClr val="2191C9"/>
            </a:solidFill>
          </a:ln>
        </p:spPr>
        <p:txBody>
          <a:bodyPr wrap="square" lIns="0" tIns="0" rIns="0" bIns="0" rtlCol="0"/>
          <a:lstStyle/>
          <a:p>
            <a:endParaRPr/>
          </a:p>
        </p:txBody>
      </p:sp>
      <p:sp>
        <p:nvSpPr>
          <p:cNvPr id="3" name="object 3"/>
          <p:cNvSpPr txBox="1"/>
          <p:nvPr/>
        </p:nvSpPr>
        <p:spPr>
          <a:xfrm>
            <a:off x="1168955" y="1450053"/>
            <a:ext cx="7164070" cy="666115"/>
          </a:xfrm>
          <a:prstGeom prst="rect">
            <a:avLst/>
          </a:prstGeom>
        </p:spPr>
        <p:txBody>
          <a:bodyPr vert="horz" wrap="square" lIns="0" tIns="12700" rIns="0" bIns="0" rtlCol="0">
            <a:spAutoFit/>
          </a:bodyPr>
          <a:lstStyle/>
          <a:p>
            <a:pPr marL="12700" marR="5080">
              <a:lnSpc>
                <a:spcPct val="150000"/>
              </a:lnSpc>
              <a:spcBef>
                <a:spcPts val="100"/>
              </a:spcBef>
              <a:tabLst>
                <a:tab pos="5547995" algn="l"/>
              </a:tabLst>
            </a:pPr>
            <a:r>
              <a:rPr sz="1400" spc="75" dirty="0">
                <a:latin typeface="Gill Sans MT"/>
                <a:cs typeface="Gill Sans MT"/>
              </a:rPr>
              <a:t>En  </a:t>
            </a:r>
            <a:r>
              <a:rPr sz="1400" spc="125" dirty="0">
                <a:latin typeface="Gill Sans MT"/>
                <a:cs typeface="Gill Sans MT"/>
              </a:rPr>
              <a:t>central </a:t>
            </a:r>
            <a:r>
              <a:rPr sz="1400" spc="75" dirty="0">
                <a:latin typeface="Gill Sans MT"/>
                <a:cs typeface="Gill Sans MT"/>
              </a:rPr>
              <a:t>el  </a:t>
            </a:r>
            <a:r>
              <a:rPr sz="1400" spc="110" dirty="0">
                <a:latin typeface="Gill Sans MT"/>
                <a:cs typeface="Gill Sans MT"/>
              </a:rPr>
              <a:t>potrero  </a:t>
            </a:r>
            <a:r>
              <a:rPr sz="1400" spc="130" dirty="0">
                <a:latin typeface="Gill Sans MT"/>
                <a:cs typeface="Gill Sans MT"/>
              </a:rPr>
              <a:t>fomentamos </a:t>
            </a:r>
            <a:r>
              <a:rPr sz="1400" spc="100" dirty="0">
                <a:latin typeface="Gill Sans MT"/>
                <a:cs typeface="Gill Sans MT"/>
              </a:rPr>
              <a:t>las</a:t>
            </a:r>
            <a:r>
              <a:rPr sz="1400" spc="585" dirty="0">
                <a:latin typeface="Gill Sans MT"/>
                <a:cs typeface="Gill Sans MT"/>
              </a:rPr>
              <a:t> </a:t>
            </a:r>
            <a:r>
              <a:rPr sz="1400" spc="125" dirty="0">
                <a:latin typeface="Gill Sans MT"/>
                <a:cs typeface="Gill Sans MT"/>
              </a:rPr>
              <a:t>acciones</a:t>
            </a:r>
            <a:r>
              <a:rPr sz="1400" spc="145" dirty="0">
                <a:latin typeface="Gill Sans MT"/>
                <a:cs typeface="Gill Sans MT"/>
              </a:rPr>
              <a:t> </a:t>
            </a:r>
            <a:r>
              <a:rPr sz="1400" spc="130" dirty="0">
                <a:latin typeface="Gill Sans MT"/>
                <a:cs typeface="Gill Sans MT"/>
              </a:rPr>
              <a:t>enfocadas</a:t>
            </a:r>
            <a:r>
              <a:rPr sz="1400" spc="380" dirty="0">
                <a:latin typeface="Gill Sans MT"/>
                <a:cs typeface="Gill Sans MT"/>
              </a:rPr>
              <a:t> </a:t>
            </a:r>
            <a:r>
              <a:rPr sz="1400" dirty="0">
                <a:latin typeface="Gill Sans MT"/>
                <a:cs typeface="Gill Sans MT"/>
              </a:rPr>
              <a:t>a	</a:t>
            </a:r>
            <a:r>
              <a:rPr sz="1400" spc="75" dirty="0">
                <a:latin typeface="Gill Sans MT"/>
                <a:cs typeface="Gill Sans MT"/>
              </a:rPr>
              <a:t>no </a:t>
            </a:r>
            <a:r>
              <a:rPr sz="1400" spc="130" dirty="0">
                <a:latin typeface="Gill Sans MT"/>
                <a:cs typeface="Gill Sans MT"/>
              </a:rPr>
              <a:t>contaminar </a:t>
            </a:r>
            <a:r>
              <a:rPr sz="1400" spc="100" dirty="0">
                <a:latin typeface="Gill Sans MT"/>
                <a:cs typeface="Gill Sans MT"/>
              </a:rPr>
              <a:t>las  </a:t>
            </a:r>
            <a:r>
              <a:rPr sz="1400" spc="130" dirty="0">
                <a:latin typeface="Gill Sans MT"/>
                <a:cs typeface="Gill Sans MT"/>
              </a:rPr>
              <a:t>diversas </a:t>
            </a:r>
            <a:r>
              <a:rPr sz="1400" spc="114" dirty="0">
                <a:latin typeface="Gill Sans MT"/>
                <a:cs typeface="Gill Sans MT"/>
              </a:rPr>
              <a:t>áreas </a:t>
            </a:r>
            <a:r>
              <a:rPr sz="1400" spc="80" dirty="0">
                <a:latin typeface="Gill Sans MT"/>
                <a:cs typeface="Gill Sans MT"/>
              </a:rPr>
              <a:t>de </a:t>
            </a:r>
            <a:r>
              <a:rPr sz="1400" spc="75" dirty="0">
                <a:latin typeface="Gill Sans MT"/>
                <a:cs typeface="Gill Sans MT"/>
              </a:rPr>
              <a:t>la </a:t>
            </a:r>
            <a:r>
              <a:rPr sz="1400" spc="135" dirty="0">
                <a:latin typeface="Gill Sans MT"/>
                <a:cs typeface="Gill Sans MT"/>
              </a:rPr>
              <a:t>localidad haciendo </a:t>
            </a:r>
            <a:r>
              <a:rPr sz="1400" spc="125" dirty="0">
                <a:latin typeface="Gill Sans MT"/>
                <a:cs typeface="Gill Sans MT"/>
              </a:rPr>
              <a:t>entrega </a:t>
            </a:r>
            <a:r>
              <a:rPr sz="1400" spc="80" dirty="0">
                <a:latin typeface="Gill Sans MT"/>
                <a:cs typeface="Gill Sans MT"/>
              </a:rPr>
              <a:t>de 13 </a:t>
            </a:r>
            <a:r>
              <a:rPr sz="1400" spc="135" dirty="0">
                <a:latin typeface="Gill Sans MT"/>
                <a:cs typeface="Gill Sans MT"/>
              </a:rPr>
              <a:t>depósitos </a:t>
            </a:r>
            <a:r>
              <a:rPr sz="1400" spc="114" dirty="0">
                <a:latin typeface="Gill Sans MT"/>
                <a:cs typeface="Gill Sans MT"/>
              </a:rPr>
              <a:t>para</a:t>
            </a:r>
            <a:r>
              <a:rPr sz="1400" spc="55" dirty="0">
                <a:latin typeface="Gill Sans MT"/>
                <a:cs typeface="Gill Sans MT"/>
              </a:rPr>
              <a:t> </a:t>
            </a:r>
            <a:r>
              <a:rPr sz="1400" spc="130" dirty="0">
                <a:latin typeface="Gill Sans MT"/>
                <a:cs typeface="Gill Sans MT"/>
              </a:rPr>
              <a:t>basura.</a:t>
            </a:r>
            <a:endParaRPr sz="1400">
              <a:latin typeface="Gill Sans MT"/>
              <a:cs typeface="Gill Sans MT"/>
            </a:endParaRPr>
          </a:p>
        </p:txBody>
      </p:sp>
      <p:sp>
        <p:nvSpPr>
          <p:cNvPr id="4" name="object 4"/>
          <p:cNvSpPr/>
          <p:nvPr/>
        </p:nvSpPr>
        <p:spPr>
          <a:xfrm>
            <a:off x="5001767" y="2630423"/>
            <a:ext cx="2862071" cy="29154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473707" y="2548128"/>
            <a:ext cx="2872739" cy="295046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47130" y="193961"/>
            <a:ext cx="944547" cy="7001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089431" y="193967"/>
            <a:ext cx="783495" cy="82981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9" name="object 9"/>
          <p:cNvSpPr/>
          <p:nvPr/>
        </p:nvSpPr>
        <p:spPr>
          <a:xfrm>
            <a:off x="2080260" y="696469"/>
            <a:ext cx="5620511" cy="568451"/>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ln w="12700">
            <a:solidFill>
              <a:srgbClr val="2191C9"/>
            </a:solidFill>
          </a:ln>
        </p:spPr>
        <p:txBody>
          <a:bodyPr wrap="square" lIns="0" tIns="0" rIns="0" bIns="0" rtlCol="0"/>
          <a:lstStyle/>
          <a:p>
            <a:endParaRPr/>
          </a:p>
        </p:txBody>
      </p:sp>
      <p:sp>
        <p:nvSpPr>
          <p:cNvPr id="11" name="object 11"/>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2" name="object 12"/>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3" name="object 13"/>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4" name="object 14"/>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5" name="object 15"/>
          <p:cNvSpPr txBox="1">
            <a:spLocks noGrp="1"/>
          </p:cNvSpPr>
          <p:nvPr>
            <p:ph type="title"/>
          </p:nvPr>
        </p:nvSpPr>
        <p:spPr>
          <a:xfrm>
            <a:off x="2081898" y="697268"/>
            <a:ext cx="5617845" cy="566420"/>
          </a:xfrm>
          <a:prstGeom prst="rect">
            <a:avLst/>
          </a:prstGeom>
          <a:ln w="12700">
            <a:solidFill>
              <a:srgbClr val="2191C9"/>
            </a:solidFill>
          </a:ln>
        </p:spPr>
        <p:txBody>
          <a:bodyPr vert="horz" wrap="square" lIns="0" tIns="8255" rIns="0" bIns="0" rtlCol="0">
            <a:spAutoFit/>
          </a:bodyPr>
          <a:lstStyle/>
          <a:p>
            <a:pPr marL="161925" marR="361315">
              <a:lnSpc>
                <a:spcPts val="2160"/>
              </a:lnSpc>
              <a:spcBef>
                <a:spcPts val="65"/>
              </a:spcBef>
            </a:pPr>
            <a:r>
              <a:rPr spc="-5" dirty="0">
                <a:latin typeface="Gill Sans MT"/>
                <a:cs typeface="Gill Sans MT"/>
              </a:rPr>
              <a:t>MANTENEMOS UN ENFOQUE </a:t>
            </a:r>
            <a:r>
              <a:rPr spc="-15" dirty="0">
                <a:latin typeface="Gill Sans MT"/>
                <a:cs typeface="Gill Sans MT"/>
              </a:rPr>
              <a:t>PREVENTIVO  </a:t>
            </a:r>
            <a:r>
              <a:rPr dirty="0">
                <a:latin typeface="Gill Sans MT"/>
                <a:cs typeface="Gill Sans MT"/>
              </a:rPr>
              <a:t>A </a:t>
            </a:r>
            <a:r>
              <a:rPr spc="-80" dirty="0">
                <a:latin typeface="Gill Sans MT"/>
                <a:cs typeface="Gill Sans MT"/>
              </a:rPr>
              <a:t>FAVOR </a:t>
            </a:r>
            <a:r>
              <a:rPr spc="-5" dirty="0">
                <a:latin typeface="Gill Sans MT"/>
                <a:cs typeface="Gill Sans MT"/>
              </a:rPr>
              <a:t>DEL MEDIO</a:t>
            </a:r>
            <a:r>
              <a:rPr spc="-135" dirty="0">
                <a:latin typeface="Gill Sans MT"/>
                <a:cs typeface="Gill Sans MT"/>
              </a:rPr>
              <a:t> </a:t>
            </a:r>
            <a:r>
              <a:rPr spc="-5" dirty="0">
                <a:latin typeface="Gill Sans MT"/>
                <a:cs typeface="Gill Sans MT"/>
              </a:rPr>
              <a:t>AMBIENTE</a:t>
            </a:r>
          </a:p>
        </p:txBody>
      </p:sp>
    </p:spTree>
  </p:cSld>
  <p:clrMapOvr>
    <a:masterClrMapping/>
  </p:clrMapOvr>
  <p:transition>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4123" y="2334085"/>
            <a:ext cx="2695575" cy="2356485"/>
          </a:xfrm>
          <a:custGeom>
            <a:avLst/>
            <a:gdLst/>
            <a:ahLst/>
            <a:cxnLst/>
            <a:rect l="l" t="t" r="r" b="b"/>
            <a:pathLst>
              <a:path w="2695575" h="2356485">
                <a:moveTo>
                  <a:pt x="27300" y="16993"/>
                </a:moveTo>
                <a:lnTo>
                  <a:pt x="71383" y="12107"/>
                </a:lnTo>
                <a:lnTo>
                  <a:pt x="117210" y="12388"/>
                </a:lnTo>
                <a:lnTo>
                  <a:pt x="164638" y="16304"/>
                </a:lnTo>
                <a:lnTo>
                  <a:pt x="213522" y="22325"/>
                </a:lnTo>
                <a:lnTo>
                  <a:pt x="263720" y="28923"/>
                </a:lnTo>
                <a:lnTo>
                  <a:pt x="315087" y="34566"/>
                </a:lnTo>
                <a:lnTo>
                  <a:pt x="367480" y="37724"/>
                </a:lnTo>
                <a:lnTo>
                  <a:pt x="420756" y="36868"/>
                </a:lnTo>
                <a:lnTo>
                  <a:pt x="474771" y="30468"/>
                </a:lnTo>
                <a:lnTo>
                  <a:pt x="529382" y="16993"/>
                </a:lnTo>
                <a:lnTo>
                  <a:pt x="580323" y="5143"/>
                </a:lnTo>
                <a:lnTo>
                  <a:pt x="632900" y="401"/>
                </a:lnTo>
                <a:lnTo>
                  <a:pt x="686377" y="1187"/>
                </a:lnTo>
                <a:lnTo>
                  <a:pt x="740013" y="5922"/>
                </a:lnTo>
                <a:lnTo>
                  <a:pt x="793070" y="13026"/>
                </a:lnTo>
                <a:lnTo>
                  <a:pt x="844810" y="20921"/>
                </a:lnTo>
                <a:lnTo>
                  <a:pt x="894495" y="28029"/>
                </a:lnTo>
                <a:lnTo>
                  <a:pt x="941385" y="32768"/>
                </a:lnTo>
                <a:lnTo>
                  <a:pt x="984742" y="33562"/>
                </a:lnTo>
                <a:lnTo>
                  <a:pt x="1023829" y="28829"/>
                </a:lnTo>
                <a:lnTo>
                  <a:pt x="1057905" y="16993"/>
                </a:lnTo>
                <a:lnTo>
                  <a:pt x="1092502" y="5098"/>
                </a:lnTo>
                <a:lnTo>
                  <a:pt x="1132861" y="217"/>
                </a:lnTo>
                <a:lnTo>
                  <a:pt x="1177799" y="803"/>
                </a:lnTo>
                <a:lnTo>
                  <a:pt x="1226129" y="5312"/>
                </a:lnTo>
                <a:lnTo>
                  <a:pt x="1276669" y="12201"/>
                </a:lnTo>
                <a:lnTo>
                  <a:pt x="1328234" y="19924"/>
                </a:lnTo>
                <a:lnTo>
                  <a:pt x="1379640" y="26936"/>
                </a:lnTo>
                <a:lnTo>
                  <a:pt x="1429702" y="31694"/>
                </a:lnTo>
                <a:lnTo>
                  <a:pt x="1477237" y="32652"/>
                </a:lnTo>
                <a:lnTo>
                  <a:pt x="1521060" y="28267"/>
                </a:lnTo>
                <a:lnTo>
                  <a:pt x="1559987" y="16993"/>
                </a:lnTo>
                <a:lnTo>
                  <a:pt x="1596484" y="5422"/>
                </a:lnTo>
                <a:lnTo>
                  <a:pt x="1633992" y="266"/>
                </a:lnTo>
                <a:lnTo>
                  <a:pt x="1672782" y="156"/>
                </a:lnTo>
                <a:lnTo>
                  <a:pt x="1713127" y="3728"/>
                </a:lnTo>
                <a:lnTo>
                  <a:pt x="1755302" y="9613"/>
                </a:lnTo>
                <a:lnTo>
                  <a:pt x="1799580" y="16447"/>
                </a:lnTo>
                <a:lnTo>
                  <a:pt x="1846233" y="22860"/>
                </a:lnTo>
                <a:lnTo>
                  <a:pt x="1895535" y="27489"/>
                </a:lnTo>
                <a:lnTo>
                  <a:pt x="1947760" y="28965"/>
                </a:lnTo>
                <a:lnTo>
                  <a:pt x="2003180" y="25921"/>
                </a:lnTo>
                <a:lnTo>
                  <a:pt x="2062068" y="16993"/>
                </a:lnTo>
                <a:lnTo>
                  <a:pt x="2115275" y="7780"/>
                </a:lnTo>
                <a:lnTo>
                  <a:pt x="2164324" y="2323"/>
                </a:lnTo>
                <a:lnTo>
                  <a:pt x="2210324" y="0"/>
                </a:lnTo>
                <a:lnTo>
                  <a:pt x="2254381" y="184"/>
                </a:lnTo>
                <a:lnTo>
                  <a:pt x="2297605" y="2251"/>
                </a:lnTo>
                <a:lnTo>
                  <a:pt x="2341102" y="5577"/>
                </a:lnTo>
                <a:lnTo>
                  <a:pt x="2385980" y="9537"/>
                </a:lnTo>
                <a:lnTo>
                  <a:pt x="2433348" y="13507"/>
                </a:lnTo>
                <a:lnTo>
                  <a:pt x="2484312" y="16862"/>
                </a:lnTo>
                <a:lnTo>
                  <a:pt x="2539981" y="18978"/>
                </a:lnTo>
                <a:lnTo>
                  <a:pt x="2601463" y="19230"/>
                </a:lnTo>
                <a:lnTo>
                  <a:pt x="2669865" y="16993"/>
                </a:lnTo>
                <a:lnTo>
                  <a:pt x="2671153" y="52067"/>
                </a:lnTo>
                <a:lnTo>
                  <a:pt x="2669462" y="93426"/>
                </a:lnTo>
                <a:lnTo>
                  <a:pt x="2665616" y="140009"/>
                </a:lnTo>
                <a:lnTo>
                  <a:pt x="2660439" y="190754"/>
                </a:lnTo>
                <a:lnTo>
                  <a:pt x="2654753" y="244601"/>
                </a:lnTo>
                <a:lnTo>
                  <a:pt x="2649381" y="300490"/>
                </a:lnTo>
                <a:lnTo>
                  <a:pt x="2645148" y="357359"/>
                </a:lnTo>
                <a:lnTo>
                  <a:pt x="2642876" y="414147"/>
                </a:lnTo>
                <a:lnTo>
                  <a:pt x="2643388" y="469794"/>
                </a:lnTo>
                <a:lnTo>
                  <a:pt x="2647509" y="523239"/>
                </a:lnTo>
                <a:lnTo>
                  <a:pt x="2656060" y="573420"/>
                </a:lnTo>
                <a:lnTo>
                  <a:pt x="2669865" y="619277"/>
                </a:lnTo>
                <a:lnTo>
                  <a:pt x="2683539" y="661756"/>
                </a:lnTo>
                <a:lnTo>
                  <a:pt x="2691749" y="702972"/>
                </a:lnTo>
                <a:lnTo>
                  <a:pt x="2695388" y="743619"/>
                </a:lnTo>
                <a:lnTo>
                  <a:pt x="2695350" y="784392"/>
                </a:lnTo>
                <a:lnTo>
                  <a:pt x="2692528" y="825984"/>
                </a:lnTo>
                <a:lnTo>
                  <a:pt x="2687815" y="869090"/>
                </a:lnTo>
                <a:lnTo>
                  <a:pt x="2682105" y="914404"/>
                </a:lnTo>
                <a:lnTo>
                  <a:pt x="2676291" y="962621"/>
                </a:lnTo>
                <a:lnTo>
                  <a:pt x="2671267" y="1014434"/>
                </a:lnTo>
                <a:lnTo>
                  <a:pt x="2667926" y="1070538"/>
                </a:lnTo>
                <a:lnTo>
                  <a:pt x="2667160" y="1131628"/>
                </a:lnTo>
                <a:lnTo>
                  <a:pt x="2669865" y="1198397"/>
                </a:lnTo>
                <a:lnTo>
                  <a:pt x="2672793" y="1266533"/>
                </a:lnTo>
                <a:lnTo>
                  <a:pt x="2672618" y="1331288"/>
                </a:lnTo>
                <a:lnTo>
                  <a:pt x="2670111" y="1392699"/>
                </a:lnTo>
                <a:lnTo>
                  <a:pt x="2666044" y="1450800"/>
                </a:lnTo>
                <a:lnTo>
                  <a:pt x="2661186" y="1505626"/>
                </a:lnTo>
                <a:lnTo>
                  <a:pt x="2656311" y="1557212"/>
                </a:lnTo>
                <a:lnTo>
                  <a:pt x="2652188" y="1605594"/>
                </a:lnTo>
                <a:lnTo>
                  <a:pt x="2649590" y="1650807"/>
                </a:lnTo>
                <a:lnTo>
                  <a:pt x="2649287" y="1692886"/>
                </a:lnTo>
                <a:lnTo>
                  <a:pt x="2652051" y="1731866"/>
                </a:lnTo>
                <a:lnTo>
                  <a:pt x="2658654" y="1767782"/>
                </a:lnTo>
                <a:lnTo>
                  <a:pt x="2669865" y="1800670"/>
                </a:lnTo>
                <a:lnTo>
                  <a:pt x="2681989" y="1837925"/>
                </a:lnTo>
                <a:lnTo>
                  <a:pt x="2688924" y="1880523"/>
                </a:lnTo>
                <a:lnTo>
                  <a:pt x="2691592" y="1927430"/>
                </a:lnTo>
                <a:lnTo>
                  <a:pt x="2690914" y="1977608"/>
                </a:lnTo>
                <a:lnTo>
                  <a:pt x="2687811" y="2030022"/>
                </a:lnTo>
                <a:lnTo>
                  <a:pt x="2683205" y="2083637"/>
                </a:lnTo>
                <a:lnTo>
                  <a:pt x="2678016" y="2137416"/>
                </a:lnTo>
                <a:lnTo>
                  <a:pt x="2673167" y="2190324"/>
                </a:lnTo>
                <a:lnTo>
                  <a:pt x="2669577" y="2241324"/>
                </a:lnTo>
                <a:lnTo>
                  <a:pt x="2668170" y="2289382"/>
                </a:lnTo>
                <a:lnTo>
                  <a:pt x="2669865" y="2333460"/>
                </a:lnTo>
                <a:lnTo>
                  <a:pt x="2604179" y="2340785"/>
                </a:lnTo>
                <a:lnTo>
                  <a:pt x="2541795" y="2343241"/>
                </a:lnTo>
                <a:lnTo>
                  <a:pt x="2482664" y="2341890"/>
                </a:lnTo>
                <a:lnTo>
                  <a:pt x="2426735" y="2337792"/>
                </a:lnTo>
                <a:lnTo>
                  <a:pt x="2373957" y="2332009"/>
                </a:lnTo>
                <a:lnTo>
                  <a:pt x="2324279" y="2325602"/>
                </a:lnTo>
                <a:lnTo>
                  <a:pt x="2277651" y="2319631"/>
                </a:lnTo>
                <a:lnTo>
                  <a:pt x="2234024" y="2315158"/>
                </a:lnTo>
                <a:lnTo>
                  <a:pt x="2193345" y="2313243"/>
                </a:lnTo>
                <a:lnTo>
                  <a:pt x="2155564" y="2314948"/>
                </a:lnTo>
                <a:lnTo>
                  <a:pt x="2120632" y="2321333"/>
                </a:lnTo>
                <a:lnTo>
                  <a:pt x="2088497" y="2333460"/>
                </a:lnTo>
                <a:lnTo>
                  <a:pt x="2056441" y="2345671"/>
                </a:lnTo>
                <a:lnTo>
                  <a:pt x="2021716" y="2352279"/>
                </a:lnTo>
                <a:lnTo>
                  <a:pt x="1984230" y="2354298"/>
                </a:lnTo>
                <a:lnTo>
                  <a:pt x="1943888" y="2352744"/>
                </a:lnTo>
                <a:lnTo>
                  <a:pt x="1900597" y="2348632"/>
                </a:lnTo>
                <a:lnTo>
                  <a:pt x="1854263" y="2342975"/>
                </a:lnTo>
                <a:lnTo>
                  <a:pt x="1804793" y="2336791"/>
                </a:lnTo>
                <a:lnTo>
                  <a:pt x="1752094" y="2331092"/>
                </a:lnTo>
                <a:lnTo>
                  <a:pt x="1696071" y="2326895"/>
                </a:lnTo>
                <a:lnTo>
                  <a:pt x="1636632" y="2325214"/>
                </a:lnTo>
                <a:lnTo>
                  <a:pt x="1573682" y="2327064"/>
                </a:lnTo>
                <a:lnTo>
                  <a:pt x="1507129" y="2333460"/>
                </a:lnTo>
                <a:lnTo>
                  <a:pt x="1438926" y="2340372"/>
                </a:lnTo>
                <a:lnTo>
                  <a:pt x="1382187" y="2342263"/>
                </a:lnTo>
                <a:lnTo>
                  <a:pt x="1334913" y="2340347"/>
                </a:lnTo>
                <a:lnTo>
                  <a:pt x="1295109" y="2335835"/>
                </a:lnTo>
                <a:lnTo>
                  <a:pt x="1260778" y="2329941"/>
                </a:lnTo>
                <a:lnTo>
                  <a:pt x="1229923" y="2323877"/>
                </a:lnTo>
                <a:lnTo>
                  <a:pt x="1200547" y="2318857"/>
                </a:lnTo>
                <a:lnTo>
                  <a:pt x="1170655" y="2316092"/>
                </a:lnTo>
                <a:lnTo>
                  <a:pt x="1138248" y="2316796"/>
                </a:lnTo>
                <a:lnTo>
                  <a:pt x="1101330" y="2322181"/>
                </a:lnTo>
                <a:lnTo>
                  <a:pt x="1057905" y="2333460"/>
                </a:lnTo>
                <a:lnTo>
                  <a:pt x="1010643" y="2345467"/>
                </a:lnTo>
                <a:lnTo>
                  <a:pt x="963493" y="2352746"/>
                </a:lnTo>
                <a:lnTo>
                  <a:pt x="916367" y="2356071"/>
                </a:lnTo>
                <a:lnTo>
                  <a:pt x="869172" y="2356219"/>
                </a:lnTo>
                <a:lnTo>
                  <a:pt x="821821" y="2353966"/>
                </a:lnTo>
                <a:lnTo>
                  <a:pt x="774222" y="2350087"/>
                </a:lnTo>
                <a:lnTo>
                  <a:pt x="726287" y="2345358"/>
                </a:lnTo>
                <a:lnTo>
                  <a:pt x="677925" y="2340555"/>
                </a:lnTo>
                <a:lnTo>
                  <a:pt x="629047" y="2336454"/>
                </a:lnTo>
                <a:lnTo>
                  <a:pt x="579562" y="2333830"/>
                </a:lnTo>
                <a:lnTo>
                  <a:pt x="529382" y="2333460"/>
                </a:lnTo>
                <a:lnTo>
                  <a:pt x="473545" y="2334071"/>
                </a:lnTo>
                <a:lnTo>
                  <a:pt x="417597" y="2333845"/>
                </a:lnTo>
                <a:lnTo>
                  <a:pt x="362049" y="2333046"/>
                </a:lnTo>
                <a:lnTo>
                  <a:pt x="307412" y="2331937"/>
                </a:lnTo>
                <a:lnTo>
                  <a:pt x="254195" y="2330779"/>
                </a:lnTo>
                <a:lnTo>
                  <a:pt x="202910" y="2329835"/>
                </a:lnTo>
                <a:lnTo>
                  <a:pt x="154067" y="2329369"/>
                </a:lnTo>
                <a:lnTo>
                  <a:pt x="108177" y="2329643"/>
                </a:lnTo>
                <a:lnTo>
                  <a:pt x="65751" y="2330919"/>
                </a:lnTo>
                <a:lnTo>
                  <a:pt x="27300" y="2333460"/>
                </a:lnTo>
                <a:lnTo>
                  <a:pt x="24320" y="2292226"/>
                </a:lnTo>
                <a:lnTo>
                  <a:pt x="24927" y="2251858"/>
                </a:lnTo>
                <a:lnTo>
                  <a:pt x="28207" y="2211713"/>
                </a:lnTo>
                <a:lnTo>
                  <a:pt x="33246" y="2171148"/>
                </a:lnTo>
                <a:lnTo>
                  <a:pt x="39131" y="2129520"/>
                </a:lnTo>
                <a:lnTo>
                  <a:pt x="44950" y="2086186"/>
                </a:lnTo>
                <a:lnTo>
                  <a:pt x="49787" y="2040503"/>
                </a:lnTo>
                <a:lnTo>
                  <a:pt x="52731" y="1991827"/>
                </a:lnTo>
                <a:lnTo>
                  <a:pt x="52867" y="1939516"/>
                </a:lnTo>
                <a:lnTo>
                  <a:pt x="49283" y="1882927"/>
                </a:lnTo>
                <a:lnTo>
                  <a:pt x="41065" y="1821416"/>
                </a:lnTo>
                <a:lnTo>
                  <a:pt x="27300" y="1754340"/>
                </a:lnTo>
                <a:lnTo>
                  <a:pt x="14261" y="1692103"/>
                </a:lnTo>
                <a:lnTo>
                  <a:pt x="5802" y="1634365"/>
                </a:lnTo>
                <a:lnTo>
                  <a:pt x="1267" y="1580542"/>
                </a:lnTo>
                <a:lnTo>
                  <a:pt x="0" y="1530048"/>
                </a:lnTo>
                <a:lnTo>
                  <a:pt x="1343" y="1482299"/>
                </a:lnTo>
                <a:lnTo>
                  <a:pt x="4640" y="1436710"/>
                </a:lnTo>
                <a:lnTo>
                  <a:pt x="9235" y="1392695"/>
                </a:lnTo>
                <a:lnTo>
                  <a:pt x="14472" y="1349669"/>
                </a:lnTo>
                <a:lnTo>
                  <a:pt x="19693" y="1307047"/>
                </a:lnTo>
                <a:lnTo>
                  <a:pt x="24243" y="1264245"/>
                </a:lnTo>
                <a:lnTo>
                  <a:pt x="27465" y="1220677"/>
                </a:lnTo>
                <a:lnTo>
                  <a:pt x="28703" y="1175758"/>
                </a:lnTo>
                <a:lnTo>
                  <a:pt x="27300" y="1128903"/>
                </a:lnTo>
                <a:lnTo>
                  <a:pt x="26126" y="1098809"/>
                </a:lnTo>
                <a:lnTo>
                  <a:pt x="25988" y="1065412"/>
                </a:lnTo>
                <a:lnTo>
                  <a:pt x="28268" y="989527"/>
                </a:lnTo>
                <a:lnTo>
                  <a:pt x="30409" y="947444"/>
                </a:lnTo>
                <a:lnTo>
                  <a:pt x="33031" y="902872"/>
                </a:lnTo>
                <a:lnTo>
                  <a:pt x="35996" y="856014"/>
                </a:lnTo>
                <a:lnTo>
                  <a:pt x="39165" y="807073"/>
                </a:lnTo>
                <a:lnTo>
                  <a:pt x="42400" y="756253"/>
                </a:lnTo>
                <a:lnTo>
                  <a:pt x="45562" y="703756"/>
                </a:lnTo>
                <a:lnTo>
                  <a:pt x="48512" y="649786"/>
                </a:lnTo>
                <a:lnTo>
                  <a:pt x="51111" y="594546"/>
                </a:lnTo>
                <a:lnTo>
                  <a:pt x="53221" y="538239"/>
                </a:lnTo>
                <a:lnTo>
                  <a:pt x="54703" y="481069"/>
                </a:lnTo>
                <a:lnTo>
                  <a:pt x="55418" y="423237"/>
                </a:lnTo>
                <a:lnTo>
                  <a:pt x="55228" y="364949"/>
                </a:lnTo>
                <a:lnTo>
                  <a:pt x="53993" y="306406"/>
                </a:lnTo>
                <a:lnTo>
                  <a:pt x="51575" y="247813"/>
                </a:lnTo>
                <a:lnTo>
                  <a:pt x="47836" y="189372"/>
                </a:lnTo>
                <a:lnTo>
                  <a:pt x="42636" y="131286"/>
                </a:lnTo>
                <a:lnTo>
                  <a:pt x="35837" y="73758"/>
                </a:lnTo>
                <a:lnTo>
                  <a:pt x="27300" y="16993"/>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1200163" y="2340488"/>
            <a:ext cx="2487930" cy="1590628"/>
          </a:xfrm>
          <a:prstGeom prst="rect">
            <a:avLst/>
          </a:prstGeom>
        </p:spPr>
        <p:txBody>
          <a:bodyPr vert="horz" wrap="square" lIns="0" tIns="12700" rIns="0" bIns="0" rtlCol="0">
            <a:spAutoFit/>
          </a:bodyPr>
          <a:lstStyle/>
          <a:p>
            <a:pPr marL="12700" marR="5080" algn="just">
              <a:lnSpc>
                <a:spcPct val="150000"/>
              </a:lnSpc>
              <a:spcBef>
                <a:spcPts val="100"/>
              </a:spcBef>
            </a:pPr>
            <a:r>
              <a:rPr sz="1400" dirty="0">
                <a:latin typeface="Gill Sans MT"/>
                <a:cs typeface="Gill Sans MT"/>
              </a:rPr>
              <a:t>Realizamos </a:t>
            </a:r>
            <a:r>
              <a:rPr sz="1400" spc="-5" dirty="0">
                <a:latin typeface="Gill Sans MT"/>
                <a:cs typeface="Gill Sans MT"/>
              </a:rPr>
              <a:t>actividades </a:t>
            </a:r>
            <a:r>
              <a:rPr sz="1400" dirty="0">
                <a:latin typeface="Gill Sans MT"/>
                <a:cs typeface="Gill Sans MT"/>
              </a:rPr>
              <a:t>para la  </a:t>
            </a:r>
            <a:r>
              <a:rPr sz="1400" spc="-5" dirty="0">
                <a:latin typeface="Gill Sans MT"/>
                <a:cs typeface="Gill Sans MT"/>
              </a:rPr>
              <a:t>recolección </a:t>
            </a:r>
            <a:r>
              <a:rPr sz="1400" dirty="0">
                <a:latin typeface="Gill Sans MT"/>
                <a:cs typeface="Gill Sans MT"/>
              </a:rPr>
              <a:t>de desechos y así  </a:t>
            </a:r>
            <a:r>
              <a:rPr sz="1400" spc="-5" dirty="0">
                <a:latin typeface="Gill Sans MT"/>
                <a:cs typeface="Gill Sans MT"/>
              </a:rPr>
              <a:t>disminuir </a:t>
            </a:r>
            <a:r>
              <a:rPr sz="1400" spc="-10" dirty="0">
                <a:latin typeface="Gill Sans MT"/>
                <a:cs typeface="Gill Sans MT"/>
              </a:rPr>
              <a:t>su </a:t>
            </a:r>
            <a:r>
              <a:rPr sz="1400" spc="-5" dirty="0">
                <a:latin typeface="Gill Sans MT"/>
                <a:cs typeface="Gill Sans MT"/>
              </a:rPr>
              <a:t>presencia </a:t>
            </a:r>
            <a:r>
              <a:rPr sz="1400" dirty="0">
                <a:latin typeface="Gill Sans MT"/>
                <a:cs typeface="Gill Sans MT"/>
              </a:rPr>
              <a:t>en las  zonas de </a:t>
            </a:r>
            <a:r>
              <a:rPr sz="1400" spc="-10" dirty="0">
                <a:latin typeface="Gill Sans MT"/>
                <a:cs typeface="Gill Sans MT"/>
              </a:rPr>
              <a:t>cultivo </a:t>
            </a:r>
            <a:r>
              <a:rPr sz="1400" dirty="0">
                <a:latin typeface="Gill Sans MT"/>
                <a:cs typeface="Gill Sans MT"/>
              </a:rPr>
              <a:t>de la </a:t>
            </a:r>
            <a:r>
              <a:rPr sz="1400" spc="-5" dirty="0">
                <a:latin typeface="Gill Sans MT"/>
                <a:cs typeface="Gill Sans MT"/>
              </a:rPr>
              <a:t>caña </a:t>
            </a:r>
            <a:r>
              <a:rPr sz="1400" dirty="0">
                <a:latin typeface="Gill Sans MT"/>
                <a:cs typeface="Gill Sans MT"/>
              </a:rPr>
              <a:t>de  </a:t>
            </a:r>
            <a:r>
              <a:rPr sz="1400" spc="-20" dirty="0" err="1">
                <a:latin typeface="Gill Sans MT"/>
                <a:cs typeface="Gill Sans MT"/>
              </a:rPr>
              <a:t>azúcar</a:t>
            </a:r>
            <a:r>
              <a:rPr sz="1400" spc="-20" dirty="0">
                <a:latin typeface="Gill Sans MT"/>
                <a:cs typeface="Gill Sans MT"/>
              </a:rPr>
              <a:t>.</a:t>
            </a:r>
            <a:endParaRPr sz="1400" dirty="0">
              <a:latin typeface="Gill Sans MT"/>
              <a:cs typeface="Gill Sans MT"/>
            </a:endParaRPr>
          </a:p>
        </p:txBody>
      </p:sp>
      <p:sp>
        <p:nvSpPr>
          <p:cNvPr id="4" name="object 4"/>
          <p:cNvSpPr/>
          <p:nvPr/>
        </p:nvSpPr>
        <p:spPr>
          <a:xfrm>
            <a:off x="5782055" y="1534680"/>
            <a:ext cx="2276855" cy="127862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364222" y="4053840"/>
            <a:ext cx="2040635" cy="166115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910583" y="4020311"/>
            <a:ext cx="2488691" cy="162763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917691" y="2695955"/>
            <a:ext cx="1982723" cy="154990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062983" y="1574291"/>
            <a:ext cx="1865375" cy="247649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47130" y="193961"/>
            <a:ext cx="944547" cy="70011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8089431" y="193967"/>
            <a:ext cx="783495" cy="829818"/>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12" name="object 12"/>
          <p:cNvSpPr/>
          <p:nvPr/>
        </p:nvSpPr>
        <p:spPr>
          <a:xfrm>
            <a:off x="2080260" y="696469"/>
            <a:ext cx="5620511" cy="568451"/>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4" name="object 14"/>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5" name="object 15"/>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6" name="object 16"/>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7" name="object 17"/>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8" name="object 18"/>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49530" rIns="0" bIns="0" rtlCol="0">
            <a:spAutoFit/>
          </a:bodyPr>
          <a:lstStyle/>
          <a:p>
            <a:pPr marL="561975">
              <a:lnSpc>
                <a:spcPct val="100000"/>
              </a:lnSpc>
              <a:spcBef>
                <a:spcPts val="390"/>
              </a:spcBef>
            </a:pPr>
            <a:r>
              <a:rPr sz="2000" spc="-20" dirty="0">
                <a:latin typeface="Gill Sans MT"/>
                <a:cs typeface="Gill Sans MT"/>
              </a:rPr>
              <a:t>ACTIVIDADES </a:t>
            </a:r>
            <a:r>
              <a:rPr sz="2000" dirty="0">
                <a:latin typeface="Gill Sans MT"/>
                <a:cs typeface="Gill Sans MT"/>
              </a:rPr>
              <a:t>DE CAMPO</a:t>
            </a:r>
            <a:r>
              <a:rPr sz="2000" spc="-75" dirty="0">
                <a:latin typeface="Gill Sans MT"/>
                <a:cs typeface="Gill Sans MT"/>
              </a:rPr>
              <a:t> </a:t>
            </a:r>
            <a:r>
              <a:rPr sz="2000" dirty="0">
                <a:latin typeface="Gill Sans MT"/>
                <a:cs typeface="Gill Sans MT"/>
              </a:rPr>
              <a:t>LIMPIO</a:t>
            </a:r>
            <a:endParaRPr sz="2000">
              <a:latin typeface="Gill Sans MT"/>
              <a:cs typeface="Gill Sans MT"/>
            </a:endParaRPr>
          </a:p>
        </p:txBody>
      </p:sp>
    </p:spTree>
  </p:cSld>
  <p:clrMapOvr>
    <a:masterClrMapping/>
  </p:clrMapOvr>
  <p:transition>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45816" y="1367687"/>
            <a:ext cx="6915150" cy="1406525"/>
          </a:xfrm>
          <a:custGeom>
            <a:avLst/>
            <a:gdLst/>
            <a:ahLst/>
            <a:cxnLst/>
            <a:rect l="l" t="t" r="r" b="b"/>
            <a:pathLst>
              <a:path w="6915150" h="1406525">
                <a:moveTo>
                  <a:pt x="13960" y="28315"/>
                </a:moveTo>
                <a:lnTo>
                  <a:pt x="59368" y="26482"/>
                </a:lnTo>
                <a:lnTo>
                  <a:pt x="104549" y="29074"/>
                </a:lnTo>
                <a:lnTo>
                  <a:pt x="149687" y="34140"/>
                </a:lnTo>
                <a:lnTo>
                  <a:pt x="194965" y="39731"/>
                </a:lnTo>
                <a:lnTo>
                  <a:pt x="240567" y="43894"/>
                </a:lnTo>
                <a:lnTo>
                  <a:pt x="286675" y="44679"/>
                </a:lnTo>
                <a:lnTo>
                  <a:pt x="333472" y="40137"/>
                </a:lnTo>
                <a:lnTo>
                  <a:pt x="381143" y="28315"/>
                </a:lnTo>
                <a:lnTo>
                  <a:pt x="412855" y="20019"/>
                </a:lnTo>
                <a:lnTo>
                  <a:pt x="448525" y="14674"/>
                </a:lnTo>
                <a:lnTo>
                  <a:pt x="487880" y="11854"/>
                </a:lnTo>
                <a:lnTo>
                  <a:pt x="530644" y="11130"/>
                </a:lnTo>
                <a:lnTo>
                  <a:pt x="576544" y="12073"/>
                </a:lnTo>
                <a:lnTo>
                  <a:pt x="625305" y="14257"/>
                </a:lnTo>
                <a:lnTo>
                  <a:pt x="676653" y="17253"/>
                </a:lnTo>
                <a:lnTo>
                  <a:pt x="730314" y="20632"/>
                </a:lnTo>
                <a:lnTo>
                  <a:pt x="786014" y="23968"/>
                </a:lnTo>
                <a:lnTo>
                  <a:pt x="843477" y="26833"/>
                </a:lnTo>
                <a:lnTo>
                  <a:pt x="902431" y="28797"/>
                </a:lnTo>
                <a:lnTo>
                  <a:pt x="962601" y="29434"/>
                </a:lnTo>
                <a:lnTo>
                  <a:pt x="1023712" y="28315"/>
                </a:lnTo>
                <a:lnTo>
                  <a:pt x="1098343" y="27062"/>
                </a:lnTo>
                <a:lnTo>
                  <a:pt x="1163416" y="28309"/>
                </a:lnTo>
                <a:lnTo>
                  <a:pt x="1220504" y="31223"/>
                </a:lnTo>
                <a:lnTo>
                  <a:pt x="1271178" y="34972"/>
                </a:lnTo>
                <a:lnTo>
                  <a:pt x="1317010" y="38721"/>
                </a:lnTo>
                <a:lnTo>
                  <a:pt x="1359574" y="41638"/>
                </a:lnTo>
                <a:lnTo>
                  <a:pt x="1400440" y="42889"/>
                </a:lnTo>
                <a:lnTo>
                  <a:pt x="1441180" y="41641"/>
                </a:lnTo>
                <a:lnTo>
                  <a:pt x="1483368" y="37061"/>
                </a:lnTo>
                <a:lnTo>
                  <a:pt x="1528575" y="28315"/>
                </a:lnTo>
                <a:lnTo>
                  <a:pt x="1566343" y="22145"/>
                </a:lnTo>
                <a:lnTo>
                  <a:pt x="1606823" y="20148"/>
                </a:lnTo>
                <a:lnTo>
                  <a:pt x="1649807" y="21468"/>
                </a:lnTo>
                <a:lnTo>
                  <a:pt x="1695084" y="25246"/>
                </a:lnTo>
                <a:lnTo>
                  <a:pt x="1742444" y="30625"/>
                </a:lnTo>
                <a:lnTo>
                  <a:pt x="1791678" y="36746"/>
                </a:lnTo>
                <a:lnTo>
                  <a:pt x="1842575" y="42751"/>
                </a:lnTo>
                <a:lnTo>
                  <a:pt x="1894926" y="47783"/>
                </a:lnTo>
                <a:lnTo>
                  <a:pt x="1948521" y="50983"/>
                </a:lnTo>
                <a:lnTo>
                  <a:pt x="2003150" y="51495"/>
                </a:lnTo>
                <a:lnTo>
                  <a:pt x="2058604" y="48459"/>
                </a:lnTo>
                <a:lnTo>
                  <a:pt x="2114672" y="41018"/>
                </a:lnTo>
                <a:lnTo>
                  <a:pt x="2171144" y="28315"/>
                </a:lnTo>
                <a:lnTo>
                  <a:pt x="2229464" y="14247"/>
                </a:lnTo>
                <a:lnTo>
                  <a:pt x="2282461" y="5364"/>
                </a:lnTo>
                <a:lnTo>
                  <a:pt x="2331160" y="877"/>
                </a:lnTo>
                <a:lnTo>
                  <a:pt x="2376583" y="0"/>
                </a:lnTo>
                <a:lnTo>
                  <a:pt x="2419754" y="1942"/>
                </a:lnTo>
                <a:lnTo>
                  <a:pt x="2461696" y="5917"/>
                </a:lnTo>
                <a:lnTo>
                  <a:pt x="2503434" y="11136"/>
                </a:lnTo>
                <a:lnTo>
                  <a:pt x="2545990" y="16811"/>
                </a:lnTo>
                <a:lnTo>
                  <a:pt x="2590388" y="22155"/>
                </a:lnTo>
                <a:lnTo>
                  <a:pt x="2637651" y="26379"/>
                </a:lnTo>
                <a:lnTo>
                  <a:pt x="2688803" y="28695"/>
                </a:lnTo>
                <a:lnTo>
                  <a:pt x="2744867" y="28315"/>
                </a:lnTo>
                <a:lnTo>
                  <a:pt x="2795087" y="27683"/>
                </a:lnTo>
                <a:lnTo>
                  <a:pt x="2844923" y="28908"/>
                </a:lnTo>
                <a:lnTo>
                  <a:pt x="2894493" y="31549"/>
                </a:lnTo>
                <a:lnTo>
                  <a:pt x="2943916" y="35167"/>
                </a:lnTo>
                <a:lnTo>
                  <a:pt x="2993311" y="39322"/>
                </a:lnTo>
                <a:lnTo>
                  <a:pt x="3042798" y="43574"/>
                </a:lnTo>
                <a:lnTo>
                  <a:pt x="3092496" y="47484"/>
                </a:lnTo>
                <a:lnTo>
                  <a:pt x="3142523" y="50611"/>
                </a:lnTo>
                <a:lnTo>
                  <a:pt x="3192998" y="52516"/>
                </a:lnTo>
                <a:lnTo>
                  <a:pt x="3244041" y="52759"/>
                </a:lnTo>
                <a:lnTo>
                  <a:pt x="3295771" y="50900"/>
                </a:lnTo>
                <a:lnTo>
                  <a:pt x="3348306" y="46500"/>
                </a:lnTo>
                <a:lnTo>
                  <a:pt x="3401766" y="39118"/>
                </a:lnTo>
                <a:lnTo>
                  <a:pt x="3456270" y="28315"/>
                </a:lnTo>
                <a:lnTo>
                  <a:pt x="3542560" y="12100"/>
                </a:lnTo>
                <a:lnTo>
                  <a:pt x="3610847" y="5955"/>
                </a:lnTo>
                <a:lnTo>
                  <a:pt x="3664362" y="7160"/>
                </a:lnTo>
                <a:lnTo>
                  <a:pt x="3706336" y="12999"/>
                </a:lnTo>
                <a:lnTo>
                  <a:pt x="3740001" y="20751"/>
                </a:lnTo>
                <a:lnTo>
                  <a:pt x="3768587" y="27700"/>
                </a:lnTo>
                <a:lnTo>
                  <a:pt x="3795327" y="31128"/>
                </a:lnTo>
                <a:lnTo>
                  <a:pt x="3823452" y="28315"/>
                </a:lnTo>
                <a:lnTo>
                  <a:pt x="3854851" y="23785"/>
                </a:lnTo>
                <a:lnTo>
                  <a:pt x="3894699" y="21917"/>
                </a:lnTo>
                <a:lnTo>
                  <a:pt x="3941201" y="22055"/>
                </a:lnTo>
                <a:lnTo>
                  <a:pt x="3992564" y="23544"/>
                </a:lnTo>
                <a:lnTo>
                  <a:pt x="4046992" y="25729"/>
                </a:lnTo>
                <a:lnTo>
                  <a:pt x="4102692" y="27954"/>
                </a:lnTo>
                <a:lnTo>
                  <a:pt x="4157870" y="29563"/>
                </a:lnTo>
                <a:lnTo>
                  <a:pt x="4210731" y="29902"/>
                </a:lnTo>
                <a:lnTo>
                  <a:pt x="4259481" y="28315"/>
                </a:lnTo>
                <a:lnTo>
                  <a:pt x="4300444" y="26412"/>
                </a:lnTo>
                <a:lnTo>
                  <a:pt x="4340992" y="25535"/>
                </a:lnTo>
                <a:lnTo>
                  <a:pt x="4382074" y="25458"/>
                </a:lnTo>
                <a:lnTo>
                  <a:pt x="4424639" y="25956"/>
                </a:lnTo>
                <a:lnTo>
                  <a:pt x="4469638" y="26800"/>
                </a:lnTo>
                <a:lnTo>
                  <a:pt x="4518019" y="27766"/>
                </a:lnTo>
                <a:lnTo>
                  <a:pt x="4570732" y="28627"/>
                </a:lnTo>
                <a:lnTo>
                  <a:pt x="4628726" y="29156"/>
                </a:lnTo>
                <a:lnTo>
                  <a:pt x="4692951" y="29128"/>
                </a:lnTo>
                <a:lnTo>
                  <a:pt x="4764357" y="28315"/>
                </a:lnTo>
                <a:lnTo>
                  <a:pt x="4818186" y="28473"/>
                </a:lnTo>
                <a:lnTo>
                  <a:pt x="4872009" y="30466"/>
                </a:lnTo>
                <a:lnTo>
                  <a:pt x="4925711" y="33830"/>
                </a:lnTo>
                <a:lnTo>
                  <a:pt x="4979177" y="38099"/>
                </a:lnTo>
                <a:lnTo>
                  <a:pt x="5032294" y="42808"/>
                </a:lnTo>
                <a:lnTo>
                  <a:pt x="5084948" y="47493"/>
                </a:lnTo>
                <a:lnTo>
                  <a:pt x="5137023" y="51689"/>
                </a:lnTo>
                <a:lnTo>
                  <a:pt x="5188405" y="54931"/>
                </a:lnTo>
                <a:lnTo>
                  <a:pt x="5238981" y="56754"/>
                </a:lnTo>
                <a:lnTo>
                  <a:pt x="5288636" y="56693"/>
                </a:lnTo>
                <a:lnTo>
                  <a:pt x="5337256" y="54284"/>
                </a:lnTo>
                <a:lnTo>
                  <a:pt x="5384726" y="49061"/>
                </a:lnTo>
                <a:lnTo>
                  <a:pt x="5430932" y="40559"/>
                </a:lnTo>
                <a:lnTo>
                  <a:pt x="5475760" y="28315"/>
                </a:lnTo>
                <a:lnTo>
                  <a:pt x="5533055" y="13081"/>
                </a:lnTo>
                <a:lnTo>
                  <a:pt x="5582620" y="6117"/>
                </a:lnTo>
                <a:lnTo>
                  <a:pt x="5626213" y="5591"/>
                </a:lnTo>
                <a:lnTo>
                  <a:pt x="5665592" y="9672"/>
                </a:lnTo>
                <a:lnTo>
                  <a:pt x="5702514" y="16528"/>
                </a:lnTo>
                <a:lnTo>
                  <a:pt x="5738737" y="24326"/>
                </a:lnTo>
                <a:lnTo>
                  <a:pt x="5776019" y="31236"/>
                </a:lnTo>
                <a:lnTo>
                  <a:pt x="5816116" y="35425"/>
                </a:lnTo>
                <a:lnTo>
                  <a:pt x="5860787" y="35062"/>
                </a:lnTo>
                <a:lnTo>
                  <a:pt x="5911789" y="28315"/>
                </a:lnTo>
                <a:lnTo>
                  <a:pt x="5941455" y="23726"/>
                </a:lnTo>
                <a:lnTo>
                  <a:pt x="5975449" y="20421"/>
                </a:lnTo>
                <a:lnTo>
                  <a:pt x="6013394" y="18266"/>
                </a:lnTo>
                <a:lnTo>
                  <a:pt x="6054914" y="17127"/>
                </a:lnTo>
                <a:lnTo>
                  <a:pt x="6099633" y="16872"/>
                </a:lnTo>
                <a:lnTo>
                  <a:pt x="6147176" y="17367"/>
                </a:lnTo>
                <a:lnTo>
                  <a:pt x="6197166" y="18478"/>
                </a:lnTo>
                <a:lnTo>
                  <a:pt x="6249226" y="20072"/>
                </a:lnTo>
                <a:lnTo>
                  <a:pt x="6302982" y="22016"/>
                </a:lnTo>
                <a:lnTo>
                  <a:pt x="6358056" y="24176"/>
                </a:lnTo>
                <a:lnTo>
                  <a:pt x="6414073" y="26419"/>
                </a:lnTo>
                <a:lnTo>
                  <a:pt x="6470657" y="28611"/>
                </a:lnTo>
                <a:lnTo>
                  <a:pt x="6527431" y="30619"/>
                </a:lnTo>
                <a:lnTo>
                  <a:pt x="6584020" y="32310"/>
                </a:lnTo>
                <a:lnTo>
                  <a:pt x="6640046" y="33549"/>
                </a:lnTo>
                <a:lnTo>
                  <a:pt x="6695136" y="34205"/>
                </a:lnTo>
                <a:lnTo>
                  <a:pt x="6748911" y="34142"/>
                </a:lnTo>
                <a:lnTo>
                  <a:pt x="6800996" y="33229"/>
                </a:lnTo>
                <a:lnTo>
                  <a:pt x="6851015" y="31331"/>
                </a:lnTo>
                <a:lnTo>
                  <a:pt x="6898592" y="28315"/>
                </a:lnTo>
                <a:lnTo>
                  <a:pt x="6902820" y="90025"/>
                </a:lnTo>
                <a:lnTo>
                  <a:pt x="6901871" y="148234"/>
                </a:lnTo>
                <a:lnTo>
                  <a:pt x="6897511" y="202854"/>
                </a:lnTo>
                <a:lnTo>
                  <a:pt x="6891506" y="253799"/>
                </a:lnTo>
                <a:lnTo>
                  <a:pt x="6885621" y="300983"/>
                </a:lnTo>
                <a:lnTo>
                  <a:pt x="6881622" y="344317"/>
                </a:lnTo>
                <a:lnTo>
                  <a:pt x="6881274" y="383716"/>
                </a:lnTo>
                <a:lnTo>
                  <a:pt x="6886342" y="419093"/>
                </a:lnTo>
                <a:lnTo>
                  <a:pt x="6898592" y="450361"/>
                </a:lnTo>
                <a:lnTo>
                  <a:pt x="6910477" y="483965"/>
                </a:lnTo>
                <a:lnTo>
                  <a:pt x="6914639" y="525259"/>
                </a:lnTo>
                <a:lnTo>
                  <a:pt x="6913115" y="572531"/>
                </a:lnTo>
                <a:lnTo>
                  <a:pt x="6907941" y="624070"/>
                </a:lnTo>
                <a:lnTo>
                  <a:pt x="6901153" y="678166"/>
                </a:lnTo>
                <a:lnTo>
                  <a:pt x="6894788" y="733106"/>
                </a:lnTo>
                <a:lnTo>
                  <a:pt x="6890882" y="787179"/>
                </a:lnTo>
                <a:lnTo>
                  <a:pt x="6891471" y="838675"/>
                </a:lnTo>
                <a:lnTo>
                  <a:pt x="6898592" y="885882"/>
                </a:lnTo>
                <a:lnTo>
                  <a:pt x="6906532" y="926426"/>
                </a:lnTo>
                <a:lnTo>
                  <a:pt x="6910889" y="968142"/>
                </a:lnTo>
                <a:lnTo>
                  <a:pt x="6912344" y="1011292"/>
                </a:lnTo>
                <a:lnTo>
                  <a:pt x="6911580" y="1056135"/>
                </a:lnTo>
                <a:lnTo>
                  <a:pt x="6909279" y="1102930"/>
                </a:lnTo>
                <a:lnTo>
                  <a:pt x="6906123" y="1151938"/>
                </a:lnTo>
                <a:lnTo>
                  <a:pt x="6902794" y="1203418"/>
                </a:lnTo>
                <a:lnTo>
                  <a:pt x="6899975" y="1257630"/>
                </a:lnTo>
                <a:lnTo>
                  <a:pt x="6898347" y="1314834"/>
                </a:lnTo>
                <a:lnTo>
                  <a:pt x="6898592" y="1375290"/>
                </a:lnTo>
                <a:lnTo>
                  <a:pt x="6833469" y="1379273"/>
                </a:lnTo>
                <a:lnTo>
                  <a:pt x="6772242" y="1380121"/>
                </a:lnTo>
                <a:lnTo>
                  <a:pt x="6714562" y="1378506"/>
                </a:lnTo>
                <a:lnTo>
                  <a:pt x="6660080" y="1375104"/>
                </a:lnTo>
                <a:lnTo>
                  <a:pt x="6608446" y="1370589"/>
                </a:lnTo>
                <a:lnTo>
                  <a:pt x="6559313" y="1365634"/>
                </a:lnTo>
                <a:lnTo>
                  <a:pt x="6512329" y="1360914"/>
                </a:lnTo>
                <a:lnTo>
                  <a:pt x="6467146" y="1357104"/>
                </a:lnTo>
                <a:lnTo>
                  <a:pt x="6423415" y="1354877"/>
                </a:lnTo>
                <a:lnTo>
                  <a:pt x="6380786" y="1354908"/>
                </a:lnTo>
                <a:lnTo>
                  <a:pt x="6338911" y="1357870"/>
                </a:lnTo>
                <a:lnTo>
                  <a:pt x="6297439" y="1364440"/>
                </a:lnTo>
                <a:lnTo>
                  <a:pt x="6256023" y="1375290"/>
                </a:lnTo>
                <a:lnTo>
                  <a:pt x="6191708" y="1391237"/>
                </a:lnTo>
                <a:lnTo>
                  <a:pt x="6133407" y="1397762"/>
                </a:lnTo>
                <a:lnTo>
                  <a:pt x="6080743" y="1397298"/>
                </a:lnTo>
                <a:lnTo>
                  <a:pt x="6033341" y="1392277"/>
                </a:lnTo>
                <a:lnTo>
                  <a:pt x="5990826" y="1385133"/>
                </a:lnTo>
                <a:lnTo>
                  <a:pt x="5952821" y="1378299"/>
                </a:lnTo>
                <a:lnTo>
                  <a:pt x="5918951" y="1374207"/>
                </a:lnTo>
                <a:lnTo>
                  <a:pt x="5888840" y="1375290"/>
                </a:lnTo>
                <a:lnTo>
                  <a:pt x="5852714" y="1378946"/>
                </a:lnTo>
                <a:lnTo>
                  <a:pt x="5809711" y="1380160"/>
                </a:lnTo>
                <a:lnTo>
                  <a:pt x="5760693" y="1379667"/>
                </a:lnTo>
                <a:lnTo>
                  <a:pt x="5706517" y="1378199"/>
                </a:lnTo>
                <a:lnTo>
                  <a:pt x="5648047" y="1376491"/>
                </a:lnTo>
                <a:lnTo>
                  <a:pt x="5586140" y="1375277"/>
                </a:lnTo>
                <a:lnTo>
                  <a:pt x="5521658" y="1375290"/>
                </a:lnTo>
                <a:lnTo>
                  <a:pt x="5462450" y="1374767"/>
                </a:lnTo>
                <a:lnTo>
                  <a:pt x="5412841" y="1372304"/>
                </a:lnTo>
                <a:lnTo>
                  <a:pt x="5368424" y="1369169"/>
                </a:lnTo>
                <a:lnTo>
                  <a:pt x="5324788" y="1366631"/>
                </a:lnTo>
                <a:lnTo>
                  <a:pt x="5277526" y="1365959"/>
                </a:lnTo>
                <a:lnTo>
                  <a:pt x="5222229" y="1368422"/>
                </a:lnTo>
                <a:lnTo>
                  <a:pt x="5154488" y="1375290"/>
                </a:lnTo>
                <a:lnTo>
                  <a:pt x="5105484" y="1378970"/>
                </a:lnTo>
                <a:lnTo>
                  <a:pt x="5054960" y="1378656"/>
                </a:lnTo>
                <a:lnTo>
                  <a:pt x="5003628" y="1375433"/>
                </a:lnTo>
                <a:lnTo>
                  <a:pt x="4952205" y="1370388"/>
                </a:lnTo>
                <a:lnTo>
                  <a:pt x="4901402" y="1364606"/>
                </a:lnTo>
                <a:lnTo>
                  <a:pt x="4851935" y="1359174"/>
                </a:lnTo>
                <a:lnTo>
                  <a:pt x="4804516" y="1355179"/>
                </a:lnTo>
                <a:lnTo>
                  <a:pt x="4759861" y="1353707"/>
                </a:lnTo>
                <a:lnTo>
                  <a:pt x="4718683" y="1355843"/>
                </a:lnTo>
                <a:lnTo>
                  <a:pt x="4681695" y="1362676"/>
                </a:lnTo>
                <a:lnTo>
                  <a:pt x="4649613" y="1375290"/>
                </a:lnTo>
                <a:lnTo>
                  <a:pt x="4620017" y="1386355"/>
                </a:lnTo>
                <a:lnTo>
                  <a:pt x="4581918" y="1393142"/>
                </a:lnTo>
                <a:lnTo>
                  <a:pt x="4536733" y="1396315"/>
                </a:lnTo>
                <a:lnTo>
                  <a:pt x="4485879" y="1396537"/>
                </a:lnTo>
                <a:lnTo>
                  <a:pt x="4430775" y="1394472"/>
                </a:lnTo>
                <a:lnTo>
                  <a:pt x="4372837" y="1390784"/>
                </a:lnTo>
                <a:lnTo>
                  <a:pt x="4313484" y="1386137"/>
                </a:lnTo>
                <a:lnTo>
                  <a:pt x="4254134" y="1381195"/>
                </a:lnTo>
                <a:lnTo>
                  <a:pt x="4196204" y="1376621"/>
                </a:lnTo>
                <a:lnTo>
                  <a:pt x="4141112" y="1373080"/>
                </a:lnTo>
                <a:lnTo>
                  <a:pt x="4090277" y="1371235"/>
                </a:lnTo>
                <a:lnTo>
                  <a:pt x="4045114" y="1371750"/>
                </a:lnTo>
                <a:lnTo>
                  <a:pt x="4007043" y="1375290"/>
                </a:lnTo>
                <a:lnTo>
                  <a:pt x="3973910" y="1378649"/>
                </a:lnTo>
                <a:lnTo>
                  <a:pt x="3937794" y="1379305"/>
                </a:lnTo>
                <a:lnTo>
                  <a:pt x="3898762" y="1377805"/>
                </a:lnTo>
                <a:lnTo>
                  <a:pt x="3856878" y="1374694"/>
                </a:lnTo>
                <a:lnTo>
                  <a:pt x="3812208" y="1370520"/>
                </a:lnTo>
                <a:lnTo>
                  <a:pt x="3764818" y="1365830"/>
                </a:lnTo>
                <a:lnTo>
                  <a:pt x="3714774" y="1361169"/>
                </a:lnTo>
                <a:lnTo>
                  <a:pt x="3662140" y="1357084"/>
                </a:lnTo>
                <a:lnTo>
                  <a:pt x="3606983" y="1354123"/>
                </a:lnTo>
                <a:lnTo>
                  <a:pt x="3549368" y="1352831"/>
                </a:lnTo>
                <a:lnTo>
                  <a:pt x="3489361" y="1353755"/>
                </a:lnTo>
                <a:lnTo>
                  <a:pt x="3427027" y="1357441"/>
                </a:lnTo>
                <a:lnTo>
                  <a:pt x="3362431" y="1364438"/>
                </a:lnTo>
                <a:lnTo>
                  <a:pt x="3295640" y="1375290"/>
                </a:lnTo>
                <a:lnTo>
                  <a:pt x="3236193" y="1384940"/>
                </a:lnTo>
                <a:lnTo>
                  <a:pt x="3183819" y="1390169"/>
                </a:lnTo>
                <a:lnTo>
                  <a:pt x="3137434" y="1391678"/>
                </a:lnTo>
                <a:lnTo>
                  <a:pt x="3095952" y="1390170"/>
                </a:lnTo>
                <a:lnTo>
                  <a:pt x="3058289" y="1386347"/>
                </a:lnTo>
                <a:lnTo>
                  <a:pt x="3023361" y="1380911"/>
                </a:lnTo>
                <a:lnTo>
                  <a:pt x="2990082" y="1374565"/>
                </a:lnTo>
                <a:lnTo>
                  <a:pt x="2957368" y="1368011"/>
                </a:lnTo>
                <a:lnTo>
                  <a:pt x="2924134" y="1361950"/>
                </a:lnTo>
                <a:lnTo>
                  <a:pt x="2889296" y="1357086"/>
                </a:lnTo>
                <a:lnTo>
                  <a:pt x="2851768" y="1354121"/>
                </a:lnTo>
                <a:lnTo>
                  <a:pt x="2810466" y="1353756"/>
                </a:lnTo>
                <a:lnTo>
                  <a:pt x="2764306" y="1356694"/>
                </a:lnTo>
                <a:lnTo>
                  <a:pt x="2712203" y="1363638"/>
                </a:lnTo>
                <a:lnTo>
                  <a:pt x="2653071" y="1375290"/>
                </a:lnTo>
                <a:lnTo>
                  <a:pt x="2575110" y="1391293"/>
                </a:lnTo>
                <a:lnTo>
                  <a:pt x="2511564" y="1401129"/>
                </a:lnTo>
                <a:lnTo>
                  <a:pt x="2460183" y="1405787"/>
                </a:lnTo>
                <a:lnTo>
                  <a:pt x="2418718" y="1406255"/>
                </a:lnTo>
                <a:lnTo>
                  <a:pt x="2384916" y="1403522"/>
                </a:lnTo>
                <a:lnTo>
                  <a:pt x="2356529" y="1398577"/>
                </a:lnTo>
                <a:lnTo>
                  <a:pt x="2331305" y="1392410"/>
                </a:lnTo>
                <a:lnTo>
                  <a:pt x="2306995" y="1386008"/>
                </a:lnTo>
                <a:lnTo>
                  <a:pt x="2281348" y="1380362"/>
                </a:lnTo>
                <a:lnTo>
                  <a:pt x="2252114" y="1376459"/>
                </a:lnTo>
                <a:lnTo>
                  <a:pt x="2217042" y="1375290"/>
                </a:lnTo>
                <a:lnTo>
                  <a:pt x="2171487" y="1374739"/>
                </a:lnTo>
                <a:lnTo>
                  <a:pt x="2121009" y="1372412"/>
                </a:lnTo>
                <a:lnTo>
                  <a:pt x="2067044" y="1369021"/>
                </a:lnTo>
                <a:lnTo>
                  <a:pt x="2011025" y="1365277"/>
                </a:lnTo>
                <a:lnTo>
                  <a:pt x="1954388" y="1361893"/>
                </a:lnTo>
                <a:lnTo>
                  <a:pt x="1898569" y="1359580"/>
                </a:lnTo>
                <a:lnTo>
                  <a:pt x="1845002" y="1359052"/>
                </a:lnTo>
                <a:lnTo>
                  <a:pt x="1795123" y="1361019"/>
                </a:lnTo>
                <a:lnTo>
                  <a:pt x="1750366" y="1366194"/>
                </a:lnTo>
                <a:lnTo>
                  <a:pt x="1712166" y="1375290"/>
                </a:lnTo>
                <a:lnTo>
                  <a:pt x="1683625" y="1381710"/>
                </a:lnTo>
                <a:lnTo>
                  <a:pt x="1647837" y="1385172"/>
                </a:lnTo>
                <a:lnTo>
                  <a:pt x="1605756" y="1386169"/>
                </a:lnTo>
                <a:lnTo>
                  <a:pt x="1558339" y="1385192"/>
                </a:lnTo>
                <a:lnTo>
                  <a:pt x="1506540" y="1382736"/>
                </a:lnTo>
                <a:lnTo>
                  <a:pt x="1451314" y="1379291"/>
                </a:lnTo>
                <a:lnTo>
                  <a:pt x="1393617" y="1375351"/>
                </a:lnTo>
                <a:lnTo>
                  <a:pt x="1334403" y="1371409"/>
                </a:lnTo>
                <a:lnTo>
                  <a:pt x="1274628" y="1367957"/>
                </a:lnTo>
                <a:lnTo>
                  <a:pt x="1215247" y="1365488"/>
                </a:lnTo>
                <a:lnTo>
                  <a:pt x="1157214" y="1364494"/>
                </a:lnTo>
                <a:lnTo>
                  <a:pt x="1101486" y="1365468"/>
                </a:lnTo>
                <a:lnTo>
                  <a:pt x="1049017" y="1368902"/>
                </a:lnTo>
                <a:lnTo>
                  <a:pt x="1000763" y="1375290"/>
                </a:lnTo>
                <a:lnTo>
                  <a:pt x="941891" y="1383576"/>
                </a:lnTo>
                <a:lnTo>
                  <a:pt x="892166" y="1386768"/>
                </a:lnTo>
                <a:lnTo>
                  <a:pt x="849430" y="1386087"/>
                </a:lnTo>
                <a:lnTo>
                  <a:pt x="811526" y="1382751"/>
                </a:lnTo>
                <a:lnTo>
                  <a:pt x="776295" y="1377980"/>
                </a:lnTo>
                <a:lnTo>
                  <a:pt x="741581" y="1372994"/>
                </a:lnTo>
                <a:lnTo>
                  <a:pt x="705225" y="1369013"/>
                </a:lnTo>
                <a:lnTo>
                  <a:pt x="665070" y="1367255"/>
                </a:lnTo>
                <a:lnTo>
                  <a:pt x="618959" y="1368941"/>
                </a:lnTo>
                <a:lnTo>
                  <a:pt x="564734" y="1375290"/>
                </a:lnTo>
                <a:lnTo>
                  <a:pt x="513142" y="1381131"/>
                </a:lnTo>
                <a:lnTo>
                  <a:pt x="464959" y="1382807"/>
                </a:lnTo>
                <a:lnTo>
                  <a:pt x="419151" y="1381317"/>
                </a:lnTo>
                <a:lnTo>
                  <a:pt x="374682" y="1377659"/>
                </a:lnTo>
                <a:lnTo>
                  <a:pt x="330517" y="1372833"/>
                </a:lnTo>
                <a:lnTo>
                  <a:pt x="285622" y="1367837"/>
                </a:lnTo>
                <a:lnTo>
                  <a:pt x="238961" y="1363672"/>
                </a:lnTo>
                <a:lnTo>
                  <a:pt x="189499" y="1361335"/>
                </a:lnTo>
                <a:lnTo>
                  <a:pt x="136202" y="1361827"/>
                </a:lnTo>
                <a:lnTo>
                  <a:pt x="78034" y="1366145"/>
                </a:lnTo>
                <a:lnTo>
                  <a:pt x="13960" y="1375290"/>
                </a:lnTo>
                <a:lnTo>
                  <a:pt x="3568" y="1327349"/>
                </a:lnTo>
                <a:lnTo>
                  <a:pt x="616" y="1279376"/>
                </a:lnTo>
                <a:lnTo>
                  <a:pt x="3030" y="1231655"/>
                </a:lnTo>
                <a:lnTo>
                  <a:pt x="8733" y="1184475"/>
                </a:lnTo>
                <a:lnTo>
                  <a:pt x="15650" y="1138121"/>
                </a:lnTo>
                <a:lnTo>
                  <a:pt x="21707" y="1092881"/>
                </a:lnTo>
                <a:lnTo>
                  <a:pt x="24828" y="1049040"/>
                </a:lnTo>
                <a:lnTo>
                  <a:pt x="22937" y="1006886"/>
                </a:lnTo>
                <a:lnTo>
                  <a:pt x="13960" y="966705"/>
                </a:lnTo>
                <a:lnTo>
                  <a:pt x="3385" y="921045"/>
                </a:lnTo>
                <a:lnTo>
                  <a:pt x="0" y="872489"/>
                </a:lnTo>
                <a:lnTo>
                  <a:pt x="1719" y="821710"/>
                </a:lnTo>
                <a:lnTo>
                  <a:pt x="6459" y="769385"/>
                </a:lnTo>
                <a:lnTo>
                  <a:pt x="12137" y="716189"/>
                </a:lnTo>
                <a:lnTo>
                  <a:pt x="16669" y="662796"/>
                </a:lnTo>
                <a:lnTo>
                  <a:pt x="17972" y="609881"/>
                </a:lnTo>
                <a:lnTo>
                  <a:pt x="13960" y="558121"/>
                </a:lnTo>
                <a:lnTo>
                  <a:pt x="9268" y="517309"/>
                </a:lnTo>
                <a:lnTo>
                  <a:pt x="6700" y="475878"/>
                </a:lnTo>
                <a:lnTo>
                  <a:pt x="5851" y="433046"/>
                </a:lnTo>
                <a:lnTo>
                  <a:pt x="6316" y="388032"/>
                </a:lnTo>
                <a:lnTo>
                  <a:pt x="7688" y="340052"/>
                </a:lnTo>
                <a:lnTo>
                  <a:pt x="9562" y="288326"/>
                </a:lnTo>
                <a:lnTo>
                  <a:pt x="11532" y="232071"/>
                </a:lnTo>
                <a:lnTo>
                  <a:pt x="13192" y="170506"/>
                </a:lnTo>
                <a:lnTo>
                  <a:pt x="14137" y="102848"/>
                </a:lnTo>
                <a:lnTo>
                  <a:pt x="13960" y="28315"/>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1438517" y="1385414"/>
            <a:ext cx="6728459" cy="1306195"/>
          </a:xfrm>
          <a:prstGeom prst="rect">
            <a:avLst/>
          </a:prstGeom>
        </p:spPr>
        <p:txBody>
          <a:bodyPr vert="horz" wrap="square" lIns="0" tIns="12700" rIns="0" bIns="0" rtlCol="0">
            <a:spAutoFit/>
          </a:bodyPr>
          <a:lstStyle/>
          <a:p>
            <a:pPr marL="12700" marR="5715" indent="-635">
              <a:lnSpc>
                <a:spcPct val="150000"/>
              </a:lnSpc>
              <a:spcBef>
                <a:spcPts val="100"/>
              </a:spcBef>
            </a:pPr>
            <a:r>
              <a:rPr sz="1400" dirty="0">
                <a:latin typeface="Gill Sans MT"/>
                <a:cs typeface="Gill Sans MT"/>
              </a:rPr>
              <a:t>Se dio </a:t>
            </a:r>
            <a:r>
              <a:rPr sz="1400" spc="-5" dirty="0">
                <a:latin typeface="Gill Sans MT"/>
                <a:cs typeface="Gill Sans MT"/>
              </a:rPr>
              <a:t>continuidad </a:t>
            </a:r>
            <a:r>
              <a:rPr sz="1400" dirty="0">
                <a:latin typeface="Gill Sans MT"/>
                <a:cs typeface="Gill Sans MT"/>
              </a:rPr>
              <a:t>a la campaña de </a:t>
            </a:r>
            <a:r>
              <a:rPr sz="1400" spc="-10" dirty="0">
                <a:latin typeface="Gill Sans MT"/>
                <a:cs typeface="Gill Sans MT"/>
              </a:rPr>
              <a:t>reforestación </a:t>
            </a:r>
            <a:r>
              <a:rPr sz="1400" dirty="0">
                <a:latin typeface="Gill Sans MT"/>
                <a:cs typeface="Gill Sans MT"/>
              </a:rPr>
              <a:t>de </a:t>
            </a:r>
            <a:r>
              <a:rPr sz="1400" spc="-5" dirty="0">
                <a:latin typeface="Gill Sans MT"/>
                <a:cs typeface="Gill Sans MT"/>
              </a:rPr>
              <a:t>las </a:t>
            </a:r>
            <a:r>
              <a:rPr sz="1400" spc="-10" dirty="0">
                <a:latin typeface="Gill Sans MT"/>
                <a:cs typeface="Gill Sans MT"/>
              </a:rPr>
              <a:t>áreas verdes en </a:t>
            </a:r>
            <a:r>
              <a:rPr sz="1400" spc="-5" dirty="0">
                <a:latin typeface="Gill Sans MT"/>
                <a:cs typeface="Gill Sans MT"/>
              </a:rPr>
              <a:t>donde </a:t>
            </a:r>
            <a:r>
              <a:rPr sz="1400" dirty="0">
                <a:latin typeface="Gill Sans MT"/>
                <a:cs typeface="Gill Sans MT"/>
              </a:rPr>
              <a:t>se </a:t>
            </a:r>
            <a:r>
              <a:rPr sz="1400" spc="-5" dirty="0">
                <a:latin typeface="Gill Sans MT"/>
                <a:cs typeface="Gill Sans MT"/>
              </a:rPr>
              <a:t>plantaron  </a:t>
            </a:r>
            <a:r>
              <a:rPr sz="1400" spc="5" dirty="0">
                <a:latin typeface="Gill Sans MT"/>
                <a:cs typeface="Gill Sans MT"/>
              </a:rPr>
              <a:t>100 </a:t>
            </a:r>
            <a:r>
              <a:rPr sz="1400" dirty="0">
                <a:latin typeface="Gill Sans MT"/>
                <a:cs typeface="Gill Sans MT"/>
              </a:rPr>
              <a:t>arboles y se dio mantenimiento a</a:t>
            </a:r>
            <a:r>
              <a:rPr sz="1400" spc="-114" dirty="0">
                <a:latin typeface="Gill Sans MT"/>
                <a:cs typeface="Gill Sans MT"/>
              </a:rPr>
              <a:t> </a:t>
            </a:r>
            <a:r>
              <a:rPr sz="1400" spc="5" dirty="0">
                <a:latin typeface="Gill Sans MT"/>
                <a:cs typeface="Gill Sans MT"/>
              </a:rPr>
              <a:t>600.</a:t>
            </a:r>
            <a:endParaRPr sz="1400">
              <a:latin typeface="Gill Sans MT"/>
              <a:cs typeface="Gill Sans MT"/>
            </a:endParaRPr>
          </a:p>
          <a:p>
            <a:pPr marL="13335" marR="5080" indent="-635">
              <a:lnSpc>
                <a:spcPct val="150000"/>
              </a:lnSpc>
            </a:pPr>
            <a:r>
              <a:rPr sz="1400" dirty="0">
                <a:latin typeface="Gill Sans MT"/>
                <a:cs typeface="Gill Sans MT"/>
              </a:rPr>
              <a:t>Así también se </a:t>
            </a:r>
            <a:r>
              <a:rPr sz="1400" spc="-5" dirty="0">
                <a:latin typeface="Gill Sans MT"/>
                <a:cs typeface="Gill Sans MT"/>
              </a:rPr>
              <a:t>pudo </a:t>
            </a:r>
            <a:r>
              <a:rPr sz="1400" dirty="0">
                <a:latin typeface="Gill Sans MT"/>
                <a:cs typeface="Gill Sans MT"/>
              </a:rPr>
              <a:t>detectar que </a:t>
            </a:r>
            <a:r>
              <a:rPr sz="1400" spc="-10" dirty="0">
                <a:latin typeface="Gill Sans MT"/>
                <a:cs typeface="Gill Sans MT"/>
              </a:rPr>
              <a:t>aproximadamente </a:t>
            </a:r>
            <a:r>
              <a:rPr sz="1400" dirty="0">
                <a:latin typeface="Gill Sans MT"/>
                <a:cs typeface="Gill Sans MT"/>
              </a:rPr>
              <a:t>el 60% de </a:t>
            </a:r>
            <a:r>
              <a:rPr sz="1400" spc="-5" dirty="0">
                <a:latin typeface="Gill Sans MT"/>
                <a:cs typeface="Gill Sans MT"/>
              </a:rPr>
              <a:t>los arboles </a:t>
            </a:r>
            <a:r>
              <a:rPr sz="1400" dirty="0">
                <a:latin typeface="Gill Sans MT"/>
                <a:cs typeface="Gill Sans MT"/>
              </a:rPr>
              <a:t>que se </a:t>
            </a:r>
            <a:r>
              <a:rPr sz="1400" spc="-10" dirty="0">
                <a:latin typeface="Gill Sans MT"/>
                <a:cs typeface="Gill Sans MT"/>
              </a:rPr>
              <a:t>sembraron  </a:t>
            </a:r>
            <a:r>
              <a:rPr sz="1400" dirty="0">
                <a:latin typeface="Gill Sans MT"/>
                <a:cs typeface="Gill Sans MT"/>
              </a:rPr>
              <a:t>durante la campaña del </a:t>
            </a:r>
            <a:r>
              <a:rPr sz="1400" spc="5" dirty="0">
                <a:latin typeface="Gill Sans MT"/>
                <a:cs typeface="Gill Sans MT"/>
              </a:rPr>
              <a:t>2017 </a:t>
            </a:r>
            <a:r>
              <a:rPr sz="1400" dirty="0">
                <a:latin typeface="Gill Sans MT"/>
                <a:cs typeface="Gill Sans MT"/>
              </a:rPr>
              <a:t>se</a:t>
            </a:r>
            <a:r>
              <a:rPr sz="1400" spc="-95" dirty="0">
                <a:latin typeface="Gill Sans MT"/>
                <a:cs typeface="Gill Sans MT"/>
              </a:rPr>
              <a:t> </a:t>
            </a:r>
            <a:r>
              <a:rPr sz="1400" spc="-5" dirty="0">
                <a:latin typeface="Gill Sans MT"/>
                <a:cs typeface="Gill Sans MT"/>
              </a:rPr>
              <a:t>mantuvieron.</a:t>
            </a:r>
            <a:endParaRPr sz="1400">
              <a:latin typeface="Gill Sans MT"/>
              <a:cs typeface="Gill Sans MT"/>
            </a:endParaRPr>
          </a:p>
        </p:txBody>
      </p:sp>
      <p:sp>
        <p:nvSpPr>
          <p:cNvPr id="4" name="object 4"/>
          <p:cNvSpPr/>
          <p:nvPr/>
        </p:nvSpPr>
        <p:spPr>
          <a:xfrm>
            <a:off x="2162555" y="3019044"/>
            <a:ext cx="1478279" cy="262737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521963" y="2951987"/>
            <a:ext cx="1735835" cy="151333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477767" y="4288535"/>
            <a:ext cx="1947671" cy="142646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402079" y="3101339"/>
            <a:ext cx="947927" cy="227837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704075" y="3099815"/>
            <a:ext cx="1546859" cy="1513331"/>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47130" y="193961"/>
            <a:ext cx="944547" cy="70011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8089431" y="193967"/>
            <a:ext cx="783495" cy="829818"/>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12" name="object 12"/>
          <p:cNvSpPr/>
          <p:nvPr/>
        </p:nvSpPr>
        <p:spPr>
          <a:xfrm>
            <a:off x="2080260" y="696469"/>
            <a:ext cx="5620511" cy="568451"/>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14" name="object 14"/>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5" name="object 15"/>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6" name="object 16"/>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7" name="object 17"/>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8" name="object 18"/>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49530" rIns="0" bIns="0" rtlCol="0">
            <a:spAutoFit/>
          </a:bodyPr>
          <a:lstStyle/>
          <a:p>
            <a:pPr algn="ctr">
              <a:lnSpc>
                <a:spcPct val="100000"/>
              </a:lnSpc>
              <a:spcBef>
                <a:spcPts val="390"/>
              </a:spcBef>
            </a:pPr>
            <a:r>
              <a:rPr sz="2000" spc="-25" dirty="0">
                <a:latin typeface="Gill Sans MT"/>
                <a:cs typeface="Gill Sans MT"/>
              </a:rPr>
              <a:t>REFORESTACIÓN</a:t>
            </a:r>
            <a:endParaRPr sz="2000">
              <a:latin typeface="Gill Sans MT"/>
              <a:cs typeface="Gill Sans MT"/>
            </a:endParaRPr>
          </a:p>
        </p:txBody>
      </p:sp>
      <p:sp>
        <p:nvSpPr>
          <p:cNvPr id="19" name="object 19"/>
          <p:cNvSpPr/>
          <p:nvPr/>
        </p:nvSpPr>
        <p:spPr>
          <a:xfrm>
            <a:off x="6761988" y="4518659"/>
            <a:ext cx="1399031" cy="880871"/>
          </a:xfrm>
          <a:prstGeom prst="rect">
            <a:avLst/>
          </a:prstGeom>
          <a:blipFill>
            <a:blip r:embed="rId10" cstate="print"/>
            <a:stretch>
              <a:fillRect/>
            </a:stretch>
          </a:blipFill>
        </p:spPr>
        <p:txBody>
          <a:bodyPr wrap="square" lIns="0" tIns="0" rIns="0" bIns="0" rtlCol="0"/>
          <a:lstStyle/>
          <a:p>
            <a:endParaRPr/>
          </a:p>
        </p:txBody>
      </p:sp>
      <p:sp>
        <p:nvSpPr>
          <p:cNvPr id="20" name="object 20"/>
          <p:cNvSpPr/>
          <p:nvPr/>
        </p:nvSpPr>
        <p:spPr>
          <a:xfrm>
            <a:off x="5190744" y="3058667"/>
            <a:ext cx="1868423" cy="1263395"/>
          </a:xfrm>
          <a:prstGeom prst="rect">
            <a:avLst/>
          </a:prstGeom>
          <a:blipFill>
            <a:blip r:embed="rId11" cstate="print"/>
            <a:stretch>
              <a:fillRect/>
            </a:stretch>
          </a:blipFill>
        </p:spPr>
        <p:txBody>
          <a:bodyPr wrap="square" lIns="0" tIns="0" rIns="0" bIns="0" rtlCol="0"/>
          <a:lstStyle/>
          <a:p>
            <a:endParaRPr/>
          </a:p>
        </p:txBody>
      </p:sp>
      <p:sp>
        <p:nvSpPr>
          <p:cNvPr id="21" name="object 21"/>
          <p:cNvSpPr/>
          <p:nvPr/>
        </p:nvSpPr>
        <p:spPr>
          <a:xfrm>
            <a:off x="5152644" y="4226051"/>
            <a:ext cx="1734311" cy="1325879"/>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transition>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53511" y="2203703"/>
            <a:ext cx="3461002" cy="287426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23732" y="1832000"/>
            <a:ext cx="5120005" cy="3618229"/>
          </a:xfrm>
          <a:custGeom>
            <a:avLst/>
            <a:gdLst/>
            <a:ahLst/>
            <a:cxnLst/>
            <a:rect l="l" t="t" r="r" b="b"/>
            <a:pathLst>
              <a:path w="5120005" h="3618229">
                <a:moveTo>
                  <a:pt x="0" y="0"/>
                </a:moveTo>
                <a:lnTo>
                  <a:pt x="5119751" y="0"/>
                </a:lnTo>
                <a:lnTo>
                  <a:pt x="5119751" y="3617785"/>
                </a:lnTo>
                <a:lnTo>
                  <a:pt x="0" y="3617785"/>
                </a:lnTo>
                <a:lnTo>
                  <a:pt x="0" y="0"/>
                </a:lnTo>
                <a:close/>
              </a:path>
            </a:pathLst>
          </a:custGeom>
          <a:ln w="38100">
            <a:solidFill>
              <a:srgbClr val="0F6FC6"/>
            </a:solidFill>
          </a:ln>
        </p:spPr>
        <p:txBody>
          <a:bodyPr wrap="square" lIns="0" tIns="0" rIns="0" bIns="0" rtlCol="0"/>
          <a:lstStyle/>
          <a:p>
            <a:endParaRPr/>
          </a:p>
        </p:txBody>
      </p:sp>
      <p:sp>
        <p:nvSpPr>
          <p:cNvPr id="4" name="object 4"/>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solidFill>
            <a:srgbClr val="448AD7"/>
          </a:solidFill>
        </p:spPr>
        <p:txBody>
          <a:bodyPr wrap="square" lIns="0" tIns="0" rIns="0" bIns="0" rtlCol="0"/>
          <a:lstStyle/>
          <a:p>
            <a:endParaRPr/>
          </a:p>
        </p:txBody>
      </p:sp>
      <p:sp>
        <p:nvSpPr>
          <p:cNvPr id="5" name="object 5"/>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ln w="9524">
            <a:solidFill>
              <a:srgbClr val="E9F5FB"/>
            </a:solidFill>
          </a:ln>
        </p:spPr>
        <p:txBody>
          <a:bodyPr wrap="square" lIns="0" tIns="0" rIns="0" bIns="0" rtlCol="0"/>
          <a:lstStyle/>
          <a:p>
            <a:endParaRPr/>
          </a:p>
        </p:txBody>
      </p:sp>
      <p:sp>
        <p:nvSpPr>
          <p:cNvPr id="6" name="object 6"/>
          <p:cNvSpPr/>
          <p:nvPr/>
        </p:nvSpPr>
        <p:spPr>
          <a:xfrm>
            <a:off x="2837688" y="1257300"/>
            <a:ext cx="3726178" cy="98145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993891" y="1257300"/>
            <a:ext cx="696467" cy="98145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875788" y="1915668"/>
            <a:ext cx="3777994" cy="981455"/>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386583" y="2464307"/>
            <a:ext cx="5097779" cy="981455"/>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3002279" y="3012947"/>
            <a:ext cx="3799330" cy="981455"/>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788919" y="3561587"/>
            <a:ext cx="4293106" cy="981455"/>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2313431" y="4110227"/>
            <a:ext cx="5244082" cy="981455"/>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2476500" y="4658867"/>
            <a:ext cx="4791455" cy="981455"/>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6697978" y="4658867"/>
            <a:ext cx="696467" cy="981455"/>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3143646" y="1514078"/>
            <a:ext cx="3115945" cy="320040"/>
          </a:xfrm>
          <a:custGeom>
            <a:avLst/>
            <a:gdLst/>
            <a:ahLst/>
            <a:cxnLst/>
            <a:rect l="l" t="t" r="r" b="b"/>
            <a:pathLst>
              <a:path w="3115945" h="320039">
                <a:moveTo>
                  <a:pt x="2266937" y="0"/>
                </a:moveTo>
                <a:lnTo>
                  <a:pt x="2228862" y="3005"/>
                </a:lnTo>
                <a:lnTo>
                  <a:pt x="2164194" y="26998"/>
                </a:lnTo>
                <a:lnTo>
                  <a:pt x="2115933" y="72999"/>
                </a:lnTo>
                <a:lnTo>
                  <a:pt x="2091211" y="129030"/>
                </a:lnTo>
                <a:lnTo>
                  <a:pt x="2088121" y="160058"/>
                </a:lnTo>
                <a:lnTo>
                  <a:pt x="2091233" y="191536"/>
                </a:lnTo>
                <a:lnTo>
                  <a:pt x="2116126" y="247795"/>
                </a:lnTo>
                <a:lnTo>
                  <a:pt x="2164637" y="293282"/>
                </a:lnTo>
                <a:lnTo>
                  <a:pt x="2229154" y="316942"/>
                </a:lnTo>
                <a:lnTo>
                  <a:pt x="2266937" y="319900"/>
                </a:lnTo>
                <a:lnTo>
                  <a:pt x="2304341" y="316928"/>
                </a:lnTo>
                <a:lnTo>
                  <a:pt x="2338203" y="308013"/>
                </a:lnTo>
                <a:lnTo>
                  <a:pt x="2368521" y="293154"/>
                </a:lnTo>
                <a:lnTo>
                  <a:pt x="2395296" y="272351"/>
                </a:lnTo>
                <a:lnTo>
                  <a:pt x="2410425" y="255168"/>
                </a:lnTo>
                <a:lnTo>
                  <a:pt x="2266937" y="255168"/>
                </a:lnTo>
                <a:lnTo>
                  <a:pt x="2245806" y="253527"/>
                </a:lnTo>
                <a:lnTo>
                  <a:pt x="2210030" y="240407"/>
                </a:lnTo>
                <a:lnTo>
                  <a:pt x="2175040" y="198599"/>
                </a:lnTo>
                <a:lnTo>
                  <a:pt x="2168258" y="160058"/>
                </a:lnTo>
                <a:lnTo>
                  <a:pt x="2169953" y="139674"/>
                </a:lnTo>
                <a:lnTo>
                  <a:pt x="2195385" y="91084"/>
                </a:lnTo>
                <a:lnTo>
                  <a:pt x="2245806" y="66593"/>
                </a:lnTo>
                <a:lnTo>
                  <a:pt x="2266937" y="64960"/>
                </a:lnTo>
                <a:lnTo>
                  <a:pt x="2410499" y="64960"/>
                </a:lnTo>
                <a:lnTo>
                  <a:pt x="2395969" y="48107"/>
                </a:lnTo>
                <a:lnTo>
                  <a:pt x="2369403" y="27056"/>
                </a:lnTo>
                <a:lnTo>
                  <a:pt x="2339044" y="12023"/>
                </a:lnTo>
                <a:lnTo>
                  <a:pt x="2304822" y="3000"/>
                </a:lnTo>
                <a:lnTo>
                  <a:pt x="2266937" y="0"/>
                </a:lnTo>
                <a:close/>
              </a:path>
              <a:path w="3115945" h="320039">
                <a:moveTo>
                  <a:pt x="2410499" y="64960"/>
                </a:moveTo>
                <a:lnTo>
                  <a:pt x="2266937" y="64960"/>
                </a:lnTo>
                <a:lnTo>
                  <a:pt x="2287961" y="66593"/>
                </a:lnTo>
                <a:lnTo>
                  <a:pt x="2306837" y="71493"/>
                </a:lnTo>
                <a:lnTo>
                  <a:pt x="2349964" y="105188"/>
                </a:lnTo>
                <a:lnTo>
                  <a:pt x="2365159" y="160058"/>
                </a:lnTo>
                <a:lnTo>
                  <a:pt x="2363470" y="180356"/>
                </a:lnTo>
                <a:lnTo>
                  <a:pt x="2338146" y="228930"/>
                </a:lnTo>
                <a:lnTo>
                  <a:pt x="2287961" y="253527"/>
                </a:lnTo>
                <a:lnTo>
                  <a:pt x="2266937" y="255168"/>
                </a:lnTo>
                <a:lnTo>
                  <a:pt x="2410425" y="255168"/>
                </a:lnTo>
                <a:lnTo>
                  <a:pt x="2417174" y="247502"/>
                </a:lnTo>
                <a:lnTo>
                  <a:pt x="2432804" y="220505"/>
                </a:lnTo>
                <a:lnTo>
                  <a:pt x="2442182" y="191357"/>
                </a:lnTo>
                <a:lnTo>
                  <a:pt x="2445308" y="160058"/>
                </a:lnTo>
                <a:lnTo>
                  <a:pt x="2442225" y="129121"/>
                </a:lnTo>
                <a:lnTo>
                  <a:pt x="2432973" y="100149"/>
                </a:lnTo>
                <a:lnTo>
                  <a:pt x="2417555" y="73143"/>
                </a:lnTo>
                <a:lnTo>
                  <a:pt x="2410499" y="64960"/>
                </a:lnTo>
                <a:close/>
              </a:path>
              <a:path w="3115945" h="320039">
                <a:moveTo>
                  <a:pt x="1791093" y="4013"/>
                </a:moveTo>
                <a:lnTo>
                  <a:pt x="1652015" y="4013"/>
                </a:lnTo>
                <a:lnTo>
                  <a:pt x="1652015" y="315887"/>
                </a:lnTo>
                <a:lnTo>
                  <a:pt x="1729701" y="315887"/>
                </a:lnTo>
                <a:lnTo>
                  <a:pt x="1729701" y="190639"/>
                </a:lnTo>
                <a:lnTo>
                  <a:pt x="1791538" y="190639"/>
                </a:lnTo>
                <a:lnTo>
                  <a:pt x="1834094" y="183722"/>
                </a:lnTo>
                <a:lnTo>
                  <a:pt x="1866658" y="162966"/>
                </a:lnTo>
                <a:lnTo>
                  <a:pt x="1886798" y="133489"/>
                </a:lnTo>
                <a:lnTo>
                  <a:pt x="1729701" y="133489"/>
                </a:lnTo>
                <a:lnTo>
                  <a:pt x="1729701" y="61163"/>
                </a:lnTo>
                <a:lnTo>
                  <a:pt x="1887097" y="61163"/>
                </a:lnTo>
                <a:lnTo>
                  <a:pt x="1878537" y="45832"/>
                </a:lnTo>
                <a:lnTo>
                  <a:pt x="1866328" y="31470"/>
                </a:lnTo>
                <a:lnTo>
                  <a:pt x="1851160" y="19459"/>
                </a:lnTo>
                <a:lnTo>
                  <a:pt x="1833564" y="10879"/>
                </a:lnTo>
                <a:lnTo>
                  <a:pt x="1813541" y="5729"/>
                </a:lnTo>
                <a:lnTo>
                  <a:pt x="1791093" y="4013"/>
                </a:lnTo>
                <a:close/>
              </a:path>
              <a:path w="3115945" h="320039">
                <a:moveTo>
                  <a:pt x="1887097" y="61163"/>
                </a:moveTo>
                <a:lnTo>
                  <a:pt x="1757159" y="61163"/>
                </a:lnTo>
                <a:lnTo>
                  <a:pt x="1771644" y="61658"/>
                </a:lnTo>
                <a:lnTo>
                  <a:pt x="1783838" y="63144"/>
                </a:lnTo>
                <a:lnTo>
                  <a:pt x="1813499" y="87945"/>
                </a:lnTo>
                <a:lnTo>
                  <a:pt x="1814309" y="97332"/>
                </a:lnTo>
                <a:lnTo>
                  <a:pt x="1811282" y="113151"/>
                </a:lnTo>
                <a:lnTo>
                  <a:pt x="1802201" y="124450"/>
                </a:lnTo>
                <a:lnTo>
                  <a:pt x="1787064" y="131229"/>
                </a:lnTo>
                <a:lnTo>
                  <a:pt x="1765871" y="133489"/>
                </a:lnTo>
                <a:lnTo>
                  <a:pt x="1886798" y="133489"/>
                </a:lnTo>
                <a:lnTo>
                  <a:pt x="1887335" y="132495"/>
                </a:lnTo>
                <a:lnTo>
                  <a:pt x="1892506" y="115167"/>
                </a:lnTo>
                <a:lnTo>
                  <a:pt x="1894230" y="96443"/>
                </a:lnTo>
                <a:lnTo>
                  <a:pt x="1892487" y="78317"/>
                </a:lnTo>
                <a:lnTo>
                  <a:pt x="1887256" y="61447"/>
                </a:lnTo>
                <a:lnTo>
                  <a:pt x="1887097" y="61163"/>
                </a:lnTo>
                <a:close/>
              </a:path>
              <a:path w="3115945" h="320039">
                <a:moveTo>
                  <a:pt x="436397" y="4013"/>
                </a:moveTo>
                <a:lnTo>
                  <a:pt x="297103" y="4013"/>
                </a:lnTo>
                <a:lnTo>
                  <a:pt x="297103" y="315887"/>
                </a:lnTo>
                <a:lnTo>
                  <a:pt x="374789" y="315887"/>
                </a:lnTo>
                <a:lnTo>
                  <a:pt x="374789" y="189306"/>
                </a:lnTo>
                <a:lnTo>
                  <a:pt x="507359" y="189306"/>
                </a:lnTo>
                <a:lnTo>
                  <a:pt x="496444" y="177600"/>
                </a:lnTo>
                <a:lnTo>
                  <a:pt x="484847" y="170002"/>
                </a:lnTo>
                <a:lnTo>
                  <a:pt x="508286" y="155945"/>
                </a:lnTo>
                <a:lnTo>
                  <a:pt x="525030" y="138542"/>
                </a:lnTo>
                <a:lnTo>
                  <a:pt x="528123" y="132156"/>
                </a:lnTo>
                <a:lnTo>
                  <a:pt x="374789" y="132156"/>
                </a:lnTo>
                <a:lnTo>
                  <a:pt x="374789" y="61163"/>
                </a:lnTo>
                <a:lnTo>
                  <a:pt x="531966" y="61163"/>
                </a:lnTo>
                <a:lnTo>
                  <a:pt x="531336" y="59201"/>
                </a:lnTo>
                <a:lnTo>
                  <a:pt x="522473" y="44022"/>
                </a:lnTo>
                <a:lnTo>
                  <a:pt x="510070" y="30226"/>
                </a:lnTo>
                <a:lnTo>
                  <a:pt x="494835" y="18757"/>
                </a:lnTo>
                <a:lnTo>
                  <a:pt x="477477" y="10566"/>
                </a:lnTo>
                <a:lnTo>
                  <a:pt x="457997" y="5651"/>
                </a:lnTo>
                <a:lnTo>
                  <a:pt x="436397" y="4013"/>
                </a:lnTo>
                <a:close/>
              </a:path>
              <a:path w="3115945" h="320039">
                <a:moveTo>
                  <a:pt x="507359" y="189306"/>
                </a:moveTo>
                <a:lnTo>
                  <a:pt x="397116" y="189306"/>
                </a:lnTo>
                <a:lnTo>
                  <a:pt x="404695" y="190073"/>
                </a:lnTo>
                <a:lnTo>
                  <a:pt x="412040" y="192374"/>
                </a:lnTo>
                <a:lnTo>
                  <a:pt x="440891" y="221618"/>
                </a:lnTo>
                <a:lnTo>
                  <a:pt x="458495" y="257175"/>
                </a:lnTo>
                <a:lnTo>
                  <a:pt x="467272" y="277082"/>
                </a:lnTo>
                <a:lnTo>
                  <a:pt x="474632" y="293503"/>
                </a:lnTo>
                <a:lnTo>
                  <a:pt x="480574" y="306438"/>
                </a:lnTo>
                <a:lnTo>
                  <a:pt x="485101" y="315887"/>
                </a:lnTo>
                <a:lnTo>
                  <a:pt x="570344" y="315887"/>
                </a:lnTo>
                <a:lnTo>
                  <a:pt x="560404" y="294798"/>
                </a:lnTo>
                <a:lnTo>
                  <a:pt x="550283" y="273043"/>
                </a:lnTo>
                <a:lnTo>
                  <a:pt x="539978" y="250621"/>
                </a:lnTo>
                <a:lnTo>
                  <a:pt x="529488" y="227533"/>
                </a:lnTo>
                <a:lnTo>
                  <a:pt x="518762" y="206369"/>
                </a:lnTo>
                <a:lnTo>
                  <a:pt x="507749" y="189723"/>
                </a:lnTo>
                <a:lnTo>
                  <a:pt x="507359" y="189306"/>
                </a:lnTo>
                <a:close/>
              </a:path>
              <a:path w="3115945" h="320039">
                <a:moveTo>
                  <a:pt x="531966" y="61163"/>
                </a:moveTo>
                <a:lnTo>
                  <a:pt x="414083" y="61163"/>
                </a:lnTo>
                <a:lnTo>
                  <a:pt x="433519" y="63368"/>
                </a:lnTo>
                <a:lnTo>
                  <a:pt x="447401" y="69983"/>
                </a:lnTo>
                <a:lnTo>
                  <a:pt x="455731" y="81008"/>
                </a:lnTo>
                <a:lnTo>
                  <a:pt x="458508" y="96443"/>
                </a:lnTo>
                <a:lnTo>
                  <a:pt x="457788" y="104540"/>
                </a:lnTo>
                <a:lnTo>
                  <a:pt x="425174" y="131577"/>
                </a:lnTo>
                <a:lnTo>
                  <a:pt x="415861" y="132156"/>
                </a:lnTo>
                <a:lnTo>
                  <a:pt x="528123" y="132156"/>
                </a:lnTo>
                <a:lnTo>
                  <a:pt x="535083" y="117766"/>
                </a:lnTo>
                <a:lnTo>
                  <a:pt x="538429" y="93700"/>
                </a:lnTo>
                <a:lnTo>
                  <a:pt x="536655" y="75760"/>
                </a:lnTo>
                <a:lnTo>
                  <a:pt x="531966" y="61163"/>
                </a:lnTo>
                <a:close/>
              </a:path>
              <a:path w="3115945" h="320039">
                <a:moveTo>
                  <a:pt x="139077" y="4013"/>
                </a:moveTo>
                <a:lnTo>
                  <a:pt x="0" y="4013"/>
                </a:lnTo>
                <a:lnTo>
                  <a:pt x="0" y="315887"/>
                </a:lnTo>
                <a:lnTo>
                  <a:pt x="77685" y="315887"/>
                </a:lnTo>
                <a:lnTo>
                  <a:pt x="77685" y="190639"/>
                </a:lnTo>
                <a:lnTo>
                  <a:pt x="139522" y="190639"/>
                </a:lnTo>
                <a:lnTo>
                  <a:pt x="182078" y="183722"/>
                </a:lnTo>
                <a:lnTo>
                  <a:pt x="214642" y="162966"/>
                </a:lnTo>
                <a:lnTo>
                  <a:pt x="234782" y="133489"/>
                </a:lnTo>
                <a:lnTo>
                  <a:pt x="77685" y="133489"/>
                </a:lnTo>
                <a:lnTo>
                  <a:pt x="77685" y="61163"/>
                </a:lnTo>
                <a:lnTo>
                  <a:pt x="235081" y="61163"/>
                </a:lnTo>
                <a:lnTo>
                  <a:pt x="226521" y="45832"/>
                </a:lnTo>
                <a:lnTo>
                  <a:pt x="214312" y="31470"/>
                </a:lnTo>
                <a:lnTo>
                  <a:pt x="199144" y="19459"/>
                </a:lnTo>
                <a:lnTo>
                  <a:pt x="181548" y="10879"/>
                </a:lnTo>
                <a:lnTo>
                  <a:pt x="161525" y="5729"/>
                </a:lnTo>
                <a:lnTo>
                  <a:pt x="139077" y="4013"/>
                </a:lnTo>
                <a:close/>
              </a:path>
              <a:path w="3115945" h="320039">
                <a:moveTo>
                  <a:pt x="235081" y="61163"/>
                </a:moveTo>
                <a:lnTo>
                  <a:pt x="105143" y="61163"/>
                </a:lnTo>
                <a:lnTo>
                  <a:pt x="119628" y="61658"/>
                </a:lnTo>
                <a:lnTo>
                  <a:pt x="131822" y="63144"/>
                </a:lnTo>
                <a:lnTo>
                  <a:pt x="161483" y="87945"/>
                </a:lnTo>
                <a:lnTo>
                  <a:pt x="162293" y="97332"/>
                </a:lnTo>
                <a:lnTo>
                  <a:pt x="159266" y="113151"/>
                </a:lnTo>
                <a:lnTo>
                  <a:pt x="150185" y="124450"/>
                </a:lnTo>
                <a:lnTo>
                  <a:pt x="135048" y="131229"/>
                </a:lnTo>
                <a:lnTo>
                  <a:pt x="113855" y="133489"/>
                </a:lnTo>
                <a:lnTo>
                  <a:pt x="234782" y="133489"/>
                </a:lnTo>
                <a:lnTo>
                  <a:pt x="235319" y="132495"/>
                </a:lnTo>
                <a:lnTo>
                  <a:pt x="240490" y="115167"/>
                </a:lnTo>
                <a:lnTo>
                  <a:pt x="242214" y="96443"/>
                </a:lnTo>
                <a:lnTo>
                  <a:pt x="240471" y="78317"/>
                </a:lnTo>
                <a:lnTo>
                  <a:pt x="235240" y="61447"/>
                </a:lnTo>
                <a:lnTo>
                  <a:pt x="235081" y="61163"/>
                </a:lnTo>
                <a:close/>
              </a:path>
              <a:path w="3115945" h="320039">
                <a:moveTo>
                  <a:pt x="2856331" y="4013"/>
                </a:moveTo>
                <a:lnTo>
                  <a:pt x="2755544" y="4013"/>
                </a:lnTo>
                <a:lnTo>
                  <a:pt x="2880601" y="154305"/>
                </a:lnTo>
                <a:lnTo>
                  <a:pt x="2748178" y="315887"/>
                </a:lnTo>
                <a:lnTo>
                  <a:pt x="2847466" y="315887"/>
                </a:lnTo>
                <a:lnTo>
                  <a:pt x="2930525" y="212890"/>
                </a:lnTo>
                <a:lnTo>
                  <a:pt x="3029594" y="212890"/>
                </a:lnTo>
                <a:lnTo>
                  <a:pt x="2980486" y="154254"/>
                </a:lnTo>
                <a:lnTo>
                  <a:pt x="3027723" y="96075"/>
                </a:lnTo>
                <a:lnTo>
                  <a:pt x="2930626" y="96075"/>
                </a:lnTo>
                <a:lnTo>
                  <a:pt x="2856331" y="4013"/>
                </a:lnTo>
                <a:close/>
              </a:path>
              <a:path w="3115945" h="320039">
                <a:moveTo>
                  <a:pt x="3029594" y="212890"/>
                </a:moveTo>
                <a:lnTo>
                  <a:pt x="2930525" y="212890"/>
                </a:lnTo>
                <a:lnTo>
                  <a:pt x="3015068" y="315887"/>
                </a:lnTo>
                <a:lnTo>
                  <a:pt x="3115856" y="315887"/>
                </a:lnTo>
                <a:lnTo>
                  <a:pt x="3029594" y="212890"/>
                </a:lnTo>
                <a:close/>
              </a:path>
              <a:path w="3115945" h="320039">
                <a:moveTo>
                  <a:pt x="3102470" y="4013"/>
                </a:moveTo>
                <a:lnTo>
                  <a:pt x="3003753" y="4013"/>
                </a:lnTo>
                <a:lnTo>
                  <a:pt x="2930626" y="96075"/>
                </a:lnTo>
                <a:lnTo>
                  <a:pt x="3027723" y="96075"/>
                </a:lnTo>
                <a:lnTo>
                  <a:pt x="3102470" y="4013"/>
                </a:lnTo>
                <a:close/>
              </a:path>
              <a:path w="3115945" h="320039">
                <a:moveTo>
                  <a:pt x="2709189" y="4013"/>
                </a:moveTo>
                <a:lnTo>
                  <a:pt x="2631503" y="4013"/>
                </a:lnTo>
                <a:lnTo>
                  <a:pt x="2631503" y="315887"/>
                </a:lnTo>
                <a:lnTo>
                  <a:pt x="2709189" y="315887"/>
                </a:lnTo>
                <a:lnTo>
                  <a:pt x="2709189" y="4013"/>
                </a:lnTo>
                <a:close/>
              </a:path>
              <a:path w="3115945" h="320039">
                <a:moveTo>
                  <a:pt x="2029485" y="4013"/>
                </a:moveTo>
                <a:lnTo>
                  <a:pt x="1951799" y="4013"/>
                </a:lnTo>
                <a:lnTo>
                  <a:pt x="1951799" y="315887"/>
                </a:lnTo>
                <a:lnTo>
                  <a:pt x="2029485" y="315887"/>
                </a:lnTo>
                <a:lnTo>
                  <a:pt x="2029485" y="4013"/>
                </a:lnTo>
                <a:close/>
              </a:path>
              <a:path w="3115945" h="320039">
                <a:moveTo>
                  <a:pt x="1576857" y="4013"/>
                </a:moveTo>
                <a:lnTo>
                  <a:pt x="1499171" y="4013"/>
                </a:lnTo>
                <a:lnTo>
                  <a:pt x="1499171" y="315887"/>
                </a:lnTo>
                <a:lnTo>
                  <a:pt x="1576857" y="315887"/>
                </a:lnTo>
                <a:lnTo>
                  <a:pt x="1576857" y="4013"/>
                </a:lnTo>
                <a:close/>
              </a:path>
              <a:path w="3115945" h="320039">
                <a:moveTo>
                  <a:pt x="830554" y="4013"/>
                </a:moveTo>
                <a:lnTo>
                  <a:pt x="759320" y="4013"/>
                </a:lnTo>
                <a:lnTo>
                  <a:pt x="759320" y="315887"/>
                </a:lnTo>
                <a:lnTo>
                  <a:pt x="837006" y="315887"/>
                </a:lnTo>
                <a:lnTo>
                  <a:pt x="837006" y="116078"/>
                </a:lnTo>
                <a:lnTo>
                  <a:pt x="928428" y="116078"/>
                </a:lnTo>
                <a:lnTo>
                  <a:pt x="830554" y="4013"/>
                </a:lnTo>
                <a:close/>
              </a:path>
              <a:path w="3115945" h="320039">
                <a:moveTo>
                  <a:pt x="928428" y="116078"/>
                </a:moveTo>
                <a:lnTo>
                  <a:pt x="837006" y="116078"/>
                </a:lnTo>
                <a:lnTo>
                  <a:pt x="1009141" y="315887"/>
                </a:lnTo>
                <a:lnTo>
                  <a:pt x="1074762" y="315887"/>
                </a:lnTo>
                <a:lnTo>
                  <a:pt x="1074762" y="194665"/>
                </a:lnTo>
                <a:lnTo>
                  <a:pt x="997064" y="194665"/>
                </a:lnTo>
                <a:lnTo>
                  <a:pt x="928428" y="116078"/>
                </a:lnTo>
                <a:close/>
              </a:path>
              <a:path w="3115945" h="320039">
                <a:moveTo>
                  <a:pt x="1074762" y="4013"/>
                </a:moveTo>
                <a:lnTo>
                  <a:pt x="997064" y="4013"/>
                </a:lnTo>
                <a:lnTo>
                  <a:pt x="997064" y="194665"/>
                </a:lnTo>
                <a:lnTo>
                  <a:pt x="1074762" y="194665"/>
                </a:lnTo>
                <a:lnTo>
                  <a:pt x="1074762" y="4013"/>
                </a:lnTo>
                <a:close/>
              </a:path>
              <a:path w="3115945" h="320039">
                <a:moveTo>
                  <a:pt x="686841" y="4013"/>
                </a:moveTo>
                <a:lnTo>
                  <a:pt x="609155" y="4013"/>
                </a:lnTo>
                <a:lnTo>
                  <a:pt x="609155" y="315887"/>
                </a:lnTo>
                <a:lnTo>
                  <a:pt x="686841" y="315887"/>
                </a:lnTo>
                <a:lnTo>
                  <a:pt x="686841" y="4013"/>
                </a:lnTo>
                <a:close/>
              </a:path>
              <a:path w="3115945" h="320039">
                <a:moveTo>
                  <a:pt x="1318577" y="0"/>
                </a:moveTo>
                <a:lnTo>
                  <a:pt x="1278703" y="2929"/>
                </a:lnTo>
                <a:lnTo>
                  <a:pt x="1210890" y="26365"/>
                </a:lnTo>
                <a:lnTo>
                  <a:pt x="1160218" y="71629"/>
                </a:lnTo>
                <a:lnTo>
                  <a:pt x="1134292" y="128626"/>
                </a:lnTo>
                <a:lnTo>
                  <a:pt x="1131049" y="160959"/>
                </a:lnTo>
                <a:lnTo>
                  <a:pt x="1134125" y="193223"/>
                </a:lnTo>
                <a:lnTo>
                  <a:pt x="1158738" y="249758"/>
                </a:lnTo>
                <a:lnTo>
                  <a:pt x="1207001" y="294097"/>
                </a:lnTo>
                <a:lnTo>
                  <a:pt x="1273137" y="317033"/>
                </a:lnTo>
                <a:lnTo>
                  <a:pt x="1312545" y="319900"/>
                </a:lnTo>
                <a:lnTo>
                  <a:pt x="1344229" y="317961"/>
                </a:lnTo>
                <a:lnTo>
                  <a:pt x="1375217" y="312145"/>
                </a:lnTo>
                <a:lnTo>
                  <a:pt x="1405508" y="302449"/>
                </a:lnTo>
                <a:lnTo>
                  <a:pt x="1435100" y="288874"/>
                </a:lnTo>
                <a:lnTo>
                  <a:pt x="1435100" y="255168"/>
                </a:lnTo>
                <a:lnTo>
                  <a:pt x="1322146" y="255168"/>
                </a:lnTo>
                <a:lnTo>
                  <a:pt x="1298905" y="253480"/>
                </a:lnTo>
                <a:lnTo>
                  <a:pt x="1259000" y="239973"/>
                </a:lnTo>
                <a:lnTo>
                  <a:pt x="1228711" y="213741"/>
                </a:lnTo>
                <a:lnTo>
                  <a:pt x="1211186" y="159613"/>
                </a:lnTo>
                <a:lnTo>
                  <a:pt x="1213162" y="139877"/>
                </a:lnTo>
                <a:lnTo>
                  <a:pt x="1242783" y="91643"/>
                </a:lnTo>
                <a:lnTo>
                  <a:pt x="1278920" y="71629"/>
                </a:lnTo>
                <a:lnTo>
                  <a:pt x="1324152" y="64960"/>
                </a:lnTo>
                <a:lnTo>
                  <a:pt x="1431531" y="64960"/>
                </a:lnTo>
                <a:lnTo>
                  <a:pt x="1431531" y="27457"/>
                </a:lnTo>
                <a:lnTo>
                  <a:pt x="1407140" y="15441"/>
                </a:lnTo>
                <a:lnTo>
                  <a:pt x="1380183" y="6861"/>
                </a:lnTo>
                <a:lnTo>
                  <a:pt x="1350662" y="1714"/>
                </a:lnTo>
                <a:lnTo>
                  <a:pt x="1318577" y="0"/>
                </a:lnTo>
                <a:close/>
              </a:path>
              <a:path w="3115945" h="320039">
                <a:moveTo>
                  <a:pt x="1435100" y="220789"/>
                </a:moveTo>
                <a:lnTo>
                  <a:pt x="1396371" y="238617"/>
                </a:lnTo>
                <a:lnTo>
                  <a:pt x="1357302" y="251589"/>
                </a:lnTo>
                <a:lnTo>
                  <a:pt x="1322146" y="255168"/>
                </a:lnTo>
                <a:lnTo>
                  <a:pt x="1435100" y="255168"/>
                </a:lnTo>
                <a:lnTo>
                  <a:pt x="1435100" y="220789"/>
                </a:lnTo>
                <a:close/>
              </a:path>
              <a:path w="3115945" h="320039">
                <a:moveTo>
                  <a:pt x="1431531" y="64960"/>
                </a:moveTo>
                <a:lnTo>
                  <a:pt x="1324152" y="64960"/>
                </a:lnTo>
                <a:lnTo>
                  <a:pt x="1349867" y="66955"/>
                </a:lnTo>
                <a:lnTo>
                  <a:pt x="1376337" y="72942"/>
                </a:lnTo>
                <a:lnTo>
                  <a:pt x="1403559" y="82919"/>
                </a:lnTo>
                <a:lnTo>
                  <a:pt x="1431531" y="96888"/>
                </a:lnTo>
                <a:lnTo>
                  <a:pt x="1431531" y="64960"/>
                </a:lnTo>
                <a:close/>
              </a:path>
            </a:pathLst>
          </a:custGeom>
          <a:solidFill>
            <a:srgbClr val="000000"/>
          </a:solidFill>
        </p:spPr>
        <p:txBody>
          <a:bodyPr wrap="square" lIns="0" tIns="0" rIns="0" bIns="0" rtlCol="0"/>
          <a:lstStyle/>
          <a:p>
            <a:endParaRPr/>
          </a:p>
        </p:txBody>
      </p:sp>
      <p:sp>
        <p:nvSpPr>
          <p:cNvPr id="16" name="object 16"/>
          <p:cNvSpPr/>
          <p:nvPr/>
        </p:nvSpPr>
        <p:spPr>
          <a:xfrm>
            <a:off x="5307332" y="1574467"/>
            <a:ext cx="206044" cy="199351"/>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4868776" y="1570669"/>
            <a:ext cx="93751" cy="81470"/>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3513863" y="1570669"/>
            <a:ext cx="92862" cy="80137"/>
          </a:xfrm>
          <a:prstGeom prst="rect">
            <a:avLst/>
          </a:prstGeom>
          <a:blipFill>
            <a:blip r:embed="rId13" cstate="print"/>
            <a:stretch>
              <a:fillRect/>
            </a:stretch>
          </a:blipFill>
        </p:spPr>
        <p:txBody>
          <a:bodyPr wrap="square" lIns="0" tIns="0" rIns="0" bIns="0" rtlCol="0"/>
          <a:lstStyle/>
          <a:p>
            <a:endParaRPr/>
          </a:p>
        </p:txBody>
      </p:sp>
      <p:sp>
        <p:nvSpPr>
          <p:cNvPr id="19" name="object 19"/>
          <p:cNvSpPr/>
          <p:nvPr/>
        </p:nvSpPr>
        <p:spPr>
          <a:xfrm>
            <a:off x="3216760" y="1570669"/>
            <a:ext cx="93751" cy="81470"/>
          </a:xfrm>
          <a:prstGeom prst="rect">
            <a:avLst/>
          </a:prstGeom>
          <a:blipFill>
            <a:blip r:embed="rId12" cstate="print"/>
            <a:stretch>
              <a:fillRect/>
            </a:stretch>
          </a:blipFill>
        </p:spPr>
        <p:txBody>
          <a:bodyPr wrap="square" lIns="0" tIns="0" rIns="0" bIns="0" rtlCol="0"/>
          <a:lstStyle/>
          <a:p>
            <a:endParaRPr/>
          </a:p>
        </p:txBody>
      </p:sp>
      <p:sp>
        <p:nvSpPr>
          <p:cNvPr id="20" name="object 20"/>
          <p:cNvSpPr/>
          <p:nvPr/>
        </p:nvSpPr>
        <p:spPr>
          <a:xfrm>
            <a:off x="5891824" y="1518091"/>
            <a:ext cx="368300" cy="312420"/>
          </a:xfrm>
          <a:custGeom>
            <a:avLst/>
            <a:gdLst/>
            <a:ahLst/>
            <a:cxnLst/>
            <a:rect l="l" t="t" r="r" b="b"/>
            <a:pathLst>
              <a:path w="368300" h="312419">
                <a:moveTo>
                  <a:pt x="7366" y="0"/>
                </a:moveTo>
                <a:lnTo>
                  <a:pt x="108153" y="0"/>
                </a:lnTo>
                <a:lnTo>
                  <a:pt x="182448" y="92062"/>
                </a:lnTo>
                <a:lnTo>
                  <a:pt x="255574" y="0"/>
                </a:lnTo>
                <a:lnTo>
                  <a:pt x="354291" y="0"/>
                </a:lnTo>
                <a:lnTo>
                  <a:pt x="232308" y="150240"/>
                </a:lnTo>
                <a:lnTo>
                  <a:pt x="367677" y="311873"/>
                </a:lnTo>
                <a:lnTo>
                  <a:pt x="266890" y="311873"/>
                </a:lnTo>
                <a:lnTo>
                  <a:pt x="182346" y="208876"/>
                </a:lnTo>
                <a:lnTo>
                  <a:pt x="99288" y="311873"/>
                </a:lnTo>
                <a:lnTo>
                  <a:pt x="0" y="311873"/>
                </a:lnTo>
                <a:lnTo>
                  <a:pt x="132422" y="150291"/>
                </a:lnTo>
                <a:lnTo>
                  <a:pt x="7366" y="0"/>
                </a:lnTo>
                <a:close/>
              </a:path>
            </a:pathLst>
          </a:custGeom>
          <a:ln w="9144">
            <a:solidFill>
              <a:srgbClr val="FFFFFF"/>
            </a:solidFill>
          </a:ln>
        </p:spPr>
        <p:txBody>
          <a:bodyPr wrap="square" lIns="0" tIns="0" rIns="0" bIns="0" rtlCol="0"/>
          <a:lstStyle/>
          <a:p>
            <a:endParaRPr/>
          </a:p>
        </p:txBody>
      </p:sp>
      <p:sp>
        <p:nvSpPr>
          <p:cNvPr id="21" name="object 21"/>
          <p:cNvSpPr/>
          <p:nvPr/>
        </p:nvSpPr>
        <p:spPr>
          <a:xfrm>
            <a:off x="5775149"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2" name="object 22"/>
          <p:cNvSpPr/>
          <p:nvPr/>
        </p:nvSpPr>
        <p:spPr>
          <a:xfrm>
            <a:off x="5095445"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3" name="object 23"/>
          <p:cNvSpPr/>
          <p:nvPr/>
        </p:nvSpPr>
        <p:spPr>
          <a:xfrm>
            <a:off x="4795662"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4" name="object 24"/>
          <p:cNvSpPr/>
          <p:nvPr/>
        </p:nvSpPr>
        <p:spPr>
          <a:xfrm>
            <a:off x="4642817"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5" name="object 25"/>
          <p:cNvSpPr/>
          <p:nvPr/>
        </p:nvSpPr>
        <p:spPr>
          <a:xfrm>
            <a:off x="3902966" y="1518091"/>
            <a:ext cx="315595" cy="312420"/>
          </a:xfrm>
          <a:custGeom>
            <a:avLst/>
            <a:gdLst/>
            <a:ahLst/>
            <a:cxnLst/>
            <a:rect l="l" t="t" r="r" b="b"/>
            <a:pathLst>
              <a:path w="315595" h="312419">
                <a:moveTo>
                  <a:pt x="0" y="0"/>
                </a:moveTo>
                <a:lnTo>
                  <a:pt x="71234" y="0"/>
                </a:lnTo>
                <a:lnTo>
                  <a:pt x="237743" y="190652"/>
                </a:lnTo>
                <a:lnTo>
                  <a:pt x="237743"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6" name="object 26"/>
          <p:cNvSpPr/>
          <p:nvPr/>
        </p:nvSpPr>
        <p:spPr>
          <a:xfrm>
            <a:off x="3752801"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7" name="object 27"/>
          <p:cNvSpPr/>
          <p:nvPr/>
        </p:nvSpPr>
        <p:spPr>
          <a:xfrm>
            <a:off x="3440750" y="1518091"/>
            <a:ext cx="273685" cy="312420"/>
          </a:xfrm>
          <a:custGeom>
            <a:avLst/>
            <a:gdLst/>
            <a:ahLst/>
            <a:cxnLst/>
            <a:rect l="l" t="t" r="r" b="b"/>
            <a:pathLst>
              <a:path w="273685" h="312419">
                <a:moveTo>
                  <a:pt x="0" y="0"/>
                </a:moveTo>
                <a:lnTo>
                  <a:pt x="139293" y="0"/>
                </a:lnTo>
                <a:lnTo>
                  <a:pt x="160893" y="1638"/>
                </a:lnTo>
                <a:lnTo>
                  <a:pt x="197731" y="14744"/>
                </a:lnTo>
                <a:lnTo>
                  <a:pt x="234232" y="55187"/>
                </a:lnTo>
                <a:lnTo>
                  <a:pt x="241325" y="89687"/>
                </a:lnTo>
                <a:lnTo>
                  <a:pt x="237975" y="113780"/>
                </a:lnTo>
                <a:lnTo>
                  <a:pt x="227926" y="134529"/>
                </a:lnTo>
                <a:lnTo>
                  <a:pt x="211182" y="151932"/>
                </a:lnTo>
                <a:lnTo>
                  <a:pt x="187744" y="165988"/>
                </a:lnTo>
                <a:lnTo>
                  <a:pt x="199341" y="173586"/>
                </a:lnTo>
                <a:lnTo>
                  <a:pt x="210645" y="185710"/>
                </a:lnTo>
                <a:lnTo>
                  <a:pt x="221659" y="202356"/>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8" name="object 28"/>
          <p:cNvSpPr/>
          <p:nvPr/>
        </p:nvSpPr>
        <p:spPr>
          <a:xfrm>
            <a:off x="3143646"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9" name="object 29"/>
          <p:cNvSpPr/>
          <p:nvPr/>
        </p:nvSpPr>
        <p:spPr>
          <a:xfrm>
            <a:off x="5231767" y="1514078"/>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1" y="191357"/>
                </a:lnTo>
                <a:lnTo>
                  <a:pt x="329053" y="247502"/>
                </a:lnTo>
                <a:lnTo>
                  <a:pt x="280400" y="293154"/>
                </a:lnTo>
                <a:lnTo>
                  <a:pt x="216220" y="316928"/>
                </a:lnTo>
                <a:lnTo>
                  <a:pt x="178815" y="319900"/>
                </a:lnTo>
                <a:lnTo>
                  <a:pt x="141032" y="316942"/>
                </a:lnTo>
                <a:lnTo>
                  <a:pt x="76515" y="293282"/>
                </a:lnTo>
                <a:lnTo>
                  <a:pt x="28005" y="247795"/>
                </a:lnTo>
                <a:lnTo>
                  <a:pt x="3112" y="191536"/>
                </a:lnTo>
                <a:lnTo>
                  <a:pt x="0" y="160058"/>
                </a:lnTo>
                <a:lnTo>
                  <a:pt x="3090" y="129030"/>
                </a:lnTo>
                <a:lnTo>
                  <a:pt x="27812" y="72999"/>
                </a:lnTo>
                <a:lnTo>
                  <a:pt x="76072"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30" name="object 30"/>
          <p:cNvSpPr/>
          <p:nvPr/>
        </p:nvSpPr>
        <p:spPr>
          <a:xfrm>
            <a:off x="4274695" y="1514078"/>
            <a:ext cx="304165" cy="320040"/>
          </a:xfrm>
          <a:custGeom>
            <a:avLst/>
            <a:gdLst/>
            <a:ahLst/>
            <a:cxnLst/>
            <a:rect l="l" t="t" r="r" b="b"/>
            <a:pathLst>
              <a:path w="304164" h="320039">
                <a:moveTo>
                  <a:pt x="187528" y="0"/>
                </a:moveTo>
                <a:lnTo>
                  <a:pt x="219612" y="1714"/>
                </a:lnTo>
                <a:lnTo>
                  <a:pt x="249134" y="6861"/>
                </a:lnTo>
                <a:lnTo>
                  <a:pt x="276091" y="15441"/>
                </a:lnTo>
                <a:lnTo>
                  <a:pt x="300481" y="27457"/>
                </a:lnTo>
                <a:lnTo>
                  <a:pt x="300481" y="96888"/>
                </a:lnTo>
                <a:lnTo>
                  <a:pt x="272509" y="82919"/>
                </a:lnTo>
                <a:lnTo>
                  <a:pt x="245287" y="72942"/>
                </a:lnTo>
                <a:lnTo>
                  <a:pt x="218818" y="66955"/>
                </a:lnTo>
                <a:lnTo>
                  <a:pt x="193103" y="64960"/>
                </a:lnTo>
                <a:lnTo>
                  <a:pt x="169350" y="66627"/>
                </a:lnTo>
                <a:lnTo>
                  <a:pt x="128665" y="79967"/>
                </a:lnTo>
                <a:lnTo>
                  <a:pt x="97914" y="105892"/>
                </a:lnTo>
                <a:lnTo>
                  <a:pt x="80137" y="159613"/>
                </a:lnTo>
                <a:lnTo>
                  <a:pt x="82084" y="179470"/>
                </a:lnTo>
                <a:lnTo>
                  <a:pt x="111290" y="228155"/>
                </a:lnTo>
                <a:lnTo>
                  <a:pt x="146807" y="248415"/>
                </a:lnTo>
                <a:lnTo>
                  <a:pt x="191096" y="255168"/>
                </a:lnTo>
                <a:lnTo>
                  <a:pt x="203036" y="254770"/>
                </a:lnTo>
                <a:lnTo>
                  <a:pt x="250058" y="244667"/>
                </a:lnTo>
                <a:lnTo>
                  <a:pt x="304050" y="220789"/>
                </a:lnTo>
                <a:lnTo>
                  <a:pt x="304050" y="288874"/>
                </a:lnTo>
                <a:lnTo>
                  <a:pt x="274459" y="302449"/>
                </a:lnTo>
                <a:lnTo>
                  <a:pt x="244168" y="312145"/>
                </a:lnTo>
                <a:lnTo>
                  <a:pt x="213180" y="317961"/>
                </a:lnTo>
                <a:lnTo>
                  <a:pt x="181495" y="319900"/>
                </a:lnTo>
                <a:lnTo>
                  <a:pt x="142088" y="317033"/>
                </a:lnTo>
                <a:lnTo>
                  <a:pt x="75952" y="294097"/>
                </a:lnTo>
                <a:lnTo>
                  <a:pt x="27689" y="249758"/>
                </a:lnTo>
                <a:lnTo>
                  <a:pt x="3076" y="193223"/>
                </a:lnTo>
                <a:lnTo>
                  <a:pt x="0" y="160959"/>
                </a:lnTo>
                <a:lnTo>
                  <a:pt x="3243" y="128626"/>
                </a:lnTo>
                <a:lnTo>
                  <a:pt x="29194" y="71586"/>
                </a:lnTo>
                <a:lnTo>
                  <a:pt x="79841" y="26365"/>
                </a:lnTo>
                <a:lnTo>
                  <a:pt x="147654" y="2929"/>
                </a:lnTo>
                <a:lnTo>
                  <a:pt x="187528" y="0"/>
                </a:lnTo>
                <a:close/>
              </a:path>
            </a:pathLst>
          </a:custGeom>
          <a:ln w="9144">
            <a:solidFill>
              <a:srgbClr val="FFFFFF"/>
            </a:solidFill>
          </a:ln>
        </p:spPr>
        <p:txBody>
          <a:bodyPr wrap="square" lIns="0" tIns="0" rIns="0" bIns="0" rtlCol="0"/>
          <a:lstStyle/>
          <a:p>
            <a:endParaRPr/>
          </a:p>
        </p:txBody>
      </p:sp>
      <p:sp>
        <p:nvSpPr>
          <p:cNvPr id="31" name="object 31"/>
          <p:cNvSpPr/>
          <p:nvPr/>
        </p:nvSpPr>
        <p:spPr>
          <a:xfrm>
            <a:off x="3145130" y="2176463"/>
            <a:ext cx="3069590" cy="312420"/>
          </a:xfrm>
          <a:custGeom>
            <a:avLst/>
            <a:gdLst/>
            <a:ahLst/>
            <a:cxnLst/>
            <a:rect l="l" t="t" r="r" b="b"/>
            <a:pathLst>
              <a:path w="3069590" h="312419">
                <a:moveTo>
                  <a:pt x="1515719" y="57149"/>
                </a:moveTo>
                <a:lnTo>
                  <a:pt x="1438033" y="57149"/>
                </a:lnTo>
                <a:lnTo>
                  <a:pt x="1438033" y="311873"/>
                </a:lnTo>
                <a:lnTo>
                  <a:pt x="1515719" y="311873"/>
                </a:lnTo>
                <a:lnTo>
                  <a:pt x="1515719" y="57149"/>
                </a:lnTo>
                <a:close/>
              </a:path>
              <a:path w="3069590" h="312419">
                <a:moveTo>
                  <a:pt x="1803996" y="0"/>
                </a:moveTo>
                <a:lnTo>
                  <a:pt x="1713979" y="0"/>
                </a:lnTo>
                <a:lnTo>
                  <a:pt x="1588008" y="311873"/>
                </a:lnTo>
                <a:lnTo>
                  <a:pt x="1670329" y="311873"/>
                </a:lnTo>
                <a:lnTo>
                  <a:pt x="1693621" y="250253"/>
                </a:lnTo>
                <a:lnTo>
                  <a:pt x="1915147" y="250253"/>
                </a:lnTo>
                <a:lnTo>
                  <a:pt x="1890954" y="195783"/>
                </a:lnTo>
                <a:lnTo>
                  <a:pt x="1714207" y="195783"/>
                </a:lnTo>
                <a:lnTo>
                  <a:pt x="1760016" y="74561"/>
                </a:lnTo>
                <a:lnTo>
                  <a:pt x="1837113" y="74561"/>
                </a:lnTo>
                <a:lnTo>
                  <a:pt x="1803996" y="0"/>
                </a:lnTo>
                <a:close/>
              </a:path>
              <a:path w="3069590" h="312419">
                <a:moveTo>
                  <a:pt x="1915147" y="250253"/>
                </a:moveTo>
                <a:lnTo>
                  <a:pt x="1833283" y="250253"/>
                </a:lnTo>
                <a:lnTo>
                  <a:pt x="1858975" y="311873"/>
                </a:lnTo>
                <a:lnTo>
                  <a:pt x="1942515" y="311873"/>
                </a:lnTo>
                <a:lnTo>
                  <a:pt x="1915147" y="250253"/>
                </a:lnTo>
                <a:close/>
              </a:path>
              <a:path w="3069590" h="312419">
                <a:moveTo>
                  <a:pt x="1837113" y="74561"/>
                </a:moveTo>
                <a:lnTo>
                  <a:pt x="1760016" y="74561"/>
                </a:lnTo>
                <a:lnTo>
                  <a:pt x="1810562" y="195783"/>
                </a:lnTo>
                <a:lnTo>
                  <a:pt x="1890954" y="195783"/>
                </a:lnTo>
                <a:lnTo>
                  <a:pt x="1837113" y="74561"/>
                </a:lnTo>
                <a:close/>
              </a:path>
              <a:path w="3069590" h="312419">
                <a:moveTo>
                  <a:pt x="1628686" y="0"/>
                </a:moveTo>
                <a:lnTo>
                  <a:pt x="1325079" y="0"/>
                </a:lnTo>
                <a:lnTo>
                  <a:pt x="1325079" y="57149"/>
                </a:lnTo>
                <a:lnTo>
                  <a:pt x="1628686" y="57149"/>
                </a:lnTo>
                <a:lnTo>
                  <a:pt x="1628686" y="0"/>
                </a:lnTo>
                <a:close/>
              </a:path>
              <a:path w="3069590" h="312419">
                <a:moveTo>
                  <a:pt x="215988" y="0"/>
                </a:moveTo>
                <a:lnTo>
                  <a:pt x="125971" y="0"/>
                </a:lnTo>
                <a:lnTo>
                  <a:pt x="0" y="311873"/>
                </a:lnTo>
                <a:lnTo>
                  <a:pt x="82321" y="311873"/>
                </a:lnTo>
                <a:lnTo>
                  <a:pt x="105613" y="250253"/>
                </a:lnTo>
                <a:lnTo>
                  <a:pt x="327139" y="250253"/>
                </a:lnTo>
                <a:lnTo>
                  <a:pt x="302946" y="195783"/>
                </a:lnTo>
                <a:lnTo>
                  <a:pt x="126199" y="195783"/>
                </a:lnTo>
                <a:lnTo>
                  <a:pt x="172008" y="74561"/>
                </a:lnTo>
                <a:lnTo>
                  <a:pt x="249105" y="74561"/>
                </a:lnTo>
                <a:lnTo>
                  <a:pt x="215988" y="0"/>
                </a:lnTo>
                <a:close/>
              </a:path>
              <a:path w="3069590" h="312419">
                <a:moveTo>
                  <a:pt x="327139" y="250253"/>
                </a:moveTo>
                <a:lnTo>
                  <a:pt x="245275" y="250253"/>
                </a:lnTo>
                <a:lnTo>
                  <a:pt x="270967" y="311873"/>
                </a:lnTo>
                <a:lnTo>
                  <a:pt x="354507" y="311873"/>
                </a:lnTo>
                <a:lnTo>
                  <a:pt x="327139" y="250253"/>
                </a:lnTo>
                <a:close/>
              </a:path>
              <a:path w="3069590" h="312419">
                <a:moveTo>
                  <a:pt x="249105" y="74561"/>
                </a:moveTo>
                <a:lnTo>
                  <a:pt x="172008" y="74561"/>
                </a:lnTo>
                <a:lnTo>
                  <a:pt x="222554" y="195783"/>
                </a:lnTo>
                <a:lnTo>
                  <a:pt x="302946" y="195783"/>
                </a:lnTo>
                <a:lnTo>
                  <a:pt x="249105" y="74561"/>
                </a:lnTo>
                <a:close/>
              </a:path>
              <a:path w="3069590" h="312419">
                <a:moveTo>
                  <a:pt x="2117420" y="0"/>
                </a:moveTo>
                <a:lnTo>
                  <a:pt x="1978113" y="0"/>
                </a:lnTo>
                <a:lnTo>
                  <a:pt x="1978113" y="311873"/>
                </a:lnTo>
                <a:lnTo>
                  <a:pt x="2055799" y="311873"/>
                </a:lnTo>
                <a:lnTo>
                  <a:pt x="2055799" y="185292"/>
                </a:lnTo>
                <a:lnTo>
                  <a:pt x="2188380" y="185292"/>
                </a:lnTo>
                <a:lnTo>
                  <a:pt x="2177456" y="173579"/>
                </a:lnTo>
                <a:lnTo>
                  <a:pt x="2165858" y="165976"/>
                </a:lnTo>
                <a:lnTo>
                  <a:pt x="2189296" y="151921"/>
                </a:lnTo>
                <a:lnTo>
                  <a:pt x="2206040" y="134523"/>
                </a:lnTo>
                <a:lnTo>
                  <a:pt x="2209131" y="128142"/>
                </a:lnTo>
                <a:lnTo>
                  <a:pt x="2055799" y="128142"/>
                </a:lnTo>
                <a:lnTo>
                  <a:pt x="2055799" y="57149"/>
                </a:lnTo>
                <a:lnTo>
                  <a:pt x="2212981" y="57149"/>
                </a:lnTo>
                <a:lnTo>
                  <a:pt x="2212351" y="55187"/>
                </a:lnTo>
                <a:lnTo>
                  <a:pt x="2175845" y="14744"/>
                </a:lnTo>
                <a:lnTo>
                  <a:pt x="2139012" y="1638"/>
                </a:lnTo>
                <a:lnTo>
                  <a:pt x="2117420" y="0"/>
                </a:lnTo>
                <a:close/>
              </a:path>
              <a:path w="3069590" h="312419">
                <a:moveTo>
                  <a:pt x="2188380" y="185292"/>
                </a:moveTo>
                <a:lnTo>
                  <a:pt x="2078126" y="185292"/>
                </a:lnTo>
                <a:lnTo>
                  <a:pt x="2085705" y="186059"/>
                </a:lnTo>
                <a:lnTo>
                  <a:pt x="2093050" y="188361"/>
                </a:lnTo>
                <a:lnTo>
                  <a:pt x="2121901" y="217604"/>
                </a:lnTo>
                <a:lnTo>
                  <a:pt x="2139505" y="253161"/>
                </a:lnTo>
                <a:lnTo>
                  <a:pt x="2148282" y="273069"/>
                </a:lnTo>
                <a:lnTo>
                  <a:pt x="2155642" y="289490"/>
                </a:lnTo>
                <a:lnTo>
                  <a:pt x="2161585" y="302425"/>
                </a:lnTo>
                <a:lnTo>
                  <a:pt x="2166112" y="311873"/>
                </a:lnTo>
                <a:lnTo>
                  <a:pt x="2251354" y="311873"/>
                </a:lnTo>
                <a:lnTo>
                  <a:pt x="2241414" y="290785"/>
                </a:lnTo>
                <a:lnTo>
                  <a:pt x="2231293" y="269030"/>
                </a:lnTo>
                <a:lnTo>
                  <a:pt x="2220988" y="246608"/>
                </a:lnTo>
                <a:lnTo>
                  <a:pt x="2210498" y="223519"/>
                </a:lnTo>
                <a:lnTo>
                  <a:pt x="2199778" y="202350"/>
                </a:lnTo>
                <a:lnTo>
                  <a:pt x="2188764" y="185704"/>
                </a:lnTo>
                <a:lnTo>
                  <a:pt x="2188380" y="185292"/>
                </a:lnTo>
                <a:close/>
              </a:path>
              <a:path w="3069590" h="312419">
                <a:moveTo>
                  <a:pt x="2212981" y="57149"/>
                </a:moveTo>
                <a:lnTo>
                  <a:pt x="2095093" y="57149"/>
                </a:lnTo>
                <a:lnTo>
                  <a:pt x="2114529" y="59354"/>
                </a:lnTo>
                <a:lnTo>
                  <a:pt x="2128412" y="65968"/>
                </a:lnTo>
                <a:lnTo>
                  <a:pt x="2136741" y="76989"/>
                </a:lnTo>
                <a:lnTo>
                  <a:pt x="2139518" y="92417"/>
                </a:lnTo>
                <a:lnTo>
                  <a:pt x="2138799" y="100521"/>
                </a:lnTo>
                <a:lnTo>
                  <a:pt x="2106189" y="127564"/>
                </a:lnTo>
                <a:lnTo>
                  <a:pt x="2096871" y="128142"/>
                </a:lnTo>
                <a:lnTo>
                  <a:pt x="2209131" y="128142"/>
                </a:lnTo>
                <a:lnTo>
                  <a:pt x="2216093" y="113747"/>
                </a:lnTo>
                <a:lnTo>
                  <a:pt x="2219439" y="89687"/>
                </a:lnTo>
                <a:lnTo>
                  <a:pt x="2217667" y="71747"/>
                </a:lnTo>
                <a:lnTo>
                  <a:pt x="2212981" y="57149"/>
                </a:lnTo>
                <a:close/>
              </a:path>
              <a:path w="3069590" h="312419">
                <a:moveTo>
                  <a:pt x="2909239" y="0"/>
                </a:moveTo>
                <a:lnTo>
                  <a:pt x="2831553" y="0"/>
                </a:lnTo>
                <a:lnTo>
                  <a:pt x="2831553" y="311873"/>
                </a:lnTo>
                <a:lnTo>
                  <a:pt x="3069297" y="311873"/>
                </a:lnTo>
                <a:lnTo>
                  <a:pt x="3069297" y="254723"/>
                </a:lnTo>
                <a:lnTo>
                  <a:pt x="2909239" y="254723"/>
                </a:lnTo>
                <a:lnTo>
                  <a:pt x="2909239" y="0"/>
                </a:lnTo>
                <a:close/>
              </a:path>
              <a:path w="3069590" h="312419">
                <a:moveTo>
                  <a:pt x="2769692" y="0"/>
                </a:moveTo>
                <a:lnTo>
                  <a:pt x="2542882" y="0"/>
                </a:lnTo>
                <a:lnTo>
                  <a:pt x="2542882" y="311873"/>
                </a:lnTo>
                <a:lnTo>
                  <a:pt x="2772829" y="311873"/>
                </a:lnTo>
                <a:lnTo>
                  <a:pt x="2772829" y="254723"/>
                </a:lnTo>
                <a:lnTo>
                  <a:pt x="2620568" y="254723"/>
                </a:lnTo>
                <a:lnTo>
                  <a:pt x="2620568" y="179704"/>
                </a:lnTo>
                <a:lnTo>
                  <a:pt x="2762783" y="179704"/>
                </a:lnTo>
                <a:lnTo>
                  <a:pt x="2762783" y="122554"/>
                </a:lnTo>
                <a:lnTo>
                  <a:pt x="2620568" y="122554"/>
                </a:lnTo>
                <a:lnTo>
                  <a:pt x="2620568" y="57149"/>
                </a:lnTo>
                <a:lnTo>
                  <a:pt x="2769692" y="57149"/>
                </a:lnTo>
                <a:lnTo>
                  <a:pt x="2769692" y="0"/>
                </a:lnTo>
                <a:close/>
              </a:path>
              <a:path w="3069590" h="312419">
                <a:moveTo>
                  <a:pt x="1033284" y="0"/>
                </a:moveTo>
                <a:lnTo>
                  <a:pt x="962050" y="0"/>
                </a:lnTo>
                <a:lnTo>
                  <a:pt x="962050" y="311873"/>
                </a:lnTo>
                <a:lnTo>
                  <a:pt x="1039736" y="311873"/>
                </a:lnTo>
                <a:lnTo>
                  <a:pt x="1039736" y="112064"/>
                </a:lnTo>
                <a:lnTo>
                  <a:pt x="1131165" y="112064"/>
                </a:lnTo>
                <a:lnTo>
                  <a:pt x="1033284" y="0"/>
                </a:lnTo>
                <a:close/>
              </a:path>
              <a:path w="3069590" h="312419">
                <a:moveTo>
                  <a:pt x="1131165" y="112064"/>
                </a:moveTo>
                <a:lnTo>
                  <a:pt x="1039736" y="112064"/>
                </a:lnTo>
                <a:lnTo>
                  <a:pt x="1211872" y="311873"/>
                </a:lnTo>
                <a:lnTo>
                  <a:pt x="1277493" y="311873"/>
                </a:lnTo>
                <a:lnTo>
                  <a:pt x="1277493" y="190652"/>
                </a:lnTo>
                <a:lnTo>
                  <a:pt x="1199807" y="190652"/>
                </a:lnTo>
                <a:lnTo>
                  <a:pt x="1131165" y="112064"/>
                </a:lnTo>
                <a:close/>
              </a:path>
              <a:path w="3069590" h="312419">
                <a:moveTo>
                  <a:pt x="1277493" y="0"/>
                </a:moveTo>
                <a:lnTo>
                  <a:pt x="1199807" y="0"/>
                </a:lnTo>
                <a:lnTo>
                  <a:pt x="1199807" y="190652"/>
                </a:lnTo>
                <a:lnTo>
                  <a:pt x="1277493" y="190652"/>
                </a:lnTo>
                <a:lnTo>
                  <a:pt x="1277493" y="0"/>
                </a:lnTo>
                <a:close/>
              </a:path>
              <a:path w="3069590" h="312419">
                <a:moveTo>
                  <a:pt x="899744" y="0"/>
                </a:moveTo>
                <a:lnTo>
                  <a:pt x="672934" y="0"/>
                </a:lnTo>
                <a:lnTo>
                  <a:pt x="672934" y="311873"/>
                </a:lnTo>
                <a:lnTo>
                  <a:pt x="902881" y="311873"/>
                </a:lnTo>
                <a:lnTo>
                  <a:pt x="902881" y="254723"/>
                </a:lnTo>
                <a:lnTo>
                  <a:pt x="750620" y="254723"/>
                </a:lnTo>
                <a:lnTo>
                  <a:pt x="750620" y="179704"/>
                </a:lnTo>
                <a:lnTo>
                  <a:pt x="892835" y="179704"/>
                </a:lnTo>
                <a:lnTo>
                  <a:pt x="892835" y="122554"/>
                </a:lnTo>
                <a:lnTo>
                  <a:pt x="750620" y="122554"/>
                </a:lnTo>
                <a:lnTo>
                  <a:pt x="750620" y="57149"/>
                </a:lnTo>
                <a:lnTo>
                  <a:pt x="899744" y="57149"/>
                </a:lnTo>
                <a:lnTo>
                  <a:pt x="899744" y="0"/>
                </a:lnTo>
                <a:close/>
              </a:path>
              <a:path w="3069590" h="312419">
                <a:moveTo>
                  <a:pt x="467791" y="0"/>
                </a:moveTo>
                <a:lnTo>
                  <a:pt x="390105" y="0"/>
                </a:lnTo>
                <a:lnTo>
                  <a:pt x="390105" y="311873"/>
                </a:lnTo>
                <a:lnTo>
                  <a:pt x="627849" y="311873"/>
                </a:lnTo>
                <a:lnTo>
                  <a:pt x="627849" y="254723"/>
                </a:lnTo>
                <a:lnTo>
                  <a:pt x="467791" y="254723"/>
                </a:lnTo>
                <a:lnTo>
                  <a:pt x="467791" y="0"/>
                </a:lnTo>
                <a:close/>
              </a:path>
            </a:pathLst>
          </a:custGeom>
          <a:solidFill>
            <a:srgbClr val="000000"/>
          </a:solidFill>
        </p:spPr>
        <p:txBody>
          <a:bodyPr wrap="square" lIns="0" tIns="0" rIns="0" bIns="0" rtlCol="0"/>
          <a:lstStyle/>
          <a:p>
            <a:endParaRPr/>
          </a:p>
        </p:txBody>
      </p:sp>
      <p:sp>
        <p:nvSpPr>
          <p:cNvPr id="32" name="object 32"/>
          <p:cNvSpPr/>
          <p:nvPr/>
        </p:nvSpPr>
        <p:spPr>
          <a:xfrm>
            <a:off x="4859338" y="2251025"/>
            <a:ext cx="96520" cy="121285"/>
          </a:xfrm>
          <a:custGeom>
            <a:avLst/>
            <a:gdLst/>
            <a:ahLst/>
            <a:cxnLst/>
            <a:rect l="l" t="t" r="r" b="b"/>
            <a:pathLst>
              <a:path w="96520" h="121285">
                <a:moveTo>
                  <a:pt x="45808" y="0"/>
                </a:moveTo>
                <a:lnTo>
                  <a:pt x="0" y="121221"/>
                </a:lnTo>
                <a:lnTo>
                  <a:pt x="96354" y="121221"/>
                </a:lnTo>
                <a:lnTo>
                  <a:pt x="45808" y="0"/>
                </a:lnTo>
                <a:close/>
              </a:path>
            </a:pathLst>
          </a:custGeom>
          <a:ln w="9144">
            <a:solidFill>
              <a:srgbClr val="FFFFFF"/>
            </a:solidFill>
          </a:ln>
        </p:spPr>
        <p:txBody>
          <a:bodyPr wrap="square" lIns="0" tIns="0" rIns="0" bIns="0" rtlCol="0"/>
          <a:lstStyle/>
          <a:p>
            <a:endParaRPr/>
          </a:p>
        </p:txBody>
      </p:sp>
      <p:sp>
        <p:nvSpPr>
          <p:cNvPr id="33" name="object 33"/>
          <p:cNvSpPr/>
          <p:nvPr/>
        </p:nvSpPr>
        <p:spPr>
          <a:xfrm>
            <a:off x="3271330" y="2251025"/>
            <a:ext cx="96520" cy="121285"/>
          </a:xfrm>
          <a:custGeom>
            <a:avLst/>
            <a:gdLst/>
            <a:ahLst/>
            <a:cxnLst/>
            <a:rect l="l" t="t" r="r" b="b"/>
            <a:pathLst>
              <a:path w="96520" h="121285">
                <a:moveTo>
                  <a:pt x="45808" y="0"/>
                </a:moveTo>
                <a:lnTo>
                  <a:pt x="0" y="121221"/>
                </a:lnTo>
                <a:lnTo>
                  <a:pt x="96354" y="121221"/>
                </a:lnTo>
                <a:lnTo>
                  <a:pt x="45808" y="0"/>
                </a:lnTo>
                <a:close/>
              </a:path>
            </a:pathLst>
          </a:custGeom>
          <a:ln w="9144">
            <a:solidFill>
              <a:srgbClr val="FFFFFF"/>
            </a:solidFill>
          </a:ln>
        </p:spPr>
        <p:txBody>
          <a:bodyPr wrap="square" lIns="0" tIns="0" rIns="0" bIns="0" rtlCol="0"/>
          <a:lstStyle/>
          <a:p>
            <a:endParaRPr/>
          </a:p>
        </p:txBody>
      </p:sp>
      <p:sp>
        <p:nvSpPr>
          <p:cNvPr id="34" name="object 34"/>
          <p:cNvSpPr/>
          <p:nvPr/>
        </p:nvSpPr>
        <p:spPr>
          <a:xfrm>
            <a:off x="5196358" y="2229041"/>
            <a:ext cx="92862" cy="80137"/>
          </a:xfrm>
          <a:prstGeom prst="rect">
            <a:avLst/>
          </a:prstGeom>
          <a:blipFill>
            <a:blip r:embed="rId14" cstate="print"/>
            <a:stretch>
              <a:fillRect/>
            </a:stretch>
          </a:blipFill>
        </p:spPr>
        <p:txBody>
          <a:bodyPr wrap="square" lIns="0" tIns="0" rIns="0" bIns="0" rtlCol="0"/>
          <a:lstStyle/>
          <a:p>
            <a:endParaRPr/>
          </a:p>
        </p:txBody>
      </p:sp>
      <p:sp>
        <p:nvSpPr>
          <p:cNvPr id="35" name="object 35"/>
          <p:cNvSpPr/>
          <p:nvPr/>
        </p:nvSpPr>
        <p:spPr>
          <a:xfrm>
            <a:off x="5976684" y="2176463"/>
            <a:ext cx="238125" cy="312420"/>
          </a:xfrm>
          <a:custGeom>
            <a:avLst/>
            <a:gdLst/>
            <a:ahLst/>
            <a:cxnLst/>
            <a:rect l="l" t="t" r="r" b="b"/>
            <a:pathLst>
              <a:path w="238125" h="312419">
                <a:moveTo>
                  <a:pt x="0" y="0"/>
                </a:moveTo>
                <a:lnTo>
                  <a:pt x="77685" y="0"/>
                </a:lnTo>
                <a:lnTo>
                  <a:pt x="77685" y="254723"/>
                </a:lnTo>
                <a:lnTo>
                  <a:pt x="237744" y="254723"/>
                </a:lnTo>
                <a:lnTo>
                  <a:pt x="237744" y="311873"/>
                </a:lnTo>
                <a:lnTo>
                  <a:pt x="0" y="311873"/>
                </a:lnTo>
                <a:lnTo>
                  <a:pt x="0" y="0"/>
                </a:lnTo>
                <a:close/>
              </a:path>
            </a:pathLst>
          </a:custGeom>
          <a:ln w="9144">
            <a:solidFill>
              <a:srgbClr val="FFFFFF"/>
            </a:solidFill>
          </a:ln>
        </p:spPr>
        <p:txBody>
          <a:bodyPr wrap="square" lIns="0" tIns="0" rIns="0" bIns="0" rtlCol="0"/>
          <a:lstStyle/>
          <a:p>
            <a:endParaRPr/>
          </a:p>
        </p:txBody>
      </p:sp>
      <p:sp>
        <p:nvSpPr>
          <p:cNvPr id="36" name="object 36"/>
          <p:cNvSpPr/>
          <p:nvPr/>
        </p:nvSpPr>
        <p:spPr>
          <a:xfrm>
            <a:off x="5688013" y="2176463"/>
            <a:ext cx="230504" cy="312420"/>
          </a:xfrm>
          <a:custGeom>
            <a:avLst/>
            <a:gdLst/>
            <a:ahLst/>
            <a:cxnLst/>
            <a:rect l="l" t="t" r="r" b="b"/>
            <a:pathLst>
              <a:path w="230504" h="312419">
                <a:moveTo>
                  <a:pt x="0" y="0"/>
                </a:moveTo>
                <a:lnTo>
                  <a:pt x="226809" y="0"/>
                </a:lnTo>
                <a:lnTo>
                  <a:pt x="226809" y="57149"/>
                </a:lnTo>
                <a:lnTo>
                  <a:pt x="77685" y="57149"/>
                </a:lnTo>
                <a:lnTo>
                  <a:pt x="77685" y="122554"/>
                </a:lnTo>
                <a:lnTo>
                  <a:pt x="219900" y="122554"/>
                </a:lnTo>
                <a:lnTo>
                  <a:pt x="219900" y="179704"/>
                </a:lnTo>
                <a:lnTo>
                  <a:pt x="77685" y="179704"/>
                </a:lnTo>
                <a:lnTo>
                  <a:pt x="77685" y="254723"/>
                </a:lnTo>
                <a:lnTo>
                  <a:pt x="229946" y="254723"/>
                </a:lnTo>
                <a:lnTo>
                  <a:pt x="229946" y="311873"/>
                </a:lnTo>
                <a:lnTo>
                  <a:pt x="0" y="311873"/>
                </a:lnTo>
                <a:lnTo>
                  <a:pt x="0" y="0"/>
                </a:lnTo>
                <a:close/>
              </a:path>
            </a:pathLst>
          </a:custGeom>
          <a:ln w="9144">
            <a:solidFill>
              <a:srgbClr val="FFFFFF"/>
            </a:solidFill>
          </a:ln>
        </p:spPr>
        <p:txBody>
          <a:bodyPr wrap="square" lIns="0" tIns="0" rIns="0" bIns="0" rtlCol="0"/>
          <a:lstStyle/>
          <a:p>
            <a:endParaRPr/>
          </a:p>
        </p:txBody>
      </p:sp>
      <p:sp>
        <p:nvSpPr>
          <p:cNvPr id="37" name="object 37"/>
          <p:cNvSpPr/>
          <p:nvPr/>
        </p:nvSpPr>
        <p:spPr>
          <a:xfrm>
            <a:off x="5123244" y="2176463"/>
            <a:ext cx="273685" cy="312420"/>
          </a:xfrm>
          <a:custGeom>
            <a:avLst/>
            <a:gdLst/>
            <a:ahLst/>
            <a:cxnLst/>
            <a:rect l="l" t="t" r="r" b="b"/>
            <a:pathLst>
              <a:path w="273685" h="312419">
                <a:moveTo>
                  <a:pt x="0" y="0"/>
                </a:moveTo>
                <a:lnTo>
                  <a:pt x="139306" y="0"/>
                </a:lnTo>
                <a:lnTo>
                  <a:pt x="160899" y="1638"/>
                </a:lnTo>
                <a:lnTo>
                  <a:pt x="197731" y="14744"/>
                </a:lnTo>
                <a:lnTo>
                  <a:pt x="234237" y="55187"/>
                </a:lnTo>
                <a:lnTo>
                  <a:pt x="241325" y="89687"/>
                </a:lnTo>
                <a:lnTo>
                  <a:pt x="237975" y="113778"/>
                </a:lnTo>
                <a:lnTo>
                  <a:pt x="227926" y="134523"/>
                </a:lnTo>
                <a:lnTo>
                  <a:pt x="211182" y="151921"/>
                </a:lnTo>
                <a:lnTo>
                  <a:pt x="187744" y="165976"/>
                </a:lnTo>
                <a:lnTo>
                  <a:pt x="199342" y="173579"/>
                </a:lnTo>
                <a:lnTo>
                  <a:pt x="210650" y="185704"/>
                </a:lnTo>
                <a:lnTo>
                  <a:pt x="221664" y="202350"/>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38" name="object 38"/>
          <p:cNvSpPr/>
          <p:nvPr/>
        </p:nvSpPr>
        <p:spPr>
          <a:xfrm>
            <a:off x="4733139" y="2176463"/>
            <a:ext cx="354965" cy="312420"/>
          </a:xfrm>
          <a:custGeom>
            <a:avLst/>
            <a:gdLst/>
            <a:ahLst/>
            <a:cxnLst/>
            <a:rect l="l" t="t" r="r" b="b"/>
            <a:pathLst>
              <a:path w="354964" h="312419">
                <a:moveTo>
                  <a:pt x="125971" y="0"/>
                </a:moveTo>
                <a:lnTo>
                  <a:pt x="215988" y="0"/>
                </a:lnTo>
                <a:lnTo>
                  <a:pt x="354507" y="311873"/>
                </a:lnTo>
                <a:lnTo>
                  <a:pt x="270967" y="311873"/>
                </a:lnTo>
                <a:lnTo>
                  <a:pt x="245275" y="250253"/>
                </a:lnTo>
                <a:lnTo>
                  <a:pt x="105613" y="250253"/>
                </a:lnTo>
                <a:lnTo>
                  <a:pt x="82321" y="311873"/>
                </a:lnTo>
                <a:lnTo>
                  <a:pt x="0" y="311873"/>
                </a:lnTo>
                <a:lnTo>
                  <a:pt x="125971" y="0"/>
                </a:lnTo>
                <a:close/>
              </a:path>
            </a:pathLst>
          </a:custGeom>
          <a:ln w="9144">
            <a:solidFill>
              <a:srgbClr val="FFFFFF"/>
            </a:solidFill>
          </a:ln>
        </p:spPr>
        <p:txBody>
          <a:bodyPr wrap="square" lIns="0" tIns="0" rIns="0" bIns="0" rtlCol="0"/>
          <a:lstStyle/>
          <a:p>
            <a:endParaRPr/>
          </a:p>
        </p:txBody>
      </p:sp>
      <p:sp>
        <p:nvSpPr>
          <p:cNvPr id="39" name="object 39"/>
          <p:cNvSpPr/>
          <p:nvPr/>
        </p:nvSpPr>
        <p:spPr>
          <a:xfrm>
            <a:off x="4470210" y="2176463"/>
            <a:ext cx="304165" cy="312420"/>
          </a:xfrm>
          <a:custGeom>
            <a:avLst/>
            <a:gdLst/>
            <a:ahLst/>
            <a:cxnLst/>
            <a:rect l="l" t="t" r="r" b="b"/>
            <a:pathLst>
              <a:path w="304164" h="312419">
                <a:moveTo>
                  <a:pt x="0" y="0"/>
                </a:moveTo>
                <a:lnTo>
                  <a:pt x="303606" y="0"/>
                </a:lnTo>
                <a:lnTo>
                  <a:pt x="303606" y="57149"/>
                </a:lnTo>
                <a:lnTo>
                  <a:pt x="190639" y="57149"/>
                </a:lnTo>
                <a:lnTo>
                  <a:pt x="190639" y="311873"/>
                </a:lnTo>
                <a:lnTo>
                  <a:pt x="112953" y="311873"/>
                </a:lnTo>
                <a:lnTo>
                  <a:pt x="112953" y="57149"/>
                </a:lnTo>
                <a:lnTo>
                  <a:pt x="0" y="57149"/>
                </a:lnTo>
                <a:lnTo>
                  <a:pt x="0" y="0"/>
                </a:lnTo>
                <a:close/>
              </a:path>
            </a:pathLst>
          </a:custGeom>
          <a:ln w="9144">
            <a:solidFill>
              <a:srgbClr val="FFFFFF"/>
            </a:solidFill>
          </a:ln>
        </p:spPr>
        <p:txBody>
          <a:bodyPr wrap="square" lIns="0" tIns="0" rIns="0" bIns="0" rtlCol="0"/>
          <a:lstStyle/>
          <a:p>
            <a:endParaRPr/>
          </a:p>
        </p:txBody>
      </p:sp>
      <p:sp>
        <p:nvSpPr>
          <p:cNvPr id="40" name="object 40"/>
          <p:cNvSpPr/>
          <p:nvPr/>
        </p:nvSpPr>
        <p:spPr>
          <a:xfrm>
            <a:off x="4107181" y="2176463"/>
            <a:ext cx="315595" cy="312420"/>
          </a:xfrm>
          <a:custGeom>
            <a:avLst/>
            <a:gdLst/>
            <a:ahLst/>
            <a:cxnLst/>
            <a:rect l="l" t="t" r="r" b="b"/>
            <a:pathLst>
              <a:path w="315595" h="312419">
                <a:moveTo>
                  <a:pt x="0" y="0"/>
                </a:moveTo>
                <a:lnTo>
                  <a:pt x="71234" y="0"/>
                </a:lnTo>
                <a:lnTo>
                  <a:pt x="237756" y="190652"/>
                </a:lnTo>
                <a:lnTo>
                  <a:pt x="237756"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41" name="object 41"/>
          <p:cNvSpPr/>
          <p:nvPr/>
        </p:nvSpPr>
        <p:spPr>
          <a:xfrm>
            <a:off x="3818065" y="2176463"/>
            <a:ext cx="230504" cy="312420"/>
          </a:xfrm>
          <a:custGeom>
            <a:avLst/>
            <a:gdLst/>
            <a:ahLst/>
            <a:cxnLst/>
            <a:rect l="l" t="t" r="r" b="b"/>
            <a:pathLst>
              <a:path w="230504" h="312419">
                <a:moveTo>
                  <a:pt x="0" y="0"/>
                </a:moveTo>
                <a:lnTo>
                  <a:pt x="226809" y="0"/>
                </a:lnTo>
                <a:lnTo>
                  <a:pt x="226809" y="57149"/>
                </a:lnTo>
                <a:lnTo>
                  <a:pt x="77685" y="57149"/>
                </a:lnTo>
                <a:lnTo>
                  <a:pt x="77685" y="122554"/>
                </a:lnTo>
                <a:lnTo>
                  <a:pt x="219900" y="122554"/>
                </a:lnTo>
                <a:lnTo>
                  <a:pt x="219900" y="179704"/>
                </a:lnTo>
                <a:lnTo>
                  <a:pt x="77685" y="179704"/>
                </a:lnTo>
                <a:lnTo>
                  <a:pt x="77685" y="254723"/>
                </a:lnTo>
                <a:lnTo>
                  <a:pt x="229946" y="254723"/>
                </a:lnTo>
                <a:lnTo>
                  <a:pt x="229946" y="311873"/>
                </a:lnTo>
                <a:lnTo>
                  <a:pt x="0" y="311873"/>
                </a:lnTo>
                <a:lnTo>
                  <a:pt x="0" y="0"/>
                </a:lnTo>
                <a:close/>
              </a:path>
            </a:pathLst>
          </a:custGeom>
          <a:ln w="9144">
            <a:solidFill>
              <a:srgbClr val="FFFFFF"/>
            </a:solidFill>
          </a:ln>
        </p:spPr>
        <p:txBody>
          <a:bodyPr wrap="square" lIns="0" tIns="0" rIns="0" bIns="0" rtlCol="0"/>
          <a:lstStyle/>
          <a:p>
            <a:endParaRPr/>
          </a:p>
        </p:txBody>
      </p:sp>
      <p:sp>
        <p:nvSpPr>
          <p:cNvPr id="42" name="object 42"/>
          <p:cNvSpPr/>
          <p:nvPr/>
        </p:nvSpPr>
        <p:spPr>
          <a:xfrm>
            <a:off x="3535236" y="2176463"/>
            <a:ext cx="238125" cy="312420"/>
          </a:xfrm>
          <a:custGeom>
            <a:avLst/>
            <a:gdLst/>
            <a:ahLst/>
            <a:cxnLst/>
            <a:rect l="l" t="t" r="r" b="b"/>
            <a:pathLst>
              <a:path w="238125" h="312419">
                <a:moveTo>
                  <a:pt x="0" y="0"/>
                </a:moveTo>
                <a:lnTo>
                  <a:pt x="77685" y="0"/>
                </a:lnTo>
                <a:lnTo>
                  <a:pt x="77685" y="254723"/>
                </a:lnTo>
                <a:lnTo>
                  <a:pt x="237744" y="254723"/>
                </a:lnTo>
                <a:lnTo>
                  <a:pt x="237744" y="311873"/>
                </a:lnTo>
                <a:lnTo>
                  <a:pt x="0" y="311873"/>
                </a:lnTo>
                <a:lnTo>
                  <a:pt x="0" y="0"/>
                </a:lnTo>
                <a:close/>
              </a:path>
            </a:pathLst>
          </a:custGeom>
          <a:ln w="9144">
            <a:solidFill>
              <a:srgbClr val="FFFFFF"/>
            </a:solidFill>
          </a:ln>
        </p:spPr>
        <p:txBody>
          <a:bodyPr wrap="square" lIns="0" tIns="0" rIns="0" bIns="0" rtlCol="0"/>
          <a:lstStyle/>
          <a:p>
            <a:endParaRPr/>
          </a:p>
        </p:txBody>
      </p:sp>
      <p:sp>
        <p:nvSpPr>
          <p:cNvPr id="43" name="object 43"/>
          <p:cNvSpPr/>
          <p:nvPr/>
        </p:nvSpPr>
        <p:spPr>
          <a:xfrm>
            <a:off x="3145130" y="2176463"/>
            <a:ext cx="354965" cy="312420"/>
          </a:xfrm>
          <a:custGeom>
            <a:avLst/>
            <a:gdLst/>
            <a:ahLst/>
            <a:cxnLst/>
            <a:rect l="l" t="t" r="r" b="b"/>
            <a:pathLst>
              <a:path w="354964" h="312419">
                <a:moveTo>
                  <a:pt x="125971" y="0"/>
                </a:moveTo>
                <a:lnTo>
                  <a:pt x="215988" y="0"/>
                </a:lnTo>
                <a:lnTo>
                  <a:pt x="354507" y="311873"/>
                </a:lnTo>
                <a:lnTo>
                  <a:pt x="270967" y="311873"/>
                </a:lnTo>
                <a:lnTo>
                  <a:pt x="245275" y="250253"/>
                </a:lnTo>
                <a:lnTo>
                  <a:pt x="105613" y="250253"/>
                </a:lnTo>
                <a:lnTo>
                  <a:pt x="82321" y="311873"/>
                </a:lnTo>
                <a:lnTo>
                  <a:pt x="0" y="311873"/>
                </a:lnTo>
                <a:lnTo>
                  <a:pt x="125971" y="0"/>
                </a:lnTo>
                <a:close/>
              </a:path>
            </a:pathLst>
          </a:custGeom>
          <a:ln w="9144">
            <a:solidFill>
              <a:srgbClr val="FFFFFF"/>
            </a:solidFill>
          </a:ln>
        </p:spPr>
        <p:txBody>
          <a:bodyPr wrap="square" lIns="0" tIns="0" rIns="0" bIns="0" rtlCol="0"/>
          <a:lstStyle/>
          <a:p>
            <a:endParaRPr/>
          </a:p>
        </p:txBody>
      </p:sp>
      <p:sp>
        <p:nvSpPr>
          <p:cNvPr id="44" name="object 44"/>
          <p:cNvSpPr/>
          <p:nvPr/>
        </p:nvSpPr>
        <p:spPr>
          <a:xfrm>
            <a:off x="2684398" y="2716505"/>
            <a:ext cx="4375302" cy="329057"/>
          </a:xfrm>
          <a:prstGeom prst="rect">
            <a:avLst/>
          </a:prstGeom>
          <a:blipFill>
            <a:blip r:embed="rId15" cstate="print"/>
            <a:stretch>
              <a:fillRect/>
            </a:stretch>
          </a:blipFill>
        </p:spPr>
        <p:txBody>
          <a:bodyPr wrap="square" lIns="0" tIns="0" rIns="0" bIns="0" rtlCol="0"/>
          <a:lstStyle/>
          <a:p>
            <a:endParaRPr/>
          </a:p>
        </p:txBody>
      </p:sp>
      <p:sp>
        <p:nvSpPr>
          <p:cNvPr id="45" name="object 45"/>
          <p:cNvSpPr/>
          <p:nvPr/>
        </p:nvSpPr>
        <p:spPr>
          <a:xfrm>
            <a:off x="3300085" y="3172279"/>
            <a:ext cx="3120783" cy="421919"/>
          </a:xfrm>
          <a:prstGeom prst="rect">
            <a:avLst/>
          </a:prstGeom>
          <a:blipFill>
            <a:blip r:embed="rId16" cstate="print"/>
            <a:stretch>
              <a:fillRect/>
            </a:stretch>
          </a:blipFill>
        </p:spPr>
        <p:txBody>
          <a:bodyPr wrap="square" lIns="0" tIns="0" rIns="0" bIns="0" rtlCol="0"/>
          <a:lstStyle/>
          <a:p>
            <a:endParaRPr/>
          </a:p>
        </p:txBody>
      </p:sp>
      <p:sp>
        <p:nvSpPr>
          <p:cNvPr id="46" name="object 46"/>
          <p:cNvSpPr/>
          <p:nvPr/>
        </p:nvSpPr>
        <p:spPr>
          <a:xfrm>
            <a:off x="3065082" y="3720923"/>
            <a:ext cx="3577729" cy="421919"/>
          </a:xfrm>
          <a:prstGeom prst="rect">
            <a:avLst/>
          </a:prstGeom>
          <a:blipFill>
            <a:blip r:embed="rId17" cstate="print"/>
            <a:stretch>
              <a:fillRect/>
            </a:stretch>
          </a:blipFill>
        </p:spPr>
        <p:txBody>
          <a:bodyPr wrap="square" lIns="0" tIns="0" rIns="0" bIns="0" rtlCol="0"/>
          <a:lstStyle/>
          <a:p>
            <a:endParaRPr/>
          </a:p>
        </p:txBody>
      </p:sp>
      <p:sp>
        <p:nvSpPr>
          <p:cNvPr id="47" name="object 47"/>
          <p:cNvSpPr/>
          <p:nvPr/>
        </p:nvSpPr>
        <p:spPr>
          <a:xfrm>
            <a:off x="2611692" y="4362425"/>
            <a:ext cx="4512564" cy="329056"/>
          </a:xfrm>
          <a:prstGeom prst="rect">
            <a:avLst/>
          </a:prstGeom>
          <a:blipFill>
            <a:blip r:embed="rId18" cstate="print"/>
            <a:stretch>
              <a:fillRect/>
            </a:stretch>
          </a:blipFill>
        </p:spPr>
        <p:txBody>
          <a:bodyPr wrap="square" lIns="0" tIns="0" rIns="0" bIns="0" rtlCol="0"/>
          <a:lstStyle/>
          <a:p>
            <a:endParaRPr/>
          </a:p>
        </p:txBody>
      </p:sp>
      <p:sp>
        <p:nvSpPr>
          <p:cNvPr id="48" name="object 48"/>
          <p:cNvSpPr/>
          <p:nvPr/>
        </p:nvSpPr>
        <p:spPr>
          <a:xfrm>
            <a:off x="2779331" y="4915648"/>
            <a:ext cx="4163060" cy="320040"/>
          </a:xfrm>
          <a:custGeom>
            <a:avLst/>
            <a:gdLst/>
            <a:ahLst/>
            <a:cxnLst/>
            <a:rect l="l" t="t" r="r" b="b"/>
            <a:pathLst>
              <a:path w="4163059" h="320039">
                <a:moveTo>
                  <a:pt x="2591523" y="4013"/>
                </a:moveTo>
                <a:lnTo>
                  <a:pt x="2456688" y="4013"/>
                </a:lnTo>
                <a:lnTo>
                  <a:pt x="2456688" y="315887"/>
                </a:lnTo>
                <a:lnTo>
                  <a:pt x="2608491" y="315887"/>
                </a:lnTo>
                <a:lnTo>
                  <a:pt x="2633970" y="314294"/>
                </a:lnTo>
                <a:lnTo>
                  <a:pt x="2675047" y="301554"/>
                </a:lnTo>
                <a:lnTo>
                  <a:pt x="2711575" y="261153"/>
                </a:lnTo>
                <a:lnTo>
                  <a:pt x="2712298" y="258737"/>
                </a:lnTo>
                <a:lnTo>
                  <a:pt x="2534373" y="258737"/>
                </a:lnTo>
                <a:lnTo>
                  <a:pt x="2534373" y="185064"/>
                </a:lnTo>
                <a:lnTo>
                  <a:pt x="2708699" y="185064"/>
                </a:lnTo>
                <a:lnTo>
                  <a:pt x="2701467" y="174256"/>
                </a:lnTo>
                <a:lnTo>
                  <a:pt x="2691990" y="164343"/>
                </a:lnTo>
                <a:lnTo>
                  <a:pt x="2680627" y="156051"/>
                </a:lnTo>
                <a:lnTo>
                  <a:pt x="2667377" y="149378"/>
                </a:lnTo>
                <a:lnTo>
                  <a:pt x="2652242" y="144322"/>
                </a:lnTo>
                <a:lnTo>
                  <a:pt x="2670902" y="132318"/>
                </a:lnTo>
                <a:lnTo>
                  <a:pt x="2674986" y="127914"/>
                </a:lnTo>
                <a:lnTo>
                  <a:pt x="2534373" y="127914"/>
                </a:lnTo>
                <a:lnTo>
                  <a:pt x="2534373" y="61163"/>
                </a:lnTo>
                <a:lnTo>
                  <a:pt x="2691126" y="61163"/>
                </a:lnTo>
                <a:lnTo>
                  <a:pt x="2687994" y="52530"/>
                </a:lnTo>
                <a:lnTo>
                  <a:pt x="2652242" y="17064"/>
                </a:lnTo>
                <a:lnTo>
                  <a:pt x="2614343" y="5463"/>
                </a:lnTo>
                <a:lnTo>
                  <a:pt x="2591523" y="4013"/>
                </a:lnTo>
                <a:close/>
              </a:path>
              <a:path w="4163059" h="320039">
                <a:moveTo>
                  <a:pt x="2708699" y="185064"/>
                </a:moveTo>
                <a:lnTo>
                  <a:pt x="2588844" y="185064"/>
                </a:lnTo>
                <a:lnTo>
                  <a:pt x="2599129" y="185657"/>
                </a:lnTo>
                <a:lnTo>
                  <a:pt x="2608324" y="187436"/>
                </a:lnTo>
                <a:lnTo>
                  <a:pt x="2636392" y="220332"/>
                </a:lnTo>
                <a:lnTo>
                  <a:pt x="2635542" y="230152"/>
                </a:lnTo>
                <a:lnTo>
                  <a:pt x="2604804" y="256586"/>
                </a:lnTo>
                <a:lnTo>
                  <a:pt x="2578125" y="258737"/>
                </a:lnTo>
                <a:lnTo>
                  <a:pt x="2712298" y="258737"/>
                </a:lnTo>
                <a:lnTo>
                  <a:pt x="2716806" y="243672"/>
                </a:lnTo>
                <a:lnTo>
                  <a:pt x="2718549" y="224294"/>
                </a:lnTo>
                <a:lnTo>
                  <a:pt x="2717482" y="210445"/>
                </a:lnTo>
                <a:lnTo>
                  <a:pt x="2714280" y="197489"/>
                </a:lnTo>
                <a:lnTo>
                  <a:pt x="2708942" y="185427"/>
                </a:lnTo>
                <a:lnTo>
                  <a:pt x="2708699" y="185064"/>
                </a:lnTo>
                <a:close/>
              </a:path>
              <a:path w="4163059" h="320039">
                <a:moveTo>
                  <a:pt x="2691126" y="61163"/>
                </a:moveTo>
                <a:lnTo>
                  <a:pt x="2575001" y="61163"/>
                </a:lnTo>
                <a:lnTo>
                  <a:pt x="2583864" y="61748"/>
                </a:lnTo>
                <a:lnTo>
                  <a:pt x="2591692" y="63506"/>
                </a:lnTo>
                <a:lnTo>
                  <a:pt x="2614739" y="94208"/>
                </a:lnTo>
                <a:lnTo>
                  <a:pt x="2614068" y="101204"/>
                </a:lnTo>
                <a:lnTo>
                  <a:pt x="2583864" y="127314"/>
                </a:lnTo>
                <a:lnTo>
                  <a:pt x="2575001" y="127914"/>
                </a:lnTo>
                <a:lnTo>
                  <a:pt x="2674986" y="127914"/>
                </a:lnTo>
                <a:lnTo>
                  <a:pt x="2684229" y="117946"/>
                </a:lnTo>
                <a:lnTo>
                  <a:pt x="2692224" y="101204"/>
                </a:lnTo>
                <a:lnTo>
                  <a:pt x="2694889" y="82092"/>
                </a:lnTo>
                <a:lnTo>
                  <a:pt x="2693165" y="66781"/>
                </a:lnTo>
                <a:lnTo>
                  <a:pt x="2691126" y="61163"/>
                </a:lnTo>
                <a:close/>
              </a:path>
              <a:path w="4163059" h="320039">
                <a:moveTo>
                  <a:pt x="1878710" y="4013"/>
                </a:moveTo>
                <a:lnTo>
                  <a:pt x="1788693" y="4013"/>
                </a:lnTo>
                <a:lnTo>
                  <a:pt x="1662722" y="315887"/>
                </a:lnTo>
                <a:lnTo>
                  <a:pt x="1745043" y="315887"/>
                </a:lnTo>
                <a:lnTo>
                  <a:pt x="1768335" y="254266"/>
                </a:lnTo>
                <a:lnTo>
                  <a:pt x="1989861" y="254266"/>
                </a:lnTo>
                <a:lnTo>
                  <a:pt x="1965668" y="199796"/>
                </a:lnTo>
                <a:lnTo>
                  <a:pt x="1788921" y="199796"/>
                </a:lnTo>
                <a:lnTo>
                  <a:pt x="1834730" y="78574"/>
                </a:lnTo>
                <a:lnTo>
                  <a:pt x="1911827" y="78574"/>
                </a:lnTo>
                <a:lnTo>
                  <a:pt x="1878710" y="4013"/>
                </a:lnTo>
                <a:close/>
              </a:path>
              <a:path w="4163059" h="320039">
                <a:moveTo>
                  <a:pt x="1989861" y="254266"/>
                </a:moveTo>
                <a:lnTo>
                  <a:pt x="1907997" y="254266"/>
                </a:lnTo>
                <a:lnTo>
                  <a:pt x="1933689" y="315887"/>
                </a:lnTo>
                <a:lnTo>
                  <a:pt x="2017229" y="315887"/>
                </a:lnTo>
                <a:lnTo>
                  <a:pt x="1989861" y="254266"/>
                </a:lnTo>
                <a:close/>
              </a:path>
              <a:path w="4163059" h="320039">
                <a:moveTo>
                  <a:pt x="1911827" y="78574"/>
                </a:moveTo>
                <a:lnTo>
                  <a:pt x="1834730" y="78574"/>
                </a:lnTo>
                <a:lnTo>
                  <a:pt x="1885276" y="199796"/>
                </a:lnTo>
                <a:lnTo>
                  <a:pt x="1965668" y="199796"/>
                </a:lnTo>
                <a:lnTo>
                  <a:pt x="1911827" y="78574"/>
                </a:lnTo>
                <a:close/>
              </a:path>
              <a:path w="4163059" h="320039">
                <a:moveTo>
                  <a:pt x="1378521" y="0"/>
                </a:moveTo>
                <a:lnTo>
                  <a:pt x="1340439" y="3005"/>
                </a:lnTo>
                <a:lnTo>
                  <a:pt x="1275783" y="26992"/>
                </a:lnTo>
                <a:lnTo>
                  <a:pt x="1227523" y="72999"/>
                </a:lnTo>
                <a:lnTo>
                  <a:pt x="1202796" y="129030"/>
                </a:lnTo>
                <a:lnTo>
                  <a:pt x="1199705" y="160058"/>
                </a:lnTo>
                <a:lnTo>
                  <a:pt x="1202817" y="191536"/>
                </a:lnTo>
                <a:lnTo>
                  <a:pt x="1227710" y="247795"/>
                </a:lnTo>
                <a:lnTo>
                  <a:pt x="1276221" y="293282"/>
                </a:lnTo>
                <a:lnTo>
                  <a:pt x="1340738" y="316942"/>
                </a:lnTo>
                <a:lnTo>
                  <a:pt x="1378521" y="319900"/>
                </a:lnTo>
                <a:lnTo>
                  <a:pt x="1415933" y="316928"/>
                </a:lnTo>
                <a:lnTo>
                  <a:pt x="1449798" y="308013"/>
                </a:lnTo>
                <a:lnTo>
                  <a:pt x="1480118" y="293154"/>
                </a:lnTo>
                <a:lnTo>
                  <a:pt x="1506893" y="272351"/>
                </a:lnTo>
                <a:lnTo>
                  <a:pt x="1522021" y="255168"/>
                </a:lnTo>
                <a:lnTo>
                  <a:pt x="1378521" y="255168"/>
                </a:lnTo>
                <a:lnTo>
                  <a:pt x="1357390" y="253527"/>
                </a:lnTo>
                <a:lnTo>
                  <a:pt x="1321614" y="240407"/>
                </a:lnTo>
                <a:lnTo>
                  <a:pt x="1286635" y="198599"/>
                </a:lnTo>
                <a:lnTo>
                  <a:pt x="1279855" y="160058"/>
                </a:lnTo>
                <a:lnTo>
                  <a:pt x="1281550" y="139674"/>
                </a:lnTo>
                <a:lnTo>
                  <a:pt x="1306969" y="91084"/>
                </a:lnTo>
                <a:lnTo>
                  <a:pt x="1357390" y="66593"/>
                </a:lnTo>
                <a:lnTo>
                  <a:pt x="1378521" y="64960"/>
                </a:lnTo>
                <a:lnTo>
                  <a:pt x="1522084" y="64960"/>
                </a:lnTo>
                <a:lnTo>
                  <a:pt x="1507553" y="48107"/>
                </a:lnTo>
                <a:lnTo>
                  <a:pt x="1480993" y="27056"/>
                </a:lnTo>
                <a:lnTo>
                  <a:pt x="1450633" y="12023"/>
                </a:lnTo>
                <a:lnTo>
                  <a:pt x="1416476" y="3005"/>
                </a:lnTo>
                <a:lnTo>
                  <a:pt x="1378521" y="0"/>
                </a:lnTo>
                <a:close/>
              </a:path>
              <a:path w="4163059" h="320039">
                <a:moveTo>
                  <a:pt x="1522084" y="64960"/>
                </a:moveTo>
                <a:lnTo>
                  <a:pt x="1378521" y="64960"/>
                </a:lnTo>
                <a:lnTo>
                  <a:pt x="1399552" y="66593"/>
                </a:lnTo>
                <a:lnTo>
                  <a:pt x="1418432" y="71493"/>
                </a:lnTo>
                <a:lnTo>
                  <a:pt x="1461561" y="105188"/>
                </a:lnTo>
                <a:lnTo>
                  <a:pt x="1476755" y="160058"/>
                </a:lnTo>
                <a:lnTo>
                  <a:pt x="1475067" y="180356"/>
                </a:lnTo>
                <a:lnTo>
                  <a:pt x="1449743" y="228930"/>
                </a:lnTo>
                <a:lnTo>
                  <a:pt x="1399552" y="253527"/>
                </a:lnTo>
                <a:lnTo>
                  <a:pt x="1378521" y="255168"/>
                </a:lnTo>
                <a:lnTo>
                  <a:pt x="1522021" y="255168"/>
                </a:lnTo>
                <a:lnTo>
                  <a:pt x="1528769" y="247502"/>
                </a:lnTo>
                <a:lnTo>
                  <a:pt x="1544394" y="220505"/>
                </a:lnTo>
                <a:lnTo>
                  <a:pt x="1553768" y="191357"/>
                </a:lnTo>
                <a:lnTo>
                  <a:pt x="1556892" y="160058"/>
                </a:lnTo>
                <a:lnTo>
                  <a:pt x="1553809" y="129121"/>
                </a:lnTo>
                <a:lnTo>
                  <a:pt x="1544558" y="100149"/>
                </a:lnTo>
                <a:lnTo>
                  <a:pt x="1529139" y="73143"/>
                </a:lnTo>
                <a:lnTo>
                  <a:pt x="1522084" y="64960"/>
                </a:lnTo>
                <a:close/>
              </a:path>
              <a:path w="4163059" h="320039">
                <a:moveTo>
                  <a:pt x="830491" y="4013"/>
                </a:moveTo>
                <a:lnTo>
                  <a:pt x="692975" y="4013"/>
                </a:lnTo>
                <a:lnTo>
                  <a:pt x="692975" y="315887"/>
                </a:lnTo>
                <a:lnTo>
                  <a:pt x="821778" y="315887"/>
                </a:lnTo>
                <a:lnTo>
                  <a:pt x="862810" y="313298"/>
                </a:lnTo>
                <a:lnTo>
                  <a:pt x="898829" y="305533"/>
                </a:lnTo>
                <a:lnTo>
                  <a:pt x="929838" y="292591"/>
                </a:lnTo>
                <a:lnTo>
                  <a:pt x="955840" y="274472"/>
                </a:lnTo>
                <a:lnTo>
                  <a:pt x="970121" y="258737"/>
                </a:lnTo>
                <a:lnTo>
                  <a:pt x="770661" y="258737"/>
                </a:lnTo>
                <a:lnTo>
                  <a:pt x="770661" y="61163"/>
                </a:lnTo>
                <a:lnTo>
                  <a:pt x="968193" y="61163"/>
                </a:lnTo>
                <a:lnTo>
                  <a:pt x="956513" y="47663"/>
                </a:lnTo>
                <a:lnTo>
                  <a:pt x="931262" y="28568"/>
                </a:lnTo>
                <a:lnTo>
                  <a:pt x="901841" y="14927"/>
                </a:lnTo>
                <a:lnTo>
                  <a:pt x="868250" y="6741"/>
                </a:lnTo>
                <a:lnTo>
                  <a:pt x="830491" y="4013"/>
                </a:lnTo>
                <a:close/>
              </a:path>
              <a:path w="4163059" h="320039">
                <a:moveTo>
                  <a:pt x="968193" y="61163"/>
                </a:moveTo>
                <a:lnTo>
                  <a:pt x="820445" y="61163"/>
                </a:lnTo>
                <a:lnTo>
                  <a:pt x="843776" y="62815"/>
                </a:lnTo>
                <a:lnTo>
                  <a:pt x="864222" y="67775"/>
                </a:lnTo>
                <a:lnTo>
                  <a:pt x="908030" y="102066"/>
                </a:lnTo>
                <a:lnTo>
                  <a:pt x="921256" y="138286"/>
                </a:lnTo>
                <a:lnTo>
                  <a:pt x="922908" y="160058"/>
                </a:lnTo>
                <a:lnTo>
                  <a:pt x="921277" y="181189"/>
                </a:lnTo>
                <a:lnTo>
                  <a:pt x="896785" y="231609"/>
                </a:lnTo>
                <a:lnTo>
                  <a:pt x="844551" y="257041"/>
                </a:lnTo>
                <a:lnTo>
                  <a:pt x="821334" y="258737"/>
                </a:lnTo>
                <a:lnTo>
                  <a:pt x="970121" y="258737"/>
                </a:lnTo>
                <a:lnTo>
                  <a:pt x="976400" y="251819"/>
                </a:lnTo>
                <a:lnTo>
                  <a:pt x="991084" y="225274"/>
                </a:lnTo>
                <a:lnTo>
                  <a:pt x="999893" y="194835"/>
                </a:lnTo>
                <a:lnTo>
                  <a:pt x="1002830" y="160502"/>
                </a:lnTo>
                <a:lnTo>
                  <a:pt x="999934" y="127503"/>
                </a:lnTo>
                <a:lnTo>
                  <a:pt x="991249" y="97696"/>
                </a:lnTo>
                <a:lnTo>
                  <a:pt x="976775" y="71082"/>
                </a:lnTo>
                <a:lnTo>
                  <a:pt x="968193" y="61163"/>
                </a:lnTo>
                <a:close/>
              </a:path>
              <a:path w="4163059" h="320039">
                <a:moveTo>
                  <a:pt x="4159630" y="4013"/>
                </a:moveTo>
                <a:lnTo>
                  <a:pt x="3932808" y="4013"/>
                </a:lnTo>
                <a:lnTo>
                  <a:pt x="3932808" y="315887"/>
                </a:lnTo>
                <a:lnTo>
                  <a:pt x="4162755" y="315887"/>
                </a:lnTo>
                <a:lnTo>
                  <a:pt x="4162755" y="258737"/>
                </a:lnTo>
                <a:lnTo>
                  <a:pt x="4010494" y="258737"/>
                </a:lnTo>
                <a:lnTo>
                  <a:pt x="4010494" y="183730"/>
                </a:lnTo>
                <a:lnTo>
                  <a:pt x="4152709" y="183730"/>
                </a:lnTo>
                <a:lnTo>
                  <a:pt x="4152709" y="126580"/>
                </a:lnTo>
                <a:lnTo>
                  <a:pt x="4010494" y="126580"/>
                </a:lnTo>
                <a:lnTo>
                  <a:pt x="4010494" y="61163"/>
                </a:lnTo>
                <a:lnTo>
                  <a:pt x="4159630" y="61163"/>
                </a:lnTo>
                <a:lnTo>
                  <a:pt x="4159630" y="4013"/>
                </a:lnTo>
                <a:close/>
              </a:path>
              <a:path w="4163059" h="320039">
                <a:moveTo>
                  <a:pt x="3771277" y="61163"/>
                </a:moveTo>
                <a:lnTo>
                  <a:pt x="3693591" y="61163"/>
                </a:lnTo>
                <a:lnTo>
                  <a:pt x="3693591" y="315887"/>
                </a:lnTo>
                <a:lnTo>
                  <a:pt x="3771277" y="315887"/>
                </a:lnTo>
                <a:lnTo>
                  <a:pt x="3771277" y="61163"/>
                </a:lnTo>
                <a:close/>
              </a:path>
              <a:path w="4163059" h="320039">
                <a:moveTo>
                  <a:pt x="3884244" y="4013"/>
                </a:moveTo>
                <a:lnTo>
                  <a:pt x="3580638" y="4013"/>
                </a:lnTo>
                <a:lnTo>
                  <a:pt x="3580638" y="61163"/>
                </a:lnTo>
                <a:lnTo>
                  <a:pt x="3884244" y="61163"/>
                </a:lnTo>
                <a:lnTo>
                  <a:pt x="3884244" y="4013"/>
                </a:lnTo>
                <a:close/>
              </a:path>
              <a:path w="4163059" h="320039">
                <a:moveTo>
                  <a:pt x="3288842" y="4013"/>
                </a:moveTo>
                <a:lnTo>
                  <a:pt x="3217608" y="4013"/>
                </a:lnTo>
                <a:lnTo>
                  <a:pt x="3217608" y="315887"/>
                </a:lnTo>
                <a:lnTo>
                  <a:pt x="3295294" y="315887"/>
                </a:lnTo>
                <a:lnTo>
                  <a:pt x="3295294" y="116078"/>
                </a:lnTo>
                <a:lnTo>
                  <a:pt x="3386724" y="116078"/>
                </a:lnTo>
                <a:lnTo>
                  <a:pt x="3288842" y="4013"/>
                </a:lnTo>
                <a:close/>
              </a:path>
              <a:path w="4163059" h="320039">
                <a:moveTo>
                  <a:pt x="3386724" y="116078"/>
                </a:moveTo>
                <a:lnTo>
                  <a:pt x="3295294" y="116078"/>
                </a:lnTo>
                <a:lnTo>
                  <a:pt x="3467442" y="315887"/>
                </a:lnTo>
                <a:lnTo>
                  <a:pt x="3533051" y="315887"/>
                </a:lnTo>
                <a:lnTo>
                  <a:pt x="3533051" y="194665"/>
                </a:lnTo>
                <a:lnTo>
                  <a:pt x="3455365" y="194665"/>
                </a:lnTo>
                <a:lnTo>
                  <a:pt x="3386724" y="116078"/>
                </a:lnTo>
                <a:close/>
              </a:path>
              <a:path w="4163059" h="320039">
                <a:moveTo>
                  <a:pt x="3533051" y="4013"/>
                </a:moveTo>
                <a:lnTo>
                  <a:pt x="3455365" y="4013"/>
                </a:lnTo>
                <a:lnTo>
                  <a:pt x="3455365" y="194665"/>
                </a:lnTo>
                <a:lnTo>
                  <a:pt x="3533051" y="194665"/>
                </a:lnTo>
                <a:lnTo>
                  <a:pt x="3533051" y="4013"/>
                </a:lnTo>
                <a:close/>
              </a:path>
              <a:path w="4163059" h="320039">
                <a:moveTo>
                  <a:pt x="3155302" y="4013"/>
                </a:moveTo>
                <a:lnTo>
                  <a:pt x="2928492" y="4013"/>
                </a:lnTo>
                <a:lnTo>
                  <a:pt x="2928492" y="315887"/>
                </a:lnTo>
                <a:lnTo>
                  <a:pt x="3158439" y="315887"/>
                </a:lnTo>
                <a:lnTo>
                  <a:pt x="3158439" y="258737"/>
                </a:lnTo>
                <a:lnTo>
                  <a:pt x="3006178" y="258737"/>
                </a:lnTo>
                <a:lnTo>
                  <a:pt x="3006178" y="183730"/>
                </a:lnTo>
                <a:lnTo>
                  <a:pt x="3148393" y="183730"/>
                </a:lnTo>
                <a:lnTo>
                  <a:pt x="3148393" y="126580"/>
                </a:lnTo>
                <a:lnTo>
                  <a:pt x="3006178" y="126580"/>
                </a:lnTo>
                <a:lnTo>
                  <a:pt x="3006178" y="61163"/>
                </a:lnTo>
                <a:lnTo>
                  <a:pt x="3155302" y="61163"/>
                </a:lnTo>
                <a:lnTo>
                  <a:pt x="3155302" y="4013"/>
                </a:lnTo>
                <a:close/>
              </a:path>
              <a:path w="4163059" h="320039">
                <a:moveTo>
                  <a:pt x="2855569" y="4013"/>
                </a:moveTo>
                <a:lnTo>
                  <a:pt x="2777883" y="4013"/>
                </a:lnTo>
                <a:lnTo>
                  <a:pt x="2777883" y="315887"/>
                </a:lnTo>
                <a:lnTo>
                  <a:pt x="2855569" y="315887"/>
                </a:lnTo>
                <a:lnTo>
                  <a:pt x="2855569" y="4013"/>
                </a:lnTo>
                <a:close/>
              </a:path>
              <a:path w="4163059" h="320039">
                <a:moveTo>
                  <a:pt x="2120277" y="4013"/>
                </a:moveTo>
                <a:lnTo>
                  <a:pt x="2052827" y="4013"/>
                </a:lnTo>
                <a:lnTo>
                  <a:pt x="2052827" y="315887"/>
                </a:lnTo>
                <a:lnTo>
                  <a:pt x="2130513" y="315887"/>
                </a:lnTo>
                <a:lnTo>
                  <a:pt x="2130513" y="121221"/>
                </a:lnTo>
                <a:lnTo>
                  <a:pt x="2388362" y="121221"/>
                </a:lnTo>
                <a:lnTo>
                  <a:pt x="2388362" y="119659"/>
                </a:lnTo>
                <a:lnTo>
                  <a:pt x="2220595" y="119659"/>
                </a:lnTo>
                <a:lnTo>
                  <a:pt x="2120277" y="4013"/>
                </a:lnTo>
                <a:close/>
              </a:path>
              <a:path w="4163059" h="320039">
                <a:moveTo>
                  <a:pt x="2388362" y="121221"/>
                </a:moveTo>
                <a:lnTo>
                  <a:pt x="2310676" y="121221"/>
                </a:lnTo>
                <a:lnTo>
                  <a:pt x="2310676" y="315887"/>
                </a:lnTo>
                <a:lnTo>
                  <a:pt x="2388362" y="315887"/>
                </a:lnTo>
                <a:lnTo>
                  <a:pt x="2388362" y="121221"/>
                </a:lnTo>
                <a:close/>
              </a:path>
              <a:path w="4163059" h="320039">
                <a:moveTo>
                  <a:pt x="2310676" y="121221"/>
                </a:moveTo>
                <a:lnTo>
                  <a:pt x="2130513" y="121221"/>
                </a:lnTo>
                <a:lnTo>
                  <a:pt x="2214753" y="218998"/>
                </a:lnTo>
                <a:lnTo>
                  <a:pt x="2226411" y="218998"/>
                </a:lnTo>
                <a:lnTo>
                  <a:pt x="2310676" y="121221"/>
                </a:lnTo>
                <a:close/>
              </a:path>
              <a:path w="4163059" h="320039">
                <a:moveTo>
                  <a:pt x="2388362" y="4013"/>
                </a:moveTo>
                <a:lnTo>
                  <a:pt x="2320823" y="4013"/>
                </a:lnTo>
                <a:lnTo>
                  <a:pt x="2220595" y="119659"/>
                </a:lnTo>
                <a:lnTo>
                  <a:pt x="2388362" y="119659"/>
                </a:lnTo>
                <a:lnTo>
                  <a:pt x="2388362" y="4013"/>
                </a:lnTo>
                <a:close/>
              </a:path>
              <a:path w="4163059" h="320039">
                <a:moveTo>
                  <a:pt x="1141069" y="4013"/>
                </a:moveTo>
                <a:lnTo>
                  <a:pt x="1063383" y="4013"/>
                </a:lnTo>
                <a:lnTo>
                  <a:pt x="1063383" y="315887"/>
                </a:lnTo>
                <a:lnTo>
                  <a:pt x="1141069" y="315887"/>
                </a:lnTo>
                <a:lnTo>
                  <a:pt x="1141069" y="4013"/>
                </a:lnTo>
                <a:close/>
              </a:path>
              <a:path w="4163059" h="320039">
                <a:moveTo>
                  <a:pt x="631558" y="4013"/>
                </a:moveTo>
                <a:lnTo>
                  <a:pt x="404748" y="4013"/>
                </a:lnTo>
                <a:lnTo>
                  <a:pt x="404748" y="315887"/>
                </a:lnTo>
                <a:lnTo>
                  <a:pt x="634695" y="315887"/>
                </a:lnTo>
                <a:lnTo>
                  <a:pt x="634695" y="258737"/>
                </a:lnTo>
                <a:lnTo>
                  <a:pt x="482434" y="258737"/>
                </a:lnTo>
                <a:lnTo>
                  <a:pt x="482434" y="183730"/>
                </a:lnTo>
                <a:lnTo>
                  <a:pt x="624649" y="183730"/>
                </a:lnTo>
                <a:lnTo>
                  <a:pt x="624649" y="126580"/>
                </a:lnTo>
                <a:lnTo>
                  <a:pt x="482434" y="126580"/>
                </a:lnTo>
                <a:lnTo>
                  <a:pt x="482434" y="61163"/>
                </a:lnTo>
                <a:lnTo>
                  <a:pt x="631558" y="61163"/>
                </a:lnTo>
                <a:lnTo>
                  <a:pt x="631558" y="4013"/>
                </a:lnTo>
                <a:close/>
              </a:path>
              <a:path w="4163059" h="320039">
                <a:moveTo>
                  <a:pt x="67449" y="4013"/>
                </a:moveTo>
                <a:lnTo>
                  <a:pt x="0" y="4013"/>
                </a:lnTo>
                <a:lnTo>
                  <a:pt x="0" y="315887"/>
                </a:lnTo>
                <a:lnTo>
                  <a:pt x="77685" y="315887"/>
                </a:lnTo>
                <a:lnTo>
                  <a:pt x="77685" y="121221"/>
                </a:lnTo>
                <a:lnTo>
                  <a:pt x="335533" y="121221"/>
                </a:lnTo>
                <a:lnTo>
                  <a:pt x="335533" y="119659"/>
                </a:lnTo>
                <a:lnTo>
                  <a:pt x="167766" y="119659"/>
                </a:lnTo>
                <a:lnTo>
                  <a:pt x="67449" y="4013"/>
                </a:lnTo>
                <a:close/>
              </a:path>
              <a:path w="4163059" h="320039">
                <a:moveTo>
                  <a:pt x="335533" y="121221"/>
                </a:moveTo>
                <a:lnTo>
                  <a:pt x="257848" y="121221"/>
                </a:lnTo>
                <a:lnTo>
                  <a:pt x="257848" y="315887"/>
                </a:lnTo>
                <a:lnTo>
                  <a:pt x="335533" y="315887"/>
                </a:lnTo>
                <a:lnTo>
                  <a:pt x="335533" y="121221"/>
                </a:lnTo>
                <a:close/>
              </a:path>
              <a:path w="4163059" h="320039">
                <a:moveTo>
                  <a:pt x="257848" y="121221"/>
                </a:moveTo>
                <a:lnTo>
                  <a:pt x="77685" y="121221"/>
                </a:lnTo>
                <a:lnTo>
                  <a:pt x="161925" y="218998"/>
                </a:lnTo>
                <a:lnTo>
                  <a:pt x="173583" y="218998"/>
                </a:lnTo>
                <a:lnTo>
                  <a:pt x="257848" y="121221"/>
                </a:lnTo>
                <a:close/>
              </a:path>
              <a:path w="4163059" h="320039">
                <a:moveTo>
                  <a:pt x="335533" y="4013"/>
                </a:moveTo>
                <a:lnTo>
                  <a:pt x="267995" y="4013"/>
                </a:lnTo>
                <a:lnTo>
                  <a:pt x="167766" y="119659"/>
                </a:lnTo>
                <a:lnTo>
                  <a:pt x="335533" y="119659"/>
                </a:lnTo>
                <a:lnTo>
                  <a:pt x="335533" y="4013"/>
                </a:lnTo>
                <a:close/>
              </a:path>
            </a:pathLst>
          </a:custGeom>
          <a:solidFill>
            <a:srgbClr val="000000"/>
          </a:solidFill>
        </p:spPr>
        <p:txBody>
          <a:bodyPr wrap="square" lIns="0" tIns="0" rIns="0" bIns="0" rtlCol="0"/>
          <a:lstStyle/>
          <a:p>
            <a:endParaRPr/>
          </a:p>
        </p:txBody>
      </p:sp>
      <p:sp>
        <p:nvSpPr>
          <p:cNvPr id="49" name="object 49"/>
          <p:cNvSpPr/>
          <p:nvPr/>
        </p:nvSpPr>
        <p:spPr>
          <a:xfrm>
            <a:off x="5309133" y="5096140"/>
            <a:ext cx="111163" cy="82816"/>
          </a:xfrm>
          <a:prstGeom prst="rect">
            <a:avLst/>
          </a:prstGeom>
          <a:blipFill>
            <a:blip r:embed="rId19" cstate="print"/>
            <a:stretch>
              <a:fillRect/>
            </a:stretch>
          </a:blipFill>
        </p:spPr>
        <p:txBody>
          <a:bodyPr wrap="square" lIns="0" tIns="0" rIns="0" bIns="0" rtlCol="0"/>
          <a:lstStyle/>
          <a:p>
            <a:endParaRPr/>
          </a:p>
        </p:txBody>
      </p:sp>
      <p:sp>
        <p:nvSpPr>
          <p:cNvPr id="50" name="object 50"/>
          <p:cNvSpPr/>
          <p:nvPr/>
        </p:nvSpPr>
        <p:spPr>
          <a:xfrm>
            <a:off x="4568253" y="4994223"/>
            <a:ext cx="96520" cy="121285"/>
          </a:xfrm>
          <a:custGeom>
            <a:avLst/>
            <a:gdLst/>
            <a:ahLst/>
            <a:cxnLst/>
            <a:rect l="l" t="t" r="r" b="b"/>
            <a:pathLst>
              <a:path w="96520" h="121285">
                <a:moveTo>
                  <a:pt x="45808" y="0"/>
                </a:moveTo>
                <a:lnTo>
                  <a:pt x="0" y="121221"/>
                </a:lnTo>
                <a:lnTo>
                  <a:pt x="96354" y="121221"/>
                </a:lnTo>
                <a:lnTo>
                  <a:pt x="45808" y="0"/>
                </a:lnTo>
                <a:close/>
              </a:path>
            </a:pathLst>
          </a:custGeom>
          <a:ln w="9144">
            <a:solidFill>
              <a:srgbClr val="FFFFFF"/>
            </a:solidFill>
          </a:ln>
        </p:spPr>
        <p:txBody>
          <a:bodyPr wrap="square" lIns="0" tIns="0" rIns="0" bIns="0" rtlCol="0"/>
          <a:lstStyle/>
          <a:p>
            <a:endParaRPr/>
          </a:p>
        </p:txBody>
      </p:sp>
      <p:sp>
        <p:nvSpPr>
          <p:cNvPr id="51" name="object 51"/>
          <p:cNvSpPr/>
          <p:nvPr/>
        </p:nvSpPr>
        <p:spPr>
          <a:xfrm>
            <a:off x="4054614" y="4976036"/>
            <a:ext cx="206044" cy="199351"/>
          </a:xfrm>
          <a:prstGeom prst="rect">
            <a:avLst/>
          </a:prstGeom>
          <a:blipFill>
            <a:blip r:embed="rId20" cstate="print"/>
            <a:stretch>
              <a:fillRect/>
            </a:stretch>
          </a:blipFill>
        </p:spPr>
        <p:txBody>
          <a:bodyPr wrap="square" lIns="0" tIns="0" rIns="0" bIns="0" rtlCol="0"/>
          <a:lstStyle/>
          <a:p>
            <a:endParaRPr/>
          </a:p>
        </p:txBody>
      </p:sp>
      <p:sp>
        <p:nvSpPr>
          <p:cNvPr id="52" name="object 52"/>
          <p:cNvSpPr/>
          <p:nvPr/>
        </p:nvSpPr>
        <p:spPr>
          <a:xfrm>
            <a:off x="5309133" y="4972239"/>
            <a:ext cx="89509" cy="75895"/>
          </a:xfrm>
          <a:prstGeom prst="rect">
            <a:avLst/>
          </a:prstGeom>
          <a:blipFill>
            <a:blip r:embed="rId21" cstate="print"/>
            <a:stretch>
              <a:fillRect/>
            </a:stretch>
          </a:blipFill>
        </p:spPr>
        <p:txBody>
          <a:bodyPr wrap="square" lIns="0" tIns="0" rIns="0" bIns="0" rtlCol="0"/>
          <a:lstStyle/>
          <a:p>
            <a:endParaRPr/>
          </a:p>
        </p:txBody>
      </p:sp>
      <p:sp>
        <p:nvSpPr>
          <p:cNvPr id="53" name="object 53"/>
          <p:cNvSpPr/>
          <p:nvPr/>
        </p:nvSpPr>
        <p:spPr>
          <a:xfrm>
            <a:off x="3545420" y="4972239"/>
            <a:ext cx="161391" cy="206717"/>
          </a:xfrm>
          <a:prstGeom prst="rect">
            <a:avLst/>
          </a:prstGeom>
          <a:blipFill>
            <a:blip r:embed="rId22" cstate="print"/>
            <a:stretch>
              <a:fillRect/>
            </a:stretch>
          </a:blipFill>
        </p:spPr>
        <p:txBody>
          <a:bodyPr wrap="square" lIns="0" tIns="0" rIns="0" bIns="0" rtlCol="0"/>
          <a:lstStyle/>
          <a:p>
            <a:endParaRPr/>
          </a:p>
        </p:txBody>
      </p:sp>
      <p:sp>
        <p:nvSpPr>
          <p:cNvPr id="54" name="object 54"/>
          <p:cNvSpPr/>
          <p:nvPr/>
        </p:nvSpPr>
        <p:spPr>
          <a:xfrm>
            <a:off x="6712140" y="4919661"/>
            <a:ext cx="230504" cy="312420"/>
          </a:xfrm>
          <a:custGeom>
            <a:avLst/>
            <a:gdLst/>
            <a:ahLst/>
            <a:cxnLst/>
            <a:rect l="l" t="t" r="r" b="b"/>
            <a:pathLst>
              <a:path w="230504" h="312420">
                <a:moveTo>
                  <a:pt x="0" y="0"/>
                </a:moveTo>
                <a:lnTo>
                  <a:pt x="226822" y="0"/>
                </a:lnTo>
                <a:lnTo>
                  <a:pt x="226822" y="57149"/>
                </a:lnTo>
                <a:lnTo>
                  <a:pt x="77685" y="57149"/>
                </a:lnTo>
                <a:lnTo>
                  <a:pt x="77685" y="122567"/>
                </a:lnTo>
                <a:lnTo>
                  <a:pt x="219900" y="122567"/>
                </a:lnTo>
                <a:lnTo>
                  <a:pt x="219900" y="179717"/>
                </a:lnTo>
                <a:lnTo>
                  <a:pt x="77685" y="179717"/>
                </a:lnTo>
                <a:lnTo>
                  <a:pt x="77685" y="254723"/>
                </a:lnTo>
                <a:lnTo>
                  <a:pt x="229946" y="254723"/>
                </a:lnTo>
                <a:lnTo>
                  <a:pt x="229946" y="311873"/>
                </a:lnTo>
                <a:lnTo>
                  <a:pt x="0" y="311873"/>
                </a:lnTo>
                <a:lnTo>
                  <a:pt x="0" y="0"/>
                </a:lnTo>
                <a:close/>
              </a:path>
            </a:pathLst>
          </a:custGeom>
          <a:ln w="9144">
            <a:solidFill>
              <a:srgbClr val="FFFFFF"/>
            </a:solidFill>
          </a:ln>
        </p:spPr>
        <p:txBody>
          <a:bodyPr wrap="square" lIns="0" tIns="0" rIns="0" bIns="0" rtlCol="0"/>
          <a:lstStyle/>
          <a:p>
            <a:endParaRPr/>
          </a:p>
        </p:txBody>
      </p:sp>
      <p:sp>
        <p:nvSpPr>
          <p:cNvPr id="55" name="object 55"/>
          <p:cNvSpPr/>
          <p:nvPr/>
        </p:nvSpPr>
        <p:spPr>
          <a:xfrm>
            <a:off x="6359969" y="4919661"/>
            <a:ext cx="304165" cy="312420"/>
          </a:xfrm>
          <a:custGeom>
            <a:avLst/>
            <a:gdLst/>
            <a:ahLst/>
            <a:cxnLst/>
            <a:rect l="l" t="t" r="r" b="b"/>
            <a:pathLst>
              <a:path w="304165" h="312420">
                <a:moveTo>
                  <a:pt x="0" y="0"/>
                </a:moveTo>
                <a:lnTo>
                  <a:pt x="303606" y="0"/>
                </a:lnTo>
                <a:lnTo>
                  <a:pt x="303606" y="57149"/>
                </a:lnTo>
                <a:lnTo>
                  <a:pt x="190639" y="57149"/>
                </a:lnTo>
                <a:lnTo>
                  <a:pt x="190639" y="311873"/>
                </a:lnTo>
                <a:lnTo>
                  <a:pt x="112953" y="311873"/>
                </a:lnTo>
                <a:lnTo>
                  <a:pt x="112953" y="57149"/>
                </a:lnTo>
                <a:lnTo>
                  <a:pt x="0" y="57149"/>
                </a:lnTo>
                <a:lnTo>
                  <a:pt x="0" y="0"/>
                </a:lnTo>
                <a:close/>
              </a:path>
            </a:pathLst>
          </a:custGeom>
          <a:ln w="9144">
            <a:solidFill>
              <a:srgbClr val="FFFFFF"/>
            </a:solidFill>
          </a:ln>
        </p:spPr>
        <p:txBody>
          <a:bodyPr wrap="square" lIns="0" tIns="0" rIns="0" bIns="0" rtlCol="0"/>
          <a:lstStyle/>
          <a:p>
            <a:endParaRPr/>
          </a:p>
        </p:txBody>
      </p:sp>
      <p:sp>
        <p:nvSpPr>
          <p:cNvPr id="56" name="object 56"/>
          <p:cNvSpPr/>
          <p:nvPr/>
        </p:nvSpPr>
        <p:spPr>
          <a:xfrm>
            <a:off x="5996940" y="4919661"/>
            <a:ext cx="315595" cy="312420"/>
          </a:xfrm>
          <a:custGeom>
            <a:avLst/>
            <a:gdLst/>
            <a:ahLst/>
            <a:cxnLst/>
            <a:rect l="l" t="t" r="r" b="b"/>
            <a:pathLst>
              <a:path w="315595" h="312420">
                <a:moveTo>
                  <a:pt x="0" y="0"/>
                </a:moveTo>
                <a:lnTo>
                  <a:pt x="71234" y="0"/>
                </a:lnTo>
                <a:lnTo>
                  <a:pt x="237756" y="190652"/>
                </a:lnTo>
                <a:lnTo>
                  <a:pt x="237756" y="0"/>
                </a:lnTo>
                <a:lnTo>
                  <a:pt x="315442" y="0"/>
                </a:lnTo>
                <a:lnTo>
                  <a:pt x="315442" y="311873"/>
                </a:lnTo>
                <a:lnTo>
                  <a:pt x="249834"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57" name="object 57"/>
          <p:cNvSpPr/>
          <p:nvPr/>
        </p:nvSpPr>
        <p:spPr>
          <a:xfrm>
            <a:off x="5707824" y="4919661"/>
            <a:ext cx="230504" cy="312420"/>
          </a:xfrm>
          <a:custGeom>
            <a:avLst/>
            <a:gdLst/>
            <a:ahLst/>
            <a:cxnLst/>
            <a:rect l="l" t="t" r="r" b="b"/>
            <a:pathLst>
              <a:path w="230504" h="312420">
                <a:moveTo>
                  <a:pt x="0" y="0"/>
                </a:moveTo>
                <a:lnTo>
                  <a:pt x="226809" y="0"/>
                </a:lnTo>
                <a:lnTo>
                  <a:pt x="226809" y="57149"/>
                </a:lnTo>
                <a:lnTo>
                  <a:pt x="77685" y="57149"/>
                </a:lnTo>
                <a:lnTo>
                  <a:pt x="77685" y="122567"/>
                </a:lnTo>
                <a:lnTo>
                  <a:pt x="219900" y="122567"/>
                </a:lnTo>
                <a:lnTo>
                  <a:pt x="219900" y="179717"/>
                </a:lnTo>
                <a:lnTo>
                  <a:pt x="77685" y="179717"/>
                </a:lnTo>
                <a:lnTo>
                  <a:pt x="77685" y="254723"/>
                </a:lnTo>
                <a:lnTo>
                  <a:pt x="229946" y="254723"/>
                </a:lnTo>
                <a:lnTo>
                  <a:pt x="229946" y="311873"/>
                </a:lnTo>
                <a:lnTo>
                  <a:pt x="0" y="311873"/>
                </a:lnTo>
                <a:lnTo>
                  <a:pt x="0" y="0"/>
                </a:lnTo>
                <a:close/>
              </a:path>
            </a:pathLst>
          </a:custGeom>
          <a:ln w="9144">
            <a:solidFill>
              <a:srgbClr val="FFFFFF"/>
            </a:solidFill>
          </a:ln>
        </p:spPr>
        <p:txBody>
          <a:bodyPr wrap="square" lIns="0" tIns="0" rIns="0" bIns="0" rtlCol="0"/>
          <a:lstStyle/>
          <a:p>
            <a:endParaRPr/>
          </a:p>
        </p:txBody>
      </p:sp>
      <p:sp>
        <p:nvSpPr>
          <p:cNvPr id="58" name="object 58"/>
          <p:cNvSpPr/>
          <p:nvPr/>
        </p:nvSpPr>
        <p:spPr>
          <a:xfrm>
            <a:off x="5557215" y="4919661"/>
            <a:ext cx="78105" cy="312420"/>
          </a:xfrm>
          <a:custGeom>
            <a:avLst/>
            <a:gdLst/>
            <a:ahLst/>
            <a:cxnLst/>
            <a:rect l="l" t="t" r="r" b="b"/>
            <a:pathLst>
              <a:path w="78104" h="312420">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59" name="object 59"/>
          <p:cNvSpPr/>
          <p:nvPr/>
        </p:nvSpPr>
        <p:spPr>
          <a:xfrm>
            <a:off x="5236019" y="4919661"/>
            <a:ext cx="262255" cy="312420"/>
          </a:xfrm>
          <a:custGeom>
            <a:avLst/>
            <a:gdLst/>
            <a:ahLst/>
            <a:cxnLst/>
            <a:rect l="l" t="t" r="r" b="b"/>
            <a:pathLst>
              <a:path w="262254" h="312420">
                <a:moveTo>
                  <a:pt x="0" y="0"/>
                </a:moveTo>
                <a:lnTo>
                  <a:pt x="134835" y="0"/>
                </a:lnTo>
                <a:lnTo>
                  <a:pt x="157655" y="1450"/>
                </a:lnTo>
                <a:lnTo>
                  <a:pt x="195554" y="13051"/>
                </a:lnTo>
                <a:lnTo>
                  <a:pt x="231306" y="48517"/>
                </a:lnTo>
                <a:lnTo>
                  <a:pt x="238201" y="78079"/>
                </a:lnTo>
                <a:lnTo>
                  <a:pt x="235536" y="97191"/>
                </a:lnTo>
                <a:lnTo>
                  <a:pt x="227541" y="113933"/>
                </a:lnTo>
                <a:lnTo>
                  <a:pt x="214214" y="128305"/>
                </a:lnTo>
                <a:lnTo>
                  <a:pt x="195554" y="140309"/>
                </a:lnTo>
                <a:lnTo>
                  <a:pt x="210689" y="145365"/>
                </a:lnTo>
                <a:lnTo>
                  <a:pt x="244779" y="170243"/>
                </a:lnTo>
                <a:lnTo>
                  <a:pt x="260794" y="206431"/>
                </a:lnTo>
                <a:lnTo>
                  <a:pt x="261861" y="220281"/>
                </a:lnTo>
                <a:lnTo>
                  <a:pt x="260118" y="239659"/>
                </a:lnTo>
                <a:lnTo>
                  <a:pt x="233959" y="286397"/>
                </a:lnTo>
                <a:lnTo>
                  <a:pt x="199467" y="305503"/>
                </a:lnTo>
                <a:lnTo>
                  <a:pt x="151803" y="311873"/>
                </a:lnTo>
                <a:lnTo>
                  <a:pt x="0" y="311873"/>
                </a:lnTo>
                <a:lnTo>
                  <a:pt x="0" y="0"/>
                </a:lnTo>
                <a:close/>
              </a:path>
            </a:pathLst>
          </a:custGeom>
          <a:ln w="9144">
            <a:solidFill>
              <a:srgbClr val="FFFFFF"/>
            </a:solidFill>
          </a:ln>
        </p:spPr>
        <p:txBody>
          <a:bodyPr wrap="square" lIns="0" tIns="0" rIns="0" bIns="0" rtlCol="0"/>
          <a:lstStyle/>
          <a:p>
            <a:endParaRPr/>
          </a:p>
        </p:txBody>
      </p:sp>
      <p:sp>
        <p:nvSpPr>
          <p:cNvPr id="60" name="object 60"/>
          <p:cNvSpPr/>
          <p:nvPr/>
        </p:nvSpPr>
        <p:spPr>
          <a:xfrm>
            <a:off x="4832159" y="4919661"/>
            <a:ext cx="335915" cy="312420"/>
          </a:xfrm>
          <a:custGeom>
            <a:avLst/>
            <a:gdLst/>
            <a:ahLst/>
            <a:cxnLst/>
            <a:rect l="l" t="t" r="r" b="b"/>
            <a:pathLst>
              <a:path w="335914" h="312420">
                <a:moveTo>
                  <a:pt x="0" y="0"/>
                </a:moveTo>
                <a:lnTo>
                  <a:pt x="67449" y="0"/>
                </a:lnTo>
                <a:lnTo>
                  <a:pt x="167766" y="115646"/>
                </a:lnTo>
                <a:lnTo>
                  <a:pt x="267995" y="0"/>
                </a:lnTo>
                <a:lnTo>
                  <a:pt x="335533" y="0"/>
                </a:lnTo>
                <a:lnTo>
                  <a:pt x="335533" y="311873"/>
                </a:lnTo>
                <a:lnTo>
                  <a:pt x="257848" y="311873"/>
                </a:lnTo>
                <a:lnTo>
                  <a:pt x="257848" y="117208"/>
                </a:lnTo>
                <a:lnTo>
                  <a:pt x="173583" y="214985"/>
                </a:lnTo>
                <a:lnTo>
                  <a:pt x="161924" y="214985"/>
                </a:lnTo>
                <a:lnTo>
                  <a:pt x="77685" y="117208"/>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61" name="object 61"/>
          <p:cNvSpPr/>
          <p:nvPr/>
        </p:nvSpPr>
        <p:spPr>
          <a:xfrm>
            <a:off x="4442053" y="4919661"/>
            <a:ext cx="354965" cy="312420"/>
          </a:xfrm>
          <a:custGeom>
            <a:avLst/>
            <a:gdLst/>
            <a:ahLst/>
            <a:cxnLst/>
            <a:rect l="l" t="t" r="r" b="b"/>
            <a:pathLst>
              <a:path w="354964" h="312420">
                <a:moveTo>
                  <a:pt x="125971" y="0"/>
                </a:moveTo>
                <a:lnTo>
                  <a:pt x="215988" y="0"/>
                </a:lnTo>
                <a:lnTo>
                  <a:pt x="354507" y="311873"/>
                </a:lnTo>
                <a:lnTo>
                  <a:pt x="270967" y="311873"/>
                </a:lnTo>
                <a:lnTo>
                  <a:pt x="245275" y="250253"/>
                </a:lnTo>
                <a:lnTo>
                  <a:pt x="105613" y="250253"/>
                </a:lnTo>
                <a:lnTo>
                  <a:pt x="82321" y="311873"/>
                </a:lnTo>
                <a:lnTo>
                  <a:pt x="0" y="311873"/>
                </a:lnTo>
                <a:lnTo>
                  <a:pt x="125971" y="0"/>
                </a:lnTo>
                <a:close/>
              </a:path>
            </a:pathLst>
          </a:custGeom>
          <a:ln w="9144">
            <a:solidFill>
              <a:srgbClr val="FFFFFF"/>
            </a:solidFill>
          </a:ln>
        </p:spPr>
        <p:txBody>
          <a:bodyPr wrap="square" lIns="0" tIns="0" rIns="0" bIns="0" rtlCol="0"/>
          <a:lstStyle/>
          <a:p>
            <a:endParaRPr/>
          </a:p>
        </p:txBody>
      </p:sp>
      <p:sp>
        <p:nvSpPr>
          <p:cNvPr id="62" name="object 62"/>
          <p:cNvSpPr/>
          <p:nvPr/>
        </p:nvSpPr>
        <p:spPr>
          <a:xfrm>
            <a:off x="3842715" y="4919661"/>
            <a:ext cx="78105" cy="312420"/>
          </a:xfrm>
          <a:custGeom>
            <a:avLst/>
            <a:gdLst/>
            <a:ahLst/>
            <a:cxnLst/>
            <a:rect l="l" t="t" r="r" b="b"/>
            <a:pathLst>
              <a:path w="78104" h="312420">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63" name="object 63"/>
          <p:cNvSpPr/>
          <p:nvPr/>
        </p:nvSpPr>
        <p:spPr>
          <a:xfrm>
            <a:off x="3472307" y="4919661"/>
            <a:ext cx="309880" cy="312420"/>
          </a:xfrm>
          <a:custGeom>
            <a:avLst/>
            <a:gdLst/>
            <a:ahLst/>
            <a:cxnLst/>
            <a:rect l="l" t="t" r="r" b="b"/>
            <a:pathLst>
              <a:path w="309879" h="312420">
                <a:moveTo>
                  <a:pt x="0" y="0"/>
                </a:moveTo>
                <a:lnTo>
                  <a:pt x="137515" y="0"/>
                </a:lnTo>
                <a:lnTo>
                  <a:pt x="175274" y="2728"/>
                </a:lnTo>
                <a:lnTo>
                  <a:pt x="238287" y="24554"/>
                </a:lnTo>
                <a:lnTo>
                  <a:pt x="283799" y="67069"/>
                </a:lnTo>
                <a:lnTo>
                  <a:pt x="306959" y="123490"/>
                </a:lnTo>
                <a:lnTo>
                  <a:pt x="309854" y="156489"/>
                </a:lnTo>
                <a:lnTo>
                  <a:pt x="306918" y="190822"/>
                </a:lnTo>
                <a:lnTo>
                  <a:pt x="283424" y="247806"/>
                </a:lnTo>
                <a:lnTo>
                  <a:pt x="236863" y="288578"/>
                </a:lnTo>
                <a:lnTo>
                  <a:pt x="169835" y="309285"/>
                </a:lnTo>
                <a:lnTo>
                  <a:pt x="128803" y="311873"/>
                </a:lnTo>
                <a:lnTo>
                  <a:pt x="0" y="311873"/>
                </a:lnTo>
                <a:lnTo>
                  <a:pt x="0" y="0"/>
                </a:lnTo>
                <a:close/>
              </a:path>
            </a:pathLst>
          </a:custGeom>
          <a:ln w="9143">
            <a:solidFill>
              <a:srgbClr val="FFFFFF"/>
            </a:solidFill>
          </a:ln>
        </p:spPr>
        <p:txBody>
          <a:bodyPr wrap="square" lIns="0" tIns="0" rIns="0" bIns="0" rtlCol="0"/>
          <a:lstStyle/>
          <a:p>
            <a:endParaRPr/>
          </a:p>
        </p:txBody>
      </p:sp>
      <p:sp>
        <p:nvSpPr>
          <p:cNvPr id="64" name="object 64"/>
          <p:cNvSpPr/>
          <p:nvPr/>
        </p:nvSpPr>
        <p:spPr>
          <a:xfrm>
            <a:off x="3184080" y="4919661"/>
            <a:ext cx="230504" cy="312420"/>
          </a:xfrm>
          <a:custGeom>
            <a:avLst/>
            <a:gdLst/>
            <a:ahLst/>
            <a:cxnLst/>
            <a:rect l="l" t="t" r="r" b="b"/>
            <a:pathLst>
              <a:path w="230504" h="312420">
                <a:moveTo>
                  <a:pt x="0" y="0"/>
                </a:moveTo>
                <a:lnTo>
                  <a:pt x="226809" y="0"/>
                </a:lnTo>
                <a:lnTo>
                  <a:pt x="226809" y="57149"/>
                </a:lnTo>
                <a:lnTo>
                  <a:pt x="77685" y="57149"/>
                </a:lnTo>
                <a:lnTo>
                  <a:pt x="77685" y="122567"/>
                </a:lnTo>
                <a:lnTo>
                  <a:pt x="219900" y="122567"/>
                </a:lnTo>
                <a:lnTo>
                  <a:pt x="219900" y="179717"/>
                </a:lnTo>
                <a:lnTo>
                  <a:pt x="77685" y="179717"/>
                </a:lnTo>
                <a:lnTo>
                  <a:pt x="77685" y="254723"/>
                </a:lnTo>
                <a:lnTo>
                  <a:pt x="229946" y="254723"/>
                </a:lnTo>
                <a:lnTo>
                  <a:pt x="229946" y="311873"/>
                </a:lnTo>
                <a:lnTo>
                  <a:pt x="0" y="311873"/>
                </a:lnTo>
                <a:lnTo>
                  <a:pt x="0" y="0"/>
                </a:lnTo>
                <a:close/>
              </a:path>
            </a:pathLst>
          </a:custGeom>
          <a:ln w="9143">
            <a:solidFill>
              <a:srgbClr val="FFFFFF"/>
            </a:solidFill>
          </a:ln>
        </p:spPr>
        <p:txBody>
          <a:bodyPr wrap="square" lIns="0" tIns="0" rIns="0" bIns="0" rtlCol="0"/>
          <a:lstStyle/>
          <a:p>
            <a:endParaRPr/>
          </a:p>
        </p:txBody>
      </p:sp>
      <p:sp>
        <p:nvSpPr>
          <p:cNvPr id="65" name="object 65"/>
          <p:cNvSpPr/>
          <p:nvPr/>
        </p:nvSpPr>
        <p:spPr>
          <a:xfrm>
            <a:off x="2779331" y="4919661"/>
            <a:ext cx="335915" cy="312420"/>
          </a:xfrm>
          <a:custGeom>
            <a:avLst/>
            <a:gdLst/>
            <a:ahLst/>
            <a:cxnLst/>
            <a:rect l="l" t="t" r="r" b="b"/>
            <a:pathLst>
              <a:path w="335914" h="312420">
                <a:moveTo>
                  <a:pt x="0" y="0"/>
                </a:moveTo>
                <a:lnTo>
                  <a:pt x="67449" y="0"/>
                </a:lnTo>
                <a:lnTo>
                  <a:pt x="167766" y="115646"/>
                </a:lnTo>
                <a:lnTo>
                  <a:pt x="267995" y="0"/>
                </a:lnTo>
                <a:lnTo>
                  <a:pt x="335533" y="0"/>
                </a:lnTo>
                <a:lnTo>
                  <a:pt x="335533" y="311873"/>
                </a:lnTo>
                <a:lnTo>
                  <a:pt x="257848" y="311873"/>
                </a:lnTo>
                <a:lnTo>
                  <a:pt x="257848" y="117208"/>
                </a:lnTo>
                <a:lnTo>
                  <a:pt x="173583" y="214985"/>
                </a:lnTo>
                <a:lnTo>
                  <a:pt x="161925" y="214985"/>
                </a:lnTo>
                <a:lnTo>
                  <a:pt x="77685" y="117208"/>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66" name="object 66"/>
          <p:cNvSpPr/>
          <p:nvPr/>
        </p:nvSpPr>
        <p:spPr>
          <a:xfrm>
            <a:off x="3979036" y="4915648"/>
            <a:ext cx="357505" cy="320040"/>
          </a:xfrm>
          <a:custGeom>
            <a:avLst/>
            <a:gdLst/>
            <a:ahLst/>
            <a:cxnLst/>
            <a:rect l="l" t="t" r="r" b="b"/>
            <a:pathLst>
              <a:path w="357504" h="320039">
                <a:moveTo>
                  <a:pt x="178815" y="0"/>
                </a:moveTo>
                <a:lnTo>
                  <a:pt x="250928" y="12023"/>
                </a:lnTo>
                <a:lnTo>
                  <a:pt x="307847" y="48107"/>
                </a:lnTo>
                <a:lnTo>
                  <a:pt x="344852" y="100149"/>
                </a:lnTo>
                <a:lnTo>
                  <a:pt x="357187" y="160058"/>
                </a:lnTo>
                <a:lnTo>
                  <a:pt x="354063" y="191357"/>
                </a:lnTo>
                <a:lnTo>
                  <a:pt x="329064" y="247502"/>
                </a:lnTo>
                <a:lnTo>
                  <a:pt x="280412" y="293154"/>
                </a:lnTo>
                <a:lnTo>
                  <a:pt x="216228" y="316928"/>
                </a:lnTo>
                <a:lnTo>
                  <a:pt x="178815" y="319900"/>
                </a:lnTo>
                <a:lnTo>
                  <a:pt x="141032" y="316942"/>
                </a:lnTo>
                <a:lnTo>
                  <a:pt x="76515" y="293282"/>
                </a:lnTo>
                <a:lnTo>
                  <a:pt x="28005" y="247795"/>
                </a:lnTo>
                <a:lnTo>
                  <a:pt x="3112" y="191536"/>
                </a:lnTo>
                <a:lnTo>
                  <a:pt x="0" y="160058"/>
                </a:lnTo>
                <a:lnTo>
                  <a:pt x="3090" y="129030"/>
                </a:lnTo>
                <a:lnTo>
                  <a:pt x="27817" y="72999"/>
                </a:lnTo>
                <a:lnTo>
                  <a:pt x="76078" y="26992"/>
                </a:lnTo>
                <a:lnTo>
                  <a:pt x="140761" y="2998"/>
                </a:lnTo>
                <a:lnTo>
                  <a:pt x="178815" y="0"/>
                </a:lnTo>
                <a:close/>
              </a:path>
            </a:pathLst>
          </a:custGeom>
          <a:ln w="9144">
            <a:solidFill>
              <a:srgbClr val="FFFFFF"/>
            </a:solidFill>
          </a:ln>
        </p:spPr>
        <p:txBody>
          <a:bodyPr wrap="square" lIns="0" tIns="0" rIns="0" bIns="0" rtlCol="0"/>
          <a:lstStyle/>
          <a:p>
            <a:endParaRPr/>
          </a:p>
        </p:txBody>
      </p:sp>
      <p:sp>
        <p:nvSpPr>
          <p:cNvPr id="67" name="object 67"/>
          <p:cNvSpPr/>
          <p:nvPr/>
        </p:nvSpPr>
        <p:spPr>
          <a:xfrm>
            <a:off x="747130" y="193961"/>
            <a:ext cx="944547" cy="700118"/>
          </a:xfrm>
          <a:prstGeom prst="rect">
            <a:avLst/>
          </a:prstGeom>
          <a:blipFill>
            <a:blip r:embed="rId23" cstate="print"/>
            <a:stretch>
              <a:fillRect/>
            </a:stretch>
          </a:blipFill>
        </p:spPr>
        <p:txBody>
          <a:bodyPr wrap="square" lIns="0" tIns="0" rIns="0" bIns="0" rtlCol="0"/>
          <a:lstStyle/>
          <a:p>
            <a:endParaRPr/>
          </a:p>
        </p:txBody>
      </p:sp>
      <p:sp>
        <p:nvSpPr>
          <p:cNvPr id="68" name="object 68"/>
          <p:cNvSpPr/>
          <p:nvPr/>
        </p:nvSpPr>
        <p:spPr>
          <a:xfrm>
            <a:off x="8089431" y="193967"/>
            <a:ext cx="783495" cy="829818"/>
          </a:xfrm>
          <a:prstGeom prst="rect">
            <a:avLst/>
          </a:prstGeom>
          <a:blipFill>
            <a:blip r:embed="rId24" cstate="print"/>
            <a:stretch>
              <a:fillRect/>
            </a:stretch>
          </a:blipFill>
        </p:spPr>
        <p:txBody>
          <a:bodyPr wrap="square" lIns="0" tIns="0" rIns="0" bIns="0" rtlCol="0"/>
          <a:lstStyle/>
          <a:p>
            <a:endParaRPr/>
          </a:p>
        </p:txBody>
      </p:sp>
      <p:sp>
        <p:nvSpPr>
          <p:cNvPr id="69" name="object 69"/>
          <p:cNvSpPr/>
          <p:nvPr/>
        </p:nvSpPr>
        <p:spPr>
          <a:xfrm>
            <a:off x="1839756" y="443839"/>
            <a:ext cx="6102362" cy="375538"/>
          </a:xfrm>
          <a:prstGeom prst="rect">
            <a:avLst/>
          </a:prstGeom>
          <a:blipFill>
            <a:blip r:embed="rId25" cstate="print"/>
            <a:stretch>
              <a:fillRect/>
            </a:stretch>
          </a:blipFill>
        </p:spPr>
        <p:txBody>
          <a:bodyPr wrap="square" lIns="0" tIns="0" rIns="0" bIns="0" rtlCol="0"/>
          <a:lstStyle/>
          <a:p>
            <a:endParaRPr/>
          </a:p>
        </p:txBody>
      </p:sp>
    </p:spTree>
  </p:cSld>
  <p:clrMapOvr>
    <a:masterClrMapping/>
  </p:clrMapOvr>
  <p:transition>
    <p:dissolv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7130" y="193961"/>
            <a:ext cx="944547" cy="7001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089431" y="193967"/>
            <a:ext cx="783495" cy="82981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5" name="object 5"/>
          <p:cNvSpPr/>
          <p:nvPr/>
        </p:nvSpPr>
        <p:spPr>
          <a:xfrm>
            <a:off x="2080260" y="696469"/>
            <a:ext cx="5620511" cy="5684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ln w="12700">
            <a:solidFill>
              <a:srgbClr val="2191C9"/>
            </a:solidFill>
          </a:ln>
        </p:spPr>
        <p:txBody>
          <a:bodyPr wrap="square" lIns="0" tIns="0" rIns="0" bIns="0" rtlCol="0"/>
          <a:lstStyle/>
          <a:p>
            <a:endParaRPr/>
          </a:p>
        </p:txBody>
      </p:sp>
      <p:sp>
        <p:nvSpPr>
          <p:cNvPr id="7" name="object 7"/>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8" name="object 8"/>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9" name="object 9"/>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0" name="object 10"/>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1" name="object 11"/>
          <p:cNvSpPr txBox="1">
            <a:spLocks noGrp="1"/>
          </p:cNvSpPr>
          <p:nvPr>
            <p:ph type="title"/>
          </p:nvPr>
        </p:nvSpPr>
        <p:spPr>
          <a:xfrm>
            <a:off x="2081898" y="697268"/>
            <a:ext cx="5617845" cy="566420"/>
          </a:xfrm>
          <a:prstGeom prst="rect">
            <a:avLst/>
          </a:prstGeom>
          <a:ln w="12700">
            <a:solidFill>
              <a:srgbClr val="2191C9"/>
            </a:solidFill>
          </a:ln>
        </p:spPr>
        <p:txBody>
          <a:bodyPr vert="horz" wrap="square" lIns="0" tIns="8255" rIns="0" bIns="0" rtlCol="0">
            <a:spAutoFit/>
          </a:bodyPr>
          <a:lstStyle/>
          <a:p>
            <a:pPr marL="1361440" marR="647700" indent="-707390">
              <a:lnSpc>
                <a:spcPts val="2160"/>
              </a:lnSpc>
              <a:spcBef>
                <a:spcPts val="65"/>
              </a:spcBef>
            </a:pPr>
            <a:r>
              <a:rPr spc="-5" dirty="0">
                <a:latin typeface="Gill Sans MT"/>
                <a:cs typeface="Gill Sans MT"/>
              </a:rPr>
              <a:t>DISTRIBUCION DE </a:t>
            </a:r>
            <a:r>
              <a:rPr spc="-15" dirty="0">
                <a:latin typeface="Gill Sans MT"/>
                <a:cs typeface="Gill Sans MT"/>
              </a:rPr>
              <a:t>CACHAZA </a:t>
            </a:r>
            <a:r>
              <a:rPr spc="-5" dirty="0">
                <a:latin typeface="Gill Sans MT"/>
                <a:cs typeface="Gill Sans MT"/>
              </a:rPr>
              <a:t>COMO  MEJORADOR DE</a:t>
            </a:r>
            <a:r>
              <a:rPr spc="-50" dirty="0">
                <a:latin typeface="Gill Sans MT"/>
                <a:cs typeface="Gill Sans MT"/>
              </a:rPr>
              <a:t> </a:t>
            </a:r>
            <a:r>
              <a:rPr spc="-5" dirty="0">
                <a:latin typeface="Gill Sans MT"/>
                <a:cs typeface="Gill Sans MT"/>
              </a:rPr>
              <a:t>SUELOS</a:t>
            </a:r>
          </a:p>
        </p:txBody>
      </p:sp>
      <p:sp>
        <p:nvSpPr>
          <p:cNvPr id="12" name="object 12"/>
          <p:cNvSpPr/>
          <p:nvPr/>
        </p:nvSpPr>
        <p:spPr>
          <a:xfrm>
            <a:off x="967860" y="1434558"/>
            <a:ext cx="7719059" cy="756285"/>
          </a:xfrm>
          <a:custGeom>
            <a:avLst/>
            <a:gdLst/>
            <a:ahLst/>
            <a:cxnLst/>
            <a:rect l="l" t="t" r="r" b="b"/>
            <a:pathLst>
              <a:path w="7719059" h="756285">
                <a:moveTo>
                  <a:pt x="3738" y="21191"/>
                </a:moveTo>
                <a:lnTo>
                  <a:pt x="47876" y="10494"/>
                </a:lnTo>
                <a:lnTo>
                  <a:pt x="91695" y="4169"/>
                </a:lnTo>
                <a:lnTo>
                  <a:pt x="135577" y="1488"/>
                </a:lnTo>
                <a:lnTo>
                  <a:pt x="179904" y="1723"/>
                </a:lnTo>
                <a:lnTo>
                  <a:pt x="225059" y="4146"/>
                </a:lnTo>
                <a:lnTo>
                  <a:pt x="271424" y="8027"/>
                </a:lnTo>
                <a:lnTo>
                  <a:pt x="319381" y="12640"/>
                </a:lnTo>
                <a:lnTo>
                  <a:pt x="369312" y="17257"/>
                </a:lnTo>
                <a:lnTo>
                  <a:pt x="421600" y="21148"/>
                </a:lnTo>
                <a:lnTo>
                  <a:pt x="476626" y="23586"/>
                </a:lnTo>
                <a:lnTo>
                  <a:pt x="534772" y="23843"/>
                </a:lnTo>
                <a:lnTo>
                  <a:pt x="596422" y="21191"/>
                </a:lnTo>
                <a:lnTo>
                  <a:pt x="669144" y="17774"/>
                </a:lnTo>
                <a:lnTo>
                  <a:pt x="735305" y="17392"/>
                </a:lnTo>
                <a:lnTo>
                  <a:pt x="795603" y="19192"/>
                </a:lnTo>
                <a:lnTo>
                  <a:pt x="850735" y="22321"/>
                </a:lnTo>
                <a:lnTo>
                  <a:pt x="901397" y="25925"/>
                </a:lnTo>
                <a:lnTo>
                  <a:pt x="948286" y="29150"/>
                </a:lnTo>
                <a:lnTo>
                  <a:pt x="992099" y="31143"/>
                </a:lnTo>
                <a:lnTo>
                  <a:pt x="1033534" y="31049"/>
                </a:lnTo>
                <a:lnTo>
                  <a:pt x="1073287" y="28017"/>
                </a:lnTo>
                <a:lnTo>
                  <a:pt x="1112055" y="21191"/>
                </a:lnTo>
                <a:lnTo>
                  <a:pt x="1146983" y="15564"/>
                </a:lnTo>
                <a:lnTo>
                  <a:pt x="1187082" y="13238"/>
                </a:lnTo>
                <a:lnTo>
                  <a:pt x="1231588" y="13531"/>
                </a:lnTo>
                <a:lnTo>
                  <a:pt x="1279740" y="15758"/>
                </a:lnTo>
                <a:lnTo>
                  <a:pt x="1330775" y="19236"/>
                </a:lnTo>
                <a:lnTo>
                  <a:pt x="1383932" y="23282"/>
                </a:lnTo>
                <a:lnTo>
                  <a:pt x="1438447" y="27211"/>
                </a:lnTo>
                <a:lnTo>
                  <a:pt x="1493560" y="30341"/>
                </a:lnTo>
                <a:lnTo>
                  <a:pt x="1548507" y="31987"/>
                </a:lnTo>
                <a:lnTo>
                  <a:pt x="1602528" y="31466"/>
                </a:lnTo>
                <a:lnTo>
                  <a:pt x="1654859" y="28096"/>
                </a:lnTo>
                <a:lnTo>
                  <a:pt x="1704738" y="21191"/>
                </a:lnTo>
                <a:lnTo>
                  <a:pt x="1770620" y="12069"/>
                </a:lnTo>
                <a:lnTo>
                  <a:pt x="1824953" y="9941"/>
                </a:lnTo>
                <a:lnTo>
                  <a:pt x="1870557" y="12613"/>
                </a:lnTo>
                <a:lnTo>
                  <a:pt x="1910250" y="17891"/>
                </a:lnTo>
                <a:lnTo>
                  <a:pt x="1946849" y="23581"/>
                </a:lnTo>
                <a:lnTo>
                  <a:pt x="1983173" y="27490"/>
                </a:lnTo>
                <a:lnTo>
                  <a:pt x="2022040" y="27425"/>
                </a:lnTo>
                <a:lnTo>
                  <a:pt x="2066269" y="21191"/>
                </a:lnTo>
                <a:lnTo>
                  <a:pt x="2108688" y="15860"/>
                </a:lnTo>
                <a:lnTo>
                  <a:pt x="2151280" y="16428"/>
                </a:lnTo>
                <a:lnTo>
                  <a:pt x="2194648" y="20937"/>
                </a:lnTo>
                <a:lnTo>
                  <a:pt x="2239394" y="27431"/>
                </a:lnTo>
                <a:lnTo>
                  <a:pt x="2286119" y="33954"/>
                </a:lnTo>
                <a:lnTo>
                  <a:pt x="2335425" y="38548"/>
                </a:lnTo>
                <a:lnTo>
                  <a:pt x="2387915" y="39256"/>
                </a:lnTo>
                <a:lnTo>
                  <a:pt x="2444190" y="34123"/>
                </a:lnTo>
                <a:lnTo>
                  <a:pt x="2504851" y="21191"/>
                </a:lnTo>
                <a:lnTo>
                  <a:pt x="2562382" y="8722"/>
                </a:lnTo>
                <a:lnTo>
                  <a:pt x="2620896" y="2035"/>
                </a:lnTo>
                <a:lnTo>
                  <a:pt x="2679528" y="0"/>
                </a:lnTo>
                <a:lnTo>
                  <a:pt x="2737412" y="1487"/>
                </a:lnTo>
                <a:lnTo>
                  <a:pt x="2793681" y="5370"/>
                </a:lnTo>
                <a:lnTo>
                  <a:pt x="2847468" y="10518"/>
                </a:lnTo>
                <a:lnTo>
                  <a:pt x="2897909" y="15803"/>
                </a:lnTo>
                <a:lnTo>
                  <a:pt x="2944136" y="20096"/>
                </a:lnTo>
                <a:lnTo>
                  <a:pt x="2985283" y="22268"/>
                </a:lnTo>
                <a:lnTo>
                  <a:pt x="3020484" y="21191"/>
                </a:lnTo>
                <a:lnTo>
                  <a:pt x="3048107" y="19988"/>
                </a:lnTo>
                <a:lnTo>
                  <a:pt x="3081506" y="20789"/>
                </a:lnTo>
                <a:lnTo>
                  <a:pt x="3120193" y="23101"/>
                </a:lnTo>
                <a:lnTo>
                  <a:pt x="3163678" y="26433"/>
                </a:lnTo>
                <a:lnTo>
                  <a:pt x="3211472" y="30293"/>
                </a:lnTo>
                <a:lnTo>
                  <a:pt x="3263085" y="34189"/>
                </a:lnTo>
                <a:lnTo>
                  <a:pt x="3318029" y="37631"/>
                </a:lnTo>
                <a:lnTo>
                  <a:pt x="3375813" y="40125"/>
                </a:lnTo>
                <a:lnTo>
                  <a:pt x="3435948" y="41182"/>
                </a:lnTo>
                <a:lnTo>
                  <a:pt x="3497946" y="40308"/>
                </a:lnTo>
                <a:lnTo>
                  <a:pt x="3561316" y="37013"/>
                </a:lnTo>
                <a:lnTo>
                  <a:pt x="3625570" y="30804"/>
                </a:lnTo>
                <a:lnTo>
                  <a:pt x="3690218" y="21191"/>
                </a:lnTo>
                <a:lnTo>
                  <a:pt x="3776161" y="8703"/>
                </a:lnTo>
                <a:lnTo>
                  <a:pt x="3848396" y="3279"/>
                </a:lnTo>
                <a:lnTo>
                  <a:pt x="3908812" y="3228"/>
                </a:lnTo>
                <a:lnTo>
                  <a:pt x="3959296" y="6861"/>
                </a:lnTo>
                <a:lnTo>
                  <a:pt x="4001736" y="12491"/>
                </a:lnTo>
                <a:lnTo>
                  <a:pt x="4038019" y="18428"/>
                </a:lnTo>
                <a:lnTo>
                  <a:pt x="4070032" y="22983"/>
                </a:lnTo>
                <a:lnTo>
                  <a:pt x="4099663" y="24467"/>
                </a:lnTo>
                <a:lnTo>
                  <a:pt x="4128800" y="21191"/>
                </a:lnTo>
                <a:lnTo>
                  <a:pt x="4162867" y="16936"/>
                </a:lnTo>
                <a:lnTo>
                  <a:pt x="4204824" y="15973"/>
                </a:lnTo>
                <a:lnTo>
                  <a:pt x="4252861" y="17347"/>
                </a:lnTo>
                <a:lnTo>
                  <a:pt x="4305167" y="20103"/>
                </a:lnTo>
                <a:lnTo>
                  <a:pt x="4359933" y="23286"/>
                </a:lnTo>
                <a:lnTo>
                  <a:pt x="4415347" y="25941"/>
                </a:lnTo>
                <a:lnTo>
                  <a:pt x="4469600" y="27113"/>
                </a:lnTo>
                <a:lnTo>
                  <a:pt x="4520882" y="25848"/>
                </a:lnTo>
                <a:lnTo>
                  <a:pt x="4567382" y="21191"/>
                </a:lnTo>
                <a:lnTo>
                  <a:pt x="4601254" y="17695"/>
                </a:lnTo>
                <a:lnTo>
                  <a:pt x="4641928" y="16188"/>
                </a:lnTo>
                <a:lnTo>
                  <a:pt x="4688352" y="16288"/>
                </a:lnTo>
                <a:lnTo>
                  <a:pt x="4739473" y="17610"/>
                </a:lnTo>
                <a:lnTo>
                  <a:pt x="4794236" y="19770"/>
                </a:lnTo>
                <a:lnTo>
                  <a:pt x="4851589" y="22385"/>
                </a:lnTo>
                <a:lnTo>
                  <a:pt x="4910480" y="25072"/>
                </a:lnTo>
                <a:lnTo>
                  <a:pt x="4969854" y="27445"/>
                </a:lnTo>
                <a:lnTo>
                  <a:pt x="5028658" y="29122"/>
                </a:lnTo>
                <a:lnTo>
                  <a:pt x="5085839" y="29719"/>
                </a:lnTo>
                <a:lnTo>
                  <a:pt x="5140345" y="28852"/>
                </a:lnTo>
                <a:lnTo>
                  <a:pt x="5191122" y="26137"/>
                </a:lnTo>
                <a:lnTo>
                  <a:pt x="5237116" y="21191"/>
                </a:lnTo>
                <a:lnTo>
                  <a:pt x="5288291" y="16312"/>
                </a:lnTo>
                <a:lnTo>
                  <a:pt x="5339405" y="15595"/>
                </a:lnTo>
                <a:lnTo>
                  <a:pt x="5390191" y="17980"/>
                </a:lnTo>
                <a:lnTo>
                  <a:pt x="5440384" y="22403"/>
                </a:lnTo>
                <a:lnTo>
                  <a:pt x="5489717" y="27802"/>
                </a:lnTo>
                <a:lnTo>
                  <a:pt x="5537924" y="33114"/>
                </a:lnTo>
                <a:lnTo>
                  <a:pt x="5584739" y="37277"/>
                </a:lnTo>
                <a:lnTo>
                  <a:pt x="5629895" y="39229"/>
                </a:lnTo>
                <a:lnTo>
                  <a:pt x="5673126" y="37907"/>
                </a:lnTo>
                <a:lnTo>
                  <a:pt x="5714166" y="32248"/>
                </a:lnTo>
                <a:lnTo>
                  <a:pt x="5752749" y="21191"/>
                </a:lnTo>
                <a:lnTo>
                  <a:pt x="5792502" y="9976"/>
                </a:lnTo>
                <a:lnTo>
                  <a:pt x="5830455" y="6151"/>
                </a:lnTo>
                <a:lnTo>
                  <a:pt x="5867624" y="7879"/>
                </a:lnTo>
                <a:lnTo>
                  <a:pt x="5905029" y="13323"/>
                </a:lnTo>
                <a:lnTo>
                  <a:pt x="5943684" y="20648"/>
                </a:lnTo>
                <a:lnTo>
                  <a:pt x="5984608" y="28016"/>
                </a:lnTo>
                <a:lnTo>
                  <a:pt x="6028817" y="33591"/>
                </a:lnTo>
                <a:lnTo>
                  <a:pt x="6077330" y="35536"/>
                </a:lnTo>
                <a:lnTo>
                  <a:pt x="6131162" y="32015"/>
                </a:lnTo>
                <a:lnTo>
                  <a:pt x="6191331" y="21191"/>
                </a:lnTo>
                <a:lnTo>
                  <a:pt x="6248258" y="10461"/>
                </a:lnTo>
                <a:lnTo>
                  <a:pt x="6303250" y="5007"/>
                </a:lnTo>
                <a:lnTo>
                  <a:pt x="6356280" y="3786"/>
                </a:lnTo>
                <a:lnTo>
                  <a:pt x="6407324" y="5754"/>
                </a:lnTo>
                <a:lnTo>
                  <a:pt x="6456358" y="9868"/>
                </a:lnTo>
                <a:lnTo>
                  <a:pt x="6503356" y="15085"/>
                </a:lnTo>
                <a:lnTo>
                  <a:pt x="6548296" y="20361"/>
                </a:lnTo>
                <a:lnTo>
                  <a:pt x="6591150" y="24653"/>
                </a:lnTo>
                <a:lnTo>
                  <a:pt x="6631897" y="26918"/>
                </a:lnTo>
                <a:lnTo>
                  <a:pt x="6670509" y="26112"/>
                </a:lnTo>
                <a:lnTo>
                  <a:pt x="6706964" y="21191"/>
                </a:lnTo>
                <a:lnTo>
                  <a:pt x="6729888" y="18271"/>
                </a:lnTo>
                <a:lnTo>
                  <a:pt x="6759350" y="17378"/>
                </a:lnTo>
                <a:lnTo>
                  <a:pt x="6794737" y="18226"/>
                </a:lnTo>
                <a:lnTo>
                  <a:pt x="6835434" y="20528"/>
                </a:lnTo>
                <a:lnTo>
                  <a:pt x="6880828" y="23997"/>
                </a:lnTo>
                <a:lnTo>
                  <a:pt x="6930308" y="28346"/>
                </a:lnTo>
                <a:lnTo>
                  <a:pt x="6983260" y="33290"/>
                </a:lnTo>
                <a:lnTo>
                  <a:pt x="7039070" y="38541"/>
                </a:lnTo>
                <a:lnTo>
                  <a:pt x="7097125" y="43812"/>
                </a:lnTo>
                <a:lnTo>
                  <a:pt x="7156813" y="48818"/>
                </a:lnTo>
                <a:lnTo>
                  <a:pt x="7217521" y="53271"/>
                </a:lnTo>
                <a:lnTo>
                  <a:pt x="7278635" y="56885"/>
                </a:lnTo>
                <a:lnTo>
                  <a:pt x="7339541" y="59374"/>
                </a:lnTo>
                <a:lnTo>
                  <a:pt x="7399628" y="60449"/>
                </a:lnTo>
                <a:lnTo>
                  <a:pt x="7458282" y="59826"/>
                </a:lnTo>
                <a:lnTo>
                  <a:pt x="7514890" y="57217"/>
                </a:lnTo>
                <a:lnTo>
                  <a:pt x="7568839" y="52336"/>
                </a:lnTo>
                <a:lnTo>
                  <a:pt x="7619516" y="44895"/>
                </a:lnTo>
                <a:lnTo>
                  <a:pt x="7666307" y="34609"/>
                </a:lnTo>
                <a:lnTo>
                  <a:pt x="7708600" y="21191"/>
                </a:lnTo>
                <a:lnTo>
                  <a:pt x="7712955" y="62466"/>
                </a:lnTo>
                <a:lnTo>
                  <a:pt x="7711066" y="112118"/>
                </a:lnTo>
                <a:lnTo>
                  <a:pt x="7705807" y="166475"/>
                </a:lnTo>
                <a:lnTo>
                  <a:pt x="7700056" y="221864"/>
                </a:lnTo>
                <a:lnTo>
                  <a:pt x="7696687" y="274612"/>
                </a:lnTo>
                <a:lnTo>
                  <a:pt x="7698576" y="321048"/>
                </a:lnTo>
                <a:lnTo>
                  <a:pt x="7708600" y="357500"/>
                </a:lnTo>
                <a:lnTo>
                  <a:pt x="7717232" y="389227"/>
                </a:lnTo>
                <a:lnTo>
                  <a:pt x="7718451" y="429847"/>
                </a:lnTo>
                <a:lnTo>
                  <a:pt x="7714730" y="476888"/>
                </a:lnTo>
                <a:lnTo>
                  <a:pt x="7708543" y="527876"/>
                </a:lnTo>
                <a:lnTo>
                  <a:pt x="7702362" y="580339"/>
                </a:lnTo>
                <a:lnTo>
                  <a:pt x="7698663" y="631802"/>
                </a:lnTo>
                <a:lnTo>
                  <a:pt x="7699917" y="679792"/>
                </a:lnTo>
                <a:lnTo>
                  <a:pt x="7708600" y="721837"/>
                </a:lnTo>
                <a:lnTo>
                  <a:pt x="7659852" y="723321"/>
                </a:lnTo>
                <a:lnTo>
                  <a:pt x="7608199" y="721628"/>
                </a:lnTo>
                <a:lnTo>
                  <a:pt x="7554498" y="717824"/>
                </a:lnTo>
                <a:lnTo>
                  <a:pt x="7499601" y="712979"/>
                </a:lnTo>
                <a:lnTo>
                  <a:pt x="7444364" y="708159"/>
                </a:lnTo>
                <a:lnTo>
                  <a:pt x="7389640" y="704434"/>
                </a:lnTo>
                <a:lnTo>
                  <a:pt x="7336284" y="702872"/>
                </a:lnTo>
                <a:lnTo>
                  <a:pt x="7285150" y="704539"/>
                </a:lnTo>
                <a:lnTo>
                  <a:pt x="7237093" y="710505"/>
                </a:lnTo>
                <a:lnTo>
                  <a:pt x="7192967" y="721837"/>
                </a:lnTo>
                <a:lnTo>
                  <a:pt x="7154370" y="731034"/>
                </a:lnTo>
                <a:lnTo>
                  <a:pt x="7109277" y="735325"/>
                </a:lnTo>
                <a:lnTo>
                  <a:pt x="7059048" y="735680"/>
                </a:lnTo>
                <a:lnTo>
                  <a:pt x="7005044" y="733070"/>
                </a:lnTo>
                <a:lnTo>
                  <a:pt x="6948624" y="728464"/>
                </a:lnTo>
                <a:lnTo>
                  <a:pt x="6891148" y="722833"/>
                </a:lnTo>
                <a:lnTo>
                  <a:pt x="6833977" y="717146"/>
                </a:lnTo>
                <a:lnTo>
                  <a:pt x="6778470" y="712374"/>
                </a:lnTo>
                <a:lnTo>
                  <a:pt x="6725987" y="709487"/>
                </a:lnTo>
                <a:lnTo>
                  <a:pt x="6677889" y="709456"/>
                </a:lnTo>
                <a:lnTo>
                  <a:pt x="6635534" y="713249"/>
                </a:lnTo>
                <a:lnTo>
                  <a:pt x="6600284" y="721837"/>
                </a:lnTo>
                <a:lnTo>
                  <a:pt x="6570866" y="729555"/>
                </a:lnTo>
                <a:lnTo>
                  <a:pt x="6533400" y="734824"/>
                </a:lnTo>
                <a:lnTo>
                  <a:pt x="6489072" y="737955"/>
                </a:lnTo>
                <a:lnTo>
                  <a:pt x="6439067" y="739259"/>
                </a:lnTo>
                <a:lnTo>
                  <a:pt x="6384572" y="739047"/>
                </a:lnTo>
                <a:lnTo>
                  <a:pt x="6326771" y="737629"/>
                </a:lnTo>
                <a:lnTo>
                  <a:pt x="6266852" y="735315"/>
                </a:lnTo>
                <a:lnTo>
                  <a:pt x="6205999" y="732417"/>
                </a:lnTo>
                <a:lnTo>
                  <a:pt x="6145399" y="729244"/>
                </a:lnTo>
                <a:lnTo>
                  <a:pt x="6086236" y="726107"/>
                </a:lnTo>
                <a:lnTo>
                  <a:pt x="6029698" y="723317"/>
                </a:lnTo>
                <a:lnTo>
                  <a:pt x="5976969" y="721185"/>
                </a:lnTo>
                <a:lnTo>
                  <a:pt x="5929236" y="720020"/>
                </a:lnTo>
                <a:lnTo>
                  <a:pt x="5887683" y="720134"/>
                </a:lnTo>
                <a:lnTo>
                  <a:pt x="5853498" y="721837"/>
                </a:lnTo>
                <a:lnTo>
                  <a:pt x="5801988" y="724412"/>
                </a:lnTo>
                <a:lnTo>
                  <a:pt x="5758331" y="723357"/>
                </a:lnTo>
                <a:lnTo>
                  <a:pt x="5719503" y="720119"/>
                </a:lnTo>
                <a:lnTo>
                  <a:pt x="5682481" y="716146"/>
                </a:lnTo>
                <a:lnTo>
                  <a:pt x="5644241" y="712884"/>
                </a:lnTo>
                <a:lnTo>
                  <a:pt x="5601758" y="711781"/>
                </a:lnTo>
                <a:lnTo>
                  <a:pt x="5552008" y="714283"/>
                </a:lnTo>
                <a:lnTo>
                  <a:pt x="5491967" y="721837"/>
                </a:lnTo>
                <a:lnTo>
                  <a:pt x="5448713" y="727277"/>
                </a:lnTo>
                <a:lnTo>
                  <a:pt x="5400983" y="730786"/>
                </a:lnTo>
                <a:lnTo>
                  <a:pt x="5349622" y="732644"/>
                </a:lnTo>
                <a:lnTo>
                  <a:pt x="5295475" y="733130"/>
                </a:lnTo>
                <a:lnTo>
                  <a:pt x="5239387" y="732524"/>
                </a:lnTo>
                <a:lnTo>
                  <a:pt x="5182204" y="731104"/>
                </a:lnTo>
                <a:lnTo>
                  <a:pt x="5124771" y="729150"/>
                </a:lnTo>
                <a:lnTo>
                  <a:pt x="5067932" y="726941"/>
                </a:lnTo>
                <a:lnTo>
                  <a:pt x="5012533" y="724755"/>
                </a:lnTo>
                <a:lnTo>
                  <a:pt x="4959418" y="722873"/>
                </a:lnTo>
                <a:lnTo>
                  <a:pt x="4909433" y="721573"/>
                </a:lnTo>
                <a:lnTo>
                  <a:pt x="4863423" y="721135"/>
                </a:lnTo>
                <a:lnTo>
                  <a:pt x="4822233" y="721837"/>
                </a:lnTo>
                <a:lnTo>
                  <a:pt x="4786210" y="722354"/>
                </a:lnTo>
                <a:lnTo>
                  <a:pt x="4745316" y="721711"/>
                </a:lnTo>
                <a:lnTo>
                  <a:pt x="4700220" y="720157"/>
                </a:lnTo>
                <a:lnTo>
                  <a:pt x="4651593" y="717945"/>
                </a:lnTo>
                <a:lnTo>
                  <a:pt x="4600106" y="715324"/>
                </a:lnTo>
                <a:lnTo>
                  <a:pt x="4546430" y="712545"/>
                </a:lnTo>
                <a:lnTo>
                  <a:pt x="4491235" y="709860"/>
                </a:lnTo>
                <a:lnTo>
                  <a:pt x="4435191" y="707519"/>
                </a:lnTo>
                <a:lnTo>
                  <a:pt x="4378969" y="705773"/>
                </a:lnTo>
                <a:lnTo>
                  <a:pt x="4323240" y="704873"/>
                </a:lnTo>
                <a:lnTo>
                  <a:pt x="4268675" y="705069"/>
                </a:lnTo>
                <a:lnTo>
                  <a:pt x="4215944" y="706613"/>
                </a:lnTo>
                <a:lnTo>
                  <a:pt x="4165717" y="709755"/>
                </a:lnTo>
                <a:lnTo>
                  <a:pt x="4118666" y="714746"/>
                </a:lnTo>
                <a:lnTo>
                  <a:pt x="4075460" y="721837"/>
                </a:lnTo>
                <a:lnTo>
                  <a:pt x="4036693" y="727748"/>
                </a:lnTo>
                <a:lnTo>
                  <a:pt x="3997316" y="730415"/>
                </a:lnTo>
                <a:lnTo>
                  <a:pt x="3957232" y="730365"/>
                </a:lnTo>
                <a:lnTo>
                  <a:pt x="3916348" y="728124"/>
                </a:lnTo>
                <a:lnTo>
                  <a:pt x="3874568" y="724217"/>
                </a:lnTo>
                <a:lnTo>
                  <a:pt x="3831797" y="719172"/>
                </a:lnTo>
                <a:lnTo>
                  <a:pt x="3787939" y="713514"/>
                </a:lnTo>
                <a:lnTo>
                  <a:pt x="3742901" y="707769"/>
                </a:lnTo>
                <a:lnTo>
                  <a:pt x="3696587" y="702464"/>
                </a:lnTo>
                <a:lnTo>
                  <a:pt x="3648901" y="698124"/>
                </a:lnTo>
                <a:lnTo>
                  <a:pt x="3599750" y="695277"/>
                </a:lnTo>
                <a:lnTo>
                  <a:pt x="3549037" y="694448"/>
                </a:lnTo>
                <a:lnTo>
                  <a:pt x="3496668" y="696163"/>
                </a:lnTo>
                <a:lnTo>
                  <a:pt x="3442548" y="700949"/>
                </a:lnTo>
                <a:lnTo>
                  <a:pt x="3386582" y="709332"/>
                </a:lnTo>
                <a:lnTo>
                  <a:pt x="3328675" y="721837"/>
                </a:lnTo>
                <a:lnTo>
                  <a:pt x="3256457" y="738260"/>
                </a:lnTo>
                <a:lnTo>
                  <a:pt x="3195668" y="748802"/>
                </a:lnTo>
                <a:lnTo>
                  <a:pt x="3144474" y="754331"/>
                </a:lnTo>
                <a:lnTo>
                  <a:pt x="3101043" y="755715"/>
                </a:lnTo>
                <a:lnTo>
                  <a:pt x="3063541" y="753824"/>
                </a:lnTo>
                <a:lnTo>
                  <a:pt x="3030134" y="749526"/>
                </a:lnTo>
                <a:lnTo>
                  <a:pt x="2998990" y="743690"/>
                </a:lnTo>
                <a:lnTo>
                  <a:pt x="2968275" y="737184"/>
                </a:lnTo>
                <a:lnTo>
                  <a:pt x="2936156" y="730878"/>
                </a:lnTo>
                <a:lnTo>
                  <a:pt x="2900800" y="725638"/>
                </a:lnTo>
                <a:lnTo>
                  <a:pt x="2860373" y="722335"/>
                </a:lnTo>
                <a:lnTo>
                  <a:pt x="2813042" y="721837"/>
                </a:lnTo>
                <a:lnTo>
                  <a:pt x="2766646" y="722268"/>
                </a:lnTo>
                <a:lnTo>
                  <a:pt x="2721881" y="721558"/>
                </a:lnTo>
                <a:lnTo>
                  <a:pt x="2678069" y="719997"/>
                </a:lnTo>
                <a:lnTo>
                  <a:pt x="2634533" y="717879"/>
                </a:lnTo>
                <a:lnTo>
                  <a:pt x="2590595" y="715494"/>
                </a:lnTo>
                <a:lnTo>
                  <a:pt x="2545578" y="713134"/>
                </a:lnTo>
                <a:lnTo>
                  <a:pt x="2498804" y="711092"/>
                </a:lnTo>
                <a:lnTo>
                  <a:pt x="2449596" y="709658"/>
                </a:lnTo>
                <a:lnTo>
                  <a:pt x="2397275" y="709126"/>
                </a:lnTo>
                <a:lnTo>
                  <a:pt x="2341165" y="709786"/>
                </a:lnTo>
                <a:lnTo>
                  <a:pt x="2280587" y="711930"/>
                </a:lnTo>
                <a:lnTo>
                  <a:pt x="2214865" y="715850"/>
                </a:lnTo>
                <a:lnTo>
                  <a:pt x="2143320" y="721837"/>
                </a:lnTo>
                <a:lnTo>
                  <a:pt x="2077357" y="726965"/>
                </a:lnTo>
                <a:lnTo>
                  <a:pt x="2017598" y="729438"/>
                </a:lnTo>
                <a:lnTo>
                  <a:pt x="1963190" y="729724"/>
                </a:lnTo>
                <a:lnTo>
                  <a:pt x="1913279" y="728288"/>
                </a:lnTo>
                <a:lnTo>
                  <a:pt x="1867010" y="725596"/>
                </a:lnTo>
                <a:lnTo>
                  <a:pt x="1823529" y="722116"/>
                </a:lnTo>
                <a:lnTo>
                  <a:pt x="1781983" y="718313"/>
                </a:lnTo>
                <a:lnTo>
                  <a:pt x="1741517" y="714654"/>
                </a:lnTo>
                <a:lnTo>
                  <a:pt x="1701278" y="711605"/>
                </a:lnTo>
                <a:lnTo>
                  <a:pt x="1660411" y="709633"/>
                </a:lnTo>
                <a:lnTo>
                  <a:pt x="1618062" y="709204"/>
                </a:lnTo>
                <a:lnTo>
                  <a:pt x="1573378" y="710784"/>
                </a:lnTo>
                <a:lnTo>
                  <a:pt x="1525504" y="714840"/>
                </a:lnTo>
                <a:lnTo>
                  <a:pt x="1473586" y="721837"/>
                </a:lnTo>
                <a:lnTo>
                  <a:pt x="1415175" y="729436"/>
                </a:lnTo>
                <a:lnTo>
                  <a:pt x="1356916" y="733986"/>
                </a:lnTo>
                <a:lnTo>
                  <a:pt x="1299081" y="735975"/>
                </a:lnTo>
                <a:lnTo>
                  <a:pt x="1241941" y="735887"/>
                </a:lnTo>
                <a:lnTo>
                  <a:pt x="1185769" y="734208"/>
                </a:lnTo>
                <a:lnTo>
                  <a:pt x="1130837" y="731425"/>
                </a:lnTo>
                <a:lnTo>
                  <a:pt x="1077416" y="728024"/>
                </a:lnTo>
                <a:lnTo>
                  <a:pt x="1025778" y="724490"/>
                </a:lnTo>
                <a:lnTo>
                  <a:pt x="976196" y="721309"/>
                </a:lnTo>
                <a:lnTo>
                  <a:pt x="928942" y="718968"/>
                </a:lnTo>
                <a:lnTo>
                  <a:pt x="884287" y="717951"/>
                </a:lnTo>
                <a:lnTo>
                  <a:pt x="842504" y="718746"/>
                </a:lnTo>
                <a:lnTo>
                  <a:pt x="803864" y="721837"/>
                </a:lnTo>
                <a:lnTo>
                  <a:pt x="771336" y="724387"/>
                </a:lnTo>
                <a:lnTo>
                  <a:pt x="692877" y="724303"/>
                </a:lnTo>
                <a:lnTo>
                  <a:pt x="647931" y="722309"/>
                </a:lnTo>
                <a:lnTo>
                  <a:pt x="599833" y="719441"/>
                </a:lnTo>
                <a:lnTo>
                  <a:pt x="549075" y="716020"/>
                </a:lnTo>
                <a:lnTo>
                  <a:pt x="496151" y="712365"/>
                </a:lnTo>
                <a:lnTo>
                  <a:pt x="441553" y="708798"/>
                </a:lnTo>
                <a:lnTo>
                  <a:pt x="385776" y="705638"/>
                </a:lnTo>
                <a:lnTo>
                  <a:pt x="329313" y="703205"/>
                </a:lnTo>
                <a:lnTo>
                  <a:pt x="272656" y="701822"/>
                </a:lnTo>
                <a:lnTo>
                  <a:pt x="216299" y="701806"/>
                </a:lnTo>
                <a:lnTo>
                  <a:pt x="160736" y="703480"/>
                </a:lnTo>
                <a:lnTo>
                  <a:pt x="106459" y="707162"/>
                </a:lnTo>
                <a:lnTo>
                  <a:pt x="53962" y="713175"/>
                </a:lnTo>
                <a:lnTo>
                  <a:pt x="3738" y="721837"/>
                </a:lnTo>
                <a:lnTo>
                  <a:pt x="704" y="667003"/>
                </a:lnTo>
                <a:lnTo>
                  <a:pt x="0" y="610870"/>
                </a:lnTo>
                <a:lnTo>
                  <a:pt x="834" y="554974"/>
                </a:lnTo>
                <a:lnTo>
                  <a:pt x="2416" y="500853"/>
                </a:lnTo>
                <a:lnTo>
                  <a:pt x="3955" y="450044"/>
                </a:lnTo>
                <a:lnTo>
                  <a:pt x="4659" y="404084"/>
                </a:lnTo>
                <a:lnTo>
                  <a:pt x="3738" y="364510"/>
                </a:lnTo>
                <a:lnTo>
                  <a:pt x="3544" y="323016"/>
                </a:lnTo>
                <a:lnTo>
                  <a:pt x="5946" y="272765"/>
                </a:lnTo>
                <a:lnTo>
                  <a:pt x="9423" y="217501"/>
                </a:lnTo>
                <a:lnTo>
                  <a:pt x="12460" y="160969"/>
                </a:lnTo>
                <a:lnTo>
                  <a:pt x="13537" y="106910"/>
                </a:lnTo>
                <a:lnTo>
                  <a:pt x="11136" y="59070"/>
                </a:lnTo>
                <a:lnTo>
                  <a:pt x="3738" y="21191"/>
                </a:lnTo>
                <a:close/>
              </a:path>
            </a:pathLst>
          </a:custGeom>
          <a:ln w="38100">
            <a:solidFill>
              <a:srgbClr val="2191C9"/>
            </a:solidFill>
          </a:ln>
        </p:spPr>
        <p:txBody>
          <a:bodyPr wrap="square" lIns="0" tIns="0" rIns="0" bIns="0" rtlCol="0"/>
          <a:lstStyle/>
          <a:p>
            <a:endParaRPr/>
          </a:p>
        </p:txBody>
      </p:sp>
      <p:sp>
        <p:nvSpPr>
          <p:cNvPr id="13" name="object 13"/>
          <p:cNvSpPr txBox="1"/>
          <p:nvPr/>
        </p:nvSpPr>
        <p:spPr>
          <a:xfrm>
            <a:off x="1050339" y="1445161"/>
            <a:ext cx="7548245" cy="666115"/>
          </a:xfrm>
          <a:prstGeom prst="rect">
            <a:avLst/>
          </a:prstGeom>
        </p:spPr>
        <p:txBody>
          <a:bodyPr vert="horz" wrap="square" lIns="0" tIns="12700" rIns="0" bIns="0" rtlCol="0">
            <a:spAutoFit/>
          </a:bodyPr>
          <a:lstStyle/>
          <a:p>
            <a:pPr marL="12700" marR="5080" indent="-635">
              <a:lnSpc>
                <a:spcPct val="150000"/>
              </a:lnSpc>
              <a:spcBef>
                <a:spcPts val="100"/>
              </a:spcBef>
            </a:pPr>
            <a:r>
              <a:rPr sz="1400" dirty="0">
                <a:latin typeface="Gill Sans MT"/>
                <a:cs typeface="Gill Sans MT"/>
              </a:rPr>
              <a:t>Durante la </a:t>
            </a:r>
            <a:r>
              <a:rPr sz="1400" spc="-5" dirty="0">
                <a:latin typeface="Gill Sans MT"/>
                <a:cs typeface="Gill Sans MT"/>
              </a:rPr>
              <a:t>zafra </a:t>
            </a:r>
            <a:r>
              <a:rPr sz="1400" dirty="0">
                <a:latin typeface="Gill Sans MT"/>
                <a:cs typeface="Gill Sans MT"/>
              </a:rPr>
              <a:t>se </a:t>
            </a:r>
            <a:r>
              <a:rPr sz="1400" spc="-5" dirty="0">
                <a:latin typeface="Gill Sans MT"/>
                <a:cs typeface="Gill Sans MT"/>
              </a:rPr>
              <a:t>depositaron 66,491.320 toneladas </a:t>
            </a:r>
            <a:r>
              <a:rPr sz="1400" dirty="0">
                <a:latin typeface="Gill Sans MT"/>
                <a:cs typeface="Gill Sans MT"/>
              </a:rPr>
              <a:t>de </a:t>
            </a:r>
            <a:r>
              <a:rPr sz="1400" spc="-5" dirty="0">
                <a:latin typeface="Gill Sans MT"/>
                <a:cs typeface="Gill Sans MT"/>
              </a:rPr>
              <a:t>cachaza </a:t>
            </a:r>
            <a:r>
              <a:rPr sz="1400" dirty="0">
                <a:latin typeface="Gill Sans MT"/>
                <a:cs typeface="Gill Sans MT"/>
              </a:rPr>
              <a:t>en </a:t>
            </a:r>
            <a:r>
              <a:rPr sz="1400" spc="-5" dirty="0">
                <a:latin typeface="Gill Sans MT"/>
                <a:cs typeface="Gill Sans MT"/>
              </a:rPr>
              <a:t>parcelas para </a:t>
            </a:r>
            <a:r>
              <a:rPr sz="1400" dirty="0">
                <a:latin typeface="Gill Sans MT"/>
                <a:cs typeface="Gill Sans MT"/>
              </a:rPr>
              <a:t>mejorar </a:t>
            </a:r>
            <a:r>
              <a:rPr sz="1400" spc="-5" dirty="0">
                <a:latin typeface="Gill Sans MT"/>
                <a:cs typeface="Gill Sans MT"/>
              </a:rPr>
              <a:t>los suelos  </a:t>
            </a:r>
            <a:r>
              <a:rPr sz="1400" dirty="0">
                <a:latin typeface="Gill Sans MT"/>
                <a:cs typeface="Gill Sans MT"/>
              </a:rPr>
              <a:t>por consiguiente mejorar la</a:t>
            </a:r>
            <a:r>
              <a:rPr sz="1400" spc="-80" dirty="0">
                <a:latin typeface="Gill Sans MT"/>
                <a:cs typeface="Gill Sans MT"/>
              </a:rPr>
              <a:t> </a:t>
            </a:r>
            <a:r>
              <a:rPr sz="1400" spc="-5" dirty="0">
                <a:latin typeface="Gill Sans MT"/>
                <a:cs typeface="Gill Sans MT"/>
              </a:rPr>
              <a:t>producción.</a:t>
            </a:r>
            <a:endParaRPr sz="1400">
              <a:latin typeface="Gill Sans MT"/>
              <a:cs typeface="Gill Sans MT"/>
            </a:endParaRPr>
          </a:p>
        </p:txBody>
      </p:sp>
      <p:sp>
        <p:nvSpPr>
          <p:cNvPr id="14" name="object 14"/>
          <p:cNvSpPr/>
          <p:nvPr/>
        </p:nvSpPr>
        <p:spPr>
          <a:xfrm>
            <a:off x="1222247" y="2551175"/>
            <a:ext cx="2153411" cy="1533143"/>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1842515" y="4154423"/>
            <a:ext cx="1891283" cy="1533143"/>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4038599" y="2346959"/>
            <a:ext cx="2293619" cy="1347215"/>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3890771" y="4739639"/>
            <a:ext cx="3276599" cy="975359"/>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6353555" y="3409200"/>
            <a:ext cx="2293607" cy="1360918"/>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162" y="2066301"/>
            <a:ext cx="1332865" cy="452120"/>
          </a:xfrm>
          <a:prstGeom prst="rect">
            <a:avLst/>
          </a:prstGeom>
        </p:spPr>
        <p:txBody>
          <a:bodyPr vert="horz" wrap="square" lIns="0" tIns="12065" rIns="0" bIns="0" rtlCol="0">
            <a:spAutoFit/>
          </a:bodyPr>
          <a:lstStyle/>
          <a:p>
            <a:pPr marL="12700">
              <a:lnSpc>
                <a:spcPct val="100000"/>
              </a:lnSpc>
              <a:spcBef>
                <a:spcPts val="95"/>
              </a:spcBef>
            </a:pPr>
            <a:r>
              <a:rPr sz="2800" i="1" spc="-10" dirty="0">
                <a:solidFill>
                  <a:srgbClr val="000000"/>
                </a:solidFill>
                <a:latin typeface="Gill Sans MT"/>
                <a:cs typeface="Gill Sans MT"/>
              </a:rPr>
              <a:t>MI</a:t>
            </a:r>
            <a:r>
              <a:rPr sz="2800" i="1" spc="-15" dirty="0">
                <a:solidFill>
                  <a:srgbClr val="000000"/>
                </a:solidFill>
                <a:latin typeface="Gill Sans MT"/>
                <a:cs typeface="Gill Sans MT"/>
              </a:rPr>
              <a:t>S</a:t>
            </a:r>
            <a:r>
              <a:rPr sz="2800" i="1" spc="-10" dirty="0">
                <a:solidFill>
                  <a:srgbClr val="000000"/>
                </a:solidFill>
                <a:latin typeface="Gill Sans MT"/>
                <a:cs typeface="Gill Sans MT"/>
              </a:rPr>
              <a:t>I</a:t>
            </a:r>
            <a:r>
              <a:rPr sz="2800" i="1" spc="-5" dirty="0">
                <a:solidFill>
                  <a:srgbClr val="000000"/>
                </a:solidFill>
                <a:latin typeface="Gill Sans MT"/>
                <a:cs typeface="Gill Sans MT"/>
              </a:rPr>
              <a:t>ÓN</a:t>
            </a:r>
            <a:endParaRPr sz="2800">
              <a:latin typeface="Gill Sans MT"/>
              <a:cs typeface="Gill Sans MT"/>
            </a:endParaRPr>
          </a:p>
        </p:txBody>
      </p:sp>
      <p:sp>
        <p:nvSpPr>
          <p:cNvPr id="3" name="object 3"/>
          <p:cNvSpPr txBox="1"/>
          <p:nvPr/>
        </p:nvSpPr>
        <p:spPr>
          <a:xfrm>
            <a:off x="1339541" y="2499017"/>
            <a:ext cx="2616835" cy="2707640"/>
          </a:xfrm>
          <a:prstGeom prst="rect">
            <a:avLst/>
          </a:prstGeom>
        </p:spPr>
        <p:txBody>
          <a:bodyPr vert="horz" wrap="square" lIns="0" tIns="12065" rIns="0" bIns="0" rtlCol="0">
            <a:spAutoFit/>
          </a:bodyPr>
          <a:lstStyle/>
          <a:p>
            <a:pPr marL="12065" marR="5080" indent="-635" algn="ctr">
              <a:lnSpc>
                <a:spcPct val="100000"/>
              </a:lnSpc>
              <a:spcBef>
                <a:spcPts val="95"/>
              </a:spcBef>
            </a:pPr>
            <a:r>
              <a:rPr sz="1600" b="1" spc="-5" dirty="0">
                <a:latin typeface="Gill Sans MT"/>
                <a:cs typeface="Gill Sans MT"/>
              </a:rPr>
              <a:t>Satisfacer los  </a:t>
            </a:r>
            <a:r>
              <a:rPr sz="1600" b="1" spc="-10" dirty="0">
                <a:latin typeface="Gill Sans MT"/>
                <a:cs typeface="Gill Sans MT"/>
              </a:rPr>
              <a:t>requerimientos </a:t>
            </a:r>
            <a:r>
              <a:rPr sz="1600" b="1" spc="-5" dirty="0">
                <a:latin typeface="Gill Sans MT"/>
                <a:cs typeface="Gill Sans MT"/>
              </a:rPr>
              <a:t>de  endulzante y energía de </a:t>
            </a:r>
            <a:r>
              <a:rPr sz="1600" b="1" dirty="0">
                <a:latin typeface="Gill Sans MT"/>
                <a:cs typeface="Gill Sans MT"/>
              </a:rPr>
              <a:t>las  </a:t>
            </a:r>
            <a:r>
              <a:rPr sz="1600" b="1" spc="-5" dirty="0">
                <a:latin typeface="Gill Sans MT"/>
                <a:cs typeface="Gill Sans MT"/>
              </a:rPr>
              <a:t>industrias alimentarias y  farmacéutica, con </a:t>
            </a:r>
            <a:r>
              <a:rPr sz="1600" b="1" dirty="0">
                <a:latin typeface="Gill Sans MT"/>
                <a:cs typeface="Gill Sans MT"/>
              </a:rPr>
              <a:t>azúcar  </a:t>
            </a:r>
            <a:r>
              <a:rPr sz="1600" b="1" spc="-10" dirty="0">
                <a:latin typeface="Gill Sans MT"/>
                <a:cs typeface="Gill Sans MT"/>
              </a:rPr>
              <a:t>refinado </a:t>
            </a:r>
            <a:r>
              <a:rPr sz="1600" b="1" spc="-20" dirty="0">
                <a:latin typeface="Gill Sans MT"/>
                <a:cs typeface="Gill Sans MT"/>
              </a:rPr>
              <a:t>“POTRERO”;  </a:t>
            </a:r>
            <a:r>
              <a:rPr sz="1600" b="1" spc="-5" dirty="0">
                <a:latin typeface="Gill Sans MT"/>
                <a:cs typeface="Gill Sans MT"/>
              </a:rPr>
              <a:t>garantizando con ello la  permanencia de la fuente  de </a:t>
            </a:r>
            <a:r>
              <a:rPr sz="1600" b="1" dirty="0">
                <a:latin typeface="Gill Sans MT"/>
                <a:cs typeface="Gill Sans MT"/>
              </a:rPr>
              <a:t>trabajo </a:t>
            </a:r>
            <a:r>
              <a:rPr sz="1600" b="1" spc="-5" dirty="0">
                <a:latin typeface="Gill Sans MT"/>
                <a:cs typeface="Gill Sans MT"/>
              </a:rPr>
              <a:t>de los  </a:t>
            </a:r>
            <a:r>
              <a:rPr sz="1600" b="1" spc="-10" dirty="0">
                <a:latin typeface="Gill Sans MT"/>
                <a:cs typeface="Gill Sans MT"/>
              </a:rPr>
              <a:t>involucrados </a:t>
            </a:r>
            <a:r>
              <a:rPr sz="1600" b="1" spc="-5" dirty="0">
                <a:latin typeface="Gill Sans MT"/>
                <a:cs typeface="Gill Sans MT"/>
              </a:rPr>
              <a:t>y preservando  el</a:t>
            </a:r>
            <a:r>
              <a:rPr sz="1600" b="1" spc="10" dirty="0">
                <a:latin typeface="Gill Sans MT"/>
                <a:cs typeface="Gill Sans MT"/>
              </a:rPr>
              <a:t> </a:t>
            </a:r>
            <a:r>
              <a:rPr sz="1600" b="1" spc="-10" dirty="0">
                <a:latin typeface="Gill Sans MT"/>
                <a:cs typeface="Gill Sans MT"/>
              </a:rPr>
              <a:t>entorno.</a:t>
            </a:r>
            <a:endParaRPr sz="1600">
              <a:latin typeface="Gill Sans MT"/>
              <a:cs typeface="Gill Sans MT"/>
            </a:endParaRPr>
          </a:p>
        </p:txBody>
      </p:sp>
      <p:sp>
        <p:nvSpPr>
          <p:cNvPr id="4" name="object 4"/>
          <p:cNvSpPr/>
          <p:nvPr/>
        </p:nvSpPr>
        <p:spPr>
          <a:xfrm>
            <a:off x="4899904" y="1273329"/>
            <a:ext cx="3506470" cy="3963035"/>
          </a:xfrm>
          <a:custGeom>
            <a:avLst/>
            <a:gdLst/>
            <a:ahLst/>
            <a:cxnLst/>
            <a:rect l="l" t="t" r="r" b="b"/>
            <a:pathLst>
              <a:path w="3506470" h="3963035">
                <a:moveTo>
                  <a:pt x="3272231" y="0"/>
                </a:moveTo>
                <a:lnTo>
                  <a:pt x="467461" y="0"/>
                </a:lnTo>
                <a:lnTo>
                  <a:pt x="420357" y="4748"/>
                </a:lnTo>
                <a:lnTo>
                  <a:pt x="376484" y="18366"/>
                </a:lnTo>
                <a:lnTo>
                  <a:pt x="336781" y="39915"/>
                </a:lnTo>
                <a:lnTo>
                  <a:pt x="302190" y="68454"/>
                </a:lnTo>
                <a:lnTo>
                  <a:pt x="273649" y="103045"/>
                </a:lnTo>
                <a:lnTo>
                  <a:pt x="252098" y="142748"/>
                </a:lnTo>
                <a:lnTo>
                  <a:pt x="238479" y="186623"/>
                </a:lnTo>
                <a:lnTo>
                  <a:pt x="233730" y="233730"/>
                </a:lnTo>
                <a:lnTo>
                  <a:pt x="233730" y="3495408"/>
                </a:lnTo>
                <a:lnTo>
                  <a:pt x="0" y="3495408"/>
                </a:lnTo>
                <a:lnTo>
                  <a:pt x="45488" y="3504592"/>
                </a:lnTo>
                <a:lnTo>
                  <a:pt x="82635" y="3529637"/>
                </a:lnTo>
                <a:lnTo>
                  <a:pt x="107681" y="3566785"/>
                </a:lnTo>
                <a:lnTo>
                  <a:pt x="116865" y="3612273"/>
                </a:lnTo>
                <a:lnTo>
                  <a:pt x="107681" y="3657762"/>
                </a:lnTo>
                <a:lnTo>
                  <a:pt x="82635" y="3694909"/>
                </a:lnTo>
                <a:lnTo>
                  <a:pt x="45488" y="3719955"/>
                </a:lnTo>
                <a:lnTo>
                  <a:pt x="0" y="3729139"/>
                </a:lnTo>
                <a:lnTo>
                  <a:pt x="233730" y="3729139"/>
                </a:lnTo>
                <a:lnTo>
                  <a:pt x="228982" y="3776243"/>
                </a:lnTo>
                <a:lnTo>
                  <a:pt x="215362" y="3820116"/>
                </a:lnTo>
                <a:lnTo>
                  <a:pt x="193812" y="3859818"/>
                </a:lnTo>
                <a:lnTo>
                  <a:pt x="165271" y="3894410"/>
                </a:lnTo>
                <a:lnTo>
                  <a:pt x="130679" y="3922951"/>
                </a:lnTo>
                <a:lnTo>
                  <a:pt x="90977" y="3944501"/>
                </a:lnTo>
                <a:lnTo>
                  <a:pt x="47104" y="3958121"/>
                </a:lnTo>
                <a:lnTo>
                  <a:pt x="0" y="3962869"/>
                </a:lnTo>
                <a:lnTo>
                  <a:pt x="2804769" y="3962869"/>
                </a:lnTo>
                <a:lnTo>
                  <a:pt x="2851873" y="3958121"/>
                </a:lnTo>
                <a:lnTo>
                  <a:pt x="2895746" y="3944501"/>
                </a:lnTo>
                <a:lnTo>
                  <a:pt x="2935449" y="3922951"/>
                </a:lnTo>
                <a:lnTo>
                  <a:pt x="2970041" y="3894410"/>
                </a:lnTo>
                <a:lnTo>
                  <a:pt x="2998582" y="3859818"/>
                </a:lnTo>
                <a:lnTo>
                  <a:pt x="3020132" y="3820116"/>
                </a:lnTo>
                <a:lnTo>
                  <a:pt x="3033751" y="3776243"/>
                </a:lnTo>
                <a:lnTo>
                  <a:pt x="3038500" y="3729139"/>
                </a:lnTo>
                <a:lnTo>
                  <a:pt x="3038500" y="467461"/>
                </a:lnTo>
                <a:lnTo>
                  <a:pt x="467461" y="467461"/>
                </a:lnTo>
                <a:lnTo>
                  <a:pt x="421972" y="458277"/>
                </a:lnTo>
                <a:lnTo>
                  <a:pt x="384825" y="433231"/>
                </a:lnTo>
                <a:lnTo>
                  <a:pt x="359780" y="396084"/>
                </a:lnTo>
                <a:lnTo>
                  <a:pt x="350596" y="350596"/>
                </a:lnTo>
                <a:lnTo>
                  <a:pt x="359780" y="305102"/>
                </a:lnTo>
                <a:lnTo>
                  <a:pt x="384825" y="267955"/>
                </a:lnTo>
                <a:lnTo>
                  <a:pt x="421972" y="242913"/>
                </a:lnTo>
                <a:lnTo>
                  <a:pt x="467461" y="233730"/>
                </a:lnTo>
                <a:lnTo>
                  <a:pt x="3505962" y="233730"/>
                </a:lnTo>
                <a:lnTo>
                  <a:pt x="3501213" y="186623"/>
                </a:lnTo>
                <a:lnTo>
                  <a:pt x="3487593" y="142748"/>
                </a:lnTo>
                <a:lnTo>
                  <a:pt x="3466043" y="103045"/>
                </a:lnTo>
                <a:lnTo>
                  <a:pt x="3437502" y="68454"/>
                </a:lnTo>
                <a:lnTo>
                  <a:pt x="3402910" y="39915"/>
                </a:lnTo>
                <a:lnTo>
                  <a:pt x="3363208" y="18366"/>
                </a:lnTo>
                <a:lnTo>
                  <a:pt x="3319335" y="4748"/>
                </a:lnTo>
                <a:lnTo>
                  <a:pt x="3272231" y="0"/>
                </a:lnTo>
                <a:close/>
              </a:path>
              <a:path w="3506470" h="3963035">
                <a:moveTo>
                  <a:pt x="3505962" y="233730"/>
                </a:moveTo>
                <a:lnTo>
                  <a:pt x="701192" y="233730"/>
                </a:lnTo>
                <a:lnTo>
                  <a:pt x="696443" y="280834"/>
                </a:lnTo>
                <a:lnTo>
                  <a:pt x="682824" y="324708"/>
                </a:lnTo>
                <a:lnTo>
                  <a:pt x="661274" y="364410"/>
                </a:lnTo>
                <a:lnTo>
                  <a:pt x="632733" y="399002"/>
                </a:lnTo>
                <a:lnTo>
                  <a:pt x="598141" y="427543"/>
                </a:lnTo>
                <a:lnTo>
                  <a:pt x="558438" y="449093"/>
                </a:lnTo>
                <a:lnTo>
                  <a:pt x="514565" y="462712"/>
                </a:lnTo>
                <a:lnTo>
                  <a:pt x="467461" y="467461"/>
                </a:lnTo>
                <a:lnTo>
                  <a:pt x="3272231" y="467461"/>
                </a:lnTo>
                <a:lnTo>
                  <a:pt x="3319335" y="462712"/>
                </a:lnTo>
                <a:lnTo>
                  <a:pt x="3363208" y="449093"/>
                </a:lnTo>
                <a:lnTo>
                  <a:pt x="3402910" y="427543"/>
                </a:lnTo>
                <a:lnTo>
                  <a:pt x="3437502" y="399002"/>
                </a:lnTo>
                <a:lnTo>
                  <a:pt x="3466043" y="364410"/>
                </a:lnTo>
                <a:lnTo>
                  <a:pt x="3487593" y="324708"/>
                </a:lnTo>
                <a:lnTo>
                  <a:pt x="3501213" y="280834"/>
                </a:lnTo>
                <a:lnTo>
                  <a:pt x="3505962" y="233730"/>
                </a:lnTo>
                <a:close/>
              </a:path>
            </a:pathLst>
          </a:custGeom>
          <a:solidFill>
            <a:srgbClr val="FFFFFF"/>
          </a:solidFill>
        </p:spPr>
        <p:txBody>
          <a:bodyPr wrap="square" lIns="0" tIns="0" rIns="0" bIns="0" rtlCol="0"/>
          <a:lstStyle/>
          <a:p>
            <a:endParaRPr/>
          </a:p>
        </p:txBody>
      </p:sp>
      <p:sp>
        <p:nvSpPr>
          <p:cNvPr id="5" name="object 5"/>
          <p:cNvSpPr/>
          <p:nvPr/>
        </p:nvSpPr>
        <p:spPr>
          <a:xfrm>
            <a:off x="4666172" y="1507054"/>
            <a:ext cx="935355" cy="3729354"/>
          </a:xfrm>
          <a:custGeom>
            <a:avLst/>
            <a:gdLst/>
            <a:ahLst/>
            <a:cxnLst/>
            <a:rect l="l" t="t" r="r" b="b"/>
            <a:pathLst>
              <a:path w="935354" h="3729354">
                <a:moveTo>
                  <a:pt x="934923" y="0"/>
                </a:moveTo>
                <a:lnTo>
                  <a:pt x="701192" y="0"/>
                </a:lnTo>
                <a:lnTo>
                  <a:pt x="655703" y="9184"/>
                </a:lnTo>
                <a:lnTo>
                  <a:pt x="618556" y="34229"/>
                </a:lnTo>
                <a:lnTo>
                  <a:pt x="593511" y="71376"/>
                </a:lnTo>
                <a:lnTo>
                  <a:pt x="584326" y="116865"/>
                </a:lnTo>
                <a:lnTo>
                  <a:pt x="593511" y="162354"/>
                </a:lnTo>
                <a:lnTo>
                  <a:pt x="618556" y="199501"/>
                </a:lnTo>
                <a:lnTo>
                  <a:pt x="655703" y="224546"/>
                </a:lnTo>
                <a:lnTo>
                  <a:pt x="701192" y="233730"/>
                </a:lnTo>
                <a:lnTo>
                  <a:pt x="748296" y="228982"/>
                </a:lnTo>
                <a:lnTo>
                  <a:pt x="792169" y="215362"/>
                </a:lnTo>
                <a:lnTo>
                  <a:pt x="831872" y="193812"/>
                </a:lnTo>
                <a:lnTo>
                  <a:pt x="866463" y="165271"/>
                </a:lnTo>
                <a:lnTo>
                  <a:pt x="895004" y="130679"/>
                </a:lnTo>
                <a:lnTo>
                  <a:pt x="916555" y="90977"/>
                </a:lnTo>
                <a:lnTo>
                  <a:pt x="930174" y="47104"/>
                </a:lnTo>
                <a:lnTo>
                  <a:pt x="934923" y="0"/>
                </a:lnTo>
                <a:close/>
              </a:path>
              <a:path w="935354" h="3729354">
                <a:moveTo>
                  <a:pt x="233730" y="3261677"/>
                </a:moveTo>
                <a:lnTo>
                  <a:pt x="186626" y="3266426"/>
                </a:lnTo>
                <a:lnTo>
                  <a:pt x="142753" y="3280045"/>
                </a:lnTo>
                <a:lnTo>
                  <a:pt x="103051" y="3301595"/>
                </a:lnTo>
                <a:lnTo>
                  <a:pt x="68459" y="3330136"/>
                </a:lnTo>
                <a:lnTo>
                  <a:pt x="39918" y="3364728"/>
                </a:lnTo>
                <a:lnTo>
                  <a:pt x="18368" y="3404431"/>
                </a:lnTo>
                <a:lnTo>
                  <a:pt x="4748" y="3448304"/>
                </a:lnTo>
                <a:lnTo>
                  <a:pt x="0" y="3495408"/>
                </a:lnTo>
                <a:lnTo>
                  <a:pt x="4748" y="3542515"/>
                </a:lnTo>
                <a:lnTo>
                  <a:pt x="18368" y="3586390"/>
                </a:lnTo>
                <a:lnTo>
                  <a:pt x="39918" y="3626093"/>
                </a:lnTo>
                <a:lnTo>
                  <a:pt x="68459" y="3660684"/>
                </a:lnTo>
                <a:lnTo>
                  <a:pt x="103051" y="3689224"/>
                </a:lnTo>
                <a:lnTo>
                  <a:pt x="142753" y="3710772"/>
                </a:lnTo>
                <a:lnTo>
                  <a:pt x="186626" y="3724390"/>
                </a:lnTo>
                <a:lnTo>
                  <a:pt x="233730" y="3729139"/>
                </a:lnTo>
                <a:lnTo>
                  <a:pt x="280834" y="3724390"/>
                </a:lnTo>
                <a:lnTo>
                  <a:pt x="324708" y="3710772"/>
                </a:lnTo>
                <a:lnTo>
                  <a:pt x="364410" y="3689224"/>
                </a:lnTo>
                <a:lnTo>
                  <a:pt x="399002" y="3660684"/>
                </a:lnTo>
                <a:lnTo>
                  <a:pt x="427543" y="3626093"/>
                </a:lnTo>
                <a:lnTo>
                  <a:pt x="449093" y="3586390"/>
                </a:lnTo>
                <a:lnTo>
                  <a:pt x="462712" y="3542515"/>
                </a:lnTo>
                <a:lnTo>
                  <a:pt x="467461" y="3495408"/>
                </a:lnTo>
                <a:lnTo>
                  <a:pt x="233730" y="3495408"/>
                </a:lnTo>
                <a:lnTo>
                  <a:pt x="279219" y="3486224"/>
                </a:lnTo>
                <a:lnTo>
                  <a:pt x="316366" y="3461178"/>
                </a:lnTo>
                <a:lnTo>
                  <a:pt x="341412" y="3424031"/>
                </a:lnTo>
                <a:lnTo>
                  <a:pt x="350596" y="3378542"/>
                </a:lnTo>
                <a:lnTo>
                  <a:pt x="341412" y="3333054"/>
                </a:lnTo>
                <a:lnTo>
                  <a:pt x="316366" y="3295907"/>
                </a:lnTo>
                <a:lnTo>
                  <a:pt x="279219" y="3270861"/>
                </a:lnTo>
                <a:lnTo>
                  <a:pt x="233730" y="3261677"/>
                </a:lnTo>
                <a:close/>
              </a:path>
            </a:pathLst>
          </a:custGeom>
          <a:solidFill>
            <a:srgbClr val="CECECE"/>
          </a:solidFill>
        </p:spPr>
        <p:txBody>
          <a:bodyPr wrap="square" lIns="0" tIns="0" rIns="0" bIns="0" rtlCol="0"/>
          <a:lstStyle/>
          <a:p>
            <a:endParaRPr/>
          </a:p>
        </p:txBody>
      </p:sp>
      <p:sp>
        <p:nvSpPr>
          <p:cNvPr id="6" name="object 6"/>
          <p:cNvSpPr/>
          <p:nvPr/>
        </p:nvSpPr>
        <p:spPr>
          <a:xfrm>
            <a:off x="4666172" y="1273329"/>
            <a:ext cx="3740150" cy="3963035"/>
          </a:xfrm>
          <a:custGeom>
            <a:avLst/>
            <a:gdLst/>
            <a:ahLst/>
            <a:cxnLst/>
            <a:rect l="l" t="t" r="r" b="b"/>
            <a:pathLst>
              <a:path w="3740150" h="3963035">
                <a:moveTo>
                  <a:pt x="467461" y="3495408"/>
                </a:moveTo>
                <a:lnTo>
                  <a:pt x="467461" y="233730"/>
                </a:lnTo>
                <a:lnTo>
                  <a:pt x="472210" y="186623"/>
                </a:lnTo>
                <a:lnTo>
                  <a:pt x="485829" y="142748"/>
                </a:lnTo>
                <a:lnTo>
                  <a:pt x="507379" y="103045"/>
                </a:lnTo>
                <a:lnTo>
                  <a:pt x="535920" y="68454"/>
                </a:lnTo>
                <a:lnTo>
                  <a:pt x="570512" y="39915"/>
                </a:lnTo>
                <a:lnTo>
                  <a:pt x="610215" y="18366"/>
                </a:lnTo>
                <a:lnTo>
                  <a:pt x="654088" y="4748"/>
                </a:lnTo>
                <a:lnTo>
                  <a:pt x="701192" y="0"/>
                </a:lnTo>
                <a:lnTo>
                  <a:pt x="3505962" y="0"/>
                </a:lnTo>
                <a:lnTo>
                  <a:pt x="3553066" y="4748"/>
                </a:lnTo>
                <a:lnTo>
                  <a:pt x="3596939" y="18366"/>
                </a:lnTo>
                <a:lnTo>
                  <a:pt x="3636641" y="39915"/>
                </a:lnTo>
                <a:lnTo>
                  <a:pt x="3671233" y="68454"/>
                </a:lnTo>
                <a:lnTo>
                  <a:pt x="3699774" y="103045"/>
                </a:lnTo>
                <a:lnTo>
                  <a:pt x="3721324" y="142748"/>
                </a:lnTo>
                <a:lnTo>
                  <a:pt x="3734944" y="186623"/>
                </a:lnTo>
                <a:lnTo>
                  <a:pt x="3739692" y="233730"/>
                </a:lnTo>
                <a:lnTo>
                  <a:pt x="3734944" y="280834"/>
                </a:lnTo>
                <a:lnTo>
                  <a:pt x="3721324" y="324708"/>
                </a:lnTo>
                <a:lnTo>
                  <a:pt x="3699774" y="364410"/>
                </a:lnTo>
                <a:lnTo>
                  <a:pt x="3671233" y="399002"/>
                </a:lnTo>
                <a:lnTo>
                  <a:pt x="3636641" y="427543"/>
                </a:lnTo>
                <a:lnTo>
                  <a:pt x="3596939" y="449093"/>
                </a:lnTo>
                <a:lnTo>
                  <a:pt x="3553066" y="462712"/>
                </a:lnTo>
                <a:lnTo>
                  <a:pt x="3505962" y="467461"/>
                </a:lnTo>
                <a:lnTo>
                  <a:pt x="3272231" y="467461"/>
                </a:lnTo>
                <a:lnTo>
                  <a:pt x="3272231" y="3729139"/>
                </a:lnTo>
                <a:lnTo>
                  <a:pt x="3267482" y="3776243"/>
                </a:lnTo>
                <a:lnTo>
                  <a:pt x="3253863" y="3820116"/>
                </a:lnTo>
                <a:lnTo>
                  <a:pt x="3232312" y="3859818"/>
                </a:lnTo>
                <a:lnTo>
                  <a:pt x="3203771" y="3894410"/>
                </a:lnTo>
                <a:lnTo>
                  <a:pt x="3169180" y="3922951"/>
                </a:lnTo>
                <a:lnTo>
                  <a:pt x="3129477" y="3944501"/>
                </a:lnTo>
                <a:lnTo>
                  <a:pt x="3085604" y="3958121"/>
                </a:lnTo>
                <a:lnTo>
                  <a:pt x="3038500" y="3962869"/>
                </a:lnTo>
                <a:lnTo>
                  <a:pt x="233730" y="3962869"/>
                </a:lnTo>
                <a:lnTo>
                  <a:pt x="186626" y="3958121"/>
                </a:lnTo>
                <a:lnTo>
                  <a:pt x="142753" y="3944501"/>
                </a:lnTo>
                <a:lnTo>
                  <a:pt x="103051" y="3922951"/>
                </a:lnTo>
                <a:lnTo>
                  <a:pt x="68459" y="3894410"/>
                </a:lnTo>
                <a:lnTo>
                  <a:pt x="39918" y="3859818"/>
                </a:lnTo>
                <a:lnTo>
                  <a:pt x="18368" y="3820116"/>
                </a:lnTo>
                <a:lnTo>
                  <a:pt x="4748" y="3776243"/>
                </a:lnTo>
                <a:lnTo>
                  <a:pt x="0" y="3729139"/>
                </a:lnTo>
                <a:lnTo>
                  <a:pt x="4748" y="3682035"/>
                </a:lnTo>
                <a:lnTo>
                  <a:pt x="18368" y="3638161"/>
                </a:lnTo>
                <a:lnTo>
                  <a:pt x="39918" y="3598459"/>
                </a:lnTo>
                <a:lnTo>
                  <a:pt x="68459" y="3563867"/>
                </a:lnTo>
                <a:lnTo>
                  <a:pt x="103051" y="3535326"/>
                </a:lnTo>
                <a:lnTo>
                  <a:pt x="142753" y="3513776"/>
                </a:lnTo>
                <a:lnTo>
                  <a:pt x="186626" y="3500157"/>
                </a:lnTo>
                <a:lnTo>
                  <a:pt x="233730" y="3495408"/>
                </a:lnTo>
                <a:lnTo>
                  <a:pt x="467461" y="3495408"/>
                </a:lnTo>
                <a:close/>
              </a:path>
            </a:pathLst>
          </a:custGeom>
          <a:ln w="12700">
            <a:solidFill>
              <a:srgbClr val="0F6FC6"/>
            </a:solidFill>
          </a:ln>
        </p:spPr>
        <p:txBody>
          <a:bodyPr wrap="square" lIns="0" tIns="0" rIns="0" bIns="0" rtlCol="0"/>
          <a:lstStyle/>
          <a:p>
            <a:endParaRPr/>
          </a:p>
        </p:txBody>
      </p:sp>
      <p:sp>
        <p:nvSpPr>
          <p:cNvPr id="7" name="object 7"/>
          <p:cNvSpPr/>
          <p:nvPr/>
        </p:nvSpPr>
        <p:spPr>
          <a:xfrm>
            <a:off x="5250500" y="1273329"/>
            <a:ext cx="351155" cy="467995"/>
          </a:xfrm>
          <a:custGeom>
            <a:avLst/>
            <a:gdLst/>
            <a:ahLst/>
            <a:cxnLst/>
            <a:rect l="l" t="t" r="r" b="b"/>
            <a:pathLst>
              <a:path w="351154" h="467994">
                <a:moveTo>
                  <a:pt x="116865" y="0"/>
                </a:moveTo>
                <a:lnTo>
                  <a:pt x="163969" y="4748"/>
                </a:lnTo>
                <a:lnTo>
                  <a:pt x="207842" y="18366"/>
                </a:lnTo>
                <a:lnTo>
                  <a:pt x="247545" y="39915"/>
                </a:lnTo>
                <a:lnTo>
                  <a:pt x="282136" y="68454"/>
                </a:lnTo>
                <a:lnTo>
                  <a:pt x="310677" y="103045"/>
                </a:lnTo>
                <a:lnTo>
                  <a:pt x="332228" y="142748"/>
                </a:lnTo>
                <a:lnTo>
                  <a:pt x="345847" y="186623"/>
                </a:lnTo>
                <a:lnTo>
                  <a:pt x="350596" y="233730"/>
                </a:lnTo>
                <a:lnTo>
                  <a:pt x="345847" y="280834"/>
                </a:lnTo>
                <a:lnTo>
                  <a:pt x="332228" y="324708"/>
                </a:lnTo>
                <a:lnTo>
                  <a:pt x="310677" y="364410"/>
                </a:lnTo>
                <a:lnTo>
                  <a:pt x="282136" y="399002"/>
                </a:lnTo>
                <a:lnTo>
                  <a:pt x="247545" y="427543"/>
                </a:lnTo>
                <a:lnTo>
                  <a:pt x="207842" y="449093"/>
                </a:lnTo>
                <a:lnTo>
                  <a:pt x="163969" y="462712"/>
                </a:lnTo>
                <a:lnTo>
                  <a:pt x="116865" y="467461"/>
                </a:lnTo>
                <a:lnTo>
                  <a:pt x="71376" y="458277"/>
                </a:lnTo>
                <a:lnTo>
                  <a:pt x="34229" y="433231"/>
                </a:lnTo>
                <a:lnTo>
                  <a:pt x="9184" y="396084"/>
                </a:lnTo>
                <a:lnTo>
                  <a:pt x="0" y="350596"/>
                </a:lnTo>
                <a:lnTo>
                  <a:pt x="9184" y="305102"/>
                </a:lnTo>
                <a:lnTo>
                  <a:pt x="34229" y="267955"/>
                </a:lnTo>
                <a:lnTo>
                  <a:pt x="71376" y="242913"/>
                </a:lnTo>
                <a:lnTo>
                  <a:pt x="116865" y="233730"/>
                </a:lnTo>
                <a:lnTo>
                  <a:pt x="350596" y="233730"/>
                </a:lnTo>
              </a:path>
            </a:pathLst>
          </a:custGeom>
          <a:ln w="12700">
            <a:solidFill>
              <a:srgbClr val="0F6FC6"/>
            </a:solidFill>
          </a:ln>
        </p:spPr>
        <p:txBody>
          <a:bodyPr wrap="square" lIns="0" tIns="0" rIns="0" bIns="0" rtlCol="0"/>
          <a:lstStyle/>
          <a:p>
            <a:endParaRPr/>
          </a:p>
        </p:txBody>
      </p:sp>
      <p:sp>
        <p:nvSpPr>
          <p:cNvPr id="8" name="object 8"/>
          <p:cNvSpPr/>
          <p:nvPr/>
        </p:nvSpPr>
        <p:spPr>
          <a:xfrm>
            <a:off x="5367365" y="1740791"/>
            <a:ext cx="2571115" cy="0"/>
          </a:xfrm>
          <a:custGeom>
            <a:avLst/>
            <a:gdLst/>
            <a:ahLst/>
            <a:cxnLst/>
            <a:rect l="l" t="t" r="r" b="b"/>
            <a:pathLst>
              <a:path w="2571115">
                <a:moveTo>
                  <a:pt x="2571038" y="0"/>
                </a:moveTo>
                <a:lnTo>
                  <a:pt x="0" y="0"/>
                </a:lnTo>
              </a:path>
            </a:pathLst>
          </a:custGeom>
          <a:ln w="12700">
            <a:solidFill>
              <a:srgbClr val="0F6FC6"/>
            </a:solidFill>
          </a:ln>
        </p:spPr>
        <p:txBody>
          <a:bodyPr wrap="square" lIns="0" tIns="0" rIns="0" bIns="0" rtlCol="0"/>
          <a:lstStyle/>
          <a:p>
            <a:endParaRPr/>
          </a:p>
        </p:txBody>
      </p:sp>
      <p:sp>
        <p:nvSpPr>
          <p:cNvPr id="9" name="object 9"/>
          <p:cNvSpPr/>
          <p:nvPr/>
        </p:nvSpPr>
        <p:spPr>
          <a:xfrm>
            <a:off x="4893554" y="4762388"/>
            <a:ext cx="246430" cy="246430"/>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4899904" y="4768738"/>
            <a:ext cx="234315" cy="467995"/>
          </a:xfrm>
          <a:custGeom>
            <a:avLst/>
            <a:gdLst/>
            <a:ahLst/>
            <a:cxnLst/>
            <a:rect l="l" t="t" r="r" b="b"/>
            <a:pathLst>
              <a:path w="234314" h="467995">
                <a:moveTo>
                  <a:pt x="0" y="467461"/>
                </a:moveTo>
                <a:lnTo>
                  <a:pt x="47104" y="462712"/>
                </a:lnTo>
                <a:lnTo>
                  <a:pt x="90977" y="449093"/>
                </a:lnTo>
                <a:lnTo>
                  <a:pt x="130679" y="427543"/>
                </a:lnTo>
                <a:lnTo>
                  <a:pt x="165271" y="399002"/>
                </a:lnTo>
                <a:lnTo>
                  <a:pt x="193812" y="364410"/>
                </a:lnTo>
                <a:lnTo>
                  <a:pt x="215362" y="324708"/>
                </a:lnTo>
                <a:lnTo>
                  <a:pt x="228982" y="280834"/>
                </a:lnTo>
                <a:lnTo>
                  <a:pt x="233730" y="233730"/>
                </a:lnTo>
                <a:lnTo>
                  <a:pt x="233730" y="0"/>
                </a:lnTo>
              </a:path>
            </a:pathLst>
          </a:custGeom>
          <a:ln w="12700">
            <a:solidFill>
              <a:srgbClr val="0F6FC6"/>
            </a:solidFill>
          </a:ln>
        </p:spPr>
        <p:txBody>
          <a:bodyPr wrap="square" lIns="0" tIns="0" rIns="0" bIns="0" rtlCol="0"/>
          <a:lstStyle/>
          <a:p>
            <a:endParaRPr/>
          </a:p>
        </p:txBody>
      </p:sp>
      <p:sp>
        <p:nvSpPr>
          <p:cNvPr id="11" name="object 11"/>
          <p:cNvSpPr/>
          <p:nvPr/>
        </p:nvSpPr>
        <p:spPr>
          <a:xfrm>
            <a:off x="5731763" y="2052827"/>
            <a:ext cx="1636775" cy="789431"/>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6899147" y="2052827"/>
            <a:ext cx="568451" cy="789431"/>
          </a:xfrm>
          <a:prstGeom prst="rect">
            <a:avLst/>
          </a:prstGeom>
          <a:blipFill>
            <a:blip r:embed="rId4" cstate="print"/>
            <a:stretch>
              <a:fillRect/>
            </a:stretch>
          </a:blipFill>
        </p:spPr>
        <p:txBody>
          <a:bodyPr wrap="square" lIns="0" tIns="0" rIns="0" bIns="0" rtlCol="0"/>
          <a:lstStyle/>
          <a:p>
            <a:endParaRPr/>
          </a:p>
        </p:txBody>
      </p:sp>
      <p:sp>
        <p:nvSpPr>
          <p:cNvPr id="13" name="object 13"/>
          <p:cNvSpPr txBox="1"/>
          <p:nvPr/>
        </p:nvSpPr>
        <p:spPr>
          <a:xfrm>
            <a:off x="5282782" y="2141251"/>
            <a:ext cx="2505710" cy="2195195"/>
          </a:xfrm>
          <a:prstGeom prst="rect">
            <a:avLst/>
          </a:prstGeom>
        </p:spPr>
        <p:txBody>
          <a:bodyPr vert="horz" wrap="square" lIns="0" tIns="12065" rIns="0" bIns="0" rtlCol="0">
            <a:spAutoFit/>
          </a:bodyPr>
          <a:lstStyle/>
          <a:p>
            <a:pPr marL="635" algn="ctr">
              <a:lnSpc>
                <a:spcPct val="100000"/>
              </a:lnSpc>
              <a:spcBef>
                <a:spcPts val="95"/>
              </a:spcBef>
            </a:pPr>
            <a:r>
              <a:rPr sz="2800" b="1" i="1" spc="-5" dirty="0">
                <a:latin typeface="Gill Sans MT"/>
                <a:cs typeface="Gill Sans MT"/>
              </a:rPr>
              <a:t>VISIÓN</a:t>
            </a:r>
            <a:endParaRPr sz="2800">
              <a:latin typeface="Gill Sans MT"/>
              <a:cs typeface="Gill Sans MT"/>
            </a:endParaRPr>
          </a:p>
          <a:p>
            <a:pPr marL="12065" marR="5080" indent="-635" algn="ctr">
              <a:lnSpc>
                <a:spcPct val="100000"/>
              </a:lnSpc>
              <a:spcBef>
                <a:spcPts val="2205"/>
              </a:spcBef>
            </a:pPr>
            <a:r>
              <a:rPr sz="1600" b="1" spc="-10" dirty="0">
                <a:latin typeface="Gill Sans MT"/>
                <a:cs typeface="Gill Sans MT"/>
              </a:rPr>
              <a:t>Ser </a:t>
            </a:r>
            <a:r>
              <a:rPr sz="1600" b="1" spc="-5" dirty="0">
                <a:latin typeface="Gill Sans MT"/>
                <a:cs typeface="Gill Sans MT"/>
              </a:rPr>
              <a:t>la Industria</a:t>
            </a:r>
            <a:r>
              <a:rPr sz="1600" b="1" spc="-120" dirty="0">
                <a:latin typeface="Gill Sans MT"/>
                <a:cs typeface="Gill Sans MT"/>
              </a:rPr>
              <a:t> </a:t>
            </a:r>
            <a:r>
              <a:rPr sz="1600" b="1" spc="-10" dirty="0">
                <a:latin typeface="Gill Sans MT"/>
                <a:cs typeface="Gill Sans MT"/>
              </a:rPr>
              <a:t>Azucarera  </a:t>
            </a:r>
            <a:r>
              <a:rPr sz="1600" b="1" spc="-5" dirty="0">
                <a:latin typeface="Gill Sans MT"/>
                <a:cs typeface="Gill Sans MT"/>
              </a:rPr>
              <a:t>líder a </a:t>
            </a:r>
            <a:r>
              <a:rPr sz="1600" b="1" spc="-10" dirty="0">
                <a:latin typeface="Gill Sans MT"/>
                <a:cs typeface="Gill Sans MT"/>
              </a:rPr>
              <a:t>nivel </a:t>
            </a:r>
            <a:r>
              <a:rPr sz="1600" b="1" spc="-5" dirty="0">
                <a:latin typeface="Gill Sans MT"/>
                <a:cs typeface="Gill Sans MT"/>
              </a:rPr>
              <a:t>mundial, con  diversificación de  </a:t>
            </a:r>
            <a:r>
              <a:rPr sz="1600" b="1" spc="-10" dirty="0">
                <a:latin typeface="Gill Sans MT"/>
                <a:cs typeface="Gill Sans MT"/>
              </a:rPr>
              <a:t>productos </a:t>
            </a:r>
            <a:r>
              <a:rPr sz="1600" b="1" spc="-5" dirty="0">
                <a:latin typeface="Gill Sans MT"/>
                <a:cs typeface="Gill Sans MT"/>
              </a:rPr>
              <a:t>y operando con  </a:t>
            </a:r>
            <a:r>
              <a:rPr sz="1600" b="1" spc="-10" dirty="0">
                <a:latin typeface="Gill Sans MT"/>
                <a:cs typeface="Gill Sans MT"/>
              </a:rPr>
              <a:t>tecnologías </a:t>
            </a:r>
            <a:r>
              <a:rPr sz="1600" b="1" spc="-5" dirty="0">
                <a:latin typeface="Gill Sans MT"/>
                <a:cs typeface="Gill Sans MT"/>
              </a:rPr>
              <a:t>amigables con  el medio</a:t>
            </a:r>
            <a:r>
              <a:rPr sz="1600" b="1" spc="40" dirty="0">
                <a:latin typeface="Gill Sans MT"/>
                <a:cs typeface="Gill Sans MT"/>
              </a:rPr>
              <a:t> </a:t>
            </a:r>
            <a:r>
              <a:rPr sz="1600" b="1" dirty="0">
                <a:latin typeface="Gill Sans MT"/>
                <a:cs typeface="Gill Sans MT"/>
              </a:rPr>
              <a:t>ambiente.</a:t>
            </a:r>
            <a:endParaRPr sz="1600">
              <a:latin typeface="Gill Sans MT"/>
              <a:cs typeface="Gill Sans MT"/>
            </a:endParaRPr>
          </a:p>
        </p:txBody>
      </p:sp>
      <p:sp>
        <p:nvSpPr>
          <p:cNvPr id="14" name="object 14"/>
          <p:cNvSpPr/>
          <p:nvPr/>
        </p:nvSpPr>
        <p:spPr>
          <a:xfrm>
            <a:off x="747130" y="193961"/>
            <a:ext cx="944547" cy="700118"/>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8089431" y="193967"/>
            <a:ext cx="783495" cy="829818"/>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transition>
    <p:dissolv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7130" y="193961"/>
            <a:ext cx="944547" cy="7001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089431" y="193967"/>
            <a:ext cx="783495" cy="82981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5" name="object 5"/>
          <p:cNvSpPr/>
          <p:nvPr/>
        </p:nvSpPr>
        <p:spPr>
          <a:xfrm>
            <a:off x="2080260" y="696469"/>
            <a:ext cx="5620511" cy="5684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ln w="12700">
            <a:solidFill>
              <a:srgbClr val="2191C9"/>
            </a:solidFill>
          </a:ln>
        </p:spPr>
        <p:txBody>
          <a:bodyPr wrap="square" lIns="0" tIns="0" rIns="0" bIns="0" rtlCol="0"/>
          <a:lstStyle/>
          <a:p>
            <a:endParaRPr/>
          </a:p>
        </p:txBody>
      </p:sp>
      <p:sp>
        <p:nvSpPr>
          <p:cNvPr id="7" name="object 7"/>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8" name="object 8"/>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9" name="object 9"/>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0" name="object 10"/>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1" name="object 11"/>
          <p:cNvSpPr txBox="1">
            <a:spLocks noGrp="1"/>
          </p:cNvSpPr>
          <p:nvPr>
            <p:ph type="title"/>
          </p:nvPr>
        </p:nvSpPr>
        <p:spPr>
          <a:xfrm>
            <a:off x="2081898" y="697268"/>
            <a:ext cx="5617845" cy="566420"/>
          </a:xfrm>
          <a:prstGeom prst="rect">
            <a:avLst/>
          </a:prstGeom>
          <a:ln w="12700">
            <a:solidFill>
              <a:srgbClr val="2191C9"/>
            </a:solidFill>
          </a:ln>
        </p:spPr>
        <p:txBody>
          <a:bodyPr vert="horz" wrap="square" lIns="0" tIns="8255" rIns="0" bIns="0" rtlCol="0">
            <a:spAutoFit/>
          </a:bodyPr>
          <a:lstStyle/>
          <a:p>
            <a:pPr marL="1629410" marR="743585" indent="-881380">
              <a:lnSpc>
                <a:spcPts val="2160"/>
              </a:lnSpc>
              <a:spcBef>
                <a:spcPts val="65"/>
              </a:spcBef>
            </a:pPr>
            <a:r>
              <a:rPr spc="-5" dirty="0">
                <a:latin typeface="Gill Sans MT"/>
                <a:cs typeface="Gill Sans MT"/>
              </a:rPr>
              <a:t>CONTROL MECÁNICO (CAPTURAS  </a:t>
            </a:r>
            <a:r>
              <a:rPr spc="-20" dirty="0">
                <a:latin typeface="Gill Sans MT"/>
                <a:cs typeface="Gill Sans MT"/>
              </a:rPr>
              <a:t>MASIVAS) </a:t>
            </a:r>
            <a:r>
              <a:rPr spc="-5" dirty="0">
                <a:latin typeface="Gill Sans MT"/>
                <a:cs typeface="Gill Sans MT"/>
              </a:rPr>
              <a:t>DE</a:t>
            </a:r>
            <a:r>
              <a:rPr spc="-35" dirty="0">
                <a:latin typeface="Gill Sans MT"/>
                <a:cs typeface="Gill Sans MT"/>
              </a:rPr>
              <a:t> </a:t>
            </a:r>
            <a:r>
              <a:rPr spc="-90" dirty="0">
                <a:latin typeface="Gill Sans MT"/>
                <a:cs typeface="Gill Sans MT"/>
              </a:rPr>
              <a:t>RATAS</a:t>
            </a:r>
          </a:p>
        </p:txBody>
      </p:sp>
      <p:sp>
        <p:nvSpPr>
          <p:cNvPr id="12" name="object 12"/>
          <p:cNvSpPr/>
          <p:nvPr/>
        </p:nvSpPr>
        <p:spPr>
          <a:xfrm>
            <a:off x="943998" y="1833385"/>
            <a:ext cx="3115945" cy="3321685"/>
          </a:xfrm>
          <a:custGeom>
            <a:avLst/>
            <a:gdLst/>
            <a:ahLst/>
            <a:cxnLst/>
            <a:rect l="l" t="t" r="r" b="b"/>
            <a:pathLst>
              <a:path w="3115945" h="3321685">
                <a:moveTo>
                  <a:pt x="27601" y="16001"/>
                </a:moveTo>
                <a:lnTo>
                  <a:pt x="91289" y="16703"/>
                </a:lnTo>
                <a:lnTo>
                  <a:pt x="145979" y="19178"/>
                </a:lnTo>
                <a:lnTo>
                  <a:pt x="193999" y="22702"/>
                </a:lnTo>
                <a:lnTo>
                  <a:pt x="237679" y="26554"/>
                </a:lnTo>
                <a:lnTo>
                  <a:pt x="279348" y="30008"/>
                </a:lnTo>
                <a:lnTo>
                  <a:pt x="321336" y="32342"/>
                </a:lnTo>
                <a:lnTo>
                  <a:pt x="365973" y="32832"/>
                </a:lnTo>
                <a:lnTo>
                  <a:pt x="415587" y="30754"/>
                </a:lnTo>
                <a:lnTo>
                  <a:pt x="472509" y="25385"/>
                </a:lnTo>
                <a:lnTo>
                  <a:pt x="539068" y="16001"/>
                </a:lnTo>
                <a:lnTo>
                  <a:pt x="605161" y="6736"/>
                </a:lnTo>
                <a:lnTo>
                  <a:pt x="660751" y="1670"/>
                </a:lnTo>
                <a:lnTo>
                  <a:pt x="708275" y="0"/>
                </a:lnTo>
                <a:lnTo>
                  <a:pt x="750171" y="923"/>
                </a:lnTo>
                <a:lnTo>
                  <a:pt x="788877" y="3638"/>
                </a:lnTo>
                <a:lnTo>
                  <a:pt x="826829" y="7342"/>
                </a:lnTo>
                <a:lnTo>
                  <a:pt x="866467" y="11233"/>
                </a:lnTo>
                <a:lnTo>
                  <a:pt x="910227" y="14508"/>
                </a:lnTo>
                <a:lnTo>
                  <a:pt x="960547" y="16365"/>
                </a:lnTo>
                <a:lnTo>
                  <a:pt x="1019864" y="16001"/>
                </a:lnTo>
                <a:lnTo>
                  <a:pt x="1083732" y="14650"/>
                </a:lnTo>
                <a:lnTo>
                  <a:pt x="1145821" y="13981"/>
                </a:lnTo>
                <a:lnTo>
                  <a:pt x="1205740" y="13852"/>
                </a:lnTo>
                <a:lnTo>
                  <a:pt x="1263093" y="14120"/>
                </a:lnTo>
                <a:lnTo>
                  <a:pt x="1317489" y="14639"/>
                </a:lnTo>
                <a:lnTo>
                  <a:pt x="1368533" y="15268"/>
                </a:lnTo>
                <a:lnTo>
                  <a:pt x="1415833" y="15862"/>
                </a:lnTo>
                <a:lnTo>
                  <a:pt x="1458995" y="16278"/>
                </a:lnTo>
                <a:lnTo>
                  <a:pt x="1497626" y="16373"/>
                </a:lnTo>
                <a:lnTo>
                  <a:pt x="1531331" y="16001"/>
                </a:lnTo>
                <a:lnTo>
                  <a:pt x="1572267" y="16633"/>
                </a:lnTo>
                <a:lnTo>
                  <a:pt x="1617091" y="19389"/>
                </a:lnTo>
                <a:lnTo>
                  <a:pt x="1665500" y="23117"/>
                </a:lnTo>
                <a:lnTo>
                  <a:pt x="1717193" y="26665"/>
                </a:lnTo>
                <a:lnTo>
                  <a:pt x="1771865" y="28879"/>
                </a:lnTo>
                <a:lnTo>
                  <a:pt x="1829215" y="28608"/>
                </a:lnTo>
                <a:lnTo>
                  <a:pt x="1888940" y="24700"/>
                </a:lnTo>
                <a:lnTo>
                  <a:pt x="1950736" y="16001"/>
                </a:lnTo>
                <a:lnTo>
                  <a:pt x="2003546" y="8686"/>
                </a:lnTo>
                <a:lnTo>
                  <a:pt x="2051602" y="6269"/>
                </a:lnTo>
                <a:lnTo>
                  <a:pt x="2096642" y="7433"/>
                </a:lnTo>
                <a:lnTo>
                  <a:pt x="2140403" y="10865"/>
                </a:lnTo>
                <a:lnTo>
                  <a:pt x="2184623" y="15249"/>
                </a:lnTo>
                <a:lnTo>
                  <a:pt x="2231038" y="19270"/>
                </a:lnTo>
                <a:lnTo>
                  <a:pt x="2281388" y="21612"/>
                </a:lnTo>
                <a:lnTo>
                  <a:pt x="2337408" y="20961"/>
                </a:lnTo>
                <a:lnTo>
                  <a:pt x="2400837" y="16001"/>
                </a:lnTo>
                <a:lnTo>
                  <a:pt x="2445816" y="12836"/>
                </a:lnTo>
                <a:lnTo>
                  <a:pt x="2493385" y="12636"/>
                </a:lnTo>
                <a:lnTo>
                  <a:pt x="2543076" y="14782"/>
                </a:lnTo>
                <a:lnTo>
                  <a:pt x="2594424" y="18654"/>
                </a:lnTo>
                <a:lnTo>
                  <a:pt x="2646962" y="23633"/>
                </a:lnTo>
                <a:lnTo>
                  <a:pt x="2700224" y="29099"/>
                </a:lnTo>
                <a:lnTo>
                  <a:pt x="2753745" y="34432"/>
                </a:lnTo>
                <a:lnTo>
                  <a:pt x="2807056" y="39013"/>
                </a:lnTo>
                <a:lnTo>
                  <a:pt x="2859694" y="42223"/>
                </a:lnTo>
                <a:lnTo>
                  <a:pt x="2911190" y="43440"/>
                </a:lnTo>
                <a:lnTo>
                  <a:pt x="2961079" y="42046"/>
                </a:lnTo>
                <a:lnTo>
                  <a:pt x="3008895" y="37422"/>
                </a:lnTo>
                <a:lnTo>
                  <a:pt x="3054171" y="28947"/>
                </a:lnTo>
                <a:lnTo>
                  <a:pt x="3096441" y="16001"/>
                </a:lnTo>
                <a:lnTo>
                  <a:pt x="3102855" y="68496"/>
                </a:lnTo>
                <a:lnTo>
                  <a:pt x="3105869" y="117102"/>
                </a:lnTo>
                <a:lnTo>
                  <a:pt x="3106153" y="162761"/>
                </a:lnTo>
                <a:lnTo>
                  <a:pt x="3104377" y="206415"/>
                </a:lnTo>
                <a:lnTo>
                  <a:pt x="3101212" y="249006"/>
                </a:lnTo>
                <a:lnTo>
                  <a:pt x="3097327" y="291477"/>
                </a:lnTo>
                <a:lnTo>
                  <a:pt x="3093393" y="334769"/>
                </a:lnTo>
                <a:lnTo>
                  <a:pt x="3090080" y="379825"/>
                </a:lnTo>
                <a:lnTo>
                  <a:pt x="3088058" y="427585"/>
                </a:lnTo>
                <a:lnTo>
                  <a:pt x="3087998" y="478993"/>
                </a:lnTo>
                <a:lnTo>
                  <a:pt x="3090569" y="534990"/>
                </a:lnTo>
                <a:lnTo>
                  <a:pt x="3096441" y="596518"/>
                </a:lnTo>
                <a:lnTo>
                  <a:pt x="3103138" y="662456"/>
                </a:lnTo>
                <a:lnTo>
                  <a:pt x="3106721" y="720364"/>
                </a:lnTo>
                <a:lnTo>
                  <a:pt x="3107780" y="771842"/>
                </a:lnTo>
                <a:lnTo>
                  <a:pt x="3106909" y="818491"/>
                </a:lnTo>
                <a:lnTo>
                  <a:pt x="3104698" y="861910"/>
                </a:lnTo>
                <a:lnTo>
                  <a:pt x="3101740" y="903699"/>
                </a:lnTo>
                <a:lnTo>
                  <a:pt x="3098625" y="945457"/>
                </a:lnTo>
                <a:lnTo>
                  <a:pt x="3095947" y="988785"/>
                </a:lnTo>
                <a:lnTo>
                  <a:pt x="3094295" y="1035281"/>
                </a:lnTo>
                <a:lnTo>
                  <a:pt x="3094263" y="1086547"/>
                </a:lnTo>
                <a:lnTo>
                  <a:pt x="3096441" y="1144181"/>
                </a:lnTo>
                <a:lnTo>
                  <a:pt x="3098129" y="1203814"/>
                </a:lnTo>
                <a:lnTo>
                  <a:pt x="3096819" y="1260170"/>
                </a:lnTo>
                <a:lnTo>
                  <a:pt x="3093399" y="1313485"/>
                </a:lnTo>
                <a:lnTo>
                  <a:pt x="3088756" y="1363997"/>
                </a:lnTo>
                <a:lnTo>
                  <a:pt x="3083775" y="1411942"/>
                </a:lnTo>
                <a:lnTo>
                  <a:pt x="3079343" y="1457558"/>
                </a:lnTo>
                <a:lnTo>
                  <a:pt x="3076346" y="1501081"/>
                </a:lnTo>
                <a:lnTo>
                  <a:pt x="3075671" y="1542748"/>
                </a:lnTo>
                <a:lnTo>
                  <a:pt x="3078205" y="1582797"/>
                </a:lnTo>
                <a:lnTo>
                  <a:pt x="3084832" y="1621465"/>
                </a:lnTo>
                <a:lnTo>
                  <a:pt x="3096441" y="1658988"/>
                </a:lnTo>
                <a:lnTo>
                  <a:pt x="3107871" y="1697418"/>
                </a:lnTo>
                <a:lnTo>
                  <a:pt x="3114034" y="1738444"/>
                </a:lnTo>
                <a:lnTo>
                  <a:pt x="3115923" y="1781758"/>
                </a:lnTo>
                <a:lnTo>
                  <a:pt x="3114533" y="1827054"/>
                </a:lnTo>
                <a:lnTo>
                  <a:pt x="3110856" y="1874023"/>
                </a:lnTo>
                <a:lnTo>
                  <a:pt x="3105888" y="1922360"/>
                </a:lnTo>
                <a:lnTo>
                  <a:pt x="3100620" y="1971755"/>
                </a:lnTo>
                <a:lnTo>
                  <a:pt x="3096048" y="2021902"/>
                </a:lnTo>
                <a:lnTo>
                  <a:pt x="3093165" y="2072494"/>
                </a:lnTo>
                <a:lnTo>
                  <a:pt x="3092965" y="2123223"/>
                </a:lnTo>
                <a:lnTo>
                  <a:pt x="3096441" y="2173782"/>
                </a:lnTo>
                <a:lnTo>
                  <a:pt x="3100154" y="2221575"/>
                </a:lnTo>
                <a:lnTo>
                  <a:pt x="3101316" y="2272081"/>
                </a:lnTo>
                <a:lnTo>
                  <a:pt x="3100490" y="2324521"/>
                </a:lnTo>
                <a:lnTo>
                  <a:pt x="3098239" y="2378109"/>
                </a:lnTo>
                <a:lnTo>
                  <a:pt x="3095126" y="2432065"/>
                </a:lnTo>
                <a:lnTo>
                  <a:pt x="3091712" y="2485605"/>
                </a:lnTo>
                <a:lnTo>
                  <a:pt x="3088562" y="2537948"/>
                </a:lnTo>
                <a:lnTo>
                  <a:pt x="3086236" y="2588309"/>
                </a:lnTo>
                <a:lnTo>
                  <a:pt x="3085299" y="2635908"/>
                </a:lnTo>
                <a:lnTo>
                  <a:pt x="3086312" y="2679961"/>
                </a:lnTo>
                <a:lnTo>
                  <a:pt x="3089839" y="2719685"/>
                </a:lnTo>
                <a:lnTo>
                  <a:pt x="3096441" y="2754299"/>
                </a:lnTo>
                <a:lnTo>
                  <a:pt x="3103192" y="2790665"/>
                </a:lnTo>
                <a:lnTo>
                  <a:pt x="3105878" y="2830257"/>
                </a:lnTo>
                <a:lnTo>
                  <a:pt x="3105404" y="2872895"/>
                </a:lnTo>
                <a:lnTo>
                  <a:pt x="3102675" y="2918399"/>
                </a:lnTo>
                <a:lnTo>
                  <a:pt x="3098595" y="2966586"/>
                </a:lnTo>
                <a:lnTo>
                  <a:pt x="3094070" y="3017278"/>
                </a:lnTo>
                <a:lnTo>
                  <a:pt x="3090005" y="3070292"/>
                </a:lnTo>
                <a:lnTo>
                  <a:pt x="3087305" y="3125448"/>
                </a:lnTo>
                <a:lnTo>
                  <a:pt x="3086874" y="3182566"/>
                </a:lnTo>
                <a:lnTo>
                  <a:pt x="3089618" y="3241464"/>
                </a:lnTo>
                <a:lnTo>
                  <a:pt x="3096441" y="3301961"/>
                </a:lnTo>
                <a:lnTo>
                  <a:pt x="3033232" y="3305520"/>
                </a:lnTo>
                <a:lnTo>
                  <a:pt x="2977479" y="3304734"/>
                </a:lnTo>
                <a:lnTo>
                  <a:pt x="2927903" y="3300935"/>
                </a:lnTo>
                <a:lnTo>
                  <a:pt x="2883224" y="3295456"/>
                </a:lnTo>
                <a:lnTo>
                  <a:pt x="2842164" y="3289631"/>
                </a:lnTo>
                <a:lnTo>
                  <a:pt x="2803441" y="3284793"/>
                </a:lnTo>
                <a:lnTo>
                  <a:pt x="2765777" y="3282273"/>
                </a:lnTo>
                <a:lnTo>
                  <a:pt x="2727892" y="3283406"/>
                </a:lnTo>
                <a:lnTo>
                  <a:pt x="2688507" y="3289525"/>
                </a:lnTo>
                <a:lnTo>
                  <a:pt x="2646341" y="3301961"/>
                </a:lnTo>
                <a:lnTo>
                  <a:pt x="2600004" y="3314240"/>
                </a:lnTo>
                <a:lnTo>
                  <a:pt x="2549824" y="3319953"/>
                </a:lnTo>
                <a:lnTo>
                  <a:pt x="2497097" y="3320541"/>
                </a:lnTo>
                <a:lnTo>
                  <a:pt x="2443118" y="3317440"/>
                </a:lnTo>
                <a:lnTo>
                  <a:pt x="2389185" y="3312091"/>
                </a:lnTo>
                <a:lnTo>
                  <a:pt x="2336592" y="3305932"/>
                </a:lnTo>
                <a:lnTo>
                  <a:pt x="2286637" y="3300400"/>
                </a:lnTo>
                <a:lnTo>
                  <a:pt x="2240615" y="3296936"/>
                </a:lnTo>
                <a:lnTo>
                  <a:pt x="2199823" y="3296977"/>
                </a:lnTo>
                <a:lnTo>
                  <a:pt x="2165557" y="3301961"/>
                </a:lnTo>
                <a:lnTo>
                  <a:pt x="2130361" y="3308208"/>
                </a:lnTo>
                <a:lnTo>
                  <a:pt x="2092426" y="3310109"/>
                </a:lnTo>
                <a:lnTo>
                  <a:pt x="2051340" y="3308856"/>
                </a:lnTo>
                <a:lnTo>
                  <a:pt x="2006687" y="3305644"/>
                </a:lnTo>
                <a:lnTo>
                  <a:pt x="1958055" y="3301666"/>
                </a:lnTo>
                <a:lnTo>
                  <a:pt x="1905031" y="3298115"/>
                </a:lnTo>
                <a:lnTo>
                  <a:pt x="1847201" y="3296185"/>
                </a:lnTo>
                <a:lnTo>
                  <a:pt x="1784151" y="3297069"/>
                </a:lnTo>
                <a:lnTo>
                  <a:pt x="1715469" y="3301961"/>
                </a:lnTo>
                <a:lnTo>
                  <a:pt x="1655342" y="3306065"/>
                </a:lnTo>
                <a:lnTo>
                  <a:pt x="1602847" y="3306049"/>
                </a:lnTo>
                <a:lnTo>
                  <a:pt x="1556382" y="3303117"/>
                </a:lnTo>
                <a:lnTo>
                  <a:pt x="1514344" y="3298470"/>
                </a:lnTo>
                <a:lnTo>
                  <a:pt x="1475131" y="3293313"/>
                </a:lnTo>
                <a:lnTo>
                  <a:pt x="1437141" y="3288847"/>
                </a:lnTo>
                <a:lnTo>
                  <a:pt x="1398772" y="3286276"/>
                </a:lnTo>
                <a:lnTo>
                  <a:pt x="1358422" y="3286803"/>
                </a:lnTo>
                <a:lnTo>
                  <a:pt x="1314488" y="3291631"/>
                </a:lnTo>
                <a:lnTo>
                  <a:pt x="1265368" y="3301961"/>
                </a:lnTo>
                <a:lnTo>
                  <a:pt x="1216393" y="3312029"/>
                </a:lnTo>
                <a:lnTo>
                  <a:pt x="1164994" y="3318142"/>
                </a:lnTo>
                <a:lnTo>
                  <a:pt x="1111957" y="3320947"/>
                </a:lnTo>
                <a:lnTo>
                  <a:pt x="1058071" y="3321092"/>
                </a:lnTo>
                <a:lnTo>
                  <a:pt x="1004122" y="3319222"/>
                </a:lnTo>
                <a:lnTo>
                  <a:pt x="950898" y="3315987"/>
                </a:lnTo>
                <a:lnTo>
                  <a:pt x="899186" y="3312031"/>
                </a:lnTo>
                <a:lnTo>
                  <a:pt x="849773" y="3308004"/>
                </a:lnTo>
                <a:lnTo>
                  <a:pt x="803448" y="3304552"/>
                </a:lnTo>
                <a:lnTo>
                  <a:pt x="760996" y="3302322"/>
                </a:lnTo>
                <a:lnTo>
                  <a:pt x="723205" y="3301961"/>
                </a:lnTo>
                <a:lnTo>
                  <a:pt x="692151" y="3301569"/>
                </a:lnTo>
                <a:lnTo>
                  <a:pt x="654864" y="3299449"/>
                </a:lnTo>
                <a:lnTo>
                  <a:pt x="612186" y="3296048"/>
                </a:lnTo>
                <a:lnTo>
                  <a:pt x="564959" y="3291813"/>
                </a:lnTo>
                <a:lnTo>
                  <a:pt x="514024" y="3287192"/>
                </a:lnTo>
                <a:lnTo>
                  <a:pt x="460223" y="3282631"/>
                </a:lnTo>
                <a:lnTo>
                  <a:pt x="404397" y="3278578"/>
                </a:lnTo>
                <a:lnTo>
                  <a:pt x="347387" y="3275478"/>
                </a:lnTo>
                <a:lnTo>
                  <a:pt x="290036" y="3273781"/>
                </a:lnTo>
                <a:lnTo>
                  <a:pt x="233184" y="3273932"/>
                </a:lnTo>
                <a:lnTo>
                  <a:pt x="177673" y="3276378"/>
                </a:lnTo>
                <a:lnTo>
                  <a:pt x="124344" y="3281567"/>
                </a:lnTo>
                <a:lnTo>
                  <a:pt x="74040" y="3289946"/>
                </a:lnTo>
                <a:lnTo>
                  <a:pt x="27601" y="3301961"/>
                </a:lnTo>
                <a:lnTo>
                  <a:pt x="14525" y="3253174"/>
                </a:lnTo>
                <a:lnTo>
                  <a:pt x="5996" y="3205552"/>
                </a:lnTo>
                <a:lnTo>
                  <a:pt x="1370" y="3158849"/>
                </a:lnTo>
                <a:lnTo>
                  <a:pt x="0" y="3112821"/>
                </a:lnTo>
                <a:lnTo>
                  <a:pt x="1239" y="3067224"/>
                </a:lnTo>
                <a:lnTo>
                  <a:pt x="4443" y="3021812"/>
                </a:lnTo>
                <a:lnTo>
                  <a:pt x="8964" y="2976342"/>
                </a:lnTo>
                <a:lnTo>
                  <a:pt x="14158" y="2930569"/>
                </a:lnTo>
                <a:lnTo>
                  <a:pt x="19378" y="2884247"/>
                </a:lnTo>
                <a:lnTo>
                  <a:pt x="23978" y="2837133"/>
                </a:lnTo>
                <a:lnTo>
                  <a:pt x="27313" y="2788982"/>
                </a:lnTo>
                <a:lnTo>
                  <a:pt x="28735" y="2739549"/>
                </a:lnTo>
                <a:lnTo>
                  <a:pt x="27601" y="2688590"/>
                </a:lnTo>
                <a:lnTo>
                  <a:pt x="25295" y="2623874"/>
                </a:lnTo>
                <a:lnTo>
                  <a:pt x="24872" y="2563959"/>
                </a:lnTo>
                <a:lnTo>
                  <a:pt x="25817" y="2508149"/>
                </a:lnTo>
                <a:lnTo>
                  <a:pt x="27617" y="2455745"/>
                </a:lnTo>
                <a:lnTo>
                  <a:pt x="29758" y="2406049"/>
                </a:lnTo>
                <a:lnTo>
                  <a:pt x="31726" y="2358365"/>
                </a:lnTo>
                <a:lnTo>
                  <a:pt x="33009" y="2311994"/>
                </a:lnTo>
                <a:lnTo>
                  <a:pt x="33091" y="2266238"/>
                </a:lnTo>
                <a:lnTo>
                  <a:pt x="31459" y="2220400"/>
                </a:lnTo>
                <a:lnTo>
                  <a:pt x="27601" y="2173782"/>
                </a:lnTo>
                <a:lnTo>
                  <a:pt x="24760" y="2128463"/>
                </a:lnTo>
                <a:lnTo>
                  <a:pt x="25024" y="2079097"/>
                </a:lnTo>
                <a:lnTo>
                  <a:pt x="27549" y="2026735"/>
                </a:lnTo>
                <a:lnTo>
                  <a:pt x="31488" y="1972428"/>
                </a:lnTo>
                <a:lnTo>
                  <a:pt x="35995" y="1917228"/>
                </a:lnTo>
                <a:lnTo>
                  <a:pt x="40224" y="1862185"/>
                </a:lnTo>
                <a:lnTo>
                  <a:pt x="43330" y="1808351"/>
                </a:lnTo>
                <a:lnTo>
                  <a:pt x="44467" y="1756776"/>
                </a:lnTo>
                <a:lnTo>
                  <a:pt x="42788" y="1708512"/>
                </a:lnTo>
                <a:lnTo>
                  <a:pt x="37448" y="1664610"/>
                </a:lnTo>
                <a:lnTo>
                  <a:pt x="27601" y="1626120"/>
                </a:lnTo>
                <a:lnTo>
                  <a:pt x="17724" y="1584891"/>
                </a:lnTo>
                <a:lnTo>
                  <a:pt x="14277" y="1539741"/>
                </a:lnTo>
                <a:lnTo>
                  <a:pt x="15672" y="1491560"/>
                </a:lnTo>
                <a:lnTo>
                  <a:pt x="20320" y="1441238"/>
                </a:lnTo>
                <a:lnTo>
                  <a:pt x="26634" y="1389665"/>
                </a:lnTo>
                <a:lnTo>
                  <a:pt x="33025" y="1337731"/>
                </a:lnTo>
                <a:lnTo>
                  <a:pt x="37905" y="1286326"/>
                </a:lnTo>
                <a:lnTo>
                  <a:pt x="39687" y="1236339"/>
                </a:lnTo>
                <a:lnTo>
                  <a:pt x="36781" y="1188661"/>
                </a:lnTo>
                <a:lnTo>
                  <a:pt x="27601" y="1144181"/>
                </a:lnTo>
                <a:lnTo>
                  <a:pt x="19580" y="1105188"/>
                </a:lnTo>
                <a:lnTo>
                  <a:pt x="16277" y="1060068"/>
                </a:lnTo>
                <a:lnTo>
                  <a:pt x="16714" y="1010148"/>
                </a:lnTo>
                <a:lnTo>
                  <a:pt x="19913" y="956753"/>
                </a:lnTo>
                <a:lnTo>
                  <a:pt x="24897" y="901210"/>
                </a:lnTo>
                <a:lnTo>
                  <a:pt x="30687" y="844845"/>
                </a:lnTo>
                <a:lnTo>
                  <a:pt x="36305" y="788984"/>
                </a:lnTo>
                <a:lnTo>
                  <a:pt x="40775" y="734954"/>
                </a:lnTo>
                <a:lnTo>
                  <a:pt x="43117" y="684080"/>
                </a:lnTo>
                <a:lnTo>
                  <a:pt x="42354" y="637690"/>
                </a:lnTo>
                <a:lnTo>
                  <a:pt x="37508" y="597109"/>
                </a:lnTo>
                <a:lnTo>
                  <a:pt x="27601" y="563664"/>
                </a:lnTo>
                <a:lnTo>
                  <a:pt x="16847" y="527639"/>
                </a:lnTo>
                <a:lnTo>
                  <a:pt x="11671" y="484710"/>
                </a:lnTo>
                <a:lnTo>
                  <a:pt x="10931" y="436260"/>
                </a:lnTo>
                <a:lnTo>
                  <a:pt x="13485" y="383674"/>
                </a:lnTo>
                <a:lnTo>
                  <a:pt x="18189" y="328336"/>
                </a:lnTo>
                <a:lnTo>
                  <a:pt x="23901" y="271629"/>
                </a:lnTo>
                <a:lnTo>
                  <a:pt x="29479" y="214937"/>
                </a:lnTo>
                <a:lnTo>
                  <a:pt x="33781" y="159645"/>
                </a:lnTo>
                <a:lnTo>
                  <a:pt x="35663" y="107135"/>
                </a:lnTo>
                <a:lnTo>
                  <a:pt x="33984" y="58793"/>
                </a:lnTo>
                <a:lnTo>
                  <a:pt x="27601" y="16001"/>
                </a:lnTo>
                <a:close/>
              </a:path>
            </a:pathLst>
          </a:custGeom>
          <a:ln w="38100">
            <a:solidFill>
              <a:srgbClr val="2191C9"/>
            </a:solidFill>
          </a:ln>
        </p:spPr>
        <p:txBody>
          <a:bodyPr wrap="square" lIns="0" tIns="0" rIns="0" bIns="0" rtlCol="0"/>
          <a:lstStyle/>
          <a:p>
            <a:endParaRPr/>
          </a:p>
        </p:txBody>
      </p:sp>
      <p:sp>
        <p:nvSpPr>
          <p:cNvPr id="13" name="object 13"/>
          <p:cNvSpPr txBox="1"/>
          <p:nvPr/>
        </p:nvSpPr>
        <p:spPr>
          <a:xfrm>
            <a:off x="1050339" y="1838798"/>
            <a:ext cx="2912745" cy="1946275"/>
          </a:xfrm>
          <a:prstGeom prst="rect">
            <a:avLst/>
          </a:prstGeom>
        </p:spPr>
        <p:txBody>
          <a:bodyPr vert="horz" wrap="square" lIns="0" tIns="12700" rIns="0" bIns="0" rtlCol="0">
            <a:spAutoFit/>
          </a:bodyPr>
          <a:lstStyle/>
          <a:p>
            <a:pPr marL="12700" marR="5080" algn="just">
              <a:lnSpc>
                <a:spcPct val="150000"/>
              </a:lnSpc>
              <a:spcBef>
                <a:spcPts val="100"/>
              </a:spcBef>
            </a:pPr>
            <a:r>
              <a:rPr sz="1400" spc="-5" dirty="0">
                <a:latin typeface="Gill Sans MT"/>
                <a:cs typeface="Gill Sans MT"/>
              </a:rPr>
              <a:t>Central </a:t>
            </a:r>
            <a:r>
              <a:rPr sz="1400" dirty="0">
                <a:latin typeface="Gill Sans MT"/>
                <a:cs typeface="Gill Sans MT"/>
              </a:rPr>
              <a:t>El </a:t>
            </a:r>
            <a:r>
              <a:rPr sz="1400" spc="-20" dirty="0">
                <a:latin typeface="Gill Sans MT"/>
                <a:cs typeface="Gill Sans MT"/>
              </a:rPr>
              <a:t>Potrero</a:t>
            </a:r>
            <a:r>
              <a:rPr sz="1400" spc="345" dirty="0">
                <a:latin typeface="Gill Sans MT"/>
                <a:cs typeface="Gill Sans MT"/>
              </a:rPr>
              <a:t> </a:t>
            </a:r>
            <a:r>
              <a:rPr sz="1400" spc="-5" dirty="0">
                <a:latin typeface="Gill Sans MT"/>
                <a:cs typeface="Gill Sans MT"/>
              </a:rPr>
              <a:t>preocupado </a:t>
            </a:r>
            <a:r>
              <a:rPr sz="1400" dirty="0">
                <a:latin typeface="Gill Sans MT"/>
                <a:cs typeface="Gill Sans MT"/>
              </a:rPr>
              <a:t>por  </a:t>
            </a:r>
            <a:r>
              <a:rPr sz="1400" spc="-5" dirty="0">
                <a:latin typeface="Gill Sans MT"/>
                <a:cs typeface="Gill Sans MT"/>
              </a:rPr>
              <a:t>evitar </a:t>
            </a:r>
            <a:r>
              <a:rPr sz="1400" dirty="0">
                <a:latin typeface="Gill Sans MT"/>
                <a:cs typeface="Gill Sans MT"/>
              </a:rPr>
              <a:t>el </a:t>
            </a:r>
            <a:r>
              <a:rPr sz="1400" spc="-5" dirty="0">
                <a:latin typeface="Gill Sans MT"/>
                <a:cs typeface="Gill Sans MT"/>
              </a:rPr>
              <a:t>uso </a:t>
            </a:r>
            <a:r>
              <a:rPr sz="1400" dirty="0">
                <a:latin typeface="Gill Sans MT"/>
                <a:cs typeface="Gill Sans MT"/>
              </a:rPr>
              <a:t>de </a:t>
            </a:r>
            <a:r>
              <a:rPr sz="1400" spc="-10" dirty="0">
                <a:latin typeface="Gill Sans MT"/>
                <a:cs typeface="Gill Sans MT"/>
              </a:rPr>
              <a:t>rodenticidas </a:t>
            </a:r>
            <a:r>
              <a:rPr sz="1400" dirty="0">
                <a:latin typeface="Gill Sans MT"/>
                <a:cs typeface="Gill Sans MT"/>
              </a:rPr>
              <a:t>que  </a:t>
            </a:r>
            <a:r>
              <a:rPr sz="1400" spc="-5" dirty="0">
                <a:latin typeface="Gill Sans MT"/>
                <a:cs typeface="Gill Sans MT"/>
              </a:rPr>
              <a:t>pudieran contaminar </a:t>
            </a:r>
            <a:r>
              <a:rPr sz="1400" dirty="0">
                <a:latin typeface="Gill Sans MT"/>
                <a:cs typeface="Gill Sans MT"/>
              </a:rPr>
              <a:t>el </a:t>
            </a:r>
            <a:r>
              <a:rPr sz="1400" spc="-5" dirty="0">
                <a:latin typeface="Gill Sans MT"/>
                <a:cs typeface="Gill Sans MT"/>
              </a:rPr>
              <a:t>medio </a:t>
            </a:r>
            <a:r>
              <a:rPr sz="1400" dirty="0">
                <a:latin typeface="Gill Sans MT"/>
                <a:cs typeface="Gill Sans MT"/>
              </a:rPr>
              <a:t>ambiente  como los cuerpos de agua y mantos  </a:t>
            </a:r>
            <a:r>
              <a:rPr sz="1400" spc="-5" dirty="0">
                <a:latin typeface="Gill Sans MT"/>
                <a:cs typeface="Gill Sans MT"/>
              </a:rPr>
              <a:t>acuíferos, así como </a:t>
            </a:r>
            <a:r>
              <a:rPr sz="1400" dirty="0">
                <a:latin typeface="Gill Sans MT"/>
                <a:cs typeface="Gill Sans MT"/>
              </a:rPr>
              <a:t>poner en </a:t>
            </a:r>
            <a:r>
              <a:rPr sz="1400" spc="-5" dirty="0">
                <a:latin typeface="Gill Sans MT"/>
                <a:cs typeface="Gill Sans MT"/>
              </a:rPr>
              <a:t>riesgo  </a:t>
            </a:r>
            <a:r>
              <a:rPr sz="1400" dirty="0">
                <a:latin typeface="Gill Sans MT"/>
                <a:cs typeface="Gill Sans MT"/>
              </a:rPr>
              <a:t>otras </a:t>
            </a:r>
            <a:r>
              <a:rPr sz="1400" spc="-5" dirty="0">
                <a:latin typeface="Gill Sans MT"/>
                <a:cs typeface="Gill Sans MT"/>
              </a:rPr>
              <a:t>vidas </a:t>
            </a:r>
            <a:r>
              <a:rPr sz="1400" spc="-10" dirty="0">
                <a:latin typeface="Gill Sans MT"/>
                <a:cs typeface="Gill Sans MT"/>
              </a:rPr>
              <a:t>silvestres </a:t>
            </a:r>
            <a:r>
              <a:rPr sz="1400" dirty="0">
                <a:latin typeface="Gill Sans MT"/>
                <a:cs typeface="Gill Sans MT"/>
              </a:rPr>
              <a:t>que beneficien</a:t>
            </a:r>
            <a:r>
              <a:rPr sz="1400" spc="80" dirty="0">
                <a:latin typeface="Gill Sans MT"/>
                <a:cs typeface="Gill Sans MT"/>
              </a:rPr>
              <a:t> </a:t>
            </a:r>
            <a:r>
              <a:rPr sz="1400" dirty="0">
                <a:latin typeface="Gill Sans MT"/>
                <a:cs typeface="Gill Sans MT"/>
              </a:rPr>
              <a:t>su</a:t>
            </a:r>
            <a:endParaRPr sz="1400">
              <a:latin typeface="Gill Sans MT"/>
              <a:cs typeface="Gill Sans MT"/>
            </a:endParaRPr>
          </a:p>
        </p:txBody>
      </p:sp>
      <p:sp>
        <p:nvSpPr>
          <p:cNvPr id="14" name="object 14"/>
          <p:cNvSpPr txBox="1"/>
          <p:nvPr/>
        </p:nvSpPr>
        <p:spPr>
          <a:xfrm>
            <a:off x="1050696" y="3759175"/>
            <a:ext cx="2369820" cy="666115"/>
          </a:xfrm>
          <a:prstGeom prst="rect">
            <a:avLst/>
          </a:prstGeom>
        </p:spPr>
        <p:txBody>
          <a:bodyPr vert="horz" wrap="square" lIns="0" tIns="12700" rIns="0" bIns="0" rtlCol="0">
            <a:spAutoFit/>
          </a:bodyPr>
          <a:lstStyle/>
          <a:p>
            <a:pPr marL="12700" marR="5080">
              <a:lnSpc>
                <a:spcPct val="150000"/>
              </a:lnSpc>
              <a:spcBef>
                <a:spcPts val="100"/>
              </a:spcBef>
              <a:tabLst>
                <a:tab pos="895985" algn="l"/>
                <a:tab pos="1047115" algn="l"/>
                <a:tab pos="1275715" algn="l"/>
                <a:tab pos="1863725" algn="l"/>
                <a:tab pos="2078989" algn="l"/>
                <a:tab pos="2240280" algn="l"/>
              </a:tabLst>
            </a:pPr>
            <a:r>
              <a:rPr sz="1400" spc="-5" dirty="0">
                <a:latin typeface="Gill Sans MT"/>
                <a:cs typeface="Gill Sans MT"/>
              </a:rPr>
              <a:t>presencia.		Implemento	</a:t>
            </a:r>
            <a:r>
              <a:rPr sz="1400" dirty="0">
                <a:latin typeface="Gill Sans MT"/>
                <a:cs typeface="Gill Sans MT"/>
              </a:rPr>
              <a:t>el  </a:t>
            </a:r>
            <a:r>
              <a:rPr sz="1400" spc="-5" dirty="0">
                <a:latin typeface="Gill Sans MT"/>
                <a:cs typeface="Gill Sans MT"/>
              </a:rPr>
              <a:t>M</a:t>
            </a:r>
            <a:r>
              <a:rPr sz="1400" dirty="0">
                <a:latin typeface="Gill Sans MT"/>
                <a:cs typeface="Gill Sans MT"/>
              </a:rPr>
              <a:t>e</a:t>
            </a:r>
            <a:r>
              <a:rPr sz="1400" spc="-5" dirty="0">
                <a:latin typeface="Gill Sans MT"/>
                <a:cs typeface="Gill Sans MT"/>
              </a:rPr>
              <a:t>c</a:t>
            </a:r>
            <a:r>
              <a:rPr sz="1400" dirty="0">
                <a:latin typeface="Gill Sans MT"/>
                <a:cs typeface="Gill Sans MT"/>
              </a:rPr>
              <a:t>á</a:t>
            </a:r>
            <a:r>
              <a:rPr sz="1400" spc="5" dirty="0">
                <a:latin typeface="Gill Sans MT"/>
                <a:cs typeface="Gill Sans MT"/>
              </a:rPr>
              <a:t>n</a:t>
            </a:r>
            <a:r>
              <a:rPr sz="1400" dirty="0">
                <a:latin typeface="Gill Sans MT"/>
                <a:cs typeface="Gill Sans MT"/>
              </a:rPr>
              <a:t>i</a:t>
            </a:r>
            <a:r>
              <a:rPr sz="1400" spc="-5" dirty="0">
                <a:latin typeface="Gill Sans MT"/>
                <a:cs typeface="Gill Sans MT"/>
              </a:rPr>
              <a:t>c</a:t>
            </a:r>
            <a:r>
              <a:rPr sz="1400" dirty="0">
                <a:latin typeface="Gill Sans MT"/>
                <a:cs typeface="Gill Sans MT"/>
              </a:rPr>
              <a:t>o	de	R</a:t>
            </a:r>
            <a:r>
              <a:rPr sz="1400" spc="-15" dirty="0">
                <a:latin typeface="Gill Sans MT"/>
                <a:cs typeface="Gill Sans MT"/>
              </a:rPr>
              <a:t>at</a:t>
            </a:r>
            <a:r>
              <a:rPr sz="1400" dirty="0">
                <a:latin typeface="Gill Sans MT"/>
                <a:cs typeface="Gill Sans MT"/>
              </a:rPr>
              <a:t>as	</a:t>
            </a:r>
            <a:r>
              <a:rPr sz="1400" spc="-15" dirty="0">
                <a:latin typeface="Gill Sans MT"/>
                <a:cs typeface="Gill Sans MT"/>
              </a:rPr>
              <a:t>e</a:t>
            </a:r>
            <a:r>
              <a:rPr sz="1400" dirty="0">
                <a:latin typeface="Gill Sans MT"/>
                <a:cs typeface="Gill Sans MT"/>
              </a:rPr>
              <a:t>n		la</a:t>
            </a:r>
            <a:endParaRPr sz="1400">
              <a:latin typeface="Gill Sans MT"/>
              <a:cs typeface="Gill Sans MT"/>
            </a:endParaRPr>
          </a:p>
        </p:txBody>
      </p:sp>
      <p:sp>
        <p:nvSpPr>
          <p:cNvPr id="15" name="object 15"/>
          <p:cNvSpPr txBox="1"/>
          <p:nvPr/>
        </p:nvSpPr>
        <p:spPr>
          <a:xfrm>
            <a:off x="3409710" y="3759175"/>
            <a:ext cx="553085" cy="666115"/>
          </a:xfrm>
          <a:prstGeom prst="rect">
            <a:avLst/>
          </a:prstGeom>
        </p:spPr>
        <p:txBody>
          <a:bodyPr vert="horz" wrap="square" lIns="0" tIns="119380" rIns="0" bIns="0" rtlCol="0">
            <a:spAutoFit/>
          </a:bodyPr>
          <a:lstStyle/>
          <a:p>
            <a:pPr marR="5080" algn="r">
              <a:lnSpc>
                <a:spcPct val="100000"/>
              </a:lnSpc>
              <a:spcBef>
                <a:spcPts val="940"/>
              </a:spcBef>
            </a:pPr>
            <a:r>
              <a:rPr sz="1400" spc="-5" dirty="0">
                <a:latin typeface="Gill Sans MT"/>
                <a:cs typeface="Gill Sans MT"/>
              </a:rPr>
              <a:t>c</a:t>
            </a:r>
            <a:r>
              <a:rPr sz="1400" spc="-10" dirty="0">
                <a:latin typeface="Gill Sans MT"/>
                <a:cs typeface="Gill Sans MT"/>
              </a:rPr>
              <a:t>o</a:t>
            </a:r>
            <a:r>
              <a:rPr sz="1400" spc="5" dirty="0">
                <a:latin typeface="Gill Sans MT"/>
                <a:cs typeface="Gill Sans MT"/>
              </a:rPr>
              <a:t>n</a:t>
            </a:r>
            <a:r>
              <a:rPr sz="1400" spc="-15" dirty="0">
                <a:latin typeface="Gill Sans MT"/>
                <a:cs typeface="Gill Sans MT"/>
              </a:rPr>
              <a:t>t</a:t>
            </a:r>
            <a:r>
              <a:rPr sz="1400" spc="-45" dirty="0">
                <a:latin typeface="Gill Sans MT"/>
                <a:cs typeface="Gill Sans MT"/>
              </a:rPr>
              <a:t>r</a:t>
            </a:r>
            <a:r>
              <a:rPr sz="1400" spc="5" dirty="0">
                <a:latin typeface="Gill Sans MT"/>
                <a:cs typeface="Gill Sans MT"/>
              </a:rPr>
              <a:t>ol</a:t>
            </a:r>
            <a:endParaRPr sz="1400">
              <a:latin typeface="Gill Sans MT"/>
              <a:cs typeface="Gill Sans MT"/>
            </a:endParaRPr>
          </a:p>
          <a:p>
            <a:pPr marR="5715" algn="r">
              <a:lnSpc>
                <a:spcPct val="100000"/>
              </a:lnSpc>
              <a:spcBef>
                <a:spcPts val="840"/>
              </a:spcBef>
            </a:pPr>
            <a:r>
              <a:rPr sz="1400" dirty="0">
                <a:latin typeface="Gill Sans MT"/>
                <a:cs typeface="Gill Sans MT"/>
              </a:rPr>
              <a:t>za</a:t>
            </a:r>
            <a:r>
              <a:rPr sz="1400" spc="-5" dirty="0">
                <a:latin typeface="Gill Sans MT"/>
                <a:cs typeface="Gill Sans MT"/>
              </a:rPr>
              <a:t>fra</a:t>
            </a:r>
            <a:endParaRPr sz="1400">
              <a:latin typeface="Gill Sans MT"/>
              <a:cs typeface="Gill Sans MT"/>
            </a:endParaRPr>
          </a:p>
        </p:txBody>
      </p:sp>
      <p:sp>
        <p:nvSpPr>
          <p:cNvPr id="16" name="object 16"/>
          <p:cNvSpPr txBox="1"/>
          <p:nvPr/>
        </p:nvSpPr>
        <p:spPr>
          <a:xfrm>
            <a:off x="1050696" y="4399301"/>
            <a:ext cx="2912110" cy="621132"/>
          </a:xfrm>
          <a:prstGeom prst="rect">
            <a:avLst/>
          </a:prstGeom>
        </p:spPr>
        <p:txBody>
          <a:bodyPr vert="horz" wrap="square" lIns="0" tIns="12700" rIns="0" bIns="0" rtlCol="0">
            <a:spAutoFit/>
          </a:bodyPr>
          <a:lstStyle/>
          <a:p>
            <a:pPr marL="12700" marR="5080" indent="-635">
              <a:lnSpc>
                <a:spcPct val="150000"/>
              </a:lnSpc>
              <a:spcBef>
                <a:spcPts val="100"/>
              </a:spcBef>
            </a:pPr>
            <a:r>
              <a:rPr sz="1400" spc="-5" dirty="0">
                <a:latin typeface="Gill Sans MT"/>
                <a:cs typeface="Gill Sans MT"/>
              </a:rPr>
              <a:t>201</a:t>
            </a:r>
            <a:r>
              <a:rPr lang="es-US" sz="1400" spc="-5" dirty="0">
                <a:latin typeface="Gill Sans MT"/>
                <a:cs typeface="Gill Sans MT"/>
              </a:rPr>
              <a:t>9</a:t>
            </a:r>
            <a:r>
              <a:rPr sz="1400" spc="-5" dirty="0">
                <a:latin typeface="Gill Sans MT"/>
                <a:cs typeface="Gill Sans MT"/>
              </a:rPr>
              <a:t>/20</a:t>
            </a:r>
            <a:r>
              <a:rPr lang="es-US" sz="1400" spc="-5" dirty="0">
                <a:latin typeface="Gill Sans MT"/>
                <a:cs typeface="Gill Sans MT"/>
              </a:rPr>
              <a:t>20</a:t>
            </a:r>
            <a:r>
              <a:rPr sz="1400" spc="-5" dirty="0">
                <a:latin typeface="Gill Sans MT"/>
                <a:cs typeface="Gill Sans MT"/>
              </a:rPr>
              <a:t> </a:t>
            </a:r>
            <a:r>
              <a:rPr sz="1400" dirty="0">
                <a:latin typeface="Gill Sans MT"/>
                <a:cs typeface="Gill Sans MT"/>
              </a:rPr>
              <a:t>en 300 ha. </a:t>
            </a:r>
            <a:r>
              <a:rPr sz="1400" spc="-5" dirty="0">
                <a:latin typeface="Gill Sans MT"/>
                <a:cs typeface="Gill Sans MT"/>
              </a:rPr>
              <a:t>Evitando </a:t>
            </a:r>
            <a:r>
              <a:rPr sz="1400" dirty="0">
                <a:latin typeface="Gill Sans MT"/>
                <a:cs typeface="Gill Sans MT"/>
              </a:rPr>
              <a:t>así el  uso de </a:t>
            </a:r>
            <a:r>
              <a:rPr sz="1400" spc="5" dirty="0">
                <a:latin typeface="Gill Sans MT"/>
                <a:cs typeface="Gill Sans MT"/>
              </a:rPr>
              <a:t>10.5 </a:t>
            </a:r>
            <a:r>
              <a:rPr sz="1400" dirty="0">
                <a:latin typeface="Gill Sans MT"/>
                <a:cs typeface="Gill Sans MT"/>
              </a:rPr>
              <a:t>kilos de</a:t>
            </a:r>
            <a:r>
              <a:rPr sz="1400" spc="-85" dirty="0">
                <a:latin typeface="Gill Sans MT"/>
                <a:cs typeface="Gill Sans MT"/>
              </a:rPr>
              <a:t> </a:t>
            </a:r>
            <a:r>
              <a:rPr sz="1400" spc="-5" dirty="0">
                <a:latin typeface="Gill Sans MT"/>
                <a:cs typeface="Gill Sans MT"/>
              </a:rPr>
              <a:t>rodenticidas.</a:t>
            </a:r>
            <a:endParaRPr sz="1400" dirty="0">
              <a:latin typeface="Gill Sans MT"/>
              <a:cs typeface="Gill Sans MT"/>
            </a:endParaRPr>
          </a:p>
        </p:txBody>
      </p:sp>
      <p:sp>
        <p:nvSpPr>
          <p:cNvPr id="17" name="object 17"/>
          <p:cNvSpPr/>
          <p:nvPr/>
        </p:nvSpPr>
        <p:spPr>
          <a:xfrm>
            <a:off x="4338828" y="2439936"/>
            <a:ext cx="1655063" cy="2604502"/>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5821679" y="4026407"/>
            <a:ext cx="1374647" cy="1395983"/>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4311395" y="1536191"/>
            <a:ext cx="1632203" cy="1030223"/>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5858255" y="2726435"/>
            <a:ext cx="2747771" cy="1388363"/>
          </a:xfrm>
          <a:prstGeom prst="rect">
            <a:avLst/>
          </a:prstGeom>
          <a:blipFill>
            <a:blip r:embed="rId8" cstate="print"/>
            <a:stretch>
              <a:fillRect/>
            </a:stretch>
          </a:blipFill>
        </p:spPr>
        <p:txBody>
          <a:bodyPr wrap="square" lIns="0" tIns="0" rIns="0" bIns="0" rtlCol="0"/>
          <a:lstStyle/>
          <a:p>
            <a:endParaRPr/>
          </a:p>
        </p:txBody>
      </p:sp>
      <p:sp>
        <p:nvSpPr>
          <p:cNvPr id="21" name="object 21"/>
          <p:cNvSpPr/>
          <p:nvPr/>
        </p:nvSpPr>
        <p:spPr>
          <a:xfrm>
            <a:off x="7435595" y="1536191"/>
            <a:ext cx="1170431" cy="1467611"/>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5783579" y="1584959"/>
            <a:ext cx="1776983" cy="1325879"/>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4434839" y="4549139"/>
            <a:ext cx="1447799" cy="1165859"/>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7014971" y="4044708"/>
            <a:ext cx="1769363" cy="1306054"/>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transition>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7130" y="193961"/>
            <a:ext cx="944547" cy="7001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089431" y="193967"/>
            <a:ext cx="783495" cy="82981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5" name="object 5"/>
          <p:cNvSpPr/>
          <p:nvPr/>
        </p:nvSpPr>
        <p:spPr>
          <a:xfrm>
            <a:off x="2080260" y="696469"/>
            <a:ext cx="5620511" cy="5684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081898" y="697268"/>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7" name="object 7"/>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8" name="object 8"/>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9" name="object 9"/>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0" name="object 10"/>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1" name="object 11"/>
          <p:cNvSpPr txBox="1">
            <a:spLocks noGrp="1"/>
          </p:cNvSpPr>
          <p:nvPr>
            <p:ph type="title"/>
          </p:nvPr>
        </p:nvSpPr>
        <p:spPr>
          <a:xfrm>
            <a:off x="2152637" y="768007"/>
            <a:ext cx="5476240" cy="424815"/>
          </a:xfrm>
          <a:prstGeom prst="rect">
            <a:avLst/>
          </a:prstGeom>
          <a:ln w="12700">
            <a:solidFill>
              <a:srgbClr val="2191C9"/>
            </a:solidFill>
          </a:ln>
        </p:spPr>
        <p:txBody>
          <a:bodyPr vert="horz" wrap="square" lIns="0" tIns="49530" rIns="0" bIns="0" rtlCol="0">
            <a:spAutoFit/>
          </a:bodyPr>
          <a:lstStyle/>
          <a:p>
            <a:pPr marL="450850">
              <a:lnSpc>
                <a:spcPct val="100000"/>
              </a:lnSpc>
              <a:spcBef>
                <a:spcPts val="390"/>
              </a:spcBef>
            </a:pPr>
            <a:r>
              <a:rPr sz="2000" spc="-5" dirty="0">
                <a:latin typeface="Gill Sans MT"/>
                <a:cs typeface="Gill Sans MT"/>
              </a:rPr>
              <a:t>PROGRAMA</a:t>
            </a:r>
            <a:r>
              <a:rPr sz="2000" spc="-40" dirty="0">
                <a:latin typeface="Gill Sans MT"/>
                <a:cs typeface="Gill Sans MT"/>
              </a:rPr>
              <a:t> </a:t>
            </a:r>
            <a:r>
              <a:rPr sz="2000" dirty="0">
                <a:latin typeface="Gill Sans MT"/>
                <a:cs typeface="Gill Sans MT"/>
              </a:rPr>
              <a:t>DE</a:t>
            </a:r>
            <a:r>
              <a:rPr sz="2000" spc="-215" dirty="0">
                <a:latin typeface="Gill Sans MT"/>
                <a:cs typeface="Gill Sans MT"/>
              </a:rPr>
              <a:t> </a:t>
            </a:r>
            <a:r>
              <a:rPr sz="2000" spc="-5" dirty="0">
                <a:latin typeface="Gill Sans MT"/>
                <a:cs typeface="Gill Sans MT"/>
              </a:rPr>
              <a:t>AHILE</a:t>
            </a:r>
            <a:r>
              <a:rPr sz="2000" spc="-35" dirty="0">
                <a:latin typeface="Gill Sans MT"/>
                <a:cs typeface="Gill Sans MT"/>
              </a:rPr>
              <a:t> </a:t>
            </a:r>
            <a:r>
              <a:rPr sz="2000" dirty="0">
                <a:latin typeface="Gill Sans MT"/>
                <a:cs typeface="Gill Sans MT"/>
              </a:rPr>
              <a:t>DE</a:t>
            </a:r>
            <a:r>
              <a:rPr sz="2000" spc="-305" dirty="0">
                <a:latin typeface="Gill Sans MT"/>
                <a:cs typeface="Gill Sans MT"/>
              </a:rPr>
              <a:t> </a:t>
            </a:r>
            <a:r>
              <a:rPr sz="2000" dirty="0">
                <a:latin typeface="Gill Sans MT"/>
                <a:cs typeface="Gill Sans MT"/>
              </a:rPr>
              <a:t>TLAZOLE</a:t>
            </a:r>
            <a:endParaRPr sz="2000">
              <a:latin typeface="Gill Sans MT"/>
              <a:cs typeface="Gill Sans MT"/>
            </a:endParaRPr>
          </a:p>
        </p:txBody>
      </p:sp>
      <p:sp>
        <p:nvSpPr>
          <p:cNvPr id="12" name="object 12"/>
          <p:cNvSpPr/>
          <p:nvPr/>
        </p:nvSpPr>
        <p:spPr>
          <a:xfrm>
            <a:off x="740360" y="1666968"/>
            <a:ext cx="3282950" cy="3367404"/>
          </a:xfrm>
          <a:custGeom>
            <a:avLst/>
            <a:gdLst/>
            <a:ahLst/>
            <a:cxnLst/>
            <a:rect l="l" t="t" r="r" b="b"/>
            <a:pathLst>
              <a:path w="3282950" h="3367404">
                <a:moveTo>
                  <a:pt x="20691" y="18640"/>
                </a:moveTo>
                <a:lnTo>
                  <a:pt x="58636" y="8124"/>
                </a:lnTo>
                <a:lnTo>
                  <a:pt x="100701" y="2619"/>
                </a:lnTo>
                <a:lnTo>
                  <a:pt x="146254" y="1157"/>
                </a:lnTo>
                <a:lnTo>
                  <a:pt x="194668" y="2768"/>
                </a:lnTo>
                <a:lnTo>
                  <a:pt x="245312" y="6482"/>
                </a:lnTo>
                <a:lnTo>
                  <a:pt x="297556" y="11329"/>
                </a:lnTo>
                <a:lnTo>
                  <a:pt x="350771" y="16341"/>
                </a:lnTo>
                <a:lnTo>
                  <a:pt x="404328" y="20548"/>
                </a:lnTo>
                <a:lnTo>
                  <a:pt x="457595" y="22979"/>
                </a:lnTo>
                <a:lnTo>
                  <a:pt x="509945" y="22667"/>
                </a:lnTo>
                <a:lnTo>
                  <a:pt x="560746" y="18640"/>
                </a:lnTo>
                <a:lnTo>
                  <a:pt x="615456" y="14424"/>
                </a:lnTo>
                <a:lnTo>
                  <a:pt x="669840" y="14573"/>
                </a:lnTo>
                <a:lnTo>
                  <a:pt x="723693" y="17801"/>
                </a:lnTo>
                <a:lnTo>
                  <a:pt x="776807" y="22824"/>
                </a:lnTo>
                <a:lnTo>
                  <a:pt x="828976" y="28355"/>
                </a:lnTo>
                <a:lnTo>
                  <a:pt x="879993" y="33109"/>
                </a:lnTo>
                <a:lnTo>
                  <a:pt x="929651" y="35800"/>
                </a:lnTo>
                <a:lnTo>
                  <a:pt x="977743" y="35143"/>
                </a:lnTo>
                <a:lnTo>
                  <a:pt x="1024063" y="29851"/>
                </a:lnTo>
                <a:lnTo>
                  <a:pt x="1068403" y="18640"/>
                </a:lnTo>
                <a:lnTo>
                  <a:pt x="1105216" y="9565"/>
                </a:lnTo>
                <a:lnTo>
                  <a:pt x="1143511" y="5920"/>
                </a:lnTo>
                <a:lnTo>
                  <a:pt x="1183293" y="6569"/>
                </a:lnTo>
                <a:lnTo>
                  <a:pt x="1224561" y="10379"/>
                </a:lnTo>
                <a:lnTo>
                  <a:pt x="1267319" y="16217"/>
                </a:lnTo>
                <a:lnTo>
                  <a:pt x="1311567" y="22950"/>
                </a:lnTo>
                <a:lnTo>
                  <a:pt x="1357308" y="29443"/>
                </a:lnTo>
                <a:lnTo>
                  <a:pt x="1404544" y="34563"/>
                </a:lnTo>
                <a:lnTo>
                  <a:pt x="1453276" y="37176"/>
                </a:lnTo>
                <a:lnTo>
                  <a:pt x="1503507" y="36149"/>
                </a:lnTo>
                <a:lnTo>
                  <a:pt x="1555238" y="30348"/>
                </a:lnTo>
                <a:lnTo>
                  <a:pt x="1608471" y="18640"/>
                </a:lnTo>
                <a:lnTo>
                  <a:pt x="1670837" y="5276"/>
                </a:lnTo>
                <a:lnTo>
                  <a:pt x="1728541" y="0"/>
                </a:lnTo>
                <a:lnTo>
                  <a:pt x="1781825" y="892"/>
                </a:lnTo>
                <a:lnTo>
                  <a:pt x="1830929" y="6034"/>
                </a:lnTo>
                <a:lnTo>
                  <a:pt x="1876096" y="13506"/>
                </a:lnTo>
                <a:lnTo>
                  <a:pt x="1917567" y="21389"/>
                </a:lnTo>
                <a:lnTo>
                  <a:pt x="1955584" y="27763"/>
                </a:lnTo>
                <a:lnTo>
                  <a:pt x="1990387" y="30709"/>
                </a:lnTo>
                <a:lnTo>
                  <a:pt x="2022218" y="28308"/>
                </a:lnTo>
                <a:lnTo>
                  <a:pt x="2051320" y="18640"/>
                </a:lnTo>
                <a:lnTo>
                  <a:pt x="2083172" y="8756"/>
                </a:lnTo>
                <a:lnTo>
                  <a:pt x="2122184" y="5803"/>
                </a:lnTo>
                <a:lnTo>
                  <a:pt x="2166976" y="8005"/>
                </a:lnTo>
                <a:lnTo>
                  <a:pt x="2216171" y="13587"/>
                </a:lnTo>
                <a:lnTo>
                  <a:pt x="2268388" y="20773"/>
                </a:lnTo>
                <a:lnTo>
                  <a:pt x="2322250" y="27789"/>
                </a:lnTo>
                <a:lnTo>
                  <a:pt x="2376378" y="32859"/>
                </a:lnTo>
                <a:lnTo>
                  <a:pt x="2429392" y="34208"/>
                </a:lnTo>
                <a:lnTo>
                  <a:pt x="2479915" y="30060"/>
                </a:lnTo>
                <a:lnTo>
                  <a:pt x="2526566" y="18640"/>
                </a:lnTo>
                <a:lnTo>
                  <a:pt x="2557964" y="10594"/>
                </a:lnTo>
                <a:lnTo>
                  <a:pt x="2592977" y="6836"/>
                </a:lnTo>
                <a:lnTo>
                  <a:pt x="2631351" y="6642"/>
                </a:lnTo>
                <a:lnTo>
                  <a:pt x="2672830" y="9287"/>
                </a:lnTo>
                <a:lnTo>
                  <a:pt x="2717159" y="14048"/>
                </a:lnTo>
                <a:lnTo>
                  <a:pt x="2764083" y="20200"/>
                </a:lnTo>
                <a:lnTo>
                  <a:pt x="2813346" y="27018"/>
                </a:lnTo>
                <a:lnTo>
                  <a:pt x="2864694" y="33779"/>
                </a:lnTo>
                <a:lnTo>
                  <a:pt x="2917870" y="39757"/>
                </a:lnTo>
                <a:lnTo>
                  <a:pt x="2972621" y="44229"/>
                </a:lnTo>
                <a:lnTo>
                  <a:pt x="3028689" y="46470"/>
                </a:lnTo>
                <a:lnTo>
                  <a:pt x="3085822" y="45756"/>
                </a:lnTo>
                <a:lnTo>
                  <a:pt x="3143762" y="41363"/>
                </a:lnTo>
                <a:lnTo>
                  <a:pt x="3202255" y="32565"/>
                </a:lnTo>
                <a:lnTo>
                  <a:pt x="3261046" y="18640"/>
                </a:lnTo>
                <a:lnTo>
                  <a:pt x="3261864" y="59250"/>
                </a:lnTo>
                <a:lnTo>
                  <a:pt x="3261440" y="103448"/>
                </a:lnTo>
                <a:lnTo>
                  <a:pt x="3260101" y="150617"/>
                </a:lnTo>
                <a:lnTo>
                  <a:pt x="3258175" y="200144"/>
                </a:lnTo>
                <a:lnTo>
                  <a:pt x="3255992" y="251410"/>
                </a:lnTo>
                <a:lnTo>
                  <a:pt x="3253878" y="303802"/>
                </a:lnTo>
                <a:lnTo>
                  <a:pt x="3252162" y="356704"/>
                </a:lnTo>
                <a:lnTo>
                  <a:pt x="3251173" y="409500"/>
                </a:lnTo>
                <a:lnTo>
                  <a:pt x="3251239" y="461574"/>
                </a:lnTo>
                <a:lnTo>
                  <a:pt x="3252687" y="512311"/>
                </a:lnTo>
                <a:lnTo>
                  <a:pt x="3255847" y="561095"/>
                </a:lnTo>
                <a:lnTo>
                  <a:pt x="3261046" y="607310"/>
                </a:lnTo>
                <a:lnTo>
                  <a:pt x="3265511" y="657911"/>
                </a:lnTo>
                <a:lnTo>
                  <a:pt x="3265819" y="711462"/>
                </a:lnTo>
                <a:lnTo>
                  <a:pt x="3263058" y="766973"/>
                </a:lnTo>
                <a:lnTo>
                  <a:pt x="3258316" y="823451"/>
                </a:lnTo>
                <a:lnTo>
                  <a:pt x="3252680" y="879906"/>
                </a:lnTo>
                <a:lnTo>
                  <a:pt x="3247240" y="935348"/>
                </a:lnTo>
                <a:lnTo>
                  <a:pt x="3243083" y="988785"/>
                </a:lnTo>
                <a:lnTo>
                  <a:pt x="3241297" y="1039227"/>
                </a:lnTo>
                <a:lnTo>
                  <a:pt x="3242970" y="1085682"/>
                </a:lnTo>
                <a:lnTo>
                  <a:pt x="3249190" y="1127160"/>
                </a:lnTo>
                <a:lnTo>
                  <a:pt x="3261046" y="1162669"/>
                </a:lnTo>
                <a:lnTo>
                  <a:pt x="3273194" y="1196730"/>
                </a:lnTo>
                <a:lnTo>
                  <a:pt x="3280171" y="1234332"/>
                </a:lnTo>
                <a:lnTo>
                  <a:pt x="3282889" y="1275189"/>
                </a:lnTo>
                <a:lnTo>
                  <a:pt x="3282265" y="1319012"/>
                </a:lnTo>
                <a:lnTo>
                  <a:pt x="3279210" y="1365515"/>
                </a:lnTo>
                <a:lnTo>
                  <a:pt x="3274640" y="1414409"/>
                </a:lnTo>
                <a:lnTo>
                  <a:pt x="3269468" y="1465408"/>
                </a:lnTo>
                <a:lnTo>
                  <a:pt x="3264608" y="1518225"/>
                </a:lnTo>
                <a:lnTo>
                  <a:pt x="3260975" y="1572571"/>
                </a:lnTo>
                <a:lnTo>
                  <a:pt x="3259483" y="1628159"/>
                </a:lnTo>
                <a:lnTo>
                  <a:pt x="3261046" y="1684702"/>
                </a:lnTo>
                <a:lnTo>
                  <a:pt x="3264047" y="1744577"/>
                </a:lnTo>
                <a:lnTo>
                  <a:pt x="3265738" y="1799718"/>
                </a:lnTo>
                <a:lnTo>
                  <a:pt x="3266360" y="1851261"/>
                </a:lnTo>
                <a:lnTo>
                  <a:pt x="3266153" y="1900341"/>
                </a:lnTo>
                <a:lnTo>
                  <a:pt x="3265360" y="1948095"/>
                </a:lnTo>
                <a:lnTo>
                  <a:pt x="3264222" y="1995659"/>
                </a:lnTo>
                <a:lnTo>
                  <a:pt x="3262980" y="2044169"/>
                </a:lnTo>
                <a:lnTo>
                  <a:pt x="3261876" y="2094761"/>
                </a:lnTo>
                <a:lnTo>
                  <a:pt x="3261150" y="2148571"/>
                </a:lnTo>
                <a:lnTo>
                  <a:pt x="3261046" y="2206736"/>
                </a:lnTo>
                <a:lnTo>
                  <a:pt x="3260247" y="2257512"/>
                </a:lnTo>
                <a:lnTo>
                  <a:pt x="3257741" y="2308526"/>
                </a:lnTo>
                <a:lnTo>
                  <a:pt x="3254082" y="2359612"/>
                </a:lnTo>
                <a:lnTo>
                  <a:pt x="3249827" y="2410606"/>
                </a:lnTo>
                <a:lnTo>
                  <a:pt x="3245532" y="2461342"/>
                </a:lnTo>
                <a:lnTo>
                  <a:pt x="3241753" y="2511655"/>
                </a:lnTo>
                <a:lnTo>
                  <a:pt x="3239045" y="2561380"/>
                </a:lnTo>
                <a:lnTo>
                  <a:pt x="3237965" y="2610353"/>
                </a:lnTo>
                <a:lnTo>
                  <a:pt x="3239070" y="2658408"/>
                </a:lnTo>
                <a:lnTo>
                  <a:pt x="3242914" y="2705381"/>
                </a:lnTo>
                <a:lnTo>
                  <a:pt x="3250054" y="2751106"/>
                </a:lnTo>
                <a:lnTo>
                  <a:pt x="3261046" y="2795419"/>
                </a:lnTo>
                <a:lnTo>
                  <a:pt x="3272386" y="2844926"/>
                </a:lnTo>
                <a:lnTo>
                  <a:pt x="3278475" y="2897742"/>
                </a:lnTo>
                <a:lnTo>
                  <a:pt x="3280308" y="2952828"/>
                </a:lnTo>
                <a:lnTo>
                  <a:pt x="3278877" y="3009148"/>
                </a:lnTo>
                <a:lnTo>
                  <a:pt x="3275179" y="3065664"/>
                </a:lnTo>
                <a:lnTo>
                  <a:pt x="3270207" y="3121339"/>
                </a:lnTo>
                <a:lnTo>
                  <a:pt x="3264955" y="3175135"/>
                </a:lnTo>
                <a:lnTo>
                  <a:pt x="3260419" y="3226014"/>
                </a:lnTo>
                <a:lnTo>
                  <a:pt x="3257592" y="3272939"/>
                </a:lnTo>
                <a:lnTo>
                  <a:pt x="3257470" y="3314872"/>
                </a:lnTo>
                <a:lnTo>
                  <a:pt x="3261046" y="3350777"/>
                </a:lnTo>
                <a:lnTo>
                  <a:pt x="3220424" y="3359517"/>
                </a:lnTo>
                <a:lnTo>
                  <a:pt x="3176771" y="3362180"/>
                </a:lnTo>
                <a:lnTo>
                  <a:pt x="3130650" y="3360317"/>
                </a:lnTo>
                <a:lnTo>
                  <a:pt x="3082619" y="3355479"/>
                </a:lnTo>
                <a:lnTo>
                  <a:pt x="3033242" y="3349215"/>
                </a:lnTo>
                <a:lnTo>
                  <a:pt x="2983080" y="3343076"/>
                </a:lnTo>
                <a:lnTo>
                  <a:pt x="2932693" y="3338612"/>
                </a:lnTo>
                <a:lnTo>
                  <a:pt x="2882643" y="3337374"/>
                </a:lnTo>
                <a:lnTo>
                  <a:pt x="2833491" y="3340912"/>
                </a:lnTo>
                <a:lnTo>
                  <a:pt x="2785799" y="3350777"/>
                </a:lnTo>
                <a:lnTo>
                  <a:pt x="2738534" y="3361220"/>
                </a:lnTo>
                <a:lnTo>
                  <a:pt x="2690329" y="3366241"/>
                </a:lnTo>
                <a:lnTo>
                  <a:pt x="2641246" y="3367005"/>
                </a:lnTo>
                <a:lnTo>
                  <a:pt x="2591345" y="3364672"/>
                </a:lnTo>
                <a:lnTo>
                  <a:pt x="2540686" y="3360407"/>
                </a:lnTo>
                <a:lnTo>
                  <a:pt x="2489329" y="3355371"/>
                </a:lnTo>
                <a:lnTo>
                  <a:pt x="2437336" y="3350727"/>
                </a:lnTo>
                <a:lnTo>
                  <a:pt x="2384767" y="3347639"/>
                </a:lnTo>
                <a:lnTo>
                  <a:pt x="2331682" y="3347268"/>
                </a:lnTo>
                <a:lnTo>
                  <a:pt x="2278142" y="3350777"/>
                </a:lnTo>
                <a:lnTo>
                  <a:pt x="2225332" y="3354713"/>
                </a:lnTo>
                <a:lnTo>
                  <a:pt x="2174257" y="3355440"/>
                </a:lnTo>
                <a:lnTo>
                  <a:pt x="2124707" y="3353833"/>
                </a:lnTo>
                <a:lnTo>
                  <a:pt x="2076472" y="3350768"/>
                </a:lnTo>
                <a:lnTo>
                  <a:pt x="2029341" y="3347119"/>
                </a:lnTo>
                <a:lnTo>
                  <a:pt x="1983104" y="3343764"/>
                </a:lnTo>
                <a:lnTo>
                  <a:pt x="1937552" y="3341576"/>
                </a:lnTo>
                <a:lnTo>
                  <a:pt x="1892473" y="3341432"/>
                </a:lnTo>
                <a:lnTo>
                  <a:pt x="1847657" y="3344207"/>
                </a:lnTo>
                <a:lnTo>
                  <a:pt x="1802895" y="3350777"/>
                </a:lnTo>
                <a:lnTo>
                  <a:pt x="1759577" y="3357685"/>
                </a:lnTo>
                <a:lnTo>
                  <a:pt x="1718459" y="3361329"/>
                </a:lnTo>
                <a:lnTo>
                  <a:pt x="1678364" y="3362358"/>
                </a:lnTo>
                <a:lnTo>
                  <a:pt x="1638118" y="3361421"/>
                </a:lnTo>
                <a:lnTo>
                  <a:pt x="1596545" y="3359164"/>
                </a:lnTo>
                <a:lnTo>
                  <a:pt x="1552470" y="3356236"/>
                </a:lnTo>
                <a:lnTo>
                  <a:pt x="1504717" y="3353285"/>
                </a:lnTo>
                <a:lnTo>
                  <a:pt x="1452110" y="3350960"/>
                </a:lnTo>
                <a:lnTo>
                  <a:pt x="1393475" y="3349908"/>
                </a:lnTo>
                <a:lnTo>
                  <a:pt x="1327636" y="3350777"/>
                </a:lnTo>
                <a:lnTo>
                  <a:pt x="1268042" y="3352247"/>
                </a:lnTo>
                <a:lnTo>
                  <a:pt x="1215091" y="3353032"/>
                </a:lnTo>
                <a:lnTo>
                  <a:pt x="1167071" y="3353261"/>
                </a:lnTo>
                <a:lnTo>
                  <a:pt x="1122273" y="3353066"/>
                </a:lnTo>
                <a:lnTo>
                  <a:pt x="1078984" y="3352577"/>
                </a:lnTo>
                <a:lnTo>
                  <a:pt x="1035495" y="3351924"/>
                </a:lnTo>
                <a:lnTo>
                  <a:pt x="990095" y="3351239"/>
                </a:lnTo>
                <a:lnTo>
                  <a:pt x="941074" y="3350651"/>
                </a:lnTo>
                <a:lnTo>
                  <a:pt x="886719" y="3350291"/>
                </a:lnTo>
                <a:lnTo>
                  <a:pt x="825322" y="3350289"/>
                </a:lnTo>
                <a:lnTo>
                  <a:pt x="755170" y="3350777"/>
                </a:lnTo>
                <a:lnTo>
                  <a:pt x="700628" y="3350858"/>
                </a:lnTo>
                <a:lnTo>
                  <a:pt x="647104" y="3350095"/>
                </a:lnTo>
                <a:lnTo>
                  <a:pt x="594549" y="3348680"/>
                </a:lnTo>
                <a:lnTo>
                  <a:pt x="542910" y="3346806"/>
                </a:lnTo>
                <a:lnTo>
                  <a:pt x="492137" y="3344664"/>
                </a:lnTo>
                <a:lnTo>
                  <a:pt x="442178" y="3342447"/>
                </a:lnTo>
                <a:lnTo>
                  <a:pt x="392981" y="3340346"/>
                </a:lnTo>
                <a:lnTo>
                  <a:pt x="344495" y="3338554"/>
                </a:lnTo>
                <a:lnTo>
                  <a:pt x="296669" y="3337262"/>
                </a:lnTo>
                <a:lnTo>
                  <a:pt x="249452" y="3336663"/>
                </a:lnTo>
                <a:lnTo>
                  <a:pt x="202791" y="3336949"/>
                </a:lnTo>
                <a:lnTo>
                  <a:pt x="156636" y="3338311"/>
                </a:lnTo>
                <a:lnTo>
                  <a:pt x="110936" y="3340941"/>
                </a:lnTo>
                <a:lnTo>
                  <a:pt x="65638" y="3345033"/>
                </a:lnTo>
                <a:lnTo>
                  <a:pt x="20691" y="3350777"/>
                </a:lnTo>
                <a:lnTo>
                  <a:pt x="17481" y="3302321"/>
                </a:lnTo>
                <a:lnTo>
                  <a:pt x="17172" y="3254671"/>
                </a:lnTo>
                <a:lnTo>
                  <a:pt x="19120" y="3207634"/>
                </a:lnTo>
                <a:lnTo>
                  <a:pt x="22679" y="3161020"/>
                </a:lnTo>
                <a:lnTo>
                  <a:pt x="27204" y="3114636"/>
                </a:lnTo>
                <a:lnTo>
                  <a:pt x="32048" y="3068288"/>
                </a:lnTo>
                <a:lnTo>
                  <a:pt x="36567" y="3021787"/>
                </a:lnTo>
                <a:lnTo>
                  <a:pt x="40114" y="2974938"/>
                </a:lnTo>
                <a:lnTo>
                  <a:pt x="42045" y="2927551"/>
                </a:lnTo>
                <a:lnTo>
                  <a:pt x="41714" y="2879432"/>
                </a:lnTo>
                <a:lnTo>
                  <a:pt x="38475" y="2830391"/>
                </a:lnTo>
                <a:lnTo>
                  <a:pt x="31682" y="2780234"/>
                </a:lnTo>
                <a:lnTo>
                  <a:pt x="20691" y="2728769"/>
                </a:lnTo>
                <a:lnTo>
                  <a:pt x="8287" y="2669132"/>
                </a:lnTo>
                <a:lnTo>
                  <a:pt x="1768" y="2613264"/>
                </a:lnTo>
                <a:lnTo>
                  <a:pt x="0" y="2560720"/>
                </a:lnTo>
                <a:lnTo>
                  <a:pt x="1846" y="2511058"/>
                </a:lnTo>
                <a:lnTo>
                  <a:pt x="6174" y="2463831"/>
                </a:lnTo>
                <a:lnTo>
                  <a:pt x="11848" y="2418595"/>
                </a:lnTo>
                <a:lnTo>
                  <a:pt x="17733" y="2374907"/>
                </a:lnTo>
                <a:lnTo>
                  <a:pt x="22695" y="2332321"/>
                </a:lnTo>
                <a:lnTo>
                  <a:pt x="25598" y="2290394"/>
                </a:lnTo>
                <a:lnTo>
                  <a:pt x="25309" y="2248680"/>
                </a:lnTo>
                <a:lnTo>
                  <a:pt x="20691" y="2206736"/>
                </a:lnTo>
                <a:lnTo>
                  <a:pt x="15645" y="2161594"/>
                </a:lnTo>
                <a:lnTo>
                  <a:pt x="14239" y="2111453"/>
                </a:lnTo>
                <a:lnTo>
                  <a:pt x="15597" y="2057621"/>
                </a:lnTo>
                <a:lnTo>
                  <a:pt x="18841" y="2001410"/>
                </a:lnTo>
                <a:lnTo>
                  <a:pt x="23094" y="1944130"/>
                </a:lnTo>
                <a:lnTo>
                  <a:pt x="27480" y="1887092"/>
                </a:lnTo>
                <a:lnTo>
                  <a:pt x="31120" y="1831606"/>
                </a:lnTo>
                <a:lnTo>
                  <a:pt x="33139" y="1778982"/>
                </a:lnTo>
                <a:lnTo>
                  <a:pt x="32659" y="1730531"/>
                </a:lnTo>
                <a:lnTo>
                  <a:pt x="28802" y="1687564"/>
                </a:lnTo>
                <a:lnTo>
                  <a:pt x="20691" y="1651390"/>
                </a:lnTo>
                <a:lnTo>
                  <a:pt x="12529" y="1614293"/>
                </a:lnTo>
                <a:lnTo>
                  <a:pt x="10203" y="1574243"/>
                </a:lnTo>
                <a:lnTo>
                  <a:pt x="12203" y="1531365"/>
                </a:lnTo>
                <a:lnTo>
                  <a:pt x="17023" y="1485786"/>
                </a:lnTo>
                <a:lnTo>
                  <a:pt x="23154" y="1437633"/>
                </a:lnTo>
                <a:lnTo>
                  <a:pt x="29087" y="1387031"/>
                </a:lnTo>
                <a:lnTo>
                  <a:pt x="33316" y="1334108"/>
                </a:lnTo>
                <a:lnTo>
                  <a:pt x="34332" y="1278989"/>
                </a:lnTo>
                <a:lnTo>
                  <a:pt x="30626" y="1221800"/>
                </a:lnTo>
                <a:lnTo>
                  <a:pt x="20691" y="1162669"/>
                </a:lnTo>
                <a:lnTo>
                  <a:pt x="11220" y="1114563"/>
                </a:lnTo>
                <a:lnTo>
                  <a:pt x="5074" y="1069664"/>
                </a:lnTo>
                <a:lnTo>
                  <a:pt x="1771" y="1026958"/>
                </a:lnTo>
                <a:lnTo>
                  <a:pt x="831" y="985432"/>
                </a:lnTo>
                <a:lnTo>
                  <a:pt x="1774" y="944071"/>
                </a:lnTo>
                <a:lnTo>
                  <a:pt x="4118" y="901861"/>
                </a:lnTo>
                <a:lnTo>
                  <a:pt x="7383" y="857789"/>
                </a:lnTo>
                <a:lnTo>
                  <a:pt x="11087" y="810840"/>
                </a:lnTo>
                <a:lnTo>
                  <a:pt x="14751" y="760000"/>
                </a:lnTo>
                <a:lnTo>
                  <a:pt x="17894" y="704256"/>
                </a:lnTo>
                <a:lnTo>
                  <a:pt x="20034" y="642593"/>
                </a:lnTo>
                <a:lnTo>
                  <a:pt x="20691" y="573998"/>
                </a:lnTo>
                <a:lnTo>
                  <a:pt x="21488" y="507202"/>
                </a:lnTo>
                <a:lnTo>
                  <a:pt x="23994" y="450366"/>
                </a:lnTo>
                <a:lnTo>
                  <a:pt x="27655" y="401622"/>
                </a:lnTo>
                <a:lnTo>
                  <a:pt x="31912" y="359100"/>
                </a:lnTo>
                <a:lnTo>
                  <a:pt x="36211" y="320931"/>
                </a:lnTo>
                <a:lnTo>
                  <a:pt x="39994" y="285246"/>
                </a:lnTo>
                <a:lnTo>
                  <a:pt x="42704" y="250177"/>
                </a:lnTo>
                <a:lnTo>
                  <a:pt x="43786" y="213853"/>
                </a:lnTo>
                <a:lnTo>
                  <a:pt x="42682" y="174407"/>
                </a:lnTo>
                <a:lnTo>
                  <a:pt x="38836" y="129969"/>
                </a:lnTo>
                <a:lnTo>
                  <a:pt x="31691" y="78669"/>
                </a:lnTo>
                <a:lnTo>
                  <a:pt x="20691" y="18640"/>
                </a:lnTo>
                <a:close/>
              </a:path>
            </a:pathLst>
          </a:custGeom>
          <a:ln w="38099">
            <a:solidFill>
              <a:srgbClr val="2191C9"/>
            </a:solidFill>
          </a:ln>
        </p:spPr>
        <p:txBody>
          <a:bodyPr wrap="square" lIns="0" tIns="0" rIns="0" bIns="0" rtlCol="0"/>
          <a:lstStyle/>
          <a:p>
            <a:endParaRPr/>
          </a:p>
        </p:txBody>
      </p:sp>
      <p:sp>
        <p:nvSpPr>
          <p:cNvPr id="13" name="object 13"/>
          <p:cNvSpPr/>
          <p:nvPr/>
        </p:nvSpPr>
        <p:spPr>
          <a:xfrm>
            <a:off x="714755" y="3982211"/>
            <a:ext cx="385571" cy="457199"/>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826007" y="3982211"/>
            <a:ext cx="330707" cy="457199"/>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882395" y="3982211"/>
            <a:ext cx="611123" cy="457199"/>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1219199" y="3982211"/>
            <a:ext cx="379475" cy="457199"/>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1324355" y="3982211"/>
            <a:ext cx="1193291" cy="457199"/>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2243327" y="3982211"/>
            <a:ext cx="377939" cy="457199"/>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2017775" y="4668011"/>
            <a:ext cx="291083" cy="400811"/>
          </a:xfrm>
          <a:prstGeom prst="rect">
            <a:avLst/>
          </a:prstGeom>
          <a:blipFill>
            <a:blip r:embed="rId11" cstate="print"/>
            <a:stretch>
              <a:fillRect/>
            </a:stretch>
          </a:blipFill>
        </p:spPr>
        <p:txBody>
          <a:bodyPr wrap="square" lIns="0" tIns="0" rIns="0" bIns="0" rtlCol="0"/>
          <a:lstStyle/>
          <a:p>
            <a:endParaRPr/>
          </a:p>
        </p:txBody>
      </p:sp>
      <p:sp>
        <p:nvSpPr>
          <p:cNvPr id="20" name="object 20"/>
          <p:cNvSpPr txBox="1"/>
          <p:nvPr/>
        </p:nvSpPr>
        <p:spPr>
          <a:xfrm>
            <a:off x="839792" y="1675019"/>
            <a:ext cx="1009650" cy="666115"/>
          </a:xfrm>
          <a:prstGeom prst="rect">
            <a:avLst/>
          </a:prstGeom>
        </p:spPr>
        <p:txBody>
          <a:bodyPr vert="horz" wrap="square" lIns="0" tIns="12700" rIns="0" bIns="0" rtlCol="0">
            <a:spAutoFit/>
          </a:bodyPr>
          <a:lstStyle/>
          <a:p>
            <a:pPr marL="12700" marR="5080" indent="-635">
              <a:lnSpc>
                <a:spcPct val="150000"/>
              </a:lnSpc>
              <a:spcBef>
                <a:spcPts val="100"/>
              </a:spcBef>
              <a:tabLst>
                <a:tab pos="358140" algn="l"/>
              </a:tabLst>
            </a:pPr>
            <a:r>
              <a:rPr sz="1400" dirty="0">
                <a:latin typeface="Gill Sans MT"/>
                <a:cs typeface="Gill Sans MT"/>
              </a:rPr>
              <a:t>El	</a:t>
            </a:r>
            <a:r>
              <a:rPr sz="1400" spc="-5" dirty="0">
                <a:latin typeface="Gill Sans MT"/>
                <a:cs typeface="Gill Sans MT"/>
              </a:rPr>
              <a:t>impacto  </a:t>
            </a:r>
            <a:r>
              <a:rPr sz="1400" spc="5" dirty="0">
                <a:latin typeface="Gill Sans MT"/>
                <a:cs typeface="Gill Sans MT"/>
              </a:rPr>
              <a:t>p</a:t>
            </a:r>
            <a:r>
              <a:rPr sz="1400" spc="-45" dirty="0">
                <a:latin typeface="Gill Sans MT"/>
                <a:cs typeface="Gill Sans MT"/>
              </a:rPr>
              <a:t>r</a:t>
            </a:r>
            <a:r>
              <a:rPr sz="1400" spc="-10" dirty="0">
                <a:latin typeface="Gill Sans MT"/>
                <a:cs typeface="Gill Sans MT"/>
              </a:rPr>
              <a:t>o</a:t>
            </a:r>
            <a:r>
              <a:rPr sz="1400" dirty="0">
                <a:latin typeface="Gill Sans MT"/>
                <a:cs typeface="Gill Sans MT"/>
              </a:rPr>
              <a:t>d</a:t>
            </a:r>
            <a:r>
              <a:rPr sz="1400" spc="5" dirty="0">
                <a:latin typeface="Gill Sans MT"/>
                <a:cs typeface="Gill Sans MT"/>
              </a:rPr>
              <a:t>u</a:t>
            </a:r>
            <a:r>
              <a:rPr sz="1400" spc="-20" dirty="0">
                <a:latin typeface="Gill Sans MT"/>
                <a:cs typeface="Gill Sans MT"/>
              </a:rPr>
              <a:t>c</a:t>
            </a:r>
            <a:r>
              <a:rPr sz="1400" dirty="0">
                <a:latin typeface="Gill Sans MT"/>
                <a:cs typeface="Gill Sans MT"/>
              </a:rPr>
              <a:t>ti</a:t>
            </a:r>
            <a:r>
              <a:rPr sz="1400" spc="-5" dirty="0">
                <a:latin typeface="Gill Sans MT"/>
                <a:cs typeface="Gill Sans MT"/>
              </a:rPr>
              <a:t>v</a:t>
            </a:r>
            <a:r>
              <a:rPr sz="1400" dirty="0">
                <a:latin typeface="Gill Sans MT"/>
                <a:cs typeface="Gill Sans MT"/>
              </a:rPr>
              <a:t>id</a:t>
            </a:r>
            <a:r>
              <a:rPr sz="1400" spc="-15" dirty="0">
                <a:latin typeface="Gill Sans MT"/>
                <a:cs typeface="Gill Sans MT"/>
              </a:rPr>
              <a:t>a</a:t>
            </a:r>
            <a:r>
              <a:rPr sz="1400" dirty="0">
                <a:latin typeface="Gill Sans MT"/>
                <a:cs typeface="Gill Sans MT"/>
              </a:rPr>
              <a:t>d</a:t>
            </a:r>
            <a:endParaRPr sz="1400">
              <a:latin typeface="Gill Sans MT"/>
              <a:cs typeface="Gill Sans MT"/>
            </a:endParaRPr>
          </a:p>
        </p:txBody>
      </p:sp>
      <p:sp>
        <p:nvSpPr>
          <p:cNvPr id="21" name="object 21"/>
          <p:cNvSpPr txBox="1"/>
          <p:nvPr/>
        </p:nvSpPr>
        <p:spPr>
          <a:xfrm>
            <a:off x="1976862" y="1675019"/>
            <a:ext cx="1946275" cy="666115"/>
          </a:xfrm>
          <a:prstGeom prst="rect">
            <a:avLst/>
          </a:prstGeom>
        </p:spPr>
        <p:txBody>
          <a:bodyPr vert="horz" wrap="square" lIns="0" tIns="12700" rIns="0" bIns="0" rtlCol="0">
            <a:spAutoFit/>
          </a:bodyPr>
          <a:lstStyle/>
          <a:p>
            <a:pPr marL="70485" marR="5080" indent="-58419">
              <a:lnSpc>
                <a:spcPct val="150000"/>
              </a:lnSpc>
              <a:spcBef>
                <a:spcPts val="100"/>
              </a:spcBef>
              <a:tabLst>
                <a:tab pos="402590" algn="l"/>
                <a:tab pos="457834" algn="l"/>
                <a:tab pos="734695" algn="l"/>
                <a:tab pos="854075" algn="l"/>
                <a:tab pos="1426845" algn="l"/>
                <a:tab pos="1643380" algn="l"/>
                <a:tab pos="1816735" algn="l"/>
              </a:tabLst>
            </a:pPr>
            <a:r>
              <a:rPr sz="1400" dirty="0">
                <a:latin typeface="Gill Sans MT"/>
                <a:cs typeface="Gill Sans MT"/>
              </a:rPr>
              <a:t>de	la	</a:t>
            </a:r>
            <a:r>
              <a:rPr sz="1400" spc="-10" dirty="0">
                <a:latin typeface="Gill Sans MT"/>
                <a:cs typeface="Gill Sans MT"/>
              </a:rPr>
              <a:t>q</a:t>
            </a:r>
            <a:r>
              <a:rPr sz="1400" spc="5" dirty="0">
                <a:latin typeface="Gill Sans MT"/>
                <a:cs typeface="Gill Sans MT"/>
              </a:rPr>
              <a:t>u</a:t>
            </a:r>
            <a:r>
              <a:rPr sz="1400" dirty="0">
                <a:latin typeface="Gill Sans MT"/>
                <a:cs typeface="Gill Sans MT"/>
              </a:rPr>
              <a:t>e</a:t>
            </a:r>
            <a:r>
              <a:rPr sz="1400" spc="-5" dirty="0">
                <a:latin typeface="Gill Sans MT"/>
                <a:cs typeface="Gill Sans MT"/>
              </a:rPr>
              <a:t>m</a:t>
            </a:r>
            <a:r>
              <a:rPr sz="1400" dirty="0">
                <a:latin typeface="Gill Sans MT"/>
                <a:cs typeface="Gill Sans MT"/>
              </a:rPr>
              <a:t>a	en		la  de		las		</a:t>
            </a:r>
            <a:r>
              <a:rPr sz="1400" spc="5" dirty="0">
                <a:latin typeface="Gill Sans MT"/>
                <a:cs typeface="Gill Sans MT"/>
              </a:rPr>
              <a:t>p</a:t>
            </a:r>
            <a:r>
              <a:rPr sz="1400" dirty="0">
                <a:latin typeface="Gill Sans MT"/>
                <a:cs typeface="Gill Sans MT"/>
              </a:rPr>
              <a:t>a</a:t>
            </a:r>
            <a:r>
              <a:rPr sz="1400" spc="-45" dirty="0">
                <a:latin typeface="Gill Sans MT"/>
                <a:cs typeface="Gill Sans MT"/>
              </a:rPr>
              <a:t>r</a:t>
            </a:r>
            <a:r>
              <a:rPr sz="1400" spc="-5" dirty="0">
                <a:latin typeface="Gill Sans MT"/>
                <a:cs typeface="Gill Sans MT"/>
              </a:rPr>
              <a:t>c</a:t>
            </a:r>
            <a:r>
              <a:rPr sz="1400" dirty="0">
                <a:latin typeface="Gill Sans MT"/>
                <a:cs typeface="Gill Sans MT"/>
              </a:rPr>
              <a:t>elas	e</a:t>
            </a:r>
            <a:r>
              <a:rPr sz="1400" spc="-15" dirty="0">
                <a:latin typeface="Gill Sans MT"/>
                <a:cs typeface="Gill Sans MT"/>
              </a:rPr>
              <a:t>s</a:t>
            </a:r>
            <a:r>
              <a:rPr sz="1400" dirty="0">
                <a:latin typeface="Gill Sans MT"/>
                <a:cs typeface="Gill Sans MT"/>
              </a:rPr>
              <a:t>ta</a:t>
            </a:r>
            <a:endParaRPr sz="1400">
              <a:latin typeface="Gill Sans MT"/>
              <a:cs typeface="Gill Sans MT"/>
            </a:endParaRPr>
          </a:p>
        </p:txBody>
      </p:sp>
      <p:sp>
        <p:nvSpPr>
          <p:cNvPr id="22" name="object 22"/>
          <p:cNvSpPr/>
          <p:nvPr/>
        </p:nvSpPr>
        <p:spPr>
          <a:xfrm>
            <a:off x="860125" y="4100557"/>
            <a:ext cx="487384" cy="184953"/>
          </a:xfrm>
          <a:prstGeom prst="rect">
            <a:avLst/>
          </a:prstGeom>
          <a:blipFill>
            <a:blip r:embed="rId12" cstate="print"/>
            <a:stretch>
              <a:fillRect/>
            </a:stretch>
          </a:blipFill>
        </p:spPr>
        <p:txBody>
          <a:bodyPr wrap="square" lIns="0" tIns="0" rIns="0" bIns="0" rtlCol="0"/>
          <a:lstStyle/>
          <a:p>
            <a:endParaRPr/>
          </a:p>
        </p:txBody>
      </p:sp>
      <p:sp>
        <p:nvSpPr>
          <p:cNvPr id="23" name="object 23"/>
          <p:cNvSpPr/>
          <p:nvPr/>
        </p:nvSpPr>
        <p:spPr>
          <a:xfrm>
            <a:off x="1469329" y="4102327"/>
            <a:ext cx="909739" cy="150710"/>
          </a:xfrm>
          <a:prstGeom prst="rect">
            <a:avLst/>
          </a:prstGeom>
          <a:blipFill>
            <a:blip r:embed="rId13" cstate="print"/>
            <a:stretch>
              <a:fillRect/>
            </a:stretch>
          </a:blipFill>
        </p:spPr>
        <p:txBody>
          <a:bodyPr wrap="square" lIns="0" tIns="0" rIns="0" bIns="0" rtlCol="0"/>
          <a:lstStyle/>
          <a:p>
            <a:endParaRPr/>
          </a:p>
        </p:txBody>
      </p:sp>
      <p:sp>
        <p:nvSpPr>
          <p:cNvPr id="24" name="object 24"/>
          <p:cNvSpPr txBox="1"/>
          <p:nvPr/>
        </p:nvSpPr>
        <p:spPr>
          <a:xfrm>
            <a:off x="839614" y="2315145"/>
            <a:ext cx="3084195" cy="2631440"/>
          </a:xfrm>
          <a:prstGeom prst="rect">
            <a:avLst/>
          </a:prstGeom>
        </p:spPr>
        <p:txBody>
          <a:bodyPr vert="horz" wrap="square" lIns="0" tIns="12700" rIns="0" bIns="0" rtlCol="0">
            <a:spAutoFit/>
          </a:bodyPr>
          <a:lstStyle/>
          <a:p>
            <a:pPr marL="12700" marR="5715" algn="just">
              <a:lnSpc>
                <a:spcPct val="150000"/>
              </a:lnSpc>
              <a:spcBef>
                <a:spcPts val="100"/>
              </a:spcBef>
            </a:pPr>
            <a:r>
              <a:rPr sz="1400" spc="-5" dirty="0">
                <a:latin typeface="Gill Sans MT"/>
                <a:cs typeface="Gill Sans MT"/>
              </a:rPr>
              <a:t>relacionada con </a:t>
            </a:r>
            <a:r>
              <a:rPr sz="1400" dirty="0">
                <a:latin typeface="Gill Sans MT"/>
                <a:cs typeface="Gill Sans MT"/>
              </a:rPr>
              <a:t>la </a:t>
            </a:r>
            <a:r>
              <a:rPr sz="1400" spc="-5" dirty="0">
                <a:latin typeface="Gill Sans MT"/>
                <a:cs typeface="Gill Sans MT"/>
              </a:rPr>
              <a:t>intensidad </a:t>
            </a:r>
            <a:r>
              <a:rPr sz="1400" dirty="0">
                <a:latin typeface="Gill Sans MT"/>
                <a:cs typeface="Gill Sans MT"/>
              </a:rPr>
              <a:t>del </a:t>
            </a:r>
            <a:r>
              <a:rPr sz="1400" spc="-5" dirty="0">
                <a:latin typeface="Gill Sans MT"/>
                <a:cs typeface="Gill Sans MT"/>
              </a:rPr>
              <a:t>fuego ya  </a:t>
            </a:r>
            <a:r>
              <a:rPr sz="1400" spc="5" dirty="0">
                <a:latin typeface="Gill Sans MT"/>
                <a:cs typeface="Gill Sans MT"/>
              </a:rPr>
              <a:t>que</a:t>
            </a:r>
            <a:r>
              <a:rPr sz="1400" spc="395" dirty="0">
                <a:latin typeface="Gill Sans MT"/>
                <a:cs typeface="Gill Sans MT"/>
              </a:rPr>
              <a:t> </a:t>
            </a:r>
            <a:r>
              <a:rPr sz="1400" spc="-15" dirty="0">
                <a:latin typeface="Gill Sans MT"/>
                <a:cs typeface="Gill Sans MT"/>
              </a:rPr>
              <a:t>provoca </a:t>
            </a:r>
            <a:r>
              <a:rPr sz="1400" spc="5" dirty="0">
                <a:latin typeface="Gill Sans MT"/>
                <a:cs typeface="Gill Sans MT"/>
              </a:rPr>
              <a:t>una  </a:t>
            </a:r>
            <a:r>
              <a:rPr sz="1400" spc="-5" dirty="0">
                <a:latin typeface="Gill Sans MT"/>
                <a:cs typeface="Gill Sans MT"/>
              </a:rPr>
              <a:t>perdida </a:t>
            </a:r>
            <a:r>
              <a:rPr sz="1400" spc="-10" dirty="0">
                <a:latin typeface="Gill Sans MT"/>
                <a:cs typeface="Gill Sans MT"/>
              </a:rPr>
              <a:t>severa </a:t>
            </a:r>
            <a:r>
              <a:rPr sz="1400" spc="-5" dirty="0">
                <a:latin typeface="Gill Sans MT"/>
                <a:cs typeface="Gill Sans MT"/>
              </a:rPr>
              <a:t>de  nutrientes </a:t>
            </a:r>
            <a:r>
              <a:rPr sz="1400" dirty="0">
                <a:latin typeface="Gill Sans MT"/>
                <a:cs typeface="Gill Sans MT"/>
              </a:rPr>
              <a:t>y </a:t>
            </a:r>
            <a:r>
              <a:rPr sz="1400" spc="-5" dirty="0">
                <a:latin typeface="Gill Sans MT"/>
                <a:cs typeface="Gill Sans MT"/>
              </a:rPr>
              <a:t>tiende </a:t>
            </a:r>
            <a:r>
              <a:rPr sz="1400" dirty="0">
                <a:latin typeface="Gill Sans MT"/>
                <a:cs typeface="Gill Sans MT"/>
              </a:rPr>
              <a:t>a </a:t>
            </a:r>
            <a:r>
              <a:rPr sz="1400" spc="-5" dirty="0">
                <a:latin typeface="Gill Sans MT"/>
                <a:cs typeface="Gill Sans MT"/>
              </a:rPr>
              <a:t>decrecer </a:t>
            </a:r>
            <a:r>
              <a:rPr sz="1400" dirty="0">
                <a:latin typeface="Gill Sans MT"/>
                <a:cs typeface="Gill Sans MT"/>
              </a:rPr>
              <a:t>la  </a:t>
            </a:r>
            <a:r>
              <a:rPr sz="1400" spc="-5" dirty="0">
                <a:latin typeface="Gill Sans MT"/>
                <a:cs typeface="Gill Sans MT"/>
              </a:rPr>
              <a:t>productividad </a:t>
            </a:r>
            <a:r>
              <a:rPr sz="1400" dirty="0">
                <a:latin typeface="Gill Sans MT"/>
                <a:cs typeface="Gill Sans MT"/>
              </a:rPr>
              <a:t>del</a:t>
            </a:r>
            <a:r>
              <a:rPr sz="1400" spc="-50" dirty="0">
                <a:latin typeface="Gill Sans MT"/>
                <a:cs typeface="Gill Sans MT"/>
              </a:rPr>
              <a:t> </a:t>
            </a:r>
            <a:r>
              <a:rPr sz="1400" spc="-5" dirty="0">
                <a:latin typeface="Gill Sans MT"/>
                <a:cs typeface="Gill Sans MT"/>
              </a:rPr>
              <a:t>sitio.</a:t>
            </a:r>
            <a:endParaRPr sz="1400" dirty="0">
              <a:latin typeface="Gill Sans MT"/>
              <a:cs typeface="Gill Sans MT"/>
            </a:endParaRPr>
          </a:p>
          <a:p>
            <a:pPr marL="12700" algn="just">
              <a:lnSpc>
                <a:spcPct val="100000"/>
              </a:lnSpc>
              <a:spcBef>
                <a:spcPts val="835"/>
              </a:spcBef>
            </a:pPr>
            <a:r>
              <a:rPr sz="1400" dirty="0">
                <a:latin typeface="Gill Sans MT"/>
                <a:cs typeface="Gill Sans MT"/>
              </a:rPr>
              <a:t>Durante la </a:t>
            </a:r>
            <a:r>
              <a:rPr sz="1400" spc="-5" dirty="0" err="1">
                <a:latin typeface="Gill Sans MT"/>
                <a:cs typeface="Gill Sans MT"/>
              </a:rPr>
              <a:t>zafra</a:t>
            </a:r>
            <a:r>
              <a:rPr sz="1400" spc="-5" dirty="0">
                <a:latin typeface="Gill Sans MT"/>
                <a:cs typeface="Gill Sans MT"/>
              </a:rPr>
              <a:t> 201</a:t>
            </a:r>
            <a:r>
              <a:rPr lang="es-US" sz="1400" spc="-5" dirty="0">
                <a:latin typeface="Gill Sans MT"/>
                <a:cs typeface="Gill Sans MT"/>
              </a:rPr>
              <a:t>9</a:t>
            </a:r>
            <a:r>
              <a:rPr sz="1400" spc="-5" dirty="0">
                <a:latin typeface="Gill Sans MT"/>
                <a:cs typeface="Gill Sans MT"/>
              </a:rPr>
              <a:t>/20</a:t>
            </a:r>
            <a:r>
              <a:rPr lang="es-US" sz="1400" spc="-5" dirty="0">
                <a:latin typeface="Gill Sans MT"/>
                <a:cs typeface="Gill Sans MT"/>
              </a:rPr>
              <a:t>20</a:t>
            </a:r>
            <a:r>
              <a:rPr sz="1400" spc="-5" dirty="0">
                <a:latin typeface="Gill Sans MT"/>
                <a:cs typeface="Gill Sans MT"/>
              </a:rPr>
              <a:t> </a:t>
            </a:r>
            <a:r>
              <a:rPr sz="1400" dirty="0">
                <a:latin typeface="Gill Sans MT"/>
                <a:cs typeface="Gill Sans MT"/>
              </a:rPr>
              <a:t>se</a:t>
            </a:r>
            <a:r>
              <a:rPr sz="1400" spc="105" dirty="0">
                <a:latin typeface="Gill Sans MT"/>
                <a:cs typeface="Gill Sans MT"/>
              </a:rPr>
              <a:t> </a:t>
            </a:r>
            <a:r>
              <a:rPr sz="1400" spc="-10" dirty="0">
                <a:latin typeface="Gill Sans MT"/>
                <a:cs typeface="Gill Sans MT"/>
              </a:rPr>
              <a:t>ahilaron</a:t>
            </a:r>
            <a:endParaRPr sz="1400" dirty="0">
              <a:latin typeface="Gill Sans MT"/>
              <a:cs typeface="Gill Sans MT"/>
            </a:endParaRPr>
          </a:p>
          <a:p>
            <a:pPr marL="12700" marR="5080" indent="1631950" algn="just">
              <a:lnSpc>
                <a:spcPct val="152900"/>
              </a:lnSpc>
              <a:spcBef>
                <a:spcPts val="215"/>
              </a:spcBef>
            </a:pPr>
            <a:r>
              <a:rPr sz="1400" dirty="0">
                <a:latin typeface="Gill Sans MT"/>
                <a:cs typeface="Gill Sans MT"/>
              </a:rPr>
              <a:t>con el </a:t>
            </a:r>
            <a:r>
              <a:rPr sz="1400" spc="-5" dirty="0">
                <a:latin typeface="Gill Sans MT"/>
                <a:cs typeface="Gill Sans MT"/>
              </a:rPr>
              <a:t>objetivo </a:t>
            </a:r>
            <a:r>
              <a:rPr sz="1400" dirty="0">
                <a:latin typeface="Gill Sans MT"/>
                <a:cs typeface="Gill Sans MT"/>
              </a:rPr>
              <a:t>de  </a:t>
            </a:r>
            <a:r>
              <a:rPr sz="1400" spc="-5" dirty="0">
                <a:latin typeface="Gill Sans MT"/>
                <a:cs typeface="Gill Sans MT"/>
              </a:rPr>
              <a:t>evitar </a:t>
            </a:r>
            <a:r>
              <a:rPr sz="1400" dirty="0">
                <a:latin typeface="Gill Sans MT"/>
                <a:cs typeface="Gill Sans MT"/>
              </a:rPr>
              <a:t>la </a:t>
            </a:r>
            <a:r>
              <a:rPr sz="1400" spc="-10" dirty="0">
                <a:latin typeface="Gill Sans MT"/>
                <a:cs typeface="Gill Sans MT"/>
              </a:rPr>
              <a:t>requema </a:t>
            </a:r>
            <a:r>
              <a:rPr sz="1400" dirty="0">
                <a:latin typeface="Gill Sans MT"/>
                <a:cs typeface="Gill Sans MT"/>
              </a:rPr>
              <a:t>de las </a:t>
            </a:r>
            <a:r>
              <a:rPr sz="1400" spc="-5" dirty="0">
                <a:latin typeface="Gill Sans MT"/>
                <a:cs typeface="Gill Sans MT"/>
              </a:rPr>
              <a:t>parcelas  </a:t>
            </a:r>
            <a:r>
              <a:rPr sz="1400" dirty="0">
                <a:latin typeface="Gill Sans MT"/>
                <a:cs typeface="Gill Sans MT"/>
              </a:rPr>
              <a:t>posterior al</a:t>
            </a:r>
            <a:r>
              <a:rPr sz="1400" spc="-40" dirty="0">
                <a:latin typeface="Gill Sans MT"/>
                <a:cs typeface="Gill Sans MT"/>
              </a:rPr>
              <a:t> </a:t>
            </a:r>
            <a:r>
              <a:rPr sz="1400" dirty="0">
                <a:latin typeface="Gill Sans MT"/>
                <a:cs typeface="Gill Sans MT"/>
              </a:rPr>
              <a:t>corte</a:t>
            </a:r>
          </a:p>
        </p:txBody>
      </p:sp>
      <p:sp>
        <p:nvSpPr>
          <p:cNvPr id="25" name="object 25"/>
          <p:cNvSpPr/>
          <p:nvPr/>
        </p:nvSpPr>
        <p:spPr>
          <a:xfrm>
            <a:off x="6992111" y="2767583"/>
            <a:ext cx="1655063" cy="2702051"/>
          </a:xfrm>
          <a:prstGeom prst="rect">
            <a:avLst/>
          </a:prstGeom>
          <a:blipFill>
            <a:blip r:embed="rId14" cstate="print"/>
            <a:stretch>
              <a:fillRect/>
            </a:stretch>
          </a:blipFill>
        </p:spPr>
        <p:txBody>
          <a:bodyPr wrap="square" lIns="0" tIns="0" rIns="0" bIns="0" rtlCol="0"/>
          <a:lstStyle/>
          <a:p>
            <a:endParaRPr/>
          </a:p>
        </p:txBody>
      </p:sp>
      <p:sp>
        <p:nvSpPr>
          <p:cNvPr id="26" name="object 26"/>
          <p:cNvSpPr/>
          <p:nvPr/>
        </p:nvSpPr>
        <p:spPr>
          <a:xfrm>
            <a:off x="4302252" y="1493532"/>
            <a:ext cx="2595370" cy="2727946"/>
          </a:xfrm>
          <a:prstGeom prst="rect">
            <a:avLst/>
          </a:prstGeom>
          <a:blipFill>
            <a:blip r:embed="rId15" cstate="print"/>
            <a:stretch>
              <a:fillRect/>
            </a:stretch>
          </a:blipFill>
        </p:spPr>
        <p:txBody>
          <a:bodyPr wrap="square" lIns="0" tIns="0" rIns="0" bIns="0" rtlCol="0"/>
          <a:lstStyle/>
          <a:p>
            <a:endParaRPr/>
          </a:p>
        </p:txBody>
      </p:sp>
    </p:spTree>
  </p:cSld>
  <p:clrMapOvr>
    <a:masterClrMapping/>
  </p:clrMapOvr>
  <p:transition>
    <p:dissolv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7130" y="193961"/>
            <a:ext cx="944547" cy="7001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089431" y="193967"/>
            <a:ext cx="783495" cy="82981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5" name="object 5"/>
          <p:cNvSpPr/>
          <p:nvPr/>
        </p:nvSpPr>
        <p:spPr>
          <a:xfrm>
            <a:off x="2080260" y="696469"/>
            <a:ext cx="5620511" cy="5684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ln w="12700">
            <a:solidFill>
              <a:srgbClr val="2191C9"/>
            </a:solidFill>
          </a:ln>
        </p:spPr>
        <p:txBody>
          <a:bodyPr wrap="square" lIns="0" tIns="0" rIns="0" bIns="0" rtlCol="0"/>
          <a:lstStyle/>
          <a:p>
            <a:endParaRPr/>
          </a:p>
        </p:txBody>
      </p:sp>
      <p:sp>
        <p:nvSpPr>
          <p:cNvPr id="7" name="object 7"/>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8" name="object 8"/>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9" name="object 9"/>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0" name="object 10"/>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11" name="object 11"/>
          <p:cNvSpPr txBox="1"/>
          <p:nvPr/>
        </p:nvSpPr>
        <p:spPr>
          <a:xfrm>
            <a:off x="2081898" y="697268"/>
            <a:ext cx="5617845" cy="566420"/>
          </a:xfrm>
          <a:prstGeom prst="rect">
            <a:avLst/>
          </a:prstGeom>
          <a:ln w="12700">
            <a:solidFill>
              <a:srgbClr val="2191C9"/>
            </a:solidFill>
          </a:ln>
        </p:spPr>
        <p:txBody>
          <a:bodyPr vert="horz" wrap="square" lIns="0" tIns="8255" rIns="0" bIns="0" rtlCol="0">
            <a:spAutoFit/>
          </a:bodyPr>
          <a:lstStyle/>
          <a:p>
            <a:pPr marL="843280" marR="288925" indent="-547370">
              <a:lnSpc>
                <a:spcPts val="2160"/>
              </a:lnSpc>
              <a:spcBef>
                <a:spcPts val="65"/>
              </a:spcBef>
            </a:pPr>
            <a:r>
              <a:rPr sz="1800" b="1" spc="-25" dirty="0">
                <a:solidFill>
                  <a:srgbClr val="0000FF"/>
                </a:solidFill>
                <a:latin typeface="Gill Sans MT"/>
                <a:cs typeface="Gill Sans MT"/>
              </a:rPr>
              <a:t>FOMENTAMOS </a:t>
            </a:r>
            <a:r>
              <a:rPr sz="1800" b="1" spc="-5" dirty="0">
                <a:solidFill>
                  <a:srgbClr val="0000FF"/>
                </a:solidFill>
                <a:latin typeface="Gill Sans MT"/>
                <a:cs typeface="Gill Sans MT"/>
              </a:rPr>
              <a:t>EL USO DEL CONTENEDOR  METÁLICO</a:t>
            </a:r>
            <a:r>
              <a:rPr sz="1800" b="1" spc="-330" dirty="0">
                <a:solidFill>
                  <a:srgbClr val="0000FF"/>
                </a:solidFill>
                <a:latin typeface="Gill Sans MT"/>
                <a:cs typeface="Gill Sans MT"/>
              </a:rPr>
              <a:t> </a:t>
            </a:r>
            <a:r>
              <a:rPr sz="1800" b="1" dirty="0">
                <a:solidFill>
                  <a:srgbClr val="0000FF"/>
                </a:solidFill>
                <a:latin typeface="Gill Sans MT"/>
                <a:cs typeface="Gill Sans MT"/>
              </a:rPr>
              <a:t>Y </a:t>
            </a:r>
            <a:r>
              <a:rPr sz="1800" b="1" spc="-5" dirty="0">
                <a:solidFill>
                  <a:srgbClr val="0000FF"/>
                </a:solidFill>
                <a:latin typeface="Gill Sans MT"/>
                <a:cs typeface="Gill Sans MT"/>
              </a:rPr>
              <a:t>EL</a:t>
            </a:r>
            <a:r>
              <a:rPr sz="1800" b="1" spc="-10" dirty="0">
                <a:solidFill>
                  <a:srgbClr val="0000FF"/>
                </a:solidFill>
                <a:latin typeface="Gill Sans MT"/>
                <a:cs typeface="Gill Sans MT"/>
              </a:rPr>
              <a:t> </a:t>
            </a:r>
            <a:r>
              <a:rPr sz="1800" b="1" spc="-25" dirty="0">
                <a:solidFill>
                  <a:srgbClr val="0000FF"/>
                </a:solidFill>
                <a:latin typeface="Gill Sans MT"/>
                <a:cs typeface="Gill Sans MT"/>
              </a:rPr>
              <a:t>CORTE</a:t>
            </a:r>
            <a:r>
              <a:rPr sz="1800" b="1" spc="-15" dirty="0">
                <a:solidFill>
                  <a:srgbClr val="0000FF"/>
                </a:solidFill>
                <a:latin typeface="Gill Sans MT"/>
                <a:cs typeface="Gill Sans MT"/>
              </a:rPr>
              <a:t> </a:t>
            </a:r>
            <a:r>
              <a:rPr sz="1800" b="1" spc="-5" dirty="0">
                <a:solidFill>
                  <a:srgbClr val="0000FF"/>
                </a:solidFill>
                <a:latin typeface="Gill Sans MT"/>
                <a:cs typeface="Gill Sans MT"/>
              </a:rPr>
              <a:t>EN</a:t>
            </a:r>
            <a:r>
              <a:rPr sz="1800" b="1" spc="-270" dirty="0">
                <a:solidFill>
                  <a:srgbClr val="0000FF"/>
                </a:solidFill>
                <a:latin typeface="Gill Sans MT"/>
                <a:cs typeface="Gill Sans MT"/>
              </a:rPr>
              <a:t> </a:t>
            </a:r>
            <a:r>
              <a:rPr sz="1800" b="1" spc="-5" dirty="0">
                <a:solidFill>
                  <a:srgbClr val="0000FF"/>
                </a:solidFill>
                <a:latin typeface="Gill Sans MT"/>
                <a:cs typeface="Gill Sans MT"/>
              </a:rPr>
              <a:t>VERDE</a:t>
            </a:r>
            <a:endParaRPr sz="1800">
              <a:latin typeface="Gill Sans MT"/>
              <a:cs typeface="Gill Sans MT"/>
            </a:endParaRPr>
          </a:p>
        </p:txBody>
      </p:sp>
      <p:sp>
        <p:nvSpPr>
          <p:cNvPr id="12" name="object 12"/>
          <p:cNvSpPr/>
          <p:nvPr/>
        </p:nvSpPr>
        <p:spPr>
          <a:xfrm>
            <a:off x="722376" y="1424939"/>
            <a:ext cx="3278123" cy="2104643"/>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3867911" y="2369819"/>
            <a:ext cx="1904999" cy="2814827"/>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5682995" y="3598163"/>
            <a:ext cx="3276599" cy="2104643"/>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transition>
    <p:dissolv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30848" y="1389948"/>
            <a:ext cx="7660640" cy="1867535"/>
          </a:xfrm>
          <a:custGeom>
            <a:avLst/>
            <a:gdLst/>
            <a:ahLst/>
            <a:cxnLst/>
            <a:rect l="l" t="t" r="r" b="b"/>
            <a:pathLst>
              <a:path w="7660640" h="1867535">
                <a:moveTo>
                  <a:pt x="12759" y="27392"/>
                </a:moveTo>
                <a:lnTo>
                  <a:pt x="61312" y="23284"/>
                </a:lnTo>
                <a:lnTo>
                  <a:pt x="104060" y="24088"/>
                </a:lnTo>
                <a:lnTo>
                  <a:pt x="143360" y="27934"/>
                </a:lnTo>
                <a:lnTo>
                  <a:pt x="181565" y="32954"/>
                </a:lnTo>
                <a:lnTo>
                  <a:pt x="221030" y="37279"/>
                </a:lnTo>
                <a:lnTo>
                  <a:pt x="264112" y="39040"/>
                </a:lnTo>
                <a:lnTo>
                  <a:pt x="313165" y="36367"/>
                </a:lnTo>
                <a:lnTo>
                  <a:pt x="370544" y="27392"/>
                </a:lnTo>
                <a:lnTo>
                  <a:pt x="420169" y="19313"/>
                </a:lnTo>
                <a:lnTo>
                  <a:pt x="469480" y="14985"/>
                </a:lnTo>
                <a:lnTo>
                  <a:pt x="518710" y="13676"/>
                </a:lnTo>
                <a:lnTo>
                  <a:pt x="568096" y="14650"/>
                </a:lnTo>
                <a:lnTo>
                  <a:pt x="617872" y="17176"/>
                </a:lnTo>
                <a:lnTo>
                  <a:pt x="668272" y="20519"/>
                </a:lnTo>
                <a:lnTo>
                  <a:pt x="719534" y="23946"/>
                </a:lnTo>
                <a:lnTo>
                  <a:pt x="771890" y="26722"/>
                </a:lnTo>
                <a:lnTo>
                  <a:pt x="825577" y="28116"/>
                </a:lnTo>
                <a:lnTo>
                  <a:pt x="880830" y="27392"/>
                </a:lnTo>
                <a:lnTo>
                  <a:pt x="924186" y="27002"/>
                </a:lnTo>
                <a:lnTo>
                  <a:pt x="968066" y="28601"/>
                </a:lnTo>
                <a:lnTo>
                  <a:pt x="1012675" y="31665"/>
                </a:lnTo>
                <a:lnTo>
                  <a:pt x="1058215" y="35668"/>
                </a:lnTo>
                <a:lnTo>
                  <a:pt x="1104891" y="40085"/>
                </a:lnTo>
                <a:lnTo>
                  <a:pt x="1152906" y="44393"/>
                </a:lnTo>
                <a:lnTo>
                  <a:pt x="1202464" y="48066"/>
                </a:lnTo>
                <a:lnTo>
                  <a:pt x="1253768" y="50580"/>
                </a:lnTo>
                <a:lnTo>
                  <a:pt x="1307021" y="51409"/>
                </a:lnTo>
                <a:lnTo>
                  <a:pt x="1362428" y="50030"/>
                </a:lnTo>
                <a:lnTo>
                  <a:pt x="1420192" y="45917"/>
                </a:lnTo>
                <a:lnTo>
                  <a:pt x="1480516" y="38546"/>
                </a:lnTo>
                <a:lnTo>
                  <a:pt x="1543605" y="27392"/>
                </a:lnTo>
                <a:lnTo>
                  <a:pt x="1597499" y="17938"/>
                </a:lnTo>
                <a:lnTo>
                  <a:pt x="1647771" y="12137"/>
                </a:lnTo>
                <a:lnTo>
                  <a:pt x="1695104" y="9459"/>
                </a:lnTo>
                <a:lnTo>
                  <a:pt x="1740182" y="9371"/>
                </a:lnTo>
                <a:lnTo>
                  <a:pt x="1783687" y="11342"/>
                </a:lnTo>
                <a:lnTo>
                  <a:pt x="1826304" y="14841"/>
                </a:lnTo>
                <a:lnTo>
                  <a:pt x="1868715" y="19336"/>
                </a:lnTo>
                <a:lnTo>
                  <a:pt x="1911605" y="24296"/>
                </a:lnTo>
                <a:lnTo>
                  <a:pt x="1955656" y="29189"/>
                </a:lnTo>
                <a:lnTo>
                  <a:pt x="2001553" y="33485"/>
                </a:lnTo>
                <a:lnTo>
                  <a:pt x="2049977" y="36651"/>
                </a:lnTo>
                <a:lnTo>
                  <a:pt x="2101614" y="38156"/>
                </a:lnTo>
                <a:lnTo>
                  <a:pt x="2157146" y="37469"/>
                </a:lnTo>
                <a:lnTo>
                  <a:pt x="2217257" y="34058"/>
                </a:lnTo>
                <a:lnTo>
                  <a:pt x="2282630" y="27392"/>
                </a:lnTo>
                <a:lnTo>
                  <a:pt x="2375257" y="17729"/>
                </a:lnTo>
                <a:lnTo>
                  <a:pt x="2450136" y="13365"/>
                </a:lnTo>
                <a:lnTo>
                  <a:pt x="2509821" y="13118"/>
                </a:lnTo>
                <a:lnTo>
                  <a:pt x="2556865" y="15806"/>
                </a:lnTo>
                <a:lnTo>
                  <a:pt x="2623244" y="25261"/>
                </a:lnTo>
                <a:lnTo>
                  <a:pt x="2647687" y="29664"/>
                </a:lnTo>
                <a:lnTo>
                  <a:pt x="2669702" y="32275"/>
                </a:lnTo>
                <a:lnTo>
                  <a:pt x="2691844" y="31911"/>
                </a:lnTo>
                <a:lnTo>
                  <a:pt x="2716666" y="27392"/>
                </a:lnTo>
                <a:lnTo>
                  <a:pt x="2739412" y="24270"/>
                </a:lnTo>
                <a:lnTo>
                  <a:pt x="2809910" y="25681"/>
                </a:lnTo>
                <a:lnTo>
                  <a:pt x="2855388" y="29162"/>
                </a:lnTo>
                <a:lnTo>
                  <a:pt x="2906171" y="33790"/>
                </a:lnTo>
                <a:lnTo>
                  <a:pt x="2961121" y="39039"/>
                </a:lnTo>
                <a:lnTo>
                  <a:pt x="3019102" y="44384"/>
                </a:lnTo>
                <a:lnTo>
                  <a:pt x="3078977" y="49297"/>
                </a:lnTo>
                <a:lnTo>
                  <a:pt x="3139611" y="53253"/>
                </a:lnTo>
                <a:lnTo>
                  <a:pt x="3199867" y="55724"/>
                </a:lnTo>
                <a:lnTo>
                  <a:pt x="3258607" y="56185"/>
                </a:lnTo>
                <a:lnTo>
                  <a:pt x="3314697" y="54108"/>
                </a:lnTo>
                <a:lnTo>
                  <a:pt x="3366998" y="48968"/>
                </a:lnTo>
                <a:lnTo>
                  <a:pt x="3414375" y="40238"/>
                </a:lnTo>
                <a:lnTo>
                  <a:pt x="3455691" y="27392"/>
                </a:lnTo>
                <a:lnTo>
                  <a:pt x="3510046" y="9907"/>
                </a:lnTo>
                <a:lnTo>
                  <a:pt x="3559899" y="1414"/>
                </a:lnTo>
                <a:lnTo>
                  <a:pt x="3606025" y="0"/>
                </a:lnTo>
                <a:lnTo>
                  <a:pt x="3649201" y="3747"/>
                </a:lnTo>
                <a:lnTo>
                  <a:pt x="3690202" y="10742"/>
                </a:lnTo>
                <a:lnTo>
                  <a:pt x="3729803" y="19069"/>
                </a:lnTo>
                <a:lnTo>
                  <a:pt x="3768780" y="26812"/>
                </a:lnTo>
                <a:lnTo>
                  <a:pt x="3807910" y="32058"/>
                </a:lnTo>
                <a:lnTo>
                  <a:pt x="3847966" y="32889"/>
                </a:lnTo>
                <a:lnTo>
                  <a:pt x="3889726" y="27392"/>
                </a:lnTo>
                <a:lnTo>
                  <a:pt x="3938369" y="19428"/>
                </a:lnTo>
                <a:lnTo>
                  <a:pt x="3988557" y="15593"/>
                </a:lnTo>
                <a:lnTo>
                  <a:pt x="4039584" y="14971"/>
                </a:lnTo>
                <a:lnTo>
                  <a:pt x="4090742" y="16645"/>
                </a:lnTo>
                <a:lnTo>
                  <a:pt x="4141326" y="19700"/>
                </a:lnTo>
                <a:lnTo>
                  <a:pt x="4190626" y="23218"/>
                </a:lnTo>
                <a:lnTo>
                  <a:pt x="4237937" y="26283"/>
                </a:lnTo>
                <a:lnTo>
                  <a:pt x="4282551" y="27980"/>
                </a:lnTo>
                <a:lnTo>
                  <a:pt x="4323762" y="27392"/>
                </a:lnTo>
                <a:lnTo>
                  <a:pt x="4366389" y="25876"/>
                </a:lnTo>
                <a:lnTo>
                  <a:pt x="4414546" y="25253"/>
                </a:lnTo>
                <a:lnTo>
                  <a:pt x="4466462" y="25303"/>
                </a:lnTo>
                <a:lnTo>
                  <a:pt x="4520368" y="25806"/>
                </a:lnTo>
                <a:lnTo>
                  <a:pt x="4574493" y="26541"/>
                </a:lnTo>
                <a:lnTo>
                  <a:pt x="4627069" y="27287"/>
                </a:lnTo>
                <a:lnTo>
                  <a:pt x="4676324" y="27825"/>
                </a:lnTo>
                <a:lnTo>
                  <a:pt x="4720490" y="27933"/>
                </a:lnTo>
                <a:lnTo>
                  <a:pt x="4757797" y="27392"/>
                </a:lnTo>
                <a:lnTo>
                  <a:pt x="4792935" y="27173"/>
                </a:lnTo>
                <a:lnTo>
                  <a:pt x="4831687" y="28088"/>
                </a:lnTo>
                <a:lnTo>
                  <a:pt x="4873906" y="29675"/>
                </a:lnTo>
                <a:lnTo>
                  <a:pt x="4919446" y="31470"/>
                </a:lnTo>
                <a:lnTo>
                  <a:pt x="4968160" y="33012"/>
                </a:lnTo>
                <a:lnTo>
                  <a:pt x="5019902" y="33838"/>
                </a:lnTo>
                <a:lnTo>
                  <a:pt x="5074526" y="33484"/>
                </a:lnTo>
                <a:lnTo>
                  <a:pt x="5131885" y="31490"/>
                </a:lnTo>
                <a:lnTo>
                  <a:pt x="5191832" y="27392"/>
                </a:lnTo>
                <a:lnTo>
                  <a:pt x="5244011" y="24442"/>
                </a:lnTo>
                <a:lnTo>
                  <a:pt x="5291513" y="24541"/>
                </a:lnTo>
                <a:lnTo>
                  <a:pt x="5335996" y="26792"/>
                </a:lnTo>
                <a:lnTo>
                  <a:pt x="5379118" y="30298"/>
                </a:lnTo>
                <a:lnTo>
                  <a:pt x="5422537" y="34159"/>
                </a:lnTo>
                <a:lnTo>
                  <a:pt x="5467910" y="37479"/>
                </a:lnTo>
                <a:lnTo>
                  <a:pt x="5516896" y="39360"/>
                </a:lnTo>
                <a:lnTo>
                  <a:pt x="5571152" y="38905"/>
                </a:lnTo>
                <a:lnTo>
                  <a:pt x="5632336" y="35214"/>
                </a:lnTo>
                <a:lnTo>
                  <a:pt x="5702105" y="27392"/>
                </a:lnTo>
                <a:lnTo>
                  <a:pt x="5764561" y="20041"/>
                </a:lnTo>
                <a:lnTo>
                  <a:pt x="5817630" y="16085"/>
                </a:lnTo>
                <a:lnTo>
                  <a:pt x="5863369" y="14882"/>
                </a:lnTo>
                <a:lnTo>
                  <a:pt x="5903837" y="15791"/>
                </a:lnTo>
                <a:lnTo>
                  <a:pt x="5941092" y="18170"/>
                </a:lnTo>
                <a:lnTo>
                  <a:pt x="5977192" y="21377"/>
                </a:lnTo>
                <a:lnTo>
                  <a:pt x="6014195" y="24772"/>
                </a:lnTo>
                <a:lnTo>
                  <a:pt x="6054158" y="27712"/>
                </a:lnTo>
                <a:lnTo>
                  <a:pt x="6099140" y="29556"/>
                </a:lnTo>
                <a:lnTo>
                  <a:pt x="6151198" y="29663"/>
                </a:lnTo>
                <a:lnTo>
                  <a:pt x="6212391" y="27392"/>
                </a:lnTo>
                <a:lnTo>
                  <a:pt x="6287595" y="24652"/>
                </a:lnTo>
                <a:lnTo>
                  <a:pt x="6351953" y="24791"/>
                </a:lnTo>
                <a:lnTo>
                  <a:pt x="6407224" y="26867"/>
                </a:lnTo>
                <a:lnTo>
                  <a:pt x="6455164" y="29941"/>
                </a:lnTo>
                <a:lnTo>
                  <a:pt x="6497531" y="33074"/>
                </a:lnTo>
                <a:lnTo>
                  <a:pt x="6536083" y="35325"/>
                </a:lnTo>
                <a:lnTo>
                  <a:pt x="6572578" y="35755"/>
                </a:lnTo>
                <a:lnTo>
                  <a:pt x="6608774" y="33424"/>
                </a:lnTo>
                <a:lnTo>
                  <a:pt x="6646427" y="27392"/>
                </a:lnTo>
                <a:lnTo>
                  <a:pt x="6667981" y="24772"/>
                </a:lnTo>
                <a:lnTo>
                  <a:pt x="6732924" y="25103"/>
                </a:lnTo>
                <a:lnTo>
                  <a:pt x="6774784" y="27497"/>
                </a:lnTo>
                <a:lnTo>
                  <a:pt x="6821885" y="31003"/>
                </a:lnTo>
                <a:lnTo>
                  <a:pt x="6873461" y="35343"/>
                </a:lnTo>
                <a:lnTo>
                  <a:pt x="6928750" y="40238"/>
                </a:lnTo>
                <a:lnTo>
                  <a:pt x="6986987" y="45409"/>
                </a:lnTo>
                <a:lnTo>
                  <a:pt x="7047408" y="50577"/>
                </a:lnTo>
                <a:lnTo>
                  <a:pt x="7109250" y="55462"/>
                </a:lnTo>
                <a:lnTo>
                  <a:pt x="7171746" y="59786"/>
                </a:lnTo>
                <a:lnTo>
                  <a:pt x="7234135" y="63269"/>
                </a:lnTo>
                <a:lnTo>
                  <a:pt x="7295652" y="65633"/>
                </a:lnTo>
                <a:lnTo>
                  <a:pt x="7355532" y="66598"/>
                </a:lnTo>
                <a:lnTo>
                  <a:pt x="7413012" y="65886"/>
                </a:lnTo>
                <a:lnTo>
                  <a:pt x="7467327" y="63217"/>
                </a:lnTo>
                <a:lnTo>
                  <a:pt x="7517714" y="58312"/>
                </a:lnTo>
                <a:lnTo>
                  <a:pt x="7563408" y="50892"/>
                </a:lnTo>
                <a:lnTo>
                  <a:pt x="7603645" y="40678"/>
                </a:lnTo>
                <a:lnTo>
                  <a:pt x="7637662" y="27392"/>
                </a:lnTo>
                <a:lnTo>
                  <a:pt x="7639473" y="92534"/>
                </a:lnTo>
                <a:lnTo>
                  <a:pt x="7637844" y="153738"/>
                </a:lnTo>
                <a:lnTo>
                  <a:pt x="7634055" y="211112"/>
                </a:lnTo>
                <a:lnTo>
                  <a:pt x="7629386" y="264768"/>
                </a:lnTo>
                <a:lnTo>
                  <a:pt x="7625118" y="314816"/>
                </a:lnTo>
                <a:lnTo>
                  <a:pt x="7622532" y="361366"/>
                </a:lnTo>
                <a:lnTo>
                  <a:pt x="7622906" y="404529"/>
                </a:lnTo>
                <a:lnTo>
                  <a:pt x="7627523" y="444416"/>
                </a:lnTo>
                <a:lnTo>
                  <a:pt x="7637662" y="481137"/>
                </a:lnTo>
                <a:lnTo>
                  <a:pt x="7647330" y="517120"/>
                </a:lnTo>
                <a:lnTo>
                  <a:pt x="7652854" y="560608"/>
                </a:lnTo>
                <a:lnTo>
                  <a:pt x="7654982" y="609871"/>
                </a:lnTo>
                <a:lnTo>
                  <a:pt x="7654463" y="663181"/>
                </a:lnTo>
                <a:lnTo>
                  <a:pt x="7652044" y="718808"/>
                </a:lnTo>
                <a:lnTo>
                  <a:pt x="7648475" y="775023"/>
                </a:lnTo>
                <a:lnTo>
                  <a:pt x="7644504" y="830095"/>
                </a:lnTo>
                <a:lnTo>
                  <a:pt x="7640879" y="882296"/>
                </a:lnTo>
                <a:lnTo>
                  <a:pt x="7638349" y="929897"/>
                </a:lnTo>
                <a:lnTo>
                  <a:pt x="7637662" y="971167"/>
                </a:lnTo>
                <a:lnTo>
                  <a:pt x="7636642" y="1010039"/>
                </a:lnTo>
                <a:lnTo>
                  <a:pt x="7633264" y="1051425"/>
                </a:lnTo>
                <a:lnTo>
                  <a:pt x="7628496" y="1095075"/>
                </a:lnTo>
                <a:lnTo>
                  <a:pt x="7623307" y="1140739"/>
                </a:lnTo>
                <a:lnTo>
                  <a:pt x="7618669" y="1188169"/>
                </a:lnTo>
                <a:lnTo>
                  <a:pt x="7615550" y="1237114"/>
                </a:lnTo>
                <a:lnTo>
                  <a:pt x="7614920" y="1287325"/>
                </a:lnTo>
                <a:lnTo>
                  <a:pt x="7617748" y="1338553"/>
                </a:lnTo>
                <a:lnTo>
                  <a:pt x="7625006" y="1390548"/>
                </a:lnTo>
                <a:lnTo>
                  <a:pt x="7637662" y="1443061"/>
                </a:lnTo>
                <a:lnTo>
                  <a:pt x="7652590" y="1505929"/>
                </a:lnTo>
                <a:lnTo>
                  <a:pt x="7659455" y="1563389"/>
                </a:lnTo>
                <a:lnTo>
                  <a:pt x="7660157" y="1616294"/>
                </a:lnTo>
                <a:lnTo>
                  <a:pt x="7656593" y="1665498"/>
                </a:lnTo>
                <a:lnTo>
                  <a:pt x="7650662" y="1711853"/>
                </a:lnTo>
                <a:lnTo>
                  <a:pt x="7644264" y="1756211"/>
                </a:lnTo>
                <a:lnTo>
                  <a:pt x="7639298" y="1799425"/>
                </a:lnTo>
                <a:lnTo>
                  <a:pt x="7637662" y="1842349"/>
                </a:lnTo>
                <a:lnTo>
                  <a:pt x="7601083" y="1844674"/>
                </a:lnTo>
                <a:lnTo>
                  <a:pt x="7560101" y="1845060"/>
                </a:lnTo>
                <a:lnTo>
                  <a:pt x="7515313" y="1843878"/>
                </a:lnTo>
                <a:lnTo>
                  <a:pt x="7467319" y="1841497"/>
                </a:lnTo>
                <a:lnTo>
                  <a:pt x="7416714" y="1838290"/>
                </a:lnTo>
                <a:lnTo>
                  <a:pt x="7364097" y="1834628"/>
                </a:lnTo>
                <a:lnTo>
                  <a:pt x="7310067" y="1830880"/>
                </a:lnTo>
                <a:lnTo>
                  <a:pt x="7255219" y="1827418"/>
                </a:lnTo>
                <a:lnTo>
                  <a:pt x="7200153" y="1824613"/>
                </a:lnTo>
                <a:lnTo>
                  <a:pt x="7145466" y="1822836"/>
                </a:lnTo>
                <a:lnTo>
                  <a:pt x="7091756" y="1822457"/>
                </a:lnTo>
                <a:lnTo>
                  <a:pt x="7039620" y="1823849"/>
                </a:lnTo>
                <a:lnTo>
                  <a:pt x="6989656" y="1827380"/>
                </a:lnTo>
                <a:lnTo>
                  <a:pt x="6942462" y="1833423"/>
                </a:lnTo>
                <a:lnTo>
                  <a:pt x="6898636" y="1842349"/>
                </a:lnTo>
                <a:lnTo>
                  <a:pt x="6847536" y="1852549"/>
                </a:lnTo>
                <a:lnTo>
                  <a:pt x="6798720" y="1857584"/>
                </a:lnTo>
                <a:lnTo>
                  <a:pt x="6751622" y="1858449"/>
                </a:lnTo>
                <a:lnTo>
                  <a:pt x="6705680" y="1856135"/>
                </a:lnTo>
                <a:lnTo>
                  <a:pt x="6660329" y="1851636"/>
                </a:lnTo>
                <a:lnTo>
                  <a:pt x="6615007" y="1845944"/>
                </a:lnTo>
                <a:lnTo>
                  <a:pt x="6569149" y="1840053"/>
                </a:lnTo>
                <a:lnTo>
                  <a:pt x="6522192" y="1834955"/>
                </a:lnTo>
                <a:lnTo>
                  <a:pt x="6473572" y="1831642"/>
                </a:lnTo>
                <a:lnTo>
                  <a:pt x="6422726" y="1831108"/>
                </a:lnTo>
                <a:lnTo>
                  <a:pt x="6369089" y="1834346"/>
                </a:lnTo>
                <a:lnTo>
                  <a:pt x="6312099" y="1842349"/>
                </a:lnTo>
                <a:lnTo>
                  <a:pt x="6240542" y="1853379"/>
                </a:lnTo>
                <a:lnTo>
                  <a:pt x="6181040" y="1858729"/>
                </a:lnTo>
                <a:lnTo>
                  <a:pt x="6130927" y="1859652"/>
                </a:lnTo>
                <a:lnTo>
                  <a:pt x="6087534" y="1857400"/>
                </a:lnTo>
                <a:lnTo>
                  <a:pt x="6048197" y="1853225"/>
                </a:lnTo>
                <a:lnTo>
                  <a:pt x="6010248" y="1848380"/>
                </a:lnTo>
                <a:lnTo>
                  <a:pt x="5971021" y="1844117"/>
                </a:lnTo>
                <a:lnTo>
                  <a:pt x="5927848" y="1841689"/>
                </a:lnTo>
                <a:lnTo>
                  <a:pt x="5878064" y="1842349"/>
                </a:lnTo>
                <a:lnTo>
                  <a:pt x="5844278" y="1843476"/>
                </a:lnTo>
                <a:lnTo>
                  <a:pt x="5807768" y="1843810"/>
                </a:lnTo>
                <a:lnTo>
                  <a:pt x="5768653" y="1843497"/>
                </a:lnTo>
                <a:lnTo>
                  <a:pt x="5727050" y="1842683"/>
                </a:lnTo>
                <a:lnTo>
                  <a:pt x="5683078" y="1841513"/>
                </a:lnTo>
                <a:lnTo>
                  <a:pt x="5636855" y="1840134"/>
                </a:lnTo>
                <a:lnTo>
                  <a:pt x="5588499" y="1838691"/>
                </a:lnTo>
                <a:lnTo>
                  <a:pt x="5538128" y="1837330"/>
                </a:lnTo>
                <a:lnTo>
                  <a:pt x="5485860" y="1836197"/>
                </a:lnTo>
                <a:lnTo>
                  <a:pt x="5431814" y="1835437"/>
                </a:lnTo>
                <a:lnTo>
                  <a:pt x="5376107" y="1835197"/>
                </a:lnTo>
                <a:lnTo>
                  <a:pt x="5318858" y="1835622"/>
                </a:lnTo>
                <a:lnTo>
                  <a:pt x="5260185" y="1836859"/>
                </a:lnTo>
                <a:lnTo>
                  <a:pt x="5200206" y="1839052"/>
                </a:lnTo>
                <a:lnTo>
                  <a:pt x="5139038" y="1842349"/>
                </a:lnTo>
                <a:lnTo>
                  <a:pt x="5061152" y="1845714"/>
                </a:lnTo>
                <a:lnTo>
                  <a:pt x="4994689" y="1845763"/>
                </a:lnTo>
                <a:lnTo>
                  <a:pt x="4937941" y="1843378"/>
                </a:lnTo>
                <a:lnTo>
                  <a:pt x="4889199" y="1839438"/>
                </a:lnTo>
                <a:lnTo>
                  <a:pt x="4846757" y="1834826"/>
                </a:lnTo>
                <a:lnTo>
                  <a:pt x="4808906" y="1830422"/>
                </a:lnTo>
                <a:lnTo>
                  <a:pt x="4773939" y="1827106"/>
                </a:lnTo>
                <a:lnTo>
                  <a:pt x="4740148" y="1825760"/>
                </a:lnTo>
                <a:lnTo>
                  <a:pt x="4705825" y="1827264"/>
                </a:lnTo>
                <a:lnTo>
                  <a:pt x="4669262" y="1832500"/>
                </a:lnTo>
                <a:lnTo>
                  <a:pt x="4628752" y="1842349"/>
                </a:lnTo>
                <a:lnTo>
                  <a:pt x="4563605" y="1856151"/>
                </a:lnTo>
                <a:lnTo>
                  <a:pt x="4503369" y="1860412"/>
                </a:lnTo>
                <a:lnTo>
                  <a:pt x="4447905" y="1858096"/>
                </a:lnTo>
                <a:lnTo>
                  <a:pt x="4397072" y="1852167"/>
                </a:lnTo>
                <a:lnTo>
                  <a:pt x="4350732" y="1845590"/>
                </a:lnTo>
                <a:lnTo>
                  <a:pt x="4308744" y="1841329"/>
                </a:lnTo>
                <a:lnTo>
                  <a:pt x="4270968" y="1842349"/>
                </a:lnTo>
                <a:lnTo>
                  <a:pt x="4247085" y="1844423"/>
                </a:lnTo>
                <a:lnTo>
                  <a:pt x="4217363" y="1845374"/>
                </a:lnTo>
                <a:lnTo>
                  <a:pt x="4182192" y="1845424"/>
                </a:lnTo>
                <a:lnTo>
                  <a:pt x="4141958" y="1844798"/>
                </a:lnTo>
                <a:lnTo>
                  <a:pt x="4097050" y="1843721"/>
                </a:lnTo>
                <a:lnTo>
                  <a:pt x="4047857" y="1842415"/>
                </a:lnTo>
                <a:lnTo>
                  <a:pt x="3994767" y="1841106"/>
                </a:lnTo>
                <a:lnTo>
                  <a:pt x="3938168" y="1840018"/>
                </a:lnTo>
                <a:lnTo>
                  <a:pt x="3878447" y="1839373"/>
                </a:lnTo>
                <a:lnTo>
                  <a:pt x="3815994" y="1839398"/>
                </a:lnTo>
                <a:lnTo>
                  <a:pt x="3751197" y="1840315"/>
                </a:lnTo>
                <a:lnTo>
                  <a:pt x="3684444" y="1842349"/>
                </a:lnTo>
                <a:lnTo>
                  <a:pt x="3630243" y="1843365"/>
                </a:lnTo>
                <a:lnTo>
                  <a:pt x="3575931" y="1842422"/>
                </a:lnTo>
                <a:lnTo>
                  <a:pt x="3521695" y="1839937"/>
                </a:lnTo>
                <a:lnTo>
                  <a:pt x="3467724" y="1836330"/>
                </a:lnTo>
                <a:lnTo>
                  <a:pt x="3414206" y="1832019"/>
                </a:lnTo>
                <a:lnTo>
                  <a:pt x="3361330" y="1827424"/>
                </a:lnTo>
                <a:lnTo>
                  <a:pt x="3309284" y="1822962"/>
                </a:lnTo>
                <a:lnTo>
                  <a:pt x="3258257" y="1819054"/>
                </a:lnTo>
                <a:lnTo>
                  <a:pt x="3208437" y="1816116"/>
                </a:lnTo>
                <a:lnTo>
                  <a:pt x="3160013" y="1814570"/>
                </a:lnTo>
                <a:lnTo>
                  <a:pt x="3113172" y="1814832"/>
                </a:lnTo>
                <a:lnTo>
                  <a:pt x="3068104" y="1817322"/>
                </a:lnTo>
                <a:lnTo>
                  <a:pt x="3024997" y="1822459"/>
                </a:lnTo>
                <a:lnTo>
                  <a:pt x="2984038" y="1830662"/>
                </a:lnTo>
                <a:lnTo>
                  <a:pt x="2945418" y="1842349"/>
                </a:lnTo>
                <a:lnTo>
                  <a:pt x="2893487" y="1858146"/>
                </a:lnTo>
                <a:lnTo>
                  <a:pt x="2848584" y="1865945"/>
                </a:lnTo>
                <a:lnTo>
                  <a:pt x="2808785" y="1867429"/>
                </a:lnTo>
                <a:lnTo>
                  <a:pt x="2772164" y="1864282"/>
                </a:lnTo>
                <a:lnTo>
                  <a:pt x="2736797" y="1858184"/>
                </a:lnTo>
                <a:lnTo>
                  <a:pt x="2700757" y="1850820"/>
                </a:lnTo>
                <a:lnTo>
                  <a:pt x="2662122" y="1843871"/>
                </a:lnTo>
                <a:lnTo>
                  <a:pt x="2618964" y="1839022"/>
                </a:lnTo>
                <a:lnTo>
                  <a:pt x="2569359" y="1837953"/>
                </a:lnTo>
                <a:lnTo>
                  <a:pt x="2511383" y="1842349"/>
                </a:lnTo>
                <a:lnTo>
                  <a:pt x="2458607" y="1847165"/>
                </a:lnTo>
                <a:lnTo>
                  <a:pt x="2405217" y="1849183"/>
                </a:lnTo>
                <a:lnTo>
                  <a:pt x="2351610" y="1848980"/>
                </a:lnTo>
                <a:lnTo>
                  <a:pt x="2298183" y="1847132"/>
                </a:lnTo>
                <a:lnTo>
                  <a:pt x="2245332" y="1844217"/>
                </a:lnTo>
                <a:lnTo>
                  <a:pt x="2193454" y="1840810"/>
                </a:lnTo>
                <a:lnTo>
                  <a:pt x="2142947" y="1837489"/>
                </a:lnTo>
                <a:lnTo>
                  <a:pt x="2094206" y="1834830"/>
                </a:lnTo>
                <a:lnTo>
                  <a:pt x="2047628" y="1833410"/>
                </a:lnTo>
                <a:lnTo>
                  <a:pt x="2003612" y="1833805"/>
                </a:lnTo>
                <a:lnTo>
                  <a:pt x="1962552" y="1836593"/>
                </a:lnTo>
                <a:lnTo>
                  <a:pt x="1924846" y="1842349"/>
                </a:lnTo>
                <a:lnTo>
                  <a:pt x="1880191" y="1849361"/>
                </a:lnTo>
                <a:lnTo>
                  <a:pt x="1832728" y="1853012"/>
                </a:lnTo>
                <a:lnTo>
                  <a:pt x="1782977" y="1853977"/>
                </a:lnTo>
                <a:lnTo>
                  <a:pt x="1731463" y="1852932"/>
                </a:lnTo>
                <a:lnTo>
                  <a:pt x="1678706" y="1850555"/>
                </a:lnTo>
                <a:lnTo>
                  <a:pt x="1625229" y="1847521"/>
                </a:lnTo>
                <a:lnTo>
                  <a:pt x="1571555" y="1844507"/>
                </a:lnTo>
                <a:lnTo>
                  <a:pt x="1518206" y="1842189"/>
                </a:lnTo>
                <a:lnTo>
                  <a:pt x="1465705" y="1841244"/>
                </a:lnTo>
                <a:lnTo>
                  <a:pt x="1414573" y="1842349"/>
                </a:lnTo>
                <a:lnTo>
                  <a:pt x="1359567" y="1843622"/>
                </a:lnTo>
                <a:lnTo>
                  <a:pt x="1306273" y="1842737"/>
                </a:lnTo>
                <a:lnTo>
                  <a:pt x="1254683" y="1840480"/>
                </a:lnTo>
                <a:lnTo>
                  <a:pt x="1204789" y="1837643"/>
                </a:lnTo>
                <a:lnTo>
                  <a:pt x="1156586" y="1835013"/>
                </a:lnTo>
                <a:lnTo>
                  <a:pt x="1110066" y="1833380"/>
                </a:lnTo>
                <a:lnTo>
                  <a:pt x="1065223" y="1833532"/>
                </a:lnTo>
                <a:lnTo>
                  <a:pt x="1022049" y="1836259"/>
                </a:lnTo>
                <a:lnTo>
                  <a:pt x="980537" y="1842349"/>
                </a:lnTo>
                <a:lnTo>
                  <a:pt x="931361" y="1849589"/>
                </a:lnTo>
                <a:lnTo>
                  <a:pt x="886479" y="1851716"/>
                </a:lnTo>
                <a:lnTo>
                  <a:pt x="842927" y="1850350"/>
                </a:lnTo>
                <a:lnTo>
                  <a:pt x="797742" y="1847111"/>
                </a:lnTo>
                <a:lnTo>
                  <a:pt x="747961" y="1843618"/>
                </a:lnTo>
                <a:lnTo>
                  <a:pt x="690619" y="1841491"/>
                </a:lnTo>
                <a:lnTo>
                  <a:pt x="622753" y="1842349"/>
                </a:lnTo>
                <a:lnTo>
                  <a:pt x="577786" y="1843195"/>
                </a:lnTo>
                <a:lnTo>
                  <a:pt x="529752" y="1842611"/>
                </a:lnTo>
                <a:lnTo>
                  <a:pt x="479252" y="1840979"/>
                </a:lnTo>
                <a:lnTo>
                  <a:pt x="426885" y="1838683"/>
                </a:lnTo>
                <a:lnTo>
                  <a:pt x="373251" y="1836105"/>
                </a:lnTo>
                <a:lnTo>
                  <a:pt x="318952" y="1833629"/>
                </a:lnTo>
                <a:lnTo>
                  <a:pt x="264585" y="1831637"/>
                </a:lnTo>
                <a:lnTo>
                  <a:pt x="210753" y="1830512"/>
                </a:lnTo>
                <a:lnTo>
                  <a:pt x="158054" y="1830638"/>
                </a:lnTo>
                <a:lnTo>
                  <a:pt x="107089" y="1832398"/>
                </a:lnTo>
                <a:lnTo>
                  <a:pt x="58457" y="1836174"/>
                </a:lnTo>
                <a:lnTo>
                  <a:pt x="12759" y="1842349"/>
                </a:lnTo>
                <a:lnTo>
                  <a:pt x="2918" y="1794931"/>
                </a:lnTo>
                <a:lnTo>
                  <a:pt x="0" y="1743462"/>
                </a:lnTo>
                <a:lnTo>
                  <a:pt x="2091" y="1689572"/>
                </a:lnTo>
                <a:lnTo>
                  <a:pt x="7281" y="1634894"/>
                </a:lnTo>
                <a:lnTo>
                  <a:pt x="13656" y="1581058"/>
                </a:lnTo>
                <a:lnTo>
                  <a:pt x="19304" y="1529695"/>
                </a:lnTo>
                <a:lnTo>
                  <a:pt x="22312" y="1482438"/>
                </a:lnTo>
                <a:lnTo>
                  <a:pt x="20768" y="1440917"/>
                </a:lnTo>
                <a:lnTo>
                  <a:pt x="12759" y="1406764"/>
                </a:lnTo>
                <a:lnTo>
                  <a:pt x="4910" y="1374374"/>
                </a:lnTo>
                <a:lnTo>
                  <a:pt x="1957" y="1332522"/>
                </a:lnTo>
                <a:lnTo>
                  <a:pt x="2718" y="1283370"/>
                </a:lnTo>
                <a:lnTo>
                  <a:pt x="6011" y="1229083"/>
                </a:lnTo>
                <a:lnTo>
                  <a:pt x="10654" y="1171825"/>
                </a:lnTo>
                <a:lnTo>
                  <a:pt x="15466" y="1113761"/>
                </a:lnTo>
                <a:lnTo>
                  <a:pt x="19264" y="1057055"/>
                </a:lnTo>
                <a:lnTo>
                  <a:pt x="20867" y="1003870"/>
                </a:lnTo>
                <a:lnTo>
                  <a:pt x="19093" y="956371"/>
                </a:lnTo>
                <a:lnTo>
                  <a:pt x="12759" y="916722"/>
                </a:lnTo>
                <a:lnTo>
                  <a:pt x="6087" y="879836"/>
                </a:lnTo>
                <a:lnTo>
                  <a:pt x="3447" y="839397"/>
                </a:lnTo>
                <a:lnTo>
                  <a:pt x="3883" y="795729"/>
                </a:lnTo>
                <a:lnTo>
                  <a:pt x="6439" y="749152"/>
                </a:lnTo>
                <a:lnTo>
                  <a:pt x="10159" y="699990"/>
                </a:lnTo>
                <a:lnTo>
                  <a:pt x="14087" y="648565"/>
                </a:lnTo>
                <a:lnTo>
                  <a:pt x="17267" y="595199"/>
                </a:lnTo>
                <a:lnTo>
                  <a:pt x="18743" y="540215"/>
                </a:lnTo>
                <a:lnTo>
                  <a:pt x="17559" y="483934"/>
                </a:lnTo>
                <a:lnTo>
                  <a:pt x="12759" y="426680"/>
                </a:lnTo>
                <a:lnTo>
                  <a:pt x="7018" y="361346"/>
                </a:lnTo>
                <a:lnTo>
                  <a:pt x="6060" y="307177"/>
                </a:lnTo>
                <a:lnTo>
                  <a:pt x="8316" y="260793"/>
                </a:lnTo>
                <a:lnTo>
                  <a:pt x="12212" y="218816"/>
                </a:lnTo>
                <a:lnTo>
                  <a:pt x="16176" y="177866"/>
                </a:lnTo>
                <a:lnTo>
                  <a:pt x="18637" y="134565"/>
                </a:lnTo>
                <a:lnTo>
                  <a:pt x="18022" y="85533"/>
                </a:lnTo>
                <a:lnTo>
                  <a:pt x="12759" y="27392"/>
                </a:lnTo>
                <a:close/>
              </a:path>
            </a:pathLst>
          </a:custGeom>
          <a:ln w="38100">
            <a:solidFill>
              <a:srgbClr val="2191C9"/>
            </a:solidFill>
          </a:ln>
        </p:spPr>
        <p:txBody>
          <a:bodyPr wrap="square" lIns="0" tIns="0" rIns="0" bIns="0" rtlCol="0"/>
          <a:lstStyle/>
          <a:p>
            <a:endParaRPr/>
          </a:p>
        </p:txBody>
      </p:sp>
      <p:sp>
        <p:nvSpPr>
          <p:cNvPr id="3" name="object 3"/>
          <p:cNvSpPr txBox="1"/>
          <p:nvPr/>
        </p:nvSpPr>
        <p:spPr>
          <a:xfrm>
            <a:off x="1122348" y="1365566"/>
            <a:ext cx="7461250" cy="1532599"/>
          </a:xfrm>
          <a:prstGeom prst="rect">
            <a:avLst/>
          </a:prstGeom>
        </p:spPr>
        <p:txBody>
          <a:bodyPr vert="horz" wrap="square" lIns="0" tIns="12065" rIns="0" bIns="0" rtlCol="0">
            <a:spAutoFit/>
          </a:bodyPr>
          <a:lstStyle/>
          <a:p>
            <a:pPr marL="12700" marR="5080">
              <a:lnSpc>
                <a:spcPct val="139600"/>
              </a:lnSpc>
              <a:spcBef>
                <a:spcPts val="95"/>
              </a:spcBef>
            </a:pPr>
            <a:r>
              <a:rPr sz="1400" dirty="0">
                <a:latin typeface="Gill Sans MT"/>
                <a:cs typeface="Gill Sans MT"/>
              </a:rPr>
              <a:t>Con el </a:t>
            </a:r>
            <a:r>
              <a:rPr sz="1400" spc="-5" dirty="0">
                <a:latin typeface="Gill Sans MT"/>
                <a:cs typeface="Gill Sans MT"/>
              </a:rPr>
              <a:t>fin </a:t>
            </a:r>
            <a:r>
              <a:rPr sz="1400" dirty="0">
                <a:latin typeface="Gill Sans MT"/>
                <a:cs typeface="Gill Sans MT"/>
              </a:rPr>
              <a:t>de</a:t>
            </a:r>
            <a:r>
              <a:rPr sz="1400" spc="-55" dirty="0">
                <a:latin typeface="Gill Sans MT"/>
                <a:cs typeface="Gill Sans MT"/>
              </a:rPr>
              <a:t> </a:t>
            </a:r>
            <a:r>
              <a:rPr sz="1400" spc="-5" dirty="0">
                <a:latin typeface="Gill Sans MT"/>
                <a:cs typeface="Gill Sans MT"/>
              </a:rPr>
              <a:t>evitar </a:t>
            </a:r>
            <a:r>
              <a:rPr sz="1400" dirty="0">
                <a:latin typeface="Gill Sans MT"/>
                <a:cs typeface="Gill Sans MT"/>
              </a:rPr>
              <a:t>el uso de Insecticidas durante la </a:t>
            </a:r>
            <a:r>
              <a:rPr sz="1400" dirty="0" err="1">
                <a:latin typeface="Gill Sans MT"/>
                <a:cs typeface="Gill Sans MT"/>
              </a:rPr>
              <a:t>Zafra</a:t>
            </a:r>
            <a:r>
              <a:rPr sz="1400" dirty="0">
                <a:latin typeface="Gill Sans MT"/>
                <a:cs typeface="Gill Sans MT"/>
              </a:rPr>
              <a:t> 201</a:t>
            </a:r>
            <a:r>
              <a:rPr lang="es-US" sz="1400" dirty="0">
                <a:latin typeface="Gill Sans MT"/>
                <a:cs typeface="Gill Sans MT"/>
              </a:rPr>
              <a:t>9</a:t>
            </a:r>
            <a:r>
              <a:rPr sz="1400" dirty="0">
                <a:latin typeface="Gill Sans MT"/>
                <a:cs typeface="Gill Sans MT"/>
              </a:rPr>
              <a:t>-20</a:t>
            </a:r>
            <a:r>
              <a:rPr lang="es-US" sz="1400" dirty="0">
                <a:latin typeface="Gill Sans MT"/>
                <a:cs typeface="Gill Sans MT"/>
              </a:rPr>
              <a:t>20</a:t>
            </a:r>
            <a:r>
              <a:rPr sz="1400" dirty="0">
                <a:latin typeface="Gill Sans MT"/>
                <a:cs typeface="Gill Sans MT"/>
              </a:rPr>
              <a:t> en </a:t>
            </a:r>
            <a:r>
              <a:rPr sz="1400" spc="5" dirty="0">
                <a:latin typeface="Gill Sans MT"/>
                <a:cs typeface="Gill Sans MT"/>
              </a:rPr>
              <a:t>500 </a:t>
            </a:r>
            <a:r>
              <a:rPr sz="1400" dirty="0">
                <a:latin typeface="Gill Sans MT"/>
                <a:cs typeface="Gill Sans MT"/>
              </a:rPr>
              <a:t>ha. De la Zona de Abasto  de Central El </a:t>
            </a:r>
            <a:r>
              <a:rPr sz="1400" spc="-15" dirty="0">
                <a:latin typeface="Gill Sans MT"/>
                <a:cs typeface="Gill Sans MT"/>
              </a:rPr>
              <a:t>Potrero </a:t>
            </a:r>
            <a:r>
              <a:rPr sz="1400" dirty="0">
                <a:latin typeface="Gill Sans MT"/>
                <a:cs typeface="Gill Sans MT"/>
              </a:rPr>
              <a:t>se </a:t>
            </a:r>
            <a:r>
              <a:rPr sz="1400" spc="-5" dirty="0">
                <a:latin typeface="Gill Sans MT"/>
                <a:cs typeface="Gill Sans MT"/>
              </a:rPr>
              <a:t>utilizaron </a:t>
            </a:r>
            <a:r>
              <a:rPr sz="1400" spc="5" dirty="0">
                <a:latin typeface="Gill Sans MT"/>
                <a:cs typeface="Gill Sans MT"/>
              </a:rPr>
              <a:t>100 </a:t>
            </a:r>
            <a:r>
              <a:rPr sz="1400" dirty="0">
                <a:latin typeface="Gill Sans MT"/>
                <a:cs typeface="Gill Sans MT"/>
              </a:rPr>
              <a:t>pantallas/ha, de plástico de color </a:t>
            </a:r>
            <a:r>
              <a:rPr sz="1400" spc="-15" dirty="0">
                <a:latin typeface="Gill Sans MT"/>
                <a:cs typeface="Gill Sans MT"/>
              </a:rPr>
              <a:t>verde </a:t>
            </a:r>
            <a:r>
              <a:rPr sz="1400" dirty="0">
                <a:latin typeface="Gill Sans MT"/>
                <a:cs typeface="Gill Sans MT"/>
              </a:rPr>
              <a:t>de 0.50x0.70 m  colocadas</a:t>
            </a:r>
            <a:r>
              <a:rPr sz="1400" spc="-20" dirty="0">
                <a:latin typeface="Gill Sans MT"/>
                <a:cs typeface="Gill Sans MT"/>
              </a:rPr>
              <a:t> </a:t>
            </a:r>
            <a:r>
              <a:rPr sz="1400" dirty="0">
                <a:latin typeface="Gill Sans MT"/>
                <a:cs typeface="Gill Sans MT"/>
              </a:rPr>
              <a:t>a</a:t>
            </a:r>
            <a:r>
              <a:rPr sz="1400" spc="-5" dirty="0">
                <a:latin typeface="Gill Sans MT"/>
                <a:cs typeface="Gill Sans MT"/>
              </a:rPr>
              <a:t> </a:t>
            </a:r>
            <a:r>
              <a:rPr sz="1400" spc="5" dirty="0">
                <a:latin typeface="Gill Sans MT"/>
                <a:cs typeface="Gill Sans MT"/>
              </a:rPr>
              <a:t>una</a:t>
            </a:r>
            <a:r>
              <a:rPr sz="1400" spc="-20" dirty="0">
                <a:latin typeface="Gill Sans MT"/>
                <a:cs typeface="Gill Sans MT"/>
              </a:rPr>
              <a:t> </a:t>
            </a:r>
            <a:r>
              <a:rPr sz="1400" dirty="0">
                <a:latin typeface="Gill Sans MT"/>
                <a:cs typeface="Gill Sans MT"/>
              </a:rPr>
              <a:t>distancia</a:t>
            </a:r>
            <a:r>
              <a:rPr sz="1400" spc="-30" dirty="0">
                <a:latin typeface="Gill Sans MT"/>
                <a:cs typeface="Gill Sans MT"/>
              </a:rPr>
              <a:t> </a:t>
            </a:r>
            <a:r>
              <a:rPr sz="1400" dirty="0">
                <a:latin typeface="Gill Sans MT"/>
                <a:cs typeface="Gill Sans MT"/>
              </a:rPr>
              <a:t>de</a:t>
            </a:r>
            <a:r>
              <a:rPr sz="1400" spc="-10" dirty="0">
                <a:latin typeface="Gill Sans MT"/>
                <a:cs typeface="Gill Sans MT"/>
              </a:rPr>
              <a:t> </a:t>
            </a:r>
            <a:r>
              <a:rPr sz="1400" dirty="0">
                <a:latin typeface="Gill Sans MT"/>
                <a:cs typeface="Gill Sans MT"/>
              </a:rPr>
              <a:t>10</a:t>
            </a:r>
            <a:r>
              <a:rPr sz="1400" spc="-10" dirty="0">
                <a:latin typeface="Gill Sans MT"/>
                <a:cs typeface="Gill Sans MT"/>
              </a:rPr>
              <a:t> </a:t>
            </a:r>
            <a:r>
              <a:rPr sz="1400" dirty="0">
                <a:latin typeface="Gill Sans MT"/>
                <a:cs typeface="Gill Sans MT"/>
              </a:rPr>
              <a:t>m</a:t>
            </a:r>
            <a:r>
              <a:rPr sz="1400" spc="-5" dirty="0">
                <a:latin typeface="Gill Sans MT"/>
                <a:cs typeface="Gill Sans MT"/>
              </a:rPr>
              <a:t> entre</a:t>
            </a:r>
            <a:r>
              <a:rPr sz="1400" spc="-20" dirty="0">
                <a:latin typeface="Gill Sans MT"/>
                <a:cs typeface="Gill Sans MT"/>
              </a:rPr>
              <a:t> </a:t>
            </a:r>
            <a:r>
              <a:rPr sz="1400" dirty="0">
                <a:latin typeface="Gill Sans MT"/>
                <a:cs typeface="Gill Sans MT"/>
              </a:rPr>
              <a:t>si,</a:t>
            </a:r>
            <a:r>
              <a:rPr sz="1400" spc="-135" dirty="0">
                <a:latin typeface="Gill Sans MT"/>
                <a:cs typeface="Gill Sans MT"/>
              </a:rPr>
              <a:t> </a:t>
            </a:r>
            <a:r>
              <a:rPr sz="1400" dirty="0">
                <a:latin typeface="Gill Sans MT"/>
                <a:cs typeface="Gill Sans MT"/>
              </a:rPr>
              <a:t>untadas</a:t>
            </a:r>
            <a:r>
              <a:rPr sz="1400" spc="-30" dirty="0">
                <a:latin typeface="Gill Sans MT"/>
                <a:cs typeface="Gill Sans MT"/>
              </a:rPr>
              <a:t> </a:t>
            </a:r>
            <a:r>
              <a:rPr sz="1400" dirty="0">
                <a:latin typeface="Gill Sans MT"/>
                <a:cs typeface="Gill Sans MT"/>
              </a:rPr>
              <a:t>de</a:t>
            </a:r>
            <a:r>
              <a:rPr sz="1400" spc="-20" dirty="0">
                <a:latin typeface="Gill Sans MT"/>
                <a:cs typeface="Gill Sans MT"/>
              </a:rPr>
              <a:t> </a:t>
            </a:r>
            <a:r>
              <a:rPr sz="1400" spc="5" dirty="0">
                <a:latin typeface="Gill Sans MT"/>
                <a:cs typeface="Gill Sans MT"/>
              </a:rPr>
              <a:t>una</a:t>
            </a:r>
            <a:r>
              <a:rPr sz="1400" spc="-20" dirty="0">
                <a:latin typeface="Gill Sans MT"/>
                <a:cs typeface="Gill Sans MT"/>
              </a:rPr>
              <a:t> </a:t>
            </a:r>
            <a:r>
              <a:rPr sz="1400" spc="-5" dirty="0">
                <a:latin typeface="Gill Sans MT"/>
                <a:cs typeface="Gill Sans MT"/>
              </a:rPr>
              <a:t>resina</a:t>
            </a:r>
            <a:r>
              <a:rPr sz="1400" dirty="0">
                <a:latin typeface="Gill Sans MT"/>
                <a:cs typeface="Gill Sans MT"/>
              </a:rPr>
              <a:t> </a:t>
            </a:r>
            <a:r>
              <a:rPr sz="1400" spc="5" dirty="0">
                <a:latin typeface="Gill Sans MT"/>
                <a:cs typeface="Gill Sans MT"/>
              </a:rPr>
              <a:t>que</a:t>
            </a:r>
            <a:r>
              <a:rPr sz="1400" spc="-20" dirty="0">
                <a:latin typeface="Gill Sans MT"/>
                <a:cs typeface="Gill Sans MT"/>
              </a:rPr>
              <a:t> </a:t>
            </a:r>
            <a:r>
              <a:rPr sz="1400" dirty="0">
                <a:latin typeface="Gill Sans MT"/>
                <a:cs typeface="Gill Sans MT"/>
              </a:rPr>
              <a:t>sirve</a:t>
            </a:r>
            <a:r>
              <a:rPr sz="1400" spc="-10" dirty="0">
                <a:latin typeface="Gill Sans MT"/>
                <a:cs typeface="Gill Sans MT"/>
              </a:rPr>
              <a:t> </a:t>
            </a:r>
            <a:r>
              <a:rPr sz="1400" dirty="0">
                <a:latin typeface="Gill Sans MT"/>
                <a:cs typeface="Gill Sans MT"/>
              </a:rPr>
              <a:t>como</a:t>
            </a:r>
            <a:r>
              <a:rPr sz="1400" spc="-15" dirty="0">
                <a:latin typeface="Gill Sans MT"/>
                <a:cs typeface="Gill Sans MT"/>
              </a:rPr>
              <a:t> </a:t>
            </a:r>
            <a:r>
              <a:rPr sz="1400" dirty="0">
                <a:latin typeface="Gill Sans MT"/>
                <a:cs typeface="Gill Sans MT"/>
              </a:rPr>
              <a:t>adherente.</a:t>
            </a:r>
          </a:p>
          <a:p>
            <a:pPr>
              <a:lnSpc>
                <a:spcPct val="100000"/>
              </a:lnSpc>
            </a:pPr>
            <a:endParaRPr sz="1600" dirty="0">
              <a:latin typeface="Times New Roman"/>
              <a:cs typeface="Times New Roman"/>
            </a:endParaRPr>
          </a:p>
          <a:p>
            <a:pPr marL="12700">
              <a:lnSpc>
                <a:spcPct val="100000"/>
              </a:lnSpc>
              <a:spcBef>
                <a:spcPts val="1170"/>
              </a:spcBef>
            </a:pPr>
            <a:r>
              <a:rPr sz="1400" spc="-20" dirty="0">
                <a:latin typeface="Gill Sans MT"/>
                <a:cs typeface="Gill Sans MT"/>
              </a:rPr>
              <a:t>EVITANDO </a:t>
            </a:r>
            <a:r>
              <a:rPr sz="1400" dirty="0">
                <a:latin typeface="Gill Sans MT"/>
                <a:cs typeface="Gill Sans MT"/>
              </a:rPr>
              <a:t>así el uso de </a:t>
            </a:r>
            <a:r>
              <a:rPr sz="1400" spc="-5" dirty="0">
                <a:latin typeface="Gill Sans MT"/>
                <a:cs typeface="Gill Sans MT"/>
              </a:rPr>
              <a:t>aproximadamente </a:t>
            </a:r>
            <a:r>
              <a:rPr sz="1400" spc="5" dirty="0">
                <a:latin typeface="Gill Sans MT"/>
                <a:cs typeface="Gill Sans MT"/>
              </a:rPr>
              <a:t>100 </a:t>
            </a:r>
            <a:r>
              <a:rPr sz="1400" spc="-10" dirty="0">
                <a:latin typeface="Gill Sans MT"/>
                <a:cs typeface="Gill Sans MT"/>
              </a:rPr>
              <a:t>litros </a:t>
            </a:r>
            <a:r>
              <a:rPr sz="1400" dirty="0">
                <a:latin typeface="Gill Sans MT"/>
                <a:cs typeface="Gill Sans MT"/>
              </a:rPr>
              <a:t>de</a:t>
            </a:r>
            <a:r>
              <a:rPr sz="1400" spc="-110" dirty="0">
                <a:latin typeface="Gill Sans MT"/>
                <a:cs typeface="Gill Sans MT"/>
              </a:rPr>
              <a:t> </a:t>
            </a:r>
            <a:r>
              <a:rPr sz="1400" dirty="0">
                <a:latin typeface="Gill Sans MT"/>
                <a:cs typeface="Gill Sans MT"/>
              </a:rPr>
              <a:t>insecticida.</a:t>
            </a:r>
          </a:p>
        </p:txBody>
      </p:sp>
      <p:sp>
        <p:nvSpPr>
          <p:cNvPr id="4" name="object 4"/>
          <p:cNvSpPr/>
          <p:nvPr/>
        </p:nvSpPr>
        <p:spPr>
          <a:xfrm>
            <a:off x="990600" y="2958083"/>
            <a:ext cx="2307323" cy="93878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11935" y="3837431"/>
            <a:ext cx="1985771" cy="143103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182867" y="2987039"/>
            <a:ext cx="2540507" cy="142951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291583" y="2987039"/>
            <a:ext cx="1985771" cy="119176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370319" y="4088891"/>
            <a:ext cx="2307335" cy="1251203"/>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320539" y="3936491"/>
            <a:ext cx="2307335" cy="1778507"/>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2417064" y="2987039"/>
            <a:ext cx="2078723" cy="2727959"/>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747130" y="193961"/>
            <a:ext cx="944547" cy="700118"/>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8089431" y="193967"/>
            <a:ext cx="783495" cy="829818"/>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14" name="object 14"/>
          <p:cNvSpPr/>
          <p:nvPr/>
        </p:nvSpPr>
        <p:spPr>
          <a:xfrm>
            <a:off x="2080260" y="696469"/>
            <a:ext cx="5620511" cy="568451"/>
          </a:xfrm>
          <a:prstGeom prst="rect">
            <a:avLst/>
          </a:prstGeom>
          <a:blipFill>
            <a:blip r:embed="rId11" cstate="print"/>
            <a:stretch>
              <a:fillRect/>
            </a:stretch>
          </a:blipFill>
        </p:spPr>
        <p:txBody>
          <a:bodyPr wrap="square" lIns="0" tIns="0" rIns="0" bIns="0" rtlCol="0"/>
          <a:lstStyle/>
          <a:p>
            <a:endParaRPr/>
          </a:p>
        </p:txBody>
      </p:sp>
      <p:sp>
        <p:nvSpPr>
          <p:cNvPr id="15" name="object 15"/>
          <p:cNvSpPr/>
          <p:nvPr/>
        </p:nvSpPr>
        <p:spPr>
          <a:xfrm>
            <a:off x="2152637" y="768007"/>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ln w="12700">
            <a:solidFill>
              <a:srgbClr val="2191C9"/>
            </a:solidFill>
          </a:ln>
        </p:spPr>
        <p:txBody>
          <a:bodyPr wrap="square" lIns="0" tIns="0" rIns="0" bIns="0" rtlCol="0"/>
          <a:lstStyle/>
          <a:p>
            <a:endParaRPr/>
          </a:p>
        </p:txBody>
      </p:sp>
      <p:sp>
        <p:nvSpPr>
          <p:cNvPr id="16" name="object 16"/>
          <p:cNvSpPr/>
          <p:nvPr/>
        </p:nvSpPr>
        <p:spPr>
          <a:xfrm>
            <a:off x="2081898" y="697268"/>
            <a:ext cx="71120" cy="71120"/>
          </a:xfrm>
          <a:custGeom>
            <a:avLst/>
            <a:gdLst/>
            <a:ahLst/>
            <a:cxnLst/>
            <a:rect l="l" t="t" r="r" b="b"/>
            <a:pathLst>
              <a:path w="71119" h="71120">
                <a:moveTo>
                  <a:pt x="0" y="0"/>
                </a:moveTo>
                <a:lnTo>
                  <a:pt x="70738" y="70738"/>
                </a:lnTo>
              </a:path>
            </a:pathLst>
          </a:custGeom>
          <a:ln w="12700">
            <a:solidFill>
              <a:srgbClr val="2191C9"/>
            </a:solidFill>
          </a:ln>
        </p:spPr>
        <p:txBody>
          <a:bodyPr wrap="square" lIns="0" tIns="0" rIns="0" bIns="0" rtlCol="0"/>
          <a:lstStyle/>
          <a:p>
            <a:endParaRPr/>
          </a:p>
        </p:txBody>
      </p:sp>
      <p:sp>
        <p:nvSpPr>
          <p:cNvPr id="17" name="object 17"/>
          <p:cNvSpPr/>
          <p:nvPr/>
        </p:nvSpPr>
        <p:spPr>
          <a:xfrm>
            <a:off x="2081898" y="1192441"/>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8" name="object 18"/>
          <p:cNvSpPr/>
          <p:nvPr/>
        </p:nvSpPr>
        <p:spPr>
          <a:xfrm>
            <a:off x="7628470" y="697268"/>
            <a:ext cx="71120" cy="71120"/>
          </a:xfrm>
          <a:custGeom>
            <a:avLst/>
            <a:gdLst/>
            <a:ahLst/>
            <a:cxnLst/>
            <a:rect l="l" t="t" r="r" b="b"/>
            <a:pathLst>
              <a:path w="71120" h="71120">
                <a:moveTo>
                  <a:pt x="70738" y="0"/>
                </a:moveTo>
                <a:lnTo>
                  <a:pt x="0" y="70738"/>
                </a:lnTo>
              </a:path>
            </a:pathLst>
          </a:custGeom>
          <a:ln w="12700">
            <a:solidFill>
              <a:srgbClr val="2191C9"/>
            </a:solidFill>
          </a:ln>
        </p:spPr>
        <p:txBody>
          <a:bodyPr wrap="square" lIns="0" tIns="0" rIns="0" bIns="0" rtlCol="0"/>
          <a:lstStyle/>
          <a:p>
            <a:endParaRPr/>
          </a:p>
        </p:txBody>
      </p:sp>
      <p:sp>
        <p:nvSpPr>
          <p:cNvPr id="19" name="object 19"/>
          <p:cNvSpPr/>
          <p:nvPr/>
        </p:nvSpPr>
        <p:spPr>
          <a:xfrm>
            <a:off x="7628470" y="1192441"/>
            <a:ext cx="71120" cy="71120"/>
          </a:xfrm>
          <a:custGeom>
            <a:avLst/>
            <a:gdLst/>
            <a:ahLst/>
            <a:cxnLst/>
            <a:rect l="l" t="t" r="r" b="b"/>
            <a:pathLst>
              <a:path w="71120" h="71119">
                <a:moveTo>
                  <a:pt x="70738" y="70751"/>
                </a:moveTo>
                <a:lnTo>
                  <a:pt x="0" y="0"/>
                </a:lnTo>
              </a:path>
            </a:pathLst>
          </a:custGeom>
          <a:ln w="12699">
            <a:solidFill>
              <a:srgbClr val="2191C9"/>
            </a:solidFill>
          </a:ln>
        </p:spPr>
        <p:txBody>
          <a:bodyPr wrap="square" lIns="0" tIns="0" rIns="0" bIns="0" rtlCol="0"/>
          <a:lstStyle/>
          <a:p>
            <a:endParaRPr/>
          </a:p>
        </p:txBody>
      </p:sp>
      <p:sp>
        <p:nvSpPr>
          <p:cNvPr id="20" name="object 20"/>
          <p:cNvSpPr txBox="1">
            <a:spLocks noGrp="1"/>
          </p:cNvSpPr>
          <p:nvPr>
            <p:ph type="title"/>
          </p:nvPr>
        </p:nvSpPr>
        <p:spPr>
          <a:xfrm>
            <a:off x="2081898" y="697268"/>
            <a:ext cx="5617845" cy="566420"/>
          </a:xfrm>
          <a:prstGeom prst="rect">
            <a:avLst/>
          </a:prstGeom>
          <a:ln w="12700">
            <a:solidFill>
              <a:srgbClr val="2191C9"/>
            </a:solidFill>
          </a:ln>
        </p:spPr>
        <p:txBody>
          <a:bodyPr vert="horz" wrap="square" lIns="0" tIns="8255" rIns="0" bIns="0" rtlCol="0">
            <a:spAutoFit/>
          </a:bodyPr>
          <a:lstStyle/>
          <a:p>
            <a:pPr marL="2440305" marR="552450" indent="-1880870">
              <a:lnSpc>
                <a:spcPts val="2160"/>
              </a:lnSpc>
              <a:spcBef>
                <a:spcPts val="65"/>
              </a:spcBef>
            </a:pPr>
            <a:r>
              <a:rPr spc="-5" dirty="0">
                <a:latin typeface="Gill Sans MT"/>
                <a:cs typeface="Gill Sans MT"/>
              </a:rPr>
              <a:t>CONTROL </a:t>
            </a:r>
            <a:r>
              <a:rPr spc="-20" dirty="0">
                <a:latin typeface="Gill Sans MT"/>
                <a:cs typeface="Gill Sans MT"/>
              </a:rPr>
              <a:t>ETOLOGICO </a:t>
            </a:r>
            <a:r>
              <a:rPr spc="-5" dirty="0">
                <a:latin typeface="Gill Sans MT"/>
                <a:cs typeface="Gill Sans MT"/>
              </a:rPr>
              <a:t>DE LA </a:t>
            </a:r>
            <a:r>
              <a:rPr dirty="0">
                <a:latin typeface="Gill Sans MT"/>
                <a:cs typeface="Gill Sans MT"/>
              </a:rPr>
              <a:t>MOSCA  </a:t>
            </a:r>
            <a:r>
              <a:rPr spc="-90" dirty="0">
                <a:latin typeface="Gill Sans MT"/>
                <a:cs typeface="Gill Sans MT"/>
              </a:rPr>
              <a:t>PINTA</a:t>
            </a:r>
          </a:p>
        </p:txBody>
      </p:sp>
    </p:spTree>
  </p:cSld>
  <p:clrMapOvr>
    <a:masterClrMapping/>
  </p:clrMapOvr>
  <p:transition>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7130" y="269405"/>
            <a:ext cx="944547" cy="7001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089431" y="269405"/>
            <a:ext cx="783495" cy="82981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52637" y="843445"/>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solidFill>
            <a:srgbClr val="00A249"/>
          </a:solidFill>
        </p:spPr>
        <p:txBody>
          <a:bodyPr wrap="square" lIns="0" tIns="0" rIns="0" bIns="0" rtlCol="0"/>
          <a:lstStyle/>
          <a:p>
            <a:endParaRPr/>
          </a:p>
        </p:txBody>
      </p:sp>
      <p:sp>
        <p:nvSpPr>
          <p:cNvPr id="5" name="object 5"/>
          <p:cNvSpPr/>
          <p:nvPr/>
        </p:nvSpPr>
        <p:spPr>
          <a:xfrm>
            <a:off x="2080260" y="771143"/>
            <a:ext cx="5620511" cy="5684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081898" y="772693"/>
            <a:ext cx="5617845" cy="566420"/>
          </a:xfrm>
          <a:custGeom>
            <a:avLst/>
            <a:gdLst/>
            <a:ahLst/>
            <a:cxnLst/>
            <a:rect l="l" t="t" r="r" b="b"/>
            <a:pathLst>
              <a:path w="5617845" h="566419">
                <a:moveTo>
                  <a:pt x="0" y="0"/>
                </a:moveTo>
                <a:lnTo>
                  <a:pt x="5617324" y="0"/>
                </a:lnTo>
                <a:lnTo>
                  <a:pt x="5617324" y="565924"/>
                </a:lnTo>
                <a:lnTo>
                  <a:pt x="0" y="565924"/>
                </a:lnTo>
                <a:lnTo>
                  <a:pt x="0" y="0"/>
                </a:lnTo>
                <a:close/>
              </a:path>
            </a:pathLst>
          </a:custGeom>
          <a:ln w="12700">
            <a:solidFill>
              <a:srgbClr val="2191C9"/>
            </a:solidFill>
          </a:ln>
        </p:spPr>
        <p:txBody>
          <a:bodyPr wrap="square" lIns="0" tIns="0" rIns="0" bIns="0" rtlCol="0"/>
          <a:lstStyle/>
          <a:p>
            <a:endParaRPr/>
          </a:p>
        </p:txBody>
      </p:sp>
      <p:sp>
        <p:nvSpPr>
          <p:cNvPr id="7" name="object 7"/>
          <p:cNvSpPr/>
          <p:nvPr/>
        </p:nvSpPr>
        <p:spPr>
          <a:xfrm>
            <a:off x="2152637" y="843445"/>
            <a:ext cx="5476240" cy="424815"/>
          </a:xfrm>
          <a:custGeom>
            <a:avLst/>
            <a:gdLst/>
            <a:ahLst/>
            <a:cxnLst/>
            <a:rect l="l" t="t" r="r" b="b"/>
            <a:pathLst>
              <a:path w="5476240" h="424815">
                <a:moveTo>
                  <a:pt x="0" y="0"/>
                </a:moveTo>
                <a:lnTo>
                  <a:pt x="5475833" y="0"/>
                </a:lnTo>
                <a:lnTo>
                  <a:pt x="5475833" y="424446"/>
                </a:lnTo>
                <a:lnTo>
                  <a:pt x="0" y="424446"/>
                </a:lnTo>
                <a:lnTo>
                  <a:pt x="0" y="0"/>
                </a:lnTo>
                <a:close/>
              </a:path>
            </a:pathLst>
          </a:custGeom>
          <a:ln w="12700">
            <a:solidFill>
              <a:srgbClr val="2191C9"/>
            </a:solidFill>
          </a:ln>
        </p:spPr>
        <p:txBody>
          <a:bodyPr wrap="square" lIns="0" tIns="0" rIns="0" bIns="0" rtlCol="0"/>
          <a:lstStyle/>
          <a:p>
            <a:endParaRPr/>
          </a:p>
        </p:txBody>
      </p:sp>
      <p:sp>
        <p:nvSpPr>
          <p:cNvPr id="8" name="object 8"/>
          <p:cNvSpPr/>
          <p:nvPr/>
        </p:nvSpPr>
        <p:spPr>
          <a:xfrm>
            <a:off x="2081898" y="772693"/>
            <a:ext cx="71120" cy="71120"/>
          </a:xfrm>
          <a:custGeom>
            <a:avLst/>
            <a:gdLst/>
            <a:ahLst/>
            <a:cxnLst/>
            <a:rect l="l" t="t" r="r" b="b"/>
            <a:pathLst>
              <a:path w="71119" h="71119">
                <a:moveTo>
                  <a:pt x="0" y="0"/>
                </a:moveTo>
                <a:lnTo>
                  <a:pt x="70738" y="70751"/>
                </a:lnTo>
              </a:path>
            </a:pathLst>
          </a:custGeom>
          <a:ln w="12700">
            <a:solidFill>
              <a:srgbClr val="2191C9"/>
            </a:solidFill>
          </a:ln>
        </p:spPr>
        <p:txBody>
          <a:bodyPr wrap="square" lIns="0" tIns="0" rIns="0" bIns="0" rtlCol="0"/>
          <a:lstStyle/>
          <a:p>
            <a:endParaRPr/>
          </a:p>
        </p:txBody>
      </p:sp>
      <p:sp>
        <p:nvSpPr>
          <p:cNvPr id="9" name="object 9"/>
          <p:cNvSpPr/>
          <p:nvPr/>
        </p:nvSpPr>
        <p:spPr>
          <a:xfrm>
            <a:off x="2081898" y="1267879"/>
            <a:ext cx="71120" cy="71120"/>
          </a:xfrm>
          <a:custGeom>
            <a:avLst/>
            <a:gdLst/>
            <a:ahLst/>
            <a:cxnLst/>
            <a:rect l="l" t="t" r="r" b="b"/>
            <a:pathLst>
              <a:path w="71119" h="71119">
                <a:moveTo>
                  <a:pt x="0" y="70751"/>
                </a:moveTo>
                <a:lnTo>
                  <a:pt x="70738" y="0"/>
                </a:lnTo>
              </a:path>
            </a:pathLst>
          </a:custGeom>
          <a:ln w="12700">
            <a:solidFill>
              <a:srgbClr val="2191C9"/>
            </a:solidFill>
          </a:ln>
        </p:spPr>
        <p:txBody>
          <a:bodyPr wrap="square" lIns="0" tIns="0" rIns="0" bIns="0" rtlCol="0"/>
          <a:lstStyle/>
          <a:p>
            <a:endParaRPr/>
          </a:p>
        </p:txBody>
      </p:sp>
      <p:sp>
        <p:nvSpPr>
          <p:cNvPr id="10" name="object 10"/>
          <p:cNvSpPr/>
          <p:nvPr/>
        </p:nvSpPr>
        <p:spPr>
          <a:xfrm>
            <a:off x="7628470" y="772693"/>
            <a:ext cx="71120" cy="71120"/>
          </a:xfrm>
          <a:custGeom>
            <a:avLst/>
            <a:gdLst/>
            <a:ahLst/>
            <a:cxnLst/>
            <a:rect l="l" t="t" r="r" b="b"/>
            <a:pathLst>
              <a:path w="71120" h="71119">
                <a:moveTo>
                  <a:pt x="70738" y="0"/>
                </a:moveTo>
                <a:lnTo>
                  <a:pt x="0" y="70751"/>
                </a:lnTo>
              </a:path>
            </a:pathLst>
          </a:custGeom>
          <a:ln w="12699">
            <a:solidFill>
              <a:srgbClr val="2191C9"/>
            </a:solidFill>
          </a:ln>
        </p:spPr>
        <p:txBody>
          <a:bodyPr wrap="square" lIns="0" tIns="0" rIns="0" bIns="0" rtlCol="0"/>
          <a:lstStyle/>
          <a:p>
            <a:endParaRPr/>
          </a:p>
        </p:txBody>
      </p:sp>
      <p:sp>
        <p:nvSpPr>
          <p:cNvPr id="11" name="object 11"/>
          <p:cNvSpPr/>
          <p:nvPr/>
        </p:nvSpPr>
        <p:spPr>
          <a:xfrm>
            <a:off x="7628470" y="1267879"/>
            <a:ext cx="71120" cy="71120"/>
          </a:xfrm>
          <a:custGeom>
            <a:avLst/>
            <a:gdLst/>
            <a:ahLst/>
            <a:cxnLst/>
            <a:rect l="l" t="t" r="r" b="b"/>
            <a:pathLst>
              <a:path w="71120" h="71119">
                <a:moveTo>
                  <a:pt x="70738" y="70751"/>
                </a:moveTo>
                <a:lnTo>
                  <a:pt x="0" y="0"/>
                </a:lnTo>
              </a:path>
            </a:pathLst>
          </a:custGeom>
          <a:ln w="12700">
            <a:solidFill>
              <a:srgbClr val="2191C9"/>
            </a:solidFill>
          </a:ln>
        </p:spPr>
        <p:txBody>
          <a:bodyPr wrap="square" lIns="0" tIns="0" rIns="0" bIns="0" rtlCol="0"/>
          <a:lstStyle/>
          <a:p>
            <a:endParaRPr/>
          </a:p>
        </p:txBody>
      </p:sp>
      <p:sp>
        <p:nvSpPr>
          <p:cNvPr id="12" name="object 12"/>
          <p:cNvSpPr txBox="1">
            <a:spLocks noGrp="1"/>
          </p:cNvSpPr>
          <p:nvPr>
            <p:ph type="title"/>
          </p:nvPr>
        </p:nvSpPr>
        <p:spPr>
          <a:xfrm>
            <a:off x="3318136" y="847890"/>
            <a:ext cx="3137535" cy="391160"/>
          </a:xfrm>
          <a:prstGeom prst="rect">
            <a:avLst/>
          </a:prstGeom>
        </p:spPr>
        <p:txBody>
          <a:bodyPr vert="horz" wrap="square" lIns="0" tIns="12700" rIns="0" bIns="0" rtlCol="0">
            <a:spAutoFit/>
          </a:bodyPr>
          <a:lstStyle/>
          <a:p>
            <a:pPr marL="12700">
              <a:lnSpc>
                <a:spcPct val="100000"/>
              </a:lnSpc>
              <a:spcBef>
                <a:spcPts val="100"/>
              </a:spcBef>
            </a:pPr>
            <a:r>
              <a:rPr sz="2400" spc="35" dirty="0">
                <a:latin typeface="Gill Sans MT"/>
                <a:cs typeface="Gill Sans MT"/>
              </a:rPr>
              <a:t>ANTICORRUPCIÓN</a:t>
            </a:r>
            <a:endParaRPr sz="2400">
              <a:latin typeface="Gill Sans MT"/>
              <a:cs typeface="Gill Sans MT"/>
            </a:endParaRPr>
          </a:p>
        </p:txBody>
      </p:sp>
      <p:sp>
        <p:nvSpPr>
          <p:cNvPr id="13" name="object 13"/>
          <p:cNvSpPr/>
          <p:nvPr/>
        </p:nvSpPr>
        <p:spPr>
          <a:xfrm>
            <a:off x="3147060" y="780300"/>
            <a:ext cx="3581399" cy="643115"/>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6359652" y="780300"/>
            <a:ext cx="460247" cy="643115"/>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2307335" y="1991880"/>
            <a:ext cx="5166359" cy="3143999"/>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transition>
    <p:dissolv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47615" y="2209427"/>
            <a:ext cx="4471975" cy="250430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23732" y="1864347"/>
            <a:ext cx="5120005" cy="3618229"/>
          </a:xfrm>
          <a:custGeom>
            <a:avLst/>
            <a:gdLst/>
            <a:ahLst/>
            <a:cxnLst/>
            <a:rect l="l" t="t" r="r" b="b"/>
            <a:pathLst>
              <a:path w="5120005" h="3618229">
                <a:moveTo>
                  <a:pt x="0" y="0"/>
                </a:moveTo>
                <a:lnTo>
                  <a:pt x="5119751" y="0"/>
                </a:lnTo>
                <a:lnTo>
                  <a:pt x="5119751" y="3617785"/>
                </a:lnTo>
                <a:lnTo>
                  <a:pt x="0" y="3617785"/>
                </a:lnTo>
                <a:lnTo>
                  <a:pt x="0" y="0"/>
                </a:lnTo>
                <a:close/>
              </a:path>
            </a:pathLst>
          </a:custGeom>
          <a:ln w="38100">
            <a:solidFill>
              <a:srgbClr val="0F6FC6"/>
            </a:solidFill>
          </a:ln>
        </p:spPr>
        <p:txBody>
          <a:bodyPr wrap="square" lIns="0" tIns="0" rIns="0" bIns="0" rtlCol="0"/>
          <a:lstStyle/>
          <a:p>
            <a:endParaRPr/>
          </a:p>
        </p:txBody>
      </p:sp>
      <p:sp>
        <p:nvSpPr>
          <p:cNvPr id="4" name="object 4"/>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solidFill>
            <a:srgbClr val="448AD7"/>
          </a:solidFill>
        </p:spPr>
        <p:txBody>
          <a:bodyPr wrap="square" lIns="0" tIns="0" rIns="0" bIns="0" rtlCol="0"/>
          <a:lstStyle/>
          <a:p>
            <a:endParaRPr/>
          </a:p>
        </p:txBody>
      </p:sp>
      <p:sp>
        <p:nvSpPr>
          <p:cNvPr id="5" name="object 5"/>
          <p:cNvSpPr/>
          <p:nvPr/>
        </p:nvSpPr>
        <p:spPr>
          <a:xfrm>
            <a:off x="2123732" y="1345336"/>
            <a:ext cx="5120005" cy="487045"/>
          </a:xfrm>
          <a:custGeom>
            <a:avLst/>
            <a:gdLst/>
            <a:ahLst/>
            <a:cxnLst/>
            <a:rect l="l" t="t" r="r" b="b"/>
            <a:pathLst>
              <a:path w="5120005" h="487044">
                <a:moveTo>
                  <a:pt x="0" y="0"/>
                </a:moveTo>
                <a:lnTo>
                  <a:pt x="5119751" y="0"/>
                </a:lnTo>
                <a:lnTo>
                  <a:pt x="5119751" y="486663"/>
                </a:lnTo>
                <a:lnTo>
                  <a:pt x="0" y="486663"/>
                </a:lnTo>
                <a:lnTo>
                  <a:pt x="0" y="0"/>
                </a:lnTo>
                <a:close/>
              </a:path>
            </a:pathLst>
          </a:custGeom>
          <a:ln w="9524">
            <a:solidFill>
              <a:srgbClr val="E9F5FB"/>
            </a:solidFill>
          </a:ln>
        </p:spPr>
        <p:txBody>
          <a:bodyPr wrap="square" lIns="0" tIns="0" rIns="0" bIns="0" rtlCol="0"/>
          <a:lstStyle/>
          <a:p>
            <a:endParaRPr/>
          </a:p>
        </p:txBody>
      </p:sp>
      <p:sp>
        <p:nvSpPr>
          <p:cNvPr id="6" name="object 6"/>
          <p:cNvSpPr/>
          <p:nvPr/>
        </p:nvSpPr>
        <p:spPr>
          <a:xfrm>
            <a:off x="2913887" y="1257300"/>
            <a:ext cx="3573778" cy="98145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917691" y="1257300"/>
            <a:ext cx="696467" cy="98145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668523" y="1921763"/>
            <a:ext cx="4171186" cy="871727"/>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508503" y="2409444"/>
            <a:ext cx="4832602" cy="871727"/>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830067" y="2897136"/>
            <a:ext cx="4187951" cy="871715"/>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953511" y="3384803"/>
            <a:ext cx="3945634" cy="871727"/>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2927603" y="3872484"/>
            <a:ext cx="3998975" cy="871727"/>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3564635" y="4357115"/>
            <a:ext cx="2610611" cy="871727"/>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5669279" y="4361688"/>
            <a:ext cx="618743" cy="871727"/>
          </a:xfrm>
          <a:prstGeom prst="rect">
            <a:avLst/>
          </a:prstGeom>
          <a:blipFill>
            <a:blip r:embed="rId11" cstate="print"/>
            <a:stretch>
              <a:fillRect/>
            </a:stretch>
          </a:blipFill>
        </p:spPr>
        <p:txBody>
          <a:bodyPr wrap="square" lIns="0" tIns="0" rIns="0" bIns="0" rtlCol="0"/>
          <a:lstStyle/>
          <a:p>
            <a:endParaRPr/>
          </a:p>
        </p:txBody>
      </p:sp>
      <p:sp>
        <p:nvSpPr>
          <p:cNvPr id="15" name="object 15"/>
          <p:cNvSpPr/>
          <p:nvPr/>
        </p:nvSpPr>
        <p:spPr>
          <a:xfrm>
            <a:off x="3219878" y="1514078"/>
            <a:ext cx="2963545" cy="320040"/>
          </a:xfrm>
          <a:custGeom>
            <a:avLst/>
            <a:gdLst/>
            <a:ahLst/>
            <a:cxnLst/>
            <a:rect l="l" t="t" r="r" b="b"/>
            <a:pathLst>
              <a:path w="2963545" h="320039">
                <a:moveTo>
                  <a:pt x="2266937" y="0"/>
                </a:moveTo>
                <a:lnTo>
                  <a:pt x="2228862" y="3005"/>
                </a:lnTo>
                <a:lnTo>
                  <a:pt x="2164194" y="26998"/>
                </a:lnTo>
                <a:lnTo>
                  <a:pt x="2115933" y="72999"/>
                </a:lnTo>
                <a:lnTo>
                  <a:pt x="2091211" y="129030"/>
                </a:lnTo>
                <a:lnTo>
                  <a:pt x="2088121" y="160058"/>
                </a:lnTo>
                <a:lnTo>
                  <a:pt x="2091233" y="191536"/>
                </a:lnTo>
                <a:lnTo>
                  <a:pt x="2116126" y="247795"/>
                </a:lnTo>
                <a:lnTo>
                  <a:pt x="2164637" y="293282"/>
                </a:lnTo>
                <a:lnTo>
                  <a:pt x="2229154" y="316942"/>
                </a:lnTo>
                <a:lnTo>
                  <a:pt x="2266937" y="319900"/>
                </a:lnTo>
                <a:lnTo>
                  <a:pt x="2304341" y="316928"/>
                </a:lnTo>
                <a:lnTo>
                  <a:pt x="2338203" y="308013"/>
                </a:lnTo>
                <a:lnTo>
                  <a:pt x="2368521" y="293154"/>
                </a:lnTo>
                <a:lnTo>
                  <a:pt x="2395296" y="272351"/>
                </a:lnTo>
                <a:lnTo>
                  <a:pt x="2410425" y="255168"/>
                </a:lnTo>
                <a:lnTo>
                  <a:pt x="2266937" y="255168"/>
                </a:lnTo>
                <a:lnTo>
                  <a:pt x="2245806" y="253527"/>
                </a:lnTo>
                <a:lnTo>
                  <a:pt x="2210030" y="240407"/>
                </a:lnTo>
                <a:lnTo>
                  <a:pt x="2175040" y="198599"/>
                </a:lnTo>
                <a:lnTo>
                  <a:pt x="2168258" y="160058"/>
                </a:lnTo>
                <a:lnTo>
                  <a:pt x="2169953" y="139674"/>
                </a:lnTo>
                <a:lnTo>
                  <a:pt x="2195385" y="91084"/>
                </a:lnTo>
                <a:lnTo>
                  <a:pt x="2245806" y="66593"/>
                </a:lnTo>
                <a:lnTo>
                  <a:pt x="2266937" y="64960"/>
                </a:lnTo>
                <a:lnTo>
                  <a:pt x="2410499" y="64960"/>
                </a:lnTo>
                <a:lnTo>
                  <a:pt x="2395969" y="48107"/>
                </a:lnTo>
                <a:lnTo>
                  <a:pt x="2369403" y="27056"/>
                </a:lnTo>
                <a:lnTo>
                  <a:pt x="2339044" y="12023"/>
                </a:lnTo>
                <a:lnTo>
                  <a:pt x="2304822" y="3000"/>
                </a:lnTo>
                <a:lnTo>
                  <a:pt x="2266937" y="0"/>
                </a:lnTo>
                <a:close/>
              </a:path>
              <a:path w="2963545" h="320039">
                <a:moveTo>
                  <a:pt x="2410499" y="64960"/>
                </a:moveTo>
                <a:lnTo>
                  <a:pt x="2266937" y="64960"/>
                </a:lnTo>
                <a:lnTo>
                  <a:pt x="2287961" y="66593"/>
                </a:lnTo>
                <a:lnTo>
                  <a:pt x="2306837" y="71493"/>
                </a:lnTo>
                <a:lnTo>
                  <a:pt x="2349964" y="105188"/>
                </a:lnTo>
                <a:lnTo>
                  <a:pt x="2365159" y="160058"/>
                </a:lnTo>
                <a:lnTo>
                  <a:pt x="2363470" y="180356"/>
                </a:lnTo>
                <a:lnTo>
                  <a:pt x="2338146" y="228930"/>
                </a:lnTo>
                <a:lnTo>
                  <a:pt x="2287961" y="253527"/>
                </a:lnTo>
                <a:lnTo>
                  <a:pt x="2266937" y="255168"/>
                </a:lnTo>
                <a:lnTo>
                  <a:pt x="2410425" y="255168"/>
                </a:lnTo>
                <a:lnTo>
                  <a:pt x="2417174" y="247502"/>
                </a:lnTo>
                <a:lnTo>
                  <a:pt x="2432804" y="220505"/>
                </a:lnTo>
                <a:lnTo>
                  <a:pt x="2442182" y="191357"/>
                </a:lnTo>
                <a:lnTo>
                  <a:pt x="2445308" y="160058"/>
                </a:lnTo>
                <a:lnTo>
                  <a:pt x="2442225" y="129121"/>
                </a:lnTo>
                <a:lnTo>
                  <a:pt x="2432973" y="100149"/>
                </a:lnTo>
                <a:lnTo>
                  <a:pt x="2417555" y="73143"/>
                </a:lnTo>
                <a:lnTo>
                  <a:pt x="2410499" y="64960"/>
                </a:lnTo>
                <a:close/>
              </a:path>
              <a:path w="2963545" h="320039">
                <a:moveTo>
                  <a:pt x="1791093" y="4013"/>
                </a:moveTo>
                <a:lnTo>
                  <a:pt x="1652015" y="4013"/>
                </a:lnTo>
                <a:lnTo>
                  <a:pt x="1652015" y="315887"/>
                </a:lnTo>
                <a:lnTo>
                  <a:pt x="1729701" y="315887"/>
                </a:lnTo>
                <a:lnTo>
                  <a:pt x="1729701" y="190639"/>
                </a:lnTo>
                <a:lnTo>
                  <a:pt x="1791538" y="190639"/>
                </a:lnTo>
                <a:lnTo>
                  <a:pt x="1834094" y="183722"/>
                </a:lnTo>
                <a:lnTo>
                  <a:pt x="1866658" y="162966"/>
                </a:lnTo>
                <a:lnTo>
                  <a:pt x="1886798" y="133489"/>
                </a:lnTo>
                <a:lnTo>
                  <a:pt x="1729701" y="133489"/>
                </a:lnTo>
                <a:lnTo>
                  <a:pt x="1729701" y="61163"/>
                </a:lnTo>
                <a:lnTo>
                  <a:pt x="1887097" y="61163"/>
                </a:lnTo>
                <a:lnTo>
                  <a:pt x="1878537" y="45832"/>
                </a:lnTo>
                <a:lnTo>
                  <a:pt x="1866328" y="31470"/>
                </a:lnTo>
                <a:lnTo>
                  <a:pt x="1851160" y="19459"/>
                </a:lnTo>
                <a:lnTo>
                  <a:pt x="1833564" y="10879"/>
                </a:lnTo>
                <a:lnTo>
                  <a:pt x="1813541" y="5729"/>
                </a:lnTo>
                <a:lnTo>
                  <a:pt x="1791093" y="4013"/>
                </a:lnTo>
                <a:close/>
              </a:path>
              <a:path w="2963545" h="320039">
                <a:moveTo>
                  <a:pt x="1887097" y="61163"/>
                </a:moveTo>
                <a:lnTo>
                  <a:pt x="1757159" y="61163"/>
                </a:lnTo>
                <a:lnTo>
                  <a:pt x="1771644" y="61658"/>
                </a:lnTo>
                <a:lnTo>
                  <a:pt x="1783838" y="63144"/>
                </a:lnTo>
                <a:lnTo>
                  <a:pt x="1813499" y="87945"/>
                </a:lnTo>
                <a:lnTo>
                  <a:pt x="1814309" y="97332"/>
                </a:lnTo>
                <a:lnTo>
                  <a:pt x="1811282" y="113151"/>
                </a:lnTo>
                <a:lnTo>
                  <a:pt x="1802201" y="124450"/>
                </a:lnTo>
                <a:lnTo>
                  <a:pt x="1787064" y="131229"/>
                </a:lnTo>
                <a:lnTo>
                  <a:pt x="1765871" y="133489"/>
                </a:lnTo>
                <a:lnTo>
                  <a:pt x="1886798" y="133489"/>
                </a:lnTo>
                <a:lnTo>
                  <a:pt x="1887335" y="132495"/>
                </a:lnTo>
                <a:lnTo>
                  <a:pt x="1892506" y="115167"/>
                </a:lnTo>
                <a:lnTo>
                  <a:pt x="1894230" y="96443"/>
                </a:lnTo>
                <a:lnTo>
                  <a:pt x="1892487" y="78317"/>
                </a:lnTo>
                <a:lnTo>
                  <a:pt x="1887256" y="61447"/>
                </a:lnTo>
                <a:lnTo>
                  <a:pt x="1887097" y="61163"/>
                </a:lnTo>
                <a:close/>
              </a:path>
              <a:path w="2963545" h="320039">
                <a:moveTo>
                  <a:pt x="436397" y="4013"/>
                </a:moveTo>
                <a:lnTo>
                  <a:pt x="297103" y="4013"/>
                </a:lnTo>
                <a:lnTo>
                  <a:pt x="297103" y="315887"/>
                </a:lnTo>
                <a:lnTo>
                  <a:pt x="374789" y="315887"/>
                </a:lnTo>
                <a:lnTo>
                  <a:pt x="374789" y="189306"/>
                </a:lnTo>
                <a:lnTo>
                  <a:pt x="507359" y="189306"/>
                </a:lnTo>
                <a:lnTo>
                  <a:pt x="496444" y="177600"/>
                </a:lnTo>
                <a:lnTo>
                  <a:pt x="484847" y="170002"/>
                </a:lnTo>
                <a:lnTo>
                  <a:pt x="508286" y="155945"/>
                </a:lnTo>
                <a:lnTo>
                  <a:pt x="525030" y="138542"/>
                </a:lnTo>
                <a:lnTo>
                  <a:pt x="528123" y="132156"/>
                </a:lnTo>
                <a:lnTo>
                  <a:pt x="374789" y="132156"/>
                </a:lnTo>
                <a:lnTo>
                  <a:pt x="374789" y="61163"/>
                </a:lnTo>
                <a:lnTo>
                  <a:pt x="531966" y="61163"/>
                </a:lnTo>
                <a:lnTo>
                  <a:pt x="531336" y="59201"/>
                </a:lnTo>
                <a:lnTo>
                  <a:pt x="522473" y="44022"/>
                </a:lnTo>
                <a:lnTo>
                  <a:pt x="510070" y="30226"/>
                </a:lnTo>
                <a:lnTo>
                  <a:pt x="494835" y="18757"/>
                </a:lnTo>
                <a:lnTo>
                  <a:pt x="477477" y="10566"/>
                </a:lnTo>
                <a:lnTo>
                  <a:pt x="457997" y="5651"/>
                </a:lnTo>
                <a:lnTo>
                  <a:pt x="436397" y="4013"/>
                </a:lnTo>
                <a:close/>
              </a:path>
              <a:path w="2963545" h="320039">
                <a:moveTo>
                  <a:pt x="507359" y="189306"/>
                </a:moveTo>
                <a:lnTo>
                  <a:pt x="397116" y="189306"/>
                </a:lnTo>
                <a:lnTo>
                  <a:pt x="404695" y="190073"/>
                </a:lnTo>
                <a:lnTo>
                  <a:pt x="412040" y="192374"/>
                </a:lnTo>
                <a:lnTo>
                  <a:pt x="440891" y="221618"/>
                </a:lnTo>
                <a:lnTo>
                  <a:pt x="458495" y="257175"/>
                </a:lnTo>
                <a:lnTo>
                  <a:pt x="467272" y="277082"/>
                </a:lnTo>
                <a:lnTo>
                  <a:pt x="474632" y="293503"/>
                </a:lnTo>
                <a:lnTo>
                  <a:pt x="480574" y="306438"/>
                </a:lnTo>
                <a:lnTo>
                  <a:pt x="485101" y="315887"/>
                </a:lnTo>
                <a:lnTo>
                  <a:pt x="570344" y="315887"/>
                </a:lnTo>
                <a:lnTo>
                  <a:pt x="560404" y="294798"/>
                </a:lnTo>
                <a:lnTo>
                  <a:pt x="550283" y="273043"/>
                </a:lnTo>
                <a:lnTo>
                  <a:pt x="539978" y="250621"/>
                </a:lnTo>
                <a:lnTo>
                  <a:pt x="529488" y="227533"/>
                </a:lnTo>
                <a:lnTo>
                  <a:pt x="518762" y="206369"/>
                </a:lnTo>
                <a:lnTo>
                  <a:pt x="507749" y="189723"/>
                </a:lnTo>
                <a:lnTo>
                  <a:pt x="507359" y="189306"/>
                </a:lnTo>
                <a:close/>
              </a:path>
              <a:path w="2963545" h="320039">
                <a:moveTo>
                  <a:pt x="531966" y="61163"/>
                </a:moveTo>
                <a:lnTo>
                  <a:pt x="414083" y="61163"/>
                </a:lnTo>
                <a:lnTo>
                  <a:pt x="433519" y="63368"/>
                </a:lnTo>
                <a:lnTo>
                  <a:pt x="447401" y="69983"/>
                </a:lnTo>
                <a:lnTo>
                  <a:pt x="455731" y="81008"/>
                </a:lnTo>
                <a:lnTo>
                  <a:pt x="458508" y="96443"/>
                </a:lnTo>
                <a:lnTo>
                  <a:pt x="457788" y="104540"/>
                </a:lnTo>
                <a:lnTo>
                  <a:pt x="425174" y="131577"/>
                </a:lnTo>
                <a:lnTo>
                  <a:pt x="415861" y="132156"/>
                </a:lnTo>
                <a:lnTo>
                  <a:pt x="528123" y="132156"/>
                </a:lnTo>
                <a:lnTo>
                  <a:pt x="535083" y="117766"/>
                </a:lnTo>
                <a:lnTo>
                  <a:pt x="538429" y="93700"/>
                </a:lnTo>
                <a:lnTo>
                  <a:pt x="536655" y="75760"/>
                </a:lnTo>
                <a:lnTo>
                  <a:pt x="531966" y="61163"/>
                </a:lnTo>
                <a:close/>
              </a:path>
              <a:path w="2963545" h="320039">
                <a:moveTo>
                  <a:pt x="139077" y="4013"/>
                </a:moveTo>
                <a:lnTo>
                  <a:pt x="0" y="4013"/>
                </a:lnTo>
                <a:lnTo>
                  <a:pt x="0" y="315887"/>
                </a:lnTo>
                <a:lnTo>
                  <a:pt x="77685" y="315887"/>
                </a:lnTo>
                <a:lnTo>
                  <a:pt x="77685" y="190639"/>
                </a:lnTo>
                <a:lnTo>
                  <a:pt x="139522" y="190639"/>
                </a:lnTo>
                <a:lnTo>
                  <a:pt x="182078" y="183722"/>
                </a:lnTo>
                <a:lnTo>
                  <a:pt x="214642" y="162966"/>
                </a:lnTo>
                <a:lnTo>
                  <a:pt x="234782" y="133489"/>
                </a:lnTo>
                <a:lnTo>
                  <a:pt x="77685" y="133489"/>
                </a:lnTo>
                <a:lnTo>
                  <a:pt x="77685" y="61163"/>
                </a:lnTo>
                <a:lnTo>
                  <a:pt x="235081" y="61163"/>
                </a:lnTo>
                <a:lnTo>
                  <a:pt x="226521" y="45832"/>
                </a:lnTo>
                <a:lnTo>
                  <a:pt x="214312" y="31470"/>
                </a:lnTo>
                <a:lnTo>
                  <a:pt x="199144" y="19459"/>
                </a:lnTo>
                <a:lnTo>
                  <a:pt x="181548" y="10879"/>
                </a:lnTo>
                <a:lnTo>
                  <a:pt x="161525" y="5729"/>
                </a:lnTo>
                <a:lnTo>
                  <a:pt x="139077" y="4013"/>
                </a:lnTo>
                <a:close/>
              </a:path>
              <a:path w="2963545" h="320039">
                <a:moveTo>
                  <a:pt x="235081" y="61163"/>
                </a:moveTo>
                <a:lnTo>
                  <a:pt x="105143" y="61163"/>
                </a:lnTo>
                <a:lnTo>
                  <a:pt x="119628" y="61658"/>
                </a:lnTo>
                <a:lnTo>
                  <a:pt x="131822" y="63144"/>
                </a:lnTo>
                <a:lnTo>
                  <a:pt x="161483" y="87945"/>
                </a:lnTo>
                <a:lnTo>
                  <a:pt x="162293" y="97332"/>
                </a:lnTo>
                <a:lnTo>
                  <a:pt x="159266" y="113151"/>
                </a:lnTo>
                <a:lnTo>
                  <a:pt x="150185" y="124450"/>
                </a:lnTo>
                <a:lnTo>
                  <a:pt x="135048" y="131229"/>
                </a:lnTo>
                <a:lnTo>
                  <a:pt x="113855" y="133489"/>
                </a:lnTo>
                <a:lnTo>
                  <a:pt x="234782" y="133489"/>
                </a:lnTo>
                <a:lnTo>
                  <a:pt x="235319" y="132495"/>
                </a:lnTo>
                <a:lnTo>
                  <a:pt x="240490" y="115167"/>
                </a:lnTo>
                <a:lnTo>
                  <a:pt x="242214" y="96443"/>
                </a:lnTo>
                <a:lnTo>
                  <a:pt x="240471" y="78317"/>
                </a:lnTo>
                <a:lnTo>
                  <a:pt x="235240" y="61447"/>
                </a:lnTo>
                <a:lnTo>
                  <a:pt x="235081" y="61163"/>
                </a:lnTo>
                <a:close/>
              </a:path>
              <a:path w="2963545" h="320039">
                <a:moveTo>
                  <a:pt x="2703931" y="4013"/>
                </a:moveTo>
                <a:lnTo>
                  <a:pt x="2603144" y="4013"/>
                </a:lnTo>
                <a:lnTo>
                  <a:pt x="2728201" y="154305"/>
                </a:lnTo>
                <a:lnTo>
                  <a:pt x="2595778" y="315887"/>
                </a:lnTo>
                <a:lnTo>
                  <a:pt x="2695066" y="315887"/>
                </a:lnTo>
                <a:lnTo>
                  <a:pt x="2778125" y="212890"/>
                </a:lnTo>
                <a:lnTo>
                  <a:pt x="2877194" y="212890"/>
                </a:lnTo>
                <a:lnTo>
                  <a:pt x="2828086" y="154254"/>
                </a:lnTo>
                <a:lnTo>
                  <a:pt x="2875323" y="96075"/>
                </a:lnTo>
                <a:lnTo>
                  <a:pt x="2778213" y="96075"/>
                </a:lnTo>
                <a:lnTo>
                  <a:pt x="2703931" y="4013"/>
                </a:lnTo>
                <a:close/>
              </a:path>
              <a:path w="2963545" h="320039">
                <a:moveTo>
                  <a:pt x="2877194" y="212890"/>
                </a:moveTo>
                <a:lnTo>
                  <a:pt x="2778125" y="212890"/>
                </a:lnTo>
                <a:lnTo>
                  <a:pt x="2862668" y="315887"/>
                </a:lnTo>
                <a:lnTo>
                  <a:pt x="2963456" y="315887"/>
                </a:lnTo>
                <a:lnTo>
                  <a:pt x="2877194" y="212890"/>
                </a:lnTo>
                <a:close/>
              </a:path>
              <a:path w="2963545" h="320039">
                <a:moveTo>
                  <a:pt x="2950070" y="4013"/>
                </a:moveTo>
                <a:lnTo>
                  <a:pt x="2851353" y="4013"/>
                </a:lnTo>
                <a:lnTo>
                  <a:pt x="2778213" y="96075"/>
                </a:lnTo>
                <a:lnTo>
                  <a:pt x="2875323" y="96075"/>
                </a:lnTo>
                <a:lnTo>
                  <a:pt x="2950070" y="4013"/>
                </a:lnTo>
                <a:close/>
              </a:path>
              <a:path w="2963545" h="320039">
                <a:moveTo>
                  <a:pt x="2029485" y="4013"/>
                </a:moveTo>
                <a:lnTo>
                  <a:pt x="1951799" y="4013"/>
                </a:lnTo>
                <a:lnTo>
                  <a:pt x="1951799" y="315887"/>
                </a:lnTo>
                <a:lnTo>
                  <a:pt x="2029485" y="315887"/>
                </a:lnTo>
                <a:lnTo>
                  <a:pt x="2029485" y="4013"/>
                </a:lnTo>
                <a:close/>
              </a:path>
              <a:path w="2963545" h="320039">
                <a:moveTo>
                  <a:pt x="1576857" y="4013"/>
                </a:moveTo>
                <a:lnTo>
                  <a:pt x="1499171" y="4013"/>
                </a:lnTo>
                <a:lnTo>
                  <a:pt x="1499171" y="315887"/>
                </a:lnTo>
                <a:lnTo>
                  <a:pt x="1576857" y="315887"/>
                </a:lnTo>
                <a:lnTo>
                  <a:pt x="1576857" y="4013"/>
                </a:lnTo>
                <a:close/>
              </a:path>
              <a:path w="2963545" h="320039">
                <a:moveTo>
                  <a:pt x="830554" y="4013"/>
                </a:moveTo>
                <a:lnTo>
                  <a:pt x="759320" y="4013"/>
                </a:lnTo>
                <a:lnTo>
                  <a:pt x="759320" y="315887"/>
                </a:lnTo>
                <a:lnTo>
                  <a:pt x="837006" y="315887"/>
                </a:lnTo>
                <a:lnTo>
                  <a:pt x="837006" y="116078"/>
                </a:lnTo>
                <a:lnTo>
                  <a:pt x="928428" y="116078"/>
                </a:lnTo>
                <a:lnTo>
                  <a:pt x="830554" y="4013"/>
                </a:lnTo>
                <a:close/>
              </a:path>
              <a:path w="2963545" h="320039">
                <a:moveTo>
                  <a:pt x="928428" y="116078"/>
                </a:moveTo>
                <a:lnTo>
                  <a:pt x="837006" y="116078"/>
                </a:lnTo>
                <a:lnTo>
                  <a:pt x="1009141" y="315887"/>
                </a:lnTo>
                <a:lnTo>
                  <a:pt x="1074762" y="315887"/>
                </a:lnTo>
                <a:lnTo>
                  <a:pt x="1074762" y="194665"/>
                </a:lnTo>
                <a:lnTo>
                  <a:pt x="997064" y="194665"/>
                </a:lnTo>
                <a:lnTo>
                  <a:pt x="928428" y="116078"/>
                </a:lnTo>
                <a:close/>
              </a:path>
              <a:path w="2963545" h="320039">
                <a:moveTo>
                  <a:pt x="1074762" y="4013"/>
                </a:moveTo>
                <a:lnTo>
                  <a:pt x="997064" y="4013"/>
                </a:lnTo>
                <a:lnTo>
                  <a:pt x="997064" y="194665"/>
                </a:lnTo>
                <a:lnTo>
                  <a:pt x="1074762" y="194665"/>
                </a:lnTo>
                <a:lnTo>
                  <a:pt x="1074762" y="4013"/>
                </a:lnTo>
                <a:close/>
              </a:path>
              <a:path w="2963545" h="320039">
                <a:moveTo>
                  <a:pt x="686841" y="4013"/>
                </a:moveTo>
                <a:lnTo>
                  <a:pt x="609155" y="4013"/>
                </a:lnTo>
                <a:lnTo>
                  <a:pt x="609155" y="315887"/>
                </a:lnTo>
                <a:lnTo>
                  <a:pt x="686841" y="315887"/>
                </a:lnTo>
                <a:lnTo>
                  <a:pt x="686841" y="4013"/>
                </a:lnTo>
                <a:close/>
              </a:path>
              <a:path w="2963545" h="320039">
                <a:moveTo>
                  <a:pt x="1318577" y="0"/>
                </a:moveTo>
                <a:lnTo>
                  <a:pt x="1278703" y="2929"/>
                </a:lnTo>
                <a:lnTo>
                  <a:pt x="1210890" y="26365"/>
                </a:lnTo>
                <a:lnTo>
                  <a:pt x="1160218" y="71629"/>
                </a:lnTo>
                <a:lnTo>
                  <a:pt x="1134292" y="128626"/>
                </a:lnTo>
                <a:lnTo>
                  <a:pt x="1131049" y="160959"/>
                </a:lnTo>
                <a:lnTo>
                  <a:pt x="1134125" y="193223"/>
                </a:lnTo>
                <a:lnTo>
                  <a:pt x="1158738" y="249758"/>
                </a:lnTo>
                <a:lnTo>
                  <a:pt x="1207001" y="294097"/>
                </a:lnTo>
                <a:lnTo>
                  <a:pt x="1273137" y="317033"/>
                </a:lnTo>
                <a:lnTo>
                  <a:pt x="1312545" y="319900"/>
                </a:lnTo>
                <a:lnTo>
                  <a:pt x="1344229" y="317961"/>
                </a:lnTo>
                <a:lnTo>
                  <a:pt x="1375217" y="312145"/>
                </a:lnTo>
                <a:lnTo>
                  <a:pt x="1405508" y="302449"/>
                </a:lnTo>
                <a:lnTo>
                  <a:pt x="1435100" y="288874"/>
                </a:lnTo>
                <a:lnTo>
                  <a:pt x="1435100" y="255168"/>
                </a:lnTo>
                <a:lnTo>
                  <a:pt x="1322146" y="255168"/>
                </a:lnTo>
                <a:lnTo>
                  <a:pt x="1298905" y="253480"/>
                </a:lnTo>
                <a:lnTo>
                  <a:pt x="1259000" y="239973"/>
                </a:lnTo>
                <a:lnTo>
                  <a:pt x="1228711" y="213741"/>
                </a:lnTo>
                <a:lnTo>
                  <a:pt x="1211186" y="159613"/>
                </a:lnTo>
                <a:lnTo>
                  <a:pt x="1213162" y="139877"/>
                </a:lnTo>
                <a:lnTo>
                  <a:pt x="1242783" y="91643"/>
                </a:lnTo>
                <a:lnTo>
                  <a:pt x="1278920" y="71629"/>
                </a:lnTo>
                <a:lnTo>
                  <a:pt x="1324152" y="64960"/>
                </a:lnTo>
                <a:lnTo>
                  <a:pt x="1431531" y="64960"/>
                </a:lnTo>
                <a:lnTo>
                  <a:pt x="1431531" y="27457"/>
                </a:lnTo>
                <a:lnTo>
                  <a:pt x="1407140" y="15441"/>
                </a:lnTo>
                <a:lnTo>
                  <a:pt x="1380183" y="6861"/>
                </a:lnTo>
                <a:lnTo>
                  <a:pt x="1350662" y="1714"/>
                </a:lnTo>
                <a:lnTo>
                  <a:pt x="1318577" y="0"/>
                </a:lnTo>
                <a:close/>
              </a:path>
              <a:path w="2963545" h="320039">
                <a:moveTo>
                  <a:pt x="1435100" y="220789"/>
                </a:moveTo>
                <a:lnTo>
                  <a:pt x="1396371" y="238617"/>
                </a:lnTo>
                <a:lnTo>
                  <a:pt x="1357302" y="251589"/>
                </a:lnTo>
                <a:lnTo>
                  <a:pt x="1322146" y="255168"/>
                </a:lnTo>
                <a:lnTo>
                  <a:pt x="1435100" y="255168"/>
                </a:lnTo>
                <a:lnTo>
                  <a:pt x="1435100" y="220789"/>
                </a:lnTo>
                <a:close/>
              </a:path>
              <a:path w="2963545" h="320039">
                <a:moveTo>
                  <a:pt x="1431531" y="64960"/>
                </a:moveTo>
                <a:lnTo>
                  <a:pt x="1324152" y="64960"/>
                </a:lnTo>
                <a:lnTo>
                  <a:pt x="1349867" y="66955"/>
                </a:lnTo>
                <a:lnTo>
                  <a:pt x="1376337" y="72942"/>
                </a:lnTo>
                <a:lnTo>
                  <a:pt x="1403559" y="82919"/>
                </a:lnTo>
                <a:lnTo>
                  <a:pt x="1431531" y="96888"/>
                </a:lnTo>
                <a:lnTo>
                  <a:pt x="1431531" y="64960"/>
                </a:lnTo>
                <a:close/>
              </a:path>
            </a:pathLst>
          </a:custGeom>
          <a:solidFill>
            <a:srgbClr val="000000"/>
          </a:solidFill>
        </p:spPr>
        <p:txBody>
          <a:bodyPr wrap="square" lIns="0" tIns="0" rIns="0" bIns="0" rtlCol="0"/>
          <a:lstStyle/>
          <a:p>
            <a:endParaRPr/>
          </a:p>
        </p:txBody>
      </p:sp>
      <p:sp>
        <p:nvSpPr>
          <p:cNvPr id="16" name="object 16"/>
          <p:cNvSpPr/>
          <p:nvPr/>
        </p:nvSpPr>
        <p:spPr>
          <a:xfrm>
            <a:off x="5383564" y="1574467"/>
            <a:ext cx="206044" cy="199351"/>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4945007" y="1570669"/>
            <a:ext cx="93751" cy="81470"/>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3590095" y="1570669"/>
            <a:ext cx="92862" cy="80137"/>
          </a:xfrm>
          <a:prstGeom prst="rect">
            <a:avLst/>
          </a:prstGeom>
          <a:blipFill>
            <a:blip r:embed="rId14" cstate="print"/>
            <a:stretch>
              <a:fillRect/>
            </a:stretch>
          </a:blipFill>
        </p:spPr>
        <p:txBody>
          <a:bodyPr wrap="square" lIns="0" tIns="0" rIns="0" bIns="0" rtlCol="0"/>
          <a:lstStyle/>
          <a:p>
            <a:endParaRPr/>
          </a:p>
        </p:txBody>
      </p:sp>
      <p:sp>
        <p:nvSpPr>
          <p:cNvPr id="19" name="object 19"/>
          <p:cNvSpPr/>
          <p:nvPr/>
        </p:nvSpPr>
        <p:spPr>
          <a:xfrm>
            <a:off x="3292992" y="1570669"/>
            <a:ext cx="93751" cy="81470"/>
          </a:xfrm>
          <a:prstGeom prst="rect">
            <a:avLst/>
          </a:prstGeom>
          <a:blipFill>
            <a:blip r:embed="rId13" cstate="print"/>
            <a:stretch>
              <a:fillRect/>
            </a:stretch>
          </a:blipFill>
        </p:spPr>
        <p:txBody>
          <a:bodyPr wrap="square" lIns="0" tIns="0" rIns="0" bIns="0" rtlCol="0"/>
          <a:lstStyle/>
          <a:p>
            <a:endParaRPr/>
          </a:p>
        </p:txBody>
      </p:sp>
      <p:sp>
        <p:nvSpPr>
          <p:cNvPr id="20" name="object 20"/>
          <p:cNvSpPr/>
          <p:nvPr/>
        </p:nvSpPr>
        <p:spPr>
          <a:xfrm>
            <a:off x="5815656" y="1518091"/>
            <a:ext cx="368300" cy="312420"/>
          </a:xfrm>
          <a:custGeom>
            <a:avLst/>
            <a:gdLst/>
            <a:ahLst/>
            <a:cxnLst/>
            <a:rect l="l" t="t" r="r" b="b"/>
            <a:pathLst>
              <a:path w="368300" h="312419">
                <a:moveTo>
                  <a:pt x="7365" y="0"/>
                </a:moveTo>
                <a:lnTo>
                  <a:pt x="108153" y="0"/>
                </a:lnTo>
                <a:lnTo>
                  <a:pt x="182435" y="92062"/>
                </a:lnTo>
                <a:lnTo>
                  <a:pt x="255574" y="0"/>
                </a:lnTo>
                <a:lnTo>
                  <a:pt x="354291" y="0"/>
                </a:lnTo>
                <a:lnTo>
                  <a:pt x="232308" y="150240"/>
                </a:lnTo>
                <a:lnTo>
                  <a:pt x="367677" y="311873"/>
                </a:lnTo>
                <a:lnTo>
                  <a:pt x="266890" y="311873"/>
                </a:lnTo>
                <a:lnTo>
                  <a:pt x="182346" y="208876"/>
                </a:lnTo>
                <a:lnTo>
                  <a:pt x="99288" y="311873"/>
                </a:lnTo>
                <a:lnTo>
                  <a:pt x="0" y="311873"/>
                </a:lnTo>
                <a:lnTo>
                  <a:pt x="132422" y="150291"/>
                </a:lnTo>
                <a:lnTo>
                  <a:pt x="7365" y="0"/>
                </a:lnTo>
                <a:close/>
              </a:path>
            </a:pathLst>
          </a:custGeom>
          <a:ln w="9144">
            <a:solidFill>
              <a:srgbClr val="FFFFFF"/>
            </a:solidFill>
          </a:ln>
        </p:spPr>
        <p:txBody>
          <a:bodyPr wrap="square" lIns="0" tIns="0" rIns="0" bIns="0" rtlCol="0"/>
          <a:lstStyle/>
          <a:p>
            <a:endParaRPr/>
          </a:p>
        </p:txBody>
      </p:sp>
      <p:sp>
        <p:nvSpPr>
          <p:cNvPr id="21" name="object 21"/>
          <p:cNvSpPr/>
          <p:nvPr/>
        </p:nvSpPr>
        <p:spPr>
          <a:xfrm>
            <a:off x="5171677"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2" name="object 22"/>
          <p:cNvSpPr/>
          <p:nvPr/>
        </p:nvSpPr>
        <p:spPr>
          <a:xfrm>
            <a:off x="4871894"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3" name="object 23"/>
          <p:cNvSpPr/>
          <p:nvPr/>
        </p:nvSpPr>
        <p:spPr>
          <a:xfrm>
            <a:off x="4719049"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3">
            <a:solidFill>
              <a:srgbClr val="FFFFFF"/>
            </a:solidFill>
          </a:ln>
        </p:spPr>
        <p:txBody>
          <a:bodyPr wrap="square" lIns="0" tIns="0" rIns="0" bIns="0" rtlCol="0"/>
          <a:lstStyle/>
          <a:p>
            <a:endParaRPr/>
          </a:p>
        </p:txBody>
      </p:sp>
      <p:sp>
        <p:nvSpPr>
          <p:cNvPr id="24" name="object 24"/>
          <p:cNvSpPr/>
          <p:nvPr/>
        </p:nvSpPr>
        <p:spPr>
          <a:xfrm>
            <a:off x="3979198" y="1518091"/>
            <a:ext cx="315595" cy="312420"/>
          </a:xfrm>
          <a:custGeom>
            <a:avLst/>
            <a:gdLst/>
            <a:ahLst/>
            <a:cxnLst/>
            <a:rect l="l" t="t" r="r" b="b"/>
            <a:pathLst>
              <a:path w="315595" h="312419">
                <a:moveTo>
                  <a:pt x="0" y="0"/>
                </a:moveTo>
                <a:lnTo>
                  <a:pt x="71234" y="0"/>
                </a:lnTo>
                <a:lnTo>
                  <a:pt x="237743" y="190652"/>
                </a:lnTo>
                <a:lnTo>
                  <a:pt x="237743" y="0"/>
                </a:lnTo>
                <a:lnTo>
                  <a:pt x="315442" y="0"/>
                </a:lnTo>
                <a:lnTo>
                  <a:pt x="315442" y="311873"/>
                </a:lnTo>
                <a:lnTo>
                  <a:pt x="249821" y="311873"/>
                </a:lnTo>
                <a:lnTo>
                  <a:pt x="77685" y="112064"/>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5" name="object 25"/>
          <p:cNvSpPr/>
          <p:nvPr/>
        </p:nvSpPr>
        <p:spPr>
          <a:xfrm>
            <a:off x="3829033" y="1518091"/>
            <a:ext cx="78105" cy="312420"/>
          </a:xfrm>
          <a:custGeom>
            <a:avLst/>
            <a:gdLst/>
            <a:ahLst/>
            <a:cxnLst/>
            <a:rect l="l" t="t" r="r" b="b"/>
            <a:pathLst>
              <a:path w="78104" h="312419">
                <a:moveTo>
                  <a:pt x="0" y="0"/>
                </a:moveTo>
                <a:lnTo>
                  <a:pt x="77685" y="0"/>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6" name="object 26"/>
          <p:cNvSpPr/>
          <p:nvPr/>
        </p:nvSpPr>
        <p:spPr>
          <a:xfrm>
            <a:off x="3516981" y="1518091"/>
            <a:ext cx="273685" cy="312420"/>
          </a:xfrm>
          <a:custGeom>
            <a:avLst/>
            <a:gdLst/>
            <a:ahLst/>
            <a:cxnLst/>
            <a:rect l="l" t="t" r="r" b="b"/>
            <a:pathLst>
              <a:path w="273685" h="312419">
                <a:moveTo>
                  <a:pt x="0" y="0"/>
                </a:moveTo>
                <a:lnTo>
                  <a:pt x="139293" y="0"/>
                </a:lnTo>
                <a:lnTo>
                  <a:pt x="160893" y="1638"/>
                </a:lnTo>
                <a:lnTo>
                  <a:pt x="197731" y="14744"/>
                </a:lnTo>
                <a:lnTo>
                  <a:pt x="234232" y="55187"/>
                </a:lnTo>
                <a:lnTo>
                  <a:pt x="241325" y="89687"/>
                </a:lnTo>
                <a:lnTo>
                  <a:pt x="237975" y="113780"/>
                </a:lnTo>
                <a:lnTo>
                  <a:pt x="227926" y="134529"/>
                </a:lnTo>
                <a:lnTo>
                  <a:pt x="211182" y="151932"/>
                </a:lnTo>
                <a:lnTo>
                  <a:pt x="187744" y="165988"/>
                </a:lnTo>
                <a:lnTo>
                  <a:pt x="199341" y="173586"/>
                </a:lnTo>
                <a:lnTo>
                  <a:pt x="210645" y="185710"/>
                </a:lnTo>
                <a:lnTo>
                  <a:pt x="221659" y="202356"/>
                </a:lnTo>
                <a:lnTo>
                  <a:pt x="232384" y="223519"/>
                </a:lnTo>
                <a:lnTo>
                  <a:pt x="242874" y="246608"/>
                </a:lnTo>
                <a:lnTo>
                  <a:pt x="253179" y="269030"/>
                </a:lnTo>
                <a:lnTo>
                  <a:pt x="263300" y="290785"/>
                </a:lnTo>
                <a:lnTo>
                  <a:pt x="273240" y="311873"/>
                </a:lnTo>
                <a:lnTo>
                  <a:pt x="187998" y="311873"/>
                </a:lnTo>
                <a:lnTo>
                  <a:pt x="183471" y="302425"/>
                </a:lnTo>
                <a:lnTo>
                  <a:pt x="177528" y="289490"/>
                </a:lnTo>
                <a:lnTo>
                  <a:pt x="170169" y="273069"/>
                </a:lnTo>
                <a:lnTo>
                  <a:pt x="161391" y="253161"/>
                </a:lnTo>
                <a:lnTo>
                  <a:pt x="152247" y="233442"/>
                </a:lnTo>
                <a:lnTo>
                  <a:pt x="128917" y="197573"/>
                </a:lnTo>
                <a:lnTo>
                  <a:pt x="100012" y="185292"/>
                </a:lnTo>
                <a:lnTo>
                  <a:pt x="77685" y="185292"/>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7" name="object 27"/>
          <p:cNvSpPr/>
          <p:nvPr/>
        </p:nvSpPr>
        <p:spPr>
          <a:xfrm>
            <a:off x="3219878" y="1518091"/>
            <a:ext cx="242570" cy="312420"/>
          </a:xfrm>
          <a:custGeom>
            <a:avLst/>
            <a:gdLst/>
            <a:ahLst/>
            <a:cxnLst/>
            <a:rect l="l" t="t" r="r" b="b"/>
            <a:pathLst>
              <a:path w="242570" h="312419">
                <a:moveTo>
                  <a:pt x="0" y="0"/>
                </a:moveTo>
                <a:lnTo>
                  <a:pt x="139077" y="0"/>
                </a:lnTo>
                <a:lnTo>
                  <a:pt x="161525" y="1716"/>
                </a:lnTo>
                <a:lnTo>
                  <a:pt x="199144" y="15446"/>
                </a:lnTo>
                <a:lnTo>
                  <a:pt x="235240" y="57434"/>
                </a:lnTo>
                <a:lnTo>
                  <a:pt x="242214" y="92430"/>
                </a:lnTo>
                <a:lnTo>
                  <a:pt x="240490" y="111154"/>
                </a:lnTo>
                <a:lnTo>
                  <a:pt x="214642" y="158953"/>
                </a:lnTo>
                <a:lnTo>
                  <a:pt x="182078" y="179709"/>
                </a:lnTo>
                <a:lnTo>
                  <a:pt x="139522" y="186626"/>
                </a:lnTo>
                <a:lnTo>
                  <a:pt x="77685" y="186626"/>
                </a:lnTo>
                <a:lnTo>
                  <a:pt x="77685" y="311873"/>
                </a:lnTo>
                <a:lnTo>
                  <a:pt x="0" y="311873"/>
                </a:lnTo>
                <a:lnTo>
                  <a:pt x="0" y="0"/>
                </a:lnTo>
                <a:close/>
              </a:path>
            </a:pathLst>
          </a:custGeom>
          <a:ln w="9144">
            <a:solidFill>
              <a:srgbClr val="FFFFFF"/>
            </a:solidFill>
          </a:ln>
        </p:spPr>
        <p:txBody>
          <a:bodyPr wrap="square" lIns="0" tIns="0" rIns="0" bIns="0" rtlCol="0"/>
          <a:lstStyle/>
          <a:p>
            <a:endParaRPr/>
          </a:p>
        </p:txBody>
      </p:sp>
      <p:sp>
        <p:nvSpPr>
          <p:cNvPr id="28" name="object 28"/>
          <p:cNvSpPr/>
          <p:nvPr/>
        </p:nvSpPr>
        <p:spPr>
          <a:xfrm>
            <a:off x="5307999" y="1514078"/>
            <a:ext cx="357505" cy="320040"/>
          </a:xfrm>
          <a:custGeom>
            <a:avLst/>
            <a:gdLst/>
            <a:ahLst/>
            <a:cxnLst/>
            <a:rect l="l" t="t" r="r" b="b"/>
            <a:pathLst>
              <a:path w="357504" h="320039">
                <a:moveTo>
                  <a:pt x="178815" y="0"/>
                </a:moveTo>
                <a:lnTo>
                  <a:pt x="250923" y="12023"/>
                </a:lnTo>
                <a:lnTo>
                  <a:pt x="307847" y="48107"/>
                </a:lnTo>
                <a:lnTo>
                  <a:pt x="344852" y="100149"/>
                </a:lnTo>
                <a:lnTo>
                  <a:pt x="357187" y="160058"/>
                </a:lnTo>
                <a:lnTo>
                  <a:pt x="354061" y="191357"/>
                </a:lnTo>
                <a:lnTo>
                  <a:pt x="329053" y="247502"/>
                </a:lnTo>
                <a:lnTo>
                  <a:pt x="280400" y="293154"/>
                </a:lnTo>
                <a:lnTo>
                  <a:pt x="216220" y="316928"/>
                </a:lnTo>
                <a:lnTo>
                  <a:pt x="178815" y="319900"/>
                </a:lnTo>
                <a:lnTo>
                  <a:pt x="141032" y="316942"/>
                </a:lnTo>
                <a:lnTo>
                  <a:pt x="76515" y="293282"/>
                </a:lnTo>
                <a:lnTo>
                  <a:pt x="28005" y="247795"/>
                </a:lnTo>
                <a:lnTo>
                  <a:pt x="3112" y="191536"/>
                </a:lnTo>
                <a:lnTo>
                  <a:pt x="0" y="160058"/>
                </a:lnTo>
                <a:lnTo>
                  <a:pt x="3090" y="129030"/>
                </a:lnTo>
                <a:lnTo>
                  <a:pt x="27812" y="72999"/>
                </a:lnTo>
                <a:lnTo>
                  <a:pt x="76072" y="26998"/>
                </a:lnTo>
                <a:lnTo>
                  <a:pt x="140761" y="3000"/>
                </a:lnTo>
                <a:lnTo>
                  <a:pt x="178815" y="0"/>
                </a:lnTo>
                <a:close/>
              </a:path>
            </a:pathLst>
          </a:custGeom>
          <a:ln w="9144">
            <a:solidFill>
              <a:srgbClr val="FFFFFF"/>
            </a:solidFill>
          </a:ln>
        </p:spPr>
        <p:txBody>
          <a:bodyPr wrap="square" lIns="0" tIns="0" rIns="0" bIns="0" rtlCol="0"/>
          <a:lstStyle/>
          <a:p>
            <a:endParaRPr/>
          </a:p>
        </p:txBody>
      </p:sp>
      <p:sp>
        <p:nvSpPr>
          <p:cNvPr id="29" name="object 29"/>
          <p:cNvSpPr/>
          <p:nvPr/>
        </p:nvSpPr>
        <p:spPr>
          <a:xfrm>
            <a:off x="4350927" y="1514078"/>
            <a:ext cx="304165" cy="320040"/>
          </a:xfrm>
          <a:custGeom>
            <a:avLst/>
            <a:gdLst/>
            <a:ahLst/>
            <a:cxnLst/>
            <a:rect l="l" t="t" r="r" b="b"/>
            <a:pathLst>
              <a:path w="304164" h="320039">
                <a:moveTo>
                  <a:pt x="187528" y="0"/>
                </a:moveTo>
                <a:lnTo>
                  <a:pt x="219612" y="1714"/>
                </a:lnTo>
                <a:lnTo>
                  <a:pt x="249134" y="6861"/>
                </a:lnTo>
                <a:lnTo>
                  <a:pt x="276091" y="15441"/>
                </a:lnTo>
                <a:lnTo>
                  <a:pt x="300481" y="27457"/>
                </a:lnTo>
                <a:lnTo>
                  <a:pt x="300481" y="96888"/>
                </a:lnTo>
                <a:lnTo>
                  <a:pt x="272509" y="82919"/>
                </a:lnTo>
                <a:lnTo>
                  <a:pt x="245287" y="72942"/>
                </a:lnTo>
                <a:lnTo>
                  <a:pt x="218818" y="66955"/>
                </a:lnTo>
                <a:lnTo>
                  <a:pt x="193103" y="64960"/>
                </a:lnTo>
                <a:lnTo>
                  <a:pt x="169350" y="66627"/>
                </a:lnTo>
                <a:lnTo>
                  <a:pt x="128665" y="79967"/>
                </a:lnTo>
                <a:lnTo>
                  <a:pt x="97914" y="105892"/>
                </a:lnTo>
                <a:lnTo>
                  <a:pt x="80137" y="159613"/>
                </a:lnTo>
                <a:lnTo>
                  <a:pt x="82084" y="179470"/>
                </a:lnTo>
                <a:lnTo>
                  <a:pt x="111290" y="228155"/>
                </a:lnTo>
                <a:lnTo>
                  <a:pt x="146807" y="248415"/>
                </a:lnTo>
                <a:lnTo>
                  <a:pt x="191096" y="255168"/>
                </a:lnTo>
                <a:lnTo>
                  <a:pt x="203036" y="254770"/>
                </a:lnTo>
                <a:lnTo>
                  <a:pt x="250058" y="244667"/>
                </a:lnTo>
                <a:lnTo>
                  <a:pt x="304050" y="220789"/>
                </a:lnTo>
                <a:lnTo>
                  <a:pt x="304050" y="288874"/>
                </a:lnTo>
                <a:lnTo>
                  <a:pt x="274459" y="302449"/>
                </a:lnTo>
                <a:lnTo>
                  <a:pt x="244168" y="312145"/>
                </a:lnTo>
                <a:lnTo>
                  <a:pt x="213180" y="317961"/>
                </a:lnTo>
                <a:lnTo>
                  <a:pt x="181495" y="319900"/>
                </a:lnTo>
                <a:lnTo>
                  <a:pt x="142088" y="317033"/>
                </a:lnTo>
                <a:lnTo>
                  <a:pt x="75952" y="294097"/>
                </a:lnTo>
                <a:lnTo>
                  <a:pt x="27689" y="249758"/>
                </a:lnTo>
                <a:lnTo>
                  <a:pt x="3076" y="193223"/>
                </a:lnTo>
                <a:lnTo>
                  <a:pt x="0" y="160959"/>
                </a:lnTo>
                <a:lnTo>
                  <a:pt x="3243" y="128626"/>
                </a:lnTo>
                <a:lnTo>
                  <a:pt x="29194" y="71586"/>
                </a:lnTo>
                <a:lnTo>
                  <a:pt x="79841" y="26365"/>
                </a:lnTo>
                <a:lnTo>
                  <a:pt x="147654" y="2929"/>
                </a:lnTo>
                <a:lnTo>
                  <a:pt x="187528" y="0"/>
                </a:lnTo>
                <a:close/>
              </a:path>
            </a:pathLst>
          </a:custGeom>
          <a:ln w="9144">
            <a:solidFill>
              <a:srgbClr val="FFFFFF"/>
            </a:solidFill>
          </a:ln>
        </p:spPr>
        <p:txBody>
          <a:bodyPr wrap="square" lIns="0" tIns="0" rIns="0" bIns="0" rtlCol="0"/>
          <a:lstStyle/>
          <a:p>
            <a:endParaRPr/>
          </a:p>
        </p:txBody>
      </p:sp>
      <p:sp>
        <p:nvSpPr>
          <p:cNvPr id="30" name="object 30"/>
          <p:cNvSpPr/>
          <p:nvPr/>
        </p:nvSpPr>
        <p:spPr>
          <a:xfrm>
            <a:off x="2901502" y="2131126"/>
            <a:ext cx="3578009" cy="310362"/>
          </a:xfrm>
          <a:prstGeom prst="rect">
            <a:avLst/>
          </a:prstGeom>
          <a:blipFill>
            <a:blip r:embed="rId15" cstate="print"/>
            <a:stretch>
              <a:fillRect/>
            </a:stretch>
          </a:blipFill>
        </p:spPr>
        <p:txBody>
          <a:bodyPr wrap="square" lIns="0" tIns="0" rIns="0" bIns="0" rtlCol="0"/>
          <a:lstStyle/>
          <a:p>
            <a:endParaRPr/>
          </a:p>
        </p:txBody>
      </p:sp>
      <p:sp>
        <p:nvSpPr>
          <p:cNvPr id="31" name="object 31"/>
          <p:cNvSpPr/>
          <p:nvPr/>
        </p:nvSpPr>
        <p:spPr>
          <a:xfrm>
            <a:off x="2750233" y="2618806"/>
            <a:ext cx="4197565" cy="310553"/>
          </a:xfrm>
          <a:prstGeom prst="rect">
            <a:avLst/>
          </a:prstGeom>
          <a:blipFill>
            <a:blip r:embed="rId16" cstate="print"/>
            <a:stretch>
              <a:fillRect/>
            </a:stretch>
          </a:blipFill>
        </p:spPr>
        <p:txBody>
          <a:bodyPr wrap="square" lIns="0" tIns="0" rIns="0" bIns="0" rtlCol="0"/>
          <a:lstStyle/>
          <a:p>
            <a:endParaRPr/>
          </a:p>
        </p:txBody>
      </p:sp>
      <p:sp>
        <p:nvSpPr>
          <p:cNvPr id="32" name="object 32"/>
          <p:cNvSpPr/>
          <p:nvPr/>
        </p:nvSpPr>
        <p:spPr>
          <a:xfrm>
            <a:off x="3092455" y="3035357"/>
            <a:ext cx="3524389" cy="441490"/>
          </a:xfrm>
          <a:prstGeom prst="rect">
            <a:avLst/>
          </a:prstGeom>
          <a:blipFill>
            <a:blip r:embed="rId17" cstate="print"/>
            <a:stretch>
              <a:fillRect/>
            </a:stretch>
          </a:blipFill>
        </p:spPr>
        <p:txBody>
          <a:bodyPr wrap="square" lIns="0" tIns="0" rIns="0" bIns="0" rtlCol="0"/>
          <a:lstStyle/>
          <a:p>
            <a:endParaRPr/>
          </a:p>
        </p:txBody>
      </p:sp>
      <p:sp>
        <p:nvSpPr>
          <p:cNvPr id="33" name="object 33"/>
          <p:cNvSpPr/>
          <p:nvPr/>
        </p:nvSpPr>
        <p:spPr>
          <a:xfrm>
            <a:off x="3214316" y="3594165"/>
            <a:ext cx="3323107" cy="310362"/>
          </a:xfrm>
          <a:prstGeom prst="rect">
            <a:avLst/>
          </a:prstGeom>
          <a:blipFill>
            <a:blip r:embed="rId18" cstate="print"/>
            <a:stretch>
              <a:fillRect/>
            </a:stretch>
          </a:blipFill>
        </p:spPr>
        <p:txBody>
          <a:bodyPr wrap="square" lIns="0" tIns="0" rIns="0" bIns="0" rtlCol="0"/>
          <a:lstStyle/>
          <a:p>
            <a:endParaRPr/>
          </a:p>
        </p:txBody>
      </p:sp>
      <p:sp>
        <p:nvSpPr>
          <p:cNvPr id="34" name="object 34"/>
          <p:cNvSpPr/>
          <p:nvPr/>
        </p:nvSpPr>
        <p:spPr>
          <a:xfrm>
            <a:off x="3190198" y="4010718"/>
            <a:ext cx="3355213" cy="381685"/>
          </a:xfrm>
          <a:prstGeom prst="rect">
            <a:avLst/>
          </a:prstGeom>
          <a:blipFill>
            <a:blip r:embed="rId19" cstate="print"/>
            <a:stretch>
              <a:fillRect/>
            </a:stretch>
          </a:blipFill>
        </p:spPr>
        <p:txBody>
          <a:bodyPr wrap="square" lIns="0" tIns="0" rIns="0" bIns="0" rtlCol="0"/>
          <a:lstStyle/>
          <a:p>
            <a:endParaRPr/>
          </a:p>
        </p:txBody>
      </p:sp>
      <p:sp>
        <p:nvSpPr>
          <p:cNvPr id="35" name="object 35"/>
          <p:cNvSpPr/>
          <p:nvPr/>
        </p:nvSpPr>
        <p:spPr>
          <a:xfrm>
            <a:off x="3812318" y="4566485"/>
            <a:ext cx="2082304" cy="310553"/>
          </a:xfrm>
          <a:prstGeom prst="rect">
            <a:avLst/>
          </a:prstGeom>
          <a:blipFill>
            <a:blip r:embed="rId20" cstate="print"/>
            <a:stretch>
              <a:fillRect/>
            </a:stretch>
          </a:blipFill>
        </p:spPr>
        <p:txBody>
          <a:bodyPr wrap="square" lIns="0" tIns="0" rIns="0" bIns="0" rtlCol="0"/>
          <a:lstStyle/>
          <a:p>
            <a:endParaRPr/>
          </a:p>
        </p:txBody>
      </p:sp>
      <p:sp>
        <p:nvSpPr>
          <p:cNvPr id="36" name="object 36"/>
          <p:cNvSpPr/>
          <p:nvPr/>
        </p:nvSpPr>
        <p:spPr>
          <a:xfrm>
            <a:off x="747130" y="193961"/>
            <a:ext cx="944547" cy="700118"/>
          </a:xfrm>
          <a:prstGeom prst="rect">
            <a:avLst/>
          </a:prstGeom>
          <a:blipFill>
            <a:blip r:embed="rId21" cstate="print"/>
            <a:stretch>
              <a:fillRect/>
            </a:stretch>
          </a:blipFill>
        </p:spPr>
        <p:txBody>
          <a:bodyPr wrap="square" lIns="0" tIns="0" rIns="0" bIns="0" rtlCol="0"/>
          <a:lstStyle/>
          <a:p>
            <a:endParaRPr/>
          </a:p>
        </p:txBody>
      </p:sp>
      <p:sp>
        <p:nvSpPr>
          <p:cNvPr id="37" name="object 37"/>
          <p:cNvSpPr/>
          <p:nvPr/>
        </p:nvSpPr>
        <p:spPr>
          <a:xfrm>
            <a:off x="8089431" y="193967"/>
            <a:ext cx="783495" cy="829818"/>
          </a:xfrm>
          <a:prstGeom prst="rect">
            <a:avLst/>
          </a:prstGeom>
          <a:blipFill>
            <a:blip r:embed="rId22" cstate="print"/>
            <a:stretch>
              <a:fillRect/>
            </a:stretch>
          </a:blipFill>
        </p:spPr>
        <p:txBody>
          <a:bodyPr wrap="square" lIns="0" tIns="0" rIns="0" bIns="0" rtlCol="0"/>
          <a:lstStyle/>
          <a:p>
            <a:endParaRPr/>
          </a:p>
        </p:txBody>
      </p:sp>
      <p:sp>
        <p:nvSpPr>
          <p:cNvPr id="38" name="object 38"/>
          <p:cNvSpPr/>
          <p:nvPr/>
        </p:nvSpPr>
        <p:spPr>
          <a:xfrm>
            <a:off x="1839756" y="443839"/>
            <a:ext cx="6102362" cy="375538"/>
          </a:xfrm>
          <a:prstGeom prst="rect">
            <a:avLst/>
          </a:prstGeom>
          <a:blipFill>
            <a:blip r:embed="rId23" cstate="print"/>
            <a:stretch>
              <a:fillRect/>
            </a:stretch>
          </a:blipFill>
        </p:spPr>
        <p:txBody>
          <a:bodyPr wrap="square" lIns="0" tIns="0" rIns="0" bIns="0" rtlCol="0"/>
          <a:lstStyle/>
          <a:p>
            <a:endParaRPr/>
          </a:p>
        </p:txBody>
      </p:sp>
    </p:spTree>
  </p:cSld>
  <p:clrMapOvr>
    <a:masterClrMapping/>
  </p:clrMapOvr>
  <p:transition>
    <p:dissolv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81244" y="2150363"/>
            <a:ext cx="2970275" cy="356463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395753" y="2337752"/>
            <a:ext cx="3837940" cy="1386205"/>
          </a:xfrm>
          <a:custGeom>
            <a:avLst/>
            <a:gdLst/>
            <a:ahLst/>
            <a:cxnLst/>
            <a:rect l="l" t="t" r="r" b="b"/>
            <a:pathLst>
              <a:path w="3837940" h="1386204">
                <a:moveTo>
                  <a:pt x="18699" y="14949"/>
                </a:moveTo>
                <a:lnTo>
                  <a:pt x="71797" y="15003"/>
                </a:lnTo>
                <a:lnTo>
                  <a:pt x="123161" y="15562"/>
                </a:lnTo>
                <a:lnTo>
                  <a:pt x="173228" y="16432"/>
                </a:lnTo>
                <a:lnTo>
                  <a:pt x="222435" y="17420"/>
                </a:lnTo>
                <a:lnTo>
                  <a:pt x="271218" y="18330"/>
                </a:lnTo>
                <a:lnTo>
                  <a:pt x="320015" y="18970"/>
                </a:lnTo>
                <a:lnTo>
                  <a:pt x="369262" y="19146"/>
                </a:lnTo>
                <a:lnTo>
                  <a:pt x="419396" y="18664"/>
                </a:lnTo>
                <a:lnTo>
                  <a:pt x="470853" y="17329"/>
                </a:lnTo>
                <a:lnTo>
                  <a:pt x="524071" y="14949"/>
                </a:lnTo>
                <a:lnTo>
                  <a:pt x="568337" y="13160"/>
                </a:lnTo>
                <a:lnTo>
                  <a:pt x="611266" y="12565"/>
                </a:lnTo>
                <a:lnTo>
                  <a:pt x="653659" y="12904"/>
                </a:lnTo>
                <a:lnTo>
                  <a:pt x="696321" y="13916"/>
                </a:lnTo>
                <a:lnTo>
                  <a:pt x="740052" y="15340"/>
                </a:lnTo>
                <a:lnTo>
                  <a:pt x="785656" y="16916"/>
                </a:lnTo>
                <a:lnTo>
                  <a:pt x="833934" y="18382"/>
                </a:lnTo>
                <a:lnTo>
                  <a:pt x="885690" y="19479"/>
                </a:lnTo>
                <a:lnTo>
                  <a:pt x="941726" y="19944"/>
                </a:lnTo>
                <a:lnTo>
                  <a:pt x="1002845" y="19518"/>
                </a:lnTo>
                <a:lnTo>
                  <a:pt x="1069848" y="17940"/>
                </a:lnTo>
                <a:lnTo>
                  <a:pt x="1143538" y="14949"/>
                </a:lnTo>
                <a:lnTo>
                  <a:pt x="1209498" y="12718"/>
                </a:lnTo>
                <a:lnTo>
                  <a:pt x="1265782" y="12683"/>
                </a:lnTo>
                <a:lnTo>
                  <a:pt x="1314064" y="14344"/>
                </a:lnTo>
                <a:lnTo>
                  <a:pt x="1356018" y="17206"/>
                </a:lnTo>
                <a:lnTo>
                  <a:pt x="1427636" y="24543"/>
                </a:lnTo>
                <a:lnTo>
                  <a:pt x="1460646" y="28023"/>
                </a:lnTo>
                <a:lnTo>
                  <a:pt x="1494024" y="30715"/>
                </a:lnTo>
                <a:lnTo>
                  <a:pt x="1529441" y="32121"/>
                </a:lnTo>
                <a:lnTo>
                  <a:pt x="1568572" y="31745"/>
                </a:lnTo>
                <a:lnTo>
                  <a:pt x="1613090" y="29089"/>
                </a:lnTo>
                <a:lnTo>
                  <a:pt x="1664669" y="23656"/>
                </a:lnTo>
                <a:lnTo>
                  <a:pt x="1724983" y="14949"/>
                </a:lnTo>
                <a:lnTo>
                  <a:pt x="1787296" y="6515"/>
                </a:lnTo>
                <a:lnTo>
                  <a:pt x="1844278" y="1812"/>
                </a:lnTo>
                <a:lnTo>
                  <a:pt x="1896715" y="204"/>
                </a:lnTo>
                <a:lnTo>
                  <a:pt x="1945397" y="1058"/>
                </a:lnTo>
                <a:lnTo>
                  <a:pt x="1991109" y="3741"/>
                </a:lnTo>
                <a:lnTo>
                  <a:pt x="2034641" y="7617"/>
                </a:lnTo>
                <a:lnTo>
                  <a:pt x="2076779" y="12054"/>
                </a:lnTo>
                <a:lnTo>
                  <a:pt x="2118312" y="16418"/>
                </a:lnTo>
                <a:lnTo>
                  <a:pt x="2160027" y="20074"/>
                </a:lnTo>
                <a:lnTo>
                  <a:pt x="2202712" y="22390"/>
                </a:lnTo>
                <a:lnTo>
                  <a:pt x="2247155" y="22730"/>
                </a:lnTo>
                <a:lnTo>
                  <a:pt x="2294142" y="20461"/>
                </a:lnTo>
                <a:lnTo>
                  <a:pt x="2344463" y="14949"/>
                </a:lnTo>
                <a:lnTo>
                  <a:pt x="2402929" y="8770"/>
                </a:lnTo>
                <a:lnTo>
                  <a:pt x="2455690" y="6907"/>
                </a:lnTo>
                <a:lnTo>
                  <a:pt x="2504044" y="8334"/>
                </a:lnTo>
                <a:lnTo>
                  <a:pt x="2549289" y="12023"/>
                </a:lnTo>
                <a:lnTo>
                  <a:pt x="2592721" y="16949"/>
                </a:lnTo>
                <a:lnTo>
                  <a:pt x="2635636" y="22083"/>
                </a:lnTo>
                <a:lnTo>
                  <a:pt x="2679333" y="26400"/>
                </a:lnTo>
                <a:lnTo>
                  <a:pt x="2725108" y="28872"/>
                </a:lnTo>
                <a:lnTo>
                  <a:pt x="2774258" y="28472"/>
                </a:lnTo>
                <a:lnTo>
                  <a:pt x="2828080" y="24173"/>
                </a:lnTo>
                <a:lnTo>
                  <a:pt x="2887871" y="14949"/>
                </a:lnTo>
                <a:lnTo>
                  <a:pt x="2925359" y="8902"/>
                </a:lnTo>
                <a:lnTo>
                  <a:pt x="2964589" y="4567"/>
                </a:lnTo>
                <a:lnTo>
                  <a:pt x="3005482" y="1761"/>
                </a:lnTo>
                <a:lnTo>
                  <a:pt x="3047960" y="299"/>
                </a:lnTo>
                <a:lnTo>
                  <a:pt x="3091947" y="0"/>
                </a:lnTo>
                <a:lnTo>
                  <a:pt x="3137363" y="677"/>
                </a:lnTo>
                <a:lnTo>
                  <a:pt x="3184131" y="2150"/>
                </a:lnTo>
                <a:lnTo>
                  <a:pt x="3232174" y="4233"/>
                </a:lnTo>
                <a:lnTo>
                  <a:pt x="3281414" y="6743"/>
                </a:lnTo>
                <a:lnTo>
                  <a:pt x="3331772" y="9496"/>
                </a:lnTo>
                <a:lnTo>
                  <a:pt x="3383172" y="12310"/>
                </a:lnTo>
                <a:lnTo>
                  <a:pt x="3435535" y="15000"/>
                </a:lnTo>
                <a:lnTo>
                  <a:pt x="3488783" y="17383"/>
                </a:lnTo>
                <a:lnTo>
                  <a:pt x="3542839" y="19275"/>
                </a:lnTo>
                <a:lnTo>
                  <a:pt x="3597625" y="20492"/>
                </a:lnTo>
                <a:lnTo>
                  <a:pt x="3653064" y="20852"/>
                </a:lnTo>
                <a:lnTo>
                  <a:pt x="3709077" y="20171"/>
                </a:lnTo>
                <a:lnTo>
                  <a:pt x="3765586" y="18264"/>
                </a:lnTo>
                <a:lnTo>
                  <a:pt x="3822515" y="14949"/>
                </a:lnTo>
                <a:lnTo>
                  <a:pt x="3832999" y="56467"/>
                </a:lnTo>
                <a:lnTo>
                  <a:pt x="3836136" y="104125"/>
                </a:lnTo>
                <a:lnTo>
                  <a:pt x="3833950" y="156181"/>
                </a:lnTo>
                <a:lnTo>
                  <a:pt x="3828468" y="210892"/>
                </a:lnTo>
                <a:lnTo>
                  <a:pt x="3821716" y="266517"/>
                </a:lnTo>
                <a:lnTo>
                  <a:pt x="3815719" y="321312"/>
                </a:lnTo>
                <a:lnTo>
                  <a:pt x="3812502" y="373535"/>
                </a:lnTo>
                <a:lnTo>
                  <a:pt x="3814092" y="421444"/>
                </a:lnTo>
                <a:lnTo>
                  <a:pt x="3822515" y="463297"/>
                </a:lnTo>
                <a:lnTo>
                  <a:pt x="3832148" y="504082"/>
                </a:lnTo>
                <a:lnTo>
                  <a:pt x="3836766" y="549239"/>
                </a:lnTo>
                <a:lnTo>
                  <a:pt x="3837486" y="597701"/>
                </a:lnTo>
                <a:lnTo>
                  <a:pt x="3835426" y="648402"/>
                </a:lnTo>
                <a:lnTo>
                  <a:pt x="3831701" y="700278"/>
                </a:lnTo>
                <a:lnTo>
                  <a:pt x="3827431" y="752261"/>
                </a:lnTo>
                <a:lnTo>
                  <a:pt x="3823731" y="803285"/>
                </a:lnTo>
                <a:lnTo>
                  <a:pt x="3821720" y="852286"/>
                </a:lnTo>
                <a:lnTo>
                  <a:pt x="3822515" y="898196"/>
                </a:lnTo>
                <a:lnTo>
                  <a:pt x="3823477" y="943828"/>
                </a:lnTo>
                <a:lnTo>
                  <a:pt x="3821881" y="992300"/>
                </a:lnTo>
                <a:lnTo>
                  <a:pt x="3818719" y="1043002"/>
                </a:lnTo>
                <a:lnTo>
                  <a:pt x="3814984" y="1095327"/>
                </a:lnTo>
                <a:lnTo>
                  <a:pt x="3811672" y="1148666"/>
                </a:lnTo>
                <a:lnTo>
                  <a:pt x="3809775" y="1202411"/>
                </a:lnTo>
                <a:lnTo>
                  <a:pt x="3810287" y="1255952"/>
                </a:lnTo>
                <a:lnTo>
                  <a:pt x="3814203" y="1308683"/>
                </a:lnTo>
                <a:lnTo>
                  <a:pt x="3822515" y="1359993"/>
                </a:lnTo>
                <a:lnTo>
                  <a:pt x="3773998" y="1373689"/>
                </a:lnTo>
                <a:lnTo>
                  <a:pt x="3724959" y="1382001"/>
                </a:lnTo>
                <a:lnTo>
                  <a:pt x="3675513" y="1385811"/>
                </a:lnTo>
                <a:lnTo>
                  <a:pt x="3625776" y="1386000"/>
                </a:lnTo>
                <a:lnTo>
                  <a:pt x="3575862" y="1383451"/>
                </a:lnTo>
                <a:lnTo>
                  <a:pt x="3525886" y="1379044"/>
                </a:lnTo>
                <a:lnTo>
                  <a:pt x="3475964" y="1373660"/>
                </a:lnTo>
                <a:lnTo>
                  <a:pt x="3426212" y="1368182"/>
                </a:lnTo>
                <a:lnTo>
                  <a:pt x="3376743" y="1363491"/>
                </a:lnTo>
                <a:lnTo>
                  <a:pt x="3327674" y="1360467"/>
                </a:lnTo>
                <a:lnTo>
                  <a:pt x="3279120" y="1359993"/>
                </a:lnTo>
                <a:lnTo>
                  <a:pt x="3234036" y="1359717"/>
                </a:lnTo>
                <a:lnTo>
                  <a:pt x="3187441" y="1357311"/>
                </a:lnTo>
                <a:lnTo>
                  <a:pt x="3139604" y="1353430"/>
                </a:lnTo>
                <a:lnTo>
                  <a:pt x="3090794" y="1348727"/>
                </a:lnTo>
                <a:lnTo>
                  <a:pt x="3041282" y="1343856"/>
                </a:lnTo>
                <a:lnTo>
                  <a:pt x="2991336" y="1339472"/>
                </a:lnTo>
                <a:lnTo>
                  <a:pt x="2941227" y="1336227"/>
                </a:lnTo>
                <a:lnTo>
                  <a:pt x="2891225" y="1334777"/>
                </a:lnTo>
                <a:lnTo>
                  <a:pt x="2841599" y="1335774"/>
                </a:lnTo>
                <a:lnTo>
                  <a:pt x="2792619" y="1339873"/>
                </a:lnTo>
                <a:lnTo>
                  <a:pt x="2744554" y="1347728"/>
                </a:lnTo>
                <a:lnTo>
                  <a:pt x="2697676" y="1359993"/>
                </a:lnTo>
                <a:lnTo>
                  <a:pt x="2654994" y="1371064"/>
                </a:lnTo>
                <a:lnTo>
                  <a:pt x="2612124" y="1377641"/>
                </a:lnTo>
                <a:lnTo>
                  <a:pt x="2568890" y="1380447"/>
                </a:lnTo>
                <a:lnTo>
                  <a:pt x="2525120" y="1380205"/>
                </a:lnTo>
                <a:lnTo>
                  <a:pt x="2480637" y="1377635"/>
                </a:lnTo>
                <a:lnTo>
                  <a:pt x="2435267" y="1373462"/>
                </a:lnTo>
                <a:lnTo>
                  <a:pt x="2388837" y="1368406"/>
                </a:lnTo>
                <a:lnTo>
                  <a:pt x="2341170" y="1363191"/>
                </a:lnTo>
                <a:lnTo>
                  <a:pt x="2292094" y="1358538"/>
                </a:lnTo>
                <a:lnTo>
                  <a:pt x="2241432" y="1355169"/>
                </a:lnTo>
                <a:lnTo>
                  <a:pt x="2189012" y="1353808"/>
                </a:lnTo>
                <a:lnTo>
                  <a:pt x="2134658" y="1355175"/>
                </a:lnTo>
                <a:lnTo>
                  <a:pt x="2078195" y="1359993"/>
                </a:lnTo>
                <a:lnTo>
                  <a:pt x="2001925" y="1366652"/>
                </a:lnTo>
                <a:lnTo>
                  <a:pt x="1937966" y="1368049"/>
                </a:lnTo>
                <a:lnTo>
                  <a:pt x="1884103" y="1365725"/>
                </a:lnTo>
                <a:lnTo>
                  <a:pt x="1838122" y="1361222"/>
                </a:lnTo>
                <a:lnTo>
                  <a:pt x="1797806" y="1356083"/>
                </a:lnTo>
                <a:lnTo>
                  <a:pt x="1760942" y="1351848"/>
                </a:lnTo>
                <a:lnTo>
                  <a:pt x="1725315" y="1350061"/>
                </a:lnTo>
                <a:lnTo>
                  <a:pt x="1688709" y="1352262"/>
                </a:lnTo>
                <a:lnTo>
                  <a:pt x="1648910" y="1359993"/>
                </a:lnTo>
                <a:lnTo>
                  <a:pt x="1608129" y="1367058"/>
                </a:lnTo>
                <a:lnTo>
                  <a:pt x="1562508" y="1369252"/>
                </a:lnTo>
                <a:lnTo>
                  <a:pt x="1513366" y="1367812"/>
                </a:lnTo>
                <a:lnTo>
                  <a:pt x="1462022" y="1363976"/>
                </a:lnTo>
                <a:lnTo>
                  <a:pt x="1409796" y="1358984"/>
                </a:lnTo>
                <a:lnTo>
                  <a:pt x="1358005" y="1354072"/>
                </a:lnTo>
                <a:lnTo>
                  <a:pt x="1307970" y="1350478"/>
                </a:lnTo>
                <a:lnTo>
                  <a:pt x="1261009" y="1349442"/>
                </a:lnTo>
                <a:lnTo>
                  <a:pt x="1218442" y="1352201"/>
                </a:lnTo>
                <a:lnTo>
                  <a:pt x="1181588" y="1359993"/>
                </a:lnTo>
                <a:lnTo>
                  <a:pt x="1145707" y="1368098"/>
                </a:lnTo>
                <a:lnTo>
                  <a:pt x="1105466" y="1371651"/>
                </a:lnTo>
                <a:lnTo>
                  <a:pt x="1061277" y="1371683"/>
                </a:lnTo>
                <a:lnTo>
                  <a:pt x="1013556" y="1369227"/>
                </a:lnTo>
                <a:lnTo>
                  <a:pt x="962716" y="1365313"/>
                </a:lnTo>
                <a:lnTo>
                  <a:pt x="909171" y="1360973"/>
                </a:lnTo>
                <a:lnTo>
                  <a:pt x="853334" y="1357240"/>
                </a:lnTo>
                <a:lnTo>
                  <a:pt x="795620" y="1355144"/>
                </a:lnTo>
                <a:lnTo>
                  <a:pt x="736443" y="1355718"/>
                </a:lnTo>
                <a:lnTo>
                  <a:pt x="676217" y="1359993"/>
                </a:lnTo>
                <a:lnTo>
                  <a:pt x="629069" y="1363836"/>
                </a:lnTo>
                <a:lnTo>
                  <a:pt x="580951" y="1365660"/>
                </a:lnTo>
                <a:lnTo>
                  <a:pt x="531972" y="1365843"/>
                </a:lnTo>
                <a:lnTo>
                  <a:pt x="482239" y="1364759"/>
                </a:lnTo>
                <a:lnTo>
                  <a:pt x="431862" y="1362785"/>
                </a:lnTo>
                <a:lnTo>
                  <a:pt x="380949" y="1360295"/>
                </a:lnTo>
                <a:lnTo>
                  <a:pt x="329609" y="1357665"/>
                </a:lnTo>
                <a:lnTo>
                  <a:pt x="277952" y="1355272"/>
                </a:lnTo>
                <a:lnTo>
                  <a:pt x="226085" y="1353490"/>
                </a:lnTo>
                <a:lnTo>
                  <a:pt x="174117" y="1352696"/>
                </a:lnTo>
                <a:lnTo>
                  <a:pt x="122158" y="1353265"/>
                </a:lnTo>
                <a:lnTo>
                  <a:pt x="70316" y="1355572"/>
                </a:lnTo>
                <a:lnTo>
                  <a:pt x="18699" y="1359993"/>
                </a:lnTo>
                <a:lnTo>
                  <a:pt x="7115" y="1317295"/>
                </a:lnTo>
                <a:lnTo>
                  <a:pt x="1278" y="1275211"/>
                </a:lnTo>
                <a:lnTo>
                  <a:pt x="0" y="1233221"/>
                </a:lnTo>
                <a:lnTo>
                  <a:pt x="2088" y="1190804"/>
                </a:lnTo>
                <a:lnTo>
                  <a:pt x="6355" y="1147440"/>
                </a:lnTo>
                <a:lnTo>
                  <a:pt x="11609" y="1102608"/>
                </a:lnTo>
                <a:lnTo>
                  <a:pt x="16661" y="1055788"/>
                </a:lnTo>
                <a:lnTo>
                  <a:pt x="20320" y="1006460"/>
                </a:lnTo>
                <a:lnTo>
                  <a:pt x="21396" y="954103"/>
                </a:lnTo>
                <a:lnTo>
                  <a:pt x="18699" y="898196"/>
                </a:lnTo>
                <a:lnTo>
                  <a:pt x="15015" y="836673"/>
                </a:lnTo>
                <a:lnTo>
                  <a:pt x="14410" y="780178"/>
                </a:lnTo>
                <a:lnTo>
                  <a:pt x="15959" y="727970"/>
                </a:lnTo>
                <a:lnTo>
                  <a:pt x="18738" y="679309"/>
                </a:lnTo>
                <a:lnTo>
                  <a:pt x="21822" y="633454"/>
                </a:lnTo>
                <a:lnTo>
                  <a:pt x="24285" y="589666"/>
                </a:lnTo>
                <a:lnTo>
                  <a:pt x="25202" y="547204"/>
                </a:lnTo>
                <a:lnTo>
                  <a:pt x="23649" y="505328"/>
                </a:lnTo>
                <a:lnTo>
                  <a:pt x="18699" y="463297"/>
                </a:lnTo>
                <a:lnTo>
                  <a:pt x="13273" y="420505"/>
                </a:lnTo>
                <a:lnTo>
                  <a:pt x="10527" y="376642"/>
                </a:lnTo>
                <a:lnTo>
                  <a:pt x="9894" y="331415"/>
                </a:lnTo>
                <a:lnTo>
                  <a:pt x="10807" y="284530"/>
                </a:lnTo>
                <a:lnTo>
                  <a:pt x="12698" y="235692"/>
                </a:lnTo>
                <a:lnTo>
                  <a:pt x="15000" y="184609"/>
                </a:lnTo>
                <a:lnTo>
                  <a:pt x="17145" y="130987"/>
                </a:lnTo>
                <a:lnTo>
                  <a:pt x="18568" y="74531"/>
                </a:lnTo>
                <a:lnTo>
                  <a:pt x="18699" y="14949"/>
                </a:lnTo>
                <a:close/>
              </a:path>
            </a:pathLst>
          </a:custGeom>
          <a:ln w="38099">
            <a:solidFill>
              <a:srgbClr val="2191C9"/>
            </a:solidFill>
          </a:ln>
        </p:spPr>
        <p:txBody>
          <a:bodyPr wrap="square" lIns="0" tIns="0" rIns="0" bIns="0" rtlCol="0"/>
          <a:lstStyle/>
          <a:p>
            <a:endParaRPr/>
          </a:p>
        </p:txBody>
      </p:sp>
      <p:sp>
        <p:nvSpPr>
          <p:cNvPr id="4" name="object 4"/>
          <p:cNvSpPr/>
          <p:nvPr/>
        </p:nvSpPr>
        <p:spPr>
          <a:xfrm>
            <a:off x="747130" y="269405"/>
            <a:ext cx="944547" cy="7001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089431" y="269405"/>
            <a:ext cx="783495" cy="82981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507375" y="1291158"/>
            <a:ext cx="6663055" cy="622935"/>
          </a:xfrm>
          <a:custGeom>
            <a:avLst/>
            <a:gdLst/>
            <a:ahLst/>
            <a:cxnLst/>
            <a:rect l="l" t="t" r="r" b="b"/>
            <a:pathLst>
              <a:path w="6663055" h="622935">
                <a:moveTo>
                  <a:pt x="0" y="0"/>
                </a:moveTo>
                <a:lnTo>
                  <a:pt x="6662572" y="0"/>
                </a:lnTo>
                <a:lnTo>
                  <a:pt x="6662572" y="622363"/>
                </a:lnTo>
                <a:lnTo>
                  <a:pt x="0" y="622363"/>
                </a:lnTo>
                <a:lnTo>
                  <a:pt x="0" y="0"/>
                </a:lnTo>
                <a:close/>
              </a:path>
            </a:pathLst>
          </a:custGeom>
          <a:solidFill>
            <a:srgbClr val="00A249"/>
          </a:solidFill>
        </p:spPr>
        <p:txBody>
          <a:bodyPr wrap="square" lIns="0" tIns="0" rIns="0" bIns="0" rtlCol="0"/>
          <a:lstStyle/>
          <a:p>
            <a:endParaRPr/>
          </a:p>
        </p:txBody>
      </p:sp>
      <p:sp>
        <p:nvSpPr>
          <p:cNvPr id="7" name="object 7"/>
          <p:cNvSpPr/>
          <p:nvPr/>
        </p:nvSpPr>
        <p:spPr>
          <a:xfrm>
            <a:off x="1402080" y="1185671"/>
            <a:ext cx="6873238" cy="83362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403642" y="1187424"/>
            <a:ext cx="6870065" cy="829944"/>
          </a:xfrm>
          <a:custGeom>
            <a:avLst/>
            <a:gdLst/>
            <a:ahLst/>
            <a:cxnLst/>
            <a:rect l="l" t="t" r="r" b="b"/>
            <a:pathLst>
              <a:path w="6870065" h="829944">
                <a:moveTo>
                  <a:pt x="0" y="0"/>
                </a:moveTo>
                <a:lnTo>
                  <a:pt x="6870026" y="0"/>
                </a:lnTo>
                <a:lnTo>
                  <a:pt x="6870026" y="829817"/>
                </a:lnTo>
                <a:lnTo>
                  <a:pt x="0" y="829817"/>
                </a:lnTo>
                <a:lnTo>
                  <a:pt x="0" y="0"/>
                </a:lnTo>
                <a:close/>
              </a:path>
            </a:pathLst>
          </a:custGeom>
          <a:ln w="12700">
            <a:solidFill>
              <a:srgbClr val="2191C9"/>
            </a:solidFill>
          </a:ln>
        </p:spPr>
        <p:txBody>
          <a:bodyPr wrap="square" lIns="0" tIns="0" rIns="0" bIns="0" rtlCol="0"/>
          <a:lstStyle/>
          <a:p>
            <a:endParaRPr/>
          </a:p>
        </p:txBody>
      </p:sp>
      <p:sp>
        <p:nvSpPr>
          <p:cNvPr id="9" name="object 9"/>
          <p:cNvSpPr/>
          <p:nvPr/>
        </p:nvSpPr>
        <p:spPr>
          <a:xfrm>
            <a:off x="1507375" y="1291158"/>
            <a:ext cx="6663055" cy="622935"/>
          </a:xfrm>
          <a:custGeom>
            <a:avLst/>
            <a:gdLst/>
            <a:ahLst/>
            <a:cxnLst/>
            <a:rect l="l" t="t" r="r" b="b"/>
            <a:pathLst>
              <a:path w="6663055" h="622935">
                <a:moveTo>
                  <a:pt x="0" y="0"/>
                </a:moveTo>
                <a:lnTo>
                  <a:pt x="6662572" y="0"/>
                </a:lnTo>
                <a:lnTo>
                  <a:pt x="6662572" y="622363"/>
                </a:lnTo>
                <a:lnTo>
                  <a:pt x="0" y="622363"/>
                </a:lnTo>
                <a:lnTo>
                  <a:pt x="0" y="0"/>
                </a:lnTo>
                <a:close/>
              </a:path>
            </a:pathLst>
          </a:custGeom>
          <a:ln w="12700">
            <a:solidFill>
              <a:srgbClr val="2191C9"/>
            </a:solidFill>
          </a:ln>
        </p:spPr>
        <p:txBody>
          <a:bodyPr wrap="square" lIns="0" tIns="0" rIns="0" bIns="0" rtlCol="0"/>
          <a:lstStyle/>
          <a:p>
            <a:endParaRPr/>
          </a:p>
        </p:txBody>
      </p:sp>
      <p:sp>
        <p:nvSpPr>
          <p:cNvPr id="10" name="object 10"/>
          <p:cNvSpPr/>
          <p:nvPr/>
        </p:nvSpPr>
        <p:spPr>
          <a:xfrm>
            <a:off x="1403642" y="1187424"/>
            <a:ext cx="104139" cy="104139"/>
          </a:xfrm>
          <a:custGeom>
            <a:avLst/>
            <a:gdLst/>
            <a:ahLst/>
            <a:cxnLst/>
            <a:rect l="l" t="t" r="r" b="b"/>
            <a:pathLst>
              <a:path w="104140" h="104140">
                <a:moveTo>
                  <a:pt x="0" y="0"/>
                </a:moveTo>
                <a:lnTo>
                  <a:pt x="103733" y="103733"/>
                </a:lnTo>
              </a:path>
            </a:pathLst>
          </a:custGeom>
          <a:ln w="12700">
            <a:solidFill>
              <a:srgbClr val="2191C9"/>
            </a:solidFill>
          </a:ln>
        </p:spPr>
        <p:txBody>
          <a:bodyPr wrap="square" lIns="0" tIns="0" rIns="0" bIns="0" rtlCol="0"/>
          <a:lstStyle/>
          <a:p>
            <a:endParaRPr/>
          </a:p>
        </p:txBody>
      </p:sp>
      <p:sp>
        <p:nvSpPr>
          <p:cNvPr id="11" name="object 11"/>
          <p:cNvSpPr/>
          <p:nvPr/>
        </p:nvSpPr>
        <p:spPr>
          <a:xfrm>
            <a:off x="1403642" y="1913521"/>
            <a:ext cx="104139" cy="104139"/>
          </a:xfrm>
          <a:custGeom>
            <a:avLst/>
            <a:gdLst/>
            <a:ahLst/>
            <a:cxnLst/>
            <a:rect l="l" t="t" r="r" b="b"/>
            <a:pathLst>
              <a:path w="104140" h="104139">
                <a:moveTo>
                  <a:pt x="0" y="103733"/>
                </a:moveTo>
                <a:lnTo>
                  <a:pt x="103733" y="0"/>
                </a:lnTo>
              </a:path>
            </a:pathLst>
          </a:custGeom>
          <a:ln w="12700">
            <a:solidFill>
              <a:srgbClr val="2191C9"/>
            </a:solidFill>
          </a:ln>
        </p:spPr>
        <p:txBody>
          <a:bodyPr wrap="square" lIns="0" tIns="0" rIns="0" bIns="0" rtlCol="0"/>
          <a:lstStyle/>
          <a:p>
            <a:endParaRPr/>
          </a:p>
        </p:txBody>
      </p:sp>
      <p:sp>
        <p:nvSpPr>
          <p:cNvPr id="12" name="object 12"/>
          <p:cNvSpPr/>
          <p:nvPr/>
        </p:nvSpPr>
        <p:spPr>
          <a:xfrm>
            <a:off x="8169947" y="1187424"/>
            <a:ext cx="104139" cy="104139"/>
          </a:xfrm>
          <a:custGeom>
            <a:avLst/>
            <a:gdLst/>
            <a:ahLst/>
            <a:cxnLst/>
            <a:rect l="l" t="t" r="r" b="b"/>
            <a:pathLst>
              <a:path w="104140" h="104140">
                <a:moveTo>
                  <a:pt x="103733" y="0"/>
                </a:moveTo>
                <a:lnTo>
                  <a:pt x="0" y="103733"/>
                </a:lnTo>
              </a:path>
            </a:pathLst>
          </a:custGeom>
          <a:ln w="12700">
            <a:solidFill>
              <a:srgbClr val="2191C9"/>
            </a:solidFill>
          </a:ln>
        </p:spPr>
        <p:txBody>
          <a:bodyPr wrap="square" lIns="0" tIns="0" rIns="0" bIns="0" rtlCol="0"/>
          <a:lstStyle/>
          <a:p>
            <a:endParaRPr/>
          </a:p>
        </p:txBody>
      </p:sp>
      <p:sp>
        <p:nvSpPr>
          <p:cNvPr id="13" name="object 13"/>
          <p:cNvSpPr/>
          <p:nvPr/>
        </p:nvSpPr>
        <p:spPr>
          <a:xfrm>
            <a:off x="8169947" y="1913521"/>
            <a:ext cx="104139" cy="104139"/>
          </a:xfrm>
          <a:custGeom>
            <a:avLst/>
            <a:gdLst/>
            <a:ahLst/>
            <a:cxnLst/>
            <a:rect l="l" t="t" r="r" b="b"/>
            <a:pathLst>
              <a:path w="104140" h="104139">
                <a:moveTo>
                  <a:pt x="103733" y="103733"/>
                </a:moveTo>
                <a:lnTo>
                  <a:pt x="0" y="0"/>
                </a:lnTo>
              </a:path>
            </a:pathLst>
          </a:custGeom>
          <a:ln w="12700">
            <a:solidFill>
              <a:srgbClr val="2191C9"/>
            </a:solidFill>
          </a:ln>
        </p:spPr>
        <p:txBody>
          <a:bodyPr wrap="square" lIns="0" tIns="0" rIns="0" bIns="0" rtlCol="0"/>
          <a:lstStyle/>
          <a:p>
            <a:endParaRPr/>
          </a:p>
        </p:txBody>
      </p:sp>
      <p:sp>
        <p:nvSpPr>
          <p:cNvPr id="14" name="object 1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Central </a:t>
            </a:r>
            <a:r>
              <a:rPr dirty="0"/>
              <a:t>El </a:t>
            </a:r>
            <a:r>
              <a:rPr spc="-5" dirty="0"/>
              <a:t>Potrero </a:t>
            </a:r>
            <a:r>
              <a:rPr dirty="0"/>
              <a:t>nos </a:t>
            </a:r>
            <a:r>
              <a:rPr spc="-5" dirty="0"/>
              <a:t>alineamos a </a:t>
            </a:r>
            <a:r>
              <a:rPr dirty="0"/>
              <a:t>la </a:t>
            </a:r>
            <a:r>
              <a:rPr spc="-5" dirty="0"/>
              <a:t>política </a:t>
            </a:r>
            <a:r>
              <a:rPr dirty="0"/>
              <a:t>de</a:t>
            </a:r>
            <a:r>
              <a:rPr spc="-40" dirty="0"/>
              <a:t> </a:t>
            </a:r>
            <a:r>
              <a:rPr spc="-5" dirty="0"/>
              <a:t>BSM</a:t>
            </a:r>
          </a:p>
        </p:txBody>
      </p:sp>
      <p:sp>
        <p:nvSpPr>
          <p:cNvPr id="15" name="object 15"/>
          <p:cNvSpPr txBox="1">
            <a:spLocks noGrp="1"/>
          </p:cNvSpPr>
          <p:nvPr>
            <p:ph type="body" idx="1"/>
          </p:nvPr>
        </p:nvSpPr>
        <p:spPr>
          <a:prstGeom prst="rect">
            <a:avLst/>
          </a:prstGeom>
        </p:spPr>
        <p:txBody>
          <a:bodyPr vert="horz" wrap="square" lIns="0" tIns="22860" rIns="0" bIns="0" rtlCol="0">
            <a:spAutoFit/>
          </a:bodyPr>
          <a:lstStyle/>
          <a:p>
            <a:pPr marL="1026160" marR="5080" indent="-786765">
              <a:lnSpc>
                <a:spcPts val="2150"/>
              </a:lnSpc>
              <a:spcBef>
                <a:spcPts val="180"/>
              </a:spcBef>
            </a:pPr>
            <a:r>
              <a:rPr spc="-10" dirty="0"/>
              <a:t>evitando así </a:t>
            </a:r>
            <a:r>
              <a:rPr spc="-5" dirty="0"/>
              <a:t>cualquier </a:t>
            </a:r>
            <a:r>
              <a:rPr spc="-10" dirty="0"/>
              <a:t>acto </a:t>
            </a:r>
            <a:r>
              <a:rPr dirty="0"/>
              <a:t>de </a:t>
            </a:r>
            <a:r>
              <a:rPr spc="-5" dirty="0"/>
              <a:t>deshonestidad </a:t>
            </a:r>
            <a:r>
              <a:rPr dirty="0"/>
              <a:t>que </a:t>
            </a:r>
            <a:r>
              <a:rPr spc="-5" dirty="0"/>
              <a:t>pueda  </a:t>
            </a:r>
            <a:r>
              <a:rPr spc="-10" dirty="0"/>
              <a:t>afectar </a:t>
            </a:r>
            <a:r>
              <a:rPr dirty="0"/>
              <a:t>los </a:t>
            </a:r>
            <a:r>
              <a:rPr spc="-10" dirty="0"/>
              <a:t>intereses </a:t>
            </a:r>
            <a:r>
              <a:rPr dirty="0"/>
              <a:t>de </a:t>
            </a:r>
            <a:r>
              <a:rPr spc="-10" dirty="0"/>
              <a:t>esta</a:t>
            </a:r>
            <a:r>
              <a:rPr spc="35" dirty="0"/>
              <a:t> </a:t>
            </a:r>
            <a:r>
              <a:rPr spc="-5" dirty="0"/>
              <a:t>Organización.</a:t>
            </a:r>
          </a:p>
          <a:p>
            <a:pPr>
              <a:lnSpc>
                <a:spcPct val="100000"/>
              </a:lnSpc>
              <a:spcBef>
                <a:spcPts val="25"/>
              </a:spcBef>
            </a:pPr>
            <a:endParaRPr sz="2300">
              <a:latin typeface="Times New Roman"/>
              <a:cs typeface="Times New Roman"/>
            </a:endParaRPr>
          </a:p>
          <a:p>
            <a:pPr marL="12700" marR="2818130" indent="-635" algn="just">
              <a:lnSpc>
                <a:spcPct val="150000"/>
              </a:lnSpc>
            </a:pPr>
            <a:r>
              <a:rPr sz="1400" b="0" spc="-10" dirty="0">
                <a:solidFill>
                  <a:srgbClr val="000000"/>
                </a:solidFill>
                <a:latin typeface="Arial"/>
                <a:cs typeface="Arial"/>
              </a:rPr>
              <a:t>Trabajamos </a:t>
            </a:r>
            <a:r>
              <a:rPr sz="1400" b="0" dirty="0">
                <a:solidFill>
                  <a:srgbClr val="000000"/>
                </a:solidFill>
                <a:latin typeface="Arial"/>
                <a:cs typeface="Arial"/>
              </a:rPr>
              <a:t>en la </a:t>
            </a:r>
            <a:r>
              <a:rPr sz="1400" b="0" spc="-5" dirty="0">
                <a:solidFill>
                  <a:srgbClr val="000000"/>
                </a:solidFill>
                <a:latin typeface="Arial"/>
                <a:cs typeface="Arial"/>
              </a:rPr>
              <a:t>recuperación </a:t>
            </a:r>
            <a:r>
              <a:rPr sz="1400" b="0" dirty="0">
                <a:solidFill>
                  <a:srgbClr val="000000"/>
                </a:solidFill>
                <a:latin typeface="Arial"/>
                <a:cs typeface="Arial"/>
              </a:rPr>
              <a:t>y </a:t>
            </a:r>
            <a:r>
              <a:rPr sz="1400" b="0" spc="-5" dirty="0">
                <a:solidFill>
                  <a:srgbClr val="000000"/>
                </a:solidFill>
                <a:latin typeface="Arial"/>
                <a:cs typeface="Arial"/>
              </a:rPr>
              <a:t>práctica </a:t>
            </a:r>
            <a:r>
              <a:rPr sz="1400" b="0" dirty="0">
                <a:solidFill>
                  <a:srgbClr val="000000"/>
                </a:solidFill>
                <a:latin typeface="Arial"/>
                <a:cs typeface="Arial"/>
              </a:rPr>
              <a:t>de  </a:t>
            </a:r>
            <a:r>
              <a:rPr sz="1400" b="0" spc="-5" dirty="0">
                <a:solidFill>
                  <a:srgbClr val="000000"/>
                </a:solidFill>
                <a:latin typeface="Arial"/>
                <a:cs typeface="Arial"/>
              </a:rPr>
              <a:t>nuestros valores </a:t>
            </a:r>
            <a:r>
              <a:rPr sz="1400" b="0" dirty="0">
                <a:solidFill>
                  <a:srgbClr val="000000"/>
                </a:solidFill>
                <a:latin typeface="Arial"/>
                <a:cs typeface="Arial"/>
              </a:rPr>
              <a:t>a </a:t>
            </a:r>
            <a:r>
              <a:rPr sz="1400" b="0" spc="-5" dirty="0">
                <a:solidFill>
                  <a:srgbClr val="000000"/>
                </a:solidFill>
                <a:latin typeface="Arial"/>
                <a:cs typeface="Arial"/>
              </a:rPr>
              <a:t>través </a:t>
            </a:r>
            <a:r>
              <a:rPr sz="1400" b="0" spc="-10" dirty="0">
                <a:solidFill>
                  <a:srgbClr val="000000"/>
                </a:solidFill>
                <a:latin typeface="Arial"/>
                <a:cs typeface="Arial"/>
              </a:rPr>
              <a:t>de </a:t>
            </a:r>
            <a:r>
              <a:rPr sz="1400" b="0" dirty="0">
                <a:solidFill>
                  <a:srgbClr val="000000"/>
                </a:solidFill>
                <a:latin typeface="Arial"/>
                <a:cs typeface="Arial"/>
              </a:rPr>
              <a:t>la </a:t>
            </a:r>
            <a:r>
              <a:rPr sz="1400" b="0" spc="-5" dirty="0">
                <a:solidFill>
                  <a:srgbClr val="000000"/>
                </a:solidFill>
                <a:latin typeface="Arial"/>
                <a:cs typeface="Arial"/>
              </a:rPr>
              <a:t>reconstrucción  </a:t>
            </a:r>
            <a:r>
              <a:rPr sz="1400" b="0" dirty="0">
                <a:solidFill>
                  <a:srgbClr val="000000"/>
                </a:solidFill>
                <a:latin typeface="Arial"/>
                <a:cs typeface="Arial"/>
              </a:rPr>
              <a:t>de </a:t>
            </a:r>
            <a:r>
              <a:rPr sz="1400" b="0" spc="-5" dirty="0">
                <a:solidFill>
                  <a:srgbClr val="000000"/>
                </a:solidFill>
                <a:latin typeface="Arial"/>
                <a:cs typeface="Arial"/>
              </a:rPr>
              <a:t>los </a:t>
            </a:r>
            <a:r>
              <a:rPr sz="1400" b="0" spc="-10" dirty="0">
                <a:solidFill>
                  <a:srgbClr val="000000"/>
                </a:solidFill>
                <a:latin typeface="Arial"/>
                <a:cs typeface="Arial"/>
              </a:rPr>
              <a:t>mismos </a:t>
            </a:r>
            <a:r>
              <a:rPr sz="1400" b="0" spc="-5" dirty="0">
                <a:solidFill>
                  <a:srgbClr val="000000"/>
                </a:solidFill>
                <a:latin typeface="Arial"/>
                <a:cs typeface="Arial"/>
              </a:rPr>
              <a:t>con </a:t>
            </a:r>
            <a:r>
              <a:rPr sz="1400" b="0" dirty="0">
                <a:solidFill>
                  <a:srgbClr val="000000"/>
                </a:solidFill>
                <a:latin typeface="Arial"/>
                <a:cs typeface="Arial"/>
              </a:rPr>
              <a:t>el </a:t>
            </a:r>
            <a:r>
              <a:rPr sz="1400" b="0" spc="-5" dirty="0">
                <a:solidFill>
                  <a:srgbClr val="000000"/>
                </a:solidFill>
                <a:latin typeface="Arial"/>
                <a:cs typeface="Arial"/>
              </a:rPr>
              <a:t>fin </a:t>
            </a:r>
            <a:r>
              <a:rPr sz="1400" b="0" spc="-10" dirty="0">
                <a:solidFill>
                  <a:srgbClr val="000000"/>
                </a:solidFill>
                <a:latin typeface="Arial"/>
                <a:cs typeface="Arial"/>
              </a:rPr>
              <a:t>de </a:t>
            </a:r>
            <a:r>
              <a:rPr sz="1400" b="0" spc="-5" dirty="0">
                <a:solidFill>
                  <a:srgbClr val="000000"/>
                </a:solidFill>
                <a:latin typeface="Arial"/>
                <a:cs typeface="Arial"/>
              </a:rPr>
              <a:t>evitar </a:t>
            </a:r>
            <a:r>
              <a:rPr sz="1400" b="0" spc="-15" dirty="0">
                <a:solidFill>
                  <a:srgbClr val="000000"/>
                </a:solidFill>
                <a:latin typeface="Arial"/>
                <a:cs typeface="Arial"/>
              </a:rPr>
              <a:t>la  </a:t>
            </a:r>
            <a:r>
              <a:rPr sz="1400" b="0" dirty="0">
                <a:solidFill>
                  <a:srgbClr val="000000"/>
                </a:solidFill>
                <a:latin typeface="Arial"/>
                <a:cs typeface="Arial"/>
              </a:rPr>
              <a:t>corrupción en nuestra cadena de</a:t>
            </a:r>
            <a:r>
              <a:rPr sz="1400" b="0" spc="-170" dirty="0">
                <a:solidFill>
                  <a:srgbClr val="000000"/>
                </a:solidFill>
                <a:latin typeface="Arial"/>
                <a:cs typeface="Arial"/>
              </a:rPr>
              <a:t> </a:t>
            </a:r>
            <a:r>
              <a:rPr sz="1400" b="0" spc="-20" dirty="0">
                <a:solidFill>
                  <a:srgbClr val="000000"/>
                </a:solidFill>
                <a:latin typeface="Arial"/>
                <a:cs typeface="Arial"/>
              </a:rPr>
              <a:t>valor.</a:t>
            </a:r>
            <a:endParaRPr sz="1400">
              <a:latin typeface="Arial"/>
              <a:cs typeface="Arial"/>
            </a:endParaRPr>
          </a:p>
        </p:txBody>
      </p:sp>
      <p:sp>
        <p:nvSpPr>
          <p:cNvPr id="16" name="object 16"/>
          <p:cNvSpPr/>
          <p:nvPr/>
        </p:nvSpPr>
        <p:spPr>
          <a:xfrm>
            <a:off x="7018019" y="1670303"/>
            <a:ext cx="347471" cy="483107"/>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transition>
    <p:dissolv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2308" y="1770086"/>
            <a:ext cx="7987030" cy="2219960"/>
          </a:xfrm>
          <a:prstGeom prst="rect">
            <a:avLst/>
          </a:prstGeom>
        </p:spPr>
        <p:txBody>
          <a:bodyPr vert="horz" wrap="square" lIns="0" tIns="12700" rIns="0" bIns="0" rtlCol="0">
            <a:spAutoFit/>
          </a:bodyPr>
          <a:lstStyle/>
          <a:p>
            <a:pPr marL="12700" marR="17780" algn="just">
              <a:lnSpc>
                <a:spcPct val="100000"/>
              </a:lnSpc>
              <a:spcBef>
                <a:spcPts val="100"/>
              </a:spcBef>
            </a:pPr>
            <a:r>
              <a:rPr sz="1200" dirty="0">
                <a:latin typeface="Gill Sans MT"/>
                <a:cs typeface="Gill Sans MT"/>
              </a:rPr>
              <a:t>En </a:t>
            </a:r>
            <a:r>
              <a:rPr sz="1200" spc="-5" dirty="0">
                <a:latin typeface="Gill Sans MT"/>
                <a:cs typeface="Gill Sans MT"/>
              </a:rPr>
              <a:t>Central </a:t>
            </a:r>
            <a:r>
              <a:rPr sz="1200" dirty="0">
                <a:latin typeface="Gill Sans MT"/>
                <a:cs typeface="Gill Sans MT"/>
              </a:rPr>
              <a:t>El </a:t>
            </a:r>
            <a:r>
              <a:rPr sz="1200" spc="-20" dirty="0">
                <a:latin typeface="Gill Sans MT"/>
                <a:cs typeface="Gill Sans MT"/>
              </a:rPr>
              <a:t>Potrero, </a:t>
            </a:r>
            <a:r>
              <a:rPr sz="1200" spc="-5" dirty="0">
                <a:latin typeface="Gill Sans MT"/>
                <a:cs typeface="Gill Sans MT"/>
              </a:rPr>
              <a:t>S.A. </a:t>
            </a:r>
            <a:r>
              <a:rPr sz="1200" dirty="0">
                <a:latin typeface="Gill Sans MT"/>
                <a:cs typeface="Gill Sans MT"/>
              </a:rPr>
              <a:t>de </a:t>
            </a:r>
            <a:r>
              <a:rPr sz="1200" spc="-30" dirty="0">
                <a:latin typeface="Gill Sans MT"/>
                <a:cs typeface="Gill Sans MT"/>
              </a:rPr>
              <a:t>C.V., </a:t>
            </a:r>
            <a:r>
              <a:rPr sz="1200" spc="-5" dirty="0">
                <a:latin typeface="Gill Sans MT"/>
                <a:cs typeface="Gill Sans MT"/>
              </a:rPr>
              <a:t>tenemos </a:t>
            </a:r>
            <a:r>
              <a:rPr sz="1200" dirty="0">
                <a:latin typeface="Gill Sans MT"/>
                <a:cs typeface="Gill Sans MT"/>
              </a:rPr>
              <a:t>como </a:t>
            </a:r>
            <a:r>
              <a:rPr sz="1200" spc="-5" dirty="0">
                <a:latin typeface="Gill Sans MT"/>
                <a:cs typeface="Gill Sans MT"/>
              </a:rPr>
              <a:t>objetivo continuar creando responsabilidad </a:t>
            </a:r>
            <a:r>
              <a:rPr sz="1200" dirty="0">
                <a:latin typeface="Gill Sans MT"/>
                <a:cs typeface="Gill Sans MT"/>
              </a:rPr>
              <a:t>compartida, </a:t>
            </a:r>
            <a:r>
              <a:rPr sz="1200" spc="-5" dirty="0">
                <a:latin typeface="Gill Sans MT"/>
                <a:cs typeface="Gill Sans MT"/>
              </a:rPr>
              <a:t>realizando estrategias  </a:t>
            </a:r>
            <a:r>
              <a:rPr sz="1200" dirty="0">
                <a:latin typeface="Gill Sans MT"/>
                <a:cs typeface="Gill Sans MT"/>
              </a:rPr>
              <a:t>en </a:t>
            </a:r>
            <a:r>
              <a:rPr sz="1200" spc="-5" dirty="0">
                <a:latin typeface="Gill Sans MT"/>
                <a:cs typeface="Gill Sans MT"/>
              </a:rPr>
              <a:t>materia </a:t>
            </a:r>
            <a:r>
              <a:rPr sz="1200" dirty="0">
                <a:latin typeface="Gill Sans MT"/>
                <a:cs typeface="Gill Sans MT"/>
              </a:rPr>
              <a:t>de </a:t>
            </a:r>
            <a:r>
              <a:rPr sz="1200" spc="-5" dirty="0">
                <a:latin typeface="Gill Sans MT"/>
                <a:cs typeface="Gill Sans MT"/>
              </a:rPr>
              <a:t>riesgos </a:t>
            </a:r>
            <a:r>
              <a:rPr sz="1200" dirty="0">
                <a:latin typeface="Gill Sans MT"/>
                <a:cs typeface="Gill Sans MT"/>
              </a:rPr>
              <a:t>y oportunidades del </a:t>
            </a:r>
            <a:r>
              <a:rPr sz="1200" spc="-10" dirty="0">
                <a:latin typeface="Gill Sans MT"/>
                <a:cs typeface="Gill Sans MT"/>
              </a:rPr>
              <a:t>negocio, </a:t>
            </a:r>
            <a:r>
              <a:rPr sz="1200" spc="-5" dirty="0">
                <a:latin typeface="Gill Sans MT"/>
                <a:cs typeface="Gill Sans MT"/>
              </a:rPr>
              <a:t>ser </a:t>
            </a:r>
            <a:r>
              <a:rPr sz="1200" dirty="0">
                <a:latin typeface="Gill Sans MT"/>
                <a:cs typeface="Gill Sans MT"/>
              </a:rPr>
              <a:t>una </a:t>
            </a:r>
            <a:r>
              <a:rPr sz="1200" spc="-5" dirty="0">
                <a:latin typeface="Gill Sans MT"/>
                <a:cs typeface="Gill Sans MT"/>
              </a:rPr>
              <a:t>organización con </a:t>
            </a:r>
            <a:r>
              <a:rPr sz="1200" dirty="0">
                <a:latin typeface="Gill Sans MT"/>
                <a:cs typeface="Gill Sans MT"/>
              </a:rPr>
              <a:t>un </a:t>
            </a:r>
            <a:r>
              <a:rPr sz="1200" spc="-15" dirty="0">
                <a:latin typeface="Gill Sans MT"/>
                <a:cs typeface="Gill Sans MT"/>
              </a:rPr>
              <a:t>nuevo </a:t>
            </a:r>
            <a:r>
              <a:rPr sz="1200" spc="-5" dirty="0">
                <a:latin typeface="Gill Sans MT"/>
                <a:cs typeface="Gill Sans MT"/>
              </a:rPr>
              <a:t>pensamiento empresarial </a:t>
            </a:r>
            <a:r>
              <a:rPr sz="1200" spc="-10" dirty="0">
                <a:latin typeface="Gill Sans MT"/>
                <a:cs typeface="Gill Sans MT"/>
              </a:rPr>
              <a:t>incluyente </a:t>
            </a:r>
            <a:r>
              <a:rPr sz="1200" dirty="0">
                <a:latin typeface="Gill Sans MT"/>
                <a:cs typeface="Gill Sans MT"/>
              </a:rPr>
              <a:t>y  </a:t>
            </a:r>
            <a:r>
              <a:rPr sz="1200" spc="-5" dirty="0">
                <a:latin typeface="Gill Sans MT"/>
                <a:cs typeface="Gill Sans MT"/>
              </a:rPr>
              <a:t>contribuir </a:t>
            </a:r>
            <a:r>
              <a:rPr sz="1200" dirty="0">
                <a:latin typeface="Gill Sans MT"/>
                <a:cs typeface="Gill Sans MT"/>
              </a:rPr>
              <a:t>a la </a:t>
            </a:r>
            <a:r>
              <a:rPr sz="1200" spc="-5" dirty="0">
                <a:latin typeface="Gill Sans MT"/>
                <a:cs typeface="Gill Sans MT"/>
              </a:rPr>
              <a:t>reducción </a:t>
            </a:r>
            <a:r>
              <a:rPr sz="1200" dirty="0">
                <a:latin typeface="Gill Sans MT"/>
                <a:cs typeface="Gill Sans MT"/>
              </a:rPr>
              <a:t>de </a:t>
            </a:r>
            <a:r>
              <a:rPr sz="1200" spc="-5" dirty="0">
                <a:latin typeface="Gill Sans MT"/>
                <a:cs typeface="Gill Sans MT"/>
              </a:rPr>
              <a:t>desigualdad </a:t>
            </a:r>
            <a:r>
              <a:rPr sz="1200" dirty="0">
                <a:latin typeface="Gill Sans MT"/>
                <a:cs typeface="Gill Sans MT"/>
              </a:rPr>
              <a:t>a </a:t>
            </a:r>
            <a:r>
              <a:rPr sz="1200" spc="-10" dirty="0">
                <a:latin typeface="Gill Sans MT"/>
                <a:cs typeface="Gill Sans MT"/>
              </a:rPr>
              <a:t>través </a:t>
            </a:r>
            <a:r>
              <a:rPr sz="1200" dirty="0">
                <a:latin typeface="Gill Sans MT"/>
                <a:cs typeface="Gill Sans MT"/>
              </a:rPr>
              <a:t>de la </a:t>
            </a:r>
            <a:r>
              <a:rPr sz="1200" spc="-5" dirty="0">
                <a:latin typeface="Gill Sans MT"/>
                <a:cs typeface="Gill Sans MT"/>
              </a:rPr>
              <a:t>educación </a:t>
            </a:r>
            <a:r>
              <a:rPr sz="1200" dirty="0">
                <a:latin typeface="Gill Sans MT"/>
                <a:cs typeface="Gill Sans MT"/>
              </a:rPr>
              <a:t>y </a:t>
            </a:r>
            <a:r>
              <a:rPr sz="1200" spc="-5" dirty="0">
                <a:latin typeface="Gill Sans MT"/>
                <a:cs typeface="Gill Sans MT"/>
              </a:rPr>
              <a:t>capacitación </a:t>
            </a:r>
            <a:r>
              <a:rPr sz="1200" dirty="0">
                <a:latin typeface="Gill Sans MT"/>
                <a:cs typeface="Gill Sans MT"/>
              </a:rPr>
              <a:t>gradual de </a:t>
            </a:r>
            <a:r>
              <a:rPr sz="1200" spc="-10" dirty="0">
                <a:latin typeface="Gill Sans MT"/>
                <a:cs typeface="Gill Sans MT"/>
              </a:rPr>
              <a:t>nuestros</a:t>
            </a:r>
            <a:r>
              <a:rPr sz="1200" spc="70" dirty="0">
                <a:latin typeface="Gill Sans MT"/>
                <a:cs typeface="Gill Sans MT"/>
              </a:rPr>
              <a:t> </a:t>
            </a:r>
            <a:r>
              <a:rPr sz="1200" spc="-5" dirty="0">
                <a:latin typeface="Gill Sans MT"/>
                <a:cs typeface="Gill Sans MT"/>
              </a:rPr>
              <a:t>colaboradores.</a:t>
            </a:r>
            <a:endParaRPr sz="1200">
              <a:latin typeface="Gill Sans MT"/>
              <a:cs typeface="Gill Sans MT"/>
            </a:endParaRPr>
          </a:p>
          <a:p>
            <a:pPr>
              <a:lnSpc>
                <a:spcPct val="100000"/>
              </a:lnSpc>
            </a:pPr>
            <a:endParaRPr sz="1250">
              <a:latin typeface="Times New Roman"/>
              <a:cs typeface="Times New Roman"/>
            </a:endParaRPr>
          </a:p>
          <a:p>
            <a:pPr marL="12700" marR="18415" algn="just">
              <a:lnSpc>
                <a:spcPct val="100000"/>
              </a:lnSpc>
            </a:pPr>
            <a:r>
              <a:rPr sz="1200" dirty="0">
                <a:latin typeface="Gill Sans MT"/>
                <a:cs typeface="Gill Sans MT"/>
              </a:rPr>
              <a:t>Para </a:t>
            </a:r>
            <a:r>
              <a:rPr sz="1200" spc="-5" dirty="0">
                <a:latin typeface="Gill Sans MT"/>
                <a:cs typeface="Gill Sans MT"/>
              </a:rPr>
              <a:t>Central </a:t>
            </a:r>
            <a:r>
              <a:rPr sz="1200" dirty="0">
                <a:latin typeface="Gill Sans MT"/>
                <a:cs typeface="Gill Sans MT"/>
              </a:rPr>
              <a:t>El </a:t>
            </a:r>
            <a:r>
              <a:rPr sz="1200" spc="-15" dirty="0">
                <a:latin typeface="Gill Sans MT"/>
                <a:cs typeface="Gill Sans MT"/>
              </a:rPr>
              <a:t>Potrero </a:t>
            </a:r>
            <a:r>
              <a:rPr sz="1200" spc="-5" dirty="0">
                <a:latin typeface="Gill Sans MT"/>
                <a:cs typeface="Gill Sans MT"/>
              </a:rPr>
              <a:t>continuar siendo </a:t>
            </a:r>
            <a:r>
              <a:rPr sz="1200" dirty="0">
                <a:latin typeface="Gill Sans MT"/>
                <a:cs typeface="Gill Sans MT"/>
              </a:rPr>
              <a:t>un </a:t>
            </a:r>
            <a:r>
              <a:rPr sz="1200" spc="-10" dirty="0">
                <a:latin typeface="Gill Sans MT"/>
                <a:cs typeface="Gill Sans MT"/>
              </a:rPr>
              <a:t>referente </a:t>
            </a:r>
            <a:r>
              <a:rPr sz="1200" dirty="0">
                <a:latin typeface="Gill Sans MT"/>
                <a:cs typeface="Gill Sans MT"/>
              </a:rPr>
              <a:t>en la </a:t>
            </a:r>
            <a:r>
              <a:rPr sz="1200" spc="-5" dirty="0">
                <a:latin typeface="Gill Sans MT"/>
                <a:cs typeface="Gill Sans MT"/>
              </a:rPr>
              <a:t>región, </a:t>
            </a:r>
            <a:r>
              <a:rPr sz="1200" dirty="0">
                <a:latin typeface="Gill Sans MT"/>
                <a:cs typeface="Gill Sans MT"/>
              </a:rPr>
              <a:t>y </a:t>
            </a:r>
            <a:r>
              <a:rPr sz="1200" spc="-5" dirty="0">
                <a:latin typeface="Gill Sans MT"/>
                <a:cs typeface="Gill Sans MT"/>
              </a:rPr>
              <a:t>contribuir </a:t>
            </a:r>
            <a:r>
              <a:rPr sz="1200" dirty="0">
                <a:latin typeface="Gill Sans MT"/>
                <a:cs typeface="Gill Sans MT"/>
              </a:rPr>
              <a:t>al </a:t>
            </a:r>
            <a:r>
              <a:rPr sz="1200" spc="-5" dirty="0">
                <a:latin typeface="Gill Sans MT"/>
                <a:cs typeface="Gill Sans MT"/>
              </a:rPr>
              <a:t>bienestar social como Empresa </a:t>
            </a:r>
            <a:r>
              <a:rPr sz="1200" dirty="0">
                <a:latin typeface="Gill Sans MT"/>
                <a:cs typeface="Gill Sans MT"/>
              </a:rPr>
              <a:t>Socialmente  </a:t>
            </a:r>
            <a:r>
              <a:rPr sz="1200" spc="-5" dirty="0">
                <a:latin typeface="Gill Sans MT"/>
                <a:cs typeface="Gill Sans MT"/>
              </a:rPr>
              <a:t>Responsable </a:t>
            </a:r>
            <a:r>
              <a:rPr sz="1200" dirty="0">
                <a:latin typeface="Gill Sans MT"/>
                <a:cs typeface="Gill Sans MT"/>
              </a:rPr>
              <a:t>es una </a:t>
            </a:r>
            <a:r>
              <a:rPr sz="1200" spc="-5" dirty="0">
                <a:latin typeface="Gill Sans MT"/>
                <a:cs typeface="Gill Sans MT"/>
              </a:rPr>
              <a:t>práctica puesta </a:t>
            </a:r>
            <a:r>
              <a:rPr sz="1200" dirty="0">
                <a:latin typeface="Gill Sans MT"/>
                <a:cs typeface="Gill Sans MT"/>
              </a:rPr>
              <a:t>en </a:t>
            </a:r>
            <a:r>
              <a:rPr sz="1200" spc="-10" dirty="0">
                <a:latin typeface="Gill Sans MT"/>
                <a:cs typeface="Gill Sans MT"/>
              </a:rPr>
              <a:t>marcha </a:t>
            </a:r>
            <a:r>
              <a:rPr sz="1200" dirty="0">
                <a:latin typeface="Gill Sans MT"/>
                <a:cs typeface="Gill Sans MT"/>
              </a:rPr>
              <a:t>en </a:t>
            </a:r>
            <a:r>
              <a:rPr sz="1200" spc="-5" dirty="0">
                <a:latin typeface="Gill Sans MT"/>
                <a:cs typeface="Gill Sans MT"/>
              </a:rPr>
              <a:t>este </a:t>
            </a:r>
            <a:r>
              <a:rPr sz="1200" spc="-10" dirty="0">
                <a:latin typeface="Gill Sans MT"/>
                <a:cs typeface="Gill Sans MT"/>
              </a:rPr>
              <a:t>rubro, </a:t>
            </a:r>
            <a:r>
              <a:rPr sz="1200" spc="-5" dirty="0">
                <a:latin typeface="Gill Sans MT"/>
                <a:cs typeface="Gill Sans MT"/>
              </a:rPr>
              <a:t>donde se </a:t>
            </a:r>
            <a:r>
              <a:rPr sz="1200" spc="-15" dirty="0">
                <a:latin typeface="Gill Sans MT"/>
                <a:cs typeface="Gill Sans MT"/>
              </a:rPr>
              <a:t>promueve </a:t>
            </a:r>
            <a:r>
              <a:rPr sz="1200" dirty="0">
                <a:latin typeface="Gill Sans MT"/>
                <a:cs typeface="Gill Sans MT"/>
              </a:rPr>
              <a:t>el </a:t>
            </a:r>
            <a:r>
              <a:rPr sz="1200" spc="-5" dirty="0">
                <a:latin typeface="Gill Sans MT"/>
                <a:cs typeface="Gill Sans MT"/>
              </a:rPr>
              <a:t>bienestar económico directo </a:t>
            </a:r>
            <a:r>
              <a:rPr sz="1200" dirty="0">
                <a:latin typeface="Gill Sans MT"/>
                <a:cs typeface="Gill Sans MT"/>
              </a:rPr>
              <a:t>e </a:t>
            </a:r>
            <a:r>
              <a:rPr sz="1200" spc="-10" dirty="0">
                <a:latin typeface="Gill Sans MT"/>
                <a:cs typeface="Gill Sans MT"/>
              </a:rPr>
              <a:t>indirecto </a:t>
            </a:r>
            <a:r>
              <a:rPr sz="1200" dirty="0">
                <a:latin typeface="Gill Sans MT"/>
                <a:cs typeface="Gill Sans MT"/>
              </a:rPr>
              <a:t>en  al </a:t>
            </a:r>
            <a:r>
              <a:rPr sz="1200" spc="-5" dirty="0">
                <a:latin typeface="Gill Sans MT"/>
                <a:cs typeface="Gill Sans MT"/>
              </a:rPr>
              <a:t>menos </a:t>
            </a:r>
            <a:r>
              <a:rPr sz="1200" dirty="0">
                <a:latin typeface="Gill Sans MT"/>
                <a:cs typeface="Gill Sans MT"/>
              </a:rPr>
              <a:t>13 </a:t>
            </a:r>
            <a:r>
              <a:rPr sz="1200" spc="-5" dirty="0">
                <a:latin typeface="Gill Sans MT"/>
                <a:cs typeface="Gill Sans MT"/>
              </a:rPr>
              <a:t>municipios </a:t>
            </a:r>
            <a:r>
              <a:rPr sz="1200" dirty="0">
                <a:latin typeface="Gill Sans MT"/>
                <a:cs typeface="Gill Sans MT"/>
              </a:rPr>
              <a:t>de la </a:t>
            </a:r>
            <a:r>
              <a:rPr sz="1200" spc="-5" dirty="0">
                <a:latin typeface="Gill Sans MT"/>
                <a:cs typeface="Gill Sans MT"/>
              </a:rPr>
              <a:t>Zona Centro </a:t>
            </a:r>
            <a:r>
              <a:rPr sz="1200" dirty="0">
                <a:latin typeface="Gill Sans MT"/>
                <a:cs typeface="Gill Sans MT"/>
              </a:rPr>
              <a:t>del </a:t>
            </a:r>
            <a:r>
              <a:rPr sz="1200" spc="-5" dirty="0">
                <a:latin typeface="Gill Sans MT"/>
                <a:cs typeface="Gill Sans MT"/>
              </a:rPr>
              <a:t>Estado </a:t>
            </a:r>
            <a:r>
              <a:rPr sz="1200" dirty="0">
                <a:latin typeface="Gill Sans MT"/>
                <a:cs typeface="Gill Sans MT"/>
              </a:rPr>
              <a:t>de</a:t>
            </a:r>
            <a:r>
              <a:rPr sz="1200" spc="-155" dirty="0">
                <a:latin typeface="Gill Sans MT"/>
                <a:cs typeface="Gill Sans MT"/>
              </a:rPr>
              <a:t> </a:t>
            </a:r>
            <a:r>
              <a:rPr sz="1200" spc="-15" dirty="0">
                <a:latin typeface="Gill Sans MT"/>
                <a:cs typeface="Gill Sans MT"/>
              </a:rPr>
              <a:t>Veracruz.</a:t>
            </a:r>
            <a:endParaRPr sz="1200">
              <a:latin typeface="Gill Sans MT"/>
              <a:cs typeface="Gill Sans MT"/>
            </a:endParaRPr>
          </a:p>
          <a:p>
            <a:pPr>
              <a:lnSpc>
                <a:spcPct val="100000"/>
              </a:lnSpc>
              <a:spcBef>
                <a:spcPts val="5"/>
              </a:spcBef>
            </a:pPr>
            <a:endParaRPr sz="1250">
              <a:latin typeface="Times New Roman"/>
              <a:cs typeface="Times New Roman"/>
            </a:endParaRPr>
          </a:p>
          <a:p>
            <a:pPr marL="12700" marR="5080" algn="just">
              <a:lnSpc>
                <a:spcPct val="100000"/>
              </a:lnSpc>
            </a:pPr>
            <a:r>
              <a:rPr sz="1200" spc="-5" dirty="0">
                <a:latin typeface="Gill Sans MT"/>
                <a:cs typeface="Gill Sans MT"/>
              </a:rPr>
              <a:t>Somos </a:t>
            </a:r>
            <a:r>
              <a:rPr sz="1200" dirty="0">
                <a:latin typeface="Gill Sans MT"/>
                <a:cs typeface="Gill Sans MT"/>
              </a:rPr>
              <a:t>una </a:t>
            </a:r>
            <a:r>
              <a:rPr sz="1200" spc="-5" dirty="0">
                <a:latin typeface="Gill Sans MT"/>
                <a:cs typeface="Gill Sans MT"/>
              </a:rPr>
              <a:t>empresa comprometida, </a:t>
            </a:r>
            <a:r>
              <a:rPr sz="1200" dirty="0">
                <a:latin typeface="Gill Sans MT"/>
                <a:cs typeface="Gill Sans MT"/>
              </a:rPr>
              <a:t>que </a:t>
            </a:r>
            <a:r>
              <a:rPr sz="1200" spc="-5" dirty="0">
                <a:latin typeface="Gill Sans MT"/>
                <a:cs typeface="Gill Sans MT"/>
              </a:rPr>
              <a:t>adoptó </a:t>
            </a:r>
            <a:r>
              <a:rPr sz="1200" dirty="0">
                <a:latin typeface="Gill Sans MT"/>
                <a:cs typeface="Gill Sans MT"/>
              </a:rPr>
              <a:t>una </a:t>
            </a:r>
            <a:r>
              <a:rPr sz="1200" spc="-10" dirty="0">
                <a:latin typeface="Gill Sans MT"/>
                <a:cs typeface="Gill Sans MT"/>
              </a:rPr>
              <a:t>nueva </a:t>
            </a:r>
            <a:r>
              <a:rPr sz="1200" spc="-5" dirty="0">
                <a:latin typeface="Gill Sans MT"/>
                <a:cs typeface="Gill Sans MT"/>
              </a:rPr>
              <a:t>filosofía </a:t>
            </a:r>
            <a:r>
              <a:rPr sz="1200" dirty="0">
                <a:latin typeface="Gill Sans MT"/>
                <a:cs typeface="Gill Sans MT"/>
              </a:rPr>
              <a:t>en </a:t>
            </a:r>
            <a:r>
              <a:rPr sz="1200" spc="-5" dirty="0">
                <a:latin typeface="Gill Sans MT"/>
                <a:cs typeface="Gill Sans MT"/>
              </a:rPr>
              <a:t>Responsabilidad Social orientada </a:t>
            </a:r>
            <a:r>
              <a:rPr sz="1200" dirty="0">
                <a:latin typeface="Gill Sans MT"/>
                <a:cs typeface="Gill Sans MT"/>
              </a:rPr>
              <a:t>a conservar el </a:t>
            </a:r>
            <a:r>
              <a:rPr sz="1200" spc="-5" dirty="0">
                <a:latin typeface="Gill Sans MT"/>
                <a:cs typeface="Gill Sans MT"/>
              </a:rPr>
              <a:t>bienestar  económico </a:t>
            </a:r>
            <a:r>
              <a:rPr sz="1200" dirty="0">
                <a:latin typeface="Gill Sans MT"/>
                <a:cs typeface="Gill Sans MT"/>
              </a:rPr>
              <a:t>y hacerlo </a:t>
            </a:r>
            <a:r>
              <a:rPr sz="1200" spc="-5" dirty="0">
                <a:latin typeface="Gill Sans MT"/>
                <a:cs typeface="Gill Sans MT"/>
              </a:rPr>
              <a:t>extensivo </a:t>
            </a:r>
            <a:r>
              <a:rPr sz="1200" dirty="0">
                <a:latin typeface="Gill Sans MT"/>
                <a:cs typeface="Gill Sans MT"/>
              </a:rPr>
              <a:t>en la </a:t>
            </a:r>
            <a:r>
              <a:rPr sz="1200" spc="-5" dirty="0">
                <a:latin typeface="Gill Sans MT"/>
                <a:cs typeface="Gill Sans MT"/>
              </a:rPr>
              <a:t>esfera </a:t>
            </a:r>
            <a:r>
              <a:rPr sz="1200" dirty="0">
                <a:latin typeface="Gill Sans MT"/>
                <a:cs typeface="Gill Sans MT"/>
              </a:rPr>
              <a:t>de influencia de </a:t>
            </a:r>
            <a:r>
              <a:rPr sz="1200" spc="-5" dirty="0">
                <a:latin typeface="Gill Sans MT"/>
                <a:cs typeface="Gill Sans MT"/>
              </a:rPr>
              <a:t>todos los grupos </a:t>
            </a:r>
            <a:r>
              <a:rPr sz="1200" dirty="0">
                <a:latin typeface="Gill Sans MT"/>
                <a:cs typeface="Gill Sans MT"/>
              </a:rPr>
              <a:t>de </a:t>
            </a:r>
            <a:r>
              <a:rPr sz="1200" spc="-5" dirty="0">
                <a:latin typeface="Gill Sans MT"/>
                <a:cs typeface="Gill Sans MT"/>
              </a:rPr>
              <a:t>interés, </a:t>
            </a:r>
            <a:r>
              <a:rPr sz="1200" dirty="0">
                <a:latin typeface="Gill Sans MT"/>
                <a:cs typeface="Gill Sans MT"/>
              </a:rPr>
              <a:t>la cual </a:t>
            </a:r>
            <a:r>
              <a:rPr sz="1200" spc="-5" dirty="0">
                <a:latin typeface="Gill Sans MT"/>
                <a:cs typeface="Gill Sans MT"/>
              </a:rPr>
              <a:t>nos permite </a:t>
            </a:r>
            <a:r>
              <a:rPr sz="1200" spc="-10" dirty="0">
                <a:latin typeface="Gill Sans MT"/>
                <a:cs typeface="Gill Sans MT"/>
              </a:rPr>
              <a:t>proyectar </a:t>
            </a:r>
            <a:r>
              <a:rPr sz="1200" dirty="0">
                <a:latin typeface="Gill Sans MT"/>
                <a:cs typeface="Gill Sans MT"/>
              </a:rPr>
              <a:t>una  </a:t>
            </a:r>
            <a:r>
              <a:rPr sz="1200" spc="-5" dirty="0">
                <a:latin typeface="Gill Sans MT"/>
                <a:cs typeface="Gill Sans MT"/>
              </a:rPr>
              <a:t>imagen vanguardista, </a:t>
            </a:r>
            <a:r>
              <a:rPr sz="1200" dirty="0">
                <a:latin typeface="Gill Sans MT"/>
                <a:cs typeface="Gill Sans MT"/>
              </a:rPr>
              <a:t>la </a:t>
            </a:r>
            <a:r>
              <a:rPr sz="1200" spc="-5" dirty="0">
                <a:latin typeface="Gill Sans MT"/>
                <a:cs typeface="Gill Sans MT"/>
              </a:rPr>
              <a:t>mejora </a:t>
            </a:r>
            <a:r>
              <a:rPr sz="1200" dirty="0">
                <a:latin typeface="Gill Sans MT"/>
                <a:cs typeface="Gill Sans MT"/>
              </a:rPr>
              <a:t>e </a:t>
            </a:r>
            <a:r>
              <a:rPr sz="1200" spc="-5" dirty="0">
                <a:latin typeface="Gill Sans MT"/>
                <a:cs typeface="Gill Sans MT"/>
              </a:rPr>
              <a:t>incremento </a:t>
            </a:r>
            <a:r>
              <a:rPr sz="1200" dirty="0">
                <a:latin typeface="Gill Sans MT"/>
                <a:cs typeface="Gill Sans MT"/>
              </a:rPr>
              <a:t>de la </a:t>
            </a:r>
            <a:r>
              <a:rPr sz="1200" spc="-5" dirty="0">
                <a:latin typeface="Gill Sans MT"/>
                <a:cs typeface="Gill Sans MT"/>
              </a:rPr>
              <a:t>productividad </a:t>
            </a:r>
            <a:r>
              <a:rPr sz="1200" dirty="0">
                <a:latin typeface="Gill Sans MT"/>
                <a:cs typeface="Gill Sans MT"/>
              </a:rPr>
              <a:t>y </a:t>
            </a:r>
            <a:r>
              <a:rPr sz="1200" spc="-5" dirty="0">
                <a:latin typeface="Gill Sans MT"/>
                <a:cs typeface="Gill Sans MT"/>
              </a:rPr>
              <a:t>con </a:t>
            </a:r>
            <a:r>
              <a:rPr sz="1200" dirty="0">
                <a:latin typeface="Gill Sans MT"/>
                <a:cs typeface="Gill Sans MT"/>
              </a:rPr>
              <a:t>la </a:t>
            </a:r>
            <a:r>
              <a:rPr sz="1200" spc="-5" dirty="0">
                <a:latin typeface="Gill Sans MT"/>
                <a:cs typeface="Gill Sans MT"/>
              </a:rPr>
              <a:t>idea </a:t>
            </a:r>
            <a:r>
              <a:rPr sz="1200" dirty="0">
                <a:latin typeface="Gill Sans MT"/>
                <a:cs typeface="Gill Sans MT"/>
              </a:rPr>
              <a:t>bien definida de la </a:t>
            </a:r>
            <a:r>
              <a:rPr sz="1200" spc="-5" dirty="0">
                <a:latin typeface="Gill Sans MT"/>
                <a:cs typeface="Gill Sans MT"/>
              </a:rPr>
              <a:t>búsqueda </a:t>
            </a:r>
            <a:r>
              <a:rPr sz="1200" dirty="0">
                <a:latin typeface="Gill Sans MT"/>
                <a:cs typeface="Gill Sans MT"/>
              </a:rPr>
              <a:t>de </a:t>
            </a:r>
            <a:r>
              <a:rPr sz="1200" spc="-10" dirty="0">
                <a:latin typeface="Gill Sans MT"/>
                <a:cs typeface="Gill Sans MT"/>
              </a:rPr>
              <a:t>nuevos </a:t>
            </a:r>
            <a:r>
              <a:rPr sz="1200" spc="-5" dirty="0">
                <a:latin typeface="Gill Sans MT"/>
                <a:cs typeface="Gill Sans MT"/>
              </a:rPr>
              <a:t>mercados,  considerando siempre </a:t>
            </a:r>
            <a:r>
              <a:rPr sz="1200" dirty="0">
                <a:latin typeface="Gill Sans MT"/>
                <a:cs typeface="Gill Sans MT"/>
              </a:rPr>
              <a:t>el </a:t>
            </a:r>
            <a:r>
              <a:rPr sz="1200" spc="-5" dirty="0">
                <a:latin typeface="Gill Sans MT"/>
                <a:cs typeface="Gill Sans MT"/>
              </a:rPr>
              <a:t>compromiso con </a:t>
            </a:r>
            <a:r>
              <a:rPr sz="1200" dirty="0">
                <a:latin typeface="Gill Sans MT"/>
                <a:cs typeface="Gill Sans MT"/>
              </a:rPr>
              <a:t>el </a:t>
            </a:r>
            <a:r>
              <a:rPr sz="1200" spc="-5" dirty="0">
                <a:latin typeface="Gill Sans MT"/>
                <a:cs typeface="Gill Sans MT"/>
              </a:rPr>
              <a:t>medio </a:t>
            </a:r>
            <a:r>
              <a:rPr sz="1200" dirty="0">
                <a:latin typeface="Gill Sans MT"/>
                <a:cs typeface="Gill Sans MT"/>
              </a:rPr>
              <a:t>ambiente, a </a:t>
            </a:r>
            <a:r>
              <a:rPr sz="1200" spc="-10" dirty="0">
                <a:latin typeface="Gill Sans MT"/>
                <a:cs typeface="Gill Sans MT"/>
              </a:rPr>
              <a:t>través </a:t>
            </a:r>
            <a:r>
              <a:rPr sz="1200" dirty="0">
                <a:latin typeface="Gill Sans MT"/>
                <a:cs typeface="Gill Sans MT"/>
              </a:rPr>
              <a:t>de la </a:t>
            </a:r>
            <a:r>
              <a:rPr sz="1200" spc="-5" dirty="0">
                <a:latin typeface="Gill Sans MT"/>
                <a:cs typeface="Gill Sans MT"/>
              </a:rPr>
              <a:t>implementación prácticas </a:t>
            </a:r>
            <a:r>
              <a:rPr sz="1200" dirty="0">
                <a:latin typeface="Gill Sans MT"/>
                <a:cs typeface="Gill Sans MT"/>
              </a:rPr>
              <a:t>que </a:t>
            </a:r>
            <a:r>
              <a:rPr sz="1200" spc="-10" dirty="0">
                <a:latin typeface="Gill Sans MT"/>
                <a:cs typeface="Gill Sans MT"/>
              </a:rPr>
              <a:t>ayuden </a:t>
            </a:r>
            <a:r>
              <a:rPr sz="1200" dirty="0">
                <a:latin typeface="Gill Sans MT"/>
                <a:cs typeface="Gill Sans MT"/>
              </a:rPr>
              <a:t>a</a:t>
            </a:r>
            <a:r>
              <a:rPr sz="1200" spc="15" dirty="0">
                <a:latin typeface="Gill Sans MT"/>
                <a:cs typeface="Gill Sans MT"/>
              </a:rPr>
              <a:t> </a:t>
            </a:r>
            <a:r>
              <a:rPr sz="1200" spc="-5" dirty="0">
                <a:latin typeface="Gill Sans MT"/>
                <a:cs typeface="Gill Sans MT"/>
              </a:rPr>
              <a:t>mejorarlo.</a:t>
            </a:r>
            <a:endParaRPr sz="1200">
              <a:latin typeface="Gill Sans MT"/>
              <a:cs typeface="Gill Sans MT"/>
            </a:endParaRPr>
          </a:p>
        </p:txBody>
      </p:sp>
      <p:sp>
        <p:nvSpPr>
          <p:cNvPr id="3" name="object 3"/>
          <p:cNvSpPr txBox="1"/>
          <p:nvPr/>
        </p:nvSpPr>
        <p:spPr>
          <a:xfrm>
            <a:off x="746772" y="4072928"/>
            <a:ext cx="8067040" cy="1169670"/>
          </a:xfrm>
          <a:prstGeom prst="rect">
            <a:avLst/>
          </a:prstGeom>
          <a:solidFill>
            <a:srgbClr val="00B0F0">
              <a:alpha val="23919"/>
            </a:srgbClr>
          </a:solidFill>
        </p:spPr>
        <p:txBody>
          <a:bodyPr vert="horz" wrap="square" lIns="0" tIns="38100" rIns="0" bIns="0" rtlCol="0">
            <a:spAutoFit/>
          </a:bodyPr>
          <a:lstStyle/>
          <a:p>
            <a:pPr marL="90805" marR="64769" algn="just">
              <a:lnSpc>
                <a:spcPct val="100000"/>
              </a:lnSpc>
              <a:spcBef>
                <a:spcPts val="300"/>
              </a:spcBef>
            </a:pPr>
            <a:r>
              <a:rPr sz="1400" dirty="0">
                <a:latin typeface="Gill Sans MT"/>
                <a:cs typeface="Gill Sans MT"/>
              </a:rPr>
              <a:t>Para </a:t>
            </a:r>
            <a:r>
              <a:rPr sz="1400" spc="-5" dirty="0">
                <a:latin typeface="Gill Sans MT"/>
                <a:cs typeface="Gill Sans MT"/>
              </a:rPr>
              <a:t>recibir sus comentarios </a:t>
            </a:r>
            <a:r>
              <a:rPr sz="1400" spc="-10" dirty="0">
                <a:latin typeface="Gill Sans MT"/>
                <a:cs typeface="Gill Sans MT"/>
              </a:rPr>
              <a:t>sobre este </a:t>
            </a:r>
            <a:r>
              <a:rPr sz="1400" spc="-5" dirty="0">
                <a:latin typeface="Gill Sans MT"/>
                <a:cs typeface="Gill Sans MT"/>
              </a:rPr>
              <a:t>8° </a:t>
            </a:r>
            <a:r>
              <a:rPr sz="1400" spc="-10" dirty="0">
                <a:latin typeface="Gill Sans MT"/>
                <a:cs typeface="Gill Sans MT"/>
              </a:rPr>
              <a:t>Informe </a:t>
            </a:r>
            <a:r>
              <a:rPr sz="1400" dirty="0">
                <a:latin typeface="Gill Sans MT"/>
                <a:cs typeface="Gill Sans MT"/>
              </a:rPr>
              <a:t>de </a:t>
            </a:r>
            <a:r>
              <a:rPr sz="1400" spc="-5" dirty="0">
                <a:latin typeface="Gill Sans MT"/>
                <a:cs typeface="Gill Sans MT"/>
              </a:rPr>
              <a:t>Comunicación </a:t>
            </a:r>
            <a:r>
              <a:rPr sz="1400" spc="-10" dirty="0">
                <a:latin typeface="Gill Sans MT"/>
                <a:cs typeface="Gill Sans MT"/>
              </a:rPr>
              <a:t>sobre </a:t>
            </a:r>
            <a:r>
              <a:rPr sz="1400" dirty="0">
                <a:latin typeface="Gill Sans MT"/>
                <a:cs typeface="Gill Sans MT"/>
              </a:rPr>
              <a:t>el </a:t>
            </a:r>
            <a:r>
              <a:rPr sz="1400" spc="-10" dirty="0">
                <a:latin typeface="Gill Sans MT"/>
                <a:cs typeface="Gill Sans MT"/>
              </a:rPr>
              <a:t>Progreso </a:t>
            </a:r>
            <a:r>
              <a:rPr sz="1400" dirty="0">
                <a:latin typeface="Gill Sans MT"/>
                <a:cs typeface="Gill Sans MT"/>
              </a:rPr>
              <a:t>de </a:t>
            </a:r>
            <a:r>
              <a:rPr sz="1400" spc="-5" dirty="0">
                <a:latin typeface="Gill Sans MT"/>
                <a:cs typeface="Gill Sans MT"/>
              </a:rPr>
              <a:t>Central </a:t>
            </a:r>
            <a:r>
              <a:rPr sz="1400" spc="5" dirty="0">
                <a:latin typeface="Gill Sans MT"/>
                <a:cs typeface="Gill Sans MT"/>
              </a:rPr>
              <a:t>El  </a:t>
            </a:r>
            <a:r>
              <a:rPr sz="1400" spc="-20" dirty="0">
                <a:latin typeface="Gill Sans MT"/>
                <a:cs typeface="Gill Sans MT"/>
              </a:rPr>
              <a:t>Potrero,</a:t>
            </a:r>
            <a:r>
              <a:rPr sz="1400" spc="345" dirty="0">
                <a:latin typeface="Gill Sans MT"/>
                <a:cs typeface="Gill Sans MT"/>
              </a:rPr>
              <a:t> </a:t>
            </a:r>
            <a:r>
              <a:rPr sz="1400" spc="-5" dirty="0">
                <a:latin typeface="Gill Sans MT"/>
                <a:cs typeface="Gill Sans MT"/>
              </a:rPr>
              <a:t>están </a:t>
            </a:r>
            <a:r>
              <a:rPr sz="1400" dirty="0">
                <a:latin typeface="Gill Sans MT"/>
                <a:cs typeface="Gill Sans MT"/>
              </a:rPr>
              <a:t>disponibles </a:t>
            </a:r>
            <a:r>
              <a:rPr sz="1400" spc="-5" dirty="0">
                <a:latin typeface="Gill Sans MT"/>
                <a:cs typeface="Gill Sans MT"/>
              </a:rPr>
              <a:t>las siguientes direcciones </a:t>
            </a:r>
            <a:r>
              <a:rPr sz="1400" dirty="0">
                <a:latin typeface="Gill Sans MT"/>
                <a:cs typeface="Gill Sans MT"/>
              </a:rPr>
              <a:t>de </a:t>
            </a:r>
            <a:r>
              <a:rPr sz="1400" spc="-10" dirty="0">
                <a:latin typeface="Gill Sans MT"/>
                <a:cs typeface="Gill Sans MT"/>
              </a:rPr>
              <a:t>correo </a:t>
            </a:r>
            <a:r>
              <a:rPr sz="1400" spc="-5" dirty="0">
                <a:latin typeface="Gill Sans MT"/>
                <a:cs typeface="Gill Sans MT"/>
              </a:rPr>
              <a:t>electrónico: </a:t>
            </a:r>
            <a:r>
              <a:rPr sz="1400" b="1" i="1" spc="-5" dirty="0">
                <a:solidFill>
                  <a:srgbClr val="0000FF"/>
                </a:solidFill>
                <a:latin typeface="Gill Sans MT"/>
                <a:cs typeface="Gill Sans MT"/>
                <a:hlinkClick r:id="rId2"/>
              </a:rPr>
              <a:t>raulfj@bsm.com.mx, </a:t>
            </a:r>
            <a:r>
              <a:rPr sz="1400" b="1" i="1" spc="-5" dirty="0">
                <a:solidFill>
                  <a:srgbClr val="0000FF"/>
                </a:solidFill>
                <a:latin typeface="Gill Sans MT"/>
                <a:cs typeface="Gill Sans MT"/>
              </a:rPr>
              <a:t> </a:t>
            </a:r>
            <a:r>
              <a:rPr sz="1400" b="1" i="1" spc="-5" dirty="0">
                <a:solidFill>
                  <a:srgbClr val="0000FF"/>
                </a:solidFill>
                <a:latin typeface="Gill Sans MT"/>
                <a:cs typeface="Gill Sans MT"/>
                <a:hlinkClick r:id="rId3"/>
              </a:rPr>
              <a:t>astridv@bsm.com.mx,</a:t>
            </a:r>
            <a:r>
              <a:rPr sz="1400" b="1" i="1" spc="-5" dirty="0">
                <a:solidFill>
                  <a:srgbClr val="0000FF"/>
                </a:solidFill>
                <a:latin typeface="Gill Sans MT"/>
                <a:cs typeface="Gill Sans MT"/>
              </a:rPr>
              <a:t> </a:t>
            </a:r>
            <a:r>
              <a:rPr sz="1400" b="1" i="1" spc="-5" dirty="0">
                <a:solidFill>
                  <a:srgbClr val="0000FF"/>
                </a:solidFill>
                <a:latin typeface="Gill Sans MT"/>
                <a:cs typeface="Gill Sans MT"/>
                <a:hlinkClick r:id="rId4"/>
              </a:rPr>
              <a:t>celiacr@bsm.com.mx</a:t>
            </a:r>
            <a:r>
              <a:rPr sz="1400" b="1" i="1" spc="-5" dirty="0">
                <a:solidFill>
                  <a:srgbClr val="0000FF"/>
                </a:solidFill>
                <a:latin typeface="Gill Sans MT"/>
                <a:cs typeface="Gill Sans MT"/>
              </a:rPr>
              <a:t> </a:t>
            </a:r>
            <a:r>
              <a:rPr sz="1400" b="1" dirty="0">
                <a:solidFill>
                  <a:srgbClr val="0000FF"/>
                </a:solidFill>
                <a:latin typeface="Gill Sans MT"/>
                <a:cs typeface="Gill Sans MT"/>
              </a:rPr>
              <a:t>y</a:t>
            </a:r>
            <a:r>
              <a:rPr sz="1400" b="1" spc="-170" dirty="0">
                <a:solidFill>
                  <a:srgbClr val="0000FF"/>
                </a:solidFill>
                <a:latin typeface="Gill Sans MT"/>
                <a:cs typeface="Gill Sans MT"/>
              </a:rPr>
              <a:t> </a:t>
            </a:r>
            <a:r>
              <a:rPr sz="1400" b="1" i="1" spc="-5" dirty="0">
                <a:solidFill>
                  <a:srgbClr val="0000FF"/>
                </a:solidFill>
                <a:latin typeface="Gill Sans MT"/>
                <a:cs typeface="Gill Sans MT"/>
                <a:hlinkClick r:id="rId5"/>
              </a:rPr>
              <a:t>karinalb@bsm.com.mx</a:t>
            </a:r>
            <a:endParaRPr sz="1400">
              <a:latin typeface="Gill Sans MT"/>
              <a:cs typeface="Gill Sans MT"/>
            </a:endParaRPr>
          </a:p>
          <a:p>
            <a:pPr>
              <a:lnSpc>
                <a:spcPct val="100000"/>
              </a:lnSpc>
              <a:spcBef>
                <a:spcPts val="15"/>
              </a:spcBef>
            </a:pPr>
            <a:endParaRPr sz="1450">
              <a:latin typeface="Times New Roman"/>
              <a:cs typeface="Times New Roman"/>
            </a:endParaRPr>
          </a:p>
          <a:p>
            <a:pPr marL="90805" algn="just">
              <a:lnSpc>
                <a:spcPct val="100000"/>
              </a:lnSpc>
            </a:pPr>
            <a:r>
              <a:rPr sz="1400" spc="-25" dirty="0">
                <a:latin typeface="Gill Sans MT"/>
                <a:cs typeface="Gill Sans MT"/>
              </a:rPr>
              <a:t>También </a:t>
            </a:r>
            <a:r>
              <a:rPr sz="1400" dirty="0">
                <a:latin typeface="Gill Sans MT"/>
                <a:cs typeface="Gill Sans MT"/>
              </a:rPr>
              <a:t>los </a:t>
            </a:r>
            <a:r>
              <a:rPr sz="1400" spc="-5" dirty="0">
                <a:latin typeface="Gill Sans MT"/>
                <a:cs typeface="Gill Sans MT"/>
              </a:rPr>
              <a:t>invitamos </a:t>
            </a:r>
            <a:r>
              <a:rPr sz="1400" dirty="0">
                <a:latin typeface="Gill Sans MT"/>
                <a:cs typeface="Gill Sans MT"/>
              </a:rPr>
              <a:t>a visitarnos en el sitio</a:t>
            </a:r>
            <a:r>
              <a:rPr sz="1400" spc="360" dirty="0">
                <a:latin typeface="Gill Sans MT"/>
                <a:cs typeface="Gill Sans MT"/>
              </a:rPr>
              <a:t> </a:t>
            </a:r>
            <a:r>
              <a:rPr sz="1400" spc="-10" dirty="0">
                <a:latin typeface="Gill Sans MT"/>
                <a:cs typeface="Gill Sans MT"/>
                <a:hlinkClick r:id="rId6"/>
              </a:rPr>
              <a:t>http://www.bsm.com.mx/cep.html</a:t>
            </a:r>
            <a:endParaRPr sz="1400">
              <a:latin typeface="Gill Sans MT"/>
              <a:cs typeface="Gill Sans MT"/>
            </a:endParaRPr>
          </a:p>
        </p:txBody>
      </p:sp>
      <p:sp>
        <p:nvSpPr>
          <p:cNvPr id="4" name="object 4"/>
          <p:cNvSpPr/>
          <p:nvPr/>
        </p:nvSpPr>
        <p:spPr>
          <a:xfrm>
            <a:off x="747130" y="193961"/>
            <a:ext cx="944547" cy="700118"/>
          </a:xfrm>
          <a:prstGeom prst="rect">
            <a:avLst/>
          </a:prstGeom>
          <a:blipFill>
            <a:blip r:embed="rId7" cstate="print"/>
            <a:stretch>
              <a:fillRect/>
            </a:stretch>
          </a:blipFill>
        </p:spPr>
        <p:txBody>
          <a:bodyPr wrap="square" lIns="0" tIns="0" rIns="0" bIns="0" rtlCol="0"/>
          <a:lstStyle/>
          <a:p>
            <a:endParaRPr/>
          </a:p>
        </p:txBody>
      </p:sp>
      <p:sp>
        <p:nvSpPr>
          <p:cNvPr id="5" name="object 5"/>
          <p:cNvSpPr/>
          <p:nvPr/>
        </p:nvSpPr>
        <p:spPr>
          <a:xfrm>
            <a:off x="8089431" y="193967"/>
            <a:ext cx="783495" cy="829818"/>
          </a:xfrm>
          <a:prstGeom prst="rect">
            <a:avLst/>
          </a:prstGeom>
          <a:blipFill>
            <a:blip r:embed="rId8" cstate="print"/>
            <a:stretch>
              <a:fillRect/>
            </a:stretch>
          </a:blipFill>
        </p:spPr>
        <p:txBody>
          <a:bodyPr wrap="square" lIns="0" tIns="0" rIns="0" bIns="0" rtlCol="0"/>
          <a:lstStyle/>
          <a:p>
            <a:endParaRPr/>
          </a:p>
        </p:txBody>
      </p:sp>
      <p:sp>
        <p:nvSpPr>
          <p:cNvPr id="6" name="object 6"/>
          <p:cNvSpPr/>
          <p:nvPr/>
        </p:nvSpPr>
        <p:spPr>
          <a:xfrm>
            <a:off x="745235" y="1056131"/>
            <a:ext cx="4302251" cy="537971"/>
          </a:xfrm>
          <a:prstGeom prst="rect">
            <a:avLst/>
          </a:prstGeom>
          <a:blipFill>
            <a:blip r:embed="rId9" cstate="print"/>
            <a:stretch>
              <a:fillRect/>
            </a:stretch>
          </a:blipFill>
        </p:spPr>
        <p:txBody>
          <a:bodyPr wrap="square" lIns="0" tIns="0" rIns="0" bIns="0" rtlCol="0"/>
          <a:lstStyle/>
          <a:p>
            <a:endParaRPr/>
          </a:p>
        </p:txBody>
      </p:sp>
      <p:sp>
        <p:nvSpPr>
          <p:cNvPr id="7" name="object 7"/>
          <p:cNvSpPr/>
          <p:nvPr/>
        </p:nvSpPr>
        <p:spPr>
          <a:xfrm>
            <a:off x="746780" y="1057300"/>
            <a:ext cx="4299585" cy="535940"/>
          </a:xfrm>
          <a:custGeom>
            <a:avLst/>
            <a:gdLst/>
            <a:ahLst/>
            <a:cxnLst/>
            <a:rect l="l" t="t" r="r" b="b"/>
            <a:pathLst>
              <a:path w="4299585" h="535940">
                <a:moveTo>
                  <a:pt x="0" y="0"/>
                </a:moveTo>
                <a:lnTo>
                  <a:pt x="4031564" y="0"/>
                </a:lnTo>
                <a:lnTo>
                  <a:pt x="4299458" y="267893"/>
                </a:lnTo>
                <a:lnTo>
                  <a:pt x="4031564" y="535787"/>
                </a:lnTo>
                <a:lnTo>
                  <a:pt x="0" y="535787"/>
                </a:lnTo>
                <a:lnTo>
                  <a:pt x="0" y="0"/>
                </a:lnTo>
                <a:close/>
              </a:path>
            </a:pathLst>
          </a:custGeom>
          <a:ln w="12700">
            <a:solidFill>
              <a:srgbClr val="2191C9"/>
            </a:solidFill>
          </a:ln>
        </p:spPr>
        <p:txBody>
          <a:bodyPr wrap="square" lIns="0" tIns="0" rIns="0" bIns="0" rtlCol="0"/>
          <a:lstStyle/>
          <a:p>
            <a:endParaRPr/>
          </a:p>
        </p:txBody>
      </p:sp>
      <p:sp>
        <p:nvSpPr>
          <p:cNvPr id="8" name="object 8"/>
          <p:cNvSpPr txBox="1">
            <a:spLocks noGrp="1"/>
          </p:cNvSpPr>
          <p:nvPr>
            <p:ph type="title"/>
          </p:nvPr>
        </p:nvSpPr>
        <p:spPr>
          <a:xfrm>
            <a:off x="1723779" y="1149424"/>
            <a:ext cx="2211705" cy="330835"/>
          </a:xfrm>
          <a:prstGeom prst="rect">
            <a:avLst/>
          </a:prstGeom>
        </p:spPr>
        <p:txBody>
          <a:bodyPr vert="horz" wrap="square" lIns="0" tIns="13335" rIns="0" bIns="0" rtlCol="0">
            <a:spAutoFit/>
          </a:bodyPr>
          <a:lstStyle/>
          <a:p>
            <a:pPr marL="12700">
              <a:lnSpc>
                <a:spcPct val="100000"/>
              </a:lnSpc>
              <a:spcBef>
                <a:spcPts val="105"/>
              </a:spcBef>
            </a:pPr>
            <a:r>
              <a:rPr sz="2000" spc="-5" dirty="0">
                <a:latin typeface="Gill Sans MT"/>
                <a:cs typeface="Gill Sans MT"/>
              </a:rPr>
              <a:t>CONCLUSIONES</a:t>
            </a:r>
            <a:endParaRPr sz="2000">
              <a:latin typeface="Gill Sans MT"/>
              <a:cs typeface="Gill Sans MT"/>
            </a:endParaRPr>
          </a:p>
        </p:txBody>
      </p:sp>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9756" y="811850"/>
            <a:ext cx="6880859" cy="4864100"/>
          </a:xfrm>
          <a:custGeom>
            <a:avLst/>
            <a:gdLst/>
            <a:ahLst/>
            <a:cxnLst/>
            <a:rect l="l" t="t" r="r" b="b"/>
            <a:pathLst>
              <a:path w="6880859" h="4864100">
                <a:moveTo>
                  <a:pt x="1092278" y="38100"/>
                </a:moveTo>
                <a:lnTo>
                  <a:pt x="704321" y="38100"/>
                </a:lnTo>
                <a:lnTo>
                  <a:pt x="585506" y="76200"/>
                </a:lnTo>
                <a:lnTo>
                  <a:pt x="545924" y="101600"/>
                </a:lnTo>
                <a:lnTo>
                  <a:pt x="506614" y="114300"/>
                </a:lnTo>
                <a:lnTo>
                  <a:pt x="467733" y="139700"/>
                </a:lnTo>
                <a:lnTo>
                  <a:pt x="429437" y="177800"/>
                </a:lnTo>
                <a:lnTo>
                  <a:pt x="391883" y="203200"/>
                </a:lnTo>
                <a:lnTo>
                  <a:pt x="355227" y="228600"/>
                </a:lnTo>
                <a:lnTo>
                  <a:pt x="319626" y="266700"/>
                </a:lnTo>
                <a:lnTo>
                  <a:pt x="285237" y="304800"/>
                </a:lnTo>
                <a:lnTo>
                  <a:pt x="252215" y="342900"/>
                </a:lnTo>
                <a:lnTo>
                  <a:pt x="220719" y="381000"/>
                </a:lnTo>
                <a:lnTo>
                  <a:pt x="190903" y="419100"/>
                </a:lnTo>
                <a:lnTo>
                  <a:pt x="162925" y="457200"/>
                </a:lnTo>
                <a:lnTo>
                  <a:pt x="136941" y="508000"/>
                </a:lnTo>
                <a:lnTo>
                  <a:pt x="113108" y="546100"/>
                </a:lnTo>
                <a:lnTo>
                  <a:pt x="91583" y="584200"/>
                </a:lnTo>
                <a:lnTo>
                  <a:pt x="72521" y="635000"/>
                </a:lnTo>
                <a:lnTo>
                  <a:pt x="56079" y="673100"/>
                </a:lnTo>
                <a:lnTo>
                  <a:pt x="42415" y="711200"/>
                </a:lnTo>
                <a:lnTo>
                  <a:pt x="31683" y="762000"/>
                </a:lnTo>
                <a:lnTo>
                  <a:pt x="24042" y="800100"/>
                </a:lnTo>
                <a:lnTo>
                  <a:pt x="19648" y="838200"/>
                </a:lnTo>
                <a:lnTo>
                  <a:pt x="30480" y="876300"/>
                </a:lnTo>
                <a:lnTo>
                  <a:pt x="37703" y="914400"/>
                </a:lnTo>
                <a:lnTo>
                  <a:pt x="41791" y="952500"/>
                </a:lnTo>
                <a:lnTo>
                  <a:pt x="43220" y="1003300"/>
                </a:lnTo>
                <a:lnTo>
                  <a:pt x="42468" y="1054100"/>
                </a:lnTo>
                <a:lnTo>
                  <a:pt x="40009" y="1117600"/>
                </a:lnTo>
                <a:lnTo>
                  <a:pt x="36321" y="1168400"/>
                </a:lnTo>
                <a:lnTo>
                  <a:pt x="31878" y="1231900"/>
                </a:lnTo>
                <a:lnTo>
                  <a:pt x="27157" y="1282700"/>
                </a:lnTo>
                <a:lnTo>
                  <a:pt x="22633" y="1333500"/>
                </a:lnTo>
                <a:lnTo>
                  <a:pt x="18784" y="1384300"/>
                </a:lnTo>
                <a:lnTo>
                  <a:pt x="16085" y="1435100"/>
                </a:lnTo>
                <a:lnTo>
                  <a:pt x="15012" y="1485900"/>
                </a:lnTo>
                <a:lnTo>
                  <a:pt x="16041" y="1524000"/>
                </a:lnTo>
                <a:lnTo>
                  <a:pt x="19648" y="1562100"/>
                </a:lnTo>
                <a:lnTo>
                  <a:pt x="24294" y="1612900"/>
                </a:lnTo>
                <a:lnTo>
                  <a:pt x="24035" y="1651000"/>
                </a:lnTo>
                <a:lnTo>
                  <a:pt x="20325" y="1701800"/>
                </a:lnTo>
                <a:lnTo>
                  <a:pt x="14615" y="1752600"/>
                </a:lnTo>
                <a:lnTo>
                  <a:pt x="8356" y="1790700"/>
                </a:lnTo>
                <a:lnTo>
                  <a:pt x="3000" y="1841500"/>
                </a:lnTo>
                <a:lnTo>
                  <a:pt x="0" y="1892300"/>
                </a:lnTo>
                <a:lnTo>
                  <a:pt x="806" y="1943100"/>
                </a:lnTo>
                <a:lnTo>
                  <a:pt x="6871" y="2006600"/>
                </a:lnTo>
                <a:lnTo>
                  <a:pt x="31699" y="2120900"/>
                </a:lnTo>
                <a:lnTo>
                  <a:pt x="38315" y="2171700"/>
                </a:lnTo>
                <a:lnTo>
                  <a:pt x="40504" y="2235200"/>
                </a:lnTo>
                <a:lnTo>
                  <a:pt x="39274" y="2286000"/>
                </a:lnTo>
                <a:lnTo>
                  <a:pt x="35634" y="2336800"/>
                </a:lnTo>
                <a:lnTo>
                  <a:pt x="30592" y="2387600"/>
                </a:lnTo>
                <a:lnTo>
                  <a:pt x="25157" y="2438400"/>
                </a:lnTo>
                <a:lnTo>
                  <a:pt x="20337" y="2489200"/>
                </a:lnTo>
                <a:lnTo>
                  <a:pt x="17139" y="2527300"/>
                </a:lnTo>
                <a:lnTo>
                  <a:pt x="16574" y="2565400"/>
                </a:lnTo>
                <a:lnTo>
                  <a:pt x="19648" y="2590800"/>
                </a:lnTo>
                <a:lnTo>
                  <a:pt x="23926" y="2628900"/>
                </a:lnTo>
                <a:lnTo>
                  <a:pt x="25653" y="2667000"/>
                </a:lnTo>
                <a:lnTo>
                  <a:pt x="25431" y="2717800"/>
                </a:lnTo>
                <a:lnTo>
                  <a:pt x="23857" y="2768600"/>
                </a:lnTo>
                <a:lnTo>
                  <a:pt x="21534" y="2819400"/>
                </a:lnTo>
                <a:lnTo>
                  <a:pt x="19059" y="2870200"/>
                </a:lnTo>
                <a:lnTo>
                  <a:pt x="17033" y="2921000"/>
                </a:lnTo>
                <a:lnTo>
                  <a:pt x="16056" y="2984500"/>
                </a:lnTo>
                <a:lnTo>
                  <a:pt x="16727" y="3035300"/>
                </a:lnTo>
                <a:lnTo>
                  <a:pt x="19648" y="3098800"/>
                </a:lnTo>
                <a:lnTo>
                  <a:pt x="22309" y="3149600"/>
                </a:lnTo>
                <a:lnTo>
                  <a:pt x="22321" y="3213100"/>
                </a:lnTo>
                <a:lnTo>
                  <a:pt x="20455" y="3263900"/>
                </a:lnTo>
                <a:lnTo>
                  <a:pt x="17482" y="3302000"/>
                </a:lnTo>
                <a:lnTo>
                  <a:pt x="14175" y="3352800"/>
                </a:lnTo>
                <a:lnTo>
                  <a:pt x="11306" y="3403600"/>
                </a:lnTo>
                <a:lnTo>
                  <a:pt x="9647" y="3441700"/>
                </a:lnTo>
                <a:lnTo>
                  <a:pt x="9970" y="3492500"/>
                </a:lnTo>
                <a:lnTo>
                  <a:pt x="13046" y="3543300"/>
                </a:lnTo>
                <a:lnTo>
                  <a:pt x="19648" y="3594100"/>
                </a:lnTo>
                <a:lnTo>
                  <a:pt x="25214" y="3644900"/>
                </a:lnTo>
                <a:lnTo>
                  <a:pt x="25645" y="3695700"/>
                </a:lnTo>
                <a:lnTo>
                  <a:pt x="22401" y="3733800"/>
                </a:lnTo>
                <a:lnTo>
                  <a:pt x="16946" y="3771900"/>
                </a:lnTo>
                <a:lnTo>
                  <a:pt x="10742" y="3810000"/>
                </a:lnTo>
                <a:lnTo>
                  <a:pt x="5249" y="3848100"/>
                </a:lnTo>
                <a:lnTo>
                  <a:pt x="1932" y="3886200"/>
                </a:lnTo>
                <a:lnTo>
                  <a:pt x="2251" y="3937000"/>
                </a:lnTo>
                <a:lnTo>
                  <a:pt x="7669" y="3987800"/>
                </a:lnTo>
                <a:lnTo>
                  <a:pt x="19648" y="4038600"/>
                </a:lnTo>
                <a:lnTo>
                  <a:pt x="12679" y="4076700"/>
                </a:lnTo>
                <a:lnTo>
                  <a:pt x="9654" y="4114800"/>
                </a:lnTo>
                <a:lnTo>
                  <a:pt x="10421" y="4152900"/>
                </a:lnTo>
                <a:lnTo>
                  <a:pt x="14829" y="4191000"/>
                </a:lnTo>
                <a:lnTo>
                  <a:pt x="22726" y="4229100"/>
                </a:lnTo>
                <a:lnTo>
                  <a:pt x="33963" y="4267200"/>
                </a:lnTo>
                <a:lnTo>
                  <a:pt x="48386" y="4305300"/>
                </a:lnTo>
                <a:lnTo>
                  <a:pt x="65847" y="4343400"/>
                </a:lnTo>
                <a:lnTo>
                  <a:pt x="86192" y="4381500"/>
                </a:lnTo>
                <a:lnTo>
                  <a:pt x="109272" y="4419600"/>
                </a:lnTo>
                <a:lnTo>
                  <a:pt x="134934" y="4457700"/>
                </a:lnTo>
                <a:lnTo>
                  <a:pt x="163028" y="4495800"/>
                </a:lnTo>
                <a:lnTo>
                  <a:pt x="193404" y="4533900"/>
                </a:lnTo>
                <a:lnTo>
                  <a:pt x="225908" y="4572000"/>
                </a:lnTo>
                <a:lnTo>
                  <a:pt x="260391" y="4597400"/>
                </a:lnTo>
                <a:lnTo>
                  <a:pt x="296702" y="4635500"/>
                </a:lnTo>
                <a:lnTo>
                  <a:pt x="334689" y="4660900"/>
                </a:lnTo>
                <a:lnTo>
                  <a:pt x="374201" y="4686300"/>
                </a:lnTo>
                <a:lnTo>
                  <a:pt x="415086" y="4711700"/>
                </a:lnTo>
                <a:lnTo>
                  <a:pt x="457195" y="4737100"/>
                </a:lnTo>
                <a:lnTo>
                  <a:pt x="500375" y="4762500"/>
                </a:lnTo>
                <a:lnTo>
                  <a:pt x="544476" y="4787900"/>
                </a:lnTo>
                <a:lnTo>
                  <a:pt x="680791" y="4826000"/>
                </a:lnTo>
                <a:lnTo>
                  <a:pt x="727063" y="4826000"/>
                </a:lnTo>
                <a:lnTo>
                  <a:pt x="773500" y="4838700"/>
                </a:lnTo>
                <a:lnTo>
                  <a:pt x="935560" y="4838700"/>
                </a:lnTo>
                <a:lnTo>
                  <a:pt x="980436" y="4851400"/>
                </a:lnTo>
                <a:lnTo>
                  <a:pt x="1027888" y="4851400"/>
                </a:lnTo>
                <a:lnTo>
                  <a:pt x="1077558" y="4864100"/>
                </a:lnTo>
                <a:lnTo>
                  <a:pt x="1291285" y="4864100"/>
                </a:lnTo>
                <a:lnTo>
                  <a:pt x="1402182" y="4838700"/>
                </a:lnTo>
                <a:lnTo>
                  <a:pt x="1493518" y="4813300"/>
                </a:lnTo>
                <a:lnTo>
                  <a:pt x="6154274" y="4813300"/>
                </a:lnTo>
                <a:lnTo>
                  <a:pt x="6245960" y="4787900"/>
                </a:lnTo>
                <a:lnTo>
                  <a:pt x="6290623" y="4762500"/>
                </a:lnTo>
                <a:lnTo>
                  <a:pt x="6334364" y="4749800"/>
                </a:lnTo>
                <a:lnTo>
                  <a:pt x="6377083" y="4724400"/>
                </a:lnTo>
                <a:lnTo>
                  <a:pt x="6418678" y="4711700"/>
                </a:lnTo>
                <a:lnTo>
                  <a:pt x="6459050" y="4686300"/>
                </a:lnTo>
                <a:lnTo>
                  <a:pt x="6498096" y="4660900"/>
                </a:lnTo>
                <a:lnTo>
                  <a:pt x="6535717" y="4635500"/>
                </a:lnTo>
                <a:lnTo>
                  <a:pt x="6571812" y="4610100"/>
                </a:lnTo>
                <a:lnTo>
                  <a:pt x="6606279" y="4584700"/>
                </a:lnTo>
                <a:lnTo>
                  <a:pt x="6639018" y="4559300"/>
                </a:lnTo>
                <a:lnTo>
                  <a:pt x="6669928" y="4521200"/>
                </a:lnTo>
                <a:lnTo>
                  <a:pt x="6698909" y="4483100"/>
                </a:lnTo>
                <a:lnTo>
                  <a:pt x="6725859" y="4457700"/>
                </a:lnTo>
                <a:lnTo>
                  <a:pt x="6750677" y="4419600"/>
                </a:lnTo>
                <a:lnTo>
                  <a:pt x="6773264" y="4368800"/>
                </a:lnTo>
                <a:lnTo>
                  <a:pt x="6793517" y="4330700"/>
                </a:lnTo>
                <a:lnTo>
                  <a:pt x="6811337" y="4292600"/>
                </a:lnTo>
                <a:lnTo>
                  <a:pt x="6826622" y="4241800"/>
                </a:lnTo>
                <a:lnTo>
                  <a:pt x="6839272" y="4191000"/>
                </a:lnTo>
                <a:lnTo>
                  <a:pt x="6849186" y="4140200"/>
                </a:lnTo>
                <a:lnTo>
                  <a:pt x="6856262" y="4089400"/>
                </a:lnTo>
                <a:lnTo>
                  <a:pt x="6860401" y="4038600"/>
                </a:lnTo>
                <a:lnTo>
                  <a:pt x="6850792" y="3987800"/>
                </a:lnTo>
                <a:lnTo>
                  <a:pt x="6843835" y="3937000"/>
                </a:lnTo>
                <a:lnTo>
                  <a:pt x="6839238" y="3886200"/>
                </a:lnTo>
                <a:lnTo>
                  <a:pt x="6836713" y="3835400"/>
                </a:lnTo>
                <a:lnTo>
                  <a:pt x="6835969" y="3771900"/>
                </a:lnTo>
                <a:lnTo>
                  <a:pt x="6836716" y="3721100"/>
                </a:lnTo>
                <a:lnTo>
                  <a:pt x="6838664" y="3657600"/>
                </a:lnTo>
                <a:lnTo>
                  <a:pt x="6841523" y="3606800"/>
                </a:lnTo>
                <a:lnTo>
                  <a:pt x="6845003" y="3543300"/>
                </a:lnTo>
                <a:lnTo>
                  <a:pt x="6848814" y="3492500"/>
                </a:lnTo>
                <a:lnTo>
                  <a:pt x="6852667" y="3441700"/>
                </a:lnTo>
                <a:lnTo>
                  <a:pt x="6856270" y="3378200"/>
                </a:lnTo>
                <a:lnTo>
                  <a:pt x="6859334" y="3340100"/>
                </a:lnTo>
                <a:lnTo>
                  <a:pt x="6861570" y="3289300"/>
                </a:lnTo>
                <a:lnTo>
                  <a:pt x="6862686" y="3251200"/>
                </a:lnTo>
                <a:lnTo>
                  <a:pt x="6862393" y="3213100"/>
                </a:lnTo>
                <a:lnTo>
                  <a:pt x="6860401" y="3187700"/>
                </a:lnTo>
                <a:lnTo>
                  <a:pt x="6857693" y="3136900"/>
                </a:lnTo>
                <a:lnTo>
                  <a:pt x="6859549" y="3086100"/>
                </a:lnTo>
                <a:lnTo>
                  <a:pt x="6864304" y="3035300"/>
                </a:lnTo>
                <a:lnTo>
                  <a:pt x="6870291" y="2997200"/>
                </a:lnTo>
                <a:lnTo>
                  <a:pt x="6875845" y="2946400"/>
                </a:lnTo>
                <a:lnTo>
                  <a:pt x="6879299" y="2895600"/>
                </a:lnTo>
                <a:lnTo>
                  <a:pt x="6878987" y="2857500"/>
                </a:lnTo>
                <a:lnTo>
                  <a:pt x="6873243" y="2806700"/>
                </a:lnTo>
                <a:lnTo>
                  <a:pt x="6860401" y="2743200"/>
                </a:lnTo>
                <a:lnTo>
                  <a:pt x="6847788" y="2692400"/>
                </a:lnTo>
                <a:lnTo>
                  <a:pt x="6842608" y="2641600"/>
                </a:lnTo>
                <a:lnTo>
                  <a:pt x="6843027" y="2578100"/>
                </a:lnTo>
                <a:lnTo>
                  <a:pt x="6847212" y="2527300"/>
                </a:lnTo>
                <a:lnTo>
                  <a:pt x="6853327" y="2476500"/>
                </a:lnTo>
                <a:lnTo>
                  <a:pt x="6859537" y="2438400"/>
                </a:lnTo>
                <a:lnTo>
                  <a:pt x="6864010" y="2387600"/>
                </a:lnTo>
                <a:lnTo>
                  <a:pt x="6864909" y="2349500"/>
                </a:lnTo>
                <a:lnTo>
                  <a:pt x="6860401" y="2311400"/>
                </a:lnTo>
                <a:lnTo>
                  <a:pt x="6856209" y="2273300"/>
                </a:lnTo>
                <a:lnTo>
                  <a:pt x="6856757" y="2235200"/>
                </a:lnTo>
                <a:lnTo>
                  <a:pt x="6860615" y="2197100"/>
                </a:lnTo>
                <a:lnTo>
                  <a:pt x="6866357" y="2146300"/>
                </a:lnTo>
                <a:lnTo>
                  <a:pt x="6872555" y="2095500"/>
                </a:lnTo>
                <a:lnTo>
                  <a:pt x="6877780" y="2044700"/>
                </a:lnTo>
                <a:lnTo>
                  <a:pt x="6880605" y="1993900"/>
                </a:lnTo>
                <a:lnTo>
                  <a:pt x="6879602" y="1943100"/>
                </a:lnTo>
                <a:lnTo>
                  <a:pt x="6873343" y="1879600"/>
                </a:lnTo>
                <a:lnTo>
                  <a:pt x="6860401" y="1803400"/>
                </a:lnTo>
                <a:lnTo>
                  <a:pt x="6847296" y="1739900"/>
                </a:lnTo>
                <a:lnTo>
                  <a:pt x="6840616" y="1676400"/>
                </a:lnTo>
                <a:lnTo>
                  <a:pt x="6839043" y="1625600"/>
                </a:lnTo>
                <a:lnTo>
                  <a:pt x="6841261" y="1574800"/>
                </a:lnTo>
                <a:lnTo>
                  <a:pt x="6845952" y="1536700"/>
                </a:lnTo>
                <a:lnTo>
                  <a:pt x="6851798" y="1485900"/>
                </a:lnTo>
                <a:lnTo>
                  <a:pt x="6857484" y="1447800"/>
                </a:lnTo>
                <a:lnTo>
                  <a:pt x="6861691" y="1397000"/>
                </a:lnTo>
                <a:lnTo>
                  <a:pt x="6863102" y="1358900"/>
                </a:lnTo>
                <a:lnTo>
                  <a:pt x="6860401" y="1308100"/>
                </a:lnTo>
                <a:lnTo>
                  <a:pt x="6857485" y="1257300"/>
                </a:lnTo>
                <a:lnTo>
                  <a:pt x="6858343" y="1206500"/>
                </a:lnTo>
                <a:lnTo>
                  <a:pt x="6861802" y="1143000"/>
                </a:lnTo>
                <a:lnTo>
                  <a:pt x="6866690" y="1092200"/>
                </a:lnTo>
                <a:lnTo>
                  <a:pt x="6871836" y="1041400"/>
                </a:lnTo>
                <a:lnTo>
                  <a:pt x="6876066" y="990600"/>
                </a:lnTo>
                <a:lnTo>
                  <a:pt x="6878210" y="952500"/>
                </a:lnTo>
                <a:lnTo>
                  <a:pt x="6877095" y="901700"/>
                </a:lnTo>
                <a:lnTo>
                  <a:pt x="6871550" y="863600"/>
                </a:lnTo>
                <a:lnTo>
                  <a:pt x="6860401" y="838200"/>
                </a:lnTo>
                <a:lnTo>
                  <a:pt x="6866271" y="787400"/>
                </a:lnTo>
                <a:lnTo>
                  <a:pt x="6868699" y="736600"/>
                </a:lnTo>
                <a:lnTo>
                  <a:pt x="6867803" y="685800"/>
                </a:lnTo>
                <a:lnTo>
                  <a:pt x="6863699" y="635000"/>
                </a:lnTo>
                <a:lnTo>
                  <a:pt x="6856504" y="584200"/>
                </a:lnTo>
                <a:lnTo>
                  <a:pt x="6846335" y="546100"/>
                </a:lnTo>
                <a:lnTo>
                  <a:pt x="6833309" y="508000"/>
                </a:lnTo>
                <a:lnTo>
                  <a:pt x="6817541" y="469900"/>
                </a:lnTo>
                <a:lnTo>
                  <a:pt x="6799150" y="431800"/>
                </a:lnTo>
                <a:lnTo>
                  <a:pt x="6778252" y="393700"/>
                </a:lnTo>
                <a:lnTo>
                  <a:pt x="6754963" y="355600"/>
                </a:lnTo>
                <a:lnTo>
                  <a:pt x="6729401" y="330200"/>
                </a:lnTo>
                <a:lnTo>
                  <a:pt x="6701681" y="292100"/>
                </a:lnTo>
                <a:lnTo>
                  <a:pt x="6671922" y="266700"/>
                </a:lnTo>
                <a:lnTo>
                  <a:pt x="6640239" y="241300"/>
                </a:lnTo>
                <a:lnTo>
                  <a:pt x="6606750" y="215900"/>
                </a:lnTo>
                <a:lnTo>
                  <a:pt x="6571570" y="190500"/>
                </a:lnTo>
                <a:lnTo>
                  <a:pt x="6534818" y="165100"/>
                </a:lnTo>
                <a:lnTo>
                  <a:pt x="6496609" y="152400"/>
                </a:lnTo>
                <a:lnTo>
                  <a:pt x="6457061" y="127000"/>
                </a:lnTo>
                <a:lnTo>
                  <a:pt x="6374412" y="101600"/>
                </a:lnTo>
                <a:lnTo>
                  <a:pt x="6243312" y="63500"/>
                </a:lnTo>
                <a:lnTo>
                  <a:pt x="2793208" y="63500"/>
                </a:lnTo>
                <a:lnTo>
                  <a:pt x="2742480" y="50800"/>
                </a:lnTo>
                <a:lnTo>
                  <a:pt x="1147438" y="50800"/>
                </a:lnTo>
                <a:lnTo>
                  <a:pt x="1092278" y="38100"/>
                </a:lnTo>
                <a:close/>
              </a:path>
              <a:path w="6880859" h="4864100">
                <a:moveTo>
                  <a:pt x="3725095" y="4851400"/>
                </a:moveTo>
                <a:lnTo>
                  <a:pt x="3641571" y="4851400"/>
                </a:lnTo>
                <a:lnTo>
                  <a:pt x="3681145" y="4864100"/>
                </a:lnTo>
                <a:lnTo>
                  <a:pt x="3725095" y="4851400"/>
                </a:lnTo>
                <a:close/>
              </a:path>
              <a:path w="6880859" h="4864100">
                <a:moveTo>
                  <a:pt x="4999288" y="4813300"/>
                </a:moveTo>
                <a:lnTo>
                  <a:pt x="4049885" y="4813300"/>
                </a:lnTo>
                <a:lnTo>
                  <a:pt x="4104738" y="4826000"/>
                </a:lnTo>
                <a:lnTo>
                  <a:pt x="4211927" y="4826000"/>
                </a:lnTo>
                <a:lnTo>
                  <a:pt x="4311801" y="4838700"/>
                </a:lnTo>
                <a:lnTo>
                  <a:pt x="4541806" y="4838700"/>
                </a:lnTo>
                <a:lnTo>
                  <a:pt x="4573951" y="4851400"/>
                </a:lnTo>
                <a:lnTo>
                  <a:pt x="4606093" y="4851400"/>
                </a:lnTo>
                <a:lnTo>
                  <a:pt x="4639958" y="4864100"/>
                </a:lnTo>
                <a:lnTo>
                  <a:pt x="4769178" y="4864100"/>
                </a:lnTo>
                <a:lnTo>
                  <a:pt x="4827218" y="4851400"/>
                </a:lnTo>
                <a:lnTo>
                  <a:pt x="4895622" y="4838700"/>
                </a:lnTo>
                <a:lnTo>
                  <a:pt x="4999288" y="4813300"/>
                </a:lnTo>
                <a:close/>
              </a:path>
              <a:path w="6880859" h="4864100">
                <a:moveTo>
                  <a:pt x="2182338" y="4813300"/>
                </a:moveTo>
                <a:lnTo>
                  <a:pt x="1685934" y="4813300"/>
                </a:lnTo>
                <a:lnTo>
                  <a:pt x="1734530" y="4826000"/>
                </a:lnTo>
                <a:lnTo>
                  <a:pt x="1782795" y="4826000"/>
                </a:lnTo>
                <a:lnTo>
                  <a:pt x="1830465" y="4838700"/>
                </a:lnTo>
                <a:lnTo>
                  <a:pt x="1877277" y="4838700"/>
                </a:lnTo>
                <a:lnTo>
                  <a:pt x="1922967" y="4851400"/>
                </a:lnTo>
                <a:lnTo>
                  <a:pt x="2050664" y="4851400"/>
                </a:lnTo>
                <a:lnTo>
                  <a:pt x="2089227" y="4838700"/>
                </a:lnTo>
                <a:lnTo>
                  <a:pt x="2182338" y="4813300"/>
                </a:lnTo>
                <a:close/>
              </a:path>
              <a:path w="6880859" h="4864100">
                <a:moveTo>
                  <a:pt x="3887422" y="4826000"/>
                </a:moveTo>
                <a:lnTo>
                  <a:pt x="2957744" y="4826000"/>
                </a:lnTo>
                <a:lnTo>
                  <a:pt x="3007011" y="4838700"/>
                </a:lnTo>
                <a:lnTo>
                  <a:pt x="3524551" y="4838700"/>
                </a:lnTo>
                <a:lnTo>
                  <a:pt x="3565730" y="4851400"/>
                </a:lnTo>
                <a:lnTo>
                  <a:pt x="3775877" y="4851400"/>
                </a:lnTo>
                <a:lnTo>
                  <a:pt x="3835947" y="4838700"/>
                </a:lnTo>
                <a:lnTo>
                  <a:pt x="3887422" y="4826000"/>
                </a:lnTo>
                <a:close/>
              </a:path>
              <a:path w="6880859" h="4864100">
                <a:moveTo>
                  <a:pt x="2764822" y="4826000"/>
                </a:moveTo>
                <a:lnTo>
                  <a:pt x="2417809" y="4826000"/>
                </a:lnTo>
                <a:lnTo>
                  <a:pt x="2466513" y="4838700"/>
                </a:lnTo>
                <a:lnTo>
                  <a:pt x="2717850" y="4838700"/>
                </a:lnTo>
                <a:lnTo>
                  <a:pt x="2764822" y="4826000"/>
                </a:lnTo>
                <a:close/>
              </a:path>
              <a:path w="6880859" h="4864100">
                <a:moveTo>
                  <a:pt x="5648233" y="4826000"/>
                </a:moveTo>
                <a:lnTo>
                  <a:pt x="5339959" y="4826000"/>
                </a:lnTo>
                <a:lnTo>
                  <a:pt x="5387762" y="4838700"/>
                </a:lnTo>
                <a:lnTo>
                  <a:pt x="5582667" y="4838700"/>
                </a:lnTo>
                <a:lnTo>
                  <a:pt x="5648233" y="4826000"/>
                </a:lnTo>
                <a:close/>
              </a:path>
              <a:path w="6880859" h="4864100">
                <a:moveTo>
                  <a:pt x="6154274" y="4813300"/>
                </a:moveTo>
                <a:lnTo>
                  <a:pt x="5244435" y="4813300"/>
                </a:lnTo>
                <a:lnTo>
                  <a:pt x="5292232" y="4826000"/>
                </a:lnTo>
                <a:lnTo>
                  <a:pt x="5928357" y="4826000"/>
                </a:lnTo>
                <a:lnTo>
                  <a:pt x="5969545" y="4838700"/>
                </a:lnTo>
                <a:lnTo>
                  <a:pt x="6060110" y="4838700"/>
                </a:lnTo>
                <a:lnTo>
                  <a:pt x="6154274" y="4813300"/>
                </a:lnTo>
                <a:close/>
              </a:path>
              <a:path w="6880859" h="4864100">
                <a:moveTo>
                  <a:pt x="3994985" y="4813300"/>
                </a:moveTo>
                <a:lnTo>
                  <a:pt x="2322442" y="4813300"/>
                </a:lnTo>
                <a:lnTo>
                  <a:pt x="2369833" y="4826000"/>
                </a:lnTo>
                <a:lnTo>
                  <a:pt x="3940633" y="4826000"/>
                </a:lnTo>
                <a:lnTo>
                  <a:pt x="3994985" y="4813300"/>
                </a:lnTo>
                <a:close/>
              </a:path>
              <a:path w="6880859" h="4864100">
                <a:moveTo>
                  <a:pt x="4400594" y="50800"/>
                </a:moveTo>
                <a:lnTo>
                  <a:pt x="2843185" y="50800"/>
                </a:lnTo>
                <a:lnTo>
                  <a:pt x="2793208" y="63500"/>
                </a:lnTo>
                <a:lnTo>
                  <a:pt x="4451436" y="63500"/>
                </a:lnTo>
                <a:lnTo>
                  <a:pt x="4400594" y="50800"/>
                </a:lnTo>
                <a:close/>
              </a:path>
              <a:path w="6880859" h="4864100">
                <a:moveTo>
                  <a:pt x="5082652" y="12700"/>
                </a:moveTo>
                <a:lnTo>
                  <a:pt x="4856765" y="12700"/>
                </a:lnTo>
                <a:lnTo>
                  <a:pt x="4790822" y="38100"/>
                </a:lnTo>
                <a:lnTo>
                  <a:pt x="4671833" y="63500"/>
                </a:lnTo>
                <a:lnTo>
                  <a:pt x="6243312" y="63500"/>
                </a:lnTo>
                <a:lnTo>
                  <a:pt x="6198178" y="50800"/>
                </a:lnTo>
                <a:lnTo>
                  <a:pt x="6152522" y="50800"/>
                </a:lnTo>
                <a:lnTo>
                  <a:pt x="6106461" y="38100"/>
                </a:lnTo>
                <a:lnTo>
                  <a:pt x="5188403" y="38100"/>
                </a:lnTo>
                <a:lnTo>
                  <a:pt x="5152181" y="25400"/>
                </a:lnTo>
                <a:lnTo>
                  <a:pt x="5117424" y="25400"/>
                </a:lnTo>
                <a:lnTo>
                  <a:pt x="5082652" y="12700"/>
                </a:lnTo>
                <a:close/>
              </a:path>
              <a:path w="6880859" h="4864100">
                <a:moveTo>
                  <a:pt x="2211464" y="38100"/>
                </a:moveTo>
                <a:lnTo>
                  <a:pt x="1357537" y="38100"/>
                </a:lnTo>
                <a:lnTo>
                  <a:pt x="1308691" y="50800"/>
                </a:lnTo>
                <a:lnTo>
                  <a:pt x="2241954" y="50800"/>
                </a:lnTo>
                <a:lnTo>
                  <a:pt x="2211464" y="38100"/>
                </a:lnTo>
                <a:close/>
              </a:path>
              <a:path w="6880859" h="4864100">
                <a:moveTo>
                  <a:pt x="2589739" y="38100"/>
                </a:moveTo>
                <a:lnTo>
                  <a:pt x="2312190" y="38100"/>
                </a:lnTo>
                <a:lnTo>
                  <a:pt x="2274676" y="50800"/>
                </a:lnTo>
                <a:lnTo>
                  <a:pt x="2640350" y="50800"/>
                </a:lnTo>
                <a:lnTo>
                  <a:pt x="2589739" y="38100"/>
                </a:lnTo>
                <a:close/>
              </a:path>
              <a:path w="6880859" h="4864100">
                <a:moveTo>
                  <a:pt x="3245273" y="12700"/>
                </a:moveTo>
                <a:lnTo>
                  <a:pt x="3036718" y="12700"/>
                </a:lnTo>
                <a:lnTo>
                  <a:pt x="2986946" y="25400"/>
                </a:lnTo>
                <a:lnTo>
                  <a:pt x="2892015" y="50800"/>
                </a:lnTo>
                <a:lnTo>
                  <a:pt x="3861485" y="50800"/>
                </a:lnTo>
                <a:lnTo>
                  <a:pt x="3807770" y="38100"/>
                </a:lnTo>
                <a:lnTo>
                  <a:pt x="3440629" y="38100"/>
                </a:lnTo>
                <a:lnTo>
                  <a:pt x="3395094" y="25400"/>
                </a:lnTo>
                <a:lnTo>
                  <a:pt x="3296826" y="25400"/>
                </a:lnTo>
                <a:lnTo>
                  <a:pt x="3245273" y="12700"/>
                </a:lnTo>
                <a:close/>
              </a:path>
              <a:path w="6880859" h="4864100">
                <a:moveTo>
                  <a:pt x="4304730" y="38100"/>
                </a:moveTo>
                <a:lnTo>
                  <a:pt x="4061714" y="38100"/>
                </a:lnTo>
                <a:lnTo>
                  <a:pt x="4015586" y="50800"/>
                </a:lnTo>
                <a:lnTo>
                  <a:pt x="4351657" y="50800"/>
                </a:lnTo>
                <a:lnTo>
                  <a:pt x="4304730" y="38100"/>
                </a:lnTo>
                <a:close/>
              </a:path>
              <a:path w="6880859" h="4864100">
                <a:moveTo>
                  <a:pt x="1611340" y="25400"/>
                </a:moveTo>
                <a:lnTo>
                  <a:pt x="1446687" y="25400"/>
                </a:lnTo>
                <a:lnTo>
                  <a:pt x="1402182" y="38100"/>
                </a:lnTo>
                <a:lnTo>
                  <a:pt x="1654335" y="38100"/>
                </a:lnTo>
                <a:lnTo>
                  <a:pt x="1611340" y="25400"/>
                </a:lnTo>
                <a:close/>
              </a:path>
              <a:path w="6880859" h="4864100">
                <a:moveTo>
                  <a:pt x="2107785" y="25400"/>
                </a:moveTo>
                <a:lnTo>
                  <a:pt x="2002888" y="25400"/>
                </a:lnTo>
                <a:lnTo>
                  <a:pt x="1932026" y="38100"/>
                </a:lnTo>
                <a:lnTo>
                  <a:pt x="2146940" y="38100"/>
                </a:lnTo>
                <a:lnTo>
                  <a:pt x="2107785" y="25400"/>
                </a:lnTo>
                <a:close/>
              </a:path>
              <a:path w="6880859" h="4864100">
                <a:moveTo>
                  <a:pt x="2491406" y="25400"/>
                </a:moveTo>
                <a:lnTo>
                  <a:pt x="2399559" y="25400"/>
                </a:lnTo>
                <a:lnTo>
                  <a:pt x="2357057" y="38100"/>
                </a:lnTo>
                <a:lnTo>
                  <a:pt x="2539960" y="38100"/>
                </a:lnTo>
                <a:lnTo>
                  <a:pt x="2491406" y="25400"/>
                </a:lnTo>
                <a:close/>
              </a:path>
              <a:path w="6880859" h="4864100">
                <a:moveTo>
                  <a:pt x="4177013" y="25400"/>
                </a:moveTo>
                <a:lnTo>
                  <a:pt x="4139137" y="25400"/>
                </a:lnTo>
                <a:lnTo>
                  <a:pt x="4103777" y="38100"/>
                </a:lnTo>
                <a:lnTo>
                  <a:pt x="4217306" y="38100"/>
                </a:lnTo>
                <a:lnTo>
                  <a:pt x="4177013" y="25400"/>
                </a:lnTo>
                <a:close/>
              </a:path>
              <a:path w="6880859" h="4864100">
                <a:moveTo>
                  <a:pt x="5525059" y="25400"/>
                </a:moveTo>
                <a:lnTo>
                  <a:pt x="5403285" y="25400"/>
                </a:lnTo>
                <a:lnTo>
                  <a:pt x="5362422" y="38100"/>
                </a:lnTo>
                <a:lnTo>
                  <a:pt x="5566896" y="38100"/>
                </a:lnTo>
                <a:lnTo>
                  <a:pt x="5525059" y="25400"/>
                </a:lnTo>
                <a:close/>
              </a:path>
              <a:path w="6880859" h="4864100">
                <a:moveTo>
                  <a:pt x="5007143" y="0"/>
                </a:moveTo>
                <a:lnTo>
                  <a:pt x="4963446" y="0"/>
                </a:lnTo>
                <a:lnTo>
                  <a:pt x="4913814" y="12700"/>
                </a:lnTo>
                <a:lnTo>
                  <a:pt x="5046385" y="12700"/>
                </a:lnTo>
                <a:lnTo>
                  <a:pt x="5007143" y="0"/>
                </a:lnTo>
                <a:close/>
              </a:path>
            </a:pathLst>
          </a:custGeom>
          <a:solidFill>
            <a:srgbClr val="FFFFFF"/>
          </a:solidFill>
        </p:spPr>
        <p:txBody>
          <a:bodyPr wrap="square" lIns="0" tIns="0" rIns="0" bIns="0" rtlCol="0"/>
          <a:lstStyle/>
          <a:p>
            <a:endParaRPr/>
          </a:p>
        </p:txBody>
      </p:sp>
      <p:sp>
        <p:nvSpPr>
          <p:cNvPr id="3" name="object 3"/>
          <p:cNvSpPr/>
          <p:nvPr/>
        </p:nvSpPr>
        <p:spPr>
          <a:xfrm>
            <a:off x="1204184" y="825359"/>
            <a:ext cx="6875145" cy="4834890"/>
          </a:xfrm>
          <a:custGeom>
            <a:avLst/>
            <a:gdLst/>
            <a:ahLst/>
            <a:cxnLst/>
            <a:rect l="l" t="t" r="r" b="b"/>
            <a:pathLst>
              <a:path w="6875145" h="4834890">
                <a:moveTo>
                  <a:pt x="15219" y="816218"/>
                </a:moveTo>
                <a:lnTo>
                  <a:pt x="24074" y="776296"/>
                </a:lnTo>
                <a:lnTo>
                  <a:pt x="35000" y="735840"/>
                </a:lnTo>
                <a:lnTo>
                  <a:pt x="47979" y="695005"/>
                </a:lnTo>
                <a:lnTo>
                  <a:pt x="62991" y="653946"/>
                </a:lnTo>
                <a:lnTo>
                  <a:pt x="80019" y="612820"/>
                </a:lnTo>
                <a:lnTo>
                  <a:pt x="99044" y="571782"/>
                </a:lnTo>
                <a:lnTo>
                  <a:pt x="120048" y="530988"/>
                </a:lnTo>
                <a:lnTo>
                  <a:pt x="143013" y="490594"/>
                </a:lnTo>
                <a:lnTo>
                  <a:pt x="167919" y="450755"/>
                </a:lnTo>
                <a:lnTo>
                  <a:pt x="194749" y="411627"/>
                </a:lnTo>
                <a:lnTo>
                  <a:pt x="223484" y="373366"/>
                </a:lnTo>
                <a:lnTo>
                  <a:pt x="254107" y="336127"/>
                </a:lnTo>
                <a:lnTo>
                  <a:pt x="286597" y="300067"/>
                </a:lnTo>
                <a:lnTo>
                  <a:pt x="320938" y="265340"/>
                </a:lnTo>
                <a:lnTo>
                  <a:pt x="357110" y="232103"/>
                </a:lnTo>
                <a:lnTo>
                  <a:pt x="395095" y="200512"/>
                </a:lnTo>
                <a:lnTo>
                  <a:pt x="434875" y="170721"/>
                </a:lnTo>
                <a:lnTo>
                  <a:pt x="476432" y="142887"/>
                </a:lnTo>
                <a:lnTo>
                  <a:pt x="519747" y="117165"/>
                </a:lnTo>
                <a:lnTo>
                  <a:pt x="564801" y="93711"/>
                </a:lnTo>
                <a:lnTo>
                  <a:pt x="611576" y="72682"/>
                </a:lnTo>
                <a:lnTo>
                  <a:pt x="660055" y="54232"/>
                </a:lnTo>
                <a:lnTo>
                  <a:pt x="710217" y="38517"/>
                </a:lnTo>
                <a:lnTo>
                  <a:pt x="762046" y="25693"/>
                </a:lnTo>
                <a:lnTo>
                  <a:pt x="815523" y="15915"/>
                </a:lnTo>
                <a:lnTo>
                  <a:pt x="863967" y="14710"/>
                </a:lnTo>
                <a:lnTo>
                  <a:pt x="907717" y="17170"/>
                </a:lnTo>
                <a:lnTo>
                  <a:pt x="948655" y="21853"/>
                </a:lnTo>
                <a:lnTo>
                  <a:pt x="988661" y="27318"/>
                </a:lnTo>
                <a:lnTo>
                  <a:pt x="1029616" y="32123"/>
                </a:lnTo>
                <a:lnTo>
                  <a:pt x="1073402" y="34827"/>
                </a:lnTo>
                <a:lnTo>
                  <a:pt x="1121900" y="33988"/>
                </a:lnTo>
                <a:lnTo>
                  <a:pt x="1176990" y="28164"/>
                </a:lnTo>
                <a:lnTo>
                  <a:pt x="1240553" y="15915"/>
                </a:lnTo>
                <a:lnTo>
                  <a:pt x="1286799" y="7001"/>
                </a:lnTo>
                <a:lnTo>
                  <a:pt x="1331202" y="1908"/>
                </a:lnTo>
                <a:lnTo>
                  <a:pt x="1374383" y="0"/>
                </a:lnTo>
                <a:lnTo>
                  <a:pt x="1416960" y="638"/>
                </a:lnTo>
                <a:lnTo>
                  <a:pt x="1459554" y="3188"/>
                </a:lnTo>
                <a:lnTo>
                  <a:pt x="1502783" y="7010"/>
                </a:lnTo>
                <a:lnTo>
                  <a:pt x="1547266" y="11469"/>
                </a:lnTo>
                <a:lnTo>
                  <a:pt x="1593623" y="15928"/>
                </a:lnTo>
                <a:lnTo>
                  <a:pt x="1642474" y="19748"/>
                </a:lnTo>
                <a:lnTo>
                  <a:pt x="1694438" y="22295"/>
                </a:lnTo>
                <a:lnTo>
                  <a:pt x="1750133" y="22929"/>
                </a:lnTo>
                <a:lnTo>
                  <a:pt x="1810180" y="21015"/>
                </a:lnTo>
                <a:lnTo>
                  <a:pt x="1875198" y="15915"/>
                </a:lnTo>
                <a:lnTo>
                  <a:pt x="1941192" y="10043"/>
                </a:lnTo>
                <a:lnTo>
                  <a:pt x="2003844" y="6067"/>
                </a:lnTo>
                <a:lnTo>
                  <a:pt x="2063284" y="3739"/>
                </a:lnTo>
                <a:lnTo>
                  <a:pt x="2119644" y="2807"/>
                </a:lnTo>
                <a:lnTo>
                  <a:pt x="2173053" y="3021"/>
                </a:lnTo>
                <a:lnTo>
                  <a:pt x="2223643" y="4130"/>
                </a:lnTo>
                <a:lnTo>
                  <a:pt x="2271546" y="5884"/>
                </a:lnTo>
                <a:lnTo>
                  <a:pt x="2316891" y="8032"/>
                </a:lnTo>
                <a:lnTo>
                  <a:pt x="2359810" y="10324"/>
                </a:lnTo>
                <a:lnTo>
                  <a:pt x="2400433" y="12509"/>
                </a:lnTo>
                <a:lnTo>
                  <a:pt x="2438893" y="14336"/>
                </a:lnTo>
                <a:lnTo>
                  <a:pt x="2475319" y="15555"/>
                </a:lnTo>
                <a:lnTo>
                  <a:pt x="2509842" y="15915"/>
                </a:lnTo>
                <a:lnTo>
                  <a:pt x="2561661" y="16100"/>
                </a:lnTo>
                <a:lnTo>
                  <a:pt x="2609370" y="16921"/>
                </a:lnTo>
                <a:lnTo>
                  <a:pt x="2655211" y="18033"/>
                </a:lnTo>
                <a:lnTo>
                  <a:pt x="2701427" y="19092"/>
                </a:lnTo>
                <a:lnTo>
                  <a:pt x="2750258" y="19754"/>
                </a:lnTo>
                <a:lnTo>
                  <a:pt x="2803949" y="19675"/>
                </a:lnTo>
                <a:lnTo>
                  <a:pt x="2864740" y="18510"/>
                </a:lnTo>
                <a:lnTo>
                  <a:pt x="2934873" y="15915"/>
                </a:lnTo>
                <a:lnTo>
                  <a:pt x="2978869" y="14775"/>
                </a:lnTo>
                <a:lnTo>
                  <a:pt x="3024387" y="15059"/>
                </a:lnTo>
                <a:lnTo>
                  <a:pt x="3071243" y="16455"/>
                </a:lnTo>
                <a:lnTo>
                  <a:pt x="3119251" y="18651"/>
                </a:lnTo>
                <a:lnTo>
                  <a:pt x="3168225" y="21335"/>
                </a:lnTo>
                <a:lnTo>
                  <a:pt x="3217981" y="24194"/>
                </a:lnTo>
                <a:lnTo>
                  <a:pt x="3268332" y="26917"/>
                </a:lnTo>
                <a:lnTo>
                  <a:pt x="3319095" y="29190"/>
                </a:lnTo>
                <a:lnTo>
                  <a:pt x="3370083" y="30702"/>
                </a:lnTo>
                <a:lnTo>
                  <a:pt x="3421111" y="31141"/>
                </a:lnTo>
                <a:lnTo>
                  <a:pt x="3471993" y="30194"/>
                </a:lnTo>
                <a:lnTo>
                  <a:pt x="3522546" y="27548"/>
                </a:lnTo>
                <a:lnTo>
                  <a:pt x="3572582" y="22893"/>
                </a:lnTo>
                <a:lnTo>
                  <a:pt x="3621918" y="15915"/>
                </a:lnTo>
                <a:lnTo>
                  <a:pt x="3670771" y="8924"/>
                </a:lnTo>
                <a:lnTo>
                  <a:pt x="3719515" y="4233"/>
                </a:lnTo>
                <a:lnTo>
                  <a:pt x="3768185" y="1535"/>
                </a:lnTo>
                <a:lnTo>
                  <a:pt x="3816817" y="525"/>
                </a:lnTo>
                <a:lnTo>
                  <a:pt x="3865447" y="897"/>
                </a:lnTo>
                <a:lnTo>
                  <a:pt x="3914111" y="2344"/>
                </a:lnTo>
                <a:lnTo>
                  <a:pt x="3962844" y="4561"/>
                </a:lnTo>
                <a:lnTo>
                  <a:pt x="4011684" y="7242"/>
                </a:lnTo>
                <a:lnTo>
                  <a:pt x="4060666" y="10079"/>
                </a:lnTo>
                <a:lnTo>
                  <a:pt x="4109826" y="12768"/>
                </a:lnTo>
                <a:lnTo>
                  <a:pt x="4159199" y="15002"/>
                </a:lnTo>
                <a:lnTo>
                  <a:pt x="4208823" y="16476"/>
                </a:lnTo>
                <a:lnTo>
                  <a:pt x="4258732" y="16882"/>
                </a:lnTo>
                <a:lnTo>
                  <a:pt x="4308962" y="15915"/>
                </a:lnTo>
                <a:lnTo>
                  <a:pt x="4378931" y="14687"/>
                </a:lnTo>
                <a:lnTo>
                  <a:pt x="4434512" y="15863"/>
                </a:lnTo>
                <a:lnTo>
                  <a:pt x="4479435" y="18545"/>
                </a:lnTo>
                <a:lnTo>
                  <a:pt x="4517430" y="21834"/>
                </a:lnTo>
                <a:lnTo>
                  <a:pt x="4552224" y="24831"/>
                </a:lnTo>
                <a:lnTo>
                  <a:pt x="4587549" y="26637"/>
                </a:lnTo>
                <a:lnTo>
                  <a:pt x="4627132" y="26352"/>
                </a:lnTo>
                <a:lnTo>
                  <a:pt x="4674704" y="23078"/>
                </a:lnTo>
                <a:lnTo>
                  <a:pt x="4733993" y="15915"/>
                </a:lnTo>
                <a:lnTo>
                  <a:pt x="4792500" y="9318"/>
                </a:lnTo>
                <a:lnTo>
                  <a:pt x="4848537" y="6004"/>
                </a:lnTo>
                <a:lnTo>
                  <a:pt x="4902132" y="5292"/>
                </a:lnTo>
                <a:lnTo>
                  <a:pt x="4953316" y="6500"/>
                </a:lnTo>
                <a:lnTo>
                  <a:pt x="5002117" y="8948"/>
                </a:lnTo>
                <a:lnTo>
                  <a:pt x="5048566" y="11952"/>
                </a:lnTo>
                <a:lnTo>
                  <a:pt x="5092692" y="14833"/>
                </a:lnTo>
                <a:lnTo>
                  <a:pt x="5134524" y="16908"/>
                </a:lnTo>
                <a:lnTo>
                  <a:pt x="5174091" y="17496"/>
                </a:lnTo>
                <a:lnTo>
                  <a:pt x="5211424" y="15915"/>
                </a:lnTo>
                <a:lnTo>
                  <a:pt x="5237002" y="15358"/>
                </a:lnTo>
                <a:lnTo>
                  <a:pt x="5310832" y="19932"/>
                </a:lnTo>
                <a:lnTo>
                  <a:pt x="5357135" y="24281"/>
                </a:lnTo>
                <a:lnTo>
                  <a:pt x="5408397" y="29482"/>
                </a:lnTo>
                <a:lnTo>
                  <a:pt x="5463645" y="35144"/>
                </a:lnTo>
                <a:lnTo>
                  <a:pt x="5521903" y="40876"/>
                </a:lnTo>
                <a:lnTo>
                  <a:pt x="5582197" y="46286"/>
                </a:lnTo>
                <a:lnTo>
                  <a:pt x="5643553" y="50983"/>
                </a:lnTo>
                <a:lnTo>
                  <a:pt x="5704996" y="54575"/>
                </a:lnTo>
                <a:lnTo>
                  <a:pt x="5765552" y="56671"/>
                </a:lnTo>
                <a:lnTo>
                  <a:pt x="5824246" y="56880"/>
                </a:lnTo>
                <a:lnTo>
                  <a:pt x="5880103" y="54810"/>
                </a:lnTo>
                <a:lnTo>
                  <a:pt x="5932150" y="50070"/>
                </a:lnTo>
                <a:lnTo>
                  <a:pt x="5979412" y="42269"/>
                </a:lnTo>
                <a:lnTo>
                  <a:pt x="6020914" y="31014"/>
                </a:lnTo>
                <a:lnTo>
                  <a:pt x="6055682" y="15915"/>
                </a:lnTo>
                <a:lnTo>
                  <a:pt x="6109987" y="17734"/>
                </a:lnTo>
                <a:lnTo>
                  <a:pt x="6162410" y="21545"/>
                </a:lnTo>
                <a:lnTo>
                  <a:pt x="6212950" y="27347"/>
                </a:lnTo>
                <a:lnTo>
                  <a:pt x="6261604" y="35139"/>
                </a:lnTo>
                <a:lnTo>
                  <a:pt x="6308369" y="44921"/>
                </a:lnTo>
                <a:lnTo>
                  <a:pt x="6353241" y="56690"/>
                </a:lnTo>
                <a:lnTo>
                  <a:pt x="6396219" y="70447"/>
                </a:lnTo>
                <a:lnTo>
                  <a:pt x="6437299" y="86188"/>
                </a:lnTo>
                <a:lnTo>
                  <a:pt x="6476478" y="103914"/>
                </a:lnTo>
                <a:lnTo>
                  <a:pt x="6513754" y="123624"/>
                </a:lnTo>
                <a:lnTo>
                  <a:pt x="6549123" y="145315"/>
                </a:lnTo>
                <a:lnTo>
                  <a:pt x="6582584" y="168988"/>
                </a:lnTo>
                <a:lnTo>
                  <a:pt x="6614132" y="194640"/>
                </a:lnTo>
                <a:lnTo>
                  <a:pt x="6643765" y="222271"/>
                </a:lnTo>
                <a:lnTo>
                  <a:pt x="6671481" y="251880"/>
                </a:lnTo>
                <a:lnTo>
                  <a:pt x="6697276" y="283464"/>
                </a:lnTo>
                <a:lnTo>
                  <a:pt x="6721148" y="317024"/>
                </a:lnTo>
                <a:lnTo>
                  <a:pt x="6743093" y="352558"/>
                </a:lnTo>
                <a:lnTo>
                  <a:pt x="6763109" y="390065"/>
                </a:lnTo>
                <a:lnTo>
                  <a:pt x="6781193" y="429544"/>
                </a:lnTo>
                <a:lnTo>
                  <a:pt x="6797343" y="470993"/>
                </a:lnTo>
                <a:lnTo>
                  <a:pt x="6811554" y="514412"/>
                </a:lnTo>
                <a:lnTo>
                  <a:pt x="6823826" y="559799"/>
                </a:lnTo>
                <a:lnTo>
                  <a:pt x="6834153" y="607153"/>
                </a:lnTo>
                <a:lnTo>
                  <a:pt x="6842535" y="656474"/>
                </a:lnTo>
                <a:lnTo>
                  <a:pt x="6848967" y="707759"/>
                </a:lnTo>
                <a:lnTo>
                  <a:pt x="6853447" y="761007"/>
                </a:lnTo>
                <a:lnTo>
                  <a:pt x="6855973" y="816218"/>
                </a:lnTo>
                <a:lnTo>
                  <a:pt x="6861120" y="874478"/>
                </a:lnTo>
                <a:lnTo>
                  <a:pt x="6863727" y="927513"/>
                </a:lnTo>
                <a:lnTo>
                  <a:pt x="6864332" y="976911"/>
                </a:lnTo>
                <a:lnTo>
                  <a:pt x="6863471" y="1024256"/>
                </a:lnTo>
                <a:lnTo>
                  <a:pt x="6861682" y="1071136"/>
                </a:lnTo>
                <a:lnTo>
                  <a:pt x="6859501" y="1119135"/>
                </a:lnTo>
                <a:lnTo>
                  <a:pt x="6857464" y="1169840"/>
                </a:lnTo>
                <a:lnTo>
                  <a:pt x="6856109" y="1224837"/>
                </a:lnTo>
                <a:lnTo>
                  <a:pt x="6855973" y="1285712"/>
                </a:lnTo>
                <a:lnTo>
                  <a:pt x="6855822" y="1347209"/>
                </a:lnTo>
                <a:lnTo>
                  <a:pt x="6854425" y="1403761"/>
                </a:lnTo>
                <a:lnTo>
                  <a:pt x="6852332" y="1456488"/>
                </a:lnTo>
                <a:lnTo>
                  <a:pt x="6850093" y="1506510"/>
                </a:lnTo>
                <a:lnTo>
                  <a:pt x="6848259" y="1554944"/>
                </a:lnTo>
                <a:lnTo>
                  <a:pt x="6847379" y="1602912"/>
                </a:lnTo>
                <a:lnTo>
                  <a:pt x="6848005" y="1651532"/>
                </a:lnTo>
                <a:lnTo>
                  <a:pt x="6850686" y="1701923"/>
                </a:lnTo>
                <a:lnTo>
                  <a:pt x="6855973" y="1755206"/>
                </a:lnTo>
                <a:lnTo>
                  <a:pt x="6859929" y="1810766"/>
                </a:lnTo>
                <a:lnTo>
                  <a:pt x="6859278" y="1866649"/>
                </a:lnTo>
                <a:lnTo>
                  <a:pt x="6855569" y="1921972"/>
                </a:lnTo>
                <a:lnTo>
                  <a:pt x="6850354" y="1975851"/>
                </a:lnTo>
                <a:lnTo>
                  <a:pt x="6845185" y="2027403"/>
                </a:lnTo>
                <a:lnTo>
                  <a:pt x="6841610" y="2075747"/>
                </a:lnTo>
                <a:lnTo>
                  <a:pt x="6841183" y="2119999"/>
                </a:lnTo>
                <a:lnTo>
                  <a:pt x="6845454" y="2159276"/>
                </a:lnTo>
                <a:lnTo>
                  <a:pt x="6855973" y="2192695"/>
                </a:lnTo>
                <a:lnTo>
                  <a:pt x="6867109" y="2227299"/>
                </a:lnTo>
                <a:lnTo>
                  <a:pt x="6872917" y="2269531"/>
                </a:lnTo>
                <a:lnTo>
                  <a:pt x="6874487" y="2317622"/>
                </a:lnTo>
                <a:lnTo>
                  <a:pt x="6872908" y="2369804"/>
                </a:lnTo>
                <a:lnTo>
                  <a:pt x="6869273" y="2424308"/>
                </a:lnTo>
                <a:lnTo>
                  <a:pt x="6864671" y="2479367"/>
                </a:lnTo>
                <a:lnTo>
                  <a:pt x="6860193" y="2533212"/>
                </a:lnTo>
                <a:lnTo>
                  <a:pt x="6856930" y="2584074"/>
                </a:lnTo>
                <a:lnTo>
                  <a:pt x="6855973" y="2630185"/>
                </a:lnTo>
                <a:lnTo>
                  <a:pt x="6854977" y="2676248"/>
                </a:lnTo>
                <a:lnTo>
                  <a:pt x="6851611" y="2726996"/>
                </a:lnTo>
                <a:lnTo>
                  <a:pt x="6846998" y="2780694"/>
                </a:lnTo>
                <a:lnTo>
                  <a:pt x="6842260" y="2835607"/>
                </a:lnTo>
                <a:lnTo>
                  <a:pt x="6838519" y="2890000"/>
                </a:lnTo>
                <a:lnTo>
                  <a:pt x="6836897" y="2942137"/>
                </a:lnTo>
                <a:lnTo>
                  <a:pt x="6838518" y="2990283"/>
                </a:lnTo>
                <a:lnTo>
                  <a:pt x="6844502" y="3032703"/>
                </a:lnTo>
                <a:lnTo>
                  <a:pt x="6855973" y="3067662"/>
                </a:lnTo>
                <a:lnTo>
                  <a:pt x="6866505" y="3100261"/>
                </a:lnTo>
                <a:lnTo>
                  <a:pt x="6872408" y="3141516"/>
                </a:lnTo>
                <a:lnTo>
                  <a:pt x="6874539" y="3189376"/>
                </a:lnTo>
                <a:lnTo>
                  <a:pt x="6873758" y="3241792"/>
                </a:lnTo>
                <a:lnTo>
                  <a:pt x="6870922" y="3296714"/>
                </a:lnTo>
                <a:lnTo>
                  <a:pt x="6866891" y="3352092"/>
                </a:lnTo>
                <a:lnTo>
                  <a:pt x="6862522" y="3405876"/>
                </a:lnTo>
                <a:lnTo>
                  <a:pt x="6858673" y="3456017"/>
                </a:lnTo>
                <a:lnTo>
                  <a:pt x="6856204" y="3500464"/>
                </a:lnTo>
                <a:lnTo>
                  <a:pt x="6855973" y="3537168"/>
                </a:lnTo>
                <a:lnTo>
                  <a:pt x="6856446" y="3577248"/>
                </a:lnTo>
                <a:lnTo>
                  <a:pt x="6855593" y="3624854"/>
                </a:lnTo>
                <a:lnTo>
                  <a:pt x="6853932" y="3678181"/>
                </a:lnTo>
                <a:lnTo>
                  <a:pt x="6851981" y="3735428"/>
                </a:lnTo>
                <a:lnTo>
                  <a:pt x="6850256" y="3794789"/>
                </a:lnTo>
                <a:lnTo>
                  <a:pt x="6849276" y="3854464"/>
                </a:lnTo>
                <a:lnTo>
                  <a:pt x="6849557" y="3912647"/>
                </a:lnTo>
                <a:lnTo>
                  <a:pt x="6851616" y="3967537"/>
                </a:lnTo>
                <a:lnTo>
                  <a:pt x="6855973" y="4017330"/>
                </a:lnTo>
                <a:lnTo>
                  <a:pt x="6857232" y="4058276"/>
                </a:lnTo>
                <a:lnTo>
                  <a:pt x="6855364" y="4099468"/>
                </a:lnTo>
                <a:lnTo>
                  <a:pt x="6850475" y="4140771"/>
                </a:lnTo>
                <a:lnTo>
                  <a:pt x="6842669" y="4182051"/>
                </a:lnTo>
                <a:lnTo>
                  <a:pt x="6832053" y="4223175"/>
                </a:lnTo>
                <a:lnTo>
                  <a:pt x="6818732" y="4264008"/>
                </a:lnTo>
                <a:lnTo>
                  <a:pt x="6802813" y="4304417"/>
                </a:lnTo>
                <a:lnTo>
                  <a:pt x="6784401" y="4344267"/>
                </a:lnTo>
                <a:lnTo>
                  <a:pt x="6763603" y="4383424"/>
                </a:lnTo>
                <a:lnTo>
                  <a:pt x="6740523" y="4421755"/>
                </a:lnTo>
                <a:lnTo>
                  <a:pt x="6715268" y="4459125"/>
                </a:lnTo>
                <a:lnTo>
                  <a:pt x="6687944" y="4495401"/>
                </a:lnTo>
                <a:lnTo>
                  <a:pt x="6658656" y="4530448"/>
                </a:lnTo>
                <a:lnTo>
                  <a:pt x="6627511" y="4564133"/>
                </a:lnTo>
                <a:lnTo>
                  <a:pt x="6594614" y="4596321"/>
                </a:lnTo>
                <a:lnTo>
                  <a:pt x="6560070" y="4626879"/>
                </a:lnTo>
                <a:lnTo>
                  <a:pt x="6523987" y="4655673"/>
                </a:lnTo>
                <a:lnTo>
                  <a:pt x="6486469" y="4682568"/>
                </a:lnTo>
                <a:lnTo>
                  <a:pt x="6447622" y="4707430"/>
                </a:lnTo>
                <a:lnTo>
                  <a:pt x="6407553" y="4730127"/>
                </a:lnTo>
                <a:lnTo>
                  <a:pt x="6366367" y="4750523"/>
                </a:lnTo>
                <a:lnTo>
                  <a:pt x="6324170" y="4768485"/>
                </a:lnTo>
                <a:lnTo>
                  <a:pt x="6281068" y="4783878"/>
                </a:lnTo>
                <a:lnTo>
                  <a:pt x="6237166" y="4796570"/>
                </a:lnTo>
                <a:lnTo>
                  <a:pt x="6192571" y="4806425"/>
                </a:lnTo>
                <a:lnTo>
                  <a:pt x="6147388" y="4813310"/>
                </a:lnTo>
                <a:lnTo>
                  <a:pt x="6101723" y="4817090"/>
                </a:lnTo>
                <a:lnTo>
                  <a:pt x="6055682" y="4817633"/>
                </a:lnTo>
                <a:lnTo>
                  <a:pt x="5995050" y="4825317"/>
                </a:lnTo>
                <a:lnTo>
                  <a:pt x="5934568" y="4828306"/>
                </a:lnTo>
                <a:lnTo>
                  <a:pt x="5875231" y="4827848"/>
                </a:lnTo>
                <a:lnTo>
                  <a:pt x="5818038" y="4825196"/>
                </a:lnTo>
                <a:lnTo>
                  <a:pt x="5763985" y="4821598"/>
                </a:lnTo>
                <a:lnTo>
                  <a:pt x="5714070" y="4818304"/>
                </a:lnTo>
                <a:lnTo>
                  <a:pt x="5669289" y="4816566"/>
                </a:lnTo>
                <a:lnTo>
                  <a:pt x="5630639" y="4817633"/>
                </a:lnTo>
                <a:lnTo>
                  <a:pt x="5606582" y="4818738"/>
                </a:lnTo>
                <a:lnTo>
                  <a:pt x="5577891" y="4818679"/>
                </a:lnTo>
                <a:lnTo>
                  <a:pt x="5544704" y="4817723"/>
                </a:lnTo>
                <a:lnTo>
                  <a:pt x="5507159" y="4816138"/>
                </a:lnTo>
                <a:lnTo>
                  <a:pt x="5465396" y="4814191"/>
                </a:lnTo>
                <a:lnTo>
                  <a:pt x="5419552" y="4812148"/>
                </a:lnTo>
                <a:lnTo>
                  <a:pt x="5369765" y="4810278"/>
                </a:lnTo>
                <a:lnTo>
                  <a:pt x="5316175" y="4808847"/>
                </a:lnTo>
                <a:lnTo>
                  <a:pt x="5258919" y="4808122"/>
                </a:lnTo>
                <a:lnTo>
                  <a:pt x="5198135" y="4808371"/>
                </a:lnTo>
                <a:lnTo>
                  <a:pt x="5133964" y="4809861"/>
                </a:lnTo>
                <a:lnTo>
                  <a:pt x="5066541" y="4812859"/>
                </a:lnTo>
                <a:lnTo>
                  <a:pt x="4996007" y="4817633"/>
                </a:lnTo>
                <a:lnTo>
                  <a:pt x="4922226" y="4822029"/>
                </a:lnTo>
                <a:lnTo>
                  <a:pt x="4856326" y="4823238"/>
                </a:lnTo>
                <a:lnTo>
                  <a:pt x="4797321" y="4821976"/>
                </a:lnTo>
                <a:lnTo>
                  <a:pt x="4744225" y="4818959"/>
                </a:lnTo>
                <a:lnTo>
                  <a:pt x="4696051" y="4814904"/>
                </a:lnTo>
                <a:lnTo>
                  <a:pt x="4651812" y="4810527"/>
                </a:lnTo>
                <a:lnTo>
                  <a:pt x="4610521" y="4806545"/>
                </a:lnTo>
                <a:lnTo>
                  <a:pt x="4571192" y="4803674"/>
                </a:lnTo>
                <a:lnTo>
                  <a:pt x="4532838" y="4802631"/>
                </a:lnTo>
                <a:lnTo>
                  <a:pt x="4494473" y="4804132"/>
                </a:lnTo>
                <a:lnTo>
                  <a:pt x="4455110" y="4808894"/>
                </a:lnTo>
                <a:lnTo>
                  <a:pt x="4413763" y="4817633"/>
                </a:lnTo>
                <a:lnTo>
                  <a:pt x="4371569" y="4825983"/>
                </a:lnTo>
                <a:lnTo>
                  <a:pt x="4329979" y="4829719"/>
                </a:lnTo>
                <a:lnTo>
                  <a:pt x="4288469" y="4829770"/>
                </a:lnTo>
                <a:lnTo>
                  <a:pt x="4246509" y="4827065"/>
                </a:lnTo>
                <a:lnTo>
                  <a:pt x="4203576" y="4822531"/>
                </a:lnTo>
                <a:lnTo>
                  <a:pt x="4159140" y="4817099"/>
                </a:lnTo>
                <a:lnTo>
                  <a:pt x="4112678" y="4811697"/>
                </a:lnTo>
                <a:lnTo>
                  <a:pt x="4063660" y="4807253"/>
                </a:lnTo>
                <a:lnTo>
                  <a:pt x="4011562" y="4804695"/>
                </a:lnTo>
                <a:lnTo>
                  <a:pt x="3955857" y="4804954"/>
                </a:lnTo>
                <a:lnTo>
                  <a:pt x="3896018" y="4808957"/>
                </a:lnTo>
                <a:lnTo>
                  <a:pt x="3831519" y="4817633"/>
                </a:lnTo>
                <a:lnTo>
                  <a:pt x="3763599" y="4826676"/>
                </a:lnTo>
                <a:lnTo>
                  <a:pt x="3705035" y="4829978"/>
                </a:lnTo>
                <a:lnTo>
                  <a:pt x="3654345" y="4828849"/>
                </a:lnTo>
                <a:lnTo>
                  <a:pt x="3610042" y="4824601"/>
                </a:lnTo>
                <a:lnTo>
                  <a:pt x="3570642" y="4818544"/>
                </a:lnTo>
                <a:lnTo>
                  <a:pt x="3534661" y="4811989"/>
                </a:lnTo>
                <a:lnTo>
                  <a:pt x="3500615" y="4806247"/>
                </a:lnTo>
                <a:lnTo>
                  <a:pt x="3467019" y="4802630"/>
                </a:lnTo>
                <a:lnTo>
                  <a:pt x="3432389" y="4802448"/>
                </a:lnTo>
                <a:lnTo>
                  <a:pt x="3395240" y="4807012"/>
                </a:lnTo>
                <a:lnTo>
                  <a:pt x="3354087" y="4817633"/>
                </a:lnTo>
                <a:lnTo>
                  <a:pt x="3314306" y="4827235"/>
                </a:lnTo>
                <a:lnTo>
                  <a:pt x="3269474" y="4832671"/>
                </a:lnTo>
                <a:lnTo>
                  <a:pt x="3220558" y="4834640"/>
                </a:lnTo>
                <a:lnTo>
                  <a:pt x="3168524" y="4833842"/>
                </a:lnTo>
                <a:lnTo>
                  <a:pt x="3114340" y="4830976"/>
                </a:lnTo>
                <a:lnTo>
                  <a:pt x="3058972" y="4826744"/>
                </a:lnTo>
                <a:lnTo>
                  <a:pt x="3003386" y="4821844"/>
                </a:lnTo>
                <a:lnTo>
                  <a:pt x="2948550" y="4816977"/>
                </a:lnTo>
                <a:lnTo>
                  <a:pt x="2895429" y="4812843"/>
                </a:lnTo>
                <a:lnTo>
                  <a:pt x="2844992" y="4810142"/>
                </a:lnTo>
                <a:lnTo>
                  <a:pt x="2798204" y="4809573"/>
                </a:lnTo>
                <a:lnTo>
                  <a:pt x="2756032" y="4811836"/>
                </a:lnTo>
                <a:lnTo>
                  <a:pt x="2719443" y="4817633"/>
                </a:lnTo>
                <a:lnTo>
                  <a:pt x="2683191" y="4823943"/>
                </a:lnTo>
                <a:lnTo>
                  <a:pt x="2641917" y="4827579"/>
                </a:lnTo>
                <a:lnTo>
                  <a:pt x="2596420" y="4828982"/>
                </a:lnTo>
                <a:lnTo>
                  <a:pt x="2547497" y="4828596"/>
                </a:lnTo>
                <a:lnTo>
                  <a:pt x="2495948" y="4826862"/>
                </a:lnTo>
                <a:lnTo>
                  <a:pt x="2442571" y="4824224"/>
                </a:lnTo>
                <a:lnTo>
                  <a:pt x="2388164" y="4821125"/>
                </a:lnTo>
                <a:lnTo>
                  <a:pt x="2333525" y="4818007"/>
                </a:lnTo>
                <a:lnTo>
                  <a:pt x="2279453" y="4815313"/>
                </a:lnTo>
                <a:lnTo>
                  <a:pt x="2226746" y="4813486"/>
                </a:lnTo>
                <a:lnTo>
                  <a:pt x="2176202" y="4812969"/>
                </a:lnTo>
                <a:lnTo>
                  <a:pt x="2128620" y="4814203"/>
                </a:lnTo>
                <a:lnTo>
                  <a:pt x="2084799" y="4817633"/>
                </a:lnTo>
                <a:lnTo>
                  <a:pt x="2029887" y="4822308"/>
                </a:lnTo>
                <a:lnTo>
                  <a:pt x="1973882" y="4824538"/>
                </a:lnTo>
                <a:lnTo>
                  <a:pt x="1917355" y="4824851"/>
                </a:lnTo>
                <a:lnTo>
                  <a:pt x="1860875" y="4823774"/>
                </a:lnTo>
                <a:lnTo>
                  <a:pt x="1805014" y="4821833"/>
                </a:lnTo>
                <a:lnTo>
                  <a:pt x="1750343" y="4819557"/>
                </a:lnTo>
                <a:lnTo>
                  <a:pt x="1697432" y="4817471"/>
                </a:lnTo>
                <a:lnTo>
                  <a:pt x="1646852" y="4816104"/>
                </a:lnTo>
                <a:lnTo>
                  <a:pt x="1599173" y="4815982"/>
                </a:lnTo>
                <a:lnTo>
                  <a:pt x="1554967" y="4817633"/>
                </a:lnTo>
                <a:lnTo>
                  <a:pt x="1523022" y="4818256"/>
                </a:lnTo>
                <a:lnTo>
                  <a:pt x="1484230" y="4816818"/>
                </a:lnTo>
                <a:lnTo>
                  <a:pt x="1439599" y="4813773"/>
                </a:lnTo>
                <a:lnTo>
                  <a:pt x="1390138" y="4809577"/>
                </a:lnTo>
                <a:lnTo>
                  <a:pt x="1336855" y="4804684"/>
                </a:lnTo>
                <a:lnTo>
                  <a:pt x="1280756" y="4799551"/>
                </a:lnTo>
                <a:lnTo>
                  <a:pt x="1222851" y="4794633"/>
                </a:lnTo>
                <a:lnTo>
                  <a:pt x="1164148" y="4790384"/>
                </a:lnTo>
                <a:lnTo>
                  <a:pt x="1105653" y="4787260"/>
                </a:lnTo>
                <a:lnTo>
                  <a:pt x="1048376" y="4785716"/>
                </a:lnTo>
                <a:lnTo>
                  <a:pt x="993323" y="4786208"/>
                </a:lnTo>
                <a:lnTo>
                  <a:pt x="941504" y="4789190"/>
                </a:lnTo>
                <a:lnTo>
                  <a:pt x="893925" y="4795118"/>
                </a:lnTo>
                <a:lnTo>
                  <a:pt x="851595" y="4804447"/>
                </a:lnTo>
                <a:lnTo>
                  <a:pt x="815523" y="4817633"/>
                </a:lnTo>
                <a:lnTo>
                  <a:pt x="774252" y="4813934"/>
                </a:lnTo>
                <a:lnTo>
                  <a:pt x="732652" y="4808161"/>
                </a:lnTo>
                <a:lnTo>
                  <a:pt x="690872" y="4800340"/>
                </a:lnTo>
                <a:lnTo>
                  <a:pt x="649055" y="4790497"/>
                </a:lnTo>
                <a:lnTo>
                  <a:pt x="607350" y="4778660"/>
                </a:lnTo>
                <a:lnTo>
                  <a:pt x="565901" y="4764855"/>
                </a:lnTo>
                <a:lnTo>
                  <a:pt x="524856" y="4749108"/>
                </a:lnTo>
                <a:lnTo>
                  <a:pt x="484361" y="4731448"/>
                </a:lnTo>
                <a:lnTo>
                  <a:pt x="444562" y="4711899"/>
                </a:lnTo>
                <a:lnTo>
                  <a:pt x="405605" y="4690489"/>
                </a:lnTo>
                <a:lnTo>
                  <a:pt x="367637" y="4667245"/>
                </a:lnTo>
                <a:lnTo>
                  <a:pt x="330804" y="4642193"/>
                </a:lnTo>
                <a:lnTo>
                  <a:pt x="295252" y="4615361"/>
                </a:lnTo>
                <a:lnTo>
                  <a:pt x="261128" y="4586774"/>
                </a:lnTo>
                <a:lnTo>
                  <a:pt x="228578" y="4556459"/>
                </a:lnTo>
                <a:lnTo>
                  <a:pt x="197747" y="4524444"/>
                </a:lnTo>
                <a:lnTo>
                  <a:pt x="168784" y="4490755"/>
                </a:lnTo>
                <a:lnTo>
                  <a:pt x="141833" y="4455419"/>
                </a:lnTo>
                <a:lnTo>
                  <a:pt x="117042" y="4418462"/>
                </a:lnTo>
                <a:lnTo>
                  <a:pt x="94555" y="4379911"/>
                </a:lnTo>
                <a:lnTo>
                  <a:pt x="74521" y="4339793"/>
                </a:lnTo>
                <a:lnTo>
                  <a:pt x="57085" y="4298134"/>
                </a:lnTo>
                <a:lnTo>
                  <a:pt x="42393" y="4254962"/>
                </a:lnTo>
                <a:lnTo>
                  <a:pt x="30591" y="4210303"/>
                </a:lnTo>
                <a:lnTo>
                  <a:pt x="21827" y="4164183"/>
                </a:lnTo>
                <a:lnTo>
                  <a:pt x="16246" y="4116630"/>
                </a:lnTo>
                <a:lnTo>
                  <a:pt x="13995" y="4067670"/>
                </a:lnTo>
                <a:lnTo>
                  <a:pt x="15219" y="4017330"/>
                </a:lnTo>
                <a:lnTo>
                  <a:pt x="6359" y="3968789"/>
                </a:lnTo>
                <a:lnTo>
                  <a:pt x="1537" y="3918657"/>
                </a:lnTo>
                <a:lnTo>
                  <a:pt x="0" y="3867273"/>
                </a:lnTo>
                <a:lnTo>
                  <a:pt x="989" y="3814976"/>
                </a:lnTo>
                <a:lnTo>
                  <a:pt x="3752" y="3762105"/>
                </a:lnTo>
                <a:lnTo>
                  <a:pt x="7530" y="3708998"/>
                </a:lnTo>
                <a:lnTo>
                  <a:pt x="11569" y="3655995"/>
                </a:lnTo>
                <a:lnTo>
                  <a:pt x="15114" y="3603434"/>
                </a:lnTo>
                <a:lnTo>
                  <a:pt x="17407" y="3551655"/>
                </a:lnTo>
                <a:lnTo>
                  <a:pt x="17694" y="3500997"/>
                </a:lnTo>
                <a:lnTo>
                  <a:pt x="15219" y="3451799"/>
                </a:lnTo>
                <a:lnTo>
                  <a:pt x="12386" y="3397296"/>
                </a:lnTo>
                <a:lnTo>
                  <a:pt x="13114" y="3350275"/>
                </a:lnTo>
                <a:lnTo>
                  <a:pt x="16179" y="3308161"/>
                </a:lnTo>
                <a:lnTo>
                  <a:pt x="20360" y="3268379"/>
                </a:lnTo>
                <a:lnTo>
                  <a:pt x="24434" y="3228353"/>
                </a:lnTo>
                <a:lnTo>
                  <a:pt x="27180" y="3185510"/>
                </a:lnTo>
                <a:lnTo>
                  <a:pt x="27374" y="3137273"/>
                </a:lnTo>
                <a:lnTo>
                  <a:pt x="23795" y="3081069"/>
                </a:lnTo>
                <a:lnTo>
                  <a:pt x="15219" y="3014322"/>
                </a:lnTo>
                <a:lnTo>
                  <a:pt x="8325" y="2956416"/>
                </a:lnTo>
                <a:lnTo>
                  <a:pt x="5772" y="2901673"/>
                </a:lnTo>
                <a:lnTo>
                  <a:pt x="6571" y="2849667"/>
                </a:lnTo>
                <a:lnTo>
                  <a:pt x="9737" y="2799968"/>
                </a:lnTo>
                <a:lnTo>
                  <a:pt x="14282" y="2752150"/>
                </a:lnTo>
                <a:lnTo>
                  <a:pt x="19218" y="2705785"/>
                </a:lnTo>
                <a:lnTo>
                  <a:pt x="23558" y="2660446"/>
                </a:lnTo>
                <a:lnTo>
                  <a:pt x="26316" y="2615705"/>
                </a:lnTo>
                <a:lnTo>
                  <a:pt x="26503" y="2571135"/>
                </a:lnTo>
                <a:lnTo>
                  <a:pt x="23134" y="2526307"/>
                </a:lnTo>
                <a:lnTo>
                  <a:pt x="15219" y="2480795"/>
                </a:lnTo>
                <a:lnTo>
                  <a:pt x="7688" y="2438334"/>
                </a:lnTo>
                <a:lnTo>
                  <a:pt x="3897" y="2395232"/>
                </a:lnTo>
                <a:lnTo>
                  <a:pt x="3136" y="2351427"/>
                </a:lnTo>
                <a:lnTo>
                  <a:pt x="4692" y="2306856"/>
                </a:lnTo>
                <a:lnTo>
                  <a:pt x="7856" y="2261458"/>
                </a:lnTo>
                <a:lnTo>
                  <a:pt x="11914" y="2215169"/>
                </a:lnTo>
                <a:lnTo>
                  <a:pt x="16156" y="2167929"/>
                </a:lnTo>
                <a:lnTo>
                  <a:pt x="19870" y="2119673"/>
                </a:lnTo>
                <a:lnTo>
                  <a:pt x="22345" y="2070342"/>
                </a:lnTo>
                <a:lnTo>
                  <a:pt x="22869" y="2019871"/>
                </a:lnTo>
                <a:lnTo>
                  <a:pt x="20731" y="1968199"/>
                </a:lnTo>
                <a:lnTo>
                  <a:pt x="15219" y="1915264"/>
                </a:lnTo>
                <a:lnTo>
                  <a:pt x="9417" y="1863849"/>
                </a:lnTo>
                <a:lnTo>
                  <a:pt x="6512" y="1816103"/>
                </a:lnTo>
                <a:lnTo>
                  <a:pt x="5952" y="1771016"/>
                </a:lnTo>
                <a:lnTo>
                  <a:pt x="7184" y="1727573"/>
                </a:lnTo>
                <a:lnTo>
                  <a:pt x="9656" y="1684762"/>
                </a:lnTo>
                <a:lnTo>
                  <a:pt x="12814" y="1641571"/>
                </a:lnTo>
                <a:lnTo>
                  <a:pt x="16106" y="1596986"/>
                </a:lnTo>
                <a:lnTo>
                  <a:pt x="18979" y="1549997"/>
                </a:lnTo>
                <a:lnTo>
                  <a:pt x="20879" y="1499588"/>
                </a:lnTo>
                <a:lnTo>
                  <a:pt x="21254" y="1444750"/>
                </a:lnTo>
                <a:lnTo>
                  <a:pt x="19552" y="1384467"/>
                </a:lnTo>
                <a:lnTo>
                  <a:pt x="15219" y="1317729"/>
                </a:lnTo>
                <a:lnTo>
                  <a:pt x="9640" y="1240942"/>
                </a:lnTo>
                <a:lnTo>
                  <a:pt x="6579" y="1177464"/>
                </a:lnTo>
                <a:lnTo>
                  <a:pt x="5557" y="1124523"/>
                </a:lnTo>
                <a:lnTo>
                  <a:pt x="6095" y="1079349"/>
                </a:lnTo>
                <a:lnTo>
                  <a:pt x="7714" y="1039170"/>
                </a:lnTo>
                <a:lnTo>
                  <a:pt x="9932" y="1001215"/>
                </a:lnTo>
                <a:lnTo>
                  <a:pt x="12272" y="962714"/>
                </a:lnTo>
                <a:lnTo>
                  <a:pt x="14253" y="920895"/>
                </a:lnTo>
                <a:lnTo>
                  <a:pt x="15395" y="872987"/>
                </a:lnTo>
                <a:lnTo>
                  <a:pt x="15219" y="816218"/>
                </a:lnTo>
                <a:close/>
              </a:path>
            </a:pathLst>
          </a:custGeom>
          <a:ln w="12700">
            <a:solidFill>
              <a:srgbClr val="0F6FC6"/>
            </a:solidFill>
          </a:ln>
        </p:spPr>
        <p:txBody>
          <a:bodyPr wrap="square" lIns="0" tIns="0" rIns="0" bIns="0" rtlCol="0"/>
          <a:lstStyle/>
          <a:p>
            <a:endParaRPr/>
          </a:p>
        </p:txBody>
      </p:sp>
      <p:sp>
        <p:nvSpPr>
          <p:cNvPr id="4" name="object 4"/>
          <p:cNvSpPr/>
          <p:nvPr/>
        </p:nvSpPr>
        <p:spPr>
          <a:xfrm>
            <a:off x="2499360" y="826020"/>
            <a:ext cx="4306823" cy="78941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712719" y="826020"/>
            <a:ext cx="4192523" cy="789419"/>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707844" y="914478"/>
            <a:ext cx="3863975" cy="452120"/>
          </a:xfrm>
          <a:prstGeom prst="rect">
            <a:avLst/>
          </a:prstGeom>
        </p:spPr>
        <p:txBody>
          <a:bodyPr vert="horz" wrap="square" lIns="0" tIns="12065" rIns="0" bIns="0" rtlCol="0">
            <a:spAutoFit/>
          </a:bodyPr>
          <a:lstStyle/>
          <a:p>
            <a:pPr marL="12700">
              <a:lnSpc>
                <a:spcPct val="100000"/>
              </a:lnSpc>
              <a:spcBef>
                <a:spcPts val="95"/>
              </a:spcBef>
            </a:pPr>
            <a:r>
              <a:rPr sz="2800" i="1" u="heavy" spc="-15" dirty="0">
                <a:solidFill>
                  <a:srgbClr val="0076A3"/>
                </a:solidFill>
                <a:uFill>
                  <a:solidFill>
                    <a:srgbClr val="0076A3"/>
                  </a:solidFill>
                </a:uFill>
                <a:latin typeface="Gill Sans MT"/>
                <a:cs typeface="Gill Sans MT"/>
              </a:rPr>
              <a:t>VALORES </a:t>
            </a:r>
            <a:r>
              <a:rPr sz="2800" i="1" u="heavy" spc="-5" dirty="0">
                <a:solidFill>
                  <a:srgbClr val="0076A3"/>
                </a:solidFill>
                <a:uFill>
                  <a:solidFill>
                    <a:srgbClr val="0076A3"/>
                  </a:solidFill>
                </a:uFill>
                <a:latin typeface="Gill Sans MT"/>
                <a:cs typeface="Gill Sans MT"/>
              </a:rPr>
              <a:t>Y</a:t>
            </a:r>
            <a:r>
              <a:rPr sz="2800" i="1" u="heavy" spc="-390" dirty="0">
                <a:solidFill>
                  <a:srgbClr val="0076A3"/>
                </a:solidFill>
                <a:uFill>
                  <a:solidFill>
                    <a:srgbClr val="0076A3"/>
                  </a:solidFill>
                </a:uFill>
                <a:latin typeface="Gill Sans MT"/>
                <a:cs typeface="Gill Sans MT"/>
              </a:rPr>
              <a:t> </a:t>
            </a:r>
            <a:r>
              <a:rPr sz="2800" i="1" u="heavy" spc="-5" dirty="0">
                <a:solidFill>
                  <a:srgbClr val="0076A3"/>
                </a:solidFill>
                <a:uFill>
                  <a:solidFill>
                    <a:srgbClr val="0076A3"/>
                  </a:solidFill>
                </a:uFill>
                <a:latin typeface="Gill Sans MT"/>
                <a:cs typeface="Gill Sans MT"/>
              </a:rPr>
              <a:t>PRINCIPIOS</a:t>
            </a:r>
            <a:endParaRPr sz="2800">
              <a:latin typeface="Gill Sans MT"/>
              <a:cs typeface="Gill Sans MT"/>
            </a:endParaRPr>
          </a:p>
        </p:txBody>
      </p:sp>
      <p:sp>
        <p:nvSpPr>
          <p:cNvPr id="7" name="object 7"/>
          <p:cNvSpPr txBox="1"/>
          <p:nvPr/>
        </p:nvSpPr>
        <p:spPr>
          <a:xfrm>
            <a:off x="1298144" y="1618565"/>
            <a:ext cx="6144260" cy="3805554"/>
          </a:xfrm>
          <a:prstGeom prst="rect">
            <a:avLst/>
          </a:prstGeom>
        </p:spPr>
        <p:txBody>
          <a:bodyPr vert="horz" wrap="square" lIns="0" tIns="13335" rIns="0" bIns="0" rtlCol="0">
            <a:spAutoFit/>
          </a:bodyPr>
          <a:lstStyle/>
          <a:p>
            <a:pPr marL="12700">
              <a:lnSpc>
                <a:spcPct val="100000"/>
              </a:lnSpc>
              <a:spcBef>
                <a:spcPts val="105"/>
              </a:spcBef>
            </a:pPr>
            <a:r>
              <a:rPr sz="2000" dirty="0">
                <a:latin typeface="Gill Sans MT"/>
                <a:cs typeface="Gill Sans MT"/>
              </a:rPr>
              <a:t>CLIENTE: </a:t>
            </a:r>
            <a:r>
              <a:rPr sz="1800" dirty="0">
                <a:latin typeface="Gill Sans MT"/>
                <a:cs typeface="Gill Sans MT"/>
              </a:rPr>
              <a:t>Razón </a:t>
            </a:r>
            <a:r>
              <a:rPr sz="1800" spc="-5" dirty="0">
                <a:latin typeface="Gill Sans MT"/>
                <a:cs typeface="Gill Sans MT"/>
              </a:rPr>
              <a:t>de </a:t>
            </a:r>
            <a:r>
              <a:rPr sz="1800" dirty="0">
                <a:latin typeface="Gill Sans MT"/>
                <a:cs typeface="Gill Sans MT"/>
              </a:rPr>
              <a:t>ser y </a:t>
            </a:r>
            <a:r>
              <a:rPr sz="1800" spc="-10" dirty="0">
                <a:latin typeface="Gill Sans MT"/>
                <a:cs typeface="Gill Sans MT"/>
              </a:rPr>
              <a:t>nuestro </a:t>
            </a:r>
            <a:r>
              <a:rPr sz="1800" spc="-5" dirty="0">
                <a:latin typeface="Gill Sans MT"/>
                <a:cs typeface="Gill Sans MT"/>
              </a:rPr>
              <a:t>principal</a:t>
            </a:r>
            <a:r>
              <a:rPr sz="1800" spc="-295" dirty="0">
                <a:latin typeface="Gill Sans MT"/>
                <a:cs typeface="Gill Sans MT"/>
              </a:rPr>
              <a:t> </a:t>
            </a:r>
            <a:r>
              <a:rPr sz="1800" spc="-10" dirty="0">
                <a:latin typeface="Gill Sans MT"/>
                <a:cs typeface="Gill Sans MT"/>
              </a:rPr>
              <a:t>compromiso.</a:t>
            </a:r>
            <a:endParaRPr sz="1800">
              <a:latin typeface="Gill Sans MT"/>
              <a:cs typeface="Gill Sans MT"/>
            </a:endParaRPr>
          </a:p>
          <a:p>
            <a:pPr>
              <a:lnSpc>
                <a:spcPct val="100000"/>
              </a:lnSpc>
              <a:spcBef>
                <a:spcPts val="30"/>
              </a:spcBef>
            </a:pPr>
            <a:endParaRPr sz="1850">
              <a:latin typeface="Times New Roman"/>
              <a:cs typeface="Times New Roman"/>
            </a:endParaRPr>
          </a:p>
          <a:p>
            <a:pPr marL="12700">
              <a:lnSpc>
                <a:spcPct val="100000"/>
              </a:lnSpc>
            </a:pPr>
            <a:r>
              <a:rPr sz="2000" spc="-10" dirty="0">
                <a:latin typeface="Gill Sans MT"/>
                <a:cs typeface="Gill Sans MT"/>
              </a:rPr>
              <a:t>COMPETITIVIDAD: </a:t>
            </a:r>
            <a:r>
              <a:rPr sz="1800" dirty="0">
                <a:latin typeface="Gill Sans MT"/>
                <a:cs typeface="Gill Sans MT"/>
              </a:rPr>
              <a:t>Fortalecimiento y </a:t>
            </a:r>
            <a:r>
              <a:rPr sz="1800" spc="-5" dirty="0">
                <a:latin typeface="Gill Sans MT"/>
                <a:cs typeface="Gill Sans MT"/>
              </a:rPr>
              <a:t>garantía de</a:t>
            </a:r>
            <a:r>
              <a:rPr sz="1800" spc="-220" dirty="0">
                <a:latin typeface="Gill Sans MT"/>
                <a:cs typeface="Gill Sans MT"/>
              </a:rPr>
              <a:t> </a:t>
            </a:r>
            <a:r>
              <a:rPr sz="1800" spc="-5" dirty="0">
                <a:latin typeface="Gill Sans MT"/>
                <a:cs typeface="Gill Sans MT"/>
              </a:rPr>
              <a:t>permanencia.</a:t>
            </a:r>
            <a:endParaRPr sz="1800">
              <a:latin typeface="Gill Sans MT"/>
              <a:cs typeface="Gill Sans MT"/>
            </a:endParaRPr>
          </a:p>
          <a:p>
            <a:pPr marL="12700" marR="394970">
              <a:lnSpc>
                <a:spcPct val="190000"/>
              </a:lnSpc>
            </a:pPr>
            <a:r>
              <a:rPr sz="2000" spc="-10" dirty="0">
                <a:latin typeface="Gill Sans MT"/>
                <a:cs typeface="Gill Sans MT"/>
              </a:rPr>
              <a:t>RESPONSABILIDAD: </a:t>
            </a:r>
            <a:r>
              <a:rPr sz="1800" spc="-5" dirty="0">
                <a:latin typeface="Gill Sans MT"/>
                <a:cs typeface="Gill Sans MT"/>
              </a:rPr>
              <a:t>Cumplir </a:t>
            </a:r>
            <a:r>
              <a:rPr sz="1800" dirty="0">
                <a:latin typeface="Gill Sans MT"/>
                <a:cs typeface="Gill Sans MT"/>
              </a:rPr>
              <a:t>nos hace únicos.  </a:t>
            </a:r>
            <a:r>
              <a:rPr sz="2000" spc="-15" dirty="0">
                <a:latin typeface="Gill Sans MT"/>
                <a:cs typeface="Gill Sans MT"/>
              </a:rPr>
              <a:t>SEGURIDAD: </a:t>
            </a:r>
            <a:r>
              <a:rPr sz="1800" spc="-5" dirty="0">
                <a:latin typeface="Gill Sans MT"/>
                <a:cs typeface="Gill Sans MT"/>
              </a:rPr>
              <a:t>Garantizar </a:t>
            </a:r>
            <a:r>
              <a:rPr sz="1800" dirty="0">
                <a:latin typeface="Gill Sans MT"/>
                <a:cs typeface="Gill Sans MT"/>
              </a:rPr>
              <a:t>la </a:t>
            </a:r>
            <a:r>
              <a:rPr sz="1800" spc="-5" dirty="0">
                <a:latin typeface="Gill Sans MT"/>
                <a:cs typeface="Gill Sans MT"/>
              </a:rPr>
              <a:t>integridad </a:t>
            </a:r>
            <a:r>
              <a:rPr sz="1800" dirty="0">
                <a:latin typeface="Gill Sans MT"/>
                <a:cs typeface="Gill Sans MT"/>
              </a:rPr>
              <a:t>como punto</a:t>
            </a:r>
            <a:r>
              <a:rPr sz="1800" spc="-215" dirty="0">
                <a:latin typeface="Gill Sans MT"/>
                <a:cs typeface="Gill Sans MT"/>
              </a:rPr>
              <a:t> </a:t>
            </a:r>
            <a:r>
              <a:rPr sz="1800" spc="-5" dirty="0">
                <a:latin typeface="Gill Sans MT"/>
                <a:cs typeface="Gill Sans MT"/>
              </a:rPr>
              <a:t>principal.  </a:t>
            </a:r>
            <a:r>
              <a:rPr sz="2000" spc="-5" dirty="0">
                <a:latin typeface="Gill Sans MT"/>
                <a:cs typeface="Gill Sans MT"/>
              </a:rPr>
              <a:t>EQUIPO: </a:t>
            </a:r>
            <a:r>
              <a:rPr sz="1800" spc="-5" dirty="0">
                <a:latin typeface="Gill Sans MT"/>
                <a:cs typeface="Gill Sans MT"/>
              </a:rPr>
              <a:t>Unidad </a:t>
            </a:r>
            <a:r>
              <a:rPr sz="1800" dirty="0">
                <a:latin typeface="Gill Sans MT"/>
                <a:cs typeface="Gill Sans MT"/>
              </a:rPr>
              <a:t>e inclusión </a:t>
            </a:r>
            <a:r>
              <a:rPr sz="1800" spc="-5" dirty="0">
                <a:latin typeface="Gill Sans MT"/>
                <a:cs typeface="Gill Sans MT"/>
              </a:rPr>
              <a:t>para lograr</a:t>
            </a:r>
            <a:r>
              <a:rPr sz="1800" spc="-245" dirty="0">
                <a:latin typeface="Gill Sans MT"/>
                <a:cs typeface="Gill Sans MT"/>
              </a:rPr>
              <a:t> </a:t>
            </a:r>
            <a:r>
              <a:rPr sz="1800" dirty="0">
                <a:latin typeface="Gill Sans MT"/>
                <a:cs typeface="Gill Sans MT"/>
              </a:rPr>
              <a:t>metas.</a:t>
            </a:r>
            <a:endParaRPr sz="1800">
              <a:latin typeface="Gill Sans MT"/>
              <a:cs typeface="Gill Sans MT"/>
            </a:endParaRPr>
          </a:p>
          <a:p>
            <a:pPr>
              <a:lnSpc>
                <a:spcPct val="100000"/>
              </a:lnSpc>
              <a:spcBef>
                <a:spcPts val="30"/>
              </a:spcBef>
            </a:pPr>
            <a:endParaRPr sz="1850">
              <a:latin typeface="Times New Roman"/>
              <a:cs typeface="Times New Roman"/>
            </a:endParaRPr>
          </a:p>
          <a:p>
            <a:pPr marL="12700">
              <a:lnSpc>
                <a:spcPct val="100000"/>
              </a:lnSpc>
              <a:spcBef>
                <a:spcPts val="5"/>
              </a:spcBef>
            </a:pPr>
            <a:r>
              <a:rPr sz="2000" spc="-15" dirty="0">
                <a:latin typeface="Gill Sans MT"/>
                <a:cs typeface="Gill Sans MT"/>
              </a:rPr>
              <a:t>HONESTIDAD: </a:t>
            </a:r>
            <a:r>
              <a:rPr sz="1800" spc="-25" dirty="0">
                <a:latin typeface="Gill Sans MT"/>
                <a:cs typeface="Gill Sans MT"/>
              </a:rPr>
              <a:t>Valor </a:t>
            </a:r>
            <a:r>
              <a:rPr sz="1800" dirty="0">
                <a:latin typeface="Gill Sans MT"/>
                <a:cs typeface="Gill Sans MT"/>
              </a:rPr>
              <a:t>que enaltece y </a:t>
            </a:r>
            <a:r>
              <a:rPr sz="1800" spc="-15" dirty="0">
                <a:latin typeface="Gill Sans MT"/>
                <a:cs typeface="Gill Sans MT"/>
              </a:rPr>
              <a:t>crea</a:t>
            </a:r>
            <a:r>
              <a:rPr sz="1800" spc="-220" dirty="0">
                <a:latin typeface="Gill Sans MT"/>
                <a:cs typeface="Gill Sans MT"/>
              </a:rPr>
              <a:t> </a:t>
            </a:r>
            <a:r>
              <a:rPr sz="1800" dirty="0">
                <a:latin typeface="Gill Sans MT"/>
                <a:cs typeface="Gill Sans MT"/>
              </a:rPr>
              <a:t>confianza.</a:t>
            </a:r>
            <a:endParaRPr sz="1800">
              <a:latin typeface="Gill Sans MT"/>
              <a:cs typeface="Gill Sans MT"/>
            </a:endParaRPr>
          </a:p>
          <a:p>
            <a:pPr>
              <a:lnSpc>
                <a:spcPct val="100000"/>
              </a:lnSpc>
              <a:spcBef>
                <a:spcPts val="30"/>
              </a:spcBef>
            </a:pPr>
            <a:endParaRPr sz="1850">
              <a:latin typeface="Times New Roman"/>
              <a:cs typeface="Times New Roman"/>
            </a:endParaRPr>
          </a:p>
          <a:p>
            <a:pPr marL="12700">
              <a:lnSpc>
                <a:spcPct val="100000"/>
              </a:lnSpc>
            </a:pPr>
            <a:r>
              <a:rPr sz="2000" spc="-15" dirty="0">
                <a:latin typeface="Gill Sans MT"/>
                <a:cs typeface="Gill Sans MT"/>
              </a:rPr>
              <a:t>FAMILIA: </a:t>
            </a:r>
            <a:r>
              <a:rPr sz="1800" spc="-5" dirty="0">
                <a:latin typeface="Gill Sans MT"/>
                <a:cs typeface="Gill Sans MT"/>
              </a:rPr>
              <a:t>Base fundamental </a:t>
            </a:r>
            <a:r>
              <a:rPr sz="1800" dirty="0">
                <a:latin typeface="Gill Sans MT"/>
                <a:cs typeface="Gill Sans MT"/>
              </a:rPr>
              <a:t>y </a:t>
            </a:r>
            <a:r>
              <a:rPr sz="1800" spc="-10" dirty="0">
                <a:latin typeface="Gill Sans MT"/>
                <a:cs typeface="Gill Sans MT"/>
              </a:rPr>
              <a:t>motivo </a:t>
            </a:r>
            <a:r>
              <a:rPr sz="1800" spc="-5" dirty="0">
                <a:latin typeface="Gill Sans MT"/>
                <a:cs typeface="Gill Sans MT"/>
              </a:rPr>
              <a:t>de </a:t>
            </a:r>
            <a:r>
              <a:rPr sz="1800" spc="-10" dirty="0">
                <a:latin typeface="Gill Sans MT"/>
                <a:cs typeface="Gill Sans MT"/>
              </a:rPr>
              <a:t>nuestro</a:t>
            </a:r>
            <a:r>
              <a:rPr sz="1800" spc="-235" dirty="0">
                <a:latin typeface="Gill Sans MT"/>
                <a:cs typeface="Gill Sans MT"/>
              </a:rPr>
              <a:t> </a:t>
            </a:r>
            <a:r>
              <a:rPr sz="1800" spc="-15" dirty="0">
                <a:latin typeface="Gill Sans MT"/>
                <a:cs typeface="Gill Sans MT"/>
              </a:rPr>
              <a:t>desarrollo.</a:t>
            </a:r>
            <a:endParaRPr sz="1800">
              <a:latin typeface="Gill Sans MT"/>
              <a:cs typeface="Gill Sans MT"/>
            </a:endParaRPr>
          </a:p>
        </p:txBody>
      </p:sp>
      <p:sp>
        <p:nvSpPr>
          <p:cNvPr id="8" name="object 8"/>
          <p:cNvSpPr/>
          <p:nvPr/>
        </p:nvSpPr>
        <p:spPr>
          <a:xfrm>
            <a:off x="747130" y="193961"/>
            <a:ext cx="944547" cy="70011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8089431" y="193967"/>
            <a:ext cx="783495" cy="82981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09379" y="4756696"/>
            <a:ext cx="1944370" cy="462280"/>
          </a:xfrm>
          <a:prstGeom prst="rect">
            <a:avLst/>
          </a:prstGeom>
          <a:solidFill>
            <a:srgbClr val="2191C9"/>
          </a:solidFill>
        </p:spPr>
        <p:txBody>
          <a:bodyPr vert="horz" wrap="square" lIns="0" tIns="36195" rIns="0" bIns="0" rtlCol="0">
            <a:spAutoFit/>
          </a:bodyPr>
          <a:lstStyle/>
          <a:p>
            <a:pPr marL="107950" marR="103505" indent="482600">
              <a:lnSpc>
                <a:spcPct val="100000"/>
              </a:lnSpc>
              <a:spcBef>
                <a:spcPts val="285"/>
              </a:spcBef>
            </a:pPr>
            <a:r>
              <a:rPr sz="1200" b="0" spc="5" dirty="0">
                <a:latin typeface="Footlight MT Light"/>
                <a:cs typeface="Footlight MT Light"/>
              </a:rPr>
              <a:t>FSSC 22000  </a:t>
            </a:r>
            <a:r>
              <a:rPr sz="1200" b="0" spc="-5" dirty="0">
                <a:latin typeface="Footlight MT Light"/>
                <a:cs typeface="Footlight MT Light"/>
              </a:rPr>
              <a:t>SEGURIDAD</a:t>
            </a:r>
            <a:r>
              <a:rPr sz="1200" b="0" spc="-110" dirty="0">
                <a:latin typeface="Footlight MT Light"/>
                <a:cs typeface="Footlight MT Light"/>
              </a:rPr>
              <a:t> </a:t>
            </a:r>
            <a:r>
              <a:rPr sz="1200" b="0" spc="-5" dirty="0">
                <a:latin typeface="Footlight MT Light"/>
                <a:cs typeface="Footlight MT Light"/>
              </a:rPr>
              <a:t>ALIMENTARIA</a:t>
            </a:r>
            <a:endParaRPr sz="1200">
              <a:latin typeface="Footlight MT Light"/>
              <a:cs typeface="Footlight MT Light"/>
            </a:endParaRPr>
          </a:p>
        </p:txBody>
      </p:sp>
      <p:sp>
        <p:nvSpPr>
          <p:cNvPr id="3" name="object 3"/>
          <p:cNvSpPr txBox="1"/>
          <p:nvPr/>
        </p:nvSpPr>
        <p:spPr>
          <a:xfrm>
            <a:off x="5292077" y="4927460"/>
            <a:ext cx="1409700" cy="277495"/>
          </a:xfrm>
          <a:prstGeom prst="rect">
            <a:avLst/>
          </a:prstGeom>
          <a:solidFill>
            <a:srgbClr val="2191C9"/>
          </a:solidFill>
        </p:spPr>
        <p:txBody>
          <a:bodyPr vert="horz" wrap="square" lIns="0" tIns="36195" rIns="0" bIns="0" rtlCol="0">
            <a:spAutoFit/>
          </a:bodyPr>
          <a:lstStyle/>
          <a:p>
            <a:pPr marL="439420">
              <a:lnSpc>
                <a:spcPct val="100000"/>
              </a:lnSpc>
              <a:spcBef>
                <a:spcPts val="285"/>
              </a:spcBef>
            </a:pPr>
            <a:r>
              <a:rPr sz="1200" b="0" spc="-5" dirty="0">
                <a:latin typeface="Footlight MT Light"/>
                <a:cs typeface="Footlight MT Light"/>
              </a:rPr>
              <a:t>KOSHER</a:t>
            </a:r>
            <a:endParaRPr sz="1200">
              <a:latin typeface="Footlight MT Light"/>
              <a:cs typeface="Footlight MT Light"/>
            </a:endParaRPr>
          </a:p>
        </p:txBody>
      </p:sp>
      <p:sp>
        <p:nvSpPr>
          <p:cNvPr id="4" name="object 4"/>
          <p:cNvSpPr/>
          <p:nvPr/>
        </p:nvSpPr>
        <p:spPr>
          <a:xfrm>
            <a:off x="474439" y="893013"/>
            <a:ext cx="3311760" cy="376468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067534" y="690054"/>
            <a:ext cx="3436061" cy="391810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473260" y="574471"/>
            <a:ext cx="3562298" cy="415183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79733" y="578296"/>
            <a:ext cx="3830358" cy="422342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983873" y="231647"/>
            <a:ext cx="3200450" cy="295325"/>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773734" y="4775479"/>
            <a:ext cx="1936750" cy="462280"/>
          </a:xfrm>
          <a:prstGeom prst="rect">
            <a:avLst/>
          </a:prstGeom>
          <a:solidFill>
            <a:srgbClr val="2191C9"/>
          </a:solidFill>
        </p:spPr>
        <p:txBody>
          <a:bodyPr vert="horz" wrap="square" lIns="0" tIns="36195" rIns="0" bIns="0" rtlCol="0">
            <a:spAutoFit/>
          </a:bodyPr>
          <a:lstStyle/>
          <a:p>
            <a:pPr marL="140335" marR="134620" indent="337820">
              <a:lnSpc>
                <a:spcPct val="100000"/>
              </a:lnSpc>
              <a:spcBef>
                <a:spcPts val="285"/>
              </a:spcBef>
            </a:pPr>
            <a:r>
              <a:rPr sz="1200" b="0" spc="5" dirty="0">
                <a:latin typeface="Footlight MT Light"/>
                <a:cs typeface="Footlight MT Light"/>
              </a:rPr>
              <a:t>ISO </a:t>
            </a:r>
            <a:r>
              <a:rPr sz="1200" b="0" dirty="0">
                <a:latin typeface="Footlight MT Light"/>
                <a:cs typeface="Footlight MT Light"/>
              </a:rPr>
              <a:t>9001:2015  </a:t>
            </a:r>
            <a:r>
              <a:rPr sz="1200" b="0" spc="5" dirty="0">
                <a:latin typeface="Footlight MT Light"/>
                <a:cs typeface="Footlight MT Light"/>
              </a:rPr>
              <a:t>GESTION DE </a:t>
            </a:r>
            <a:r>
              <a:rPr sz="1200" b="0" spc="10" dirty="0">
                <a:latin typeface="Footlight MT Light"/>
                <a:cs typeface="Footlight MT Light"/>
              </a:rPr>
              <a:t>LA</a:t>
            </a:r>
            <a:r>
              <a:rPr sz="1200" b="0" spc="-140" dirty="0">
                <a:latin typeface="Footlight MT Light"/>
                <a:cs typeface="Footlight MT Light"/>
              </a:rPr>
              <a:t> </a:t>
            </a:r>
            <a:r>
              <a:rPr sz="1200" b="0" spc="-10" dirty="0">
                <a:latin typeface="Footlight MT Light"/>
                <a:cs typeface="Footlight MT Light"/>
              </a:rPr>
              <a:t>CALIDAD</a:t>
            </a:r>
            <a:endParaRPr sz="1200">
              <a:latin typeface="Footlight MT Light"/>
              <a:cs typeface="Footlight MT Light"/>
            </a:endParaRPr>
          </a:p>
        </p:txBody>
      </p:sp>
      <p:sp>
        <p:nvSpPr>
          <p:cNvPr id="10" name="object 10"/>
          <p:cNvSpPr txBox="1"/>
          <p:nvPr/>
        </p:nvSpPr>
        <p:spPr>
          <a:xfrm>
            <a:off x="6906780" y="4941366"/>
            <a:ext cx="1409700" cy="277495"/>
          </a:xfrm>
          <a:prstGeom prst="rect">
            <a:avLst/>
          </a:prstGeom>
          <a:solidFill>
            <a:srgbClr val="2191C9"/>
          </a:solidFill>
        </p:spPr>
        <p:txBody>
          <a:bodyPr vert="horz" wrap="square" lIns="0" tIns="36195" rIns="0" bIns="0" rtlCol="0">
            <a:spAutoFit/>
          </a:bodyPr>
          <a:lstStyle/>
          <a:p>
            <a:pPr marL="231775">
              <a:lnSpc>
                <a:spcPct val="100000"/>
              </a:lnSpc>
              <a:spcBef>
                <a:spcPts val="285"/>
              </a:spcBef>
            </a:pPr>
            <a:r>
              <a:rPr sz="1200" b="0" dirty="0">
                <a:latin typeface="Footlight MT Light"/>
                <a:cs typeface="Footlight MT Light"/>
              </a:rPr>
              <a:t>REGISTRO</a:t>
            </a:r>
            <a:r>
              <a:rPr sz="1200" b="0" spc="-45" dirty="0">
                <a:latin typeface="Footlight MT Light"/>
                <a:cs typeface="Footlight MT Light"/>
              </a:rPr>
              <a:t> </a:t>
            </a:r>
            <a:r>
              <a:rPr sz="1200" b="0" spc="-15" dirty="0">
                <a:latin typeface="Footlight MT Light"/>
                <a:cs typeface="Footlight MT Light"/>
              </a:rPr>
              <a:t>FDA</a:t>
            </a:r>
            <a:endParaRPr sz="1200">
              <a:latin typeface="Footlight MT Light"/>
              <a:cs typeface="Footlight MT Light"/>
            </a:endParaRPr>
          </a:p>
        </p:txBody>
      </p:sp>
      <p:sp>
        <p:nvSpPr>
          <p:cNvPr id="11" name="object 11"/>
          <p:cNvSpPr/>
          <p:nvPr/>
        </p:nvSpPr>
        <p:spPr>
          <a:xfrm>
            <a:off x="747130" y="193961"/>
            <a:ext cx="944547" cy="700118"/>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8089431" y="193967"/>
            <a:ext cx="783495" cy="829818"/>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transition>
    <p:dissolv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TotalTime>
  <Words>3266</Words>
  <Application>Microsoft Office PowerPoint</Application>
  <PresentationFormat>Presentación en pantalla (16:10)</PresentationFormat>
  <Paragraphs>240</Paragraphs>
  <Slides>77</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77</vt:i4>
      </vt:variant>
    </vt:vector>
  </HeadingPairs>
  <TitlesOfParts>
    <vt:vector size="85" baseType="lpstr">
      <vt:lpstr>Arial</vt:lpstr>
      <vt:lpstr>Calibri</vt:lpstr>
      <vt:lpstr>Elephant</vt:lpstr>
      <vt:lpstr>Footlight MT Light</vt:lpstr>
      <vt:lpstr>Gill Sans MT</vt:lpstr>
      <vt:lpstr>Times New Roman</vt:lpstr>
      <vt:lpstr>Wingdings</vt:lpstr>
      <vt:lpstr>Office Theme</vt:lpstr>
      <vt:lpstr>CENTRAL EL POTRERO, S.A. DE C.V.</vt:lpstr>
      <vt:lpstr>Presentación de PowerPoint</vt:lpstr>
      <vt:lpstr>Presentación de PowerPoint</vt:lpstr>
      <vt:lpstr>Presentación de PowerPoint</vt:lpstr>
      <vt:lpstr>Presentación de PowerPoint</vt:lpstr>
      <vt:lpstr>CENTRAL EL POTRERO, S.A. DE C.V</vt:lpstr>
      <vt:lpstr>MISIÓN</vt:lpstr>
      <vt:lpstr>VALORES Y PRINCIPIOS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DONACIÓN DE ROPA</vt:lpstr>
      <vt:lpstr>LABERINTO DEL PROCESO DE ELABORACIÓN DE  AZÚCAR.</vt:lpstr>
      <vt:lpstr>APOYAMOS A NUESTRO SECTOR MAS  VULNERABLE</vt:lpstr>
      <vt:lpstr>PREOCUPADO POR SU SECTOR MAS VULNERABLE</vt:lpstr>
      <vt:lpstr>APOYAMOS A NUESTRO SECTOR MAS  VULNERABLE</vt:lpstr>
      <vt:lpstr>APOYAMOS A NUESTRO SECTOR MAS  VULNERABLE</vt:lpstr>
      <vt:lpstr>CORRESPONSABILIDAD CON PROGRAMAS  EDUCATIVOS.</vt:lpstr>
      <vt:lpstr>Presentación de PowerPoint</vt:lpstr>
      <vt:lpstr>ENTREGA DE COMPUTADORAS PORTÁTIL</vt:lpstr>
      <vt:lpstr>Presentación de PowerPoint</vt:lpstr>
      <vt:lpstr>Presentación de PowerPoint</vt:lpstr>
      <vt:lpstr>Presentación de PowerPoint</vt:lpstr>
      <vt:lpstr>Presentación de PowerPoint</vt:lpstr>
      <vt:lpstr>Presentación de PowerPoint</vt:lpstr>
      <vt:lpstr>CAMPAÑA ANTI DENGUE</vt:lpstr>
      <vt:lpstr>DESARROLLO DE CAMPAÑAS DE  SEGURIDAD EN CAMPO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PRESTAR SU TRABAJO LIBREMENTE</vt:lpstr>
      <vt:lpstr>Presentación de PowerPoint</vt:lpstr>
      <vt:lpstr>RESPETAMOS LA NEGOCIACION COLECTIVA</vt:lpstr>
      <vt:lpstr>Presentación de PowerPoint</vt:lpstr>
      <vt:lpstr>NO AL TRABAJO FORZOSO</vt:lpstr>
      <vt:lpstr>Presentación de PowerPoint</vt:lpstr>
      <vt:lpstr>PRÁCTICAS PARA DESALENTAR EL TRABAJO  INFANTIL</vt:lpstr>
      <vt:lpstr>Presentación de PowerPoint</vt:lpstr>
      <vt:lpstr>Presentación de PowerPoint</vt:lpstr>
      <vt:lpstr>En Central El Potrero mantenemos la  práctica de NO contratar a menores de  edad (18 años).</vt:lpstr>
      <vt:lpstr>Presentación de PowerPoint</vt:lpstr>
      <vt:lpstr>Presentación de PowerPoint</vt:lpstr>
      <vt:lpstr>DÍA DE REYES</vt:lpstr>
      <vt:lpstr>Presentación de PowerPoint</vt:lpstr>
      <vt:lpstr>COLABORACION CON EL DIF</vt:lpstr>
      <vt:lpstr>Presentación de PowerPoint</vt:lpstr>
      <vt:lpstr>Presentación de PowerPoint</vt:lpstr>
      <vt:lpstr>Presentación de PowerPoint</vt:lpstr>
      <vt:lpstr>Presentación de PowerPoint</vt:lpstr>
      <vt:lpstr>CALIDAD DE AGUA</vt:lpstr>
      <vt:lpstr>CONSUMO DE PETRÓLEO</vt:lpstr>
      <vt:lpstr>CONTROL DE PLAGAS</vt:lpstr>
      <vt:lpstr>Presentación de PowerPoint</vt:lpstr>
      <vt:lpstr>MANEJO DE RESIDUOS</vt:lpstr>
      <vt:lpstr>MANTENEMOS UN ENFOQUE PREVENTIVO  A FAVOR DEL MEDIO AMBIENTE</vt:lpstr>
      <vt:lpstr>ACTIVIDADES DE CAMPO LIMPIO</vt:lpstr>
      <vt:lpstr>REFORESTACIÓN</vt:lpstr>
      <vt:lpstr>Presentación de PowerPoint</vt:lpstr>
      <vt:lpstr>DISTRIBUCION DE CACHAZA COMO  MEJORADOR DE SUELOS</vt:lpstr>
      <vt:lpstr>CONTROL MECÁNICO (CAPTURAS  MASIVAS) DE RATAS</vt:lpstr>
      <vt:lpstr>PROGRAMA DE AHILE DE TLAZOLE</vt:lpstr>
      <vt:lpstr>Presentación de PowerPoint</vt:lpstr>
      <vt:lpstr>CONTROL ETOLOGICO DE LA MOSCA  PINTA</vt:lpstr>
      <vt:lpstr>ANTICORRUPCIÓN</vt:lpstr>
      <vt:lpstr>Presentación de PowerPoint</vt:lpstr>
      <vt:lpstr>Central El Potrero nos alineamos a la política de BSM</vt:lpstr>
      <vt:lpstr>CONCLUSIONES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Bio. Edgar Hugo Ramirez</dc:creator>
  <cp:lastModifiedBy>Astrid Villanueva Lozano</cp:lastModifiedBy>
  <cp:revision>15</cp:revision>
  <dcterms:created xsi:type="dcterms:W3CDTF">2020-09-03T19:17:04Z</dcterms:created>
  <dcterms:modified xsi:type="dcterms:W3CDTF">2020-09-12T02:05:35Z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2019-09-11T00:00:00Z</vt:filetime>
  </property>
  <property fmtid="{D5CDD505-2E9C-101B-9397-08002B2CF9AE}" pid="3" name="Creator">
    <vt:lpwstr>Acrobat PDFMaker 10.1 para PowerPoint</vt:lpwstr>
  </property>
  <property fmtid="{D5CDD505-2E9C-101B-9397-08002B2CF9AE}" pid="4" name="LastSaved">
    <vt:filetime>2020-09-03T00:00:00Z</vt:filetime>
  </property>
</Properties>
</file>